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 id="2147483684" r:id="rId5"/>
    <p:sldMasterId id="2147483700" r:id="rId6"/>
    <p:sldMasterId id="2147483725" r:id="rId7"/>
  </p:sldMasterIdLst>
  <p:notesMasterIdLst>
    <p:notesMasterId r:id="rId14"/>
  </p:notesMasterIdLst>
  <p:handoutMasterIdLst>
    <p:handoutMasterId r:id="rId15"/>
  </p:handoutMasterIdLst>
  <p:sldIdLst>
    <p:sldId id="2142534610" r:id="rId8"/>
    <p:sldId id="2147482177" r:id="rId9"/>
    <p:sldId id="2147482178" r:id="rId10"/>
    <p:sldId id="2147482150" r:id="rId11"/>
    <p:sldId id="2147482175" r:id="rId12"/>
    <p:sldId id="2147482158" r:id="rId13"/>
  </p:sldIdLst>
  <p:sldSz cx="15087600" cy="9601200"/>
  <p:notesSz cx="68580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720" userDrawn="1">
          <p15:clr>
            <a:srgbClr val="A4A3A4"/>
          </p15:clr>
        </p15:guide>
        <p15:guide id="2" orient="horz" pos="1872" userDrawn="1">
          <p15:clr>
            <a:srgbClr val="A4A3A4"/>
          </p15:clr>
        </p15:guide>
        <p15:guide id="3" pos="9360" userDrawn="1">
          <p15:clr>
            <a:srgbClr val="A4A3A4"/>
          </p15:clr>
        </p15:guide>
        <p15:guide id="4" pos="5328" userDrawn="1">
          <p15:clr>
            <a:srgbClr val="A4A3A4"/>
          </p15:clr>
        </p15:guide>
        <p15:guide id="9" orient="horz" pos="144" userDrawn="1">
          <p15:clr>
            <a:srgbClr val="A4A3A4"/>
          </p15:clr>
        </p15:guide>
        <p15:guide id="10" orient="horz" pos="5904" userDrawn="1">
          <p15:clr>
            <a:srgbClr val="A4A3A4"/>
          </p15:clr>
        </p15:guide>
        <p15:guide id="11" pos="1032" userDrawn="1">
          <p15:clr>
            <a:srgbClr val="A4A3A4"/>
          </p15:clr>
        </p15:guide>
        <p15:guide id="12" orient="horz" pos="2952" userDrawn="1">
          <p15:clr>
            <a:srgbClr val="A4A3A4"/>
          </p15:clr>
        </p15:guide>
        <p15:guide id="13" orient="horz" pos="5208" userDrawn="1">
          <p15:clr>
            <a:srgbClr val="A4A3A4"/>
          </p15:clr>
        </p15:guide>
        <p15:guide id="14" orient="horz" pos="487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530AAA-11A4-7BD5-FD11-BF7FF53AE850}" name="Schaner CIV Eric" initials="ES" userId="S::eric.schaner@usmc.mil::538bdfa8-31e8-43c8-aeaf-f2606fa4fc21" providerId="AD"/>
  <p188:author id="{826D14CA-097D-A03E-943B-2C58D9259D1B}" name="Raymond Maj Trevor O" initials="RO" userId="S::trevor.raymond.mil@usmc.mil::9b3c3575-96ca-480d-a7c6-ed98cecb6622" providerId="AD"/>
  <p188:author id="{8ECF2DDE-8FA8-8010-15DD-62A61ACF65B8}" name="Vivian, William H. (Bill)" initials="WV" userId="S::wvivian@spa.com::0b194f6e-748a-4fc5-8ae8-f883b21c8a8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chaner Civ Eric X" initials="SCEX" lastIdx="1" clrIdx="0">
    <p:extLst>
      <p:ext uri="{19B8F6BF-5375-455C-9EA6-DF929625EA0E}">
        <p15:presenceInfo xmlns:p15="http://schemas.microsoft.com/office/powerpoint/2012/main" userId="S-1-5-21-2103720589-201469717-587693536-3524172" providerId="AD"/>
      </p:ext>
    </p:extLst>
  </p:cmAuthor>
  <p:cmAuthor id="2" name="Padula CWO3 Jared M" initials="PM" lastIdx="8" clrIdx="4">
    <p:extLst>
      <p:ext uri="{19B8F6BF-5375-455C-9EA6-DF929625EA0E}">
        <p15:presenceInfo xmlns:p15="http://schemas.microsoft.com/office/powerpoint/2012/main" userId="S::jared.padula@usmc.mil::44f4403a-0ecf-45b6-96cd-b3054ae12937" providerId="AD"/>
      </p:ext>
    </p:extLst>
  </p:cmAuthor>
  <p:cmAuthor id="3" name="George Maj Benjamin M" initials="GM" lastIdx="7" clrIdx="2">
    <p:extLst>
      <p:ext uri="{19B8F6BF-5375-455C-9EA6-DF929625EA0E}">
        <p15:presenceInfo xmlns:p15="http://schemas.microsoft.com/office/powerpoint/2012/main" userId="S::benjamin.george@usmc.mil::cb6d3ef0-04a8-44a5-a00a-f353f36651a5" providerId="AD"/>
      </p:ext>
    </p:extLst>
  </p:cmAuthor>
  <p:cmAuthor id="4" name="Schaner CIV Eric" initials="SE" lastIdx="7" clrIdx="3">
    <p:extLst>
      <p:ext uri="{19B8F6BF-5375-455C-9EA6-DF929625EA0E}">
        <p15:presenceInfo xmlns:p15="http://schemas.microsoft.com/office/powerpoint/2012/main" userId="S::eric.schaner@usmc.mil::538bdfa8-31e8-43c8-aeaf-f2606fa4fc21" providerId="AD"/>
      </p:ext>
    </p:extLst>
  </p:cmAuthor>
  <p:cmAuthor id="5" name="Eric Schaner" initials="ES" lastIdx="1" clrIdx="5">
    <p:extLst>
      <p:ext uri="{19B8F6BF-5375-455C-9EA6-DF929625EA0E}">
        <p15:presenceInfo xmlns:p15="http://schemas.microsoft.com/office/powerpoint/2012/main" userId="Eric Schaner" providerId="None"/>
      </p:ext>
    </p:extLst>
  </p:cmAuthor>
  <p:cmAuthor id="6" name="Sexton Capt Patrick M" initials="SCPM" lastIdx="1" clrIdx="6">
    <p:extLst>
      <p:ext uri="{19B8F6BF-5375-455C-9EA6-DF929625EA0E}">
        <p15:presenceInfo xmlns:p15="http://schemas.microsoft.com/office/powerpoint/2012/main" userId="S-1-5-21-2103720589-201469717-587693536-16329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848"/>
    <a:srgbClr val="0A233F"/>
    <a:srgbClr val="002060"/>
    <a:srgbClr val="323766"/>
    <a:srgbClr val="FFFFFF"/>
    <a:srgbClr val="952323"/>
    <a:srgbClr val="C00000"/>
    <a:srgbClr val="B0B7BB"/>
    <a:srgbClr val="D9D9D9"/>
    <a:srgbClr val="62B0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3DB9D5-BF40-4305-91AD-CC4ACAEDDFF1}" v="13" dt="2026-09-17T18:02:02.0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731" autoAdjust="0"/>
  </p:normalViewPr>
  <p:slideViewPr>
    <p:cSldViewPr snapToGrid="0">
      <p:cViewPr varScale="1">
        <p:scale>
          <a:sx n="44" d="100"/>
          <a:sy n="44" d="100"/>
        </p:scale>
        <p:origin x="1950" y="84"/>
      </p:cViewPr>
      <p:guideLst>
        <p:guide pos="720"/>
        <p:guide orient="horz" pos="1872"/>
        <p:guide pos="9360"/>
        <p:guide pos="5328"/>
        <p:guide orient="horz" pos="144"/>
        <p:guide orient="horz" pos="5904"/>
        <p:guide pos="1032"/>
        <p:guide orient="horz" pos="2952"/>
        <p:guide orient="horz" pos="5208"/>
        <p:guide orient="horz" pos="487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notesMaster" Target="notesMasters/notesMaster1.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71800" cy="463408"/>
          </a:xfrm>
          <a:prstGeom prst="rect">
            <a:avLst/>
          </a:prstGeom>
        </p:spPr>
        <p:txBody>
          <a:bodyPr vert="horz" lIns="92307" tIns="46153" rIns="92307" bIns="46153" rtlCol="0"/>
          <a:lstStyle>
            <a:lvl1pPr algn="l">
              <a:defRPr sz="1200"/>
            </a:lvl1pPr>
          </a:lstStyle>
          <a:p>
            <a:endParaRPr lang="en-US"/>
          </a:p>
        </p:txBody>
      </p:sp>
      <p:sp>
        <p:nvSpPr>
          <p:cNvPr id="3" name="Date Placeholder 2"/>
          <p:cNvSpPr>
            <a:spLocks noGrp="1"/>
          </p:cNvSpPr>
          <p:nvPr>
            <p:ph type="dt" sz="quarter" idx="1"/>
          </p:nvPr>
        </p:nvSpPr>
        <p:spPr>
          <a:xfrm>
            <a:off x="3884615" y="2"/>
            <a:ext cx="2971800" cy="463408"/>
          </a:xfrm>
          <a:prstGeom prst="rect">
            <a:avLst/>
          </a:prstGeom>
        </p:spPr>
        <p:txBody>
          <a:bodyPr vert="horz" lIns="92307" tIns="46153" rIns="92307" bIns="46153" rtlCol="0"/>
          <a:lstStyle>
            <a:lvl1pPr algn="r">
              <a:defRPr sz="1200"/>
            </a:lvl1pPr>
          </a:lstStyle>
          <a:p>
            <a:fld id="{02941181-0B44-46BE-9A15-C75DBC3345E9}" type="datetimeFigureOut">
              <a:rPr lang="en-US" smtClean="0"/>
              <a:t>9/17/2026</a:t>
            </a:fld>
            <a:endParaRPr lang="en-US"/>
          </a:p>
        </p:txBody>
      </p:sp>
      <p:sp>
        <p:nvSpPr>
          <p:cNvPr id="4" name="Footer Placeholder 3"/>
          <p:cNvSpPr>
            <a:spLocks noGrp="1"/>
          </p:cNvSpPr>
          <p:nvPr>
            <p:ph type="ftr" sz="quarter" idx="2"/>
          </p:nvPr>
        </p:nvSpPr>
        <p:spPr>
          <a:xfrm>
            <a:off x="1" y="8772670"/>
            <a:ext cx="2971800" cy="463407"/>
          </a:xfrm>
          <a:prstGeom prst="rect">
            <a:avLst/>
          </a:prstGeom>
        </p:spPr>
        <p:txBody>
          <a:bodyPr vert="horz" lIns="92307" tIns="46153" rIns="92307" bIns="46153" rtlCol="0" anchor="b"/>
          <a:lstStyle>
            <a:lvl1pPr algn="l">
              <a:defRPr sz="1200"/>
            </a:lvl1pPr>
          </a:lstStyle>
          <a:p>
            <a:endParaRPr lang="en-US"/>
          </a:p>
        </p:txBody>
      </p:sp>
      <p:sp>
        <p:nvSpPr>
          <p:cNvPr id="5" name="Slide Number Placeholder 4"/>
          <p:cNvSpPr>
            <a:spLocks noGrp="1"/>
          </p:cNvSpPr>
          <p:nvPr>
            <p:ph type="sldNum" sz="quarter" idx="3"/>
          </p:nvPr>
        </p:nvSpPr>
        <p:spPr>
          <a:xfrm>
            <a:off x="3884615" y="8772670"/>
            <a:ext cx="2971800" cy="463407"/>
          </a:xfrm>
          <a:prstGeom prst="rect">
            <a:avLst/>
          </a:prstGeom>
        </p:spPr>
        <p:txBody>
          <a:bodyPr vert="horz" lIns="92307" tIns="46153" rIns="92307" bIns="46153" rtlCol="0" anchor="b"/>
          <a:lstStyle>
            <a:lvl1pPr algn="r">
              <a:defRPr sz="1200"/>
            </a:lvl1pPr>
          </a:lstStyle>
          <a:p>
            <a:fld id="{110A66D3-A253-4B50-94C7-55621C034A16}" type="slidenum">
              <a:rPr lang="en-US" smtClean="0"/>
              <a:t>‹#›</a:t>
            </a:fld>
            <a:endParaRPr lang="en-US"/>
          </a:p>
        </p:txBody>
      </p:sp>
    </p:spTree>
    <p:extLst>
      <p:ext uri="{BB962C8B-B14F-4D97-AF65-F5344CB8AC3E}">
        <p14:creationId xmlns:p14="http://schemas.microsoft.com/office/powerpoint/2010/main" val="517098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71800" cy="463408"/>
          </a:xfrm>
          <a:prstGeom prst="rect">
            <a:avLst/>
          </a:prstGeom>
        </p:spPr>
        <p:txBody>
          <a:bodyPr vert="horz" lIns="92307" tIns="46153" rIns="92307" bIns="46153" rtlCol="0"/>
          <a:lstStyle>
            <a:lvl1pPr algn="l">
              <a:defRPr sz="1200"/>
            </a:lvl1pPr>
          </a:lstStyle>
          <a:p>
            <a:endParaRPr lang="en-US"/>
          </a:p>
        </p:txBody>
      </p:sp>
      <p:sp>
        <p:nvSpPr>
          <p:cNvPr id="3" name="Date Placeholder 2"/>
          <p:cNvSpPr>
            <a:spLocks noGrp="1"/>
          </p:cNvSpPr>
          <p:nvPr>
            <p:ph type="dt" idx="1"/>
          </p:nvPr>
        </p:nvSpPr>
        <p:spPr>
          <a:xfrm>
            <a:off x="3884615" y="2"/>
            <a:ext cx="2971800" cy="463408"/>
          </a:xfrm>
          <a:prstGeom prst="rect">
            <a:avLst/>
          </a:prstGeom>
        </p:spPr>
        <p:txBody>
          <a:bodyPr vert="horz" lIns="92307" tIns="46153" rIns="92307" bIns="46153" rtlCol="0"/>
          <a:lstStyle>
            <a:lvl1pPr algn="r">
              <a:defRPr sz="1200"/>
            </a:lvl1pPr>
          </a:lstStyle>
          <a:p>
            <a:fld id="{A2055C8F-207A-4704-8544-33E0139A96C4}" type="datetimeFigureOut">
              <a:rPr lang="en-US" smtClean="0"/>
              <a:t>9/17/2026</a:t>
            </a:fld>
            <a:endParaRPr lang="en-US"/>
          </a:p>
        </p:txBody>
      </p:sp>
      <p:sp>
        <p:nvSpPr>
          <p:cNvPr id="4" name="Slide Image Placeholder 3"/>
          <p:cNvSpPr>
            <a:spLocks noGrp="1" noRot="1" noChangeAspect="1"/>
          </p:cNvSpPr>
          <p:nvPr>
            <p:ph type="sldImg" idx="2"/>
          </p:nvPr>
        </p:nvSpPr>
        <p:spPr>
          <a:xfrm>
            <a:off x="981075" y="1154113"/>
            <a:ext cx="4895850" cy="3116262"/>
          </a:xfrm>
          <a:prstGeom prst="rect">
            <a:avLst/>
          </a:prstGeom>
          <a:noFill/>
          <a:ln w="12700">
            <a:solidFill>
              <a:prstClr val="black"/>
            </a:solidFill>
          </a:ln>
        </p:spPr>
        <p:txBody>
          <a:bodyPr vert="horz" lIns="92307" tIns="46153" rIns="92307" bIns="46153" rtlCol="0" anchor="ctr"/>
          <a:lstStyle/>
          <a:p>
            <a:endParaRPr lang="en-US"/>
          </a:p>
        </p:txBody>
      </p:sp>
      <p:sp>
        <p:nvSpPr>
          <p:cNvPr id="5" name="Notes Placeholder 4"/>
          <p:cNvSpPr>
            <a:spLocks noGrp="1"/>
          </p:cNvSpPr>
          <p:nvPr>
            <p:ph type="body" sz="quarter" idx="3"/>
          </p:nvPr>
        </p:nvSpPr>
        <p:spPr>
          <a:xfrm>
            <a:off x="685800" y="4444861"/>
            <a:ext cx="5486400" cy="3636705"/>
          </a:xfrm>
          <a:prstGeom prst="rect">
            <a:avLst/>
          </a:prstGeom>
        </p:spPr>
        <p:txBody>
          <a:bodyPr vert="horz" lIns="92307" tIns="46153" rIns="92307" bIns="4615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70"/>
            <a:ext cx="2971800" cy="463407"/>
          </a:xfrm>
          <a:prstGeom prst="rect">
            <a:avLst/>
          </a:prstGeom>
        </p:spPr>
        <p:txBody>
          <a:bodyPr vert="horz" lIns="92307" tIns="46153" rIns="92307" bIns="46153" rtlCol="0" anchor="b"/>
          <a:lstStyle>
            <a:lvl1pPr algn="l">
              <a:defRPr sz="1200"/>
            </a:lvl1pPr>
          </a:lstStyle>
          <a:p>
            <a:endParaRPr lang="en-US"/>
          </a:p>
        </p:txBody>
      </p:sp>
      <p:sp>
        <p:nvSpPr>
          <p:cNvPr id="7" name="Slide Number Placeholder 6"/>
          <p:cNvSpPr>
            <a:spLocks noGrp="1"/>
          </p:cNvSpPr>
          <p:nvPr>
            <p:ph type="sldNum" sz="quarter" idx="5"/>
          </p:nvPr>
        </p:nvSpPr>
        <p:spPr>
          <a:xfrm>
            <a:off x="3884615" y="8772670"/>
            <a:ext cx="2971800" cy="463407"/>
          </a:xfrm>
          <a:prstGeom prst="rect">
            <a:avLst/>
          </a:prstGeom>
        </p:spPr>
        <p:txBody>
          <a:bodyPr vert="horz" lIns="92307" tIns="46153" rIns="92307" bIns="46153" rtlCol="0" anchor="b"/>
          <a:lstStyle>
            <a:lvl1pPr algn="r">
              <a:defRPr sz="1200"/>
            </a:lvl1pPr>
          </a:lstStyle>
          <a:p>
            <a:fld id="{8303FB55-2C1B-472F-9C71-B5208D19E454}" type="slidenum">
              <a:rPr lang="en-US" smtClean="0"/>
              <a:t>‹#›</a:t>
            </a:fld>
            <a:endParaRPr lang="en-US"/>
          </a:p>
        </p:txBody>
      </p:sp>
    </p:spTree>
    <p:extLst>
      <p:ext uri="{BB962C8B-B14F-4D97-AF65-F5344CB8AC3E}">
        <p14:creationId xmlns:p14="http://schemas.microsoft.com/office/powerpoint/2010/main" val="3642843119"/>
      </p:ext>
    </p:extLst>
  </p:cSld>
  <p:clrMap bg1="lt1" tx1="dk1" bg2="lt2" tx2="dk2" accent1="accent1" accent2="accent2" accent3="accent3" accent4="accent4" accent5="accent5" accent6="accent6" hlink="hlink" folHlink="folHlink"/>
  <p:notesStyle>
    <a:lvl1pPr marL="0" algn="l" defTabSz="1185062" rtl="0" eaLnBrk="1" latinLnBrk="0" hangingPunct="1">
      <a:defRPr sz="1555" kern="1200">
        <a:solidFill>
          <a:schemeClr val="tx1"/>
        </a:solidFill>
        <a:latin typeface="+mn-lt"/>
        <a:ea typeface="+mn-ea"/>
        <a:cs typeface="+mn-cs"/>
      </a:defRPr>
    </a:lvl1pPr>
    <a:lvl2pPr marL="592531" algn="l" defTabSz="1185062" rtl="0" eaLnBrk="1" latinLnBrk="0" hangingPunct="1">
      <a:defRPr sz="1555" kern="1200">
        <a:solidFill>
          <a:schemeClr val="tx1"/>
        </a:solidFill>
        <a:latin typeface="+mn-lt"/>
        <a:ea typeface="+mn-ea"/>
        <a:cs typeface="+mn-cs"/>
      </a:defRPr>
    </a:lvl2pPr>
    <a:lvl3pPr marL="1185062" algn="l" defTabSz="1185062" rtl="0" eaLnBrk="1" latinLnBrk="0" hangingPunct="1">
      <a:defRPr sz="1555" kern="1200">
        <a:solidFill>
          <a:schemeClr val="tx1"/>
        </a:solidFill>
        <a:latin typeface="+mn-lt"/>
        <a:ea typeface="+mn-ea"/>
        <a:cs typeface="+mn-cs"/>
      </a:defRPr>
    </a:lvl3pPr>
    <a:lvl4pPr marL="1777594" algn="l" defTabSz="1185062" rtl="0" eaLnBrk="1" latinLnBrk="0" hangingPunct="1">
      <a:defRPr sz="1555" kern="1200">
        <a:solidFill>
          <a:schemeClr val="tx1"/>
        </a:solidFill>
        <a:latin typeface="+mn-lt"/>
        <a:ea typeface="+mn-ea"/>
        <a:cs typeface="+mn-cs"/>
      </a:defRPr>
    </a:lvl4pPr>
    <a:lvl5pPr marL="2370125" algn="l" defTabSz="1185062" rtl="0" eaLnBrk="1" latinLnBrk="0" hangingPunct="1">
      <a:defRPr sz="1555" kern="1200">
        <a:solidFill>
          <a:schemeClr val="tx1"/>
        </a:solidFill>
        <a:latin typeface="+mn-lt"/>
        <a:ea typeface="+mn-ea"/>
        <a:cs typeface="+mn-cs"/>
      </a:defRPr>
    </a:lvl5pPr>
    <a:lvl6pPr marL="2962656" algn="l" defTabSz="1185062" rtl="0" eaLnBrk="1" latinLnBrk="0" hangingPunct="1">
      <a:defRPr sz="1555" kern="1200">
        <a:solidFill>
          <a:schemeClr val="tx1"/>
        </a:solidFill>
        <a:latin typeface="+mn-lt"/>
        <a:ea typeface="+mn-ea"/>
        <a:cs typeface="+mn-cs"/>
      </a:defRPr>
    </a:lvl6pPr>
    <a:lvl7pPr marL="3555187" algn="l" defTabSz="1185062" rtl="0" eaLnBrk="1" latinLnBrk="0" hangingPunct="1">
      <a:defRPr sz="1555" kern="1200">
        <a:solidFill>
          <a:schemeClr val="tx1"/>
        </a:solidFill>
        <a:latin typeface="+mn-lt"/>
        <a:ea typeface="+mn-ea"/>
        <a:cs typeface="+mn-cs"/>
      </a:defRPr>
    </a:lvl7pPr>
    <a:lvl8pPr marL="4147718" algn="l" defTabSz="1185062" rtl="0" eaLnBrk="1" latinLnBrk="0" hangingPunct="1">
      <a:defRPr sz="1555" kern="1200">
        <a:solidFill>
          <a:schemeClr val="tx1"/>
        </a:solidFill>
        <a:latin typeface="+mn-lt"/>
        <a:ea typeface="+mn-ea"/>
        <a:cs typeface="+mn-cs"/>
      </a:defRPr>
    </a:lvl8pPr>
    <a:lvl9pPr marL="4740250" algn="l" defTabSz="1185062" rtl="0" eaLnBrk="1" latinLnBrk="0" hangingPunct="1">
      <a:defRPr sz="155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2635" indent="-282635">
              <a:buFont typeface="Arial" panose="020B0604020202020204" pitchFamily="34" charset="0"/>
              <a:buChar char="•"/>
            </a:pPr>
            <a:r>
              <a:rPr lang="en-US" sz="1500" dirty="0">
                <a:highlight>
                  <a:srgbClr val="FFFFFF"/>
                </a:highlight>
              </a:rPr>
              <a:t>Thank you for the opportunity to join this discussion.</a:t>
            </a:r>
          </a:p>
          <a:p>
            <a:pPr marL="282635" indent="-282635">
              <a:buFont typeface="Arial" panose="020B0604020202020204" pitchFamily="34" charset="0"/>
              <a:buChar char="•"/>
            </a:pPr>
            <a:r>
              <a:rPr lang="en-US" sz="1500" dirty="0">
                <a:highlight>
                  <a:srgbClr val="FFFFFF"/>
                </a:highlight>
              </a:rPr>
              <a:t>From the Marine Corps perspective, operationalizing data is not primarily a technology conversation—it is a warfighting conversation. The question we are focused on is straightforward: how do we turn data into faster, more informed decision-making that creates mission advantage in a contested environment?</a:t>
            </a:r>
          </a:p>
          <a:p>
            <a:pPr marL="282635" indent="-282635">
              <a:buFont typeface="Arial" panose="020B0604020202020204" pitchFamily="34" charset="0"/>
              <a:buChar char="•"/>
            </a:pPr>
            <a:r>
              <a:rPr lang="en-US" sz="1500" dirty="0">
                <a:highlight>
                  <a:srgbClr val="FFFFFF"/>
                </a:highlight>
              </a:rPr>
              <a:t>A few years ago, many of these ideas were still things we were sketching on whiteboards—how to unify networks, connect sensors, fuse intelligence and operations, and move information to commanders quickly enough to matter. Today, those are no longer conceptual exercises. They are operational requirements. The concepts we debate in rooms like this are becoming the tools our forces depend on in the field. </a:t>
            </a:r>
          </a:p>
          <a:p>
            <a:pPr marL="282635" indent="-282635">
              <a:buFont typeface="Arial" panose="020B0604020202020204" pitchFamily="34" charset="0"/>
              <a:buChar char="•"/>
            </a:pPr>
            <a:r>
              <a:rPr lang="en-US" sz="1500" dirty="0">
                <a:highlight>
                  <a:srgbClr val="FFFFFF"/>
                </a:highlight>
              </a:rPr>
              <a:t>That is why the Marine Corps is treating data not as administrative exhaust, but as a mission-essential warfighting asset. Our focus is on creating the governance, infrastructure, operational workflows, and partnerships that let data move at the speed required by the mission. This is reflected in the deck’s emphasis on data as a resource, AI adoption, and the transition to a more empowered Service CDAO model.</a:t>
            </a:r>
          </a:p>
          <a:p>
            <a:endParaRPr lang="en-US" sz="1500" dirty="0">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pPr defTabSz="923065">
              <a:defRPr/>
            </a:pPr>
            <a:fld id="{8561B6C4-E37A-4D3E-ACA2-33FE92401E03}" type="slidenum">
              <a:rPr lang="en-US" sz="1300">
                <a:solidFill>
                  <a:prstClr val="black"/>
                </a:solidFill>
                <a:latin typeface="Aptos" panose="02110004020202020204"/>
              </a:rPr>
              <a:pPr defTabSz="923065">
                <a:defRPr/>
              </a:pPr>
              <a:t>1</a:t>
            </a:fld>
            <a:endParaRPr lang="en-US" sz="1300">
              <a:solidFill>
                <a:prstClr val="black"/>
              </a:solidFill>
              <a:latin typeface="Aptos" panose="02110004020202020204"/>
            </a:endParaRPr>
          </a:p>
        </p:txBody>
      </p:sp>
    </p:spTree>
    <p:extLst>
      <p:ext uri="{BB962C8B-B14F-4D97-AF65-F5344CB8AC3E}">
        <p14:creationId xmlns:p14="http://schemas.microsoft.com/office/powerpoint/2010/main" val="2688918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A2E7D-B945-2C89-036A-C894421E1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6D39AA-8172-6E68-A767-730A02EF3884}"/>
              </a:ext>
            </a:extLst>
          </p:cNvPr>
          <p:cNvSpPr>
            <a:spLocks noGrp="1" noRot="1" noChangeAspect="1"/>
          </p:cNvSpPr>
          <p:nvPr>
            <p:ph type="sldImg"/>
          </p:nvPr>
        </p:nvSpPr>
        <p:spPr>
          <a:xfrm>
            <a:off x="981075" y="1154113"/>
            <a:ext cx="4895850" cy="3116262"/>
          </a:xfrm>
        </p:spPr>
      </p:sp>
      <p:sp>
        <p:nvSpPr>
          <p:cNvPr id="3" name="Notes Placeholder 2">
            <a:extLst>
              <a:ext uri="{FF2B5EF4-FFF2-40B4-BE49-F238E27FC236}">
                <a16:creationId xmlns:a16="http://schemas.microsoft.com/office/drawing/2014/main" id="{FEEE5BF5-F675-F4B7-D5EB-8DC01C4A88ED}"/>
              </a:ext>
            </a:extLst>
          </p:cNvPr>
          <p:cNvSpPr>
            <a:spLocks noGrp="1"/>
          </p:cNvSpPr>
          <p:nvPr>
            <p:ph type="body" idx="1"/>
          </p:nvPr>
        </p:nvSpPr>
        <p:spPr/>
        <p:txBody>
          <a:bodyPr/>
          <a:lstStyle/>
          <a:p>
            <a:pPr rtl="0" fontAlgn="base"/>
            <a:endParaRPr lang="en-US" sz="1500"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975C1523-E7DF-B2BA-EA70-BC23303D9E50}"/>
              </a:ext>
            </a:extLst>
          </p:cNvPr>
          <p:cNvSpPr>
            <a:spLocks noGrp="1"/>
          </p:cNvSpPr>
          <p:nvPr>
            <p:ph type="sldNum" sz="quarter" idx="5"/>
          </p:nvPr>
        </p:nvSpPr>
        <p:spPr/>
        <p:txBody>
          <a:bodyPr/>
          <a:lstStyle/>
          <a:p>
            <a:pPr defTabSz="452217">
              <a:defRPr/>
            </a:pPr>
            <a:fld id="{8303FB55-2C1B-472F-9C71-B5208D19E454}" type="slidenum">
              <a:rPr lang="en-US">
                <a:solidFill>
                  <a:prstClr val="black"/>
                </a:solidFill>
                <a:latin typeface="Calibri" panose="020F0502020204030204"/>
              </a:rPr>
              <a:pPr defTabSz="452217">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1926928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5E6C6-E013-E8DB-D409-6CB7280CC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090FD-77EB-320D-38ED-47B0A565EBC3}"/>
              </a:ext>
            </a:extLst>
          </p:cNvPr>
          <p:cNvSpPr>
            <a:spLocks noGrp="1" noRot="1" noChangeAspect="1"/>
          </p:cNvSpPr>
          <p:nvPr>
            <p:ph type="sldImg"/>
          </p:nvPr>
        </p:nvSpPr>
        <p:spPr>
          <a:xfrm>
            <a:off x="981075" y="1154113"/>
            <a:ext cx="4895850" cy="3116262"/>
          </a:xfrm>
        </p:spPr>
      </p:sp>
      <p:sp>
        <p:nvSpPr>
          <p:cNvPr id="3" name="Notes Placeholder 2">
            <a:extLst>
              <a:ext uri="{FF2B5EF4-FFF2-40B4-BE49-F238E27FC236}">
                <a16:creationId xmlns:a16="http://schemas.microsoft.com/office/drawing/2014/main" id="{5CDBB462-20BB-A179-E532-27958825703A}"/>
              </a:ext>
            </a:extLst>
          </p:cNvPr>
          <p:cNvSpPr>
            <a:spLocks noGrp="1"/>
          </p:cNvSpPr>
          <p:nvPr>
            <p:ph type="body" idx="1"/>
          </p:nvPr>
        </p:nvSpPr>
        <p:spPr/>
        <p:txBody>
          <a:bodyPr/>
          <a:lstStyle/>
          <a:p>
            <a:pPr rtl="0" fontAlgn="base"/>
            <a:endParaRPr lang="en-US" sz="1500"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6DD9E31B-7614-5AE7-1626-A545F23EC0D4}"/>
              </a:ext>
            </a:extLst>
          </p:cNvPr>
          <p:cNvSpPr>
            <a:spLocks noGrp="1"/>
          </p:cNvSpPr>
          <p:nvPr>
            <p:ph type="sldNum" sz="quarter" idx="5"/>
          </p:nvPr>
        </p:nvSpPr>
        <p:spPr/>
        <p:txBody>
          <a:bodyPr/>
          <a:lstStyle/>
          <a:p>
            <a:pPr defTabSz="452217">
              <a:defRPr/>
            </a:pPr>
            <a:fld id="{8303FB55-2C1B-472F-9C71-B5208D19E454}" type="slidenum">
              <a:rPr lang="en-US">
                <a:solidFill>
                  <a:prstClr val="black"/>
                </a:solidFill>
                <a:latin typeface="Calibri" panose="020F0502020204030204"/>
              </a:rPr>
              <a:pPr defTabSz="452217">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3631331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8906-21BE-E9A2-B55C-FE5936449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773705-64FC-221A-8A97-392F1887B055}"/>
              </a:ext>
            </a:extLst>
          </p:cNvPr>
          <p:cNvSpPr>
            <a:spLocks noGrp="1" noRot="1" noChangeAspect="1"/>
          </p:cNvSpPr>
          <p:nvPr>
            <p:ph type="sldImg"/>
          </p:nvPr>
        </p:nvSpPr>
        <p:spPr>
          <a:xfrm>
            <a:off x="981075" y="1154113"/>
            <a:ext cx="4895850" cy="3116262"/>
          </a:xfrm>
        </p:spPr>
      </p:sp>
      <p:sp>
        <p:nvSpPr>
          <p:cNvPr id="3" name="Notes Placeholder 2">
            <a:extLst>
              <a:ext uri="{FF2B5EF4-FFF2-40B4-BE49-F238E27FC236}">
                <a16:creationId xmlns:a16="http://schemas.microsoft.com/office/drawing/2014/main" id="{FB33749A-6B80-72B9-1D81-6CA1395F1364}"/>
              </a:ext>
            </a:extLst>
          </p:cNvPr>
          <p:cNvSpPr>
            <a:spLocks noGrp="1"/>
          </p:cNvSpPr>
          <p:nvPr>
            <p:ph type="body" idx="1"/>
          </p:nvPr>
        </p:nvSpPr>
        <p:spPr/>
        <p:txBody>
          <a:bodyPr/>
          <a:lstStyle/>
          <a:p>
            <a:pPr marL="282635" indent="-282635">
              <a:buFont typeface="Arial" panose="020B0604020202020204" pitchFamily="34" charset="0"/>
              <a:buChar char="•"/>
            </a:pPr>
            <a:endParaRPr lang="en-US" sz="1500" b="1"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2070B08A-2848-477D-0E39-A0348DB25D6A}"/>
              </a:ext>
            </a:extLst>
          </p:cNvPr>
          <p:cNvSpPr>
            <a:spLocks noGrp="1"/>
          </p:cNvSpPr>
          <p:nvPr>
            <p:ph type="sldNum" sz="quarter" idx="5"/>
          </p:nvPr>
        </p:nvSpPr>
        <p:spPr/>
        <p:txBody>
          <a:bodyPr/>
          <a:lstStyle/>
          <a:p>
            <a:pPr defTabSz="452217">
              <a:defRPr/>
            </a:pPr>
            <a:fld id="{8303FB55-2C1B-472F-9C71-B5208D19E454}" type="slidenum">
              <a:rPr lang="en-US">
                <a:solidFill>
                  <a:prstClr val="black"/>
                </a:solidFill>
                <a:latin typeface="Calibri" panose="020F0502020204030204"/>
              </a:rPr>
              <a:pPr defTabSz="452217">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3886666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95FD7-1B14-6D5F-AC49-5B73C8681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8212A-28AE-DE0F-CCBD-3E65D8FCCBDE}"/>
              </a:ext>
            </a:extLst>
          </p:cNvPr>
          <p:cNvSpPr>
            <a:spLocks noGrp="1" noRot="1" noChangeAspect="1"/>
          </p:cNvSpPr>
          <p:nvPr>
            <p:ph type="sldImg"/>
          </p:nvPr>
        </p:nvSpPr>
        <p:spPr>
          <a:xfrm>
            <a:off x="981075" y="1154113"/>
            <a:ext cx="4895850" cy="3116262"/>
          </a:xfrm>
        </p:spPr>
      </p:sp>
      <p:sp>
        <p:nvSpPr>
          <p:cNvPr id="3" name="Notes Placeholder 2">
            <a:extLst>
              <a:ext uri="{FF2B5EF4-FFF2-40B4-BE49-F238E27FC236}">
                <a16:creationId xmlns:a16="http://schemas.microsoft.com/office/drawing/2014/main" id="{822E0096-ACBE-4A15-7D73-A0301A25070A}"/>
              </a:ext>
            </a:extLst>
          </p:cNvPr>
          <p:cNvSpPr>
            <a:spLocks noGrp="1"/>
          </p:cNvSpPr>
          <p:nvPr>
            <p:ph type="body" idx="1"/>
          </p:nvPr>
        </p:nvSpPr>
        <p:spPr/>
        <p:txBody>
          <a:bodyPr/>
          <a:lstStyle/>
          <a:p>
            <a:pPr rtl="0" fontAlgn="base"/>
            <a:r>
              <a:rPr lang="en-US" sz="1500" b="1" dirty="0">
                <a:ea typeface="Calibri" panose="020F0502020204030204"/>
                <a:cs typeface="Calibri" panose="020F0502020204030204"/>
              </a:rPr>
              <a:t>Key Message: We have to budget, program, develop, and </a:t>
            </a:r>
            <a:r>
              <a:rPr lang="en-US" sz="1500" b="1" i="1" dirty="0">
                <a:ea typeface="Calibri" panose="020F0502020204030204"/>
                <a:cs typeface="Calibri" panose="020F0502020204030204"/>
              </a:rPr>
              <a:t>design</a:t>
            </a:r>
            <a:r>
              <a:rPr lang="en-US" sz="1500" b="1" dirty="0">
                <a:ea typeface="Calibri" panose="020F0502020204030204"/>
                <a:cs typeface="Calibri" panose="020F0502020204030204"/>
              </a:rPr>
              <a:t> capabilities for the warfighter. Our partnerships with the Joint Force and industry will have to be stronger, more integrated in a high-end fight. Capabilities that are “usable, but obsolete” will lose the war </a:t>
            </a:r>
            <a:r>
              <a:rPr lang="en-US" sz="1500" dirty="0">
                <a:ea typeface="Calibri" panose="020F0502020204030204"/>
                <a:cs typeface="Calibri" panose="020F0502020204030204"/>
              </a:rPr>
              <a:t>(i.e., we can still defeat a low-end adversary with “usable” capabilities, but not China).</a:t>
            </a:r>
          </a:p>
          <a:p>
            <a:pPr rtl="0" fontAlgn="base"/>
            <a:endParaRPr lang="en-US" sz="1500" b="1" dirty="0">
              <a:ea typeface="Calibri" panose="020F0502020204030204"/>
              <a:cs typeface="Calibri" panose="020F0502020204030204"/>
            </a:endParaRPr>
          </a:p>
          <a:p>
            <a:pPr rtl="0" fontAlgn="base"/>
            <a:r>
              <a:rPr lang="en-US" sz="1500" dirty="0">
                <a:ea typeface="Calibri" panose="020F0502020204030204"/>
                <a:cs typeface="Calibri" panose="020F0502020204030204"/>
              </a:rPr>
              <a:t>What I ask from industry:</a:t>
            </a:r>
          </a:p>
          <a:p>
            <a:pPr rtl="0" fontAlgn="base"/>
            <a:endParaRPr lang="en-US" sz="1500" b="1" dirty="0">
              <a:ea typeface="Calibri" panose="020F0502020204030204"/>
              <a:cs typeface="Calibri" panose="020F0502020204030204"/>
            </a:endParaRPr>
          </a:p>
          <a:p>
            <a:pPr rtl="0" fontAlgn="base"/>
            <a:r>
              <a:rPr lang="en-US" sz="1500" b="1" dirty="0">
                <a:ea typeface="Calibri" panose="020F0502020204030204"/>
                <a:cs typeface="Calibri" panose="020F0502020204030204"/>
              </a:rPr>
              <a:t>1.  Warfighter-centered design: </a:t>
            </a:r>
          </a:p>
          <a:p>
            <a:pPr marL="282635" indent="-282635" fontAlgn="base">
              <a:buFont typeface="Arial" panose="020B0604020202020204" pitchFamily="34" charset="0"/>
              <a:buChar char="•"/>
            </a:pPr>
            <a:r>
              <a:rPr lang="en-US" sz="1500" dirty="0">
                <a:ea typeface="Calibri" panose="020F0502020204030204"/>
                <a:cs typeface="Calibri" panose="020F0502020204030204"/>
              </a:rPr>
              <a:t>Technology does not win battles—Marines do. We must design every platform with the warfighter at the center.  </a:t>
            </a:r>
          </a:p>
          <a:p>
            <a:pPr marL="282635" indent="-282635" fontAlgn="base">
              <a:buFont typeface="Arial" panose="020B0604020202020204" pitchFamily="34" charset="0"/>
              <a:buChar char="•"/>
            </a:pPr>
            <a:r>
              <a:rPr lang="en-US" sz="1500" dirty="0">
                <a:ea typeface="Calibri" panose="020F0502020204030204"/>
                <a:cs typeface="Calibri" panose="020F0502020204030204"/>
              </a:rPr>
              <a:t>Industry designers must meet the Marine, not the other way around. Build a user interface that looks like a cell phone and build a drone controller that looks like a video game controller. Do that, and I can keep our Marines proficient on emerging tech without taking them out of the fight to back to a schoolhouse or spend hours reading a Technical Manual.  </a:t>
            </a:r>
          </a:p>
          <a:p>
            <a:pPr fontAlgn="base"/>
            <a:endParaRPr lang="en-US" sz="1500" dirty="0">
              <a:ea typeface="Calibri" panose="020F0502020204030204"/>
              <a:cs typeface="Calibri" panose="020F0502020204030204"/>
            </a:endParaRPr>
          </a:p>
          <a:p>
            <a:pPr fontAlgn="base"/>
            <a:r>
              <a:rPr lang="en-US" sz="1500" b="1" dirty="0">
                <a:ea typeface="Calibri" panose="020F0502020204030204"/>
                <a:cs typeface="Calibri" panose="020F0502020204030204"/>
              </a:rPr>
              <a:t>2.  Fighting with Prototypes: </a:t>
            </a:r>
          </a:p>
          <a:p>
            <a:pPr marL="282635" indent="-282635" fontAlgn="base">
              <a:buFont typeface="Arial" panose="020B0604020202020204" pitchFamily="34" charset="0"/>
              <a:buChar char="•"/>
            </a:pPr>
            <a:r>
              <a:rPr lang="en-US" sz="1500" dirty="0">
                <a:ea typeface="Calibri" panose="020F0502020204030204"/>
                <a:cs typeface="Calibri" panose="020F0502020204030204"/>
              </a:rPr>
              <a:t>The last two Commandant have said this. Get technology into the hands of our warfighters and staff enablers early and often.  </a:t>
            </a:r>
          </a:p>
          <a:p>
            <a:pPr marL="282635" indent="-282635" fontAlgn="base">
              <a:buFont typeface="Arial" panose="020B0604020202020204" pitchFamily="34" charset="0"/>
              <a:buChar char="•"/>
            </a:pPr>
            <a:r>
              <a:rPr lang="en-US" sz="1500" dirty="0">
                <a:ea typeface="Calibri" panose="020F0502020204030204"/>
                <a:cs typeface="Calibri" panose="020F0502020204030204"/>
              </a:rPr>
              <a:t>From concept to delivery, get your engineers out of the labs and into the warfighting world. We have to design smartly, develop quickly, and scale widely.</a:t>
            </a:r>
          </a:p>
          <a:p>
            <a:pPr rtl="0" fontAlgn="base"/>
            <a:endParaRPr lang="en-US" sz="1500" dirty="0">
              <a:ea typeface="Calibri" panose="020F0502020204030204"/>
              <a:cs typeface="Calibri" panose="020F0502020204030204"/>
            </a:endParaRPr>
          </a:p>
          <a:p>
            <a:pPr marL="339162" indent="-339162" fontAlgn="base">
              <a:buAutoNum type="arabicPeriod" startAt="3"/>
            </a:pPr>
            <a:r>
              <a:rPr lang="en-US" sz="1500" b="1" dirty="0">
                <a:ea typeface="Calibri" panose="020F0502020204030204"/>
                <a:cs typeface="Calibri" panose="020F0502020204030204"/>
              </a:rPr>
              <a:t>Affordability: </a:t>
            </a:r>
          </a:p>
          <a:p>
            <a:pPr marL="339162" indent="-339162" fontAlgn="base">
              <a:buFont typeface="Arial" panose="020B0604020202020204" pitchFamily="34" charset="0"/>
              <a:buChar char="•"/>
            </a:pPr>
            <a:r>
              <a:rPr lang="en-US" sz="1500" dirty="0"/>
              <a:t>We cannot afford to replace our hardware across the board right away. We need to modernize legacy platforms through software upgrades. </a:t>
            </a:r>
          </a:p>
          <a:p>
            <a:pPr marL="339162" indent="-339162" fontAlgn="base">
              <a:buFont typeface="Arial" panose="020B0604020202020204" pitchFamily="34" charset="0"/>
              <a:buChar char="•"/>
            </a:pPr>
            <a:r>
              <a:rPr lang="en-US" sz="1500" dirty="0"/>
              <a:t>Adopting hardware-agnostic software is operationally relevant and a budgetary necessity for protracted conflict. </a:t>
            </a:r>
          </a:p>
          <a:p>
            <a:pPr rtl="0" fontAlgn="base"/>
            <a:endParaRPr lang="en-US" sz="1500" b="1" dirty="0">
              <a:ea typeface="Calibri" panose="020F0502020204030204"/>
              <a:cs typeface="Calibri" panose="020F0502020204030204"/>
            </a:endParaRPr>
          </a:p>
          <a:p>
            <a:pPr fontAlgn="base"/>
            <a:r>
              <a:rPr lang="en-US" sz="1500" u="sng" dirty="0">
                <a:ea typeface="Calibri" panose="020F0502020204030204"/>
                <a:cs typeface="Calibri" panose="020F0502020204030204"/>
              </a:rPr>
              <a:t>*Story behind bottom left and bottom right photos</a:t>
            </a:r>
            <a:r>
              <a:rPr lang="en-US" sz="1500" b="1" dirty="0">
                <a:ea typeface="Calibri" panose="020F0502020204030204"/>
                <a:cs typeface="Calibri" panose="020F0502020204030204"/>
              </a:rPr>
              <a:t>: </a:t>
            </a:r>
            <a:r>
              <a:rPr lang="en-US" sz="1500" dirty="0">
                <a:ea typeface="Calibri" panose="020F0502020204030204"/>
                <a:cs typeface="Calibri" panose="020F0502020204030204"/>
              </a:rPr>
              <a:t>Project Dynamis Serial 005 as part of Ivy Sting IV at Fort Carson, CO. Dynamis, II MEF Marines, Navy Carrier Theodore Roosevelt, and Army 4th Infantry Division conducting C2 exercise. Anduril engineers were on hand, problem solving and writing code with Marines. The exercise planners briefed the 4th Infantry Division CG via a stop light chart every evening and every morning. Because industry engineers were working alongside Marines and soldiers, the “red lights” on the stop light chart would become green between briefings. </a:t>
            </a:r>
          </a:p>
          <a:p>
            <a:pPr rtl="0" fontAlgn="base"/>
            <a:endParaRPr lang="en-US" sz="1500" dirty="0">
              <a:ea typeface="Calibri" panose="020F0502020204030204"/>
              <a:cs typeface="Calibri" panose="020F0502020204030204"/>
            </a:endParaRPr>
          </a:p>
          <a:p>
            <a:pPr rtl="0" fontAlgn="base"/>
            <a:r>
              <a:rPr lang="en-US" sz="1500" dirty="0">
                <a:ea typeface="Calibri" panose="020F0502020204030204"/>
                <a:cs typeface="Calibri" panose="020F0502020204030204"/>
              </a:rPr>
              <a:t>Similarly at II MEF, Task Force 84.2. MSS engineers and Marines are developing applications that fuse disparate data streams in hours and days. These are not data scientists—they are comm Marines and intel Marines—Captains and Corporals. They are accelerating decision cycles because industry designed and built the environment so that users can inherently adapt it. </a:t>
            </a:r>
          </a:p>
          <a:p>
            <a:pPr rtl="0" fontAlgn="base"/>
            <a:endParaRPr lang="en-US" sz="1500"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8DBB0D8-DFD6-619D-5991-626D265B4E66}"/>
              </a:ext>
            </a:extLst>
          </p:cNvPr>
          <p:cNvSpPr>
            <a:spLocks noGrp="1"/>
          </p:cNvSpPr>
          <p:nvPr>
            <p:ph type="sldNum" sz="quarter" idx="5"/>
          </p:nvPr>
        </p:nvSpPr>
        <p:spPr/>
        <p:txBody>
          <a:bodyPr/>
          <a:lstStyle/>
          <a:p>
            <a:pPr defTabSz="452217">
              <a:defRPr/>
            </a:pPr>
            <a:fld id="{8303FB55-2C1B-472F-9C71-B5208D19E454}" type="slidenum">
              <a:rPr lang="en-US">
                <a:solidFill>
                  <a:prstClr val="black"/>
                </a:solidFill>
                <a:latin typeface="Calibri" panose="020F0502020204030204"/>
              </a:rPr>
              <a:pPr defTabSz="452217">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3505923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3200D-9510-4F33-B38E-93DBB12B43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B16BF8-E4A6-BB05-CE5D-3BAC4323D4D0}"/>
              </a:ext>
            </a:extLst>
          </p:cNvPr>
          <p:cNvSpPr>
            <a:spLocks noGrp="1" noRot="1" noChangeAspect="1"/>
          </p:cNvSpPr>
          <p:nvPr>
            <p:ph type="sldImg"/>
          </p:nvPr>
        </p:nvSpPr>
        <p:spPr>
          <a:xfrm>
            <a:off x="981075" y="1154113"/>
            <a:ext cx="4895850" cy="3116262"/>
          </a:xfrm>
        </p:spPr>
      </p:sp>
      <p:sp>
        <p:nvSpPr>
          <p:cNvPr id="3" name="Notes Placeholder 2">
            <a:extLst>
              <a:ext uri="{FF2B5EF4-FFF2-40B4-BE49-F238E27FC236}">
                <a16:creationId xmlns:a16="http://schemas.microsoft.com/office/drawing/2014/main" id="{C7EB8134-86AF-36F7-873B-7E4E7576BF25}"/>
              </a:ext>
            </a:extLst>
          </p:cNvPr>
          <p:cNvSpPr>
            <a:spLocks noGrp="1"/>
          </p:cNvSpPr>
          <p:nvPr>
            <p:ph type="body" idx="1"/>
          </p:nvPr>
        </p:nvSpPr>
        <p:spPr/>
        <p:txBody>
          <a:bodyPr/>
          <a:lstStyle/>
          <a:p>
            <a:pPr rtl="0" fontAlgn="base"/>
            <a:r>
              <a:rPr lang="en-US" sz="1500"/>
              <a:t>Messaging from the Administration and DOW is unambiguous… we need to normalize rapid technology adoption and integrate it now. </a:t>
            </a:r>
          </a:p>
          <a:p>
            <a:pPr rtl="0" fontAlgn="base"/>
            <a:r>
              <a:rPr lang="en-US" sz="1500"/>
              <a:t>The historical record shows we’re pretty good at this as Marines:</a:t>
            </a:r>
          </a:p>
          <a:p>
            <a:pPr marL="282635" indent="-282635" fontAlgn="base">
              <a:buFont typeface="Arial" panose="020B0604020202020204" pitchFamily="34" charset="0"/>
              <a:buChar char="•"/>
            </a:pPr>
            <a:r>
              <a:rPr lang="en-US" sz="1500"/>
              <a:t>New amphibious doctrine and landing craft in the interwar years</a:t>
            </a:r>
          </a:p>
          <a:p>
            <a:pPr marL="282635" indent="-282635" fontAlgn="base">
              <a:buFont typeface="Arial" panose="020B0604020202020204" pitchFamily="34" charset="0"/>
              <a:buChar char="•"/>
            </a:pPr>
            <a:r>
              <a:rPr lang="en-US" sz="1500"/>
              <a:t>Pioneering helicopter vertical envelopment. </a:t>
            </a:r>
          </a:p>
          <a:p>
            <a:pPr marL="282635" indent="-282635" fontAlgn="base">
              <a:buFont typeface="Arial" panose="020B0604020202020204" pitchFamily="34" charset="0"/>
              <a:buChar char="•"/>
            </a:pPr>
            <a:r>
              <a:rPr lang="en-US" sz="1500"/>
              <a:t>MAGTF concept in the 1960s to mastering the population-focused small wars and COIN ops in Vietnam and again in Iraq and Afghanistan. </a:t>
            </a:r>
          </a:p>
          <a:p>
            <a:pPr marL="282635" indent="-282635" fontAlgn="base">
              <a:buFont typeface="Arial" panose="020B0604020202020204" pitchFamily="34" charset="0"/>
              <a:buChar char="•"/>
            </a:pPr>
            <a:r>
              <a:rPr lang="en-US" sz="1500"/>
              <a:t>Marines have always evolved to win.</a:t>
            </a:r>
          </a:p>
          <a:p>
            <a:pPr marL="282635" indent="-282635" fontAlgn="base">
              <a:buFont typeface="Arial" panose="020B0604020202020204" pitchFamily="34" charset="0"/>
              <a:buChar char="•"/>
            </a:pPr>
            <a:r>
              <a:rPr lang="en-US" sz="1500"/>
              <a:t>Mastering Information Warfare is central to our latest challenge and is the logical extension of our historical DNA. </a:t>
            </a:r>
          </a:p>
          <a:p>
            <a:pPr rtl="0" fontAlgn="base"/>
            <a:r>
              <a:rPr lang="en-US" sz="1500"/>
              <a:t> </a:t>
            </a:r>
          </a:p>
          <a:p>
            <a:pPr rtl="0" fontAlgn="base"/>
            <a:r>
              <a:rPr lang="en-US" sz="1500"/>
              <a:t>Our true strength relies on deep integration with industry partners. We must share threat intelligence, co-develop solutions, and weave your innovations seamlessly into the way Marines actually fight. GOTS and COTS solutions and collaboration will deliver the decisive edge. </a:t>
            </a:r>
          </a:p>
          <a:p>
            <a:pPr rtl="0" fontAlgn="base"/>
            <a:endParaRPr lang="en-US" sz="1500"/>
          </a:p>
          <a:p>
            <a:pPr rtl="0" fontAlgn="base"/>
            <a:r>
              <a:rPr lang="en-US" sz="1500"/>
              <a:t>Many of you in this room focus on software, and that is exactly where we need to be. We must fully embrace data-centric, software-defined warfare. </a:t>
            </a:r>
          </a:p>
          <a:p>
            <a:pPr rtl="0" fontAlgn="base"/>
            <a:endParaRPr lang="en-US" sz="1500"/>
          </a:p>
          <a:p>
            <a:pPr rtl="0" fontAlgn="base"/>
            <a:r>
              <a:rPr lang="en-US" sz="1500"/>
              <a:t>Three considerations for software adoption:</a:t>
            </a:r>
          </a:p>
          <a:p>
            <a:pPr marL="339162" indent="-339162" fontAlgn="base">
              <a:buAutoNum type="arabicPeriod"/>
            </a:pPr>
            <a:r>
              <a:rPr lang="en-US" sz="1500"/>
              <a:t>Affordability: </a:t>
            </a:r>
          </a:p>
          <a:p>
            <a:pPr marL="339162" indent="-339162" fontAlgn="base">
              <a:buFont typeface="Arial" panose="020B0604020202020204" pitchFamily="34" charset="0"/>
              <a:buChar char="•"/>
            </a:pPr>
            <a:r>
              <a:rPr lang="en-US" sz="1500"/>
              <a:t>We cannot afford to replace our hardware across the board. Need to modernize legacy platforms through software upgrades. </a:t>
            </a:r>
          </a:p>
          <a:p>
            <a:pPr marL="339162" indent="-339162" fontAlgn="base">
              <a:buFont typeface="Arial" panose="020B0604020202020204" pitchFamily="34" charset="0"/>
              <a:buChar char="•"/>
            </a:pPr>
            <a:r>
              <a:rPr lang="en-US" sz="1500"/>
              <a:t>We cannot afford bespoke, vendor-locked solutions. GOTS and COTS must integrate seamlessly.</a:t>
            </a:r>
          </a:p>
          <a:p>
            <a:pPr marL="339162" indent="-339162" fontAlgn="base">
              <a:buFont typeface="Arial" panose="020B0604020202020204" pitchFamily="34" charset="0"/>
              <a:buChar char="•"/>
            </a:pPr>
            <a:r>
              <a:rPr lang="en-US" sz="1500"/>
              <a:t>This optimizes the budget, also supports the Marines who have the muscle memory, reps-and-sets on our existing systems. </a:t>
            </a:r>
          </a:p>
          <a:p>
            <a:pPr fontAlgn="base"/>
            <a:endParaRPr lang="en-US" sz="1500"/>
          </a:p>
          <a:p>
            <a:pPr marL="339162" indent="-339162" fontAlgn="base">
              <a:buAutoNum type="arabicPeriod" startAt="2"/>
            </a:pPr>
            <a:endParaRPr lang="en-US" sz="1500"/>
          </a:p>
          <a:p>
            <a:pPr marL="339162" indent="-339162" fontAlgn="base">
              <a:buAutoNum type="arabicPeriod" startAt="2"/>
            </a:pPr>
            <a:r>
              <a:rPr lang="en-US" sz="1500"/>
              <a:t>Warfighter-centered design: </a:t>
            </a:r>
          </a:p>
          <a:p>
            <a:pPr marL="339162" indent="-339162" fontAlgn="base">
              <a:buFont typeface="Arial" panose="020B0604020202020204" pitchFamily="34" charset="0"/>
              <a:buChar char="•"/>
            </a:pPr>
            <a:r>
              <a:rPr lang="en-US" sz="1500"/>
              <a:t>Technology does not win battles—Marines do. We must design every platform with the warfighter at the center. </a:t>
            </a:r>
          </a:p>
          <a:p>
            <a:pPr marL="339162" indent="-339162" fontAlgn="base">
              <a:buFont typeface="Arial" panose="020B0604020202020204" pitchFamily="34" charset="0"/>
              <a:buChar char="•"/>
            </a:pPr>
            <a:r>
              <a:rPr lang="en-US" sz="1500"/>
              <a:t>Consider this context: retention among our Cyber Marines has hit 100% over the last two years. Why? Because they are "on mission" every single day. </a:t>
            </a:r>
          </a:p>
          <a:p>
            <a:pPr marL="339162" indent="-339162" fontAlgn="base">
              <a:buFont typeface="Arial" panose="020B0604020202020204" pitchFamily="34" charset="0"/>
              <a:buChar char="•"/>
            </a:pPr>
            <a:r>
              <a:rPr lang="en-US" sz="1500"/>
              <a:t>If we pull Marines out of the fight to sit in garrison, click through online training, or go back to a schoolhouse just to learn a clunky new platform, we will lose them. </a:t>
            </a:r>
          </a:p>
          <a:p>
            <a:pPr rtl="0" fontAlgn="base"/>
            <a:endParaRPr lang="en-US" sz="1500"/>
          </a:p>
          <a:p>
            <a:pPr marL="339162" indent="-339162" fontAlgn="base">
              <a:buAutoNum type="arabicPeriod" startAt="3"/>
            </a:pPr>
            <a:r>
              <a:rPr lang="en-US" sz="1500"/>
              <a:t>Fighting with Prototypes:</a:t>
            </a:r>
          </a:p>
          <a:p>
            <a:pPr marL="339162" indent="-339162" fontAlgn="base">
              <a:buFont typeface="Arial" panose="020B0604020202020204" pitchFamily="34" charset="0"/>
              <a:buChar char="•"/>
            </a:pPr>
            <a:r>
              <a:rPr lang="en-US" sz="1500"/>
              <a:t>The challenge is keeping our Marines proficient on emerging tech without taking them out of the fight. </a:t>
            </a:r>
          </a:p>
          <a:p>
            <a:pPr marL="339162" indent="-339162" fontAlgn="base">
              <a:buFont typeface="Arial" panose="020B0604020202020204" pitchFamily="34" charset="0"/>
              <a:buChar char="•"/>
            </a:pPr>
            <a:r>
              <a:rPr lang="en-US" sz="1500"/>
              <a:t>The Marine Corps is all-in on this approach, just as the Commandant has directed for years. We must get technology into the hands of our warfighters and staff enablers early and often.</a:t>
            </a:r>
            <a:endParaRPr lang="en-US" sz="1500" b="1">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F62F591F-BE86-E21E-F5F8-1DA6F3A035ED}"/>
              </a:ext>
            </a:extLst>
          </p:cNvPr>
          <p:cNvSpPr>
            <a:spLocks noGrp="1"/>
          </p:cNvSpPr>
          <p:nvPr>
            <p:ph type="sldNum" sz="quarter" idx="5"/>
          </p:nvPr>
        </p:nvSpPr>
        <p:spPr/>
        <p:txBody>
          <a:bodyPr/>
          <a:lstStyle/>
          <a:p>
            <a:pPr defTabSz="452217">
              <a:defRPr/>
            </a:pPr>
            <a:fld id="{8303FB55-2C1B-472F-9C71-B5208D19E454}" type="slidenum">
              <a:rPr lang="en-US">
                <a:solidFill>
                  <a:prstClr val="black"/>
                </a:solidFill>
                <a:latin typeface="Calibri" panose="020F0502020204030204"/>
              </a:rPr>
              <a:pPr defTabSz="452217">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16894777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12"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6.jpeg"/><Relationship Id="rId11" Type="http://schemas.openxmlformats.org/officeDocument/2006/relationships/image" Target="../media/image9.png"/><Relationship Id="rId5" Type="http://schemas.microsoft.com/office/2007/relationships/hdphoto" Target="../media/hdphoto1.wdp"/><Relationship Id="rId10" Type="http://schemas.microsoft.com/office/2007/relationships/hdphoto" Target="../media/hdphoto3.wdp"/><Relationship Id="rId4" Type="http://schemas.openxmlformats.org/officeDocument/2006/relationships/image" Target="../media/image5.png"/><Relationship Id="rId9"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1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1.png"/><Relationship Id="rId1" Type="http://schemas.openxmlformats.org/officeDocument/2006/relationships/slideMaster" Target="../slideMasters/slideMaster2.xml"/><Relationship Id="rId5" Type="http://schemas.microsoft.com/office/2007/relationships/hdphoto" Target="../media/hdphoto5.wdp"/><Relationship Id="rId4"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2.xml"/><Relationship Id="rId6" Type="http://schemas.microsoft.com/office/2007/relationships/hdphoto" Target="../media/hdphoto6.wdp"/><Relationship Id="rId5" Type="http://schemas.openxmlformats.org/officeDocument/2006/relationships/image" Target="../media/image11.png"/><Relationship Id="rId4" Type="http://schemas.microsoft.com/office/2007/relationships/hdphoto" Target="../media/hdphoto5.wdp"/></Relationships>
</file>

<file path=ppt/slideLayouts/_rels/slideLayout31.xml.rels><?xml version="1.0" encoding="UTF-8" standalone="yes"?>
<Relationships xmlns="http://schemas.openxmlformats.org/package/2006/relationships"><Relationship Id="rId3" Type="http://schemas.openxmlformats.org/officeDocument/2006/relationships/image" Target="file:///O:\Graphics\BRIEFS\CSSARS\pics&amp;logos\redbar.JPG" TargetMode="External"/><Relationship Id="rId2" Type="http://schemas.openxmlformats.org/officeDocument/2006/relationships/image" Target="../media/image14.jpeg"/><Relationship Id="rId1" Type="http://schemas.openxmlformats.org/officeDocument/2006/relationships/slideMaster" Target="../slideMasters/slideMaster3.xml"/><Relationship Id="rId4" Type="http://schemas.openxmlformats.org/officeDocument/2006/relationships/image" Target="../media/image15.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85950" y="1571308"/>
            <a:ext cx="11315700" cy="3342640"/>
          </a:xfrm>
        </p:spPr>
        <p:txBody>
          <a:bodyPr anchor="b"/>
          <a:lstStyle>
            <a:lvl1pPr algn="ctr">
              <a:defRPr sz="7425"/>
            </a:lvl1pPr>
          </a:lstStyle>
          <a:p>
            <a:r>
              <a:rPr lang="en-US"/>
              <a:t>Click to edit Master title style</a:t>
            </a:r>
          </a:p>
        </p:txBody>
      </p:sp>
      <p:sp>
        <p:nvSpPr>
          <p:cNvPr id="3" name="Subtitle 2"/>
          <p:cNvSpPr>
            <a:spLocks noGrp="1"/>
          </p:cNvSpPr>
          <p:nvPr>
            <p:ph type="subTitle" idx="1"/>
          </p:nvPr>
        </p:nvSpPr>
        <p:spPr>
          <a:xfrm>
            <a:off x="1885950" y="5042853"/>
            <a:ext cx="11315700" cy="2318067"/>
          </a:xfrm>
        </p:spPr>
        <p:txBody>
          <a:bodyPr/>
          <a:lstStyle>
            <a:lvl1pPr marL="0" indent="0" algn="ctr">
              <a:buNone/>
              <a:defRPr sz="2970"/>
            </a:lvl1pPr>
            <a:lvl2pPr marL="565785" indent="0" algn="ctr">
              <a:buNone/>
              <a:defRPr sz="2475"/>
            </a:lvl2pPr>
            <a:lvl3pPr marL="1131570" indent="0" algn="ctr">
              <a:buNone/>
              <a:defRPr sz="2228"/>
            </a:lvl3pPr>
            <a:lvl4pPr marL="1697355" indent="0" algn="ctr">
              <a:buNone/>
              <a:defRPr sz="1980"/>
            </a:lvl4pPr>
            <a:lvl5pPr marL="2263140" indent="0" algn="ctr">
              <a:buNone/>
              <a:defRPr sz="1980"/>
            </a:lvl5pPr>
            <a:lvl6pPr marL="2828925" indent="0" algn="ctr">
              <a:buNone/>
              <a:defRPr sz="1980"/>
            </a:lvl6pPr>
            <a:lvl7pPr marL="3394710" indent="0" algn="ctr">
              <a:buNone/>
              <a:defRPr sz="1980"/>
            </a:lvl7pPr>
            <a:lvl8pPr marL="3960495" indent="0" algn="ctr">
              <a:buNone/>
              <a:defRPr sz="1980"/>
            </a:lvl8pPr>
            <a:lvl9pPr marL="4526280" indent="0" algn="ctr">
              <a:buNone/>
              <a:defRPr sz="198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CUI // Pre-Decisional</a:t>
            </a:r>
          </a:p>
        </p:txBody>
      </p:sp>
      <p:sp>
        <p:nvSpPr>
          <p:cNvPr id="6" name="Slide Number Placeholder 5"/>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165882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CUI // Pre-Decisional</a:t>
            </a:r>
          </a:p>
        </p:txBody>
      </p:sp>
      <p:sp>
        <p:nvSpPr>
          <p:cNvPr id="6" name="Slide Number Placeholder 5"/>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2794470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9414" y="2393634"/>
            <a:ext cx="13013055" cy="3993832"/>
          </a:xfrm>
        </p:spPr>
        <p:txBody>
          <a:bodyPr anchor="b"/>
          <a:lstStyle>
            <a:lvl1pPr>
              <a:defRPr sz="7425"/>
            </a:lvl1pPr>
          </a:lstStyle>
          <a:p>
            <a:r>
              <a:rPr lang="en-US"/>
              <a:t>Click to edit Master title style</a:t>
            </a:r>
          </a:p>
        </p:txBody>
      </p:sp>
      <p:sp>
        <p:nvSpPr>
          <p:cNvPr id="3" name="Text Placeholder 2"/>
          <p:cNvSpPr>
            <a:spLocks noGrp="1"/>
          </p:cNvSpPr>
          <p:nvPr>
            <p:ph type="body" idx="1"/>
          </p:nvPr>
        </p:nvSpPr>
        <p:spPr>
          <a:xfrm>
            <a:off x="1029414" y="6425249"/>
            <a:ext cx="13013055" cy="2100262"/>
          </a:xfrm>
        </p:spPr>
        <p:txBody>
          <a:bodyPr/>
          <a:lstStyle>
            <a:lvl1pPr marL="0" indent="0">
              <a:buNone/>
              <a:defRPr sz="2970">
                <a:solidFill>
                  <a:schemeClr val="tx1">
                    <a:tint val="75000"/>
                  </a:schemeClr>
                </a:solidFill>
              </a:defRPr>
            </a:lvl1pPr>
            <a:lvl2pPr marL="565785" indent="0">
              <a:buNone/>
              <a:defRPr sz="2475">
                <a:solidFill>
                  <a:schemeClr val="tx1">
                    <a:tint val="75000"/>
                  </a:schemeClr>
                </a:solidFill>
              </a:defRPr>
            </a:lvl2pPr>
            <a:lvl3pPr marL="1131570" indent="0">
              <a:buNone/>
              <a:defRPr sz="2228">
                <a:solidFill>
                  <a:schemeClr val="tx1">
                    <a:tint val="75000"/>
                  </a:schemeClr>
                </a:solidFill>
              </a:defRPr>
            </a:lvl3pPr>
            <a:lvl4pPr marL="1697355" indent="0">
              <a:buNone/>
              <a:defRPr sz="1980">
                <a:solidFill>
                  <a:schemeClr val="tx1">
                    <a:tint val="75000"/>
                  </a:schemeClr>
                </a:solidFill>
              </a:defRPr>
            </a:lvl4pPr>
            <a:lvl5pPr marL="2263140" indent="0">
              <a:buNone/>
              <a:defRPr sz="1980">
                <a:solidFill>
                  <a:schemeClr val="tx1">
                    <a:tint val="75000"/>
                  </a:schemeClr>
                </a:solidFill>
              </a:defRPr>
            </a:lvl5pPr>
            <a:lvl6pPr marL="2828925" indent="0">
              <a:buNone/>
              <a:defRPr sz="1980">
                <a:solidFill>
                  <a:schemeClr val="tx1">
                    <a:tint val="75000"/>
                  </a:schemeClr>
                </a:solidFill>
              </a:defRPr>
            </a:lvl6pPr>
            <a:lvl7pPr marL="3394710" indent="0">
              <a:buNone/>
              <a:defRPr sz="1980">
                <a:solidFill>
                  <a:schemeClr val="tx1">
                    <a:tint val="75000"/>
                  </a:schemeClr>
                </a:solidFill>
              </a:defRPr>
            </a:lvl7pPr>
            <a:lvl8pPr marL="3960495" indent="0">
              <a:buNone/>
              <a:defRPr sz="1980">
                <a:solidFill>
                  <a:schemeClr val="tx1">
                    <a:tint val="75000"/>
                  </a:schemeClr>
                </a:solidFill>
              </a:defRPr>
            </a:lvl8pPr>
            <a:lvl9pPr marL="4526280" indent="0">
              <a:buNone/>
              <a:defRPr sz="19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CUI // Pre-Decisional</a:t>
            </a:r>
          </a:p>
        </p:txBody>
      </p:sp>
      <p:sp>
        <p:nvSpPr>
          <p:cNvPr id="6" name="Slide Number Placeholder 5"/>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194299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37273" y="2555875"/>
            <a:ext cx="641223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638098" y="2555875"/>
            <a:ext cx="6412230" cy="60918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CUI // Pre-Decisional</a:t>
            </a:r>
          </a:p>
        </p:txBody>
      </p:sp>
      <p:sp>
        <p:nvSpPr>
          <p:cNvPr id="7" name="Slide Number Placeholder 6"/>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1670246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39238" y="511176"/>
            <a:ext cx="13013055" cy="1855788"/>
          </a:xfrm>
        </p:spPr>
        <p:txBody>
          <a:bodyPr/>
          <a:lstStyle/>
          <a:p>
            <a:r>
              <a:rPr lang="en-US"/>
              <a:t>Click to edit Master title style</a:t>
            </a:r>
          </a:p>
        </p:txBody>
      </p:sp>
      <p:sp>
        <p:nvSpPr>
          <p:cNvPr id="3" name="Text Placeholder 2"/>
          <p:cNvSpPr>
            <a:spLocks noGrp="1"/>
          </p:cNvSpPr>
          <p:nvPr>
            <p:ph type="body" idx="1"/>
          </p:nvPr>
        </p:nvSpPr>
        <p:spPr>
          <a:xfrm>
            <a:off x="1039238" y="2353628"/>
            <a:ext cx="6382761" cy="1153477"/>
          </a:xfrm>
        </p:spPr>
        <p:txBody>
          <a:bodyPr anchor="b"/>
          <a:lstStyle>
            <a:lvl1pPr marL="0" indent="0">
              <a:buNone/>
              <a:defRPr sz="2970" b="1"/>
            </a:lvl1pPr>
            <a:lvl2pPr marL="565785" indent="0">
              <a:buNone/>
              <a:defRPr sz="2475" b="1"/>
            </a:lvl2pPr>
            <a:lvl3pPr marL="1131570" indent="0">
              <a:buNone/>
              <a:defRPr sz="2228" b="1"/>
            </a:lvl3pPr>
            <a:lvl4pPr marL="1697355" indent="0">
              <a:buNone/>
              <a:defRPr sz="1980" b="1"/>
            </a:lvl4pPr>
            <a:lvl5pPr marL="2263140" indent="0">
              <a:buNone/>
              <a:defRPr sz="1980" b="1"/>
            </a:lvl5pPr>
            <a:lvl6pPr marL="2828925" indent="0">
              <a:buNone/>
              <a:defRPr sz="1980" b="1"/>
            </a:lvl6pPr>
            <a:lvl7pPr marL="3394710" indent="0">
              <a:buNone/>
              <a:defRPr sz="1980" b="1"/>
            </a:lvl7pPr>
            <a:lvl8pPr marL="3960495" indent="0">
              <a:buNone/>
              <a:defRPr sz="1980" b="1"/>
            </a:lvl8pPr>
            <a:lvl9pPr marL="4526280" indent="0">
              <a:buNone/>
              <a:defRPr sz="1980" b="1"/>
            </a:lvl9pPr>
          </a:lstStyle>
          <a:p>
            <a:pPr lvl="0"/>
            <a:r>
              <a:rPr lang="en-US"/>
              <a:t>Click to edit Master text styles</a:t>
            </a:r>
          </a:p>
        </p:txBody>
      </p:sp>
      <p:sp>
        <p:nvSpPr>
          <p:cNvPr id="4" name="Content Placeholder 3"/>
          <p:cNvSpPr>
            <a:spLocks noGrp="1"/>
          </p:cNvSpPr>
          <p:nvPr>
            <p:ph sz="half" idx="2"/>
          </p:nvPr>
        </p:nvSpPr>
        <p:spPr>
          <a:xfrm>
            <a:off x="1039238" y="3507105"/>
            <a:ext cx="6382761"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638098" y="2353628"/>
            <a:ext cx="6414195" cy="1153477"/>
          </a:xfrm>
        </p:spPr>
        <p:txBody>
          <a:bodyPr anchor="b"/>
          <a:lstStyle>
            <a:lvl1pPr marL="0" indent="0">
              <a:buNone/>
              <a:defRPr sz="2970" b="1"/>
            </a:lvl1pPr>
            <a:lvl2pPr marL="565785" indent="0">
              <a:buNone/>
              <a:defRPr sz="2475" b="1"/>
            </a:lvl2pPr>
            <a:lvl3pPr marL="1131570" indent="0">
              <a:buNone/>
              <a:defRPr sz="2228" b="1"/>
            </a:lvl3pPr>
            <a:lvl4pPr marL="1697355" indent="0">
              <a:buNone/>
              <a:defRPr sz="1980" b="1"/>
            </a:lvl4pPr>
            <a:lvl5pPr marL="2263140" indent="0">
              <a:buNone/>
              <a:defRPr sz="1980" b="1"/>
            </a:lvl5pPr>
            <a:lvl6pPr marL="2828925" indent="0">
              <a:buNone/>
              <a:defRPr sz="1980" b="1"/>
            </a:lvl6pPr>
            <a:lvl7pPr marL="3394710" indent="0">
              <a:buNone/>
              <a:defRPr sz="1980" b="1"/>
            </a:lvl7pPr>
            <a:lvl8pPr marL="3960495" indent="0">
              <a:buNone/>
              <a:defRPr sz="1980" b="1"/>
            </a:lvl8pPr>
            <a:lvl9pPr marL="4526280" indent="0">
              <a:buNone/>
              <a:defRPr sz="1980" b="1"/>
            </a:lvl9pPr>
          </a:lstStyle>
          <a:p>
            <a:pPr lvl="0"/>
            <a:r>
              <a:rPr lang="en-US"/>
              <a:t>Click to edit Master text styles</a:t>
            </a:r>
          </a:p>
        </p:txBody>
      </p:sp>
      <p:sp>
        <p:nvSpPr>
          <p:cNvPr id="6" name="Content Placeholder 5"/>
          <p:cNvSpPr>
            <a:spLocks noGrp="1"/>
          </p:cNvSpPr>
          <p:nvPr>
            <p:ph sz="quarter" idx="4"/>
          </p:nvPr>
        </p:nvSpPr>
        <p:spPr>
          <a:xfrm>
            <a:off x="7638098" y="3507105"/>
            <a:ext cx="6414195" cy="51584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a:t>CUI // Pre-Decisional</a:t>
            </a:r>
          </a:p>
        </p:txBody>
      </p:sp>
      <p:sp>
        <p:nvSpPr>
          <p:cNvPr id="9" name="Slide Number Placeholder 8"/>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15265836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a:t>CUI // Pre-Decisional</a:t>
            </a:r>
          </a:p>
        </p:txBody>
      </p:sp>
      <p:sp>
        <p:nvSpPr>
          <p:cNvPr id="5" name="Slide Number Placeholder 4"/>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42450288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a:t>CUI // Pre-Decisional</a:t>
            </a:r>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extBox 4">
            <a:extLst>
              <a:ext uri="{FF2B5EF4-FFF2-40B4-BE49-F238E27FC236}">
                <a16:creationId xmlns:a16="http://schemas.microsoft.com/office/drawing/2014/main" id="{C9625DCB-B3DE-9F47-C960-B34DA44EAB57}"/>
              </a:ext>
            </a:extLst>
          </p:cNvPr>
          <p:cNvSpPr txBox="1"/>
          <p:nvPr userDrawn="1"/>
        </p:nvSpPr>
        <p:spPr>
          <a:xfrm>
            <a:off x="14128295" y="9060801"/>
            <a:ext cx="407484" cy="320857"/>
          </a:xfrm>
          <a:prstGeom prst="rect">
            <a:avLst/>
          </a:prstGeom>
          <a:noFill/>
        </p:spPr>
        <p:txBody>
          <a:bodyPr wrap="none" rtlCol="0">
            <a:spAutoFit/>
          </a:bodyPr>
          <a:lstStyle/>
          <a:p>
            <a:fld id="{E842E421-0585-466A-85EA-05534BF8313E}" type="slidenum">
              <a:rPr lang="en-US" sz="1485" kern="1200">
                <a:solidFill>
                  <a:schemeClr val="tx1">
                    <a:tint val="75000"/>
                  </a:schemeClr>
                </a:solidFill>
                <a:latin typeface="+mn-lt"/>
                <a:ea typeface="+mn-ea"/>
                <a:cs typeface="+mn-cs"/>
              </a:rPr>
              <a:pPr/>
              <a:t>‹#›</a:t>
            </a:fld>
            <a:endParaRPr lang="en-US" sz="1485" kern="1200">
              <a:solidFill>
                <a:schemeClr val="tx1">
                  <a:tint val="75000"/>
                </a:schemeClr>
              </a:solidFill>
              <a:latin typeface="+mn-lt"/>
              <a:ea typeface="+mn-ea"/>
              <a:cs typeface="+mn-cs"/>
            </a:endParaRPr>
          </a:p>
        </p:txBody>
      </p:sp>
    </p:spTree>
    <p:extLst>
      <p:ext uri="{BB962C8B-B14F-4D97-AF65-F5344CB8AC3E}">
        <p14:creationId xmlns:p14="http://schemas.microsoft.com/office/powerpoint/2010/main" val="747475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39238" y="640080"/>
            <a:ext cx="4866143" cy="2240280"/>
          </a:xfrm>
        </p:spPr>
        <p:txBody>
          <a:bodyPr anchor="b"/>
          <a:lstStyle>
            <a:lvl1pPr>
              <a:defRPr sz="3960"/>
            </a:lvl1pPr>
          </a:lstStyle>
          <a:p>
            <a:r>
              <a:rPr lang="en-US"/>
              <a:t>Click to edit Master title style</a:t>
            </a:r>
          </a:p>
        </p:txBody>
      </p:sp>
      <p:sp>
        <p:nvSpPr>
          <p:cNvPr id="3" name="Content Placeholder 2"/>
          <p:cNvSpPr>
            <a:spLocks noGrp="1"/>
          </p:cNvSpPr>
          <p:nvPr>
            <p:ph idx="1"/>
          </p:nvPr>
        </p:nvSpPr>
        <p:spPr>
          <a:xfrm>
            <a:off x="6414195" y="1382396"/>
            <a:ext cx="7638098" cy="6823075"/>
          </a:xfrm>
        </p:spPr>
        <p:txBody>
          <a:bodyPr/>
          <a:lstStyle>
            <a:lvl1pPr>
              <a:defRPr sz="3960"/>
            </a:lvl1pPr>
            <a:lvl2pPr>
              <a:defRPr sz="3465"/>
            </a:lvl2pPr>
            <a:lvl3pPr>
              <a:defRPr sz="2970"/>
            </a:lvl3pPr>
            <a:lvl4pPr>
              <a:defRPr sz="2475"/>
            </a:lvl4pPr>
            <a:lvl5pPr>
              <a:defRPr sz="2475"/>
            </a:lvl5pPr>
            <a:lvl6pPr>
              <a:defRPr sz="2475"/>
            </a:lvl6pPr>
            <a:lvl7pPr>
              <a:defRPr sz="2475"/>
            </a:lvl7pPr>
            <a:lvl8pPr>
              <a:defRPr sz="2475"/>
            </a:lvl8pPr>
            <a:lvl9pPr>
              <a:defRPr sz="24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39238" y="2880360"/>
            <a:ext cx="4866143" cy="5336223"/>
          </a:xfrm>
        </p:spPr>
        <p:txBody>
          <a:bodyPr/>
          <a:lstStyle>
            <a:lvl1pPr marL="0" indent="0">
              <a:buNone/>
              <a:defRPr sz="1980"/>
            </a:lvl1pPr>
            <a:lvl2pPr marL="565785" indent="0">
              <a:buNone/>
              <a:defRPr sz="1733"/>
            </a:lvl2pPr>
            <a:lvl3pPr marL="1131570" indent="0">
              <a:buNone/>
              <a:defRPr sz="1485"/>
            </a:lvl3pPr>
            <a:lvl4pPr marL="1697355" indent="0">
              <a:buNone/>
              <a:defRPr sz="1238"/>
            </a:lvl4pPr>
            <a:lvl5pPr marL="2263140" indent="0">
              <a:buNone/>
              <a:defRPr sz="1238"/>
            </a:lvl5pPr>
            <a:lvl6pPr marL="2828925" indent="0">
              <a:buNone/>
              <a:defRPr sz="1238"/>
            </a:lvl6pPr>
            <a:lvl7pPr marL="3394710" indent="0">
              <a:buNone/>
              <a:defRPr sz="1238"/>
            </a:lvl7pPr>
            <a:lvl8pPr marL="3960495" indent="0">
              <a:buNone/>
              <a:defRPr sz="1238"/>
            </a:lvl8pPr>
            <a:lvl9pPr marL="4526280" indent="0">
              <a:buNone/>
              <a:defRPr sz="1238"/>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CUI // Pre-Decisional</a:t>
            </a:r>
          </a:p>
        </p:txBody>
      </p:sp>
      <p:sp>
        <p:nvSpPr>
          <p:cNvPr id="7" name="Slide Number Placeholder 6"/>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4180795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39238" y="640080"/>
            <a:ext cx="4866143" cy="2240280"/>
          </a:xfrm>
        </p:spPr>
        <p:txBody>
          <a:bodyPr anchor="b"/>
          <a:lstStyle>
            <a:lvl1pPr>
              <a:defRPr sz="3960"/>
            </a:lvl1pPr>
          </a:lstStyle>
          <a:p>
            <a:r>
              <a:rPr lang="en-US"/>
              <a:t>Click to edit Master title style</a:t>
            </a:r>
          </a:p>
        </p:txBody>
      </p:sp>
      <p:sp>
        <p:nvSpPr>
          <p:cNvPr id="3" name="Picture Placeholder 2"/>
          <p:cNvSpPr>
            <a:spLocks noGrp="1" noChangeAspect="1"/>
          </p:cNvSpPr>
          <p:nvPr>
            <p:ph type="pic" idx="1"/>
          </p:nvPr>
        </p:nvSpPr>
        <p:spPr>
          <a:xfrm>
            <a:off x="6414195" y="1382396"/>
            <a:ext cx="7638098" cy="6823075"/>
          </a:xfrm>
        </p:spPr>
        <p:txBody>
          <a:bodyPr anchor="t"/>
          <a:lstStyle>
            <a:lvl1pPr marL="0" indent="0">
              <a:buNone/>
              <a:defRPr sz="3960"/>
            </a:lvl1pPr>
            <a:lvl2pPr marL="565785" indent="0">
              <a:buNone/>
              <a:defRPr sz="3465"/>
            </a:lvl2pPr>
            <a:lvl3pPr marL="1131570" indent="0">
              <a:buNone/>
              <a:defRPr sz="2970"/>
            </a:lvl3pPr>
            <a:lvl4pPr marL="1697355" indent="0">
              <a:buNone/>
              <a:defRPr sz="2475"/>
            </a:lvl4pPr>
            <a:lvl5pPr marL="2263140" indent="0">
              <a:buNone/>
              <a:defRPr sz="2475"/>
            </a:lvl5pPr>
            <a:lvl6pPr marL="2828925" indent="0">
              <a:buNone/>
              <a:defRPr sz="2475"/>
            </a:lvl6pPr>
            <a:lvl7pPr marL="3394710" indent="0">
              <a:buNone/>
              <a:defRPr sz="2475"/>
            </a:lvl7pPr>
            <a:lvl8pPr marL="3960495" indent="0">
              <a:buNone/>
              <a:defRPr sz="2475"/>
            </a:lvl8pPr>
            <a:lvl9pPr marL="4526280" indent="0">
              <a:buNone/>
              <a:defRPr sz="2475"/>
            </a:lvl9pPr>
          </a:lstStyle>
          <a:p>
            <a:r>
              <a:rPr lang="en-US"/>
              <a:t>Click icon to add picture</a:t>
            </a:r>
          </a:p>
        </p:txBody>
      </p:sp>
      <p:sp>
        <p:nvSpPr>
          <p:cNvPr id="4" name="Text Placeholder 3"/>
          <p:cNvSpPr>
            <a:spLocks noGrp="1"/>
          </p:cNvSpPr>
          <p:nvPr>
            <p:ph type="body" sz="half" idx="2"/>
          </p:nvPr>
        </p:nvSpPr>
        <p:spPr>
          <a:xfrm>
            <a:off x="1039238" y="2880360"/>
            <a:ext cx="4866143" cy="5336223"/>
          </a:xfrm>
        </p:spPr>
        <p:txBody>
          <a:bodyPr/>
          <a:lstStyle>
            <a:lvl1pPr marL="0" indent="0">
              <a:buNone/>
              <a:defRPr sz="1980"/>
            </a:lvl1pPr>
            <a:lvl2pPr marL="565785" indent="0">
              <a:buNone/>
              <a:defRPr sz="1733"/>
            </a:lvl2pPr>
            <a:lvl3pPr marL="1131570" indent="0">
              <a:buNone/>
              <a:defRPr sz="1485"/>
            </a:lvl3pPr>
            <a:lvl4pPr marL="1697355" indent="0">
              <a:buNone/>
              <a:defRPr sz="1238"/>
            </a:lvl4pPr>
            <a:lvl5pPr marL="2263140" indent="0">
              <a:buNone/>
              <a:defRPr sz="1238"/>
            </a:lvl5pPr>
            <a:lvl6pPr marL="2828925" indent="0">
              <a:buNone/>
              <a:defRPr sz="1238"/>
            </a:lvl6pPr>
            <a:lvl7pPr marL="3394710" indent="0">
              <a:buNone/>
              <a:defRPr sz="1238"/>
            </a:lvl7pPr>
            <a:lvl8pPr marL="3960495" indent="0">
              <a:buNone/>
              <a:defRPr sz="1238"/>
            </a:lvl8pPr>
            <a:lvl9pPr marL="4526280" indent="0">
              <a:buNone/>
              <a:defRPr sz="1238"/>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a:t>CUI // Pre-Decisional</a:t>
            </a:r>
          </a:p>
        </p:txBody>
      </p:sp>
      <p:sp>
        <p:nvSpPr>
          <p:cNvPr id="7" name="Slide Number Placeholder 6"/>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2132336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CUI // Pre-Decisional</a:t>
            </a:r>
          </a:p>
        </p:txBody>
      </p:sp>
      <p:sp>
        <p:nvSpPr>
          <p:cNvPr id="6" name="Slide Number Placeholder 5"/>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3200581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797064" y="511175"/>
            <a:ext cx="3253264" cy="81365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37273" y="511175"/>
            <a:ext cx="9571196" cy="81365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CUI // Pre-Decisional</a:t>
            </a:r>
          </a:p>
        </p:txBody>
      </p:sp>
      <p:sp>
        <p:nvSpPr>
          <p:cNvPr id="6" name="Slide Number Placeholder 5"/>
          <p:cNvSpPr>
            <a:spLocks noGrp="1"/>
          </p:cNvSpPr>
          <p:nvPr>
            <p:ph type="sldNum" sz="quarter" idx="12"/>
          </p:nvPr>
        </p:nvSpPr>
        <p:spPr/>
        <p:txBody>
          <a:bodyPr/>
          <a:lstStyle/>
          <a:p>
            <a:fld id="{1932E5AC-0761-4688-AE38-DE416A8EEDBB}" type="slidenum">
              <a:rPr lang="en-US" smtClean="0"/>
              <a:t>‹#›</a:t>
            </a:fld>
            <a:endParaRPr lang="en-US"/>
          </a:p>
        </p:txBody>
      </p:sp>
    </p:spTree>
    <p:extLst>
      <p:ext uri="{BB962C8B-B14F-4D97-AF65-F5344CB8AC3E}">
        <p14:creationId xmlns:p14="http://schemas.microsoft.com/office/powerpoint/2010/main" val="2099887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1678000" y="9067840"/>
            <a:ext cx="3394710" cy="511175"/>
          </a:xfrm>
        </p:spPr>
        <p:txBody>
          <a:bodyPr/>
          <a:lstStyle/>
          <a:p>
            <a:fld id="{147EA6DA-CF76-4852-B5DD-665DA4CB8EED}" type="slidenum">
              <a:rPr lang="en-US" smtClean="0"/>
              <a:t>‹#›</a:t>
            </a:fld>
            <a:endParaRPr lang="en-US"/>
          </a:p>
        </p:txBody>
      </p:sp>
    </p:spTree>
    <p:extLst>
      <p:ext uri="{BB962C8B-B14F-4D97-AF65-F5344CB8AC3E}">
        <p14:creationId xmlns:p14="http://schemas.microsoft.com/office/powerpoint/2010/main" val="3698799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5B553C3-5D78-D549-3C6F-5C05561657E0}"/>
              </a:ext>
            </a:extLst>
          </p:cNvPr>
          <p:cNvSpPr txBox="1"/>
          <p:nvPr userDrawn="1"/>
        </p:nvSpPr>
        <p:spPr>
          <a:xfrm>
            <a:off x="14128295" y="9060801"/>
            <a:ext cx="407484" cy="320857"/>
          </a:xfrm>
          <a:prstGeom prst="rect">
            <a:avLst/>
          </a:prstGeom>
          <a:noFill/>
        </p:spPr>
        <p:txBody>
          <a:bodyPr wrap="none" rtlCol="0">
            <a:spAutoFit/>
          </a:bodyPr>
          <a:lstStyle/>
          <a:p>
            <a:fld id="{E842E421-0585-466A-85EA-05534BF8313E}" type="slidenum">
              <a:rPr lang="en-US" sz="1485" kern="1200">
                <a:solidFill>
                  <a:schemeClr val="tx1">
                    <a:tint val="75000"/>
                  </a:schemeClr>
                </a:solidFill>
                <a:latin typeface="+mn-lt"/>
                <a:ea typeface="+mn-ea"/>
                <a:cs typeface="+mn-cs"/>
              </a:rPr>
              <a:pPr/>
              <a:t>‹#›</a:t>
            </a:fld>
            <a:endParaRPr lang="en-US" sz="1485" kern="1200">
              <a:solidFill>
                <a:schemeClr val="tx1">
                  <a:tint val="75000"/>
                </a:schemeClr>
              </a:solidFill>
              <a:latin typeface="+mn-lt"/>
              <a:ea typeface="+mn-ea"/>
              <a:cs typeface="+mn-cs"/>
            </a:endParaRPr>
          </a:p>
        </p:txBody>
      </p:sp>
      <p:pic>
        <p:nvPicPr>
          <p:cNvPr id="2" name="Picture 1" descr="A picture containing text&#10;&#10;Description automatically generated">
            <a:extLst>
              <a:ext uri="{FF2B5EF4-FFF2-40B4-BE49-F238E27FC236}">
                <a16:creationId xmlns:a16="http://schemas.microsoft.com/office/drawing/2014/main" id="{50C646FA-361B-5B1D-0037-0E78E247EC2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4780" y="235745"/>
            <a:ext cx="678942" cy="678942"/>
          </a:xfrm>
          <a:prstGeom prst="rect">
            <a:avLst/>
          </a:prstGeom>
        </p:spPr>
      </p:pic>
      <p:sp>
        <p:nvSpPr>
          <p:cNvPr id="4" name="TextBox 3">
            <a:extLst>
              <a:ext uri="{FF2B5EF4-FFF2-40B4-BE49-F238E27FC236}">
                <a16:creationId xmlns:a16="http://schemas.microsoft.com/office/drawing/2014/main" id="{05BB8904-194A-17FF-E45F-57C33D023BBE}"/>
              </a:ext>
            </a:extLst>
          </p:cNvPr>
          <p:cNvSpPr txBox="1"/>
          <p:nvPr userDrawn="1"/>
        </p:nvSpPr>
        <p:spPr>
          <a:xfrm rot="5400000">
            <a:off x="-3145742" y="4482132"/>
            <a:ext cx="7242048" cy="320857"/>
          </a:xfrm>
          <a:prstGeom prst="rect">
            <a:avLst/>
          </a:prstGeom>
          <a:noFill/>
        </p:spPr>
        <p:txBody>
          <a:bodyPr wrap="square" rtlCol="0">
            <a:spAutoFit/>
          </a:bodyPr>
          <a:lstStyle/>
          <a:p>
            <a:r>
              <a:rPr lang="en-US" sz="1485">
                <a:solidFill>
                  <a:srgbClr val="002060"/>
                </a:solidFill>
                <a:latin typeface="Segoe UI" panose="020B0502040204020203" pitchFamily="34" charset="0"/>
                <a:cs typeface="Segoe UI" panose="020B0502040204020203" pitchFamily="34" charset="0"/>
              </a:rPr>
              <a:t>UNITED STATES MARINE CORPS </a:t>
            </a:r>
            <a:r>
              <a:rPr lang="en-US" sz="1485">
                <a:solidFill>
                  <a:srgbClr val="C00000"/>
                </a:solidFill>
                <a:latin typeface="Segoe UI" panose="020B0502040204020203" pitchFamily="34" charset="0"/>
                <a:cs typeface="Segoe UI" panose="020B0502040204020203" pitchFamily="34" charset="0"/>
              </a:rPr>
              <a:t>| </a:t>
            </a:r>
            <a:r>
              <a:rPr lang="en-US" sz="1485" b="1">
                <a:solidFill>
                  <a:srgbClr val="002060"/>
                </a:solidFill>
                <a:latin typeface="Segoe UI" panose="020B0502040204020203" pitchFamily="34" charset="0"/>
                <a:cs typeface="Segoe UI" panose="020B0502040204020203" pitchFamily="34" charset="0"/>
              </a:rPr>
              <a:t>DEPUTY COMMANDANT FOR INFORMATION</a:t>
            </a:r>
          </a:p>
        </p:txBody>
      </p:sp>
      <p:cxnSp>
        <p:nvCxnSpPr>
          <p:cNvPr id="5" name="Straight Connector 4">
            <a:extLst>
              <a:ext uri="{FF2B5EF4-FFF2-40B4-BE49-F238E27FC236}">
                <a16:creationId xmlns:a16="http://schemas.microsoft.com/office/drawing/2014/main" id="{3B151E78-A11A-DE1B-DED6-45CDCD1B4467}"/>
              </a:ext>
            </a:extLst>
          </p:cNvPr>
          <p:cNvCxnSpPr>
            <a:cxnSpLocks/>
          </p:cNvCxnSpPr>
          <p:nvPr userDrawn="1"/>
        </p:nvCxnSpPr>
        <p:spPr>
          <a:xfrm>
            <a:off x="944955" y="228600"/>
            <a:ext cx="0" cy="9144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BC5CB70-0BF7-ECD7-6775-BF98BE1C1448}"/>
              </a:ext>
            </a:extLst>
          </p:cNvPr>
          <p:cNvSpPr/>
          <p:nvPr userDrawn="1"/>
        </p:nvSpPr>
        <p:spPr>
          <a:xfrm>
            <a:off x="1148198" y="791618"/>
            <a:ext cx="13716000" cy="4572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91FD7B9C-17CB-DE93-9815-145352745F3C}"/>
              </a:ext>
            </a:extLst>
          </p:cNvPr>
          <p:cNvCxnSpPr>
            <a:cxnSpLocks/>
          </p:cNvCxnSpPr>
          <p:nvPr userDrawn="1"/>
        </p:nvCxnSpPr>
        <p:spPr>
          <a:xfrm>
            <a:off x="11823393" y="-652896"/>
            <a:ext cx="70408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0A9F6CB-DD96-D26A-3C9E-84843B3760BE}"/>
              </a:ext>
            </a:extLst>
          </p:cNvPr>
          <p:cNvCxnSpPr>
            <a:cxnSpLocks/>
          </p:cNvCxnSpPr>
          <p:nvPr userDrawn="1"/>
        </p:nvCxnSpPr>
        <p:spPr>
          <a:xfrm>
            <a:off x="11784999" y="-1011464"/>
            <a:ext cx="29260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12F7016-3045-4CF6-0C3C-878B19C9297E}"/>
              </a:ext>
            </a:extLst>
          </p:cNvPr>
          <p:cNvSpPr txBox="1"/>
          <p:nvPr userDrawn="1"/>
        </p:nvSpPr>
        <p:spPr>
          <a:xfrm>
            <a:off x="942595" y="9234100"/>
            <a:ext cx="13921600" cy="497572"/>
          </a:xfrm>
          <a:prstGeom prst="rect">
            <a:avLst/>
          </a:prstGeom>
          <a:noFill/>
          <a:effectLst/>
        </p:spPr>
        <p:txBody>
          <a:bodyPr wrap="square" anchor="t">
            <a:spAutoFit/>
          </a:bodyPr>
          <a:lstStyle/>
          <a:p>
            <a:pPr algn="ctr">
              <a:spcAft>
                <a:spcPts val="400"/>
              </a:spcAft>
            </a:pPr>
            <a:r>
              <a:rPr lang="en-US" sz="1200" b="1" cap="all" spc="100">
                <a:solidFill>
                  <a:srgbClr val="FF0000"/>
                </a:solidFill>
                <a:latin typeface="Segoe UI"/>
                <a:cs typeface="Segoe UI"/>
              </a:rPr>
              <a:t>Cui // Pre-Decisional</a:t>
            </a:r>
            <a:endParaRPr lang="en-US" sz="1100" spc="100">
              <a:solidFill>
                <a:srgbClr val="FF0000"/>
              </a:solidFill>
              <a:latin typeface="Segoe UI"/>
              <a:cs typeface="Segoe UI"/>
            </a:endParaRPr>
          </a:p>
          <a:p>
            <a:pPr algn="ctr">
              <a:spcAft>
                <a:spcPts val="400"/>
              </a:spcAft>
            </a:pPr>
            <a:endParaRPr lang="en-US" sz="1100" spc="100">
              <a:solidFill>
                <a:schemeClr val="bg1">
                  <a:lumMod val="50000"/>
                </a:schemeClr>
              </a:solidFill>
              <a:latin typeface="Segoe UI"/>
              <a:cs typeface="Segoe UI"/>
            </a:endParaRPr>
          </a:p>
        </p:txBody>
      </p:sp>
      <p:sp>
        <p:nvSpPr>
          <p:cNvPr id="11" name="TextBox 10">
            <a:extLst>
              <a:ext uri="{FF2B5EF4-FFF2-40B4-BE49-F238E27FC236}">
                <a16:creationId xmlns:a16="http://schemas.microsoft.com/office/drawing/2014/main" id="{C7561AFB-E5C4-FFB3-ABB1-6F97C00BA3FF}"/>
              </a:ext>
            </a:extLst>
          </p:cNvPr>
          <p:cNvSpPr txBox="1"/>
          <p:nvPr userDrawn="1"/>
        </p:nvSpPr>
        <p:spPr>
          <a:xfrm>
            <a:off x="942595" y="0"/>
            <a:ext cx="13921600" cy="497572"/>
          </a:xfrm>
          <a:prstGeom prst="rect">
            <a:avLst/>
          </a:prstGeom>
          <a:noFill/>
          <a:effectLst/>
        </p:spPr>
        <p:txBody>
          <a:bodyPr wrap="square" anchor="t">
            <a:spAutoFit/>
          </a:bodyPr>
          <a:lstStyle/>
          <a:p>
            <a:pPr algn="ctr">
              <a:spcAft>
                <a:spcPts val="400"/>
              </a:spcAft>
            </a:pPr>
            <a:r>
              <a:rPr lang="en-US" sz="1200" b="1" cap="all" spc="100">
                <a:solidFill>
                  <a:srgbClr val="FF0000"/>
                </a:solidFill>
                <a:latin typeface="Segoe UI"/>
                <a:cs typeface="Segoe UI"/>
              </a:rPr>
              <a:t>Cui // Pre-Decisional</a:t>
            </a:r>
            <a:endParaRPr lang="en-US" sz="1100" spc="100">
              <a:solidFill>
                <a:srgbClr val="FF0000"/>
              </a:solidFill>
              <a:latin typeface="Segoe UI"/>
              <a:cs typeface="Segoe UI"/>
            </a:endParaRPr>
          </a:p>
          <a:p>
            <a:pPr algn="ctr">
              <a:spcAft>
                <a:spcPts val="400"/>
              </a:spcAft>
            </a:pPr>
            <a:endParaRPr lang="en-US" sz="1100" spc="100">
              <a:solidFill>
                <a:schemeClr val="bg1">
                  <a:lumMod val="50000"/>
                </a:schemeClr>
              </a:solidFill>
              <a:latin typeface="Segoe UI"/>
              <a:cs typeface="Segoe UI"/>
            </a:endParaRPr>
          </a:p>
        </p:txBody>
      </p:sp>
    </p:spTree>
    <p:extLst>
      <p:ext uri="{BB962C8B-B14F-4D97-AF65-F5344CB8AC3E}">
        <p14:creationId xmlns:p14="http://schemas.microsoft.com/office/powerpoint/2010/main" val="3566741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UI) Quad-Chart">
    <p:spTree>
      <p:nvGrpSpPr>
        <p:cNvPr id="1" name=""/>
        <p:cNvGrpSpPr/>
        <p:nvPr/>
      </p:nvGrpSpPr>
      <p:grpSpPr>
        <a:xfrm>
          <a:off x="0" y="0"/>
          <a:ext cx="0" cy="0"/>
          <a:chOff x="0" y="0"/>
          <a:chExt cx="0" cy="0"/>
        </a:xfrm>
      </p:grpSpPr>
      <p:cxnSp>
        <p:nvCxnSpPr>
          <p:cNvPr id="8" name="Straight Connector 7"/>
          <p:cNvCxnSpPr>
            <a:cxnSpLocks/>
          </p:cNvCxnSpPr>
          <p:nvPr userDrawn="1"/>
        </p:nvCxnSpPr>
        <p:spPr bwMode="auto">
          <a:xfrm>
            <a:off x="1070264" y="5432993"/>
            <a:ext cx="13823139" cy="3"/>
          </a:xfrm>
          <a:prstGeom prst="line">
            <a:avLst/>
          </a:prstGeom>
          <a:solidFill>
            <a:schemeClr val="accent1"/>
          </a:solidFill>
          <a:ln w="34925" cap="flat" cmpd="sng" algn="ctr">
            <a:gradFill>
              <a:gsLst>
                <a:gs pos="0">
                  <a:srgbClr val="C00000"/>
                </a:gs>
                <a:gs pos="69000">
                  <a:srgbClr val="C00000"/>
                </a:gs>
                <a:gs pos="100000">
                  <a:schemeClr val="tx1"/>
                </a:gs>
              </a:gsLst>
              <a:lin ang="5400000" scaled="1"/>
            </a:gradFill>
            <a:prstDash val="solid"/>
            <a:round/>
            <a:headEnd type="none" w="med" len="med"/>
            <a:tailEnd type="none" w="med" len="med"/>
          </a:ln>
          <a:effectLst/>
        </p:spPr>
      </p:cxnSp>
      <p:sp>
        <p:nvSpPr>
          <p:cNvPr id="12" name="Content Placeholder 2"/>
          <p:cNvSpPr>
            <a:spLocks noGrp="1"/>
          </p:cNvSpPr>
          <p:nvPr>
            <p:ph idx="1"/>
          </p:nvPr>
        </p:nvSpPr>
        <p:spPr>
          <a:xfrm>
            <a:off x="1070263" y="1787419"/>
            <a:ext cx="6511869"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bwMode="auto">
          <a:xfrm flipV="1">
            <a:off x="7543802" y="1787423"/>
            <a:ext cx="1" cy="7291145"/>
          </a:xfrm>
          <a:prstGeom prst="line">
            <a:avLst/>
          </a:prstGeom>
          <a:solidFill>
            <a:schemeClr val="accent1"/>
          </a:solidFill>
          <a:ln w="34925" cap="flat" cmpd="sng" algn="ctr">
            <a:gradFill flip="none" rotWithShape="1">
              <a:gsLst>
                <a:gs pos="0">
                  <a:srgbClr val="C00000"/>
                </a:gs>
                <a:gs pos="69000">
                  <a:srgbClr val="C00000"/>
                </a:gs>
                <a:gs pos="100000">
                  <a:schemeClr val="tx1"/>
                </a:gs>
              </a:gsLst>
              <a:lin ang="0" scaled="1"/>
              <a:tileRect/>
            </a:gradFill>
            <a:prstDash val="solid"/>
            <a:round/>
            <a:headEnd type="none" w="med" len="med"/>
            <a:tailEnd type="none" w="med" len="med"/>
          </a:ln>
          <a:effectLst/>
        </p:spPr>
      </p:cxnSp>
      <p:sp>
        <p:nvSpPr>
          <p:cNvPr id="9" name="Title 6"/>
          <p:cNvSpPr>
            <a:spLocks noGrp="1"/>
          </p:cNvSpPr>
          <p:nvPr>
            <p:ph type="title"/>
          </p:nvPr>
        </p:nvSpPr>
        <p:spPr>
          <a:xfrm>
            <a:off x="1847175" y="409125"/>
            <a:ext cx="11393253" cy="871035"/>
          </a:xfrm>
          <a:prstGeom prst="rect">
            <a:avLst/>
          </a:prstGeom>
        </p:spPr>
        <p:txBody>
          <a:bodyPr anchor="ctr">
            <a:normAutofit/>
          </a:bodyPr>
          <a:lstStyle>
            <a:lvl1pPr>
              <a:defRPr i="0">
                <a:solidFill>
                  <a:schemeClr val="tx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E3734A20-0AA2-88BC-631F-99060088D617}"/>
              </a:ext>
            </a:extLst>
          </p:cNvPr>
          <p:cNvSpPr>
            <a:spLocks noGrp="1"/>
          </p:cNvSpPr>
          <p:nvPr>
            <p:ph idx="13"/>
          </p:nvPr>
        </p:nvSpPr>
        <p:spPr>
          <a:xfrm>
            <a:off x="1031930" y="5432991"/>
            <a:ext cx="6511869"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2">
            <a:extLst>
              <a:ext uri="{FF2B5EF4-FFF2-40B4-BE49-F238E27FC236}">
                <a16:creationId xmlns:a16="http://schemas.microsoft.com/office/drawing/2014/main" id="{F28C6B1E-DEF0-8DDA-DB1A-B9EDE1198070}"/>
              </a:ext>
            </a:extLst>
          </p:cNvPr>
          <p:cNvSpPr>
            <a:spLocks noGrp="1"/>
          </p:cNvSpPr>
          <p:nvPr>
            <p:ph idx="14"/>
          </p:nvPr>
        </p:nvSpPr>
        <p:spPr>
          <a:xfrm>
            <a:off x="7620465" y="1787419"/>
            <a:ext cx="6511869"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30ABD875-3E43-024A-9D24-27C79CF236C3}"/>
              </a:ext>
            </a:extLst>
          </p:cNvPr>
          <p:cNvSpPr>
            <a:spLocks noGrp="1"/>
          </p:cNvSpPr>
          <p:nvPr>
            <p:ph idx="15"/>
          </p:nvPr>
        </p:nvSpPr>
        <p:spPr>
          <a:xfrm>
            <a:off x="7582132" y="5432991"/>
            <a:ext cx="6511869"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856693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1037273" y="8898891"/>
            <a:ext cx="3394710" cy="511175"/>
          </a:xfrm>
          <a:prstGeom prst="rect">
            <a:avLst/>
          </a:prstGeom>
        </p:spPr>
        <p:txBody>
          <a:bodyPr/>
          <a:lstStyle/>
          <a:p>
            <a:endParaRPr lang="en-US"/>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966159" y="-12801"/>
            <a:ext cx="9147323" cy="9620216"/>
          </a:xfrm>
          <a:prstGeom prst="rect">
            <a:avLst/>
          </a:prstGeom>
        </p:spPr>
      </p:pic>
      <p:sp>
        <p:nvSpPr>
          <p:cNvPr id="8" name="TextBox 7"/>
          <p:cNvSpPr txBox="1"/>
          <p:nvPr userDrawn="1"/>
        </p:nvSpPr>
        <p:spPr>
          <a:xfrm>
            <a:off x="8227917" y="3549669"/>
            <a:ext cx="6267518" cy="711285"/>
          </a:xfrm>
          <a:prstGeom prst="rect">
            <a:avLst/>
          </a:prstGeom>
          <a:noFill/>
        </p:spPr>
        <p:txBody>
          <a:bodyPr wrap="square" rtlCol="0">
            <a:spAutoFit/>
          </a:bodyPr>
          <a:lstStyle/>
          <a:p>
            <a:r>
              <a:rPr lang="en-US" sz="4022">
                <a:solidFill>
                  <a:srgbClr val="002060"/>
                </a:solidFill>
                <a:latin typeface="Arial" panose="020B0604020202020204" pitchFamily="34" charset="0"/>
                <a:cs typeface="Arial" panose="020B0604020202020204" pitchFamily="34" charset="0"/>
              </a:rPr>
              <a:t>DEPUTY COMMANDANT</a:t>
            </a:r>
          </a:p>
        </p:txBody>
      </p:sp>
      <p:sp>
        <p:nvSpPr>
          <p:cNvPr id="9" name="Rectangle 8"/>
          <p:cNvSpPr/>
          <p:nvPr userDrawn="1"/>
        </p:nvSpPr>
        <p:spPr>
          <a:xfrm>
            <a:off x="8181166" y="3969784"/>
            <a:ext cx="6213048" cy="1142686"/>
          </a:xfrm>
          <a:prstGeom prst="rect">
            <a:avLst/>
          </a:prstGeom>
          <a:noFill/>
        </p:spPr>
        <p:txBody>
          <a:bodyPr wrap="square" lIns="113157" tIns="56579" rIns="113157" bIns="56579">
            <a:spAutoFit/>
          </a:bodyPr>
          <a:lstStyle/>
          <a:p>
            <a:pPr algn="ctr"/>
            <a:r>
              <a:rPr lang="en-US" sz="6683" b="1">
                <a:ln w="10160">
                  <a:noFill/>
                  <a:prstDash val="solid"/>
                </a:ln>
                <a:gradFill>
                  <a:gsLst>
                    <a:gs pos="50000">
                      <a:srgbClr val="002060">
                        <a:alpha val="90000"/>
                      </a:srgbClr>
                    </a:gs>
                    <a:gs pos="0">
                      <a:srgbClr val="254872"/>
                    </a:gs>
                    <a:gs pos="100000">
                      <a:srgbClr val="4780C5"/>
                    </a:gs>
                  </a:gsLst>
                  <a:lin ang="16200000" scaled="0"/>
                </a:gradFill>
                <a:effectLst>
                  <a:outerShdw blurRad="50800" dist="38100" dir="8100000" algn="tr" rotWithShape="0">
                    <a:prstClr val="black">
                      <a:alpha val="40000"/>
                    </a:prstClr>
                  </a:outerShdw>
                </a:effectLst>
                <a:latin typeface="Arial" panose="020B0604020202020204" pitchFamily="34" charset="0"/>
                <a:cs typeface="Arial" panose="020B0604020202020204" pitchFamily="34" charset="0"/>
              </a:rPr>
              <a:t>INFORMATION</a:t>
            </a:r>
          </a:p>
        </p:txBody>
      </p:sp>
    </p:spTree>
    <p:extLst>
      <p:ext uri="{BB962C8B-B14F-4D97-AF65-F5344CB8AC3E}">
        <p14:creationId xmlns:p14="http://schemas.microsoft.com/office/powerpoint/2010/main" val="476079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24" name="White Transparency"/>
          <p:cNvSpPr/>
          <p:nvPr userDrawn="1"/>
        </p:nvSpPr>
        <p:spPr>
          <a:xfrm>
            <a:off x="0" y="3637788"/>
            <a:ext cx="15087600" cy="5318888"/>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3" name="0s and 1s image"/>
          <p:cNvSpPr/>
          <p:nvPr userDrawn="1"/>
        </p:nvSpPr>
        <p:spPr>
          <a:xfrm>
            <a:off x="0" y="3637788"/>
            <a:ext cx="15100173" cy="5318888"/>
          </a:xfrm>
          <a:prstGeom prst="rect">
            <a:avLst/>
          </a:prstGeom>
          <a:blipFill dpi="0" rotWithShape="1">
            <a:blip r:embed="rId2" cstate="screen">
              <a:alphaModFix amt="5000"/>
              <a:duotone>
                <a:prstClr val="black"/>
                <a:schemeClr val="accent4">
                  <a:lumMod val="20000"/>
                  <a:lumOff val="80000"/>
                  <a:tint val="45000"/>
                  <a:satMod val="400000"/>
                </a:schemeClr>
              </a:duotone>
              <a:extLst>
                <a:ext uri="{28A0092B-C50C-407E-A947-70E740481C1C}">
                  <a14:useLocalDpi xmlns:a14="http://schemas.microsoft.com/office/drawing/2010/main"/>
                </a:ext>
              </a:extLst>
            </a:blip>
            <a:srcRect/>
            <a:stretch>
              <a:fillRect r="159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17" name="MCFCC text"/>
          <p:cNvSpPr txBox="1"/>
          <p:nvPr userDrawn="1"/>
        </p:nvSpPr>
        <p:spPr>
          <a:xfrm>
            <a:off x="3006204" y="3268597"/>
            <a:ext cx="11515611" cy="467614"/>
          </a:xfrm>
          <a:prstGeom prst="rect">
            <a:avLst/>
          </a:prstGeom>
          <a:noFill/>
        </p:spPr>
        <p:txBody>
          <a:bodyPr wrap="square" lIns="0" tIns="0" rIns="0" bIns="0" rtlCol="0">
            <a:noAutofit/>
          </a:bodyPr>
          <a:lstStyle/>
          <a:p>
            <a:pPr algn="l"/>
            <a:r>
              <a:rPr lang="en-US" sz="1671" b="1" cap="none" spc="93"/>
              <a:t>MARINE</a:t>
            </a:r>
            <a:r>
              <a:rPr lang="en-US" sz="1671" b="1" cap="none" spc="93" baseline="0"/>
              <a:t> CORPS CYBERSPACE OPERATIONS GROUP</a:t>
            </a:r>
            <a:endParaRPr lang="en-US" sz="1671" b="1" cap="small" spc="93"/>
          </a:p>
        </p:txBody>
      </p:sp>
      <p:sp>
        <p:nvSpPr>
          <p:cNvPr id="3" name="Briefer Name/Title Placeholder"/>
          <p:cNvSpPr>
            <a:spLocks noGrp="1"/>
          </p:cNvSpPr>
          <p:nvPr userDrawn="1">
            <p:ph type="body" idx="1" hasCustomPrompt="1"/>
          </p:nvPr>
        </p:nvSpPr>
        <p:spPr>
          <a:xfrm>
            <a:off x="3771901" y="7062673"/>
            <a:ext cx="5555313" cy="530288"/>
          </a:xfrm>
        </p:spPr>
        <p:txBody>
          <a:bodyPr anchor="ctr"/>
          <a:lstStyle>
            <a:lvl1pPr marL="0" indent="0">
              <a:buNone/>
              <a:defRPr sz="1980" baseline="0">
                <a:solidFill>
                  <a:schemeClr val="tx1"/>
                </a:solidFill>
                <a:latin typeface="+mn-lt"/>
              </a:defRPr>
            </a:lvl1pPr>
            <a:lvl2pPr marL="424339" indent="0">
              <a:buNone/>
              <a:defRPr sz="1856">
                <a:solidFill>
                  <a:schemeClr val="tx1">
                    <a:tint val="75000"/>
                  </a:schemeClr>
                </a:solidFill>
              </a:defRPr>
            </a:lvl2pPr>
            <a:lvl3pPr marL="848678" indent="0">
              <a:buNone/>
              <a:defRPr sz="1671">
                <a:solidFill>
                  <a:schemeClr val="tx1">
                    <a:tint val="75000"/>
                  </a:schemeClr>
                </a:solidFill>
              </a:defRPr>
            </a:lvl3pPr>
            <a:lvl4pPr marL="1273016" indent="0">
              <a:buNone/>
              <a:defRPr sz="1485">
                <a:solidFill>
                  <a:schemeClr val="tx1">
                    <a:tint val="75000"/>
                  </a:schemeClr>
                </a:solidFill>
              </a:defRPr>
            </a:lvl4pPr>
            <a:lvl5pPr marL="1697355" indent="0">
              <a:buNone/>
              <a:defRPr sz="1485">
                <a:solidFill>
                  <a:schemeClr val="tx1">
                    <a:tint val="75000"/>
                  </a:schemeClr>
                </a:solidFill>
              </a:defRPr>
            </a:lvl5pPr>
            <a:lvl6pPr marL="2121694" indent="0">
              <a:buNone/>
              <a:defRPr sz="1485">
                <a:solidFill>
                  <a:schemeClr val="tx1">
                    <a:tint val="75000"/>
                  </a:schemeClr>
                </a:solidFill>
              </a:defRPr>
            </a:lvl6pPr>
            <a:lvl7pPr marL="2546033" indent="0">
              <a:buNone/>
              <a:defRPr sz="1485">
                <a:solidFill>
                  <a:schemeClr val="tx1">
                    <a:tint val="75000"/>
                  </a:schemeClr>
                </a:solidFill>
              </a:defRPr>
            </a:lvl7pPr>
            <a:lvl8pPr marL="2970371" indent="0">
              <a:buNone/>
              <a:defRPr sz="1485">
                <a:solidFill>
                  <a:schemeClr val="tx1">
                    <a:tint val="75000"/>
                  </a:schemeClr>
                </a:solidFill>
              </a:defRPr>
            </a:lvl8pPr>
            <a:lvl9pPr marL="3394710" indent="0">
              <a:buNone/>
              <a:defRPr sz="1485">
                <a:solidFill>
                  <a:schemeClr val="tx1">
                    <a:tint val="75000"/>
                  </a:schemeClr>
                </a:solidFill>
              </a:defRPr>
            </a:lvl9pPr>
          </a:lstStyle>
          <a:p>
            <a:pPr lvl="0"/>
            <a:r>
              <a:rPr lang="en-US"/>
              <a:t>Briefing Date (XX MMM YYYY)</a:t>
            </a:r>
          </a:p>
        </p:txBody>
      </p:sp>
      <p:sp>
        <p:nvSpPr>
          <p:cNvPr id="2" name="TITLE Placeholder"/>
          <p:cNvSpPr>
            <a:spLocks noGrp="1"/>
          </p:cNvSpPr>
          <p:nvPr userDrawn="1">
            <p:ph type="title" hasCustomPrompt="1"/>
          </p:nvPr>
        </p:nvSpPr>
        <p:spPr>
          <a:xfrm>
            <a:off x="3771900" y="3973479"/>
            <a:ext cx="10749915" cy="2161135"/>
          </a:xfrm>
        </p:spPr>
        <p:txBody>
          <a:bodyPr bIns="0" anchor="b">
            <a:normAutofit/>
          </a:bodyPr>
          <a:lstStyle>
            <a:lvl1pPr>
              <a:defRPr sz="4455" baseline="0"/>
            </a:lvl1pPr>
          </a:lstStyle>
          <a:p>
            <a:r>
              <a:rPr lang="en-US"/>
              <a:t>Set in Title Case Capitalizing the </a:t>
            </a:r>
            <a:br>
              <a:rPr lang="en-US"/>
            </a:br>
            <a:r>
              <a:rPr lang="en-US"/>
              <a:t>First Letter of Each Major Word and Editing Title to Fit on 3 Lines or Less </a:t>
            </a:r>
          </a:p>
        </p:txBody>
      </p:sp>
      <p:sp>
        <p:nvSpPr>
          <p:cNvPr id="5" name="Subtitle Placeholder 4"/>
          <p:cNvSpPr>
            <a:spLocks noGrp="1"/>
          </p:cNvSpPr>
          <p:nvPr userDrawn="1">
            <p:ph type="body" sz="quarter" idx="25" hasCustomPrompt="1"/>
          </p:nvPr>
        </p:nvSpPr>
        <p:spPr>
          <a:xfrm>
            <a:off x="3771902" y="6206182"/>
            <a:ext cx="10749916" cy="556612"/>
          </a:xfrm>
        </p:spPr>
        <p:txBody>
          <a:bodyPr anchor="ctr"/>
          <a:lstStyle>
            <a:lvl1pPr marL="0" indent="0">
              <a:buFontTx/>
              <a:buNone/>
              <a:defRPr sz="2475" b="1" baseline="0"/>
            </a:lvl1pPr>
          </a:lstStyle>
          <a:p>
            <a:pPr lvl="0"/>
            <a:r>
              <a:rPr lang="en-US"/>
              <a:t>Click to Edit Subtitle if Needed </a:t>
            </a:r>
          </a:p>
        </p:txBody>
      </p:sp>
      <p:cxnSp>
        <p:nvCxnSpPr>
          <p:cNvPr id="26" name="Straight Connector 25"/>
          <p:cNvCxnSpPr/>
          <p:nvPr userDrawn="1"/>
        </p:nvCxnSpPr>
        <p:spPr>
          <a:xfrm>
            <a:off x="0" y="896112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077475B5-5FD8-6A6E-73BB-5147DD5A4B00}"/>
              </a:ext>
            </a:extLst>
          </p:cNvPr>
          <p:cNvPicPr>
            <a:picLocks noChangeAspect="1"/>
          </p:cNvPicPr>
          <p:nvPr userDrawn="1"/>
        </p:nvPicPr>
        <p:blipFill rotWithShape="1">
          <a:blip r:embed="rId3" cstate="email">
            <a:duotone>
              <a:schemeClr val="accent1">
                <a:shade val="45000"/>
                <a:satMod val="135000"/>
              </a:schemeClr>
              <a:prstClr val="white"/>
            </a:duotone>
            <a:alphaModFix amt="70000"/>
            <a:extLs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7" name="TextBox 6">
            <a:extLst>
              <a:ext uri="{FF2B5EF4-FFF2-40B4-BE49-F238E27FC236}">
                <a16:creationId xmlns:a16="http://schemas.microsoft.com/office/drawing/2014/main" id="{46F898D7-ED5C-46B4-D973-2821F91167E6}"/>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1" name="TextBox 10">
            <a:extLst>
              <a:ext uri="{FF2B5EF4-FFF2-40B4-BE49-F238E27FC236}">
                <a16:creationId xmlns:a16="http://schemas.microsoft.com/office/drawing/2014/main" id="{AB40F42A-0AC4-1A1C-8AC9-949F95312E0C}"/>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0" name="Briefer Name/Title Placeholder">
            <a:extLst>
              <a:ext uri="{FF2B5EF4-FFF2-40B4-BE49-F238E27FC236}">
                <a16:creationId xmlns:a16="http://schemas.microsoft.com/office/drawing/2014/main" id="{6A46266B-5B2B-0ECF-1611-242E57BE5CCF}"/>
              </a:ext>
            </a:extLst>
          </p:cNvPr>
          <p:cNvSpPr>
            <a:spLocks noGrp="1"/>
          </p:cNvSpPr>
          <p:nvPr userDrawn="1">
            <p:ph type="body" idx="26" hasCustomPrompt="1"/>
          </p:nvPr>
        </p:nvSpPr>
        <p:spPr>
          <a:xfrm>
            <a:off x="3771901" y="7611612"/>
            <a:ext cx="5555313" cy="530288"/>
          </a:xfrm>
        </p:spPr>
        <p:txBody>
          <a:bodyPr anchor="ctr"/>
          <a:lstStyle>
            <a:lvl1pPr marL="0" indent="0">
              <a:buNone/>
              <a:defRPr sz="1980" baseline="0">
                <a:solidFill>
                  <a:schemeClr val="tx1"/>
                </a:solidFill>
                <a:latin typeface="+mn-lt"/>
              </a:defRPr>
            </a:lvl1pPr>
            <a:lvl2pPr marL="424339" indent="0">
              <a:buNone/>
              <a:defRPr sz="1856">
                <a:solidFill>
                  <a:schemeClr val="tx1">
                    <a:tint val="75000"/>
                  </a:schemeClr>
                </a:solidFill>
              </a:defRPr>
            </a:lvl2pPr>
            <a:lvl3pPr marL="848678" indent="0">
              <a:buNone/>
              <a:defRPr sz="1671">
                <a:solidFill>
                  <a:schemeClr val="tx1">
                    <a:tint val="75000"/>
                  </a:schemeClr>
                </a:solidFill>
              </a:defRPr>
            </a:lvl3pPr>
            <a:lvl4pPr marL="1273016" indent="0">
              <a:buNone/>
              <a:defRPr sz="1485">
                <a:solidFill>
                  <a:schemeClr val="tx1">
                    <a:tint val="75000"/>
                  </a:schemeClr>
                </a:solidFill>
              </a:defRPr>
            </a:lvl4pPr>
            <a:lvl5pPr marL="1697355" indent="0">
              <a:buNone/>
              <a:defRPr sz="1485">
                <a:solidFill>
                  <a:schemeClr val="tx1">
                    <a:tint val="75000"/>
                  </a:schemeClr>
                </a:solidFill>
              </a:defRPr>
            </a:lvl5pPr>
            <a:lvl6pPr marL="2121694" indent="0">
              <a:buNone/>
              <a:defRPr sz="1485">
                <a:solidFill>
                  <a:schemeClr val="tx1">
                    <a:tint val="75000"/>
                  </a:schemeClr>
                </a:solidFill>
              </a:defRPr>
            </a:lvl6pPr>
            <a:lvl7pPr marL="2546033" indent="0">
              <a:buNone/>
              <a:defRPr sz="1485">
                <a:solidFill>
                  <a:schemeClr val="tx1">
                    <a:tint val="75000"/>
                  </a:schemeClr>
                </a:solidFill>
              </a:defRPr>
            </a:lvl7pPr>
            <a:lvl8pPr marL="2970371" indent="0">
              <a:buNone/>
              <a:defRPr sz="1485">
                <a:solidFill>
                  <a:schemeClr val="tx1">
                    <a:tint val="75000"/>
                  </a:schemeClr>
                </a:solidFill>
              </a:defRPr>
            </a:lvl8pPr>
            <a:lvl9pPr marL="3394710" indent="0">
              <a:buNone/>
              <a:defRPr sz="1485">
                <a:solidFill>
                  <a:schemeClr val="tx1">
                    <a:tint val="75000"/>
                  </a:schemeClr>
                </a:solidFill>
              </a:defRPr>
            </a:lvl9pPr>
          </a:lstStyle>
          <a:p>
            <a:pPr lvl="0"/>
            <a:r>
              <a:rPr lang="en-US"/>
              <a:t>Briefer Name</a:t>
            </a:r>
          </a:p>
        </p:txBody>
      </p:sp>
      <p:grpSp>
        <p:nvGrpSpPr>
          <p:cNvPr id="22" name="Group 21">
            <a:extLst>
              <a:ext uri="{FF2B5EF4-FFF2-40B4-BE49-F238E27FC236}">
                <a16:creationId xmlns:a16="http://schemas.microsoft.com/office/drawing/2014/main" id="{4F050DBE-8B5D-080F-EB54-F4408E1BBCBC}"/>
              </a:ext>
            </a:extLst>
          </p:cNvPr>
          <p:cNvGrpSpPr/>
          <p:nvPr userDrawn="1"/>
        </p:nvGrpSpPr>
        <p:grpSpPr>
          <a:xfrm>
            <a:off x="-1" y="634445"/>
            <a:ext cx="15187793" cy="2512132"/>
            <a:chOff x="-1" y="453175"/>
            <a:chExt cx="12272964" cy="1794380"/>
          </a:xfrm>
        </p:grpSpPr>
        <p:grpSp>
          <p:nvGrpSpPr>
            <p:cNvPr id="12" name="Group 11">
              <a:extLst>
                <a:ext uri="{FF2B5EF4-FFF2-40B4-BE49-F238E27FC236}">
                  <a16:creationId xmlns:a16="http://schemas.microsoft.com/office/drawing/2014/main" id="{FCA1D04C-4145-9199-5DE9-59BF56ADF1FD}"/>
                </a:ext>
              </a:extLst>
            </p:cNvPr>
            <p:cNvGrpSpPr/>
            <p:nvPr/>
          </p:nvGrpSpPr>
          <p:grpSpPr>
            <a:xfrm>
              <a:off x="0" y="461226"/>
              <a:ext cx="12203680" cy="1780798"/>
              <a:chOff x="0" y="2852002"/>
              <a:chExt cx="12203680" cy="1780798"/>
            </a:xfrm>
          </p:grpSpPr>
          <p:pic>
            <p:nvPicPr>
              <p:cNvPr id="14" name="Picture 13" descr="A picture containing tree, grass, outdoor, person&#10;&#10;Description automatically generated">
                <a:extLst>
                  <a:ext uri="{FF2B5EF4-FFF2-40B4-BE49-F238E27FC236}">
                    <a16:creationId xmlns:a16="http://schemas.microsoft.com/office/drawing/2014/main" id="{0498F4D1-09C5-81F5-D9F4-EE45E3D1072F}"/>
                  </a:ext>
                </a:extLst>
              </p:cNvPr>
              <p:cNvPicPr>
                <a:picLocks noChangeAspect="1"/>
              </p:cNvPicPr>
              <p:nvPr/>
            </p:nvPicPr>
            <p:blipFill rotWithShape="1">
              <a:blip r:embed="rId4" cstate="emai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0" y="2852002"/>
                <a:ext cx="2944368" cy="1774098"/>
              </a:xfrm>
              <a:prstGeom prst="rect">
                <a:avLst/>
              </a:prstGeom>
              <a:ln>
                <a:noFill/>
              </a:ln>
            </p:spPr>
          </p:pic>
          <p:pic>
            <p:nvPicPr>
              <p:cNvPr id="15" name="Picture 2" descr="DVIDS - News - America's secret weapon: Navajo Code Talkers">
                <a:extLst>
                  <a:ext uri="{FF2B5EF4-FFF2-40B4-BE49-F238E27FC236}">
                    <a16:creationId xmlns:a16="http://schemas.microsoft.com/office/drawing/2014/main" id="{EB68D696-8CE0-7F40-13F6-2DEA5C0BC009}"/>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068292" y="2852002"/>
                <a:ext cx="3348038" cy="177409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8" name="Picture 17" descr="A person giving a presentation to a group of soldiers&#10;&#10;Description automatically generated with low confidence">
                <a:extLst>
                  <a:ext uri="{FF2B5EF4-FFF2-40B4-BE49-F238E27FC236}">
                    <a16:creationId xmlns:a16="http://schemas.microsoft.com/office/drawing/2014/main" id="{1139F407-EA9B-F226-E670-F31C57250055}"/>
                  </a:ext>
                </a:extLst>
              </p:cNvPr>
              <p:cNvPicPr>
                <a:picLocks noChangeAspect="1"/>
              </p:cNvPicPr>
              <p:nvPr/>
            </p:nvPicPr>
            <p:blipFill rotWithShape="1">
              <a:blip r:embed="rId7" cstate="emai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rcRect/>
              <a:stretch/>
            </p:blipFill>
            <p:spPr>
              <a:xfrm>
                <a:off x="9397858" y="2858702"/>
                <a:ext cx="2805822" cy="1774098"/>
              </a:xfrm>
              <a:prstGeom prst="rect">
                <a:avLst/>
              </a:prstGeom>
              <a:ln>
                <a:noFill/>
              </a:ln>
            </p:spPr>
          </p:pic>
        </p:grpSp>
        <p:pic>
          <p:nvPicPr>
            <p:cNvPr id="9" name="Picture 8">
              <a:extLst>
                <a:ext uri="{FF2B5EF4-FFF2-40B4-BE49-F238E27FC236}">
                  <a16:creationId xmlns:a16="http://schemas.microsoft.com/office/drawing/2014/main" id="{FEB029E5-7179-79A2-08F4-4E164B8B1130}"/>
                </a:ext>
              </a:extLst>
            </p:cNvPr>
            <p:cNvPicPr>
              <a:picLocks noChangeAspect="1"/>
            </p:cNvPicPr>
            <p:nvPr userDrawn="1"/>
          </p:nvPicPr>
          <p:blipFill rotWithShape="1">
            <a:blip r:embed="rId9" cstate="email">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rcRect t="10113"/>
            <a:stretch/>
          </p:blipFill>
          <p:spPr>
            <a:xfrm>
              <a:off x="2941258" y="453175"/>
              <a:ext cx="3154742" cy="1794380"/>
            </a:xfrm>
            <a:prstGeom prst="rect">
              <a:avLst/>
            </a:prstGeom>
          </p:spPr>
        </p:pic>
        <p:sp>
          <p:nvSpPr>
            <p:cNvPr id="13" name="Rectangle 12">
              <a:extLst>
                <a:ext uri="{FF2B5EF4-FFF2-40B4-BE49-F238E27FC236}">
                  <a16:creationId xmlns:a16="http://schemas.microsoft.com/office/drawing/2014/main" id="{C299F07A-EBFD-9956-E000-9246E64AFDF1}"/>
                </a:ext>
              </a:extLst>
            </p:cNvPr>
            <p:cNvSpPr/>
            <p:nvPr/>
          </p:nvSpPr>
          <p:spPr>
            <a:xfrm>
              <a:off x="-1" y="468495"/>
              <a:ext cx="12203681" cy="1776703"/>
            </a:xfrm>
            <a:prstGeom prst="rect">
              <a:avLst/>
            </a:prstGeom>
            <a:solidFill>
              <a:srgbClr val="9D1515">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cxnSp>
          <p:nvCxnSpPr>
            <p:cNvPr id="20" name="Straight Connector 19">
              <a:extLst>
                <a:ext uri="{FF2B5EF4-FFF2-40B4-BE49-F238E27FC236}">
                  <a16:creationId xmlns:a16="http://schemas.microsoft.com/office/drawing/2014/main" id="{F6AAA75C-63E7-CB15-96AD-72181EB01839}"/>
                </a:ext>
              </a:extLst>
            </p:cNvPr>
            <p:cNvCxnSpPr>
              <a:cxnSpLocks/>
            </p:cNvCxnSpPr>
            <p:nvPr userDrawn="1"/>
          </p:nvCxnSpPr>
          <p:spPr>
            <a:xfrm>
              <a:off x="0" y="2242024"/>
              <a:ext cx="12272963"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0" y="457200"/>
              <a:ext cx="121920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4" name="Picture 2">
            <a:extLst>
              <a:ext uri="{FF2B5EF4-FFF2-40B4-BE49-F238E27FC236}">
                <a16:creationId xmlns:a16="http://schemas.microsoft.com/office/drawing/2014/main" id="{3305F022-46D3-C396-DA70-AFA826E36296}"/>
              </a:ext>
            </a:extLst>
          </p:cNvPr>
          <p:cNvPicPr>
            <a:picLocks noChangeAspect="1" noChangeArrowheads="1"/>
          </p:cNvPicPr>
          <p:nvPr userDrawn="1"/>
        </p:nvPicPr>
        <p:blipFill>
          <a:blip r:embed="rId11" cstate="email">
            <a:extLst>
              <a:ext uri="{BEBA8EAE-BF5A-486C-A8C5-ECC9F3942E4B}">
                <a14:imgProps xmlns:a14="http://schemas.microsoft.com/office/drawing/2010/main">
                  <a14:imgLayer r:embed="rId12">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77192" y="2101223"/>
            <a:ext cx="2401385" cy="2690255"/>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6980107"/>
      </p:ext>
    </p:extLst>
  </p:cSld>
  <p:clrMapOvr>
    <a:masterClrMapping/>
  </p:clrMapOvr>
  <p:extLst>
    <p:ext uri="{DCECCB84-F9BA-43D5-87BE-67443E8EF086}">
      <p15:sldGuideLst xmlns:p15="http://schemas.microsoft.com/office/powerpoint/2012/main">
        <p15:guide id="1" pos="7840">
          <p15:clr>
            <a:srgbClr val="FBAE40"/>
          </p15:clr>
        </p15:guide>
        <p15:guide id="2" pos="1408">
          <p15:clr>
            <a:srgbClr val="FBAE40"/>
          </p15:clr>
        </p15:guide>
        <p15:guide id="3" pos="160">
          <p15:clr>
            <a:srgbClr val="FBAE40"/>
          </p15:clr>
        </p15:guide>
        <p15:guide id="4" orient="horz" pos="105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8" name="TextBox 27"/>
          <p:cNvSpPr txBox="1"/>
          <p:nvPr/>
        </p:nvSpPr>
        <p:spPr>
          <a:xfrm>
            <a:off x="6035042" y="1159797"/>
            <a:ext cx="8754608" cy="1028423"/>
          </a:xfrm>
          <a:prstGeom prst="rect">
            <a:avLst/>
          </a:prstGeom>
          <a:noFill/>
        </p:spPr>
        <p:txBody>
          <a:bodyPr wrap="square" lIns="0" tIns="0" rIns="0" bIns="0" rtlCol="0">
            <a:spAutoFit/>
          </a:bodyPr>
          <a:lstStyle/>
          <a:p>
            <a:r>
              <a:rPr lang="en-US" sz="6683" b="1">
                <a:solidFill>
                  <a:schemeClr val="tx2"/>
                </a:solidFill>
                <a:latin typeface="+mj-lt"/>
              </a:rPr>
              <a:t>Agenda</a:t>
            </a:r>
          </a:p>
        </p:txBody>
      </p:sp>
      <p:sp>
        <p:nvSpPr>
          <p:cNvPr id="2" name="Rectangle 1"/>
          <p:cNvSpPr/>
          <p:nvPr userDrawn="1"/>
        </p:nvSpPr>
        <p:spPr>
          <a:xfrm>
            <a:off x="-1" y="2"/>
            <a:ext cx="5391628" cy="9601201"/>
          </a:xfrm>
          <a:prstGeom prst="rect">
            <a:avLst/>
          </a:prstGeom>
          <a:solidFill>
            <a:schemeClr val="accent1"/>
          </a:solidFill>
          <a:ln>
            <a:noFill/>
          </a:ln>
          <a:effectLst>
            <a:outerShdw blurRad="101600" dist="762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14" name="TextBox 13"/>
          <p:cNvSpPr txBox="1"/>
          <p:nvPr userDrawn="1"/>
        </p:nvSpPr>
        <p:spPr>
          <a:xfrm>
            <a:off x="6035040" y="8377936"/>
            <a:ext cx="6890004" cy="572516"/>
          </a:xfrm>
          <a:prstGeom prst="rect">
            <a:avLst/>
          </a:prstGeom>
          <a:noFill/>
        </p:spPr>
        <p:txBody>
          <a:bodyPr wrap="square" lIns="0" tIns="0" rIns="0" bIns="0" rtlCol="0">
            <a:noAutofit/>
          </a:bodyPr>
          <a:lstStyle/>
          <a:p>
            <a:pPr algn="ctr"/>
            <a:r>
              <a:rPr lang="en-US" sz="1485" spc="124" baseline="0">
                <a:solidFill>
                  <a:schemeClr val="accent1"/>
                </a:solidFill>
              </a:rPr>
              <a:t>SEMPER FIDELIS | ALWAYS FAITHFUL</a:t>
            </a:r>
          </a:p>
        </p:txBody>
      </p:sp>
      <p:sp>
        <p:nvSpPr>
          <p:cNvPr id="12" name="Slide Number Placeholder 5"/>
          <p:cNvSpPr txBox="1">
            <a:spLocks/>
          </p:cNvSpPr>
          <p:nvPr userDrawn="1"/>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pic>
        <p:nvPicPr>
          <p:cNvPr id="6" name="Picture 2">
            <a:extLst>
              <a:ext uri="{FF2B5EF4-FFF2-40B4-BE49-F238E27FC236}">
                <a16:creationId xmlns:a16="http://schemas.microsoft.com/office/drawing/2014/main" id="{AA76AFED-BDD0-0105-5037-6693CC96F34D}"/>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1495118" y="1159797"/>
            <a:ext cx="2401385" cy="2690255"/>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a:extLst>
              <a:ext uri="{FF2B5EF4-FFF2-40B4-BE49-F238E27FC236}">
                <a16:creationId xmlns:a16="http://schemas.microsoft.com/office/drawing/2014/main" id="{25726558-DEAD-15E0-CFFE-73D41606CA83}"/>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3" name="TextBox 2">
            <a:extLst>
              <a:ext uri="{FF2B5EF4-FFF2-40B4-BE49-F238E27FC236}">
                <a16:creationId xmlns:a16="http://schemas.microsoft.com/office/drawing/2014/main" id="{B8FF9B67-03E6-0133-DB91-AF3B5AC5EF3A}"/>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5" name="TextBox 4">
            <a:extLst>
              <a:ext uri="{FF2B5EF4-FFF2-40B4-BE49-F238E27FC236}">
                <a16:creationId xmlns:a16="http://schemas.microsoft.com/office/drawing/2014/main" id="{EAB52AC5-B7FE-3C7D-BD91-50F5CC544646}"/>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8" name="Text Placeholder 2">
            <a:extLst>
              <a:ext uri="{FF2B5EF4-FFF2-40B4-BE49-F238E27FC236}">
                <a16:creationId xmlns:a16="http://schemas.microsoft.com/office/drawing/2014/main" id="{0C03938F-6664-0D67-A73F-D525F9B8E4C8}"/>
              </a:ext>
            </a:extLst>
          </p:cNvPr>
          <p:cNvSpPr>
            <a:spLocks noGrp="1"/>
          </p:cNvSpPr>
          <p:nvPr>
            <p:ph idx="1"/>
          </p:nvPr>
        </p:nvSpPr>
        <p:spPr>
          <a:xfrm>
            <a:off x="6035041" y="2516993"/>
            <a:ext cx="8287702" cy="6433459"/>
          </a:xfrm>
          <a:prstGeom prst="rect">
            <a:avLst/>
          </a:prstGeom>
        </p:spPr>
        <p:txBody>
          <a:bodyPr vert="horz" lIns="0" tIns="0" rIns="0" bIns="0" rtlCol="0">
            <a:noAutofit/>
          </a:bodyPr>
          <a:lstStyle>
            <a:lvl1pPr marL="282893" indent="-282893">
              <a:buFont typeface="Wingdings" panose="05000000000000000000" pitchFamily="2" charset="2"/>
              <a:buChar char="§"/>
              <a:defRPr sz="3465"/>
            </a:lvl1pPr>
            <a:lvl2pPr marL="565785" indent="-282893">
              <a:buFont typeface="Wingdings" panose="05000000000000000000" pitchFamily="2" charset="2"/>
              <a:buChar char="§"/>
              <a:defRPr sz="2970"/>
            </a:lvl2pPr>
            <a:lvl3pPr marL="848678" indent="-282893">
              <a:buFont typeface="Wingdings" panose="05000000000000000000" pitchFamily="2" charset="2"/>
              <a:buChar char="§"/>
              <a:defRPr sz="2970"/>
            </a:lvl3pPr>
            <a:lvl4pPr marL="1131570" indent="-282893">
              <a:buFont typeface="Wingdings" panose="05000000000000000000" pitchFamily="2" charset="2"/>
              <a:buChar char="§"/>
              <a:defRPr sz="2475"/>
            </a:lvl4pPr>
            <a:lvl5pPr marL="1414463" indent="-282893">
              <a:buFont typeface="Wingdings" panose="05000000000000000000" pitchFamily="2" charset="2"/>
              <a:buChar char="§"/>
              <a:defRPr sz="247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1581159"/>
      </p:ext>
    </p:extLst>
  </p:cSld>
  <p:clrMapOvr>
    <a:masterClrMapping/>
  </p:clrMapOvr>
  <p:extLst>
    <p:ext uri="{DCECCB84-F9BA-43D5-87BE-67443E8EF086}">
      <p15:sldGuideLst xmlns:p15="http://schemas.microsoft.com/office/powerpoint/2012/main">
        <p15:guide id="2" pos="4288">
          <p15:clr>
            <a:srgbClr val="FBAE40"/>
          </p15:clr>
        </p15:guide>
        <p15:guide id="3" pos="6048">
          <p15:clr>
            <a:srgbClr val="FBAE40"/>
          </p15:clr>
        </p15:guide>
        <p15:guide id="4" orient="horz" pos="168">
          <p15:clr>
            <a:srgbClr val="FBAE40"/>
          </p15:clr>
        </p15:guide>
        <p15:guide id="6" orient="horz" pos="4248">
          <p15:clr>
            <a:srgbClr val="FBAE40"/>
          </p15:clr>
        </p15:guide>
        <p15:guide id="7" orient="horz" pos="1968">
          <p15:clr>
            <a:srgbClr val="FBAE40"/>
          </p15:clr>
        </p15:guide>
        <p15:guide id="9" orient="horz" pos="1104">
          <p15:clr>
            <a:srgbClr val="FBAE40"/>
          </p15:clr>
        </p15:guide>
        <p15:guide id="10" pos="307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sic">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2"/>
          <p:cNvSpPr>
            <a:spLocks noGrp="1"/>
          </p:cNvSpPr>
          <p:nvPr>
            <p:ph idx="1"/>
          </p:nvPr>
        </p:nvSpPr>
        <p:spPr>
          <a:xfrm>
            <a:off x="377192" y="2013013"/>
            <a:ext cx="14333219" cy="6321276"/>
          </a:xfrm>
          <a:prstGeom prst="rect">
            <a:avLst/>
          </a:prstGeom>
        </p:spPr>
        <p:txBody>
          <a:bodyPr vert="horz" lIns="0" tIns="0" rIns="0" bIns="0" rtlCol="0">
            <a:noAutofit/>
          </a:bodyPr>
          <a:lstStyle>
            <a:lvl1pPr marL="282893" indent="-282893">
              <a:buFont typeface="Wingdings" panose="05000000000000000000" pitchFamily="2" charset="2"/>
              <a:buChar char="§"/>
              <a:defRPr sz="3465"/>
            </a:lvl1pPr>
            <a:lvl2pPr marL="565785" indent="-282893">
              <a:buFont typeface="Wingdings" panose="05000000000000000000" pitchFamily="2" charset="2"/>
              <a:buChar char="§"/>
              <a:defRPr sz="2970"/>
            </a:lvl2pPr>
            <a:lvl3pPr marL="848678" indent="-282893">
              <a:buFont typeface="Wingdings" panose="05000000000000000000" pitchFamily="2" charset="2"/>
              <a:buChar char="§"/>
              <a:defRPr sz="2970"/>
            </a:lvl3pPr>
            <a:lvl4pPr marL="1131570" indent="-282893">
              <a:buFont typeface="Wingdings" panose="05000000000000000000" pitchFamily="2" charset="2"/>
              <a:buChar char="§"/>
              <a:defRPr sz="2475"/>
            </a:lvl4pPr>
            <a:lvl5pPr marL="1414463" indent="-282893">
              <a:buFont typeface="Wingdings" panose="05000000000000000000" pitchFamily="2" charset="2"/>
              <a:buChar char="§"/>
              <a:defRPr sz="247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2">
            <a:extLst>
              <a:ext uri="{FF2B5EF4-FFF2-40B4-BE49-F238E27FC236}">
                <a16:creationId xmlns:a16="http://schemas.microsoft.com/office/drawing/2014/main" id="{0A790675-D8B0-C3F5-4334-80C68CC0B6BA}"/>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921AA050-1C1A-9565-0061-89F72DBCB1DD}"/>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4" name="Picture 3">
            <a:extLst>
              <a:ext uri="{FF2B5EF4-FFF2-40B4-BE49-F238E27FC236}">
                <a16:creationId xmlns:a16="http://schemas.microsoft.com/office/drawing/2014/main" id="{37CC3311-2CDF-1445-96FF-10FA84477529}"/>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3" name="TextBox 2">
            <a:extLst>
              <a:ext uri="{FF2B5EF4-FFF2-40B4-BE49-F238E27FC236}">
                <a16:creationId xmlns:a16="http://schemas.microsoft.com/office/drawing/2014/main" id="{EC7BD9A3-0B18-E5CA-B1E5-EA36FE222DD8}"/>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2" name="TextBox 11">
            <a:extLst>
              <a:ext uri="{FF2B5EF4-FFF2-40B4-BE49-F238E27FC236}">
                <a16:creationId xmlns:a16="http://schemas.microsoft.com/office/drawing/2014/main" id="{DAA1B3CE-18E7-6A76-BB70-0DDA2EBD03CD}"/>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Tree>
    <p:extLst>
      <p:ext uri="{BB962C8B-B14F-4D97-AF65-F5344CB8AC3E}">
        <p14:creationId xmlns:p14="http://schemas.microsoft.com/office/powerpoint/2010/main" val="3255878322"/>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asic w/Subtit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sp>
        <p:nvSpPr>
          <p:cNvPr id="3" name="Text Placeholder 2"/>
          <p:cNvSpPr>
            <a:spLocks noGrp="1"/>
          </p:cNvSpPr>
          <p:nvPr>
            <p:ph type="body" sz="quarter" idx="30" hasCustomPrompt="1"/>
          </p:nvPr>
        </p:nvSpPr>
        <p:spPr>
          <a:xfrm>
            <a:off x="377191" y="1995495"/>
            <a:ext cx="14333218" cy="487722"/>
          </a:xfrm>
        </p:spPr>
        <p:txBody>
          <a:bodyPr anchor="ctr"/>
          <a:lstStyle>
            <a:lvl1pPr marL="0" indent="0">
              <a:buFontTx/>
              <a:buNone/>
              <a:defRPr sz="2475" b="1" cap="none" baseline="0">
                <a:latin typeface="+mn-lt"/>
              </a:defRPr>
            </a:lvl1pPr>
          </a:lstStyle>
          <a:p>
            <a:pPr lvl="0"/>
            <a:r>
              <a:rPr lang="en-US" b="1" cap="none" baseline="0"/>
              <a:t>Subtitle is 18 pts Myriad Pro Bold</a:t>
            </a:r>
            <a:endParaRPr lang="en-US"/>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ext Placeholder 2"/>
          <p:cNvSpPr>
            <a:spLocks noGrp="1"/>
          </p:cNvSpPr>
          <p:nvPr>
            <p:ph idx="1"/>
          </p:nvPr>
        </p:nvSpPr>
        <p:spPr>
          <a:xfrm>
            <a:off x="377192" y="2630441"/>
            <a:ext cx="14333219" cy="5703848"/>
          </a:xfrm>
          <a:prstGeom prst="rect">
            <a:avLst/>
          </a:prstGeom>
        </p:spPr>
        <p:txBody>
          <a:bodyPr vert="horz" lIns="0" tIns="0" rIns="0" bIns="0" rtlCol="0">
            <a:noAutofit/>
          </a:bodyPr>
          <a:lstStyle>
            <a:lvl1pPr marL="282893" indent="-282893">
              <a:buFont typeface="Wingdings" panose="05000000000000000000" pitchFamily="2" charset="2"/>
              <a:buChar char="§"/>
              <a:defRPr sz="3465"/>
            </a:lvl1pPr>
            <a:lvl2pPr marL="565785" indent="-282893">
              <a:buFont typeface="Wingdings" panose="05000000000000000000" pitchFamily="2" charset="2"/>
              <a:buChar char="§"/>
              <a:defRPr sz="2970"/>
            </a:lvl2pPr>
            <a:lvl3pPr marL="848678" indent="-282893">
              <a:buFont typeface="Wingdings" panose="05000000000000000000" pitchFamily="2" charset="2"/>
              <a:buChar char="§"/>
              <a:defRPr sz="2970"/>
            </a:lvl3pPr>
            <a:lvl4pPr marL="1131570" indent="-282893">
              <a:buFont typeface="Wingdings" panose="05000000000000000000" pitchFamily="2" charset="2"/>
              <a:buChar char="§"/>
              <a:defRPr sz="2475"/>
            </a:lvl4pPr>
            <a:lvl5pPr marL="1414463" indent="-282893">
              <a:buFont typeface="Wingdings" panose="05000000000000000000" pitchFamily="2" charset="2"/>
              <a:buChar char="§"/>
              <a:defRPr sz="247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2">
            <a:extLst>
              <a:ext uri="{FF2B5EF4-FFF2-40B4-BE49-F238E27FC236}">
                <a16:creationId xmlns:a16="http://schemas.microsoft.com/office/drawing/2014/main" id="{0A790675-D8B0-C3F5-4334-80C68CC0B6BA}"/>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921AA050-1C1A-9565-0061-89F72DBCB1DD}"/>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4" name="Picture 3">
            <a:extLst>
              <a:ext uri="{FF2B5EF4-FFF2-40B4-BE49-F238E27FC236}">
                <a16:creationId xmlns:a16="http://schemas.microsoft.com/office/drawing/2014/main" id="{37CC3311-2CDF-1445-96FF-10FA84477529}"/>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12" name="TextBox 11">
            <a:extLst>
              <a:ext uri="{FF2B5EF4-FFF2-40B4-BE49-F238E27FC236}">
                <a16:creationId xmlns:a16="http://schemas.microsoft.com/office/drawing/2014/main" id="{60DF289C-5C1D-165D-8164-1E57C749E8A5}"/>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4" name="TextBox 13">
            <a:extLst>
              <a:ext uri="{FF2B5EF4-FFF2-40B4-BE49-F238E27FC236}">
                <a16:creationId xmlns:a16="http://schemas.microsoft.com/office/drawing/2014/main" id="{0A5794E4-6F31-188F-26AF-4FE9E42D21BB}"/>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Tree>
    <p:extLst>
      <p:ext uri="{BB962C8B-B14F-4D97-AF65-F5344CB8AC3E}">
        <p14:creationId xmlns:p14="http://schemas.microsoft.com/office/powerpoint/2010/main" val="1015533822"/>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Qua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Picture 2">
            <a:extLst>
              <a:ext uri="{FF2B5EF4-FFF2-40B4-BE49-F238E27FC236}">
                <a16:creationId xmlns:a16="http://schemas.microsoft.com/office/drawing/2014/main" id="{7135A854-BB78-3814-DD3D-EEFC8401C428}"/>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C578D272-70E9-1AE0-4FDD-6DA98C7240BE}"/>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10" name="Picture 9">
            <a:extLst>
              <a:ext uri="{FF2B5EF4-FFF2-40B4-BE49-F238E27FC236}">
                <a16:creationId xmlns:a16="http://schemas.microsoft.com/office/drawing/2014/main" id="{152EA3F4-7440-3FF4-94B1-BC8FCA670D44}"/>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cxnSp>
        <p:nvCxnSpPr>
          <p:cNvPr id="17" name="Straight Connector 16">
            <a:extLst>
              <a:ext uri="{FF2B5EF4-FFF2-40B4-BE49-F238E27FC236}">
                <a16:creationId xmlns:a16="http://schemas.microsoft.com/office/drawing/2014/main" id="{1EF45770-D42E-8DE5-6ECC-57D60509E03F}"/>
              </a:ext>
            </a:extLst>
          </p:cNvPr>
          <p:cNvCxnSpPr>
            <a:cxnSpLocks/>
          </p:cNvCxnSpPr>
          <p:nvPr userDrawn="1"/>
        </p:nvCxnSpPr>
        <p:spPr>
          <a:xfrm>
            <a:off x="7560920" y="2040256"/>
            <a:ext cx="0" cy="67075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E787AD4-5BE6-0105-A803-E9C88EDBA504}"/>
              </a:ext>
            </a:extLst>
          </p:cNvPr>
          <p:cNvCxnSpPr>
            <a:cxnSpLocks/>
          </p:cNvCxnSpPr>
          <p:nvPr userDrawn="1"/>
        </p:nvCxnSpPr>
        <p:spPr>
          <a:xfrm>
            <a:off x="282894" y="5367545"/>
            <a:ext cx="1452181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F91375C-CB5B-82A2-DF26-4B633FEBC52B}"/>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7" name="TextBox 6">
            <a:extLst>
              <a:ext uri="{FF2B5EF4-FFF2-40B4-BE49-F238E27FC236}">
                <a16:creationId xmlns:a16="http://schemas.microsoft.com/office/drawing/2014/main" id="{AE53D12D-85A9-6E48-99B0-7875000FEBDE}"/>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4" name="Text Placeholder 2">
            <a:extLst>
              <a:ext uri="{FF2B5EF4-FFF2-40B4-BE49-F238E27FC236}">
                <a16:creationId xmlns:a16="http://schemas.microsoft.com/office/drawing/2014/main" id="{F64AEC0F-84F1-06A7-5FC1-60A578C63800}"/>
              </a:ext>
            </a:extLst>
          </p:cNvPr>
          <p:cNvSpPr>
            <a:spLocks noGrp="1"/>
          </p:cNvSpPr>
          <p:nvPr>
            <p:ph idx="1"/>
          </p:nvPr>
        </p:nvSpPr>
        <p:spPr>
          <a:xfrm>
            <a:off x="377191" y="2148334"/>
            <a:ext cx="6919846" cy="3072384"/>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841BDFCD-B18E-8D4B-2FCD-EDC1C00BDCCF}"/>
              </a:ext>
            </a:extLst>
          </p:cNvPr>
          <p:cNvSpPr>
            <a:spLocks noGrp="1"/>
          </p:cNvSpPr>
          <p:nvPr>
            <p:ph idx="10"/>
          </p:nvPr>
        </p:nvSpPr>
        <p:spPr>
          <a:xfrm>
            <a:off x="387410" y="5514372"/>
            <a:ext cx="6919846" cy="3072384"/>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37B5E2A2-9276-8A5C-97C0-0807BF511BA0}"/>
              </a:ext>
            </a:extLst>
          </p:cNvPr>
          <p:cNvSpPr>
            <a:spLocks noGrp="1"/>
          </p:cNvSpPr>
          <p:nvPr>
            <p:ph idx="11"/>
          </p:nvPr>
        </p:nvSpPr>
        <p:spPr>
          <a:xfrm>
            <a:off x="7814583" y="5514372"/>
            <a:ext cx="6919846" cy="3072384"/>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
            <a:extLst>
              <a:ext uri="{FF2B5EF4-FFF2-40B4-BE49-F238E27FC236}">
                <a16:creationId xmlns:a16="http://schemas.microsoft.com/office/drawing/2014/main" id="{808F015E-869C-D639-3E8E-1745AC8A2B79}"/>
              </a:ext>
            </a:extLst>
          </p:cNvPr>
          <p:cNvSpPr>
            <a:spLocks noGrp="1"/>
          </p:cNvSpPr>
          <p:nvPr>
            <p:ph idx="12"/>
          </p:nvPr>
        </p:nvSpPr>
        <p:spPr>
          <a:xfrm>
            <a:off x="7804364" y="2148334"/>
            <a:ext cx="6919846" cy="3072384"/>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597263"/>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Quad w/Subtitles">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Picture 2">
            <a:extLst>
              <a:ext uri="{FF2B5EF4-FFF2-40B4-BE49-F238E27FC236}">
                <a16:creationId xmlns:a16="http://schemas.microsoft.com/office/drawing/2014/main" id="{7135A854-BB78-3814-DD3D-EEFC8401C428}"/>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C578D272-70E9-1AE0-4FDD-6DA98C7240BE}"/>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10" name="Picture 9">
            <a:extLst>
              <a:ext uri="{FF2B5EF4-FFF2-40B4-BE49-F238E27FC236}">
                <a16:creationId xmlns:a16="http://schemas.microsoft.com/office/drawing/2014/main" id="{152EA3F4-7440-3FF4-94B1-BC8FCA670D44}"/>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cxnSp>
        <p:nvCxnSpPr>
          <p:cNvPr id="17" name="Straight Connector 16">
            <a:extLst>
              <a:ext uri="{FF2B5EF4-FFF2-40B4-BE49-F238E27FC236}">
                <a16:creationId xmlns:a16="http://schemas.microsoft.com/office/drawing/2014/main" id="{1EF45770-D42E-8DE5-6ECC-57D60509E03F}"/>
              </a:ext>
            </a:extLst>
          </p:cNvPr>
          <p:cNvCxnSpPr>
            <a:cxnSpLocks/>
          </p:cNvCxnSpPr>
          <p:nvPr userDrawn="1"/>
        </p:nvCxnSpPr>
        <p:spPr>
          <a:xfrm>
            <a:off x="7560920" y="2040256"/>
            <a:ext cx="0" cy="67075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E787AD4-5BE6-0105-A803-E9C88EDBA504}"/>
              </a:ext>
            </a:extLst>
          </p:cNvPr>
          <p:cNvCxnSpPr>
            <a:cxnSpLocks/>
          </p:cNvCxnSpPr>
          <p:nvPr userDrawn="1"/>
        </p:nvCxnSpPr>
        <p:spPr>
          <a:xfrm>
            <a:off x="282894" y="5367545"/>
            <a:ext cx="1452181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F91375C-CB5B-82A2-DF26-4B633FEBC52B}"/>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7" name="TextBox 6">
            <a:extLst>
              <a:ext uri="{FF2B5EF4-FFF2-40B4-BE49-F238E27FC236}">
                <a16:creationId xmlns:a16="http://schemas.microsoft.com/office/drawing/2014/main" id="{AE53D12D-85A9-6E48-99B0-7875000FEBDE}"/>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4" name="Text Placeholder 2">
            <a:extLst>
              <a:ext uri="{FF2B5EF4-FFF2-40B4-BE49-F238E27FC236}">
                <a16:creationId xmlns:a16="http://schemas.microsoft.com/office/drawing/2014/main" id="{F64AEC0F-84F1-06A7-5FC1-60A578C63800}"/>
              </a:ext>
            </a:extLst>
          </p:cNvPr>
          <p:cNvSpPr>
            <a:spLocks noGrp="1"/>
          </p:cNvSpPr>
          <p:nvPr>
            <p:ph idx="1"/>
          </p:nvPr>
        </p:nvSpPr>
        <p:spPr>
          <a:xfrm>
            <a:off x="377191" y="2585170"/>
            <a:ext cx="6919846" cy="2560320"/>
          </a:xfrm>
          <a:prstGeom prst="rect">
            <a:avLst/>
          </a:prstGeom>
        </p:spPr>
        <p:txBody>
          <a:bodyPr vert="horz" lIns="0" tIns="0" rIns="0" bIns="0" rtlCol="0">
            <a:noAutofit/>
          </a:bodyPr>
          <a:lstStyle>
            <a:lvl1pPr marL="282893" indent="-282893">
              <a:buFont typeface="Wingdings" panose="05000000000000000000" pitchFamily="2" charset="2"/>
              <a:buChar char="§"/>
              <a:defRPr sz="2228"/>
            </a:lvl1pPr>
            <a:lvl2pPr marL="565785" indent="-282893">
              <a:buFont typeface="Wingdings" panose="05000000000000000000" pitchFamily="2" charset="2"/>
              <a:buChar char="§"/>
              <a:defRPr sz="1980"/>
            </a:lvl2pPr>
            <a:lvl3pPr marL="848678" indent="-282893">
              <a:buFont typeface="Wingdings" panose="05000000000000000000" pitchFamily="2" charset="2"/>
              <a:buChar char="§"/>
              <a:defRPr sz="1980"/>
            </a:lvl3pPr>
            <a:lvl4pPr marL="1131570" indent="-282893">
              <a:buFont typeface="Wingdings" panose="05000000000000000000" pitchFamily="2" charset="2"/>
              <a:buChar char="§"/>
              <a:defRPr sz="1733"/>
            </a:lvl4pPr>
            <a:lvl5pPr marL="1414463" indent="-282893">
              <a:buFont typeface="Wingdings" panose="05000000000000000000" pitchFamily="2" charset="2"/>
              <a:buChar char="§"/>
              <a:defRPr sz="1733"/>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841BDFCD-B18E-8D4B-2FCD-EDC1C00BDCCF}"/>
              </a:ext>
            </a:extLst>
          </p:cNvPr>
          <p:cNvSpPr>
            <a:spLocks noGrp="1"/>
          </p:cNvSpPr>
          <p:nvPr>
            <p:ph idx="10"/>
          </p:nvPr>
        </p:nvSpPr>
        <p:spPr>
          <a:xfrm>
            <a:off x="377191" y="6086927"/>
            <a:ext cx="6919846" cy="2560320"/>
          </a:xfrm>
          <a:prstGeom prst="rect">
            <a:avLst/>
          </a:prstGeom>
        </p:spPr>
        <p:txBody>
          <a:bodyPr vert="horz" lIns="0" tIns="0" rIns="0" bIns="0" rtlCol="0">
            <a:noAutofit/>
          </a:bodyPr>
          <a:lstStyle>
            <a:lvl1pPr marL="282893" indent="-282893">
              <a:buFont typeface="Wingdings" panose="05000000000000000000" pitchFamily="2" charset="2"/>
              <a:buChar char="§"/>
              <a:defRPr sz="2228"/>
            </a:lvl1pPr>
            <a:lvl2pPr marL="565785" indent="-282893">
              <a:buFont typeface="Wingdings" panose="05000000000000000000" pitchFamily="2" charset="2"/>
              <a:buChar char="§"/>
              <a:defRPr sz="1980"/>
            </a:lvl2pPr>
            <a:lvl3pPr marL="848678" indent="-282893">
              <a:buFont typeface="Wingdings" panose="05000000000000000000" pitchFamily="2" charset="2"/>
              <a:buChar char="§"/>
              <a:defRPr sz="1980"/>
            </a:lvl3pPr>
            <a:lvl4pPr marL="1131570" indent="-282893">
              <a:buFont typeface="Wingdings" panose="05000000000000000000" pitchFamily="2" charset="2"/>
              <a:buChar char="§"/>
              <a:defRPr sz="1733"/>
            </a:lvl4pPr>
            <a:lvl5pPr marL="1414463" indent="-282893">
              <a:buFont typeface="Wingdings" panose="05000000000000000000" pitchFamily="2" charset="2"/>
              <a:buChar char="§"/>
              <a:defRPr sz="1733"/>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37B5E2A2-9276-8A5C-97C0-0807BF511BA0}"/>
              </a:ext>
            </a:extLst>
          </p:cNvPr>
          <p:cNvSpPr>
            <a:spLocks noGrp="1"/>
          </p:cNvSpPr>
          <p:nvPr>
            <p:ph idx="11"/>
          </p:nvPr>
        </p:nvSpPr>
        <p:spPr>
          <a:xfrm>
            <a:off x="7800789" y="6086927"/>
            <a:ext cx="6919846" cy="2560320"/>
          </a:xfrm>
          <a:prstGeom prst="rect">
            <a:avLst/>
          </a:prstGeom>
        </p:spPr>
        <p:txBody>
          <a:bodyPr vert="horz" lIns="0" tIns="0" rIns="0" bIns="0" rtlCol="0">
            <a:noAutofit/>
          </a:bodyPr>
          <a:lstStyle>
            <a:lvl1pPr marL="282893" indent="-282893">
              <a:buFont typeface="Wingdings" panose="05000000000000000000" pitchFamily="2" charset="2"/>
              <a:buChar char="§"/>
              <a:defRPr sz="2228"/>
            </a:lvl1pPr>
            <a:lvl2pPr marL="565785" indent="-282893">
              <a:buFont typeface="Wingdings" panose="05000000000000000000" pitchFamily="2" charset="2"/>
              <a:buChar char="§"/>
              <a:defRPr sz="1980"/>
            </a:lvl2pPr>
            <a:lvl3pPr marL="848678" indent="-282893">
              <a:buFont typeface="Wingdings" panose="05000000000000000000" pitchFamily="2" charset="2"/>
              <a:buChar char="§"/>
              <a:defRPr sz="1980"/>
            </a:lvl3pPr>
            <a:lvl4pPr marL="1131570" indent="-282893">
              <a:buFont typeface="Wingdings" panose="05000000000000000000" pitchFamily="2" charset="2"/>
              <a:buChar char="§"/>
              <a:defRPr sz="1733"/>
            </a:lvl4pPr>
            <a:lvl5pPr marL="1414463" indent="-282893">
              <a:buFont typeface="Wingdings" panose="05000000000000000000" pitchFamily="2" charset="2"/>
              <a:buChar char="§"/>
              <a:defRPr sz="1733"/>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
            <a:extLst>
              <a:ext uri="{FF2B5EF4-FFF2-40B4-BE49-F238E27FC236}">
                <a16:creationId xmlns:a16="http://schemas.microsoft.com/office/drawing/2014/main" id="{808F015E-869C-D639-3E8E-1745AC8A2B79}"/>
              </a:ext>
            </a:extLst>
          </p:cNvPr>
          <p:cNvSpPr>
            <a:spLocks noGrp="1"/>
          </p:cNvSpPr>
          <p:nvPr>
            <p:ph idx="12"/>
          </p:nvPr>
        </p:nvSpPr>
        <p:spPr>
          <a:xfrm>
            <a:off x="7800789" y="2585170"/>
            <a:ext cx="6919846" cy="2560320"/>
          </a:xfrm>
          <a:prstGeom prst="rect">
            <a:avLst/>
          </a:prstGeom>
        </p:spPr>
        <p:txBody>
          <a:bodyPr vert="horz" lIns="0" tIns="0" rIns="0" bIns="0" rtlCol="0">
            <a:noAutofit/>
          </a:bodyPr>
          <a:lstStyle>
            <a:lvl1pPr marL="282893" indent="-282893">
              <a:buFont typeface="Wingdings" panose="05000000000000000000" pitchFamily="2" charset="2"/>
              <a:buChar char="§"/>
              <a:defRPr sz="2228"/>
            </a:lvl1pPr>
            <a:lvl2pPr marL="565785" indent="-282893">
              <a:buFont typeface="Wingdings" panose="05000000000000000000" pitchFamily="2" charset="2"/>
              <a:buChar char="§"/>
              <a:defRPr sz="1980"/>
            </a:lvl2pPr>
            <a:lvl3pPr marL="848678" indent="-282893">
              <a:buFont typeface="Wingdings" panose="05000000000000000000" pitchFamily="2" charset="2"/>
              <a:buChar char="§"/>
              <a:defRPr sz="1980"/>
            </a:lvl3pPr>
            <a:lvl4pPr marL="1131570" indent="-282893">
              <a:buFont typeface="Wingdings" panose="05000000000000000000" pitchFamily="2" charset="2"/>
              <a:buChar char="§"/>
              <a:defRPr sz="1733"/>
            </a:lvl4pPr>
            <a:lvl5pPr marL="1414463" indent="-282893">
              <a:buFont typeface="Wingdings" panose="05000000000000000000" pitchFamily="2" charset="2"/>
              <a:buChar char="§"/>
              <a:defRPr sz="1733"/>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90DB994E-E96B-2BF3-57A6-1068684FB14E}"/>
              </a:ext>
            </a:extLst>
          </p:cNvPr>
          <p:cNvSpPr>
            <a:spLocks noGrp="1"/>
          </p:cNvSpPr>
          <p:nvPr>
            <p:ph type="body" sz="quarter" idx="30" hasCustomPrompt="1"/>
          </p:nvPr>
        </p:nvSpPr>
        <p:spPr>
          <a:xfrm>
            <a:off x="377191" y="2012620"/>
            <a:ext cx="6909627" cy="487722"/>
          </a:xfrm>
        </p:spPr>
        <p:txBody>
          <a:bodyPr anchor="ctr"/>
          <a:lstStyle>
            <a:lvl1pPr marL="0" indent="0" algn="ctr">
              <a:buFontTx/>
              <a:buNone/>
              <a:defRPr sz="2228" b="1" u="sng" cap="none" baseline="0">
                <a:latin typeface="+mn-lt"/>
              </a:defRPr>
            </a:lvl1pPr>
          </a:lstStyle>
          <a:p>
            <a:pPr lvl="0"/>
            <a:r>
              <a:rPr lang="en-US" b="1" cap="none" baseline="0"/>
              <a:t>Subtitle is 18 pts Myriad Pro bold</a:t>
            </a:r>
            <a:endParaRPr lang="en-US"/>
          </a:p>
        </p:txBody>
      </p:sp>
      <p:sp>
        <p:nvSpPr>
          <p:cNvPr id="12" name="Text Placeholder 2">
            <a:extLst>
              <a:ext uri="{FF2B5EF4-FFF2-40B4-BE49-F238E27FC236}">
                <a16:creationId xmlns:a16="http://schemas.microsoft.com/office/drawing/2014/main" id="{58EC2819-82DA-AA28-21AD-605718504A64}"/>
              </a:ext>
            </a:extLst>
          </p:cNvPr>
          <p:cNvSpPr>
            <a:spLocks noGrp="1"/>
          </p:cNvSpPr>
          <p:nvPr>
            <p:ph type="body" sz="quarter" idx="31" hasCustomPrompt="1"/>
          </p:nvPr>
        </p:nvSpPr>
        <p:spPr>
          <a:xfrm>
            <a:off x="7804364" y="2012620"/>
            <a:ext cx="6909627" cy="487722"/>
          </a:xfrm>
        </p:spPr>
        <p:txBody>
          <a:bodyPr anchor="ctr"/>
          <a:lstStyle>
            <a:lvl1pPr marL="0" indent="0" algn="ctr">
              <a:buFontTx/>
              <a:buNone/>
              <a:defRPr sz="2228" b="1" u="sng" cap="none" baseline="0">
                <a:latin typeface="+mn-lt"/>
              </a:defRPr>
            </a:lvl1pPr>
          </a:lstStyle>
          <a:p>
            <a:pPr lvl="0"/>
            <a:r>
              <a:rPr lang="en-US" b="1" cap="none" baseline="0"/>
              <a:t>Subtitle is 18 pts Myriad Pro bold</a:t>
            </a:r>
            <a:endParaRPr lang="en-US"/>
          </a:p>
        </p:txBody>
      </p:sp>
      <p:sp>
        <p:nvSpPr>
          <p:cNvPr id="13" name="Text Placeholder 2">
            <a:extLst>
              <a:ext uri="{FF2B5EF4-FFF2-40B4-BE49-F238E27FC236}">
                <a16:creationId xmlns:a16="http://schemas.microsoft.com/office/drawing/2014/main" id="{6C291FC1-9010-68F6-E3FE-191D8E761EE8}"/>
              </a:ext>
            </a:extLst>
          </p:cNvPr>
          <p:cNvSpPr>
            <a:spLocks noGrp="1"/>
          </p:cNvSpPr>
          <p:nvPr>
            <p:ph type="body" sz="quarter" idx="32" hasCustomPrompt="1"/>
          </p:nvPr>
        </p:nvSpPr>
        <p:spPr>
          <a:xfrm>
            <a:off x="7800789" y="5469993"/>
            <a:ext cx="6909627" cy="487722"/>
          </a:xfrm>
        </p:spPr>
        <p:txBody>
          <a:bodyPr anchor="ctr"/>
          <a:lstStyle>
            <a:lvl1pPr marL="0" indent="0" algn="ctr">
              <a:buFontTx/>
              <a:buNone/>
              <a:defRPr sz="2228" b="1" u="sng" cap="none" baseline="0">
                <a:latin typeface="+mn-lt"/>
              </a:defRPr>
            </a:lvl1pPr>
          </a:lstStyle>
          <a:p>
            <a:pPr lvl="0"/>
            <a:r>
              <a:rPr lang="en-US" b="1" cap="none" baseline="0"/>
              <a:t>Subtitle is 18 pts Myriad Pro bold</a:t>
            </a:r>
            <a:endParaRPr lang="en-US"/>
          </a:p>
        </p:txBody>
      </p:sp>
      <p:sp>
        <p:nvSpPr>
          <p:cNvPr id="15" name="Text Placeholder 2">
            <a:extLst>
              <a:ext uri="{FF2B5EF4-FFF2-40B4-BE49-F238E27FC236}">
                <a16:creationId xmlns:a16="http://schemas.microsoft.com/office/drawing/2014/main" id="{984A4259-4FD9-A0A7-4DCD-2D71CDEE6947}"/>
              </a:ext>
            </a:extLst>
          </p:cNvPr>
          <p:cNvSpPr>
            <a:spLocks noGrp="1"/>
          </p:cNvSpPr>
          <p:nvPr>
            <p:ph type="body" sz="quarter" idx="33" hasCustomPrompt="1"/>
          </p:nvPr>
        </p:nvSpPr>
        <p:spPr>
          <a:xfrm>
            <a:off x="377191" y="5469993"/>
            <a:ext cx="6909627" cy="487722"/>
          </a:xfrm>
        </p:spPr>
        <p:txBody>
          <a:bodyPr anchor="ctr"/>
          <a:lstStyle>
            <a:lvl1pPr marL="0" indent="0" algn="ctr">
              <a:buFontTx/>
              <a:buNone/>
              <a:defRPr sz="2228" b="1" u="sng" cap="none" baseline="0">
                <a:latin typeface="+mn-lt"/>
              </a:defRPr>
            </a:lvl1pPr>
          </a:lstStyle>
          <a:p>
            <a:pPr lvl="0"/>
            <a:r>
              <a:rPr lang="en-US" b="1" cap="none" baseline="0"/>
              <a:t>Subtitle is 18 pts Myriad Pro bold</a:t>
            </a:r>
            <a:endParaRPr lang="en-US"/>
          </a:p>
        </p:txBody>
      </p:sp>
    </p:spTree>
    <p:extLst>
      <p:ext uri="{BB962C8B-B14F-4D97-AF65-F5344CB8AC3E}">
        <p14:creationId xmlns:p14="http://schemas.microsoft.com/office/powerpoint/2010/main" val="1248290005"/>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ad w/Take-Away">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Picture 2">
            <a:extLst>
              <a:ext uri="{FF2B5EF4-FFF2-40B4-BE49-F238E27FC236}">
                <a16:creationId xmlns:a16="http://schemas.microsoft.com/office/drawing/2014/main" id="{7135A854-BB78-3814-DD3D-EEFC8401C428}"/>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C578D272-70E9-1AE0-4FDD-6DA98C7240BE}"/>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10" name="Picture 9">
            <a:extLst>
              <a:ext uri="{FF2B5EF4-FFF2-40B4-BE49-F238E27FC236}">
                <a16:creationId xmlns:a16="http://schemas.microsoft.com/office/drawing/2014/main" id="{152EA3F4-7440-3FF4-94B1-BC8FCA670D44}"/>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11" name="Text Placeholder 11">
            <a:extLst>
              <a:ext uri="{FF2B5EF4-FFF2-40B4-BE49-F238E27FC236}">
                <a16:creationId xmlns:a16="http://schemas.microsoft.com/office/drawing/2014/main" id="{D71CD2BA-8C9E-63A3-BE09-7221D78D5A69}"/>
              </a:ext>
            </a:extLst>
          </p:cNvPr>
          <p:cNvSpPr>
            <a:spLocks noGrp="1"/>
          </p:cNvSpPr>
          <p:nvPr>
            <p:ph type="body" sz="quarter" idx="27" hasCustomPrompt="1"/>
          </p:nvPr>
        </p:nvSpPr>
        <p:spPr>
          <a:xfrm>
            <a:off x="377191" y="7837244"/>
            <a:ext cx="12576929" cy="881623"/>
          </a:xfrm>
        </p:spPr>
        <p:txBody>
          <a:bodyPr anchor="ctr"/>
          <a:lstStyle>
            <a:lvl1pPr marL="0" indent="0" algn="ctr">
              <a:buFontTx/>
              <a:buNone/>
              <a:defRPr b="1" i="1" baseline="0">
                <a:solidFill>
                  <a:schemeClr val="tx2"/>
                </a:solidFill>
                <a:latin typeface="+mn-lt"/>
              </a:defRPr>
            </a:lvl1pPr>
          </a:lstStyle>
          <a:p>
            <a:pPr lvl="0"/>
            <a:r>
              <a:rPr lang="en-US"/>
              <a:t>Set Take Away Text Here in Myriad Pro Bold Italic. Adjust Size as Needed. </a:t>
            </a:r>
            <a:br>
              <a:rPr lang="en-US"/>
            </a:br>
            <a:r>
              <a:rPr lang="en-US"/>
              <a:t>Break Lines Manually to Avoid Orphans and Widows.</a:t>
            </a:r>
          </a:p>
        </p:txBody>
      </p:sp>
      <p:sp>
        <p:nvSpPr>
          <p:cNvPr id="3" name="TextBox 2">
            <a:extLst>
              <a:ext uri="{FF2B5EF4-FFF2-40B4-BE49-F238E27FC236}">
                <a16:creationId xmlns:a16="http://schemas.microsoft.com/office/drawing/2014/main" id="{EDBBAE94-79F5-18E8-D07F-E6BEE21DE620}"/>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7" name="TextBox 6">
            <a:extLst>
              <a:ext uri="{FF2B5EF4-FFF2-40B4-BE49-F238E27FC236}">
                <a16:creationId xmlns:a16="http://schemas.microsoft.com/office/drawing/2014/main" id="{65E44B62-5890-EB19-1E2A-40D9EA675396}"/>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cxnSp>
        <p:nvCxnSpPr>
          <p:cNvPr id="14" name="Straight Connector 13">
            <a:extLst>
              <a:ext uri="{FF2B5EF4-FFF2-40B4-BE49-F238E27FC236}">
                <a16:creationId xmlns:a16="http://schemas.microsoft.com/office/drawing/2014/main" id="{B8E3B1C6-4491-F154-8B4D-D8F39C144D90}"/>
              </a:ext>
            </a:extLst>
          </p:cNvPr>
          <p:cNvCxnSpPr>
            <a:cxnSpLocks/>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2096DF6-427F-4A8F-D3A9-5696A8A9ADBD}"/>
              </a:ext>
            </a:extLst>
          </p:cNvPr>
          <p:cNvCxnSpPr>
            <a:cxnSpLocks/>
          </p:cNvCxnSpPr>
          <p:nvPr userDrawn="1"/>
        </p:nvCxnSpPr>
        <p:spPr>
          <a:xfrm flipH="1">
            <a:off x="7543800" y="2040256"/>
            <a:ext cx="17120" cy="5739867"/>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85D1008-C408-F7A2-6995-92B5B42F40E4}"/>
              </a:ext>
            </a:extLst>
          </p:cNvPr>
          <p:cNvCxnSpPr>
            <a:cxnSpLocks/>
          </p:cNvCxnSpPr>
          <p:nvPr userDrawn="1"/>
        </p:nvCxnSpPr>
        <p:spPr>
          <a:xfrm>
            <a:off x="282894" y="4957389"/>
            <a:ext cx="1452181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AF31B3D8-8C35-BBE7-CA5E-8BB60401686F}"/>
              </a:ext>
            </a:extLst>
          </p:cNvPr>
          <p:cNvSpPr>
            <a:spLocks noGrp="1"/>
          </p:cNvSpPr>
          <p:nvPr>
            <p:ph idx="1"/>
          </p:nvPr>
        </p:nvSpPr>
        <p:spPr>
          <a:xfrm>
            <a:off x="377191" y="2148334"/>
            <a:ext cx="6919846" cy="2688336"/>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
            <a:extLst>
              <a:ext uri="{FF2B5EF4-FFF2-40B4-BE49-F238E27FC236}">
                <a16:creationId xmlns:a16="http://schemas.microsoft.com/office/drawing/2014/main" id="{9DF03783-58CA-D227-FA2C-EB170A9D2C24}"/>
              </a:ext>
            </a:extLst>
          </p:cNvPr>
          <p:cNvSpPr>
            <a:spLocks noGrp="1"/>
          </p:cNvSpPr>
          <p:nvPr>
            <p:ph idx="10"/>
          </p:nvPr>
        </p:nvSpPr>
        <p:spPr>
          <a:xfrm>
            <a:off x="387410" y="5091786"/>
            <a:ext cx="6919846" cy="2688336"/>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25F23FD1-1559-34BB-192C-F314D1BFE245}"/>
              </a:ext>
            </a:extLst>
          </p:cNvPr>
          <p:cNvSpPr>
            <a:spLocks noGrp="1"/>
          </p:cNvSpPr>
          <p:nvPr>
            <p:ph idx="11"/>
          </p:nvPr>
        </p:nvSpPr>
        <p:spPr>
          <a:xfrm>
            <a:off x="7814583" y="5091786"/>
            <a:ext cx="6919846" cy="2688336"/>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2">
            <a:extLst>
              <a:ext uri="{FF2B5EF4-FFF2-40B4-BE49-F238E27FC236}">
                <a16:creationId xmlns:a16="http://schemas.microsoft.com/office/drawing/2014/main" id="{80C2C777-9720-8826-BBDE-AB938A2E1B20}"/>
              </a:ext>
            </a:extLst>
          </p:cNvPr>
          <p:cNvSpPr>
            <a:spLocks noGrp="1"/>
          </p:cNvSpPr>
          <p:nvPr>
            <p:ph idx="12"/>
          </p:nvPr>
        </p:nvSpPr>
        <p:spPr>
          <a:xfrm>
            <a:off x="7804364" y="2148334"/>
            <a:ext cx="6919846" cy="2688336"/>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8617879"/>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i">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Picture 2">
            <a:extLst>
              <a:ext uri="{FF2B5EF4-FFF2-40B4-BE49-F238E27FC236}">
                <a16:creationId xmlns:a16="http://schemas.microsoft.com/office/drawing/2014/main" id="{7135A854-BB78-3814-DD3D-EEFC8401C428}"/>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C578D272-70E9-1AE0-4FDD-6DA98C7240BE}"/>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10" name="Picture 9">
            <a:extLst>
              <a:ext uri="{FF2B5EF4-FFF2-40B4-BE49-F238E27FC236}">
                <a16:creationId xmlns:a16="http://schemas.microsoft.com/office/drawing/2014/main" id="{152EA3F4-7440-3FF4-94B1-BC8FCA670D44}"/>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cxnSp>
        <p:nvCxnSpPr>
          <p:cNvPr id="17" name="Straight Connector 16">
            <a:extLst>
              <a:ext uri="{FF2B5EF4-FFF2-40B4-BE49-F238E27FC236}">
                <a16:creationId xmlns:a16="http://schemas.microsoft.com/office/drawing/2014/main" id="{1EF45770-D42E-8DE5-6ECC-57D60509E03F}"/>
              </a:ext>
            </a:extLst>
          </p:cNvPr>
          <p:cNvCxnSpPr>
            <a:cxnSpLocks/>
          </p:cNvCxnSpPr>
          <p:nvPr userDrawn="1"/>
        </p:nvCxnSpPr>
        <p:spPr>
          <a:xfrm>
            <a:off x="7560920" y="2040255"/>
            <a:ext cx="0" cy="332729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E787AD4-5BE6-0105-A803-E9C88EDBA504}"/>
              </a:ext>
            </a:extLst>
          </p:cNvPr>
          <p:cNvCxnSpPr>
            <a:cxnSpLocks/>
          </p:cNvCxnSpPr>
          <p:nvPr userDrawn="1"/>
        </p:nvCxnSpPr>
        <p:spPr>
          <a:xfrm>
            <a:off x="282894" y="5367545"/>
            <a:ext cx="1452181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F91375C-CB5B-82A2-DF26-4B633FEBC52B}"/>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7" name="TextBox 6">
            <a:extLst>
              <a:ext uri="{FF2B5EF4-FFF2-40B4-BE49-F238E27FC236}">
                <a16:creationId xmlns:a16="http://schemas.microsoft.com/office/drawing/2014/main" id="{AE53D12D-85A9-6E48-99B0-7875000FEBDE}"/>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4" name="Text Placeholder 2">
            <a:extLst>
              <a:ext uri="{FF2B5EF4-FFF2-40B4-BE49-F238E27FC236}">
                <a16:creationId xmlns:a16="http://schemas.microsoft.com/office/drawing/2014/main" id="{F64AEC0F-84F1-06A7-5FC1-60A578C63800}"/>
              </a:ext>
            </a:extLst>
          </p:cNvPr>
          <p:cNvSpPr>
            <a:spLocks noGrp="1"/>
          </p:cNvSpPr>
          <p:nvPr>
            <p:ph idx="1"/>
          </p:nvPr>
        </p:nvSpPr>
        <p:spPr>
          <a:xfrm>
            <a:off x="377191" y="2148334"/>
            <a:ext cx="6919846" cy="3072384"/>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
            <a:extLst>
              <a:ext uri="{FF2B5EF4-FFF2-40B4-BE49-F238E27FC236}">
                <a16:creationId xmlns:a16="http://schemas.microsoft.com/office/drawing/2014/main" id="{841BDFCD-B18E-8D4B-2FCD-EDC1C00BDCCF}"/>
              </a:ext>
            </a:extLst>
          </p:cNvPr>
          <p:cNvSpPr>
            <a:spLocks noGrp="1"/>
          </p:cNvSpPr>
          <p:nvPr>
            <p:ph idx="10"/>
          </p:nvPr>
        </p:nvSpPr>
        <p:spPr>
          <a:xfrm>
            <a:off x="387409" y="5514372"/>
            <a:ext cx="14323001" cy="3072384"/>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
            <a:extLst>
              <a:ext uri="{FF2B5EF4-FFF2-40B4-BE49-F238E27FC236}">
                <a16:creationId xmlns:a16="http://schemas.microsoft.com/office/drawing/2014/main" id="{808F015E-869C-D639-3E8E-1745AC8A2B79}"/>
              </a:ext>
            </a:extLst>
          </p:cNvPr>
          <p:cNvSpPr>
            <a:spLocks noGrp="1"/>
          </p:cNvSpPr>
          <p:nvPr>
            <p:ph idx="12"/>
          </p:nvPr>
        </p:nvSpPr>
        <p:spPr>
          <a:xfrm>
            <a:off x="7804364" y="2148334"/>
            <a:ext cx="6919846" cy="3072384"/>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33852857"/>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ad w/1 by 3">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11653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Picture 2">
            <a:extLst>
              <a:ext uri="{FF2B5EF4-FFF2-40B4-BE49-F238E27FC236}">
                <a16:creationId xmlns:a16="http://schemas.microsoft.com/office/drawing/2014/main" id="{7135A854-BB78-3814-DD3D-EEFC8401C428}"/>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C578D272-70E9-1AE0-4FDD-6DA98C7240BE}"/>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10" name="Picture 9">
            <a:extLst>
              <a:ext uri="{FF2B5EF4-FFF2-40B4-BE49-F238E27FC236}">
                <a16:creationId xmlns:a16="http://schemas.microsoft.com/office/drawing/2014/main" id="{152EA3F4-7440-3FF4-94B1-BC8FCA670D44}"/>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cxnSp>
        <p:nvCxnSpPr>
          <p:cNvPr id="17" name="Straight Connector 16">
            <a:extLst>
              <a:ext uri="{FF2B5EF4-FFF2-40B4-BE49-F238E27FC236}">
                <a16:creationId xmlns:a16="http://schemas.microsoft.com/office/drawing/2014/main" id="{1EF45770-D42E-8DE5-6ECC-57D60509E03F}"/>
              </a:ext>
            </a:extLst>
          </p:cNvPr>
          <p:cNvCxnSpPr>
            <a:cxnSpLocks/>
          </p:cNvCxnSpPr>
          <p:nvPr userDrawn="1"/>
        </p:nvCxnSpPr>
        <p:spPr>
          <a:xfrm>
            <a:off x="5089510" y="5366969"/>
            <a:ext cx="0" cy="332729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E787AD4-5BE6-0105-A803-E9C88EDBA504}"/>
              </a:ext>
            </a:extLst>
          </p:cNvPr>
          <p:cNvCxnSpPr>
            <a:cxnSpLocks/>
          </p:cNvCxnSpPr>
          <p:nvPr userDrawn="1"/>
        </p:nvCxnSpPr>
        <p:spPr>
          <a:xfrm>
            <a:off x="282894" y="5367545"/>
            <a:ext cx="1452181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F91375C-CB5B-82A2-DF26-4B633FEBC52B}"/>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7" name="TextBox 6">
            <a:extLst>
              <a:ext uri="{FF2B5EF4-FFF2-40B4-BE49-F238E27FC236}">
                <a16:creationId xmlns:a16="http://schemas.microsoft.com/office/drawing/2014/main" id="{AE53D12D-85A9-6E48-99B0-7875000FEBDE}"/>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4" name="Text Placeholder 2">
            <a:extLst>
              <a:ext uri="{FF2B5EF4-FFF2-40B4-BE49-F238E27FC236}">
                <a16:creationId xmlns:a16="http://schemas.microsoft.com/office/drawing/2014/main" id="{F64AEC0F-84F1-06A7-5FC1-60A578C63800}"/>
              </a:ext>
            </a:extLst>
          </p:cNvPr>
          <p:cNvSpPr>
            <a:spLocks noGrp="1"/>
          </p:cNvSpPr>
          <p:nvPr>
            <p:ph idx="1"/>
          </p:nvPr>
        </p:nvSpPr>
        <p:spPr>
          <a:xfrm>
            <a:off x="377190" y="6003080"/>
            <a:ext cx="4526280" cy="2660158"/>
          </a:xfrm>
          <a:prstGeom prst="rect">
            <a:avLst/>
          </a:prstGeom>
        </p:spPr>
        <p:txBody>
          <a:bodyPr vert="horz" lIns="0" tIns="0" rIns="0" bIns="0" rtlCol="0">
            <a:noAutofit/>
          </a:bodyPr>
          <a:lstStyle>
            <a:lvl1pPr marL="282893" indent="-282893">
              <a:buFont typeface="Wingdings" panose="05000000000000000000" pitchFamily="2" charset="2"/>
              <a:buChar char="§"/>
              <a:defRPr sz="1980"/>
            </a:lvl1pPr>
            <a:lvl2pPr marL="565785" indent="-282893">
              <a:buFont typeface="Wingdings" panose="05000000000000000000" pitchFamily="2" charset="2"/>
              <a:buChar char="§"/>
              <a:defRPr sz="1733"/>
            </a:lvl2pPr>
            <a:lvl3pPr marL="848678" indent="-282893">
              <a:buFont typeface="Wingdings" panose="05000000000000000000" pitchFamily="2" charset="2"/>
              <a:buChar char="§"/>
              <a:defRPr sz="1733"/>
            </a:lvl3pPr>
            <a:lvl4pPr marL="1131570" indent="-282893">
              <a:buFont typeface="Wingdings" panose="05000000000000000000" pitchFamily="2" charset="2"/>
              <a:buChar char="§"/>
              <a:defRPr sz="1485"/>
            </a:lvl4pPr>
            <a:lvl5pPr marL="1414463" indent="-282893">
              <a:buFont typeface="Wingdings" panose="05000000000000000000" pitchFamily="2" charset="2"/>
              <a:buChar char="§"/>
              <a:defRPr sz="148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A981A629-7DA2-0C7D-0AA8-AD04B82BD7C4}"/>
              </a:ext>
            </a:extLst>
          </p:cNvPr>
          <p:cNvSpPr>
            <a:spLocks noGrp="1"/>
          </p:cNvSpPr>
          <p:nvPr>
            <p:ph idx="13"/>
          </p:nvPr>
        </p:nvSpPr>
        <p:spPr>
          <a:xfrm>
            <a:off x="10197929" y="6003079"/>
            <a:ext cx="4526280" cy="2660160"/>
          </a:xfrm>
          <a:prstGeom prst="rect">
            <a:avLst/>
          </a:prstGeom>
        </p:spPr>
        <p:txBody>
          <a:bodyPr vert="horz" lIns="0" tIns="0" rIns="0" bIns="0" rtlCol="0">
            <a:noAutofit/>
          </a:bodyPr>
          <a:lstStyle>
            <a:lvl1pPr marL="282893" indent="-282893">
              <a:buFont typeface="Wingdings" panose="05000000000000000000" pitchFamily="2" charset="2"/>
              <a:buChar char="§"/>
              <a:defRPr sz="1980"/>
            </a:lvl1pPr>
            <a:lvl2pPr marL="565785" indent="-282893">
              <a:buFont typeface="Wingdings" panose="05000000000000000000" pitchFamily="2" charset="2"/>
              <a:buChar char="§"/>
              <a:defRPr sz="1733"/>
            </a:lvl2pPr>
            <a:lvl3pPr marL="848678" indent="-282893">
              <a:buFont typeface="Wingdings" panose="05000000000000000000" pitchFamily="2" charset="2"/>
              <a:buChar char="§"/>
              <a:defRPr sz="1733"/>
            </a:lvl3pPr>
            <a:lvl4pPr marL="1131570" indent="-282893">
              <a:buFont typeface="Wingdings" panose="05000000000000000000" pitchFamily="2" charset="2"/>
              <a:buChar char="§"/>
              <a:defRPr sz="1485"/>
            </a:lvl4pPr>
            <a:lvl5pPr marL="1414463" indent="-282893">
              <a:buFont typeface="Wingdings" panose="05000000000000000000" pitchFamily="2" charset="2"/>
              <a:buChar char="§"/>
              <a:defRPr sz="148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D0BCE9B6-D964-CC0E-0491-C40C3419E8C1}"/>
              </a:ext>
            </a:extLst>
          </p:cNvPr>
          <p:cNvSpPr>
            <a:spLocks noGrp="1"/>
          </p:cNvSpPr>
          <p:nvPr>
            <p:ph idx="14"/>
          </p:nvPr>
        </p:nvSpPr>
        <p:spPr>
          <a:xfrm>
            <a:off x="5275550" y="6003079"/>
            <a:ext cx="4526280" cy="2660160"/>
          </a:xfrm>
          <a:prstGeom prst="rect">
            <a:avLst/>
          </a:prstGeom>
        </p:spPr>
        <p:txBody>
          <a:bodyPr vert="horz" lIns="0" tIns="0" rIns="0" bIns="0" rtlCol="0">
            <a:noAutofit/>
          </a:bodyPr>
          <a:lstStyle>
            <a:lvl1pPr marL="282893" indent="-282893">
              <a:buFont typeface="Wingdings" panose="05000000000000000000" pitchFamily="2" charset="2"/>
              <a:buChar char="§"/>
              <a:defRPr sz="1980"/>
            </a:lvl1pPr>
            <a:lvl2pPr marL="565785" indent="-282893">
              <a:buFont typeface="Wingdings" panose="05000000000000000000" pitchFamily="2" charset="2"/>
              <a:buChar char="§"/>
              <a:defRPr sz="1733"/>
            </a:lvl2pPr>
            <a:lvl3pPr marL="848678" indent="-282893">
              <a:buFont typeface="Wingdings" panose="05000000000000000000" pitchFamily="2" charset="2"/>
              <a:buChar char="§"/>
              <a:defRPr sz="1733"/>
            </a:lvl3pPr>
            <a:lvl4pPr marL="1131570" indent="-282893">
              <a:buFont typeface="Wingdings" panose="05000000000000000000" pitchFamily="2" charset="2"/>
              <a:buChar char="§"/>
              <a:defRPr sz="1485"/>
            </a:lvl4pPr>
            <a:lvl5pPr marL="1414463" indent="-282893">
              <a:buFont typeface="Wingdings" panose="05000000000000000000" pitchFamily="2" charset="2"/>
              <a:buChar char="§"/>
              <a:defRPr sz="148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28ADBC59-8C09-BC1A-30BE-139EBF1023D4}"/>
              </a:ext>
            </a:extLst>
          </p:cNvPr>
          <p:cNvSpPr>
            <a:spLocks noGrp="1"/>
          </p:cNvSpPr>
          <p:nvPr>
            <p:ph idx="15"/>
          </p:nvPr>
        </p:nvSpPr>
        <p:spPr>
          <a:xfrm>
            <a:off x="377190" y="2080750"/>
            <a:ext cx="14323001" cy="3072384"/>
          </a:xfrm>
          <a:prstGeom prst="rect">
            <a:avLst/>
          </a:prstGeom>
        </p:spPr>
        <p:txBody>
          <a:bodyPr vert="horz" lIns="0" tIns="0" rIns="0" bIns="0" rtlCol="0">
            <a:noAutofit/>
          </a:bodyPr>
          <a:lstStyle>
            <a:lvl1pPr marL="282893" indent="-282893">
              <a:buFont typeface="Wingdings" panose="05000000000000000000" pitchFamily="2" charset="2"/>
              <a:buChar char="§"/>
              <a:defRPr sz="2475"/>
            </a:lvl1pPr>
            <a:lvl2pPr marL="565785" indent="-282893">
              <a:buFont typeface="Wingdings" panose="05000000000000000000" pitchFamily="2" charset="2"/>
              <a:buChar char="§"/>
              <a:defRPr sz="2228"/>
            </a:lvl2pPr>
            <a:lvl3pPr marL="848678" indent="-282893">
              <a:buFont typeface="Wingdings" panose="05000000000000000000" pitchFamily="2" charset="2"/>
              <a:buChar char="§"/>
              <a:defRPr sz="2228"/>
            </a:lvl3pPr>
            <a:lvl4pPr marL="1131570" indent="-282893">
              <a:buFont typeface="Wingdings" panose="05000000000000000000" pitchFamily="2" charset="2"/>
              <a:buChar char="§"/>
              <a:defRPr sz="1980"/>
            </a:lvl4pPr>
            <a:lvl5pPr marL="1414463" indent="-282893">
              <a:buFont typeface="Wingdings" panose="05000000000000000000" pitchFamily="2" charset="2"/>
              <a:buChar char="§"/>
              <a:defRPr sz="198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02E63710-E056-CDBE-651D-04722767269C}"/>
              </a:ext>
            </a:extLst>
          </p:cNvPr>
          <p:cNvCxnSpPr>
            <a:cxnSpLocks/>
          </p:cNvCxnSpPr>
          <p:nvPr userDrawn="1"/>
        </p:nvCxnSpPr>
        <p:spPr>
          <a:xfrm>
            <a:off x="9999880" y="5369038"/>
            <a:ext cx="0" cy="332729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0" name="Text Placeholder 2">
            <a:extLst>
              <a:ext uri="{FF2B5EF4-FFF2-40B4-BE49-F238E27FC236}">
                <a16:creationId xmlns:a16="http://schemas.microsoft.com/office/drawing/2014/main" id="{57950614-2999-C6E4-0F40-84092A13060F}"/>
              </a:ext>
            </a:extLst>
          </p:cNvPr>
          <p:cNvSpPr>
            <a:spLocks noGrp="1"/>
          </p:cNvSpPr>
          <p:nvPr>
            <p:ph type="body" sz="quarter" idx="30" hasCustomPrompt="1"/>
          </p:nvPr>
        </p:nvSpPr>
        <p:spPr>
          <a:xfrm>
            <a:off x="377190" y="5433299"/>
            <a:ext cx="4526280" cy="487722"/>
          </a:xfrm>
        </p:spPr>
        <p:txBody>
          <a:bodyPr anchor="ctr"/>
          <a:lstStyle>
            <a:lvl1pPr marL="0" indent="0" algn="ctr">
              <a:buFontTx/>
              <a:buNone/>
              <a:defRPr sz="2228" b="1" u="sng" cap="none" baseline="0">
                <a:latin typeface="+mn-lt"/>
              </a:defRPr>
            </a:lvl1pPr>
          </a:lstStyle>
          <a:p>
            <a:pPr lvl="0"/>
            <a:r>
              <a:rPr lang="en-US" b="1" cap="none" baseline="0"/>
              <a:t>Subtitle is 18 pts Myriad Pro bold</a:t>
            </a:r>
            <a:endParaRPr lang="en-US"/>
          </a:p>
        </p:txBody>
      </p:sp>
      <p:sp>
        <p:nvSpPr>
          <p:cNvPr id="23" name="Text Placeholder 2">
            <a:extLst>
              <a:ext uri="{FF2B5EF4-FFF2-40B4-BE49-F238E27FC236}">
                <a16:creationId xmlns:a16="http://schemas.microsoft.com/office/drawing/2014/main" id="{BA0C0CF1-9155-6272-BEAA-EC635FD4B543}"/>
              </a:ext>
            </a:extLst>
          </p:cNvPr>
          <p:cNvSpPr>
            <a:spLocks noGrp="1"/>
          </p:cNvSpPr>
          <p:nvPr>
            <p:ph type="body" sz="quarter" idx="31" hasCustomPrompt="1"/>
          </p:nvPr>
        </p:nvSpPr>
        <p:spPr>
          <a:xfrm>
            <a:off x="5275550" y="5433299"/>
            <a:ext cx="4526280" cy="487722"/>
          </a:xfrm>
        </p:spPr>
        <p:txBody>
          <a:bodyPr anchor="ctr"/>
          <a:lstStyle>
            <a:lvl1pPr marL="0" indent="0" algn="ctr">
              <a:buFontTx/>
              <a:buNone/>
              <a:defRPr sz="2228" b="1" u="sng" cap="none" baseline="0">
                <a:latin typeface="+mn-lt"/>
              </a:defRPr>
            </a:lvl1pPr>
          </a:lstStyle>
          <a:p>
            <a:pPr lvl="0"/>
            <a:r>
              <a:rPr lang="en-US" b="1" cap="none" baseline="0"/>
              <a:t>Subtitle is 18 pts Myriad Pro bold</a:t>
            </a:r>
            <a:endParaRPr lang="en-US"/>
          </a:p>
        </p:txBody>
      </p:sp>
      <p:sp>
        <p:nvSpPr>
          <p:cNvPr id="24" name="Text Placeholder 2">
            <a:extLst>
              <a:ext uri="{FF2B5EF4-FFF2-40B4-BE49-F238E27FC236}">
                <a16:creationId xmlns:a16="http://schemas.microsoft.com/office/drawing/2014/main" id="{4919405C-102A-6178-56B3-EB856C5AC55C}"/>
              </a:ext>
            </a:extLst>
          </p:cNvPr>
          <p:cNvSpPr>
            <a:spLocks noGrp="1"/>
          </p:cNvSpPr>
          <p:nvPr>
            <p:ph type="body" sz="quarter" idx="32" hasCustomPrompt="1"/>
          </p:nvPr>
        </p:nvSpPr>
        <p:spPr>
          <a:xfrm>
            <a:off x="10197929" y="5433299"/>
            <a:ext cx="4526280" cy="487722"/>
          </a:xfrm>
        </p:spPr>
        <p:txBody>
          <a:bodyPr anchor="ctr"/>
          <a:lstStyle>
            <a:lvl1pPr marL="0" indent="0" algn="ctr">
              <a:buFontTx/>
              <a:buNone/>
              <a:defRPr sz="2228" b="1" u="sng" cap="none" baseline="0">
                <a:latin typeface="+mn-lt"/>
              </a:defRPr>
            </a:lvl1pPr>
          </a:lstStyle>
          <a:p>
            <a:pPr lvl="0"/>
            <a:r>
              <a:rPr lang="en-US" b="1" cap="none" baseline="0"/>
              <a:t>Subtitle is 18 pts Myriad Pro bold</a:t>
            </a:r>
            <a:endParaRPr lang="en-US"/>
          </a:p>
        </p:txBody>
      </p:sp>
    </p:spTree>
    <p:extLst>
      <p:ext uri="{BB962C8B-B14F-4D97-AF65-F5344CB8AC3E}">
        <p14:creationId xmlns:p14="http://schemas.microsoft.com/office/powerpoint/2010/main" val="3256168308"/>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lumns">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sp>
        <p:nvSpPr>
          <p:cNvPr id="17" name="Text Placeholder 16"/>
          <p:cNvSpPr>
            <a:spLocks noGrp="1"/>
          </p:cNvSpPr>
          <p:nvPr>
            <p:ph type="body" sz="quarter" idx="24" hasCustomPrompt="1"/>
          </p:nvPr>
        </p:nvSpPr>
        <p:spPr>
          <a:xfrm>
            <a:off x="377191" y="2563166"/>
            <a:ext cx="7122708" cy="380873"/>
          </a:xfrm>
        </p:spPr>
        <p:txBody>
          <a:bodyPr wrap="square" tIns="0" anchor="ctr">
            <a:spAutoFit/>
          </a:bodyPr>
          <a:lstStyle>
            <a:lvl1pPr marL="0" indent="0">
              <a:buFontTx/>
              <a:buNone/>
              <a:defRPr sz="2475" baseline="0"/>
            </a:lvl1pPr>
          </a:lstStyle>
          <a:p>
            <a:pPr lvl="0"/>
            <a:r>
              <a:rPr lang="en-US"/>
              <a:t>Click to edit body text (18 </a:t>
            </a:r>
            <a:r>
              <a:rPr lang="en-US" err="1"/>
              <a:t>pt</a:t>
            </a:r>
            <a:r>
              <a:rPr lang="en-US"/>
              <a:t> Myriad Pro )</a:t>
            </a:r>
          </a:p>
        </p:txBody>
      </p:sp>
      <p:sp>
        <p:nvSpPr>
          <p:cNvPr id="4" name="Picture Placeholder 3"/>
          <p:cNvSpPr>
            <a:spLocks noGrp="1"/>
          </p:cNvSpPr>
          <p:nvPr>
            <p:ph type="pic" sz="quarter" idx="29" hasCustomPrompt="1"/>
          </p:nvPr>
        </p:nvSpPr>
        <p:spPr>
          <a:xfrm>
            <a:off x="7543800" y="2013584"/>
            <a:ext cx="7166610" cy="6699753"/>
          </a:xfrm>
        </p:spPr>
        <p:txBody>
          <a:bodyPr anchor="ctr" anchorCtr="1"/>
          <a:lstStyle>
            <a:lvl1pPr marL="0" indent="0">
              <a:buNone/>
              <a:defRPr/>
            </a:lvl1pPr>
          </a:lstStyle>
          <a:p>
            <a:r>
              <a:rPr lang="en-US"/>
              <a:t>Insert picture here</a:t>
            </a:r>
          </a:p>
        </p:txBody>
      </p:sp>
      <p:sp>
        <p:nvSpPr>
          <p:cNvPr id="3" name="Text Placeholder 2"/>
          <p:cNvSpPr>
            <a:spLocks noGrp="1"/>
          </p:cNvSpPr>
          <p:nvPr>
            <p:ph type="body" sz="quarter" idx="30" hasCustomPrompt="1"/>
          </p:nvPr>
        </p:nvSpPr>
        <p:spPr>
          <a:xfrm>
            <a:off x="377190" y="1995495"/>
            <a:ext cx="7122710" cy="487722"/>
          </a:xfrm>
        </p:spPr>
        <p:txBody>
          <a:bodyPr anchor="ctr"/>
          <a:lstStyle>
            <a:lvl1pPr marL="0" indent="0">
              <a:buFontTx/>
              <a:buNone/>
              <a:defRPr sz="2475" b="1" cap="none" baseline="0">
                <a:latin typeface="+mn-lt"/>
              </a:defRPr>
            </a:lvl1pPr>
          </a:lstStyle>
          <a:p>
            <a:pPr lvl="0"/>
            <a:r>
              <a:rPr lang="en-US" b="1" cap="none" baseline="0"/>
              <a:t>Subtitle is 18 pts Myriad Pro bold</a:t>
            </a:r>
            <a:endParaRPr lang="en-US"/>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6" name="Picture 2">
            <a:extLst>
              <a:ext uri="{FF2B5EF4-FFF2-40B4-BE49-F238E27FC236}">
                <a16:creationId xmlns:a16="http://schemas.microsoft.com/office/drawing/2014/main" id="{CA085027-4112-E480-B754-0A200341BC13}"/>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a:extLst>
              <a:ext uri="{FF2B5EF4-FFF2-40B4-BE49-F238E27FC236}">
                <a16:creationId xmlns:a16="http://schemas.microsoft.com/office/drawing/2014/main" id="{0A913C34-3617-2E36-328D-1870DAE4D1F7}"/>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7" name="TextBox 6">
            <a:extLst>
              <a:ext uri="{FF2B5EF4-FFF2-40B4-BE49-F238E27FC236}">
                <a16:creationId xmlns:a16="http://schemas.microsoft.com/office/drawing/2014/main" id="{ED1891D4-554A-295C-DD31-D6621705D2C4}"/>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1" name="TextBox 10">
            <a:extLst>
              <a:ext uri="{FF2B5EF4-FFF2-40B4-BE49-F238E27FC236}">
                <a16:creationId xmlns:a16="http://schemas.microsoft.com/office/drawing/2014/main" id="{0724B6D1-921D-5154-3906-6C1B892C3FEC}"/>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24" name="Text Placeholder 2">
            <a:extLst>
              <a:ext uri="{FF2B5EF4-FFF2-40B4-BE49-F238E27FC236}">
                <a16:creationId xmlns:a16="http://schemas.microsoft.com/office/drawing/2014/main" id="{5CF7E772-8241-A102-DC4E-64DF1C1502A4}"/>
              </a:ext>
            </a:extLst>
          </p:cNvPr>
          <p:cNvSpPr>
            <a:spLocks noGrp="1"/>
          </p:cNvSpPr>
          <p:nvPr>
            <p:ph idx="1"/>
          </p:nvPr>
        </p:nvSpPr>
        <p:spPr>
          <a:xfrm>
            <a:off x="377193" y="3057614"/>
            <a:ext cx="7122708" cy="5655723"/>
          </a:xfrm>
          <a:prstGeom prst="rect">
            <a:avLst/>
          </a:prstGeom>
        </p:spPr>
        <p:txBody>
          <a:bodyPr vert="horz" lIns="0" tIns="0" rIns="0" bIns="0" rtlCol="0">
            <a:noAutofit/>
          </a:bodyPr>
          <a:lstStyle>
            <a:lvl1pPr marL="282893" indent="-282893">
              <a:buFont typeface="Wingdings" panose="05000000000000000000" pitchFamily="2" charset="2"/>
              <a:buChar char="§"/>
              <a:defRPr sz="2970"/>
            </a:lvl1pPr>
            <a:lvl2pPr marL="565785" indent="-282893">
              <a:buFont typeface="Wingdings" panose="05000000000000000000" pitchFamily="2" charset="2"/>
              <a:buChar char="§"/>
              <a:defRPr sz="2475"/>
            </a:lvl2pPr>
            <a:lvl3pPr marL="848678" indent="-282893">
              <a:buFont typeface="Wingdings" panose="05000000000000000000" pitchFamily="2" charset="2"/>
              <a:buChar char="§"/>
              <a:defRPr sz="2475"/>
            </a:lvl3pPr>
            <a:lvl4pPr marL="1131570" indent="-282893">
              <a:buFont typeface="Wingdings" panose="05000000000000000000" pitchFamily="2" charset="2"/>
              <a:buChar char="§"/>
              <a:defRPr sz="2228"/>
            </a:lvl4pPr>
            <a:lvl5pPr marL="1414463" indent="-282893">
              <a:buFont typeface="Wingdings" panose="05000000000000000000" pitchFamily="2" charset="2"/>
              <a:buChar char="§"/>
              <a:defRPr sz="2228"/>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4919909"/>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lumns w/Take-Away">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sp>
        <p:nvSpPr>
          <p:cNvPr id="17" name="Text Placeholder 16"/>
          <p:cNvSpPr>
            <a:spLocks noGrp="1"/>
          </p:cNvSpPr>
          <p:nvPr>
            <p:ph type="body" sz="quarter" idx="24" hasCustomPrompt="1"/>
          </p:nvPr>
        </p:nvSpPr>
        <p:spPr>
          <a:xfrm>
            <a:off x="377191" y="2563166"/>
            <a:ext cx="7122708" cy="380873"/>
          </a:xfrm>
        </p:spPr>
        <p:txBody>
          <a:bodyPr wrap="square" tIns="0" anchor="ctr">
            <a:spAutoFit/>
          </a:bodyPr>
          <a:lstStyle>
            <a:lvl1pPr marL="0" indent="0">
              <a:buFontTx/>
              <a:buNone/>
              <a:defRPr sz="2475" baseline="0"/>
            </a:lvl1pPr>
          </a:lstStyle>
          <a:p>
            <a:pPr lvl="0"/>
            <a:r>
              <a:rPr lang="en-US"/>
              <a:t>Click to edit body text (18 </a:t>
            </a:r>
            <a:r>
              <a:rPr lang="en-US" err="1"/>
              <a:t>pt</a:t>
            </a:r>
            <a:r>
              <a:rPr lang="en-US"/>
              <a:t> Myriad Pro )</a:t>
            </a:r>
          </a:p>
        </p:txBody>
      </p:sp>
      <p:sp>
        <p:nvSpPr>
          <p:cNvPr id="4" name="Picture Placeholder 3"/>
          <p:cNvSpPr>
            <a:spLocks noGrp="1"/>
          </p:cNvSpPr>
          <p:nvPr>
            <p:ph type="pic" sz="quarter" idx="29" hasCustomPrompt="1"/>
          </p:nvPr>
        </p:nvSpPr>
        <p:spPr>
          <a:xfrm>
            <a:off x="7543800" y="2013584"/>
            <a:ext cx="7166610" cy="5676433"/>
          </a:xfrm>
        </p:spPr>
        <p:txBody>
          <a:bodyPr anchor="ctr" anchorCtr="1"/>
          <a:lstStyle>
            <a:lvl1pPr marL="0" indent="0">
              <a:buNone/>
              <a:defRPr/>
            </a:lvl1pPr>
          </a:lstStyle>
          <a:p>
            <a:r>
              <a:rPr lang="en-US"/>
              <a:t>Insert picture here</a:t>
            </a:r>
          </a:p>
        </p:txBody>
      </p:sp>
      <p:sp>
        <p:nvSpPr>
          <p:cNvPr id="3" name="Text Placeholder 2"/>
          <p:cNvSpPr>
            <a:spLocks noGrp="1"/>
          </p:cNvSpPr>
          <p:nvPr>
            <p:ph type="body" sz="quarter" idx="30" hasCustomPrompt="1"/>
          </p:nvPr>
        </p:nvSpPr>
        <p:spPr>
          <a:xfrm>
            <a:off x="377190" y="1995495"/>
            <a:ext cx="7122710" cy="487722"/>
          </a:xfrm>
        </p:spPr>
        <p:txBody>
          <a:bodyPr anchor="ctr"/>
          <a:lstStyle>
            <a:lvl1pPr marL="0" indent="0">
              <a:buFontTx/>
              <a:buNone/>
              <a:defRPr sz="2475" b="1" cap="none" baseline="0">
                <a:latin typeface="+mn-lt"/>
              </a:defRPr>
            </a:lvl1pPr>
          </a:lstStyle>
          <a:p>
            <a:pPr lvl="0"/>
            <a:r>
              <a:rPr lang="en-US" b="1" cap="none" baseline="0"/>
              <a:t>Subtitle is 18 pts Myriad Pro bold</a:t>
            </a:r>
            <a:endParaRPr lang="en-US"/>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6" name="Picture 2">
            <a:extLst>
              <a:ext uri="{FF2B5EF4-FFF2-40B4-BE49-F238E27FC236}">
                <a16:creationId xmlns:a16="http://schemas.microsoft.com/office/drawing/2014/main" id="{CA085027-4112-E480-B754-0A200341BC13}"/>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a:extLst>
              <a:ext uri="{FF2B5EF4-FFF2-40B4-BE49-F238E27FC236}">
                <a16:creationId xmlns:a16="http://schemas.microsoft.com/office/drawing/2014/main" id="{0A913C34-3617-2E36-328D-1870DAE4D1F7}"/>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11" name="Text Placeholder 11">
            <a:extLst>
              <a:ext uri="{FF2B5EF4-FFF2-40B4-BE49-F238E27FC236}">
                <a16:creationId xmlns:a16="http://schemas.microsoft.com/office/drawing/2014/main" id="{B58FD59B-E923-AE9B-6B49-809E638874B5}"/>
              </a:ext>
            </a:extLst>
          </p:cNvPr>
          <p:cNvSpPr>
            <a:spLocks noGrp="1"/>
          </p:cNvSpPr>
          <p:nvPr>
            <p:ph type="body" sz="quarter" idx="27" hasCustomPrompt="1"/>
          </p:nvPr>
        </p:nvSpPr>
        <p:spPr>
          <a:xfrm>
            <a:off x="377191" y="7837244"/>
            <a:ext cx="12576929" cy="881623"/>
          </a:xfrm>
        </p:spPr>
        <p:txBody>
          <a:bodyPr anchor="ctr"/>
          <a:lstStyle>
            <a:lvl1pPr marL="0" indent="0" algn="ctr">
              <a:buFontTx/>
              <a:buNone/>
              <a:defRPr b="1" i="1" baseline="0">
                <a:solidFill>
                  <a:schemeClr val="tx2"/>
                </a:solidFill>
                <a:latin typeface="+mn-lt"/>
              </a:defRPr>
            </a:lvl1pPr>
          </a:lstStyle>
          <a:p>
            <a:pPr lvl="0"/>
            <a:r>
              <a:rPr lang="en-US"/>
              <a:t>Set Take Away Text Here in Myriad Pro Bold Italic. Adjust Size as Needed. </a:t>
            </a:r>
            <a:br>
              <a:rPr lang="en-US"/>
            </a:br>
            <a:r>
              <a:rPr lang="en-US"/>
              <a:t>Break Lines Manually to Avoid Orphans and Widows.</a:t>
            </a:r>
          </a:p>
        </p:txBody>
      </p:sp>
      <p:sp>
        <p:nvSpPr>
          <p:cNvPr id="13" name="Text Placeholder 2">
            <a:extLst>
              <a:ext uri="{FF2B5EF4-FFF2-40B4-BE49-F238E27FC236}">
                <a16:creationId xmlns:a16="http://schemas.microsoft.com/office/drawing/2014/main" id="{F8CEC63D-E523-2FFE-3902-AC3553849667}"/>
              </a:ext>
            </a:extLst>
          </p:cNvPr>
          <p:cNvSpPr>
            <a:spLocks noGrp="1"/>
          </p:cNvSpPr>
          <p:nvPr>
            <p:ph idx="1"/>
          </p:nvPr>
        </p:nvSpPr>
        <p:spPr>
          <a:xfrm>
            <a:off x="377193" y="3057613"/>
            <a:ext cx="7122708" cy="4632403"/>
          </a:xfrm>
          <a:prstGeom prst="rect">
            <a:avLst/>
          </a:prstGeom>
        </p:spPr>
        <p:txBody>
          <a:bodyPr vert="horz" lIns="0" tIns="0" rIns="0" bIns="0" rtlCol="0">
            <a:noAutofit/>
          </a:bodyPr>
          <a:lstStyle>
            <a:lvl1pPr marL="282893" indent="-282893">
              <a:buFont typeface="Wingdings" panose="05000000000000000000" pitchFamily="2" charset="2"/>
              <a:buChar char="§"/>
              <a:defRPr sz="2970"/>
            </a:lvl1pPr>
            <a:lvl2pPr marL="565785" indent="-282893">
              <a:buFont typeface="Wingdings" panose="05000000000000000000" pitchFamily="2" charset="2"/>
              <a:buChar char="§"/>
              <a:defRPr sz="2475"/>
            </a:lvl2pPr>
            <a:lvl3pPr marL="848678" indent="-282893">
              <a:buFont typeface="Wingdings" panose="05000000000000000000" pitchFamily="2" charset="2"/>
              <a:buChar char="§"/>
              <a:defRPr sz="2475"/>
            </a:lvl3pPr>
            <a:lvl4pPr marL="1131570" indent="-282893">
              <a:buFont typeface="Wingdings" panose="05000000000000000000" pitchFamily="2" charset="2"/>
              <a:buChar char="§"/>
              <a:defRPr sz="2228"/>
            </a:lvl4pPr>
            <a:lvl5pPr marL="1414463" indent="-282893">
              <a:buFont typeface="Wingdings" panose="05000000000000000000" pitchFamily="2" charset="2"/>
              <a:buChar char="§"/>
              <a:defRPr sz="2228"/>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8801496"/>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118283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4" name="Picture 2">
            <a:extLst>
              <a:ext uri="{FF2B5EF4-FFF2-40B4-BE49-F238E27FC236}">
                <a16:creationId xmlns:a16="http://schemas.microsoft.com/office/drawing/2014/main" id="{16C185A4-CFA3-7DBE-B233-704A5911C330}"/>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E553EB40-11D1-8FDA-ABBC-6814660D0021}"/>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3" name="Picture 2">
            <a:extLst>
              <a:ext uri="{FF2B5EF4-FFF2-40B4-BE49-F238E27FC236}">
                <a16:creationId xmlns:a16="http://schemas.microsoft.com/office/drawing/2014/main" id="{7CA84880-7B3B-022C-D4F4-CF7F7B310E1E}"/>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11" name="TextBox 10">
            <a:extLst>
              <a:ext uri="{FF2B5EF4-FFF2-40B4-BE49-F238E27FC236}">
                <a16:creationId xmlns:a16="http://schemas.microsoft.com/office/drawing/2014/main" id="{D2F42CEA-F7D9-44E8-783B-B5EE39AA1DED}"/>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2" name="TextBox 11">
            <a:extLst>
              <a:ext uri="{FF2B5EF4-FFF2-40B4-BE49-F238E27FC236}">
                <a16:creationId xmlns:a16="http://schemas.microsoft.com/office/drawing/2014/main" id="{6C199963-4196-E2E3-A60A-FFBDDD05B1B9}"/>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Tree>
    <p:extLst>
      <p:ext uri="{BB962C8B-B14F-4D97-AF65-F5344CB8AC3E}">
        <p14:creationId xmlns:p14="http://schemas.microsoft.com/office/powerpoint/2010/main" val="1209591571"/>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p">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77190" y="88946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7" name="Group 16"/>
          <p:cNvGrpSpPr>
            <a:grpSpLocks/>
          </p:cNvGrpSpPr>
          <p:nvPr userDrawn="1"/>
        </p:nvGrpSpPr>
        <p:grpSpPr>
          <a:xfrm>
            <a:off x="1880596" y="1894472"/>
            <a:ext cx="11326409" cy="4937397"/>
            <a:chOff x="116549" y="486486"/>
            <a:chExt cx="9055100" cy="4878388"/>
          </a:xfrm>
          <a:solidFill>
            <a:schemeClr val="bg1">
              <a:lumMod val="85000"/>
            </a:schemeClr>
          </a:solidFill>
          <a:effectLst>
            <a:outerShdw blurRad="127000" dist="12700" dir="5400000" algn="t" rotWithShape="0">
              <a:prstClr val="black">
                <a:alpha val="30000"/>
              </a:prstClr>
            </a:outerShdw>
          </a:effectLst>
        </p:grpSpPr>
        <p:grpSp>
          <p:nvGrpSpPr>
            <p:cNvPr id="22" name="Group 1712"/>
            <p:cNvGrpSpPr>
              <a:grpSpLocks/>
            </p:cNvGrpSpPr>
            <p:nvPr/>
          </p:nvGrpSpPr>
          <p:grpSpPr bwMode="auto">
            <a:xfrm>
              <a:off x="1505358" y="2390534"/>
              <a:ext cx="1729334" cy="2974340"/>
              <a:chOff x="3689351" y="1933576"/>
              <a:chExt cx="1755775" cy="2995612"/>
            </a:xfrm>
            <a:grpFill/>
          </p:grpSpPr>
          <p:sp>
            <p:nvSpPr>
              <p:cNvPr id="257" name="Freeform 1673"/>
              <p:cNvSpPr>
                <a:spLocks/>
              </p:cNvSpPr>
              <p:nvPr/>
            </p:nvSpPr>
            <p:spPr bwMode="auto">
              <a:xfrm>
                <a:off x="4740276" y="4849813"/>
                <a:ext cx="115888" cy="69850"/>
              </a:xfrm>
              <a:custGeom>
                <a:avLst/>
                <a:gdLst>
                  <a:gd name="T0" fmla="*/ 3 w 145"/>
                  <a:gd name="T1" fmla="*/ 1 h 89"/>
                  <a:gd name="T2" fmla="*/ 16 w 145"/>
                  <a:gd name="T3" fmla="*/ 8 h 89"/>
                  <a:gd name="T4" fmla="*/ 22 w 145"/>
                  <a:gd name="T5" fmla="*/ 14 h 89"/>
                  <a:gd name="T6" fmla="*/ 19 w 145"/>
                  <a:gd name="T7" fmla="*/ 15 h 89"/>
                  <a:gd name="T8" fmla="*/ 15 w 145"/>
                  <a:gd name="T9" fmla="*/ 15 h 89"/>
                  <a:gd name="T10" fmla="*/ 11 w 145"/>
                  <a:gd name="T11" fmla="*/ 16 h 89"/>
                  <a:gd name="T12" fmla="*/ 13 w 145"/>
                  <a:gd name="T13" fmla="*/ 19 h 89"/>
                  <a:gd name="T14" fmla="*/ 16 w 145"/>
                  <a:gd name="T15" fmla="*/ 20 h 89"/>
                  <a:gd name="T16" fmla="*/ 21 w 145"/>
                  <a:gd name="T17" fmla="*/ 20 h 89"/>
                  <a:gd name="T18" fmla="*/ 25 w 145"/>
                  <a:gd name="T19" fmla="*/ 20 h 89"/>
                  <a:gd name="T20" fmla="*/ 29 w 145"/>
                  <a:gd name="T21" fmla="*/ 22 h 89"/>
                  <a:gd name="T22" fmla="*/ 31 w 145"/>
                  <a:gd name="T23" fmla="*/ 26 h 89"/>
                  <a:gd name="T24" fmla="*/ 38 w 145"/>
                  <a:gd name="T25" fmla="*/ 30 h 89"/>
                  <a:gd name="T26" fmla="*/ 47 w 145"/>
                  <a:gd name="T27" fmla="*/ 35 h 89"/>
                  <a:gd name="T28" fmla="*/ 51 w 145"/>
                  <a:gd name="T29" fmla="*/ 38 h 89"/>
                  <a:gd name="T30" fmla="*/ 56 w 145"/>
                  <a:gd name="T31" fmla="*/ 43 h 89"/>
                  <a:gd name="T32" fmla="*/ 63 w 145"/>
                  <a:gd name="T33" fmla="*/ 45 h 89"/>
                  <a:gd name="T34" fmla="*/ 70 w 145"/>
                  <a:gd name="T35" fmla="*/ 47 h 89"/>
                  <a:gd name="T36" fmla="*/ 76 w 145"/>
                  <a:gd name="T37" fmla="*/ 51 h 89"/>
                  <a:gd name="T38" fmla="*/ 83 w 145"/>
                  <a:gd name="T39" fmla="*/ 56 h 89"/>
                  <a:gd name="T40" fmla="*/ 89 w 145"/>
                  <a:gd name="T41" fmla="*/ 56 h 89"/>
                  <a:gd name="T42" fmla="*/ 94 w 145"/>
                  <a:gd name="T43" fmla="*/ 55 h 89"/>
                  <a:gd name="T44" fmla="*/ 103 w 145"/>
                  <a:gd name="T45" fmla="*/ 61 h 89"/>
                  <a:gd name="T46" fmla="*/ 120 w 145"/>
                  <a:gd name="T47" fmla="*/ 71 h 89"/>
                  <a:gd name="T48" fmla="*/ 138 w 145"/>
                  <a:gd name="T49" fmla="*/ 74 h 89"/>
                  <a:gd name="T50" fmla="*/ 143 w 145"/>
                  <a:gd name="T51" fmla="*/ 73 h 89"/>
                  <a:gd name="T52" fmla="*/ 145 w 145"/>
                  <a:gd name="T53" fmla="*/ 75 h 89"/>
                  <a:gd name="T54" fmla="*/ 144 w 145"/>
                  <a:gd name="T55" fmla="*/ 78 h 89"/>
                  <a:gd name="T56" fmla="*/ 142 w 145"/>
                  <a:gd name="T57" fmla="*/ 82 h 89"/>
                  <a:gd name="T58" fmla="*/ 136 w 145"/>
                  <a:gd name="T59" fmla="*/ 84 h 89"/>
                  <a:gd name="T60" fmla="*/ 130 w 145"/>
                  <a:gd name="T61" fmla="*/ 84 h 89"/>
                  <a:gd name="T62" fmla="*/ 126 w 145"/>
                  <a:gd name="T63" fmla="*/ 85 h 89"/>
                  <a:gd name="T64" fmla="*/ 120 w 145"/>
                  <a:gd name="T65" fmla="*/ 84 h 89"/>
                  <a:gd name="T66" fmla="*/ 115 w 145"/>
                  <a:gd name="T67" fmla="*/ 85 h 89"/>
                  <a:gd name="T68" fmla="*/ 110 w 145"/>
                  <a:gd name="T69" fmla="*/ 89 h 89"/>
                  <a:gd name="T70" fmla="*/ 104 w 145"/>
                  <a:gd name="T71" fmla="*/ 87 h 89"/>
                  <a:gd name="T72" fmla="*/ 97 w 145"/>
                  <a:gd name="T73" fmla="*/ 85 h 89"/>
                  <a:gd name="T74" fmla="*/ 89 w 145"/>
                  <a:gd name="T75" fmla="*/ 83 h 89"/>
                  <a:gd name="T76" fmla="*/ 81 w 145"/>
                  <a:gd name="T77" fmla="*/ 84 h 89"/>
                  <a:gd name="T78" fmla="*/ 72 w 145"/>
                  <a:gd name="T79" fmla="*/ 85 h 89"/>
                  <a:gd name="T80" fmla="*/ 64 w 145"/>
                  <a:gd name="T81" fmla="*/ 84 h 89"/>
                  <a:gd name="T82" fmla="*/ 57 w 145"/>
                  <a:gd name="T83" fmla="*/ 81 h 89"/>
                  <a:gd name="T84" fmla="*/ 50 w 145"/>
                  <a:gd name="T85" fmla="*/ 78 h 89"/>
                  <a:gd name="T86" fmla="*/ 46 w 145"/>
                  <a:gd name="T87" fmla="*/ 78 h 89"/>
                  <a:gd name="T88" fmla="*/ 41 w 145"/>
                  <a:gd name="T89" fmla="*/ 82 h 89"/>
                  <a:gd name="T90" fmla="*/ 37 w 145"/>
                  <a:gd name="T91" fmla="*/ 83 h 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89"/>
                  <a:gd name="T140" fmla="*/ 145 w 145"/>
                  <a:gd name="T141" fmla="*/ 89 h 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89">
                    <a:moveTo>
                      <a:pt x="0" y="0"/>
                    </a:moveTo>
                    <a:lnTo>
                      <a:pt x="3" y="1"/>
                    </a:lnTo>
                    <a:lnTo>
                      <a:pt x="9" y="5"/>
                    </a:lnTo>
                    <a:lnTo>
                      <a:pt x="16" y="8"/>
                    </a:lnTo>
                    <a:lnTo>
                      <a:pt x="21" y="12"/>
                    </a:lnTo>
                    <a:lnTo>
                      <a:pt x="22" y="14"/>
                    </a:lnTo>
                    <a:lnTo>
                      <a:pt x="21" y="15"/>
                    </a:lnTo>
                    <a:lnTo>
                      <a:pt x="19" y="15"/>
                    </a:lnTo>
                    <a:lnTo>
                      <a:pt x="17" y="15"/>
                    </a:lnTo>
                    <a:lnTo>
                      <a:pt x="15" y="15"/>
                    </a:lnTo>
                    <a:lnTo>
                      <a:pt x="13" y="15"/>
                    </a:lnTo>
                    <a:lnTo>
                      <a:pt x="11" y="16"/>
                    </a:lnTo>
                    <a:lnTo>
                      <a:pt x="11" y="18"/>
                    </a:lnTo>
                    <a:lnTo>
                      <a:pt x="13" y="19"/>
                    </a:lnTo>
                    <a:lnTo>
                      <a:pt x="14" y="20"/>
                    </a:lnTo>
                    <a:lnTo>
                      <a:pt x="16" y="20"/>
                    </a:lnTo>
                    <a:lnTo>
                      <a:pt x="18" y="20"/>
                    </a:lnTo>
                    <a:lnTo>
                      <a:pt x="21" y="20"/>
                    </a:lnTo>
                    <a:lnTo>
                      <a:pt x="23" y="20"/>
                    </a:lnTo>
                    <a:lnTo>
                      <a:pt x="25" y="20"/>
                    </a:lnTo>
                    <a:lnTo>
                      <a:pt x="26" y="20"/>
                    </a:lnTo>
                    <a:lnTo>
                      <a:pt x="29" y="22"/>
                    </a:lnTo>
                    <a:lnTo>
                      <a:pt x="30" y="24"/>
                    </a:lnTo>
                    <a:lnTo>
                      <a:pt x="31" y="26"/>
                    </a:lnTo>
                    <a:lnTo>
                      <a:pt x="33" y="28"/>
                    </a:lnTo>
                    <a:lnTo>
                      <a:pt x="38" y="30"/>
                    </a:lnTo>
                    <a:lnTo>
                      <a:pt x="43" y="32"/>
                    </a:lnTo>
                    <a:lnTo>
                      <a:pt x="47" y="35"/>
                    </a:lnTo>
                    <a:lnTo>
                      <a:pt x="49" y="36"/>
                    </a:lnTo>
                    <a:lnTo>
                      <a:pt x="51" y="38"/>
                    </a:lnTo>
                    <a:lnTo>
                      <a:pt x="53" y="40"/>
                    </a:lnTo>
                    <a:lnTo>
                      <a:pt x="56" y="43"/>
                    </a:lnTo>
                    <a:lnTo>
                      <a:pt x="58" y="44"/>
                    </a:lnTo>
                    <a:lnTo>
                      <a:pt x="63" y="45"/>
                    </a:lnTo>
                    <a:lnTo>
                      <a:pt x="66" y="46"/>
                    </a:lnTo>
                    <a:lnTo>
                      <a:pt x="70" y="47"/>
                    </a:lnTo>
                    <a:lnTo>
                      <a:pt x="73" y="48"/>
                    </a:lnTo>
                    <a:lnTo>
                      <a:pt x="76" y="51"/>
                    </a:lnTo>
                    <a:lnTo>
                      <a:pt x="80" y="54"/>
                    </a:lnTo>
                    <a:lnTo>
                      <a:pt x="83" y="56"/>
                    </a:lnTo>
                    <a:lnTo>
                      <a:pt x="87" y="56"/>
                    </a:lnTo>
                    <a:lnTo>
                      <a:pt x="89" y="56"/>
                    </a:lnTo>
                    <a:lnTo>
                      <a:pt x="91" y="55"/>
                    </a:lnTo>
                    <a:lnTo>
                      <a:pt x="94" y="55"/>
                    </a:lnTo>
                    <a:lnTo>
                      <a:pt x="96" y="56"/>
                    </a:lnTo>
                    <a:lnTo>
                      <a:pt x="103" y="61"/>
                    </a:lnTo>
                    <a:lnTo>
                      <a:pt x="111" y="67"/>
                    </a:lnTo>
                    <a:lnTo>
                      <a:pt x="120" y="71"/>
                    </a:lnTo>
                    <a:lnTo>
                      <a:pt x="129" y="75"/>
                    </a:lnTo>
                    <a:lnTo>
                      <a:pt x="138" y="74"/>
                    </a:lnTo>
                    <a:lnTo>
                      <a:pt x="142" y="73"/>
                    </a:lnTo>
                    <a:lnTo>
                      <a:pt x="143" y="73"/>
                    </a:lnTo>
                    <a:lnTo>
                      <a:pt x="144" y="74"/>
                    </a:lnTo>
                    <a:lnTo>
                      <a:pt x="145" y="75"/>
                    </a:lnTo>
                    <a:lnTo>
                      <a:pt x="144" y="76"/>
                    </a:lnTo>
                    <a:lnTo>
                      <a:pt x="144" y="78"/>
                    </a:lnTo>
                    <a:lnTo>
                      <a:pt x="143" y="79"/>
                    </a:lnTo>
                    <a:lnTo>
                      <a:pt x="142" y="82"/>
                    </a:lnTo>
                    <a:lnTo>
                      <a:pt x="138" y="83"/>
                    </a:lnTo>
                    <a:lnTo>
                      <a:pt x="136" y="84"/>
                    </a:lnTo>
                    <a:lnTo>
                      <a:pt x="134" y="84"/>
                    </a:lnTo>
                    <a:lnTo>
                      <a:pt x="130" y="84"/>
                    </a:lnTo>
                    <a:lnTo>
                      <a:pt x="128" y="84"/>
                    </a:lnTo>
                    <a:lnTo>
                      <a:pt x="126" y="85"/>
                    </a:lnTo>
                    <a:lnTo>
                      <a:pt x="123" y="85"/>
                    </a:lnTo>
                    <a:lnTo>
                      <a:pt x="120" y="84"/>
                    </a:lnTo>
                    <a:lnTo>
                      <a:pt x="118" y="84"/>
                    </a:lnTo>
                    <a:lnTo>
                      <a:pt x="115" y="85"/>
                    </a:lnTo>
                    <a:lnTo>
                      <a:pt x="113" y="87"/>
                    </a:lnTo>
                    <a:lnTo>
                      <a:pt x="110" y="89"/>
                    </a:lnTo>
                    <a:lnTo>
                      <a:pt x="107" y="89"/>
                    </a:lnTo>
                    <a:lnTo>
                      <a:pt x="104" y="87"/>
                    </a:lnTo>
                    <a:lnTo>
                      <a:pt x="100" y="86"/>
                    </a:lnTo>
                    <a:lnTo>
                      <a:pt x="97" y="85"/>
                    </a:lnTo>
                    <a:lnTo>
                      <a:pt x="94" y="84"/>
                    </a:lnTo>
                    <a:lnTo>
                      <a:pt x="89" y="83"/>
                    </a:lnTo>
                    <a:lnTo>
                      <a:pt x="86" y="83"/>
                    </a:lnTo>
                    <a:lnTo>
                      <a:pt x="81" y="84"/>
                    </a:lnTo>
                    <a:lnTo>
                      <a:pt x="76" y="85"/>
                    </a:lnTo>
                    <a:lnTo>
                      <a:pt x="72" y="85"/>
                    </a:lnTo>
                    <a:lnTo>
                      <a:pt x="67" y="85"/>
                    </a:lnTo>
                    <a:lnTo>
                      <a:pt x="64" y="84"/>
                    </a:lnTo>
                    <a:lnTo>
                      <a:pt x="61" y="82"/>
                    </a:lnTo>
                    <a:lnTo>
                      <a:pt x="57" y="81"/>
                    </a:lnTo>
                    <a:lnTo>
                      <a:pt x="54" y="78"/>
                    </a:lnTo>
                    <a:lnTo>
                      <a:pt x="50" y="78"/>
                    </a:lnTo>
                    <a:lnTo>
                      <a:pt x="48" y="78"/>
                    </a:lnTo>
                    <a:lnTo>
                      <a:pt x="46" y="78"/>
                    </a:lnTo>
                    <a:lnTo>
                      <a:pt x="43" y="79"/>
                    </a:lnTo>
                    <a:lnTo>
                      <a:pt x="41" y="82"/>
                    </a:lnTo>
                    <a:lnTo>
                      <a:pt x="39" y="83"/>
                    </a:lnTo>
                    <a:lnTo>
                      <a:pt x="37" y="83"/>
                    </a:lnTo>
                    <a:lnTo>
                      <a:pt x="0"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8" name="Freeform 1674"/>
              <p:cNvSpPr>
                <a:spLocks/>
              </p:cNvSpPr>
              <p:nvPr/>
            </p:nvSpPr>
            <p:spPr bwMode="auto">
              <a:xfrm>
                <a:off x="3952876" y="2382838"/>
                <a:ext cx="179388" cy="103188"/>
              </a:xfrm>
              <a:custGeom>
                <a:avLst/>
                <a:gdLst>
                  <a:gd name="T0" fmla="*/ 26 w 226"/>
                  <a:gd name="T1" fmla="*/ 3 h 129"/>
                  <a:gd name="T2" fmla="*/ 34 w 226"/>
                  <a:gd name="T3" fmla="*/ 10 h 129"/>
                  <a:gd name="T4" fmla="*/ 29 w 226"/>
                  <a:gd name="T5" fmla="*/ 16 h 129"/>
                  <a:gd name="T6" fmla="*/ 34 w 226"/>
                  <a:gd name="T7" fmla="*/ 18 h 129"/>
                  <a:gd name="T8" fmla="*/ 30 w 226"/>
                  <a:gd name="T9" fmla="*/ 25 h 129"/>
                  <a:gd name="T10" fmla="*/ 39 w 226"/>
                  <a:gd name="T11" fmla="*/ 33 h 129"/>
                  <a:gd name="T12" fmla="*/ 40 w 226"/>
                  <a:gd name="T13" fmla="*/ 27 h 129"/>
                  <a:gd name="T14" fmla="*/ 47 w 226"/>
                  <a:gd name="T15" fmla="*/ 26 h 129"/>
                  <a:gd name="T16" fmla="*/ 91 w 226"/>
                  <a:gd name="T17" fmla="*/ 36 h 129"/>
                  <a:gd name="T18" fmla="*/ 121 w 226"/>
                  <a:gd name="T19" fmla="*/ 25 h 129"/>
                  <a:gd name="T20" fmla="*/ 130 w 226"/>
                  <a:gd name="T21" fmla="*/ 24 h 129"/>
                  <a:gd name="T22" fmla="*/ 123 w 226"/>
                  <a:gd name="T23" fmla="*/ 41 h 129"/>
                  <a:gd name="T24" fmla="*/ 142 w 226"/>
                  <a:gd name="T25" fmla="*/ 34 h 129"/>
                  <a:gd name="T26" fmla="*/ 137 w 226"/>
                  <a:gd name="T27" fmla="*/ 12 h 129"/>
                  <a:gd name="T28" fmla="*/ 177 w 226"/>
                  <a:gd name="T29" fmla="*/ 6 h 129"/>
                  <a:gd name="T30" fmla="*/ 203 w 226"/>
                  <a:gd name="T31" fmla="*/ 25 h 129"/>
                  <a:gd name="T32" fmla="*/ 205 w 226"/>
                  <a:gd name="T33" fmla="*/ 34 h 129"/>
                  <a:gd name="T34" fmla="*/ 217 w 226"/>
                  <a:gd name="T35" fmla="*/ 42 h 129"/>
                  <a:gd name="T36" fmla="*/ 218 w 226"/>
                  <a:gd name="T37" fmla="*/ 58 h 129"/>
                  <a:gd name="T38" fmla="*/ 219 w 226"/>
                  <a:gd name="T39" fmla="*/ 71 h 129"/>
                  <a:gd name="T40" fmla="*/ 226 w 226"/>
                  <a:gd name="T41" fmla="*/ 77 h 129"/>
                  <a:gd name="T42" fmla="*/ 221 w 226"/>
                  <a:gd name="T43" fmla="*/ 87 h 129"/>
                  <a:gd name="T44" fmla="*/ 223 w 226"/>
                  <a:gd name="T45" fmla="*/ 95 h 129"/>
                  <a:gd name="T46" fmla="*/ 208 w 226"/>
                  <a:gd name="T47" fmla="*/ 108 h 129"/>
                  <a:gd name="T48" fmla="*/ 200 w 226"/>
                  <a:gd name="T49" fmla="*/ 107 h 129"/>
                  <a:gd name="T50" fmla="*/ 195 w 226"/>
                  <a:gd name="T51" fmla="*/ 122 h 129"/>
                  <a:gd name="T52" fmla="*/ 190 w 226"/>
                  <a:gd name="T53" fmla="*/ 121 h 129"/>
                  <a:gd name="T54" fmla="*/ 187 w 226"/>
                  <a:gd name="T55" fmla="*/ 96 h 129"/>
                  <a:gd name="T56" fmla="*/ 199 w 226"/>
                  <a:gd name="T57" fmla="*/ 76 h 129"/>
                  <a:gd name="T58" fmla="*/ 207 w 226"/>
                  <a:gd name="T59" fmla="*/ 77 h 129"/>
                  <a:gd name="T60" fmla="*/ 208 w 226"/>
                  <a:gd name="T61" fmla="*/ 57 h 129"/>
                  <a:gd name="T62" fmla="*/ 187 w 226"/>
                  <a:gd name="T63" fmla="*/ 71 h 129"/>
                  <a:gd name="T64" fmla="*/ 182 w 226"/>
                  <a:gd name="T65" fmla="*/ 60 h 129"/>
                  <a:gd name="T66" fmla="*/ 171 w 226"/>
                  <a:gd name="T67" fmla="*/ 57 h 129"/>
                  <a:gd name="T68" fmla="*/ 160 w 226"/>
                  <a:gd name="T69" fmla="*/ 48 h 129"/>
                  <a:gd name="T70" fmla="*/ 128 w 226"/>
                  <a:gd name="T71" fmla="*/ 52 h 129"/>
                  <a:gd name="T72" fmla="*/ 129 w 226"/>
                  <a:gd name="T73" fmla="*/ 57 h 129"/>
                  <a:gd name="T74" fmla="*/ 105 w 226"/>
                  <a:gd name="T75" fmla="*/ 83 h 129"/>
                  <a:gd name="T76" fmla="*/ 106 w 226"/>
                  <a:gd name="T77" fmla="*/ 100 h 129"/>
                  <a:gd name="T78" fmla="*/ 112 w 226"/>
                  <a:gd name="T79" fmla="*/ 107 h 129"/>
                  <a:gd name="T80" fmla="*/ 95 w 226"/>
                  <a:gd name="T81" fmla="*/ 129 h 129"/>
                  <a:gd name="T82" fmla="*/ 78 w 226"/>
                  <a:gd name="T83" fmla="*/ 104 h 129"/>
                  <a:gd name="T84" fmla="*/ 74 w 226"/>
                  <a:gd name="T85" fmla="*/ 104 h 129"/>
                  <a:gd name="T86" fmla="*/ 69 w 226"/>
                  <a:gd name="T87" fmla="*/ 112 h 129"/>
                  <a:gd name="T88" fmla="*/ 63 w 226"/>
                  <a:gd name="T89" fmla="*/ 106 h 129"/>
                  <a:gd name="T90" fmla="*/ 50 w 226"/>
                  <a:gd name="T91" fmla="*/ 91 h 129"/>
                  <a:gd name="T92" fmla="*/ 38 w 226"/>
                  <a:gd name="T93" fmla="*/ 77 h 129"/>
                  <a:gd name="T94" fmla="*/ 24 w 226"/>
                  <a:gd name="T95" fmla="*/ 72 h 129"/>
                  <a:gd name="T96" fmla="*/ 18 w 226"/>
                  <a:gd name="T97" fmla="*/ 73 h 129"/>
                  <a:gd name="T98" fmla="*/ 9 w 226"/>
                  <a:gd name="T99" fmla="*/ 72 h 129"/>
                  <a:gd name="T100" fmla="*/ 7 w 226"/>
                  <a:gd name="T101" fmla="*/ 79 h 129"/>
                  <a:gd name="T102" fmla="*/ 2 w 226"/>
                  <a:gd name="T103" fmla="*/ 77 h 129"/>
                  <a:gd name="T104" fmla="*/ 1 w 226"/>
                  <a:gd name="T105" fmla="*/ 63 h 129"/>
                  <a:gd name="T106" fmla="*/ 8 w 226"/>
                  <a:gd name="T107" fmla="*/ 57 h 129"/>
                  <a:gd name="T108" fmla="*/ 13 w 226"/>
                  <a:gd name="T109" fmla="*/ 28 h 129"/>
                  <a:gd name="T110" fmla="*/ 8 w 226"/>
                  <a:gd name="T111" fmla="*/ 8 h 129"/>
                  <a:gd name="T112" fmla="*/ 18 w 226"/>
                  <a:gd name="T113" fmla="*/ 0 h 12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26"/>
                  <a:gd name="T172" fmla="*/ 0 h 129"/>
                  <a:gd name="T173" fmla="*/ 226 w 226"/>
                  <a:gd name="T174" fmla="*/ 129 h 12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26" h="129">
                    <a:moveTo>
                      <a:pt x="18" y="0"/>
                    </a:moveTo>
                    <a:lnTo>
                      <a:pt x="21" y="0"/>
                    </a:lnTo>
                    <a:lnTo>
                      <a:pt x="23" y="1"/>
                    </a:lnTo>
                    <a:lnTo>
                      <a:pt x="25" y="3"/>
                    </a:lnTo>
                    <a:lnTo>
                      <a:pt x="26" y="3"/>
                    </a:lnTo>
                    <a:lnTo>
                      <a:pt x="27" y="4"/>
                    </a:lnTo>
                    <a:lnTo>
                      <a:pt x="30" y="5"/>
                    </a:lnTo>
                    <a:lnTo>
                      <a:pt x="32" y="8"/>
                    </a:lnTo>
                    <a:lnTo>
                      <a:pt x="33" y="9"/>
                    </a:lnTo>
                    <a:lnTo>
                      <a:pt x="34" y="10"/>
                    </a:lnTo>
                    <a:lnTo>
                      <a:pt x="33" y="11"/>
                    </a:lnTo>
                    <a:lnTo>
                      <a:pt x="32" y="12"/>
                    </a:lnTo>
                    <a:lnTo>
                      <a:pt x="30" y="13"/>
                    </a:lnTo>
                    <a:lnTo>
                      <a:pt x="30" y="14"/>
                    </a:lnTo>
                    <a:lnTo>
                      <a:pt x="29" y="16"/>
                    </a:lnTo>
                    <a:lnTo>
                      <a:pt x="30" y="16"/>
                    </a:lnTo>
                    <a:lnTo>
                      <a:pt x="31" y="16"/>
                    </a:lnTo>
                    <a:lnTo>
                      <a:pt x="32" y="17"/>
                    </a:lnTo>
                    <a:lnTo>
                      <a:pt x="33" y="17"/>
                    </a:lnTo>
                    <a:lnTo>
                      <a:pt x="34" y="18"/>
                    </a:lnTo>
                    <a:lnTo>
                      <a:pt x="34" y="19"/>
                    </a:lnTo>
                    <a:lnTo>
                      <a:pt x="34" y="20"/>
                    </a:lnTo>
                    <a:lnTo>
                      <a:pt x="32" y="21"/>
                    </a:lnTo>
                    <a:lnTo>
                      <a:pt x="31" y="22"/>
                    </a:lnTo>
                    <a:lnTo>
                      <a:pt x="30" y="25"/>
                    </a:lnTo>
                    <a:lnTo>
                      <a:pt x="30" y="26"/>
                    </a:lnTo>
                    <a:lnTo>
                      <a:pt x="31" y="28"/>
                    </a:lnTo>
                    <a:lnTo>
                      <a:pt x="34" y="31"/>
                    </a:lnTo>
                    <a:lnTo>
                      <a:pt x="37" y="32"/>
                    </a:lnTo>
                    <a:lnTo>
                      <a:pt x="39" y="33"/>
                    </a:lnTo>
                    <a:lnTo>
                      <a:pt x="40" y="32"/>
                    </a:lnTo>
                    <a:lnTo>
                      <a:pt x="40" y="31"/>
                    </a:lnTo>
                    <a:lnTo>
                      <a:pt x="40" y="28"/>
                    </a:lnTo>
                    <a:lnTo>
                      <a:pt x="40" y="27"/>
                    </a:lnTo>
                    <a:lnTo>
                      <a:pt x="40" y="25"/>
                    </a:lnTo>
                    <a:lnTo>
                      <a:pt x="40" y="22"/>
                    </a:lnTo>
                    <a:lnTo>
                      <a:pt x="40" y="21"/>
                    </a:lnTo>
                    <a:lnTo>
                      <a:pt x="41" y="20"/>
                    </a:lnTo>
                    <a:lnTo>
                      <a:pt x="47" y="26"/>
                    </a:lnTo>
                    <a:lnTo>
                      <a:pt x="53" y="34"/>
                    </a:lnTo>
                    <a:lnTo>
                      <a:pt x="59" y="39"/>
                    </a:lnTo>
                    <a:lnTo>
                      <a:pt x="70" y="40"/>
                    </a:lnTo>
                    <a:lnTo>
                      <a:pt x="81" y="39"/>
                    </a:lnTo>
                    <a:lnTo>
                      <a:pt x="91" y="36"/>
                    </a:lnTo>
                    <a:lnTo>
                      <a:pt x="103" y="32"/>
                    </a:lnTo>
                    <a:lnTo>
                      <a:pt x="114" y="29"/>
                    </a:lnTo>
                    <a:lnTo>
                      <a:pt x="117" y="28"/>
                    </a:lnTo>
                    <a:lnTo>
                      <a:pt x="119" y="27"/>
                    </a:lnTo>
                    <a:lnTo>
                      <a:pt x="121" y="25"/>
                    </a:lnTo>
                    <a:lnTo>
                      <a:pt x="123" y="22"/>
                    </a:lnTo>
                    <a:lnTo>
                      <a:pt x="126" y="21"/>
                    </a:lnTo>
                    <a:lnTo>
                      <a:pt x="128" y="19"/>
                    </a:lnTo>
                    <a:lnTo>
                      <a:pt x="130" y="19"/>
                    </a:lnTo>
                    <a:lnTo>
                      <a:pt x="130" y="24"/>
                    </a:lnTo>
                    <a:lnTo>
                      <a:pt x="129" y="28"/>
                    </a:lnTo>
                    <a:lnTo>
                      <a:pt x="127" y="35"/>
                    </a:lnTo>
                    <a:lnTo>
                      <a:pt x="125" y="39"/>
                    </a:lnTo>
                    <a:lnTo>
                      <a:pt x="123" y="41"/>
                    </a:lnTo>
                    <a:lnTo>
                      <a:pt x="125" y="39"/>
                    </a:lnTo>
                    <a:lnTo>
                      <a:pt x="129" y="37"/>
                    </a:lnTo>
                    <a:lnTo>
                      <a:pt x="136" y="35"/>
                    </a:lnTo>
                    <a:lnTo>
                      <a:pt x="142" y="34"/>
                    </a:lnTo>
                    <a:lnTo>
                      <a:pt x="145" y="32"/>
                    </a:lnTo>
                    <a:lnTo>
                      <a:pt x="144" y="29"/>
                    </a:lnTo>
                    <a:lnTo>
                      <a:pt x="137" y="24"/>
                    </a:lnTo>
                    <a:lnTo>
                      <a:pt x="135" y="18"/>
                    </a:lnTo>
                    <a:lnTo>
                      <a:pt x="137" y="12"/>
                    </a:lnTo>
                    <a:lnTo>
                      <a:pt x="142" y="6"/>
                    </a:lnTo>
                    <a:lnTo>
                      <a:pt x="150" y="3"/>
                    </a:lnTo>
                    <a:lnTo>
                      <a:pt x="159" y="2"/>
                    </a:lnTo>
                    <a:lnTo>
                      <a:pt x="168" y="4"/>
                    </a:lnTo>
                    <a:lnTo>
                      <a:pt x="177" y="6"/>
                    </a:lnTo>
                    <a:lnTo>
                      <a:pt x="181" y="9"/>
                    </a:lnTo>
                    <a:lnTo>
                      <a:pt x="186" y="12"/>
                    </a:lnTo>
                    <a:lnTo>
                      <a:pt x="192" y="17"/>
                    </a:lnTo>
                    <a:lnTo>
                      <a:pt x="199" y="21"/>
                    </a:lnTo>
                    <a:lnTo>
                      <a:pt x="203" y="25"/>
                    </a:lnTo>
                    <a:lnTo>
                      <a:pt x="205" y="26"/>
                    </a:lnTo>
                    <a:lnTo>
                      <a:pt x="203" y="27"/>
                    </a:lnTo>
                    <a:lnTo>
                      <a:pt x="202" y="29"/>
                    </a:lnTo>
                    <a:lnTo>
                      <a:pt x="202" y="32"/>
                    </a:lnTo>
                    <a:lnTo>
                      <a:pt x="205" y="34"/>
                    </a:lnTo>
                    <a:lnTo>
                      <a:pt x="207" y="36"/>
                    </a:lnTo>
                    <a:lnTo>
                      <a:pt x="210" y="37"/>
                    </a:lnTo>
                    <a:lnTo>
                      <a:pt x="213" y="40"/>
                    </a:lnTo>
                    <a:lnTo>
                      <a:pt x="215" y="41"/>
                    </a:lnTo>
                    <a:lnTo>
                      <a:pt x="217" y="42"/>
                    </a:lnTo>
                    <a:lnTo>
                      <a:pt x="219" y="44"/>
                    </a:lnTo>
                    <a:lnTo>
                      <a:pt x="222" y="49"/>
                    </a:lnTo>
                    <a:lnTo>
                      <a:pt x="221" y="52"/>
                    </a:lnTo>
                    <a:lnTo>
                      <a:pt x="219" y="55"/>
                    </a:lnTo>
                    <a:lnTo>
                      <a:pt x="218" y="58"/>
                    </a:lnTo>
                    <a:lnTo>
                      <a:pt x="221" y="61"/>
                    </a:lnTo>
                    <a:lnTo>
                      <a:pt x="221" y="64"/>
                    </a:lnTo>
                    <a:lnTo>
                      <a:pt x="221" y="66"/>
                    </a:lnTo>
                    <a:lnTo>
                      <a:pt x="219" y="68"/>
                    </a:lnTo>
                    <a:lnTo>
                      <a:pt x="219" y="71"/>
                    </a:lnTo>
                    <a:lnTo>
                      <a:pt x="221" y="73"/>
                    </a:lnTo>
                    <a:lnTo>
                      <a:pt x="222" y="74"/>
                    </a:lnTo>
                    <a:lnTo>
                      <a:pt x="223" y="75"/>
                    </a:lnTo>
                    <a:lnTo>
                      <a:pt x="225" y="76"/>
                    </a:lnTo>
                    <a:lnTo>
                      <a:pt x="226" y="77"/>
                    </a:lnTo>
                    <a:lnTo>
                      <a:pt x="226" y="79"/>
                    </a:lnTo>
                    <a:lnTo>
                      <a:pt x="225" y="81"/>
                    </a:lnTo>
                    <a:lnTo>
                      <a:pt x="224" y="82"/>
                    </a:lnTo>
                    <a:lnTo>
                      <a:pt x="222" y="84"/>
                    </a:lnTo>
                    <a:lnTo>
                      <a:pt x="221" y="87"/>
                    </a:lnTo>
                    <a:lnTo>
                      <a:pt x="221" y="89"/>
                    </a:lnTo>
                    <a:lnTo>
                      <a:pt x="221" y="90"/>
                    </a:lnTo>
                    <a:lnTo>
                      <a:pt x="222" y="91"/>
                    </a:lnTo>
                    <a:lnTo>
                      <a:pt x="223" y="94"/>
                    </a:lnTo>
                    <a:lnTo>
                      <a:pt x="223" y="95"/>
                    </a:lnTo>
                    <a:lnTo>
                      <a:pt x="222" y="97"/>
                    </a:lnTo>
                    <a:lnTo>
                      <a:pt x="219" y="100"/>
                    </a:lnTo>
                    <a:lnTo>
                      <a:pt x="216" y="104"/>
                    </a:lnTo>
                    <a:lnTo>
                      <a:pt x="213" y="107"/>
                    </a:lnTo>
                    <a:lnTo>
                      <a:pt x="208" y="108"/>
                    </a:lnTo>
                    <a:lnTo>
                      <a:pt x="206" y="108"/>
                    </a:lnTo>
                    <a:lnTo>
                      <a:pt x="205" y="107"/>
                    </a:lnTo>
                    <a:lnTo>
                      <a:pt x="202" y="107"/>
                    </a:lnTo>
                    <a:lnTo>
                      <a:pt x="201" y="107"/>
                    </a:lnTo>
                    <a:lnTo>
                      <a:pt x="200" y="107"/>
                    </a:lnTo>
                    <a:lnTo>
                      <a:pt x="199" y="108"/>
                    </a:lnTo>
                    <a:lnTo>
                      <a:pt x="199" y="113"/>
                    </a:lnTo>
                    <a:lnTo>
                      <a:pt x="199" y="116"/>
                    </a:lnTo>
                    <a:lnTo>
                      <a:pt x="198" y="120"/>
                    </a:lnTo>
                    <a:lnTo>
                      <a:pt x="195" y="122"/>
                    </a:lnTo>
                    <a:lnTo>
                      <a:pt x="193" y="127"/>
                    </a:lnTo>
                    <a:lnTo>
                      <a:pt x="193" y="124"/>
                    </a:lnTo>
                    <a:lnTo>
                      <a:pt x="192" y="123"/>
                    </a:lnTo>
                    <a:lnTo>
                      <a:pt x="191" y="122"/>
                    </a:lnTo>
                    <a:lnTo>
                      <a:pt x="190" y="121"/>
                    </a:lnTo>
                    <a:lnTo>
                      <a:pt x="189" y="120"/>
                    </a:lnTo>
                    <a:lnTo>
                      <a:pt x="187" y="119"/>
                    </a:lnTo>
                    <a:lnTo>
                      <a:pt x="187" y="116"/>
                    </a:lnTo>
                    <a:lnTo>
                      <a:pt x="187" y="106"/>
                    </a:lnTo>
                    <a:lnTo>
                      <a:pt x="187" y="96"/>
                    </a:lnTo>
                    <a:lnTo>
                      <a:pt x="190" y="87"/>
                    </a:lnTo>
                    <a:lnTo>
                      <a:pt x="191" y="83"/>
                    </a:lnTo>
                    <a:lnTo>
                      <a:pt x="193" y="81"/>
                    </a:lnTo>
                    <a:lnTo>
                      <a:pt x="195" y="79"/>
                    </a:lnTo>
                    <a:lnTo>
                      <a:pt x="199" y="76"/>
                    </a:lnTo>
                    <a:lnTo>
                      <a:pt x="201" y="75"/>
                    </a:lnTo>
                    <a:lnTo>
                      <a:pt x="202" y="76"/>
                    </a:lnTo>
                    <a:lnTo>
                      <a:pt x="203" y="76"/>
                    </a:lnTo>
                    <a:lnTo>
                      <a:pt x="206" y="76"/>
                    </a:lnTo>
                    <a:lnTo>
                      <a:pt x="207" y="77"/>
                    </a:lnTo>
                    <a:lnTo>
                      <a:pt x="208" y="76"/>
                    </a:lnTo>
                    <a:lnTo>
                      <a:pt x="209" y="73"/>
                    </a:lnTo>
                    <a:lnTo>
                      <a:pt x="209" y="67"/>
                    </a:lnTo>
                    <a:lnTo>
                      <a:pt x="208" y="61"/>
                    </a:lnTo>
                    <a:lnTo>
                      <a:pt x="208" y="57"/>
                    </a:lnTo>
                    <a:lnTo>
                      <a:pt x="202" y="66"/>
                    </a:lnTo>
                    <a:lnTo>
                      <a:pt x="195" y="73"/>
                    </a:lnTo>
                    <a:lnTo>
                      <a:pt x="187" y="79"/>
                    </a:lnTo>
                    <a:lnTo>
                      <a:pt x="187" y="75"/>
                    </a:lnTo>
                    <a:lnTo>
                      <a:pt x="187" y="71"/>
                    </a:lnTo>
                    <a:lnTo>
                      <a:pt x="187" y="67"/>
                    </a:lnTo>
                    <a:lnTo>
                      <a:pt x="187" y="64"/>
                    </a:lnTo>
                    <a:lnTo>
                      <a:pt x="186" y="61"/>
                    </a:lnTo>
                    <a:lnTo>
                      <a:pt x="184" y="60"/>
                    </a:lnTo>
                    <a:lnTo>
                      <a:pt x="182" y="60"/>
                    </a:lnTo>
                    <a:lnTo>
                      <a:pt x="179" y="60"/>
                    </a:lnTo>
                    <a:lnTo>
                      <a:pt x="177" y="60"/>
                    </a:lnTo>
                    <a:lnTo>
                      <a:pt x="175" y="60"/>
                    </a:lnTo>
                    <a:lnTo>
                      <a:pt x="173" y="59"/>
                    </a:lnTo>
                    <a:lnTo>
                      <a:pt x="171" y="57"/>
                    </a:lnTo>
                    <a:lnTo>
                      <a:pt x="170" y="55"/>
                    </a:lnTo>
                    <a:lnTo>
                      <a:pt x="169" y="52"/>
                    </a:lnTo>
                    <a:lnTo>
                      <a:pt x="167" y="50"/>
                    </a:lnTo>
                    <a:lnTo>
                      <a:pt x="165" y="48"/>
                    </a:lnTo>
                    <a:lnTo>
                      <a:pt x="160" y="48"/>
                    </a:lnTo>
                    <a:lnTo>
                      <a:pt x="153" y="47"/>
                    </a:lnTo>
                    <a:lnTo>
                      <a:pt x="144" y="47"/>
                    </a:lnTo>
                    <a:lnTo>
                      <a:pt x="136" y="48"/>
                    </a:lnTo>
                    <a:lnTo>
                      <a:pt x="130" y="50"/>
                    </a:lnTo>
                    <a:lnTo>
                      <a:pt x="128" y="52"/>
                    </a:lnTo>
                    <a:lnTo>
                      <a:pt x="129" y="53"/>
                    </a:lnTo>
                    <a:lnTo>
                      <a:pt x="129" y="55"/>
                    </a:lnTo>
                    <a:lnTo>
                      <a:pt x="130" y="55"/>
                    </a:lnTo>
                    <a:lnTo>
                      <a:pt x="130" y="56"/>
                    </a:lnTo>
                    <a:lnTo>
                      <a:pt x="129" y="57"/>
                    </a:lnTo>
                    <a:lnTo>
                      <a:pt x="125" y="61"/>
                    </a:lnTo>
                    <a:lnTo>
                      <a:pt x="119" y="66"/>
                    </a:lnTo>
                    <a:lnTo>
                      <a:pt x="114" y="71"/>
                    </a:lnTo>
                    <a:lnTo>
                      <a:pt x="109" y="76"/>
                    </a:lnTo>
                    <a:lnTo>
                      <a:pt x="105" y="83"/>
                    </a:lnTo>
                    <a:lnTo>
                      <a:pt x="103" y="89"/>
                    </a:lnTo>
                    <a:lnTo>
                      <a:pt x="106" y="96"/>
                    </a:lnTo>
                    <a:lnTo>
                      <a:pt x="106" y="97"/>
                    </a:lnTo>
                    <a:lnTo>
                      <a:pt x="107" y="98"/>
                    </a:lnTo>
                    <a:lnTo>
                      <a:pt x="106" y="100"/>
                    </a:lnTo>
                    <a:lnTo>
                      <a:pt x="106" y="102"/>
                    </a:lnTo>
                    <a:lnTo>
                      <a:pt x="106" y="104"/>
                    </a:lnTo>
                    <a:lnTo>
                      <a:pt x="109" y="105"/>
                    </a:lnTo>
                    <a:lnTo>
                      <a:pt x="110" y="106"/>
                    </a:lnTo>
                    <a:lnTo>
                      <a:pt x="112" y="107"/>
                    </a:lnTo>
                    <a:lnTo>
                      <a:pt x="113" y="110"/>
                    </a:lnTo>
                    <a:lnTo>
                      <a:pt x="113" y="116"/>
                    </a:lnTo>
                    <a:lnTo>
                      <a:pt x="109" y="122"/>
                    </a:lnTo>
                    <a:lnTo>
                      <a:pt x="103" y="127"/>
                    </a:lnTo>
                    <a:lnTo>
                      <a:pt x="95" y="129"/>
                    </a:lnTo>
                    <a:lnTo>
                      <a:pt x="89" y="128"/>
                    </a:lnTo>
                    <a:lnTo>
                      <a:pt x="85" y="124"/>
                    </a:lnTo>
                    <a:lnTo>
                      <a:pt x="81" y="118"/>
                    </a:lnTo>
                    <a:lnTo>
                      <a:pt x="78" y="111"/>
                    </a:lnTo>
                    <a:lnTo>
                      <a:pt x="78" y="104"/>
                    </a:lnTo>
                    <a:lnTo>
                      <a:pt x="80" y="98"/>
                    </a:lnTo>
                    <a:lnTo>
                      <a:pt x="78" y="98"/>
                    </a:lnTo>
                    <a:lnTo>
                      <a:pt x="75" y="100"/>
                    </a:lnTo>
                    <a:lnTo>
                      <a:pt x="75" y="102"/>
                    </a:lnTo>
                    <a:lnTo>
                      <a:pt x="74" y="104"/>
                    </a:lnTo>
                    <a:lnTo>
                      <a:pt x="74" y="106"/>
                    </a:lnTo>
                    <a:lnTo>
                      <a:pt x="73" y="108"/>
                    </a:lnTo>
                    <a:lnTo>
                      <a:pt x="73" y="110"/>
                    </a:lnTo>
                    <a:lnTo>
                      <a:pt x="71" y="112"/>
                    </a:lnTo>
                    <a:lnTo>
                      <a:pt x="69" y="112"/>
                    </a:lnTo>
                    <a:lnTo>
                      <a:pt x="66" y="112"/>
                    </a:lnTo>
                    <a:lnTo>
                      <a:pt x="65" y="111"/>
                    </a:lnTo>
                    <a:lnTo>
                      <a:pt x="64" y="110"/>
                    </a:lnTo>
                    <a:lnTo>
                      <a:pt x="63" y="107"/>
                    </a:lnTo>
                    <a:lnTo>
                      <a:pt x="63" y="106"/>
                    </a:lnTo>
                    <a:lnTo>
                      <a:pt x="61" y="102"/>
                    </a:lnTo>
                    <a:lnTo>
                      <a:pt x="58" y="99"/>
                    </a:lnTo>
                    <a:lnTo>
                      <a:pt x="56" y="97"/>
                    </a:lnTo>
                    <a:lnTo>
                      <a:pt x="53" y="94"/>
                    </a:lnTo>
                    <a:lnTo>
                      <a:pt x="50" y="91"/>
                    </a:lnTo>
                    <a:lnTo>
                      <a:pt x="48" y="88"/>
                    </a:lnTo>
                    <a:lnTo>
                      <a:pt x="47" y="84"/>
                    </a:lnTo>
                    <a:lnTo>
                      <a:pt x="45" y="82"/>
                    </a:lnTo>
                    <a:lnTo>
                      <a:pt x="41" y="79"/>
                    </a:lnTo>
                    <a:lnTo>
                      <a:pt x="38" y="77"/>
                    </a:lnTo>
                    <a:lnTo>
                      <a:pt x="34" y="76"/>
                    </a:lnTo>
                    <a:lnTo>
                      <a:pt x="32" y="76"/>
                    </a:lnTo>
                    <a:lnTo>
                      <a:pt x="29" y="75"/>
                    </a:lnTo>
                    <a:lnTo>
                      <a:pt x="26" y="74"/>
                    </a:lnTo>
                    <a:lnTo>
                      <a:pt x="24" y="72"/>
                    </a:lnTo>
                    <a:lnTo>
                      <a:pt x="23" y="69"/>
                    </a:lnTo>
                    <a:lnTo>
                      <a:pt x="23" y="71"/>
                    </a:lnTo>
                    <a:lnTo>
                      <a:pt x="22" y="72"/>
                    </a:lnTo>
                    <a:lnTo>
                      <a:pt x="21" y="73"/>
                    </a:lnTo>
                    <a:lnTo>
                      <a:pt x="18" y="73"/>
                    </a:lnTo>
                    <a:lnTo>
                      <a:pt x="16" y="73"/>
                    </a:lnTo>
                    <a:lnTo>
                      <a:pt x="14" y="73"/>
                    </a:lnTo>
                    <a:lnTo>
                      <a:pt x="11" y="72"/>
                    </a:lnTo>
                    <a:lnTo>
                      <a:pt x="10" y="72"/>
                    </a:lnTo>
                    <a:lnTo>
                      <a:pt x="9" y="72"/>
                    </a:lnTo>
                    <a:lnTo>
                      <a:pt x="8" y="72"/>
                    </a:lnTo>
                    <a:lnTo>
                      <a:pt x="8" y="73"/>
                    </a:lnTo>
                    <a:lnTo>
                      <a:pt x="7" y="74"/>
                    </a:lnTo>
                    <a:lnTo>
                      <a:pt x="7" y="76"/>
                    </a:lnTo>
                    <a:lnTo>
                      <a:pt x="7" y="79"/>
                    </a:lnTo>
                    <a:lnTo>
                      <a:pt x="7" y="80"/>
                    </a:lnTo>
                    <a:lnTo>
                      <a:pt x="6" y="81"/>
                    </a:lnTo>
                    <a:lnTo>
                      <a:pt x="5" y="81"/>
                    </a:lnTo>
                    <a:lnTo>
                      <a:pt x="2" y="81"/>
                    </a:lnTo>
                    <a:lnTo>
                      <a:pt x="2" y="77"/>
                    </a:lnTo>
                    <a:lnTo>
                      <a:pt x="2" y="74"/>
                    </a:lnTo>
                    <a:lnTo>
                      <a:pt x="2" y="71"/>
                    </a:lnTo>
                    <a:lnTo>
                      <a:pt x="1" y="67"/>
                    </a:lnTo>
                    <a:lnTo>
                      <a:pt x="0" y="65"/>
                    </a:lnTo>
                    <a:lnTo>
                      <a:pt x="1" y="63"/>
                    </a:lnTo>
                    <a:lnTo>
                      <a:pt x="2" y="61"/>
                    </a:lnTo>
                    <a:lnTo>
                      <a:pt x="3" y="60"/>
                    </a:lnTo>
                    <a:lnTo>
                      <a:pt x="6" y="59"/>
                    </a:lnTo>
                    <a:lnTo>
                      <a:pt x="7" y="58"/>
                    </a:lnTo>
                    <a:lnTo>
                      <a:pt x="8" y="57"/>
                    </a:lnTo>
                    <a:lnTo>
                      <a:pt x="9" y="55"/>
                    </a:lnTo>
                    <a:lnTo>
                      <a:pt x="8" y="52"/>
                    </a:lnTo>
                    <a:lnTo>
                      <a:pt x="9" y="44"/>
                    </a:lnTo>
                    <a:lnTo>
                      <a:pt x="11" y="36"/>
                    </a:lnTo>
                    <a:lnTo>
                      <a:pt x="13" y="28"/>
                    </a:lnTo>
                    <a:lnTo>
                      <a:pt x="13" y="25"/>
                    </a:lnTo>
                    <a:lnTo>
                      <a:pt x="10" y="20"/>
                    </a:lnTo>
                    <a:lnTo>
                      <a:pt x="9" y="16"/>
                    </a:lnTo>
                    <a:lnTo>
                      <a:pt x="8" y="11"/>
                    </a:lnTo>
                    <a:lnTo>
                      <a:pt x="8" y="8"/>
                    </a:lnTo>
                    <a:lnTo>
                      <a:pt x="10" y="5"/>
                    </a:lnTo>
                    <a:lnTo>
                      <a:pt x="13" y="3"/>
                    </a:lnTo>
                    <a:lnTo>
                      <a:pt x="15" y="1"/>
                    </a:lnTo>
                    <a:lnTo>
                      <a:pt x="17" y="0"/>
                    </a:lnTo>
                    <a:lnTo>
                      <a:pt x="18"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9" name="Freeform 1675"/>
              <p:cNvSpPr>
                <a:spLocks/>
              </p:cNvSpPr>
              <p:nvPr/>
            </p:nvSpPr>
            <p:spPr bwMode="auto">
              <a:xfrm>
                <a:off x="4833938" y="4030663"/>
                <a:ext cx="157163" cy="190500"/>
              </a:xfrm>
              <a:custGeom>
                <a:avLst/>
                <a:gdLst>
                  <a:gd name="T0" fmla="*/ 56 w 196"/>
                  <a:gd name="T1" fmla="*/ 1 h 241"/>
                  <a:gd name="T2" fmla="*/ 68 w 196"/>
                  <a:gd name="T3" fmla="*/ 22 h 241"/>
                  <a:gd name="T4" fmla="*/ 77 w 196"/>
                  <a:gd name="T5" fmla="*/ 52 h 241"/>
                  <a:gd name="T6" fmla="*/ 79 w 196"/>
                  <a:gd name="T7" fmla="*/ 57 h 241"/>
                  <a:gd name="T8" fmla="*/ 81 w 196"/>
                  <a:gd name="T9" fmla="*/ 63 h 241"/>
                  <a:gd name="T10" fmla="*/ 84 w 196"/>
                  <a:gd name="T11" fmla="*/ 68 h 241"/>
                  <a:gd name="T12" fmla="*/ 89 w 196"/>
                  <a:gd name="T13" fmla="*/ 68 h 241"/>
                  <a:gd name="T14" fmla="*/ 95 w 196"/>
                  <a:gd name="T15" fmla="*/ 64 h 241"/>
                  <a:gd name="T16" fmla="*/ 98 w 196"/>
                  <a:gd name="T17" fmla="*/ 64 h 241"/>
                  <a:gd name="T18" fmla="*/ 101 w 196"/>
                  <a:gd name="T19" fmla="*/ 68 h 241"/>
                  <a:gd name="T20" fmla="*/ 104 w 196"/>
                  <a:gd name="T21" fmla="*/ 72 h 241"/>
                  <a:gd name="T22" fmla="*/ 109 w 196"/>
                  <a:gd name="T23" fmla="*/ 77 h 241"/>
                  <a:gd name="T24" fmla="*/ 119 w 196"/>
                  <a:gd name="T25" fmla="*/ 80 h 241"/>
                  <a:gd name="T26" fmla="*/ 140 w 196"/>
                  <a:gd name="T27" fmla="*/ 94 h 241"/>
                  <a:gd name="T28" fmla="*/ 156 w 196"/>
                  <a:gd name="T29" fmla="*/ 112 h 241"/>
                  <a:gd name="T30" fmla="*/ 162 w 196"/>
                  <a:gd name="T31" fmla="*/ 117 h 241"/>
                  <a:gd name="T32" fmla="*/ 169 w 196"/>
                  <a:gd name="T33" fmla="*/ 120 h 241"/>
                  <a:gd name="T34" fmla="*/ 175 w 196"/>
                  <a:gd name="T35" fmla="*/ 124 h 241"/>
                  <a:gd name="T36" fmla="*/ 186 w 196"/>
                  <a:gd name="T37" fmla="*/ 143 h 241"/>
                  <a:gd name="T38" fmla="*/ 196 w 196"/>
                  <a:gd name="T39" fmla="*/ 156 h 241"/>
                  <a:gd name="T40" fmla="*/ 193 w 196"/>
                  <a:gd name="T41" fmla="*/ 173 h 241"/>
                  <a:gd name="T42" fmla="*/ 189 w 196"/>
                  <a:gd name="T43" fmla="*/ 187 h 241"/>
                  <a:gd name="T44" fmla="*/ 191 w 196"/>
                  <a:gd name="T45" fmla="*/ 195 h 241"/>
                  <a:gd name="T46" fmla="*/ 194 w 196"/>
                  <a:gd name="T47" fmla="*/ 201 h 241"/>
                  <a:gd name="T48" fmla="*/ 192 w 196"/>
                  <a:gd name="T49" fmla="*/ 212 h 241"/>
                  <a:gd name="T50" fmla="*/ 183 w 196"/>
                  <a:gd name="T51" fmla="*/ 221 h 241"/>
                  <a:gd name="T52" fmla="*/ 154 w 196"/>
                  <a:gd name="T53" fmla="*/ 238 h 241"/>
                  <a:gd name="T54" fmla="*/ 125 w 196"/>
                  <a:gd name="T55" fmla="*/ 241 h 241"/>
                  <a:gd name="T56" fmla="*/ 105 w 196"/>
                  <a:gd name="T57" fmla="*/ 230 h 241"/>
                  <a:gd name="T58" fmla="*/ 90 w 196"/>
                  <a:gd name="T59" fmla="*/ 227 h 241"/>
                  <a:gd name="T60" fmla="*/ 76 w 196"/>
                  <a:gd name="T61" fmla="*/ 228 h 241"/>
                  <a:gd name="T62" fmla="*/ 64 w 196"/>
                  <a:gd name="T63" fmla="*/ 221 h 241"/>
                  <a:gd name="T64" fmla="*/ 50 w 196"/>
                  <a:gd name="T65" fmla="*/ 219 h 241"/>
                  <a:gd name="T66" fmla="*/ 24 w 196"/>
                  <a:gd name="T67" fmla="*/ 206 h 241"/>
                  <a:gd name="T68" fmla="*/ 11 w 196"/>
                  <a:gd name="T69" fmla="*/ 181 h 241"/>
                  <a:gd name="T70" fmla="*/ 11 w 196"/>
                  <a:gd name="T71" fmla="*/ 155 h 241"/>
                  <a:gd name="T72" fmla="*/ 7 w 196"/>
                  <a:gd name="T73" fmla="*/ 133 h 241"/>
                  <a:gd name="T74" fmla="*/ 0 w 196"/>
                  <a:gd name="T75" fmla="*/ 91 h 241"/>
                  <a:gd name="T76" fmla="*/ 4 w 196"/>
                  <a:gd name="T77" fmla="*/ 68 h 241"/>
                  <a:gd name="T78" fmla="*/ 3 w 196"/>
                  <a:gd name="T79" fmla="*/ 47 h 241"/>
                  <a:gd name="T80" fmla="*/ 4 w 196"/>
                  <a:gd name="T81" fmla="*/ 29 h 241"/>
                  <a:gd name="T82" fmla="*/ 8 w 196"/>
                  <a:gd name="T83" fmla="*/ 18 h 241"/>
                  <a:gd name="T84" fmla="*/ 9 w 196"/>
                  <a:gd name="T85" fmla="*/ 16 h 241"/>
                  <a:gd name="T86" fmla="*/ 11 w 196"/>
                  <a:gd name="T87" fmla="*/ 16 h 241"/>
                  <a:gd name="T88" fmla="*/ 15 w 196"/>
                  <a:gd name="T89" fmla="*/ 16 h 241"/>
                  <a:gd name="T90" fmla="*/ 23 w 196"/>
                  <a:gd name="T91" fmla="*/ 15 h 241"/>
                  <a:gd name="T92" fmla="*/ 29 w 196"/>
                  <a:gd name="T93" fmla="*/ 10 h 241"/>
                  <a:gd name="T94" fmla="*/ 42 w 196"/>
                  <a:gd name="T95" fmla="*/ 2 h 24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6"/>
                  <a:gd name="T145" fmla="*/ 0 h 241"/>
                  <a:gd name="T146" fmla="*/ 196 w 196"/>
                  <a:gd name="T147" fmla="*/ 241 h 241"/>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6" h="241">
                    <a:moveTo>
                      <a:pt x="49" y="0"/>
                    </a:moveTo>
                    <a:lnTo>
                      <a:pt x="56" y="1"/>
                    </a:lnTo>
                    <a:lnTo>
                      <a:pt x="60" y="7"/>
                    </a:lnTo>
                    <a:lnTo>
                      <a:pt x="68" y="22"/>
                    </a:lnTo>
                    <a:lnTo>
                      <a:pt x="74" y="36"/>
                    </a:lnTo>
                    <a:lnTo>
                      <a:pt x="77" y="52"/>
                    </a:lnTo>
                    <a:lnTo>
                      <a:pt x="77" y="54"/>
                    </a:lnTo>
                    <a:lnTo>
                      <a:pt x="79" y="57"/>
                    </a:lnTo>
                    <a:lnTo>
                      <a:pt x="80" y="61"/>
                    </a:lnTo>
                    <a:lnTo>
                      <a:pt x="81" y="63"/>
                    </a:lnTo>
                    <a:lnTo>
                      <a:pt x="82" y="65"/>
                    </a:lnTo>
                    <a:lnTo>
                      <a:pt x="84" y="68"/>
                    </a:lnTo>
                    <a:lnTo>
                      <a:pt x="87" y="69"/>
                    </a:lnTo>
                    <a:lnTo>
                      <a:pt x="89" y="68"/>
                    </a:lnTo>
                    <a:lnTo>
                      <a:pt x="92" y="67"/>
                    </a:lnTo>
                    <a:lnTo>
                      <a:pt x="95" y="64"/>
                    </a:lnTo>
                    <a:lnTo>
                      <a:pt x="96" y="63"/>
                    </a:lnTo>
                    <a:lnTo>
                      <a:pt x="98" y="64"/>
                    </a:lnTo>
                    <a:lnTo>
                      <a:pt x="99" y="65"/>
                    </a:lnTo>
                    <a:lnTo>
                      <a:pt x="101" y="68"/>
                    </a:lnTo>
                    <a:lnTo>
                      <a:pt x="103" y="70"/>
                    </a:lnTo>
                    <a:lnTo>
                      <a:pt x="104" y="72"/>
                    </a:lnTo>
                    <a:lnTo>
                      <a:pt x="105" y="73"/>
                    </a:lnTo>
                    <a:lnTo>
                      <a:pt x="109" y="77"/>
                    </a:lnTo>
                    <a:lnTo>
                      <a:pt x="114" y="79"/>
                    </a:lnTo>
                    <a:lnTo>
                      <a:pt x="119" y="80"/>
                    </a:lnTo>
                    <a:lnTo>
                      <a:pt x="131" y="86"/>
                    </a:lnTo>
                    <a:lnTo>
                      <a:pt x="140" y="94"/>
                    </a:lnTo>
                    <a:lnTo>
                      <a:pt x="148" y="102"/>
                    </a:lnTo>
                    <a:lnTo>
                      <a:pt x="156" y="112"/>
                    </a:lnTo>
                    <a:lnTo>
                      <a:pt x="159" y="116"/>
                    </a:lnTo>
                    <a:lnTo>
                      <a:pt x="162" y="117"/>
                    </a:lnTo>
                    <a:lnTo>
                      <a:pt x="165" y="118"/>
                    </a:lnTo>
                    <a:lnTo>
                      <a:pt x="169" y="120"/>
                    </a:lnTo>
                    <a:lnTo>
                      <a:pt x="171" y="122"/>
                    </a:lnTo>
                    <a:lnTo>
                      <a:pt x="175" y="124"/>
                    </a:lnTo>
                    <a:lnTo>
                      <a:pt x="180" y="134"/>
                    </a:lnTo>
                    <a:lnTo>
                      <a:pt x="186" y="143"/>
                    </a:lnTo>
                    <a:lnTo>
                      <a:pt x="194" y="151"/>
                    </a:lnTo>
                    <a:lnTo>
                      <a:pt x="196" y="156"/>
                    </a:lnTo>
                    <a:lnTo>
                      <a:pt x="195" y="164"/>
                    </a:lnTo>
                    <a:lnTo>
                      <a:pt x="193" y="173"/>
                    </a:lnTo>
                    <a:lnTo>
                      <a:pt x="191" y="181"/>
                    </a:lnTo>
                    <a:lnTo>
                      <a:pt x="189" y="187"/>
                    </a:lnTo>
                    <a:lnTo>
                      <a:pt x="189" y="190"/>
                    </a:lnTo>
                    <a:lnTo>
                      <a:pt x="191" y="195"/>
                    </a:lnTo>
                    <a:lnTo>
                      <a:pt x="193" y="197"/>
                    </a:lnTo>
                    <a:lnTo>
                      <a:pt x="194" y="201"/>
                    </a:lnTo>
                    <a:lnTo>
                      <a:pt x="195" y="206"/>
                    </a:lnTo>
                    <a:lnTo>
                      <a:pt x="192" y="212"/>
                    </a:lnTo>
                    <a:lnTo>
                      <a:pt x="187" y="218"/>
                    </a:lnTo>
                    <a:lnTo>
                      <a:pt x="183" y="221"/>
                    </a:lnTo>
                    <a:lnTo>
                      <a:pt x="169" y="232"/>
                    </a:lnTo>
                    <a:lnTo>
                      <a:pt x="154" y="238"/>
                    </a:lnTo>
                    <a:lnTo>
                      <a:pt x="138" y="241"/>
                    </a:lnTo>
                    <a:lnTo>
                      <a:pt x="125" y="241"/>
                    </a:lnTo>
                    <a:lnTo>
                      <a:pt x="115" y="236"/>
                    </a:lnTo>
                    <a:lnTo>
                      <a:pt x="105" y="230"/>
                    </a:lnTo>
                    <a:lnTo>
                      <a:pt x="97" y="227"/>
                    </a:lnTo>
                    <a:lnTo>
                      <a:pt x="90" y="227"/>
                    </a:lnTo>
                    <a:lnTo>
                      <a:pt x="83" y="228"/>
                    </a:lnTo>
                    <a:lnTo>
                      <a:pt x="76" y="228"/>
                    </a:lnTo>
                    <a:lnTo>
                      <a:pt x="69" y="225"/>
                    </a:lnTo>
                    <a:lnTo>
                      <a:pt x="64" y="221"/>
                    </a:lnTo>
                    <a:lnTo>
                      <a:pt x="57" y="220"/>
                    </a:lnTo>
                    <a:lnTo>
                      <a:pt x="50" y="219"/>
                    </a:lnTo>
                    <a:lnTo>
                      <a:pt x="35" y="214"/>
                    </a:lnTo>
                    <a:lnTo>
                      <a:pt x="24" y="206"/>
                    </a:lnTo>
                    <a:lnTo>
                      <a:pt x="17" y="195"/>
                    </a:lnTo>
                    <a:lnTo>
                      <a:pt x="11" y="181"/>
                    </a:lnTo>
                    <a:lnTo>
                      <a:pt x="9" y="166"/>
                    </a:lnTo>
                    <a:lnTo>
                      <a:pt x="11" y="155"/>
                    </a:lnTo>
                    <a:lnTo>
                      <a:pt x="10" y="143"/>
                    </a:lnTo>
                    <a:lnTo>
                      <a:pt x="7" y="133"/>
                    </a:lnTo>
                    <a:lnTo>
                      <a:pt x="1" y="112"/>
                    </a:lnTo>
                    <a:lnTo>
                      <a:pt x="0" y="91"/>
                    </a:lnTo>
                    <a:lnTo>
                      <a:pt x="2" y="79"/>
                    </a:lnTo>
                    <a:lnTo>
                      <a:pt x="4" y="68"/>
                    </a:lnTo>
                    <a:lnTo>
                      <a:pt x="4" y="56"/>
                    </a:lnTo>
                    <a:lnTo>
                      <a:pt x="3" y="47"/>
                    </a:lnTo>
                    <a:lnTo>
                      <a:pt x="3" y="38"/>
                    </a:lnTo>
                    <a:lnTo>
                      <a:pt x="4" y="29"/>
                    </a:lnTo>
                    <a:lnTo>
                      <a:pt x="7" y="21"/>
                    </a:lnTo>
                    <a:lnTo>
                      <a:pt x="8" y="18"/>
                    </a:lnTo>
                    <a:lnTo>
                      <a:pt x="8" y="16"/>
                    </a:lnTo>
                    <a:lnTo>
                      <a:pt x="9" y="16"/>
                    </a:lnTo>
                    <a:lnTo>
                      <a:pt x="10" y="16"/>
                    </a:lnTo>
                    <a:lnTo>
                      <a:pt x="11" y="16"/>
                    </a:lnTo>
                    <a:lnTo>
                      <a:pt x="12" y="16"/>
                    </a:lnTo>
                    <a:lnTo>
                      <a:pt x="15" y="16"/>
                    </a:lnTo>
                    <a:lnTo>
                      <a:pt x="19" y="16"/>
                    </a:lnTo>
                    <a:lnTo>
                      <a:pt x="23" y="15"/>
                    </a:lnTo>
                    <a:lnTo>
                      <a:pt x="26" y="13"/>
                    </a:lnTo>
                    <a:lnTo>
                      <a:pt x="29" y="10"/>
                    </a:lnTo>
                    <a:lnTo>
                      <a:pt x="35" y="6"/>
                    </a:lnTo>
                    <a:lnTo>
                      <a:pt x="42" y="2"/>
                    </a:lnTo>
                    <a:lnTo>
                      <a:pt x="49"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0" name="Freeform 1676"/>
              <p:cNvSpPr>
                <a:spLocks/>
              </p:cNvSpPr>
              <p:nvPr/>
            </p:nvSpPr>
            <p:spPr bwMode="auto">
              <a:xfrm>
                <a:off x="4635501" y="3592513"/>
                <a:ext cx="271463" cy="352425"/>
              </a:xfrm>
              <a:custGeom>
                <a:avLst/>
                <a:gdLst>
                  <a:gd name="T0" fmla="*/ 130 w 340"/>
                  <a:gd name="T1" fmla="*/ 5 h 446"/>
                  <a:gd name="T2" fmla="*/ 154 w 340"/>
                  <a:gd name="T3" fmla="*/ 16 h 446"/>
                  <a:gd name="T4" fmla="*/ 161 w 340"/>
                  <a:gd name="T5" fmla="*/ 22 h 446"/>
                  <a:gd name="T6" fmla="*/ 171 w 340"/>
                  <a:gd name="T7" fmla="*/ 28 h 446"/>
                  <a:gd name="T8" fmla="*/ 176 w 340"/>
                  <a:gd name="T9" fmla="*/ 39 h 446"/>
                  <a:gd name="T10" fmla="*/ 179 w 340"/>
                  <a:gd name="T11" fmla="*/ 60 h 446"/>
                  <a:gd name="T12" fmla="*/ 198 w 340"/>
                  <a:gd name="T13" fmla="*/ 88 h 446"/>
                  <a:gd name="T14" fmla="*/ 197 w 340"/>
                  <a:gd name="T15" fmla="*/ 126 h 446"/>
                  <a:gd name="T16" fmla="*/ 189 w 340"/>
                  <a:gd name="T17" fmla="*/ 150 h 446"/>
                  <a:gd name="T18" fmla="*/ 186 w 340"/>
                  <a:gd name="T19" fmla="*/ 172 h 446"/>
                  <a:gd name="T20" fmla="*/ 201 w 340"/>
                  <a:gd name="T21" fmla="*/ 179 h 446"/>
                  <a:gd name="T22" fmla="*/ 231 w 340"/>
                  <a:gd name="T23" fmla="*/ 186 h 446"/>
                  <a:gd name="T24" fmla="*/ 263 w 340"/>
                  <a:gd name="T25" fmla="*/ 189 h 446"/>
                  <a:gd name="T26" fmla="*/ 284 w 340"/>
                  <a:gd name="T27" fmla="*/ 202 h 446"/>
                  <a:gd name="T28" fmla="*/ 283 w 340"/>
                  <a:gd name="T29" fmla="*/ 225 h 446"/>
                  <a:gd name="T30" fmla="*/ 290 w 340"/>
                  <a:gd name="T31" fmla="*/ 258 h 446"/>
                  <a:gd name="T32" fmla="*/ 291 w 340"/>
                  <a:gd name="T33" fmla="*/ 265 h 446"/>
                  <a:gd name="T34" fmla="*/ 295 w 340"/>
                  <a:gd name="T35" fmla="*/ 270 h 446"/>
                  <a:gd name="T36" fmla="*/ 310 w 340"/>
                  <a:gd name="T37" fmla="*/ 267 h 446"/>
                  <a:gd name="T38" fmla="*/ 330 w 340"/>
                  <a:gd name="T39" fmla="*/ 269 h 446"/>
                  <a:gd name="T40" fmla="*/ 332 w 340"/>
                  <a:gd name="T41" fmla="*/ 294 h 446"/>
                  <a:gd name="T42" fmla="*/ 337 w 340"/>
                  <a:gd name="T43" fmla="*/ 310 h 446"/>
                  <a:gd name="T44" fmla="*/ 339 w 340"/>
                  <a:gd name="T45" fmla="*/ 346 h 446"/>
                  <a:gd name="T46" fmla="*/ 334 w 340"/>
                  <a:gd name="T47" fmla="*/ 369 h 446"/>
                  <a:gd name="T48" fmla="*/ 332 w 340"/>
                  <a:gd name="T49" fmla="*/ 379 h 446"/>
                  <a:gd name="T50" fmla="*/ 333 w 340"/>
                  <a:gd name="T51" fmla="*/ 388 h 446"/>
                  <a:gd name="T52" fmla="*/ 327 w 340"/>
                  <a:gd name="T53" fmla="*/ 396 h 446"/>
                  <a:gd name="T54" fmla="*/ 322 w 340"/>
                  <a:gd name="T55" fmla="*/ 404 h 446"/>
                  <a:gd name="T56" fmla="*/ 316 w 340"/>
                  <a:gd name="T57" fmla="*/ 417 h 446"/>
                  <a:gd name="T58" fmla="*/ 307 w 340"/>
                  <a:gd name="T59" fmla="*/ 427 h 446"/>
                  <a:gd name="T60" fmla="*/ 300 w 340"/>
                  <a:gd name="T61" fmla="*/ 435 h 446"/>
                  <a:gd name="T62" fmla="*/ 293 w 340"/>
                  <a:gd name="T63" fmla="*/ 435 h 446"/>
                  <a:gd name="T64" fmla="*/ 285 w 340"/>
                  <a:gd name="T65" fmla="*/ 434 h 446"/>
                  <a:gd name="T66" fmla="*/ 276 w 340"/>
                  <a:gd name="T67" fmla="*/ 440 h 446"/>
                  <a:gd name="T68" fmla="*/ 266 w 340"/>
                  <a:gd name="T69" fmla="*/ 443 h 446"/>
                  <a:gd name="T70" fmla="*/ 254 w 340"/>
                  <a:gd name="T71" fmla="*/ 446 h 446"/>
                  <a:gd name="T72" fmla="*/ 223 w 340"/>
                  <a:gd name="T73" fmla="*/ 431 h 446"/>
                  <a:gd name="T74" fmla="*/ 197 w 340"/>
                  <a:gd name="T75" fmla="*/ 427 h 446"/>
                  <a:gd name="T76" fmla="*/ 189 w 340"/>
                  <a:gd name="T77" fmla="*/ 427 h 446"/>
                  <a:gd name="T78" fmla="*/ 186 w 340"/>
                  <a:gd name="T79" fmla="*/ 423 h 446"/>
                  <a:gd name="T80" fmla="*/ 196 w 340"/>
                  <a:gd name="T81" fmla="*/ 392 h 446"/>
                  <a:gd name="T82" fmla="*/ 209 w 340"/>
                  <a:gd name="T83" fmla="*/ 364 h 446"/>
                  <a:gd name="T84" fmla="*/ 205 w 340"/>
                  <a:gd name="T85" fmla="*/ 351 h 446"/>
                  <a:gd name="T86" fmla="*/ 196 w 340"/>
                  <a:gd name="T87" fmla="*/ 343 h 446"/>
                  <a:gd name="T88" fmla="*/ 177 w 340"/>
                  <a:gd name="T89" fmla="*/ 321 h 446"/>
                  <a:gd name="T90" fmla="*/ 145 w 340"/>
                  <a:gd name="T91" fmla="*/ 299 h 446"/>
                  <a:gd name="T92" fmla="*/ 107 w 340"/>
                  <a:gd name="T93" fmla="*/ 282 h 446"/>
                  <a:gd name="T94" fmla="*/ 75 w 340"/>
                  <a:gd name="T95" fmla="*/ 262 h 446"/>
                  <a:gd name="T96" fmla="*/ 43 w 340"/>
                  <a:gd name="T97" fmla="*/ 231 h 446"/>
                  <a:gd name="T98" fmla="*/ 24 w 340"/>
                  <a:gd name="T99" fmla="*/ 217 h 446"/>
                  <a:gd name="T100" fmla="*/ 22 w 340"/>
                  <a:gd name="T101" fmla="*/ 199 h 446"/>
                  <a:gd name="T102" fmla="*/ 6 w 340"/>
                  <a:gd name="T103" fmla="*/ 172 h 446"/>
                  <a:gd name="T104" fmla="*/ 5 w 340"/>
                  <a:gd name="T105" fmla="*/ 116 h 446"/>
                  <a:gd name="T106" fmla="*/ 2 w 340"/>
                  <a:gd name="T107" fmla="*/ 71 h 446"/>
                  <a:gd name="T108" fmla="*/ 13 w 340"/>
                  <a:gd name="T109" fmla="*/ 41 h 446"/>
                  <a:gd name="T110" fmla="*/ 22 w 340"/>
                  <a:gd name="T111" fmla="*/ 17 h 446"/>
                  <a:gd name="T112" fmla="*/ 76 w 340"/>
                  <a:gd name="T113" fmla="*/ 1 h 4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40"/>
                  <a:gd name="T172" fmla="*/ 0 h 446"/>
                  <a:gd name="T173" fmla="*/ 340 w 340"/>
                  <a:gd name="T174" fmla="*/ 446 h 4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40" h="446">
                    <a:moveTo>
                      <a:pt x="99" y="0"/>
                    </a:moveTo>
                    <a:lnTo>
                      <a:pt x="122" y="2"/>
                    </a:lnTo>
                    <a:lnTo>
                      <a:pt x="130" y="5"/>
                    </a:lnTo>
                    <a:lnTo>
                      <a:pt x="139" y="7"/>
                    </a:lnTo>
                    <a:lnTo>
                      <a:pt x="148" y="10"/>
                    </a:lnTo>
                    <a:lnTo>
                      <a:pt x="154" y="16"/>
                    </a:lnTo>
                    <a:lnTo>
                      <a:pt x="155" y="18"/>
                    </a:lnTo>
                    <a:lnTo>
                      <a:pt x="157" y="21"/>
                    </a:lnTo>
                    <a:lnTo>
                      <a:pt x="161" y="22"/>
                    </a:lnTo>
                    <a:lnTo>
                      <a:pt x="164" y="24"/>
                    </a:lnTo>
                    <a:lnTo>
                      <a:pt x="169" y="25"/>
                    </a:lnTo>
                    <a:lnTo>
                      <a:pt x="171" y="28"/>
                    </a:lnTo>
                    <a:lnTo>
                      <a:pt x="173" y="31"/>
                    </a:lnTo>
                    <a:lnTo>
                      <a:pt x="174" y="34"/>
                    </a:lnTo>
                    <a:lnTo>
                      <a:pt x="176" y="39"/>
                    </a:lnTo>
                    <a:lnTo>
                      <a:pt x="177" y="46"/>
                    </a:lnTo>
                    <a:lnTo>
                      <a:pt x="176" y="52"/>
                    </a:lnTo>
                    <a:lnTo>
                      <a:pt x="179" y="60"/>
                    </a:lnTo>
                    <a:lnTo>
                      <a:pt x="185" y="68"/>
                    </a:lnTo>
                    <a:lnTo>
                      <a:pt x="193" y="78"/>
                    </a:lnTo>
                    <a:lnTo>
                      <a:pt x="198" y="88"/>
                    </a:lnTo>
                    <a:lnTo>
                      <a:pt x="202" y="99"/>
                    </a:lnTo>
                    <a:lnTo>
                      <a:pt x="201" y="111"/>
                    </a:lnTo>
                    <a:lnTo>
                      <a:pt x="197" y="126"/>
                    </a:lnTo>
                    <a:lnTo>
                      <a:pt x="194" y="139"/>
                    </a:lnTo>
                    <a:lnTo>
                      <a:pt x="192" y="143"/>
                    </a:lnTo>
                    <a:lnTo>
                      <a:pt x="189" y="150"/>
                    </a:lnTo>
                    <a:lnTo>
                      <a:pt x="187" y="158"/>
                    </a:lnTo>
                    <a:lnTo>
                      <a:pt x="186" y="166"/>
                    </a:lnTo>
                    <a:lnTo>
                      <a:pt x="186" y="172"/>
                    </a:lnTo>
                    <a:lnTo>
                      <a:pt x="188" y="176"/>
                    </a:lnTo>
                    <a:lnTo>
                      <a:pt x="194" y="179"/>
                    </a:lnTo>
                    <a:lnTo>
                      <a:pt x="201" y="179"/>
                    </a:lnTo>
                    <a:lnTo>
                      <a:pt x="206" y="179"/>
                    </a:lnTo>
                    <a:lnTo>
                      <a:pt x="219" y="181"/>
                    </a:lnTo>
                    <a:lnTo>
                      <a:pt x="231" y="186"/>
                    </a:lnTo>
                    <a:lnTo>
                      <a:pt x="244" y="187"/>
                    </a:lnTo>
                    <a:lnTo>
                      <a:pt x="257" y="187"/>
                    </a:lnTo>
                    <a:lnTo>
                      <a:pt x="263" y="189"/>
                    </a:lnTo>
                    <a:lnTo>
                      <a:pt x="270" y="194"/>
                    </a:lnTo>
                    <a:lnTo>
                      <a:pt x="277" y="197"/>
                    </a:lnTo>
                    <a:lnTo>
                      <a:pt x="284" y="202"/>
                    </a:lnTo>
                    <a:lnTo>
                      <a:pt x="285" y="209"/>
                    </a:lnTo>
                    <a:lnTo>
                      <a:pt x="285" y="217"/>
                    </a:lnTo>
                    <a:lnTo>
                      <a:pt x="283" y="225"/>
                    </a:lnTo>
                    <a:lnTo>
                      <a:pt x="283" y="233"/>
                    </a:lnTo>
                    <a:lnTo>
                      <a:pt x="285" y="245"/>
                    </a:lnTo>
                    <a:lnTo>
                      <a:pt x="290" y="258"/>
                    </a:lnTo>
                    <a:lnTo>
                      <a:pt x="290" y="260"/>
                    </a:lnTo>
                    <a:lnTo>
                      <a:pt x="290" y="262"/>
                    </a:lnTo>
                    <a:lnTo>
                      <a:pt x="291" y="265"/>
                    </a:lnTo>
                    <a:lnTo>
                      <a:pt x="292" y="267"/>
                    </a:lnTo>
                    <a:lnTo>
                      <a:pt x="293" y="269"/>
                    </a:lnTo>
                    <a:lnTo>
                      <a:pt x="295" y="270"/>
                    </a:lnTo>
                    <a:lnTo>
                      <a:pt x="298" y="272"/>
                    </a:lnTo>
                    <a:lnTo>
                      <a:pt x="303" y="269"/>
                    </a:lnTo>
                    <a:lnTo>
                      <a:pt x="310" y="267"/>
                    </a:lnTo>
                    <a:lnTo>
                      <a:pt x="318" y="266"/>
                    </a:lnTo>
                    <a:lnTo>
                      <a:pt x="324" y="266"/>
                    </a:lnTo>
                    <a:lnTo>
                      <a:pt x="330" y="269"/>
                    </a:lnTo>
                    <a:lnTo>
                      <a:pt x="332" y="277"/>
                    </a:lnTo>
                    <a:lnTo>
                      <a:pt x="332" y="285"/>
                    </a:lnTo>
                    <a:lnTo>
                      <a:pt x="332" y="294"/>
                    </a:lnTo>
                    <a:lnTo>
                      <a:pt x="333" y="302"/>
                    </a:lnTo>
                    <a:lnTo>
                      <a:pt x="334" y="307"/>
                    </a:lnTo>
                    <a:lnTo>
                      <a:pt x="337" y="310"/>
                    </a:lnTo>
                    <a:lnTo>
                      <a:pt x="339" y="315"/>
                    </a:lnTo>
                    <a:lnTo>
                      <a:pt x="340" y="331"/>
                    </a:lnTo>
                    <a:lnTo>
                      <a:pt x="339" y="346"/>
                    </a:lnTo>
                    <a:lnTo>
                      <a:pt x="337" y="361"/>
                    </a:lnTo>
                    <a:lnTo>
                      <a:pt x="335" y="365"/>
                    </a:lnTo>
                    <a:lnTo>
                      <a:pt x="334" y="369"/>
                    </a:lnTo>
                    <a:lnTo>
                      <a:pt x="333" y="372"/>
                    </a:lnTo>
                    <a:lnTo>
                      <a:pt x="332" y="377"/>
                    </a:lnTo>
                    <a:lnTo>
                      <a:pt x="332" y="379"/>
                    </a:lnTo>
                    <a:lnTo>
                      <a:pt x="332" y="383"/>
                    </a:lnTo>
                    <a:lnTo>
                      <a:pt x="332" y="386"/>
                    </a:lnTo>
                    <a:lnTo>
                      <a:pt x="333" y="388"/>
                    </a:lnTo>
                    <a:lnTo>
                      <a:pt x="332" y="392"/>
                    </a:lnTo>
                    <a:lnTo>
                      <a:pt x="331" y="394"/>
                    </a:lnTo>
                    <a:lnTo>
                      <a:pt x="327" y="396"/>
                    </a:lnTo>
                    <a:lnTo>
                      <a:pt x="325" y="399"/>
                    </a:lnTo>
                    <a:lnTo>
                      <a:pt x="323" y="401"/>
                    </a:lnTo>
                    <a:lnTo>
                      <a:pt x="322" y="404"/>
                    </a:lnTo>
                    <a:lnTo>
                      <a:pt x="319" y="408"/>
                    </a:lnTo>
                    <a:lnTo>
                      <a:pt x="318" y="414"/>
                    </a:lnTo>
                    <a:lnTo>
                      <a:pt x="316" y="417"/>
                    </a:lnTo>
                    <a:lnTo>
                      <a:pt x="311" y="420"/>
                    </a:lnTo>
                    <a:lnTo>
                      <a:pt x="309" y="424"/>
                    </a:lnTo>
                    <a:lnTo>
                      <a:pt x="307" y="427"/>
                    </a:lnTo>
                    <a:lnTo>
                      <a:pt x="305" y="431"/>
                    </a:lnTo>
                    <a:lnTo>
                      <a:pt x="302" y="433"/>
                    </a:lnTo>
                    <a:lnTo>
                      <a:pt x="300" y="435"/>
                    </a:lnTo>
                    <a:lnTo>
                      <a:pt x="297" y="436"/>
                    </a:lnTo>
                    <a:lnTo>
                      <a:pt x="294" y="436"/>
                    </a:lnTo>
                    <a:lnTo>
                      <a:pt x="293" y="435"/>
                    </a:lnTo>
                    <a:lnTo>
                      <a:pt x="291" y="435"/>
                    </a:lnTo>
                    <a:lnTo>
                      <a:pt x="287" y="434"/>
                    </a:lnTo>
                    <a:lnTo>
                      <a:pt x="285" y="434"/>
                    </a:lnTo>
                    <a:lnTo>
                      <a:pt x="282" y="435"/>
                    </a:lnTo>
                    <a:lnTo>
                      <a:pt x="279" y="438"/>
                    </a:lnTo>
                    <a:lnTo>
                      <a:pt x="276" y="440"/>
                    </a:lnTo>
                    <a:lnTo>
                      <a:pt x="274" y="441"/>
                    </a:lnTo>
                    <a:lnTo>
                      <a:pt x="270" y="442"/>
                    </a:lnTo>
                    <a:lnTo>
                      <a:pt x="266" y="443"/>
                    </a:lnTo>
                    <a:lnTo>
                      <a:pt x="262" y="444"/>
                    </a:lnTo>
                    <a:lnTo>
                      <a:pt x="258" y="446"/>
                    </a:lnTo>
                    <a:lnTo>
                      <a:pt x="254" y="446"/>
                    </a:lnTo>
                    <a:lnTo>
                      <a:pt x="244" y="442"/>
                    </a:lnTo>
                    <a:lnTo>
                      <a:pt x="234" y="435"/>
                    </a:lnTo>
                    <a:lnTo>
                      <a:pt x="223" y="431"/>
                    </a:lnTo>
                    <a:lnTo>
                      <a:pt x="212" y="427"/>
                    </a:lnTo>
                    <a:lnTo>
                      <a:pt x="199" y="427"/>
                    </a:lnTo>
                    <a:lnTo>
                      <a:pt x="197" y="427"/>
                    </a:lnTo>
                    <a:lnTo>
                      <a:pt x="194" y="427"/>
                    </a:lnTo>
                    <a:lnTo>
                      <a:pt x="192" y="427"/>
                    </a:lnTo>
                    <a:lnTo>
                      <a:pt x="189" y="427"/>
                    </a:lnTo>
                    <a:lnTo>
                      <a:pt x="187" y="427"/>
                    </a:lnTo>
                    <a:lnTo>
                      <a:pt x="186" y="425"/>
                    </a:lnTo>
                    <a:lnTo>
                      <a:pt x="186" y="423"/>
                    </a:lnTo>
                    <a:lnTo>
                      <a:pt x="186" y="420"/>
                    </a:lnTo>
                    <a:lnTo>
                      <a:pt x="190" y="406"/>
                    </a:lnTo>
                    <a:lnTo>
                      <a:pt x="196" y="392"/>
                    </a:lnTo>
                    <a:lnTo>
                      <a:pt x="202" y="378"/>
                    </a:lnTo>
                    <a:lnTo>
                      <a:pt x="205" y="371"/>
                    </a:lnTo>
                    <a:lnTo>
                      <a:pt x="209" y="364"/>
                    </a:lnTo>
                    <a:lnTo>
                      <a:pt x="210" y="357"/>
                    </a:lnTo>
                    <a:lnTo>
                      <a:pt x="207" y="354"/>
                    </a:lnTo>
                    <a:lnTo>
                      <a:pt x="205" y="351"/>
                    </a:lnTo>
                    <a:lnTo>
                      <a:pt x="202" y="348"/>
                    </a:lnTo>
                    <a:lnTo>
                      <a:pt x="198" y="346"/>
                    </a:lnTo>
                    <a:lnTo>
                      <a:pt x="196" y="343"/>
                    </a:lnTo>
                    <a:lnTo>
                      <a:pt x="194" y="339"/>
                    </a:lnTo>
                    <a:lnTo>
                      <a:pt x="186" y="329"/>
                    </a:lnTo>
                    <a:lnTo>
                      <a:pt x="177" y="321"/>
                    </a:lnTo>
                    <a:lnTo>
                      <a:pt x="165" y="314"/>
                    </a:lnTo>
                    <a:lnTo>
                      <a:pt x="156" y="306"/>
                    </a:lnTo>
                    <a:lnTo>
                      <a:pt x="145" y="299"/>
                    </a:lnTo>
                    <a:lnTo>
                      <a:pt x="133" y="297"/>
                    </a:lnTo>
                    <a:lnTo>
                      <a:pt x="122" y="291"/>
                    </a:lnTo>
                    <a:lnTo>
                      <a:pt x="107" y="282"/>
                    </a:lnTo>
                    <a:lnTo>
                      <a:pt x="91" y="276"/>
                    </a:lnTo>
                    <a:lnTo>
                      <a:pt x="82" y="272"/>
                    </a:lnTo>
                    <a:lnTo>
                      <a:pt x="75" y="262"/>
                    </a:lnTo>
                    <a:lnTo>
                      <a:pt x="68" y="254"/>
                    </a:lnTo>
                    <a:lnTo>
                      <a:pt x="56" y="243"/>
                    </a:lnTo>
                    <a:lnTo>
                      <a:pt x="43" y="231"/>
                    </a:lnTo>
                    <a:lnTo>
                      <a:pt x="29" y="222"/>
                    </a:lnTo>
                    <a:lnTo>
                      <a:pt x="26" y="219"/>
                    </a:lnTo>
                    <a:lnTo>
                      <a:pt x="24" y="217"/>
                    </a:lnTo>
                    <a:lnTo>
                      <a:pt x="24" y="213"/>
                    </a:lnTo>
                    <a:lnTo>
                      <a:pt x="24" y="209"/>
                    </a:lnTo>
                    <a:lnTo>
                      <a:pt x="22" y="199"/>
                    </a:lnTo>
                    <a:lnTo>
                      <a:pt x="18" y="194"/>
                    </a:lnTo>
                    <a:lnTo>
                      <a:pt x="11" y="188"/>
                    </a:lnTo>
                    <a:lnTo>
                      <a:pt x="6" y="172"/>
                    </a:lnTo>
                    <a:lnTo>
                      <a:pt x="8" y="155"/>
                    </a:lnTo>
                    <a:lnTo>
                      <a:pt x="8" y="134"/>
                    </a:lnTo>
                    <a:lnTo>
                      <a:pt x="5" y="116"/>
                    </a:lnTo>
                    <a:lnTo>
                      <a:pt x="2" y="95"/>
                    </a:lnTo>
                    <a:lnTo>
                      <a:pt x="0" y="84"/>
                    </a:lnTo>
                    <a:lnTo>
                      <a:pt x="2" y="71"/>
                    </a:lnTo>
                    <a:lnTo>
                      <a:pt x="6" y="61"/>
                    </a:lnTo>
                    <a:lnTo>
                      <a:pt x="12" y="50"/>
                    </a:lnTo>
                    <a:lnTo>
                      <a:pt x="13" y="41"/>
                    </a:lnTo>
                    <a:lnTo>
                      <a:pt x="16" y="32"/>
                    </a:lnTo>
                    <a:lnTo>
                      <a:pt x="18" y="24"/>
                    </a:lnTo>
                    <a:lnTo>
                      <a:pt x="22" y="17"/>
                    </a:lnTo>
                    <a:lnTo>
                      <a:pt x="30" y="13"/>
                    </a:lnTo>
                    <a:lnTo>
                      <a:pt x="53" y="7"/>
                    </a:lnTo>
                    <a:lnTo>
                      <a:pt x="76" y="1"/>
                    </a:lnTo>
                    <a:lnTo>
                      <a:pt x="99"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1" name="Freeform 1677"/>
              <p:cNvSpPr>
                <a:spLocks/>
              </p:cNvSpPr>
              <p:nvPr/>
            </p:nvSpPr>
            <p:spPr bwMode="auto">
              <a:xfrm>
                <a:off x="4467226" y="3725863"/>
                <a:ext cx="463550" cy="1116013"/>
              </a:xfrm>
              <a:custGeom>
                <a:avLst/>
                <a:gdLst>
                  <a:gd name="T0" fmla="*/ 150 w 584"/>
                  <a:gd name="T1" fmla="*/ 40 h 1405"/>
                  <a:gd name="T2" fmla="*/ 166 w 584"/>
                  <a:gd name="T3" fmla="*/ 14 h 1405"/>
                  <a:gd name="T4" fmla="*/ 226 w 584"/>
                  <a:gd name="T5" fmla="*/ 20 h 1405"/>
                  <a:gd name="T6" fmla="*/ 311 w 584"/>
                  <a:gd name="T7" fmla="*/ 108 h 1405"/>
                  <a:gd name="T8" fmla="*/ 420 w 584"/>
                  <a:gd name="T9" fmla="*/ 184 h 1405"/>
                  <a:gd name="T10" fmla="*/ 400 w 584"/>
                  <a:gd name="T11" fmla="*/ 257 h 1405"/>
                  <a:gd name="T12" fmla="*/ 487 w 584"/>
                  <a:gd name="T13" fmla="*/ 270 h 1405"/>
                  <a:gd name="T14" fmla="*/ 534 w 584"/>
                  <a:gd name="T15" fmla="*/ 238 h 1405"/>
                  <a:gd name="T16" fmla="*/ 576 w 584"/>
                  <a:gd name="T17" fmla="*/ 201 h 1405"/>
                  <a:gd name="T18" fmla="*/ 554 w 584"/>
                  <a:gd name="T19" fmla="*/ 277 h 1405"/>
                  <a:gd name="T20" fmla="*/ 524 w 584"/>
                  <a:gd name="T21" fmla="*/ 305 h 1405"/>
                  <a:gd name="T22" fmla="*/ 519 w 584"/>
                  <a:gd name="T23" fmla="*/ 323 h 1405"/>
                  <a:gd name="T24" fmla="*/ 467 w 584"/>
                  <a:gd name="T25" fmla="*/ 429 h 1405"/>
                  <a:gd name="T26" fmla="*/ 480 w 584"/>
                  <a:gd name="T27" fmla="*/ 592 h 1405"/>
                  <a:gd name="T28" fmla="*/ 484 w 584"/>
                  <a:gd name="T29" fmla="*/ 611 h 1405"/>
                  <a:gd name="T30" fmla="*/ 569 w 584"/>
                  <a:gd name="T31" fmla="*/ 699 h 1405"/>
                  <a:gd name="T32" fmla="*/ 550 w 584"/>
                  <a:gd name="T33" fmla="*/ 791 h 1405"/>
                  <a:gd name="T34" fmla="*/ 410 w 584"/>
                  <a:gd name="T35" fmla="*/ 814 h 1405"/>
                  <a:gd name="T36" fmla="*/ 406 w 584"/>
                  <a:gd name="T37" fmla="*/ 833 h 1405"/>
                  <a:gd name="T38" fmla="*/ 423 w 584"/>
                  <a:gd name="T39" fmla="*/ 859 h 1405"/>
                  <a:gd name="T40" fmla="*/ 412 w 584"/>
                  <a:gd name="T41" fmla="*/ 899 h 1405"/>
                  <a:gd name="T42" fmla="*/ 331 w 584"/>
                  <a:gd name="T43" fmla="*/ 921 h 1405"/>
                  <a:gd name="T44" fmla="*/ 317 w 584"/>
                  <a:gd name="T45" fmla="*/ 924 h 1405"/>
                  <a:gd name="T46" fmla="*/ 352 w 584"/>
                  <a:gd name="T47" fmla="*/ 982 h 1405"/>
                  <a:gd name="T48" fmla="*/ 370 w 584"/>
                  <a:gd name="T49" fmla="*/ 979 h 1405"/>
                  <a:gd name="T50" fmla="*/ 390 w 584"/>
                  <a:gd name="T51" fmla="*/ 996 h 1405"/>
                  <a:gd name="T52" fmla="*/ 347 w 584"/>
                  <a:gd name="T53" fmla="*/ 1001 h 1405"/>
                  <a:gd name="T54" fmla="*/ 373 w 584"/>
                  <a:gd name="T55" fmla="*/ 1012 h 1405"/>
                  <a:gd name="T56" fmla="*/ 357 w 584"/>
                  <a:gd name="T57" fmla="*/ 1052 h 1405"/>
                  <a:gd name="T58" fmla="*/ 322 w 584"/>
                  <a:gd name="T59" fmla="*/ 1115 h 1405"/>
                  <a:gd name="T60" fmla="*/ 339 w 584"/>
                  <a:gd name="T61" fmla="*/ 1192 h 1405"/>
                  <a:gd name="T62" fmla="*/ 376 w 584"/>
                  <a:gd name="T63" fmla="*/ 1237 h 1405"/>
                  <a:gd name="T64" fmla="*/ 353 w 584"/>
                  <a:gd name="T65" fmla="*/ 1268 h 1405"/>
                  <a:gd name="T66" fmla="*/ 344 w 584"/>
                  <a:gd name="T67" fmla="*/ 1297 h 1405"/>
                  <a:gd name="T68" fmla="*/ 303 w 584"/>
                  <a:gd name="T69" fmla="*/ 1349 h 1405"/>
                  <a:gd name="T70" fmla="*/ 314 w 584"/>
                  <a:gd name="T71" fmla="*/ 1370 h 1405"/>
                  <a:gd name="T72" fmla="*/ 330 w 584"/>
                  <a:gd name="T73" fmla="*/ 1389 h 1405"/>
                  <a:gd name="T74" fmla="*/ 259 w 584"/>
                  <a:gd name="T75" fmla="*/ 1391 h 1405"/>
                  <a:gd name="T76" fmla="*/ 199 w 584"/>
                  <a:gd name="T77" fmla="*/ 1364 h 1405"/>
                  <a:gd name="T78" fmla="*/ 171 w 584"/>
                  <a:gd name="T79" fmla="*/ 1344 h 1405"/>
                  <a:gd name="T80" fmla="*/ 150 w 584"/>
                  <a:gd name="T81" fmla="*/ 1271 h 1405"/>
                  <a:gd name="T82" fmla="*/ 141 w 584"/>
                  <a:gd name="T83" fmla="*/ 1215 h 1405"/>
                  <a:gd name="T84" fmla="*/ 125 w 584"/>
                  <a:gd name="T85" fmla="*/ 1124 h 1405"/>
                  <a:gd name="T86" fmla="*/ 130 w 584"/>
                  <a:gd name="T87" fmla="*/ 1090 h 1405"/>
                  <a:gd name="T88" fmla="*/ 101 w 584"/>
                  <a:gd name="T89" fmla="*/ 1034 h 1405"/>
                  <a:gd name="T90" fmla="*/ 89 w 584"/>
                  <a:gd name="T91" fmla="*/ 995 h 1405"/>
                  <a:gd name="T92" fmla="*/ 80 w 584"/>
                  <a:gd name="T93" fmla="*/ 970 h 1405"/>
                  <a:gd name="T94" fmla="*/ 79 w 584"/>
                  <a:gd name="T95" fmla="*/ 938 h 1405"/>
                  <a:gd name="T96" fmla="*/ 62 w 584"/>
                  <a:gd name="T97" fmla="*/ 840 h 1405"/>
                  <a:gd name="T98" fmla="*/ 65 w 584"/>
                  <a:gd name="T99" fmla="*/ 809 h 1405"/>
                  <a:gd name="T100" fmla="*/ 45 w 584"/>
                  <a:gd name="T101" fmla="*/ 727 h 1405"/>
                  <a:gd name="T102" fmla="*/ 58 w 584"/>
                  <a:gd name="T103" fmla="*/ 608 h 1405"/>
                  <a:gd name="T104" fmla="*/ 45 w 584"/>
                  <a:gd name="T105" fmla="*/ 585 h 1405"/>
                  <a:gd name="T106" fmla="*/ 18 w 584"/>
                  <a:gd name="T107" fmla="*/ 521 h 1405"/>
                  <a:gd name="T108" fmla="*/ 0 w 584"/>
                  <a:gd name="T109" fmla="*/ 471 h 1405"/>
                  <a:gd name="T110" fmla="*/ 7 w 584"/>
                  <a:gd name="T111" fmla="*/ 340 h 1405"/>
                  <a:gd name="T112" fmla="*/ 30 w 584"/>
                  <a:gd name="T113" fmla="*/ 269 h 1405"/>
                  <a:gd name="T114" fmla="*/ 16 w 584"/>
                  <a:gd name="T115" fmla="*/ 170 h 1405"/>
                  <a:gd name="T116" fmla="*/ 49 w 584"/>
                  <a:gd name="T117" fmla="*/ 104 h 1405"/>
                  <a:gd name="T118" fmla="*/ 54 w 584"/>
                  <a:gd name="T119" fmla="*/ 36 h 140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84"/>
                  <a:gd name="T181" fmla="*/ 0 h 1405"/>
                  <a:gd name="T182" fmla="*/ 584 w 584"/>
                  <a:gd name="T183" fmla="*/ 1405 h 140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84" h="1405">
                    <a:moveTo>
                      <a:pt x="80" y="0"/>
                    </a:moveTo>
                    <a:lnTo>
                      <a:pt x="87" y="3"/>
                    </a:lnTo>
                    <a:lnTo>
                      <a:pt x="91" y="9"/>
                    </a:lnTo>
                    <a:lnTo>
                      <a:pt x="96" y="13"/>
                    </a:lnTo>
                    <a:lnTo>
                      <a:pt x="102" y="16"/>
                    </a:lnTo>
                    <a:lnTo>
                      <a:pt x="111" y="14"/>
                    </a:lnTo>
                    <a:lnTo>
                      <a:pt x="120" y="13"/>
                    </a:lnTo>
                    <a:lnTo>
                      <a:pt x="129" y="14"/>
                    </a:lnTo>
                    <a:lnTo>
                      <a:pt x="136" y="17"/>
                    </a:lnTo>
                    <a:lnTo>
                      <a:pt x="142" y="22"/>
                    </a:lnTo>
                    <a:lnTo>
                      <a:pt x="146" y="29"/>
                    </a:lnTo>
                    <a:lnTo>
                      <a:pt x="149" y="36"/>
                    </a:lnTo>
                    <a:lnTo>
                      <a:pt x="149" y="37"/>
                    </a:lnTo>
                    <a:lnTo>
                      <a:pt x="150" y="40"/>
                    </a:lnTo>
                    <a:lnTo>
                      <a:pt x="150" y="42"/>
                    </a:lnTo>
                    <a:lnTo>
                      <a:pt x="151" y="45"/>
                    </a:lnTo>
                    <a:lnTo>
                      <a:pt x="152" y="48"/>
                    </a:lnTo>
                    <a:lnTo>
                      <a:pt x="153" y="50"/>
                    </a:lnTo>
                    <a:lnTo>
                      <a:pt x="154" y="51"/>
                    </a:lnTo>
                    <a:lnTo>
                      <a:pt x="158" y="45"/>
                    </a:lnTo>
                    <a:lnTo>
                      <a:pt x="158" y="39"/>
                    </a:lnTo>
                    <a:lnTo>
                      <a:pt x="157" y="32"/>
                    </a:lnTo>
                    <a:lnTo>
                      <a:pt x="157" y="24"/>
                    </a:lnTo>
                    <a:lnTo>
                      <a:pt x="159" y="18"/>
                    </a:lnTo>
                    <a:lnTo>
                      <a:pt x="160" y="16"/>
                    </a:lnTo>
                    <a:lnTo>
                      <a:pt x="162" y="14"/>
                    </a:lnTo>
                    <a:lnTo>
                      <a:pt x="166" y="14"/>
                    </a:lnTo>
                    <a:lnTo>
                      <a:pt x="168" y="14"/>
                    </a:lnTo>
                    <a:lnTo>
                      <a:pt x="171" y="16"/>
                    </a:lnTo>
                    <a:lnTo>
                      <a:pt x="174" y="16"/>
                    </a:lnTo>
                    <a:lnTo>
                      <a:pt x="184" y="17"/>
                    </a:lnTo>
                    <a:lnTo>
                      <a:pt x="195" y="16"/>
                    </a:lnTo>
                    <a:lnTo>
                      <a:pt x="202" y="14"/>
                    </a:lnTo>
                    <a:lnTo>
                      <a:pt x="208" y="16"/>
                    </a:lnTo>
                    <a:lnTo>
                      <a:pt x="214" y="19"/>
                    </a:lnTo>
                    <a:lnTo>
                      <a:pt x="215" y="20"/>
                    </a:lnTo>
                    <a:lnTo>
                      <a:pt x="217" y="20"/>
                    </a:lnTo>
                    <a:lnTo>
                      <a:pt x="219" y="20"/>
                    </a:lnTo>
                    <a:lnTo>
                      <a:pt x="221" y="19"/>
                    </a:lnTo>
                    <a:lnTo>
                      <a:pt x="224" y="19"/>
                    </a:lnTo>
                    <a:lnTo>
                      <a:pt x="226" y="20"/>
                    </a:lnTo>
                    <a:lnTo>
                      <a:pt x="230" y="21"/>
                    </a:lnTo>
                    <a:lnTo>
                      <a:pt x="232" y="24"/>
                    </a:lnTo>
                    <a:lnTo>
                      <a:pt x="234" y="27"/>
                    </a:lnTo>
                    <a:lnTo>
                      <a:pt x="235" y="29"/>
                    </a:lnTo>
                    <a:lnTo>
                      <a:pt x="237" y="35"/>
                    </a:lnTo>
                    <a:lnTo>
                      <a:pt x="237" y="42"/>
                    </a:lnTo>
                    <a:lnTo>
                      <a:pt x="238" y="47"/>
                    </a:lnTo>
                    <a:lnTo>
                      <a:pt x="242" y="52"/>
                    </a:lnTo>
                    <a:lnTo>
                      <a:pt x="256" y="61"/>
                    </a:lnTo>
                    <a:lnTo>
                      <a:pt x="269" y="73"/>
                    </a:lnTo>
                    <a:lnTo>
                      <a:pt x="279" y="83"/>
                    </a:lnTo>
                    <a:lnTo>
                      <a:pt x="289" y="93"/>
                    </a:lnTo>
                    <a:lnTo>
                      <a:pt x="299" y="102"/>
                    </a:lnTo>
                    <a:lnTo>
                      <a:pt x="311" y="108"/>
                    </a:lnTo>
                    <a:lnTo>
                      <a:pt x="320" y="113"/>
                    </a:lnTo>
                    <a:lnTo>
                      <a:pt x="329" y="119"/>
                    </a:lnTo>
                    <a:lnTo>
                      <a:pt x="338" y="124"/>
                    </a:lnTo>
                    <a:lnTo>
                      <a:pt x="347" y="128"/>
                    </a:lnTo>
                    <a:lnTo>
                      <a:pt x="359" y="130"/>
                    </a:lnTo>
                    <a:lnTo>
                      <a:pt x="368" y="136"/>
                    </a:lnTo>
                    <a:lnTo>
                      <a:pt x="377" y="143"/>
                    </a:lnTo>
                    <a:lnTo>
                      <a:pt x="390" y="152"/>
                    </a:lnTo>
                    <a:lnTo>
                      <a:pt x="400" y="162"/>
                    </a:lnTo>
                    <a:lnTo>
                      <a:pt x="409" y="174"/>
                    </a:lnTo>
                    <a:lnTo>
                      <a:pt x="411" y="176"/>
                    </a:lnTo>
                    <a:lnTo>
                      <a:pt x="415" y="178"/>
                    </a:lnTo>
                    <a:lnTo>
                      <a:pt x="418" y="182"/>
                    </a:lnTo>
                    <a:lnTo>
                      <a:pt x="420" y="184"/>
                    </a:lnTo>
                    <a:lnTo>
                      <a:pt x="423" y="187"/>
                    </a:lnTo>
                    <a:lnTo>
                      <a:pt x="423" y="190"/>
                    </a:lnTo>
                    <a:lnTo>
                      <a:pt x="422" y="193"/>
                    </a:lnTo>
                    <a:lnTo>
                      <a:pt x="420" y="195"/>
                    </a:lnTo>
                    <a:lnTo>
                      <a:pt x="418" y="199"/>
                    </a:lnTo>
                    <a:lnTo>
                      <a:pt x="417" y="202"/>
                    </a:lnTo>
                    <a:lnTo>
                      <a:pt x="416" y="205"/>
                    </a:lnTo>
                    <a:lnTo>
                      <a:pt x="412" y="217"/>
                    </a:lnTo>
                    <a:lnTo>
                      <a:pt x="408" y="229"/>
                    </a:lnTo>
                    <a:lnTo>
                      <a:pt x="402" y="239"/>
                    </a:lnTo>
                    <a:lnTo>
                      <a:pt x="399" y="250"/>
                    </a:lnTo>
                    <a:lnTo>
                      <a:pt x="399" y="253"/>
                    </a:lnTo>
                    <a:lnTo>
                      <a:pt x="399" y="255"/>
                    </a:lnTo>
                    <a:lnTo>
                      <a:pt x="400" y="257"/>
                    </a:lnTo>
                    <a:lnTo>
                      <a:pt x="402" y="257"/>
                    </a:lnTo>
                    <a:lnTo>
                      <a:pt x="405" y="258"/>
                    </a:lnTo>
                    <a:lnTo>
                      <a:pt x="408" y="257"/>
                    </a:lnTo>
                    <a:lnTo>
                      <a:pt x="420" y="256"/>
                    </a:lnTo>
                    <a:lnTo>
                      <a:pt x="433" y="258"/>
                    </a:lnTo>
                    <a:lnTo>
                      <a:pt x="441" y="263"/>
                    </a:lnTo>
                    <a:lnTo>
                      <a:pt x="450" y="269"/>
                    </a:lnTo>
                    <a:lnTo>
                      <a:pt x="459" y="273"/>
                    </a:lnTo>
                    <a:lnTo>
                      <a:pt x="467" y="276"/>
                    </a:lnTo>
                    <a:lnTo>
                      <a:pt x="471" y="276"/>
                    </a:lnTo>
                    <a:lnTo>
                      <a:pt x="473" y="274"/>
                    </a:lnTo>
                    <a:lnTo>
                      <a:pt x="476" y="272"/>
                    </a:lnTo>
                    <a:lnTo>
                      <a:pt x="480" y="272"/>
                    </a:lnTo>
                    <a:lnTo>
                      <a:pt x="487" y="270"/>
                    </a:lnTo>
                    <a:lnTo>
                      <a:pt x="492" y="266"/>
                    </a:lnTo>
                    <a:lnTo>
                      <a:pt x="499" y="264"/>
                    </a:lnTo>
                    <a:lnTo>
                      <a:pt x="502" y="264"/>
                    </a:lnTo>
                    <a:lnTo>
                      <a:pt x="504" y="265"/>
                    </a:lnTo>
                    <a:lnTo>
                      <a:pt x="507" y="266"/>
                    </a:lnTo>
                    <a:lnTo>
                      <a:pt x="510" y="266"/>
                    </a:lnTo>
                    <a:lnTo>
                      <a:pt x="513" y="265"/>
                    </a:lnTo>
                    <a:lnTo>
                      <a:pt x="515" y="263"/>
                    </a:lnTo>
                    <a:lnTo>
                      <a:pt x="518" y="261"/>
                    </a:lnTo>
                    <a:lnTo>
                      <a:pt x="520" y="257"/>
                    </a:lnTo>
                    <a:lnTo>
                      <a:pt x="522" y="254"/>
                    </a:lnTo>
                    <a:lnTo>
                      <a:pt x="524" y="250"/>
                    </a:lnTo>
                    <a:lnTo>
                      <a:pt x="530" y="245"/>
                    </a:lnTo>
                    <a:lnTo>
                      <a:pt x="534" y="238"/>
                    </a:lnTo>
                    <a:lnTo>
                      <a:pt x="536" y="231"/>
                    </a:lnTo>
                    <a:lnTo>
                      <a:pt x="542" y="225"/>
                    </a:lnTo>
                    <a:lnTo>
                      <a:pt x="545" y="222"/>
                    </a:lnTo>
                    <a:lnTo>
                      <a:pt x="545" y="217"/>
                    </a:lnTo>
                    <a:lnTo>
                      <a:pt x="545" y="211"/>
                    </a:lnTo>
                    <a:lnTo>
                      <a:pt x="545" y="207"/>
                    </a:lnTo>
                    <a:lnTo>
                      <a:pt x="546" y="202"/>
                    </a:lnTo>
                    <a:lnTo>
                      <a:pt x="547" y="199"/>
                    </a:lnTo>
                    <a:lnTo>
                      <a:pt x="548" y="195"/>
                    </a:lnTo>
                    <a:lnTo>
                      <a:pt x="550" y="191"/>
                    </a:lnTo>
                    <a:lnTo>
                      <a:pt x="558" y="189"/>
                    </a:lnTo>
                    <a:lnTo>
                      <a:pt x="566" y="190"/>
                    </a:lnTo>
                    <a:lnTo>
                      <a:pt x="572" y="193"/>
                    </a:lnTo>
                    <a:lnTo>
                      <a:pt x="576" y="201"/>
                    </a:lnTo>
                    <a:lnTo>
                      <a:pt x="577" y="208"/>
                    </a:lnTo>
                    <a:lnTo>
                      <a:pt x="576" y="215"/>
                    </a:lnTo>
                    <a:lnTo>
                      <a:pt x="577" y="222"/>
                    </a:lnTo>
                    <a:lnTo>
                      <a:pt x="579" y="228"/>
                    </a:lnTo>
                    <a:lnTo>
                      <a:pt x="583" y="233"/>
                    </a:lnTo>
                    <a:lnTo>
                      <a:pt x="583" y="240"/>
                    </a:lnTo>
                    <a:lnTo>
                      <a:pt x="582" y="247"/>
                    </a:lnTo>
                    <a:lnTo>
                      <a:pt x="578" y="254"/>
                    </a:lnTo>
                    <a:lnTo>
                      <a:pt x="576" y="262"/>
                    </a:lnTo>
                    <a:lnTo>
                      <a:pt x="571" y="269"/>
                    </a:lnTo>
                    <a:lnTo>
                      <a:pt x="566" y="273"/>
                    </a:lnTo>
                    <a:lnTo>
                      <a:pt x="562" y="274"/>
                    </a:lnTo>
                    <a:lnTo>
                      <a:pt x="558" y="276"/>
                    </a:lnTo>
                    <a:lnTo>
                      <a:pt x="554" y="277"/>
                    </a:lnTo>
                    <a:lnTo>
                      <a:pt x="551" y="279"/>
                    </a:lnTo>
                    <a:lnTo>
                      <a:pt x="548" y="281"/>
                    </a:lnTo>
                    <a:lnTo>
                      <a:pt x="546" y="284"/>
                    </a:lnTo>
                    <a:lnTo>
                      <a:pt x="545" y="287"/>
                    </a:lnTo>
                    <a:lnTo>
                      <a:pt x="543" y="289"/>
                    </a:lnTo>
                    <a:lnTo>
                      <a:pt x="542" y="293"/>
                    </a:lnTo>
                    <a:lnTo>
                      <a:pt x="539" y="295"/>
                    </a:lnTo>
                    <a:lnTo>
                      <a:pt x="536" y="296"/>
                    </a:lnTo>
                    <a:lnTo>
                      <a:pt x="534" y="297"/>
                    </a:lnTo>
                    <a:lnTo>
                      <a:pt x="531" y="299"/>
                    </a:lnTo>
                    <a:lnTo>
                      <a:pt x="529" y="300"/>
                    </a:lnTo>
                    <a:lnTo>
                      <a:pt x="527" y="301"/>
                    </a:lnTo>
                    <a:lnTo>
                      <a:pt x="526" y="303"/>
                    </a:lnTo>
                    <a:lnTo>
                      <a:pt x="524" y="305"/>
                    </a:lnTo>
                    <a:lnTo>
                      <a:pt x="524" y="308"/>
                    </a:lnTo>
                    <a:lnTo>
                      <a:pt x="526" y="309"/>
                    </a:lnTo>
                    <a:lnTo>
                      <a:pt x="527" y="310"/>
                    </a:lnTo>
                    <a:lnTo>
                      <a:pt x="528" y="311"/>
                    </a:lnTo>
                    <a:lnTo>
                      <a:pt x="528" y="312"/>
                    </a:lnTo>
                    <a:lnTo>
                      <a:pt x="529" y="315"/>
                    </a:lnTo>
                    <a:lnTo>
                      <a:pt x="528" y="316"/>
                    </a:lnTo>
                    <a:lnTo>
                      <a:pt x="528" y="317"/>
                    </a:lnTo>
                    <a:lnTo>
                      <a:pt x="528" y="319"/>
                    </a:lnTo>
                    <a:lnTo>
                      <a:pt x="527" y="321"/>
                    </a:lnTo>
                    <a:lnTo>
                      <a:pt x="526" y="324"/>
                    </a:lnTo>
                    <a:lnTo>
                      <a:pt x="524" y="324"/>
                    </a:lnTo>
                    <a:lnTo>
                      <a:pt x="521" y="323"/>
                    </a:lnTo>
                    <a:lnTo>
                      <a:pt x="519" y="323"/>
                    </a:lnTo>
                    <a:lnTo>
                      <a:pt x="516" y="324"/>
                    </a:lnTo>
                    <a:lnTo>
                      <a:pt x="514" y="326"/>
                    </a:lnTo>
                    <a:lnTo>
                      <a:pt x="512" y="329"/>
                    </a:lnTo>
                    <a:lnTo>
                      <a:pt x="510" y="333"/>
                    </a:lnTo>
                    <a:lnTo>
                      <a:pt x="497" y="352"/>
                    </a:lnTo>
                    <a:lnTo>
                      <a:pt x="488" y="374"/>
                    </a:lnTo>
                    <a:lnTo>
                      <a:pt x="487" y="378"/>
                    </a:lnTo>
                    <a:lnTo>
                      <a:pt x="487" y="380"/>
                    </a:lnTo>
                    <a:lnTo>
                      <a:pt x="486" y="382"/>
                    </a:lnTo>
                    <a:lnTo>
                      <a:pt x="483" y="383"/>
                    </a:lnTo>
                    <a:lnTo>
                      <a:pt x="474" y="394"/>
                    </a:lnTo>
                    <a:lnTo>
                      <a:pt x="468" y="404"/>
                    </a:lnTo>
                    <a:lnTo>
                      <a:pt x="467" y="417"/>
                    </a:lnTo>
                    <a:lnTo>
                      <a:pt x="467" y="429"/>
                    </a:lnTo>
                    <a:lnTo>
                      <a:pt x="467" y="443"/>
                    </a:lnTo>
                    <a:lnTo>
                      <a:pt x="466" y="460"/>
                    </a:lnTo>
                    <a:lnTo>
                      <a:pt x="464" y="477"/>
                    </a:lnTo>
                    <a:lnTo>
                      <a:pt x="465" y="494"/>
                    </a:lnTo>
                    <a:lnTo>
                      <a:pt x="468" y="509"/>
                    </a:lnTo>
                    <a:lnTo>
                      <a:pt x="473" y="524"/>
                    </a:lnTo>
                    <a:lnTo>
                      <a:pt x="474" y="539"/>
                    </a:lnTo>
                    <a:lnTo>
                      <a:pt x="473" y="549"/>
                    </a:lnTo>
                    <a:lnTo>
                      <a:pt x="471" y="560"/>
                    </a:lnTo>
                    <a:lnTo>
                      <a:pt x="470" y="570"/>
                    </a:lnTo>
                    <a:lnTo>
                      <a:pt x="471" y="581"/>
                    </a:lnTo>
                    <a:lnTo>
                      <a:pt x="473" y="585"/>
                    </a:lnTo>
                    <a:lnTo>
                      <a:pt x="476" y="588"/>
                    </a:lnTo>
                    <a:lnTo>
                      <a:pt x="480" y="592"/>
                    </a:lnTo>
                    <a:lnTo>
                      <a:pt x="482" y="596"/>
                    </a:lnTo>
                    <a:lnTo>
                      <a:pt x="482" y="597"/>
                    </a:lnTo>
                    <a:lnTo>
                      <a:pt x="481" y="599"/>
                    </a:lnTo>
                    <a:lnTo>
                      <a:pt x="480" y="600"/>
                    </a:lnTo>
                    <a:lnTo>
                      <a:pt x="478" y="601"/>
                    </a:lnTo>
                    <a:lnTo>
                      <a:pt x="476" y="601"/>
                    </a:lnTo>
                    <a:lnTo>
                      <a:pt x="474" y="602"/>
                    </a:lnTo>
                    <a:lnTo>
                      <a:pt x="473" y="603"/>
                    </a:lnTo>
                    <a:lnTo>
                      <a:pt x="473" y="604"/>
                    </a:lnTo>
                    <a:lnTo>
                      <a:pt x="474" y="607"/>
                    </a:lnTo>
                    <a:lnTo>
                      <a:pt x="476" y="608"/>
                    </a:lnTo>
                    <a:lnTo>
                      <a:pt x="479" y="609"/>
                    </a:lnTo>
                    <a:lnTo>
                      <a:pt x="482" y="610"/>
                    </a:lnTo>
                    <a:lnTo>
                      <a:pt x="484" y="611"/>
                    </a:lnTo>
                    <a:lnTo>
                      <a:pt x="487" y="612"/>
                    </a:lnTo>
                    <a:lnTo>
                      <a:pt x="502" y="618"/>
                    </a:lnTo>
                    <a:lnTo>
                      <a:pt x="518" y="625"/>
                    </a:lnTo>
                    <a:lnTo>
                      <a:pt x="532" y="633"/>
                    </a:lnTo>
                    <a:lnTo>
                      <a:pt x="544" y="644"/>
                    </a:lnTo>
                    <a:lnTo>
                      <a:pt x="548" y="652"/>
                    </a:lnTo>
                    <a:lnTo>
                      <a:pt x="550" y="662"/>
                    </a:lnTo>
                    <a:lnTo>
                      <a:pt x="550" y="671"/>
                    </a:lnTo>
                    <a:lnTo>
                      <a:pt x="551" y="681"/>
                    </a:lnTo>
                    <a:lnTo>
                      <a:pt x="553" y="690"/>
                    </a:lnTo>
                    <a:lnTo>
                      <a:pt x="558" y="696"/>
                    </a:lnTo>
                    <a:lnTo>
                      <a:pt x="566" y="699"/>
                    </a:lnTo>
                    <a:lnTo>
                      <a:pt x="567" y="699"/>
                    </a:lnTo>
                    <a:lnTo>
                      <a:pt x="569" y="699"/>
                    </a:lnTo>
                    <a:lnTo>
                      <a:pt x="572" y="699"/>
                    </a:lnTo>
                    <a:lnTo>
                      <a:pt x="575" y="699"/>
                    </a:lnTo>
                    <a:lnTo>
                      <a:pt x="577" y="699"/>
                    </a:lnTo>
                    <a:lnTo>
                      <a:pt x="579" y="701"/>
                    </a:lnTo>
                    <a:lnTo>
                      <a:pt x="580" y="702"/>
                    </a:lnTo>
                    <a:lnTo>
                      <a:pt x="583" y="710"/>
                    </a:lnTo>
                    <a:lnTo>
                      <a:pt x="584" y="719"/>
                    </a:lnTo>
                    <a:lnTo>
                      <a:pt x="584" y="728"/>
                    </a:lnTo>
                    <a:lnTo>
                      <a:pt x="580" y="736"/>
                    </a:lnTo>
                    <a:lnTo>
                      <a:pt x="575" y="748"/>
                    </a:lnTo>
                    <a:lnTo>
                      <a:pt x="569" y="760"/>
                    </a:lnTo>
                    <a:lnTo>
                      <a:pt x="564" y="772"/>
                    </a:lnTo>
                    <a:lnTo>
                      <a:pt x="559" y="782"/>
                    </a:lnTo>
                    <a:lnTo>
                      <a:pt x="550" y="791"/>
                    </a:lnTo>
                    <a:lnTo>
                      <a:pt x="538" y="797"/>
                    </a:lnTo>
                    <a:lnTo>
                      <a:pt x="516" y="806"/>
                    </a:lnTo>
                    <a:lnTo>
                      <a:pt x="495" y="815"/>
                    </a:lnTo>
                    <a:lnTo>
                      <a:pt x="473" y="823"/>
                    </a:lnTo>
                    <a:lnTo>
                      <a:pt x="450" y="825"/>
                    </a:lnTo>
                    <a:lnTo>
                      <a:pt x="438" y="824"/>
                    </a:lnTo>
                    <a:lnTo>
                      <a:pt x="424" y="821"/>
                    </a:lnTo>
                    <a:lnTo>
                      <a:pt x="420" y="821"/>
                    </a:lnTo>
                    <a:lnTo>
                      <a:pt x="417" y="821"/>
                    </a:lnTo>
                    <a:lnTo>
                      <a:pt x="415" y="820"/>
                    </a:lnTo>
                    <a:lnTo>
                      <a:pt x="412" y="819"/>
                    </a:lnTo>
                    <a:lnTo>
                      <a:pt x="412" y="817"/>
                    </a:lnTo>
                    <a:lnTo>
                      <a:pt x="411" y="816"/>
                    </a:lnTo>
                    <a:lnTo>
                      <a:pt x="410" y="814"/>
                    </a:lnTo>
                    <a:lnTo>
                      <a:pt x="409" y="814"/>
                    </a:lnTo>
                    <a:lnTo>
                      <a:pt x="408" y="813"/>
                    </a:lnTo>
                    <a:lnTo>
                      <a:pt x="405" y="814"/>
                    </a:lnTo>
                    <a:lnTo>
                      <a:pt x="402" y="815"/>
                    </a:lnTo>
                    <a:lnTo>
                      <a:pt x="401" y="817"/>
                    </a:lnTo>
                    <a:lnTo>
                      <a:pt x="400" y="821"/>
                    </a:lnTo>
                    <a:lnTo>
                      <a:pt x="399" y="823"/>
                    </a:lnTo>
                    <a:lnTo>
                      <a:pt x="399" y="825"/>
                    </a:lnTo>
                    <a:lnTo>
                      <a:pt x="399" y="829"/>
                    </a:lnTo>
                    <a:lnTo>
                      <a:pt x="399" y="830"/>
                    </a:lnTo>
                    <a:lnTo>
                      <a:pt x="400" y="831"/>
                    </a:lnTo>
                    <a:lnTo>
                      <a:pt x="402" y="832"/>
                    </a:lnTo>
                    <a:lnTo>
                      <a:pt x="403" y="833"/>
                    </a:lnTo>
                    <a:lnTo>
                      <a:pt x="406" y="833"/>
                    </a:lnTo>
                    <a:lnTo>
                      <a:pt x="408" y="835"/>
                    </a:lnTo>
                    <a:lnTo>
                      <a:pt x="409" y="837"/>
                    </a:lnTo>
                    <a:lnTo>
                      <a:pt x="409" y="839"/>
                    </a:lnTo>
                    <a:lnTo>
                      <a:pt x="410" y="841"/>
                    </a:lnTo>
                    <a:lnTo>
                      <a:pt x="410" y="844"/>
                    </a:lnTo>
                    <a:lnTo>
                      <a:pt x="410" y="846"/>
                    </a:lnTo>
                    <a:lnTo>
                      <a:pt x="410" y="848"/>
                    </a:lnTo>
                    <a:lnTo>
                      <a:pt x="412" y="849"/>
                    </a:lnTo>
                    <a:lnTo>
                      <a:pt x="415" y="851"/>
                    </a:lnTo>
                    <a:lnTo>
                      <a:pt x="417" y="852"/>
                    </a:lnTo>
                    <a:lnTo>
                      <a:pt x="419" y="853"/>
                    </a:lnTo>
                    <a:lnTo>
                      <a:pt x="420" y="854"/>
                    </a:lnTo>
                    <a:lnTo>
                      <a:pt x="422" y="856"/>
                    </a:lnTo>
                    <a:lnTo>
                      <a:pt x="423" y="859"/>
                    </a:lnTo>
                    <a:lnTo>
                      <a:pt x="422" y="861"/>
                    </a:lnTo>
                    <a:lnTo>
                      <a:pt x="420" y="864"/>
                    </a:lnTo>
                    <a:lnTo>
                      <a:pt x="418" y="866"/>
                    </a:lnTo>
                    <a:lnTo>
                      <a:pt x="416" y="867"/>
                    </a:lnTo>
                    <a:lnTo>
                      <a:pt x="412" y="868"/>
                    </a:lnTo>
                    <a:lnTo>
                      <a:pt x="410" y="869"/>
                    </a:lnTo>
                    <a:lnTo>
                      <a:pt x="408" y="871"/>
                    </a:lnTo>
                    <a:lnTo>
                      <a:pt x="407" y="874"/>
                    </a:lnTo>
                    <a:lnTo>
                      <a:pt x="406" y="877"/>
                    </a:lnTo>
                    <a:lnTo>
                      <a:pt x="406" y="880"/>
                    </a:lnTo>
                    <a:lnTo>
                      <a:pt x="406" y="884"/>
                    </a:lnTo>
                    <a:lnTo>
                      <a:pt x="407" y="887"/>
                    </a:lnTo>
                    <a:lnTo>
                      <a:pt x="409" y="893"/>
                    </a:lnTo>
                    <a:lnTo>
                      <a:pt x="412" y="899"/>
                    </a:lnTo>
                    <a:lnTo>
                      <a:pt x="416" y="904"/>
                    </a:lnTo>
                    <a:lnTo>
                      <a:pt x="415" y="909"/>
                    </a:lnTo>
                    <a:lnTo>
                      <a:pt x="405" y="918"/>
                    </a:lnTo>
                    <a:lnTo>
                      <a:pt x="393" y="925"/>
                    </a:lnTo>
                    <a:lnTo>
                      <a:pt x="381" y="930"/>
                    </a:lnTo>
                    <a:lnTo>
                      <a:pt x="370" y="930"/>
                    </a:lnTo>
                    <a:lnTo>
                      <a:pt x="360" y="927"/>
                    </a:lnTo>
                    <a:lnTo>
                      <a:pt x="350" y="925"/>
                    </a:lnTo>
                    <a:lnTo>
                      <a:pt x="338" y="923"/>
                    </a:lnTo>
                    <a:lnTo>
                      <a:pt x="336" y="923"/>
                    </a:lnTo>
                    <a:lnTo>
                      <a:pt x="335" y="923"/>
                    </a:lnTo>
                    <a:lnTo>
                      <a:pt x="333" y="922"/>
                    </a:lnTo>
                    <a:lnTo>
                      <a:pt x="331" y="921"/>
                    </a:lnTo>
                    <a:lnTo>
                      <a:pt x="331" y="919"/>
                    </a:lnTo>
                    <a:lnTo>
                      <a:pt x="334" y="917"/>
                    </a:lnTo>
                    <a:lnTo>
                      <a:pt x="334" y="916"/>
                    </a:lnTo>
                    <a:lnTo>
                      <a:pt x="334" y="915"/>
                    </a:lnTo>
                    <a:lnTo>
                      <a:pt x="333" y="914"/>
                    </a:lnTo>
                    <a:lnTo>
                      <a:pt x="331" y="914"/>
                    </a:lnTo>
                    <a:lnTo>
                      <a:pt x="330" y="914"/>
                    </a:lnTo>
                    <a:lnTo>
                      <a:pt x="328" y="914"/>
                    </a:lnTo>
                    <a:lnTo>
                      <a:pt x="325" y="915"/>
                    </a:lnTo>
                    <a:lnTo>
                      <a:pt x="322" y="916"/>
                    </a:lnTo>
                    <a:lnTo>
                      <a:pt x="319" y="918"/>
                    </a:lnTo>
                    <a:lnTo>
                      <a:pt x="318" y="919"/>
                    </a:lnTo>
                    <a:lnTo>
                      <a:pt x="317" y="922"/>
                    </a:lnTo>
                    <a:lnTo>
                      <a:pt x="317" y="924"/>
                    </a:lnTo>
                    <a:lnTo>
                      <a:pt x="318" y="927"/>
                    </a:lnTo>
                    <a:lnTo>
                      <a:pt x="323" y="933"/>
                    </a:lnTo>
                    <a:lnTo>
                      <a:pt x="330" y="939"/>
                    </a:lnTo>
                    <a:lnTo>
                      <a:pt x="336" y="943"/>
                    </a:lnTo>
                    <a:lnTo>
                      <a:pt x="339" y="950"/>
                    </a:lnTo>
                    <a:lnTo>
                      <a:pt x="339" y="959"/>
                    </a:lnTo>
                    <a:lnTo>
                      <a:pt x="338" y="965"/>
                    </a:lnTo>
                    <a:lnTo>
                      <a:pt x="337" y="971"/>
                    </a:lnTo>
                    <a:lnTo>
                      <a:pt x="337" y="977"/>
                    </a:lnTo>
                    <a:lnTo>
                      <a:pt x="341" y="981"/>
                    </a:lnTo>
                    <a:lnTo>
                      <a:pt x="343" y="982"/>
                    </a:lnTo>
                    <a:lnTo>
                      <a:pt x="346" y="982"/>
                    </a:lnTo>
                    <a:lnTo>
                      <a:pt x="350" y="982"/>
                    </a:lnTo>
                    <a:lnTo>
                      <a:pt x="352" y="982"/>
                    </a:lnTo>
                    <a:lnTo>
                      <a:pt x="355" y="982"/>
                    </a:lnTo>
                    <a:lnTo>
                      <a:pt x="357" y="985"/>
                    </a:lnTo>
                    <a:lnTo>
                      <a:pt x="359" y="987"/>
                    </a:lnTo>
                    <a:lnTo>
                      <a:pt x="361" y="988"/>
                    </a:lnTo>
                    <a:lnTo>
                      <a:pt x="365" y="988"/>
                    </a:lnTo>
                    <a:lnTo>
                      <a:pt x="367" y="987"/>
                    </a:lnTo>
                    <a:lnTo>
                      <a:pt x="370" y="986"/>
                    </a:lnTo>
                    <a:lnTo>
                      <a:pt x="374" y="984"/>
                    </a:lnTo>
                    <a:lnTo>
                      <a:pt x="375" y="982"/>
                    </a:lnTo>
                    <a:lnTo>
                      <a:pt x="375" y="981"/>
                    </a:lnTo>
                    <a:lnTo>
                      <a:pt x="375" y="980"/>
                    </a:lnTo>
                    <a:lnTo>
                      <a:pt x="374" y="980"/>
                    </a:lnTo>
                    <a:lnTo>
                      <a:pt x="373" y="979"/>
                    </a:lnTo>
                    <a:lnTo>
                      <a:pt x="370" y="979"/>
                    </a:lnTo>
                    <a:lnTo>
                      <a:pt x="369" y="978"/>
                    </a:lnTo>
                    <a:lnTo>
                      <a:pt x="368" y="977"/>
                    </a:lnTo>
                    <a:lnTo>
                      <a:pt x="368" y="975"/>
                    </a:lnTo>
                    <a:lnTo>
                      <a:pt x="370" y="974"/>
                    </a:lnTo>
                    <a:lnTo>
                      <a:pt x="376" y="973"/>
                    </a:lnTo>
                    <a:lnTo>
                      <a:pt x="382" y="973"/>
                    </a:lnTo>
                    <a:lnTo>
                      <a:pt x="387" y="973"/>
                    </a:lnTo>
                    <a:lnTo>
                      <a:pt x="390" y="975"/>
                    </a:lnTo>
                    <a:lnTo>
                      <a:pt x="390" y="979"/>
                    </a:lnTo>
                    <a:lnTo>
                      <a:pt x="390" y="982"/>
                    </a:lnTo>
                    <a:lnTo>
                      <a:pt x="389" y="986"/>
                    </a:lnTo>
                    <a:lnTo>
                      <a:pt x="389" y="989"/>
                    </a:lnTo>
                    <a:lnTo>
                      <a:pt x="390" y="993"/>
                    </a:lnTo>
                    <a:lnTo>
                      <a:pt x="390" y="996"/>
                    </a:lnTo>
                    <a:lnTo>
                      <a:pt x="390" y="1000"/>
                    </a:lnTo>
                    <a:lnTo>
                      <a:pt x="387" y="1002"/>
                    </a:lnTo>
                    <a:lnTo>
                      <a:pt x="385" y="1004"/>
                    </a:lnTo>
                    <a:lnTo>
                      <a:pt x="382" y="1004"/>
                    </a:lnTo>
                    <a:lnTo>
                      <a:pt x="379" y="1004"/>
                    </a:lnTo>
                    <a:lnTo>
                      <a:pt x="378" y="1003"/>
                    </a:lnTo>
                    <a:lnTo>
                      <a:pt x="377" y="1001"/>
                    </a:lnTo>
                    <a:lnTo>
                      <a:pt x="377" y="1000"/>
                    </a:lnTo>
                    <a:lnTo>
                      <a:pt x="376" y="997"/>
                    </a:lnTo>
                    <a:lnTo>
                      <a:pt x="374" y="996"/>
                    </a:lnTo>
                    <a:lnTo>
                      <a:pt x="367" y="995"/>
                    </a:lnTo>
                    <a:lnTo>
                      <a:pt x="358" y="996"/>
                    </a:lnTo>
                    <a:lnTo>
                      <a:pt x="351" y="998"/>
                    </a:lnTo>
                    <a:lnTo>
                      <a:pt x="347" y="1001"/>
                    </a:lnTo>
                    <a:lnTo>
                      <a:pt x="346" y="1002"/>
                    </a:lnTo>
                    <a:lnTo>
                      <a:pt x="347" y="1003"/>
                    </a:lnTo>
                    <a:lnTo>
                      <a:pt x="349" y="1004"/>
                    </a:lnTo>
                    <a:lnTo>
                      <a:pt x="351" y="1004"/>
                    </a:lnTo>
                    <a:lnTo>
                      <a:pt x="353" y="1005"/>
                    </a:lnTo>
                    <a:lnTo>
                      <a:pt x="357" y="1006"/>
                    </a:lnTo>
                    <a:lnTo>
                      <a:pt x="360" y="1006"/>
                    </a:lnTo>
                    <a:lnTo>
                      <a:pt x="362" y="1008"/>
                    </a:lnTo>
                    <a:lnTo>
                      <a:pt x="365" y="1008"/>
                    </a:lnTo>
                    <a:lnTo>
                      <a:pt x="367" y="1008"/>
                    </a:lnTo>
                    <a:lnTo>
                      <a:pt x="370" y="1009"/>
                    </a:lnTo>
                    <a:lnTo>
                      <a:pt x="373" y="1010"/>
                    </a:lnTo>
                    <a:lnTo>
                      <a:pt x="373" y="1011"/>
                    </a:lnTo>
                    <a:lnTo>
                      <a:pt x="373" y="1012"/>
                    </a:lnTo>
                    <a:lnTo>
                      <a:pt x="370" y="1013"/>
                    </a:lnTo>
                    <a:lnTo>
                      <a:pt x="369" y="1014"/>
                    </a:lnTo>
                    <a:lnTo>
                      <a:pt x="367" y="1014"/>
                    </a:lnTo>
                    <a:lnTo>
                      <a:pt x="365" y="1016"/>
                    </a:lnTo>
                    <a:lnTo>
                      <a:pt x="362" y="1017"/>
                    </a:lnTo>
                    <a:lnTo>
                      <a:pt x="359" y="1021"/>
                    </a:lnTo>
                    <a:lnTo>
                      <a:pt x="359" y="1026"/>
                    </a:lnTo>
                    <a:lnTo>
                      <a:pt x="360" y="1032"/>
                    </a:lnTo>
                    <a:lnTo>
                      <a:pt x="360" y="1037"/>
                    </a:lnTo>
                    <a:lnTo>
                      <a:pt x="359" y="1040"/>
                    </a:lnTo>
                    <a:lnTo>
                      <a:pt x="358" y="1042"/>
                    </a:lnTo>
                    <a:lnTo>
                      <a:pt x="357" y="1044"/>
                    </a:lnTo>
                    <a:lnTo>
                      <a:pt x="357" y="1047"/>
                    </a:lnTo>
                    <a:lnTo>
                      <a:pt x="357" y="1052"/>
                    </a:lnTo>
                    <a:lnTo>
                      <a:pt x="359" y="1059"/>
                    </a:lnTo>
                    <a:lnTo>
                      <a:pt x="361" y="1065"/>
                    </a:lnTo>
                    <a:lnTo>
                      <a:pt x="361" y="1071"/>
                    </a:lnTo>
                    <a:lnTo>
                      <a:pt x="358" y="1076"/>
                    </a:lnTo>
                    <a:lnTo>
                      <a:pt x="354" y="1082"/>
                    </a:lnTo>
                    <a:lnTo>
                      <a:pt x="354" y="1088"/>
                    </a:lnTo>
                    <a:lnTo>
                      <a:pt x="355" y="1093"/>
                    </a:lnTo>
                    <a:lnTo>
                      <a:pt x="355" y="1098"/>
                    </a:lnTo>
                    <a:lnTo>
                      <a:pt x="353" y="1101"/>
                    </a:lnTo>
                    <a:lnTo>
                      <a:pt x="346" y="1105"/>
                    </a:lnTo>
                    <a:lnTo>
                      <a:pt x="338" y="1106"/>
                    </a:lnTo>
                    <a:lnTo>
                      <a:pt x="331" y="1108"/>
                    </a:lnTo>
                    <a:lnTo>
                      <a:pt x="326" y="1113"/>
                    </a:lnTo>
                    <a:lnTo>
                      <a:pt x="322" y="1115"/>
                    </a:lnTo>
                    <a:lnTo>
                      <a:pt x="319" y="1118"/>
                    </a:lnTo>
                    <a:lnTo>
                      <a:pt x="315" y="1120"/>
                    </a:lnTo>
                    <a:lnTo>
                      <a:pt x="312" y="1122"/>
                    </a:lnTo>
                    <a:lnTo>
                      <a:pt x="307" y="1129"/>
                    </a:lnTo>
                    <a:lnTo>
                      <a:pt x="305" y="1137"/>
                    </a:lnTo>
                    <a:lnTo>
                      <a:pt x="303" y="1145"/>
                    </a:lnTo>
                    <a:lnTo>
                      <a:pt x="303" y="1154"/>
                    </a:lnTo>
                    <a:lnTo>
                      <a:pt x="305" y="1160"/>
                    </a:lnTo>
                    <a:lnTo>
                      <a:pt x="310" y="1166"/>
                    </a:lnTo>
                    <a:lnTo>
                      <a:pt x="317" y="1170"/>
                    </a:lnTo>
                    <a:lnTo>
                      <a:pt x="322" y="1176"/>
                    </a:lnTo>
                    <a:lnTo>
                      <a:pt x="328" y="1182"/>
                    </a:lnTo>
                    <a:lnTo>
                      <a:pt x="333" y="1187"/>
                    </a:lnTo>
                    <a:lnTo>
                      <a:pt x="339" y="1192"/>
                    </a:lnTo>
                    <a:lnTo>
                      <a:pt x="346" y="1193"/>
                    </a:lnTo>
                    <a:lnTo>
                      <a:pt x="353" y="1193"/>
                    </a:lnTo>
                    <a:lnTo>
                      <a:pt x="358" y="1192"/>
                    </a:lnTo>
                    <a:lnTo>
                      <a:pt x="363" y="1193"/>
                    </a:lnTo>
                    <a:lnTo>
                      <a:pt x="368" y="1198"/>
                    </a:lnTo>
                    <a:lnTo>
                      <a:pt x="373" y="1205"/>
                    </a:lnTo>
                    <a:lnTo>
                      <a:pt x="376" y="1211"/>
                    </a:lnTo>
                    <a:lnTo>
                      <a:pt x="377" y="1219"/>
                    </a:lnTo>
                    <a:lnTo>
                      <a:pt x="376" y="1222"/>
                    </a:lnTo>
                    <a:lnTo>
                      <a:pt x="375" y="1224"/>
                    </a:lnTo>
                    <a:lnTo>
                      <a:pt x="374" y="1226"/>
                    </a:lnTo>
                    <a:lnTo>
                      <a:pt x="375" y="1230"/>
                    </a:lnTo>
                    <a:lnTo>
                      <a:pt x="376" y="1233"/>
                    </a:lnTo>
                    <a:lnTo>
                      <a:pt x="376" y="1237"/>
                    </a:lnTo>
                    <a:lnTo>
                      <a:pt x="376" y="1239"/>
                    </a:lnTo>
                    <a:lnTo>
                      <a:pt x="376" y="1241"/>
                    </a:lnTo>
                    <a:lnTo>
                      <a:pt x="374" y="1244"/>
                    </a:lnTo>
                    <a:lnTo>
                      <a:pt x="373" y="1247"/>
                    </a:lnTo>
                    <a:lnTo>
                      <a:pt x="370" y="1250"/>
                    </a:lnTo>
                    <a:lnTo>
                      <a:pt x="367" y="1255"/>
                    </a:lnTo>
                    <a:lnTo>
                      <a:pt x="363" y="1257"/>
                    </a:lnTo>
                    <a:lnTo>
                      <a:pt x="360" y="1261"/>
                    </a:lnTo>
                    <a:lnTo>
                      <a:pt x="359" y="1261"/>
                    </a:lnTo>
                    <a:lnTo>
                      <a:pt x="357" y="1262"/>
                    </a:lnTo>
                    <a:lnTo>
                      <a:pt x="354" y="1263"/>
                    </a:lnTo>
                    <a:lnTo>
                      <a:pt x="353" y="1264"/>
                    </a:lnTo>
                    <a:lnTo>
                      <a:pt x="353" y="1265"/>
                    </a:lnTo>
                    <a:lnTo>
                      <a:pt x="353" y="1268"/>
                    </a:lnTo>
                    <a:lnTo>
                      <a:pt x="354" y="1269"/>
                    </a:lnTo>
                    <a:lnTo>
                      <a:pt x="354" y="1271"/>
                    </a:lnTo>
                    <a:lnTo>
                      <a:pt x="353" y="1272"/>
                    </a:lnTo>
                    <a:lnTo>
                      <a:pt x="351" y="1274"/>
                    </a:lnTo>
                    <a:lnTo>
                      <a:pt x="350" y="1276"/>
                    </a:lnTo>
                    <a:lnTo>
                      <a:pt x="347" y="1277"/>
                    </a:lnTo>
                    <a:lnTo>
                      <a:pt x="346" y="1278"/>
                    </a:lnTo>
                    <a:lnTo>
                      <a:pt x="345" y="1280"/>
                    </a:lnTo>
                    <a:lnTo>
                      <a:pt x="345" y="1284"/>
                    </a:lnTo>
                    <a:lnTo>
                      <a:pt x="345" y="1286"/>
                    </a:lnTo>
                    <a:lnTo>
                      <a:pt x="345" y="1288"/>
                    </a:lnTo>
                    <a:lnTo>
                      <a:pt x="345" y="1292"/>
                    </a:lnTo>
                    <a:lnTo>
                      <a:pt x="345" y="1294"/>
                    </a:lnTo>
                    <a:lnTo>
                      <a:pt x="344" y="1297"/>
                    </a:lnTo>
                    <a:lnTo>
                      <a:pt x="339" y="1307"/>
                    </a:lnTo>
                    <a:lnTo>
                      <a:pt x="335" y="1315"/>
                    </a:lnTo>
                    <a:lnTo>
                      <a:pt x="328" y="1320"/>
                    </a:lnTo>
                    <a:lnTo>
                      <a:pt x="319" y="1323"/>
                    </a:lnTo>
                    <a:lnTo>
                      <a:pt x="314" y="1324"/>
                    </a:lnTo>
                    <a:lnTo>
                      <a:pt x="311" y="1326"/>
                    </a:lnTo>
                    <a:lnTo>
                      <a:pt x="307" y="1328"/>
                    </a:lnTo>
                    <a:lnTo>
                      <a:pt x="304" y="1332"/>
                    </a:lnTo>
                    <a:lnTo>
                      <a:pt x="302" y="1335"/>
                    </a:lnTo>
                    <a:lnTo>
                      <a:pt x="302" y="1339"/>
                    </a:lnTo>
                    <a:lnTo>
                      <a:pt x="302" y="1341"/>
                    </a:lnTo>
                    <a:lnTo>
                      <a:pt x="303" y="1343"/>
                    </a:lnTo>
                    <a:lnTo>
                      <a:pt x="304" y="1347"/>
                    </a:lnTo>
                    <a:lnTo>
                      <a:pt x="303" y="1349"/>
                    </a:lnTo>
                    <a:lnTo>
                      <a:pt x="301" y="1352"/>
                    </a:lnTo>
                    <a:lnTo>
                      <a:pt x="304" y="1352"/>
                    </a:lnTo>
                    <a:lnTo>
                      <a:pt x="306" y="1353"/>
                    </a:lnTo>
                    <a:lnTo>
                      <a:pt x="309" y="1355"/>
                    </a:lnTo>
                    <a:lnTo>
                      <a:pt x="310" y="1356"/>
                    </a:lnTo>
                    <a:lnTo>
                      <a:pt x="310" y="1358"/>
                    </a:lnTo>
                    <a:lnTo>
                      <a:pt x="311" y="1360"/>
                    </a:lnTo>
                    <a:lnTo>
                      <a:pt x="312" y="1363"/>
                    </a:lnTo>
                    <a:lnTo>
                      <a:pt x="314" y="1365"/>
                    </a:lnTo>
                    <a:lnTo>
                      <a:pt x="315" y="1366"/>
                    </a:lnTo>
                    <a:lnTo>
                      <a:pt x="317" y="1367"/>
                    </a:lnTo>
                    <a:lnTo>
                      <a:pt x="315" y="1368"/>
                    </a:lnTo>
                    <a:lnTo>
                      <a:pt x="314" y="1370"/>
                    </a:lnTo>
                    <a:lnTo>
                      <a:pt x="313" y="1370"/>
                    </a:lnTo>
                    <a:lnTo>
                      <a:pt x="312" y="1371"/>
                    </a:lnTo>
                    <a:lnTo>
                      <a:pt x="313" y="1371"/>
                    </a:lnTo>
                    <a:lnTo>
                      <a:pt x="314" y="1372"/>
                    </a:lnTo>
                    <a:lnTo>
                      <a:pt x="317" y="1373"/>
                    </a:lnTo>
                    <a:lnTo>
                      <a:pt x="319" y="1374"/>
                    </a:lnTo>
                    <a:lnTo>
                      <a:pt x="322" y="1375"/>
                    </a:lnTo>
                    <a:lnTo>
                      <a:pt x="323" y="1376"/>
                    </a:lnTo>
                    <a:lnTo>
                      <a:pt x="325" y="1376"/>
                    </a:lnTo>
                    <a:lnTo>
                      <a:pt x="327" y="1379"/>
                    </a:lnTo>
                    <a:lnTo>
                      <a:pt x="327" y="1381"/>
                    </a:lnTo>
                    <a:lnTo>
                      <a:pt x="328" y="1383"/>
                    </a:lnTo>
                    <a:lnTo>
                      <a:pt x="329" y="1386"/>
                    </a:lnTo>
                    <a:lnTo>
                      <a:pt x="330" y="1389"/>
                    </a:lnTo>
                    <a:lnTo>
                      <a:pt x="333" y="1390"/>
                    </a:lnTo>
                    <a:lnTo>
                      <a:pt x="335" y="1391"/>
                    </a:lnTo>
                    <a:lnTo>
                      <a:pt x="337" y="1392"/>
                    </a:lnTo>
                    <a:lnTo>
                      <a:pt x="339" y="1395"/>
                    </a:lnTo>
                    <a:lnTo>
                      <a:pt x="341" y="1397"/>
                    </a:lnTo>
                    <a:lnTo>
                      <a:pt x="342" y="1398"/>
                    </a:lnTo>
                    <a:lnTo>
                      <a:pt x="341" y="1399"/>
                    </a:lnTo>
                    <a:lnTo>
                      <a:pt x="341" y="1402"/>
                    </a:lnTo>
                    <a:lnTo>
                      <a:pt x="341" y="1403"/>
                    </a:lnTo>
                    <a:lnTo>
                      <a:pt x="342" y="1405"/>
                    </a:lnTo>
                    <a:lnTo>
                      <a:pt x="323" y="1396"/>
                    </a:lnTo>
                    <a:lnTo>
                      <a:pt x="303" y="1392"/>
                    </a:lnTo>
                    <a:lnTo>
                      <a:pt x="281" y="1390"/>
                    </a:lnTo>
                    <a:lnTo>
                      <a:pt x="259" y="1391"/>
                    </a:lnTo>
                    <a:lnTo>
                      <a:pt x="239" y="1391"/>
                    </a:lnTo>
                    <a:lnTo>
                      <a:pt x="235" y="1391"/>
                    </a:lnTo>
                    <a:lnTo>
                      <a:pt x="234" y="1391"/>
                    </a:lnTo>
                    <a:lnTo>
                      <a:pt x="233" y="1390"/>
                    </a:lnTo>
                    <a:lnTo>
                      <a:pt x="232" y="1389"/>
                    </a:lnTo>
                    <a:lnTo>
                      <a:pt x="231" y="1388"/>
                    </a:lnTo>
                    <a:lnTo>
                      <a:pt x="230" y="1386"/>
                    </a:lnTo>
                    <a:lnTo>
                      <a:pt x="223" y="1382"/>
                    </a:lnTo>
                    <a:lnTo>
                      <a:pt x="217" y="1381"/>
                    </a:lnTo>
                    <a:lnTo>
                      <a:pt x="210" y="1379"/>
                    </a:lnTo>
                    <a:lnTo>
                      <a:pt x="206" y="1376"/>
                    </a:lnTo>
                    <a:lnTo>
                      <a:pt x="202" y="1370"/>
                    </a:lnTo>
                    <a:lnTo>
                      <a:pt x="201" y="1366"/>
                    </a:lnTo>
                    <a:lnTo>
                      <a:pt x="199" y="1364"/>
                    </a:lnTo>
                    <a:lnTo>
                      <a:pt x="198" y="1360"/>
                    </a:lnTo>
                    <a:lnTo>
                      <a:pt x="197" y="1357"/>
                    </a:lnTo>
                    <a:lnTo>
                      <a:pt x="197" y="1355"/>
                    </a:lnTo>
                    <a:lnTo>
                      <a:pt x="197" y="1351"/>
                    </a:lnTo>
                    <a:lnTo>
                      <a:pt x="198" y="1349"/>
                    </a:lnTo>
                    <a:lnTo>
                      <a:pt x="199" y="1345"/>
                    </a:lnTo>
                    <a:lnTo>
                      <a:pt x="199" y="1343"/>
                    </a:lnTo>
                    <a:lnTo>
                      <a:pt x="195" y="1336"/>
                    </a:lnTo>
                    <a:lnTo>
                      <a:pt x="192" y="1334"/>
                    </a:lnTo>
                    <a:lnTo>
                      <a:pt x="186" y="1334"/>
                    </a:lnTo>
                    <a:lnTo>
                      <a:pt x="181" y="1336"/>
                    </a:lnTo>
                    <a:lnTo>
                      <a:pt x="176" y="1340"/>
                    </a:lnTo>
                    <a:lnTo>
                      <a:pt x="174" y="1342"/>
                    </a:lnTo>
                    <a:lnTo>
                      <a:pt x="171" y="1344"/>
                    </a:lnTo>
                    <a:lnTo>
                      <a:pt x="169" y="1347"/>
                    </a:lnTo>
                    <a:lnTo>
                      <a:pt x="167" y="1348"/>
                    </a:lnTo>
                    <a:lnTo>
                      <a:pt x="166" y="1348"/>
                    </a:lnTo>
                    <a:lnTo>
                      <a:pt x="163" y="1347"/>
                    </a:lnTo>
                    <a:lnTo>
                      <a:pt x="162" y="1344"/>
                    </a:lnTo>
                    <a:lnTo>
                      <a:pt x="160" y="1340"/>
                    </a:lnTo>
                    <a:lnTo>
                      <a:pt x="155" y="1327"/>
                    </a:lnTo>
                    <a:lnTo>
                      <a:pt x="153" y="1313"/>
                    </a:lnTo>
                    <a:lnTo>
                      <a:pt x="155" y="1300"/>
                    </a:lnTo>
                    <a:lnTo>
                      <a:pt x="157" y="1293"/>
                    </a:lnTo>
                    <a:lnTo>
                      <a:pt x="155" y="1288"/>
                    </a:lnTo>
                    <a:lnTo>
                      <a:pt x="152" y="1285"/>
                    </a:lnTo>
                    <a:lnTo>
                      <a:pt x="150" y="1278"/>
                    </a:lnTo>
                    <a:lnTo>
                      <a:pt x="150" y="1271"/>
                    </a:lnTo>
                    <a:lnTo>
                      <a:pt x="152" y="1265"/>
                    </a:lnTo>
                    <a:lnTo>
                      <a:pt x="153" y="1258"/>
                    </a:lnTo>
                    <a:lnTo>
                      <a:pt x="151" y="1252"/>
                    </a:lnTo>
                    <a:lnTo>
                      <a:pt x="145" y="1248"/>
                    </a:lnTo>
                    <a:lnTo>
                      <a:pt x="142" y="1245"/>
                    </a:lnTo>
                    <a:lnTo>
                      <a:pt x="138" y="1240"/>
                    </a:lnTo>
                    <a:lnTo>
                      <a:pt x="139" y="1233"/>
                    </a:lnTo>
                    <a:lnTo>
                      <a:pt x="141" y="1230"/>
                    </a:lnTo>
                    <a:lnTo>
                      <a:pt x="142" y="1226"/>
                    </a:lnTo>
                    <a:lnTo>
                      <a:pt x="143" y="1224"/>
                    </a:lnTo>
                    <a:lnTo>
                      <a:pt x="143" y="1222"/>
                    </a:lnTo>
                    <a:lnTo>
                      <a:pt x="143" y="1219"/>
                    </a:lnTo>
                    <a:lnTo>
                      <a:pt x="139" y="1218"/>
                    </a:lnTo>
                    <a:lnTo>
                      <a:pt x="141" y="1215"/>
                    </a:lnTo>
                    <a:lnTo>
                      <a:pt x="144" y="1210"/>
                    </a:lnTo>
                    <a:lnTo>
                      <a:pt x="146" y="1205"/>
                    </a:lnTo>
                    <a:lnTo>
                      <a:pt x="146" y="1199"/>
                    </a:lnTo>
                    <a:lnTo>
                      <a:pt x="141" y="1187"/>
                    </a:lnTo>
                    <a:lnTo>
                      <a:pt x="137" y="1176"/>
                    </a:lnTo>
                    <a:lnTo>
                      <a:pt x="136" y="1167"/>
                    </a:lnTo>
                    <a:lnTo>
                      <a:pt x="138" y="1158"/>
                    </a:lnTo>
                    <a:lnTo>
                      <a:pt x="139" y="1148"/>
                    </a:lnTo>
                    <a:lnTo>
                      <a:pt x="139" y="1139"/>
                    </a:lnTo>
                    <a:lnTo>
                      <a:pt x="136" y="1131"/>
                    </a:lnTo>
                    <a:lnTo>
                      <a:pt x="134" y="1129"/>
                    </a:lnTo>
                    <a:lnTo>
                      <a:pt x="130" y="1128"/>
                    </a:lnTo>
                    <a:lnTo>
                      <a:pt x="128" y="1126"/>
                    </a:lnTo>
                    <a:lnTo>
                      <a:pt x="125" y="1124"/>
                    </a:lnTo>
                    <a:lnTo>
                      <a:pt x="121" y="1122"/>
                    </a:lnTo>
                    <a:lnTo>
                      <a:pt x="120" y="1120"/>
                    </a:lnTo>
                    <a:lnTo>
                      <a:pt x="120" y="1118"/>
                    </a:lnTo>
                    <a:lnTo>
                      <a:pt x="120" y="1115"/>
                    </a:lnTo>
                    <a:lnTo>
                      <a:pt x="121" y="1113"/>
                    </a:lnTo>
                    <a:lnTo>
                      <a:pt x="122" y="1110"/>
                    </a:lnTo>
                    <a:lnTo>
                      <a:pt x="123" y="1107"/>
                    </a:lnTo>
                    <a:lnTo>
                      <a:pt x="123" y="1105"/>
                    </a:lnTo>
                    <a:lnTo>
                      <a:pt x="125" y="1101"/>
                    </a:lnTo>
                    <a:lnTo>
                      <a:pt x="126" y="1099"/>
                    </a:lnTo>
                    <a:lnTo>
                      <a:pt x="128" y="1097"/>
                    </a:lnTo>
                    <a:lnTo>
                      <a:pt x="129" y="1095"/>
                    </a:lnTo>
                    <a:lnTo>
                      <a:pt x="130" y="1092"/>
                    </a:lnTo>
                    <a:lnTo>
                      <a:pt x="130" y="1090"/>
                    </a:lnTo>
                    <a:lnTo>
                      <a:pt x="128" y="1084"/>
                    </a:lnTo>
                    <a:lnTo>
                      <a:pt x="121" y="1080"/>
                    </a:lnTo>
                    <a:lnTo>
                      <a:pt x="112" y="1075"/>
                    </a:lnTo>
                    <a:lnTo>
                      <a:pt x="106" y="1072"/>
                    </a:lnTo>
                    <a:lnTo>
                      <a:pt x="103" y="1064"/>
                    </a:lnTo>
                    <a:lnTo>
                      <a:pt x="103" y="1057"/>
                    </a:lnTo>
                    <a:lnTo>
                      <a:pt x="106" y="1051"/>
                    </a:lnTo>
                    <a:lnTo>
                      <a:pt x="111" y="1044"/>
                    </a:lnTo>
                    <a:lnTo>
                      <a:pt x="114" y="1036"/>
                    </a:lnTo>
                    <a:lnTo>
                      <a:pt x="115" y="1030"/>
                    </a:lnTo>
                    <a:lnTo>
                      <a:pt x="113" y="1028"/>
                    </a:lnTo>
                    <a:lnTo>
                      <a:pt x="110" y="1029"/>
                    </a:lnTo>
                    <a:lnTo>
                      <a:pt x="105" y="1032"/>
                    </a:lnTo>
                    <a:lnTo>
                      <a:pt x="101" y="1034"/>
                    </a:lnTo>
                    <a:lnTo>
                      <a:pt x="96" y="1035"/>
                    </a:lnTo>
                    <a:lnTo>
                      <a:pt x="94" y="1034"/>
                    </a:lnTo>
                    <a:lnTo>
                      <a:pt x="93" y="1029"/>
                    </a:lnTo>
                    <a:lnTo>
                      <a:pt x="95" y="1024"/>
                    </a:lnTo>
                    <a:lnTo>
                      <a:pt x="98" y="1017"/>
                    </a:lnTo>
                    <a:lnTo>
                      <a:pt x="101" y="1011"/>
                    </a:lnTo>
                    <a:lnTo>
                      <a:pt x="102" y="1005"/>
                    </a:lnTo>
                    <a:lnTo>
                      <a:pt x="98" y="1002"/>
                    </a:lnTo>
                    <a:lnTo>
                      <a:pt x="95" y="1001"/>
                    </a:lnTo>
                    <a:lnTo>
                      <a:pt x="93" y="1000"/>
                    </a:lnTo>
                    <a:lnTo>
                      <a:pt x="91" y="998"/>
                    </a:lnTo>
                    <a:lnTo>
                      <a:pt x="90" y="997"/>
                    </a:lnTo>
                    <a:lnTo>
                      <a:pt x="89" y="997"/>
                    </a:lnTo>
                    <a:lnTo>
                      <a:pt x="89" y="995"/>
                    </a:lnTo>
                    <a:lnTo>
                      <a:pt x="90" y="993"/>
                    </a:lnTo>
                    <a:lnTo>
                      <a:pt x="91" y="989"/>
                    </a:lnTo>
                    <a:lnTo>
                      <a:pt x="91" y="988"/>
                    </a:lnTo>
                    <a:lnTo>
                      <a:pt x="91" y="986"/>
                    </a:lnTo>
                    <a:lnTo>
                      <a:pt x="90" y="986"/>
                    </a:lnTo>
                    <a:lnTo>
                      <a:pt x="88" y="985"/>
                    </a:lnTo>
                    <a:lnTo>
                      <a:pt x="86" y="984"/>
                    </a:lnTo>
                    <a:lnTo>
                      <a:pt x="83" y="984"/>
                    </a:lnTo>
                    <a:lnTo>
                      <a:pt x="81" y="982"/>
                    </a:lnTo>
                    <a:lnTo>
                      <a:pt x="80" y="981"/>
                    </a:lnTo>
                    <a:lnTo>
                      <a:pt x="79" y="979"/>
                    </a:lnTo>
                    <a:lnTo>
                      <a:pt x="79" y="977"/>
                    </a:lnTo>
                    <a:lnTo>
                      <a:pt x="80" y="973"/>
                    </a:lnTo>
                    <a:lnTo>
                      <a:pt x="80" y="970"/>
                    </a:lnTo>
                    <a:lnTo>
                      <a:pt x="80" y="967"/>
                    </a:lnTo>
                    <a:lnTo>
                      <a:pt x="79" y="964"/>
                    </a:lnTo>
                    <a:lnTo>
                      <a:pt x="77" y="962"/>
                    </a:lnTo>
                    <a:lnTo>
                      <a:pt x="75" y="959"/>
                    </a:lnTo>
                    <a:lnTo>
                      <a:pt x="74" y="958"/>
                    </a:lnTo>
                    <a:lnTo>
                      <a:pt x="74" y="956"/>
                    </a:lnTo>
                    <a:lnTo>
                      <a:pt x="74" y="955"/>
                    </a:lnTo>
                    <a:lnTo>
                      <a:pt x="77" y="954"/>
                    </a:lnTo>
                    <a:lnTo>
                      <a:pt x="80" y="951"/>
                    </a:lnTo>
                    <a:lnTo>
                      <a:pt x="81" y="949"/>
                    </a:lnTo>
                    <a:lnTo>
                      <a:pt x="82" y="947"/>
                    </a:lnTo>
                    <a:lnTo>
                      <a:pt x="82" y="945"/>
                    </a:lnTo>
                    <a:lnTo>
                      <a:pt x="80" y="941"/>
                    </a:lnTo>
                    <a:lnTo>
                      <a:pt x="79" y="938"/>
                    </a:lnTo>
                    <a:lnTo>
                      <a:pt x="70" y="921"/>
                    </a:lnTo>
                    <a:lnTo>
                      <a:pt x="63" y="903"/>
                    </a:lnTo>
                    <a:lnTo>
                      <a:pt x="61" y="893"/>
                    </a:lnTo>
                    <a:lnTo>
                      <a:pt x="59" y="883"/>
                    </a:lnTo>
                    <a:lnTo>
                      <a:pt x="57" y="872"/>
                    </a:lnTo>
                    <a:lnTo>
                      <a:pt x="56" y="870"/>
                    </a:lnTo>
                    <a:lnTo>
                      <a:pt x="56" y="868"/>
                    </a:lnTo>
                    <a:lnTo>
                      <a:pt x="57" y="866"/>
                    </a:lnTo>
                    <a:lnTo>
                      <a:pt x="59" y="863"/>
                    </a:lnTo>
                    <a:lnTo>
                      <a:pt x="62" y="859"/>
                    </a:lnTo>
                    <a:lnTo>
                      <a:pt x="62" y="855"/>
                    </a:lnTo>
                    <a:lnTo>
                      <a:pt x="59" y="851"/>
                    </a:lnTo>
                    <a:lnTo>
                      <a:pt x="59" y="846"/>
                    </a:lnTo>
                    <a:lnTo>
                      <a:pt x="62" y="840"/>
                    </a:lnTo>
                    <a:lnTo>
                      <a:pt x="64" y="839"/>
                    </a:lnTo>
                    <a:lnTo>
                      <a:pt x="66" y="837"/>
                    </a:lnTo>
                    <a:lnTo>
                      <a:pt x="67" y="835"/>
                    </a:lnTo>
                    <a:lnTo>
                      <a:pt x="67" y="831"/>
                    </a:lnTo>
                    <a:lnTo>
                      <a:pt x="67" y="829"/>
                    </a:lnTo>
                    <a:lnTo>
                      <a:pt x="66" y="827"/>
                    </a:lnTo>
                    <a:lnTo>
                      <a:pt x="65" y="824"/>
                    </a:lnTo>
                    <a:lnTo>
                      <a:pt x="63" y="822"/>
                    </a:lnTo>
                    <a:lnTo>
                      <a:pt x="62" y="819"/>
                    </a:lnTo>
                    <a:lnTo>
                      <a:pt x="61" y="816"/>
                    </a:lnTo>
                    <a:lnTo>
                      <a:pt x="61" y="814"/>
                    </a:lnTo>
                    <a:lnTo>
                      <a:pt x="61" y="812"/>
                    </a:lnTo>
                    <a:lnTo>
                      <a:pt x="63" y="811"/>
                    </a:lnTo>
                    <a:lnTo>
                      <a:pt x="65" y="809"/>
                    </a:lnTo>
                    <a:lnTo>
                      <a:pt x="67" y="809"/>
                    </a:lnTo>
                    <a:lnTo>
                      <a:pt x="70" y="808"/>
                    </a:lnTo>
                    <a:lnTo>
                      <a:pt x="72" y="805"/>
                    </a:lnTo>
                    <a:lnTo>
                      <a:pt x="73" y="801"/>
                    </a:lnTo>
                    <a:lnTo>
                      <a:pt x="73" y="798"/>
                    </a:lnTo>
                    <a:lnTo>
                      <a:pt x="73" y="795"/>
                    </a:lnTo>
                    <a:lnTo>
                      <a:pt x="73" y="791"/>
                    </a:lnTo>
                    <a:lnTo>
                      <a:pt x="69" y="782"/>
                    </a:lnTo>
                    <a:lnTo>
                      <a:pt x="63" y="775"/>
                    </a:lnTo>
                    <a:lnTo>
                      <a:pt x="56" y="768"/>
                    </a:lnTo>
                    <a:lnTo>
                      <a:pt x="50" y="760"/>
                    </a:lnTo>
                    <a:lnTo>
                      <a:pt x="47" y="750"/>
                    </a:lnTo>
                    <a:lnTo>
                      <a:pt x="46" y="738"/>
                    </a:lnTo>
                    <a:lnTo>
                      <a:pt x="45" y="727"/>
                    </a:lnTo>
                    <a:lnTo>
                      <a:pt x="43" y="715"/>
                    </a:lnTo>
                    <a:lnTo>
                      <a:pt x="43" y="704"/>
                    </a:lnTo>
                    <a:lnTo>
                      <a:pt x="47" y="695"/>
                    </a:lnTo>
                    <a:lnTo>
                      <a:pt x="51" y="687"/>
                    </a:lnTo>
                    <a:lnTo>
                      <a:pt x="58" y="679"/>
                    </a:lnTo>
                    <a:lnTo>
                      <a:pt x="64" y="670"/>
                    </a:lnTo>
                    <a:lnTo>
                      <a:pt x="66" y="662"/>
                    </a:lnTo>
                    <a:lnTo>
                      <a:pt x="65" y="654"/>
                    </a:lnTo>
                    <a:lnTo>
                      <a:pt x="63" y="646"/>
                    </a:lnTo>
                    <a:lnTo>
                      <a:pt x="58" y="638"/>
                    </a:lnTo>
                    <a:lnTo>
                      <a:pt x="63" y="631"/>
                    </a:lnTo>
                    <a:lnTo>
                      <a:pt x="62" y="624"/>
                    </a:lnTo>
                    <a:lnTo>
                      <a:pt x="61" y="616"/>
                    </a:lnTo>
                    <a:lnTo>
                      <a:pt x="58" y="608"/>
                    </a:lnTo>
                    <a:lnTo>
                      <a:pt x="58" y="600"/>
                    </a:lnTo>
                    <a:lnTo>
                      <a:pt x="59" y="596"/>
                    </a:lnTo>
                    <a:lnTo>
                      <a:pt x="59" y="593"/>
                    </a:lnTo>
                    <a:lnTo>
                      <a:pt x="61" y="589"/>
                    </a:lnTo>
                    <a:lnTo>
                      <a:pt x="61" y="586"/>
                    </a:lnTo>
                    <a:lnTo>
                      <a:pt x="61" y="584"/>
                    </a:lnTo>
                    <a:lnTo>
                      <a:pt x="61" y="581"/>
                    </a:lnTo>
                    <a:lnTo>
                      <a:pt x="59" y="580"/>
                    </a:lnTo>
                    <a:lnTo>
                      <a:pt x="58" y="579"/>
                    </a:lnTo>
                    <a:lnTo>
                      <a:pt x="56" y="579"/>
                    </a:lnTo>
                    <a:lnTo>
                      <a:pt x="54" y="580"/>
                    </a:lnTo>
                    <a:lnTo>
                      <a:pt x="50" y="581"/>
                    </a:lnTo>
                    <a:lnTo>
                      <a:pt x="47" y="584"/>
                    </a:lnTo>
                    <a:lnTo>
                      <a:pt x="45" y="585"/>
                    </a:lnTo>
                    <a:lnTo>
                      <a:pt x="43" y="585"/>
                    </a:lnTo>
                    <a:lnTo>
                      <a:pt x="42" y="584"/>
                    </a:lnTo>
                    <a:lnTo>
                      <a:pt x="42" y="583"/>
                    </a:lnTo>
                    <a:lnTo>
                      <a:pt x="42" y="580"/>
                    </a:lnTo>
                    <a:lnTo>
                      <a:pt x="42" y="579"/>
                    </a:lnTo>
                    <a:lnTo>
                      <a:pt x="42" y="577"/>
                    </a:lnTo>
                    <a:lnTo>
                      <a:pt x="42" y="576"/>
                    </a:lnTo>
                    <a:lnTo>
                      <a:pt x="42" y="564"/>
                    </a:lnTo>
                    <a:lnTo>
                      <a:pt x="39" y="553"/>
                    </a:lnTo>
                    <a:lnTo>
                      <a:pt x="33" y="546"/>
                    </a:lnTo>
                    <a:lnTo>
                      <a:pt x="27" y="540"/>
                    </a:lnTo>
                    <a:lnTo>
                      <a:pt x="22" y="533"/>
                    </a:lnTo>
                    <a:lnTo>
                      <a:pt x="18" y="525"/>
                    </a:lnTo>
                    <a:lnTo>
                      <a:pt x="18" y="521"/>
                    </a:lnTo>
                    <a:lnTo>
                      <a:pt x="21" y="516"/>
                    </a:lnTo>
                    <a:lnTo>
                      <a:pt x="23" y="512"/>
                    </a:lnTo>
                    <a:lnTo>
                      <a:pt x="23" y="506"/>
                    </a:lnTo>
                    <a:lnTo>
                      <a:pt x="23" y="505"/>
                    </a:lnTo>
                    <a:lnTo>
                      <a:pt x="21" y="502"/>
                    </a:lnTo>
                    <a:lnTo>
                      <a:pt x="19" y="500"/>
                    </a:lnTo>
                    <a:lnTo>
                      <a:pt x="17" y="498"/>
                    </a:lnTo>
                    <a:lnTo>
                      <a:pt x="15" y="497"/>
                    </a:lnTo>
                    <a:lnTo>
                      <a:pt x="14" y="497"/>
                    </a:lnTo>
                    <a:lnTo>
                      <a:pt x="11" y="497"/>
                    </a:lnTo>
                    <a:lnTo>
                      <a:pt x="8" y="496"/>
                    </a:lnTo>
                    <a:lnTo>
                      <a:pt x="5" y="489"/>
                    </a:lnTo>
                    <a:lnTo>
                      <a:pt x="2" y="481"/>
                    </a:lnTo>
                    <a:lnTo>
                      <a:pt x="0" y="471"/>
                    </a:lnTo>
                    <a:lnTo>
                      <a:pt x="0" y="468"/>
                    </a:lnTo>
                    <a:lnTo>
                      <a:pt x="0" y="450"/>
                    </a:lnTo>
                    <a:lnTo>
                      <a:pt x="6" y="433"/>
                    </a:lnTo>
                    <a:lnTo>
                      <a:pt x="8" y="422"/>
                    </a:lnTo>
                    <a:lnTo>
                      <a:pt x="8" y="413"/>
                    </a:lnTo>
                    <a:lnTo>
                      <a:pt x="6" y="408"/>
                    </a:lnTo>
                    <a:lnTo>
                      <a:pt x="5" y="404"/>
                    </a:lnTo>
                    <a:lnTo>
                      <a:pt x="3" y="400"/>
                    </a:lnTo>
                    <a:lnTo>
                      <a:pt x="6" y="392"/>
                    </a:lnTo>
                    <a:lnTo>
                      <a:pt x="8" y="386"/>
                    </a:lnTo>
                    <a:lnTo>
                      <a:pt x="9" y="379"/>
                    </a:lnTo>
                    <a:lnTo>
                      <a:pt x="8" y="364"/>
                    </a:lnTo>
                    <a:lnTo>
                      <a:pt x="6" y="349"/>
                    </a:lnTo>
                    <a:lnTo>
                      <a:pt x="7" y="340"/>
                    </a:lnTo>
                    <a:lnTo>
                      <a:pt x="10" y="333"/>
                    </a:lnTo>
                    <a:lnTo>
                      <a:pt x="15" y="324"/>
                    </a:lnTo>
                    <a:lnTo>
                      <a:pt x="16" y="321"/>
                    </a:lnTo>
                    <a:lnTo>
                      <a:pt x="16" y="319"/>
                    </a:lnTo>
                    <a:lnTo>
                      <a:pt x="15" y="317"/>
                    </a:lnTo>
                    <a:lnTo>
                      <a:pt x="15" y="315"/>
                    </a:lnTo>
                    <a:lnTo>
                      <a:pt x="14" y="311"/>
                    </a:lnTo>
                    <a:lnTo>
                      <a:pt x="15" y="308"/>
                    </a:lnTo>
                    <a:lnTo>
                      <a:pt x="17" y="305"/>
                    </a:lnTo>
                    <a:lnTo>
                      <a:pt x="19" y="302"/>
                    </a:lnTo>
                    <a:lnTo>
                      <a:pt x="21" y="300"/>
                    </a:lnTo>
                    <a:lnTo>
                      <a:pt x="25" y="291"/>
                    </a:lnTo>
                    <a:lnTo>
                      <a:pt x="26" y="281"/>
                    </a:lnTo>
                    <a:lnTo>
                      <a:pt x="30" y="269"/>
                    </a:lnTo>
                    <a:lnTo>
                      <a:pt x="37" y="257"/>
                    </a:lnTo>
                    <a:lnTo>
                      <a:pt x="39" y="250"/>
                    </a:lnTo>
                    <a:lnTo>
                      <a:pt x="39" y="245"/>
                    </a:lnTo>
                    <a:lnTo>
                      <a:pt x="37" y="240"/>
                    </a:lnTo>
                    <a:lnTo>
                      <a:pt x="32" y="237"/>
                    </a:lnTo>
                    <a:lnTo>
                      <a:pt x="26" y="232"/>
                    </a:lnTo>
                    <a:lnTo>
                      <a:pt x="32" y="224"/>
                    </a:lnTo>
                    <a:lnTo>
                      <a:pt x="32" y="217"/>
                    </a:lnTo>
                    <a:lnTo>
                      <a:pt x="27" y="210"/>
                    </a:lnTo>
                    <a:lnTo>
                      <a:pt x="23" y="205"/>
                    </a:lnTo>
                    <a:lnTo>
                      <a:pt x="17" y="198"/>
                    </a:lnTo>
                    <a:lnTo>
                      <a:pt x="14" y="189"/>
                    </a:lnTo>
                    <a:lnTo>
                      <a:pt x="14" y="179"/>
                    </a:lnTo>
                    <a:lnTo>
                      <a:pt x="16" y="170"/>
                    </a:lnTo>
                    <a:lnTo>
                      <a:pt x="18" y="166"/>
                    </a:lnTo>
                    <a:lnTo>
                      <a:pt x="22" y="159"/>
                    </a:lnTo>
                    <a:lnTo>
                      <a:pt x="23" y="153"/>
                    </a:lnTo>
                    <a:lnTo>
                      <a:pt x="21" y="147"/>
                    </a:lnTo>
                    <a:lnTo>
                      <a:pt x="18" y="146"/>
                    </a:lnTo>
                    <a:lnTo>
                      <a:pt x="17" y="144"/>
                    </a:lnTo>
                    <a:lnTo>
                      <a:pt x="16" y="143"/>
                    </a:lnTo>
                    <a:lnTo>
                      <a:pt x="16" y="142"/>
                    </a:lnTo>
                    <a:lnTo>
                      <a:pt x="16" y="139"/>
                    </a:lnTo>
                    <a:lnTo>
                      <a:pt x="18" y="137"/>
                    </a:lnTo>
                    <a:lnTo>
                      <a:pt x="27" y="129"/>
                    </a:lnTo>
                    <a:lnTo>
                      <a:pt x="37" y="122"/>
                    </a:lnTo>
                    <a:lnTo>
                      <a:pt x="46" y="113"/>
                    </a:lnTo>
                    <a:lnTo>
                      <a:pt x="49" y="104"/>
                    </a:lnTo>
                    <a:lnTo>
                      <a:pt x="51" y="95"/>
                    </a:lnTo>
                    <a:lnTo>
                      <a:pt x="53" y="85"/>
                    </a:lnTo>
                    <a:lnTo>
                      <a:pt x="54" y="75"/>
                    </a:lnTo>
                    <a:lnTo>
                      <a:pt x="55" y="66"/>
                    </a:lnTo>
                    <a:lnTo>
                      <a:pt x="53" y="59"/>
                    </a:lnTo>
                    <a:lnTo>
                      <a:pt x="45" y="51"/>
                    </a:lnTo>
                    <a:lnTo>
                      <a:pt x="47" y="50"/>
                    </a:lnTo>
                    <a:lnTo>
                      <a:pt x="49" y="49"/>
                    </a:lnTo>
                    <a:lnTo>
                      <a:pt x="51" y="48"/>
                    </a:lnTo>
                    <a:lnTo>
                      <a:pt x="54" y="45"/>
                    </a:lnTo>
                    <a:lnTo>
                      <a:pt x="55" y="43"/>
                    </a:lnTo>
                    <a:lnTo>
                      <a:pt x="55" y="41"/>
                    </a:lnTo>
                    <a:lnTo>
                      <a:pt x="54" y="39"/>
                    </a:lnTo>
                    <a:lnTo>
                      <a:pt x="54" y="36"/>
                    </a:lnTo>
                    <a:lnTo>
                      <a:pt x="54" y="34"/>
                    </a:lnTo>
                    <a:lnTo>
                      <a:pt x="56" y="32"/>
                    </a:lnTo>
                    <a:lnTo>
                      <a:pt x="57" y="30"/>
                    </a:lnTo>
                    <a:lnTo>
                      <a:pt x="59" y="28"/>
                    </a:lnTo>
                    <a:lnTo>
                      <a:pt x="65" y="22"/>
                    </a:lnTo>
                    <a:lnTo>
                      <a:pt x="72" y="16"/>
                    </a:lnTo>
                    <a:lnTo>
                      <a:pt x="78" y="9"/>
                    </a:lnTo>
                    <a:lnTo>
                      <a:pt x="80"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2" name="Freeform 1678"/>
              <p:cNvSpPr>
                <a:spLocks/>
              </p:cNvSpPr>
              <p:nvPr/>
            </p:nvSpPr>
            <p:spPr bwMode="auto">
              <a:xfrm>
                <a:off x="4248151" y="2271713"/>
                <a:ext cx="420688" cy="496888"/>
              </a:xfrm>
              <a:custGeom>
                <a:avLst/>
                <a:gdLst>
                  <a:gd name="T0" fmla="*/ 186 w 530"/>
                  <a:gd name="T1" fmla="*/ 34 h 626"/>
                  <a:gd name="T2" fmla="*/ 213 w 530"/>
                  <a:gd name="T3" fmla="*/ 67 h 626"/>
                  <a:gd name="T4" fmla="*/ 308 w 530"/>
                  <a:gd name="T5" fmla="*/ 77 h 626"/>
                  <a:gd name="T6" fmla="*/ 317 w 530"/>
                  <a:gd name="T7" fmla="*/ 96 h 626"/>
                  <a:gd name="T8" fmla="*/ 381 w 530"/>
                  <a:gd name="T9" fmla="*/ 81 h 626"/>
                  <a:gd name="T10" fmla="*/ 385 w 530"/>
                  <a:gd name="T11" fmla="*/ 72 h 626"/>
                  <a:gd name="T12" fmla="*/ 411 w 530"/>
                  <a:gd name="T13" fmla="*/ 70 h 626"/>
                  <a:gd name="T14" fmla="*/ 460 w 530"/>
                  <a:gd name="T15" fmla="*/ 70 h 626"/>
                  <a:gd name="T16" fmla="*/ 419 w 530"/>
                  <a:gd name="T17" fmla="*/ 78 h 626"/>
                  <a:gd name="T18" fmla="*/ 420 w 530"/>
                  <a:gd name="T19" fmla="*/ 82 h 626"/>
                  <a:gd name="T20" fmla="*/ 458 w 530"/>
                  <a:gd name="T21" fmla="*/ 116 h 626"/>
                  <a:gd name="T22" fmla="*/ 491 w 530"/>
                  <a:gd name="T23" fmla="*/ 161 h 626"/>
                  <a:gd name="T24" fmla="*/ 497 w 530"/>
                  <a:gd name="T25" fmla="*/ 167 h 626"/>
                  <a:gd name="T26" fmla="*/ 505 w 530"/>
                  <a:gd name="T27" fmla="*/ 180 h 626"/>
                  <a:gd name="T28" fmla="*/ 516 w 530"/>
                  <a:gd name="T29" fmla="*/ 192 h 626"/>
                  <a:gd name="T30" fmla="*/ 509 w 530"/>
                  <a:gd name="T31" fmla="*/ 222 h 626"/>
                  <a:gd name="T32" fmla="*/ 496 w 530"/>
                  <a:gd name="T33" fmla="*/ 247 h 626"/>
                  <a:gd name="T34" fmla="*/ 492 w 530"/>
                  <a:gd name="T35" fmla="*/ 262 h 626"/>
                  <a:gd name="T36" fmla="*/ 510 w 530"/>
                  <a:gd name="T37" fmla="*/ 266 h 626"/>
                  <a:gd name="T38" fmla="*/ 484 w 530"/>
                  <a:gd name="T39" fmla="*/ 297 h 626"/>
                  <a:gd name="T40" fmla="*/ 476 w 530"/>
                  <a:gd name="T41" fmla="*/ 322 h 626"/>
                  <a:gd name="T42" fmla="*/ 499 w 530"/>
                  <a:gd name="T43" fmla="*/ 394 h 626"/>
                  <a:gd name="T44" fmla="*/ 446 w 530"/>
                  <a:gd name="T45" fmla="*/ 433 h 626"/>
                  <a:gd name="T46" fmla="*/ 440 w 530"/>
                  <a:gd name="T47" fmla="*/ 442 h 626"/>
                  <a:gd name="T48" fmla="*/ 410 w 530"/>
                  <a:gd name="T49" fmla="*/ 443 h 626"/>
                  <a:gd name="T50" fmla="*/ 341 w 530"/>
                  <a:gd name="T51" fmla="*/ 434 h 626"/>
                  <a:gd name="T52" fmla="*/ 352 w 530"/>
                  <a:gd name="T53" fmla="*/ 510 h 626"/>
                  <a:gd name="T54" fmla="*/ 390 w 530"/>
                  <a:gd name="T55" fmla="*/ 540 h 626"/>
                  <a:gd name="T56" fmla="*/ 357 w 530"/>
                  <a:gd name="T57" fmla="*/ 585 h 626"/>
                  <a:gd name="T58" fmla="*/ 346 w 530"/>
                  <a:gd name="T59" fmla="*/ 591 h 626"/>
                  <a:gd name="T60" fmla="*/ 302 w 530"/>
                  <a:gd name="T61" fmla="*/ 622 h 626"/>
                  <a:gd name="T62" fmla="*/ 254 w 530"/>
                  <a:gd name="T63" fmla="*/ 612 h 626"/>
                  <a:gd name="T64" fmla="*/ 235 w 530"/>
                  <a:gd name="T65" fmla="*/ 579 h 626"/>
                  <a:gd name="T66" fmla="*/ 219 w 530"/>
                  <a:gd name="T67" fmla="*/ 491 h 626"/>
                  <a:gd name="T68" fmla="*/ 204 w 530"/>
                  <a:gd name="T69" fmla="*/ 427 h 626"/>
                  <a:gd name="T70" fmla="*/ 210 w 530"/>
                  <a:gd name="T71" fmla="*/ 364 h 626"/>
                  <a:gd name="T72" fmla="*/ 220 w 530"/>
                  <a:gd name="T73" fmla="*/ 337 h 626"/>
                  <a:gd name="T74" fmla="*/ 201 w 530"/>
                  <a:gd name="T75" fmla="*/ 329 h 626"/>
                  <a:gd name="T76" fmla="*/ 132 w 530"/>
                  <a:gd name="T77" fmla="*/ 303 h 626"/>
                  <a:gd name="T78" fmla="*/ 82 w 530"/>
                  <a:gd name="T79" fmla="*/ 292 h 626"/>
                  <a:gd name="T80" fmla="*/ 32 w 530"/>
                  <a:gd name="T81" fmla="*/ 255 h 626"/>
                  <a:gd name="T82" fmla="*/ 23 w 530"/>
                  <a:gd name="T83" fmla="*/ 175 h 626"/>
                  <a:gd name="T84" fmla="*/ 8 w 530"/>
                  <a:gd name="T85" fmla="*/ 167 h 626"/>
                  <a:gd name="T86" fmla="*/ 3 w 530"/>
                  <a:gd name="T87" fmla="*/ 156 h 626"/>
                  <a:gd name="T88" fmla="*/ 31 w 530"/>
                  <a:gd name="T89" fmla="*/ 91 h 626"/>
                  <a:gd name="T90" fmla="*/ 90 w 530"/>
                  <a:gd name="T91" fmla="*/ 22 h 626"/>
                  <a:gd name="T92" fmla="*/ 73 w 530"/>
                  <a:gd name="T93" fmla="*/ 38 h 626"/>
                  <a:gd name="T94" fmla="*/ 88 w 530"/>
                  <a:gd name="T95" fmla="*/ 78 h 626"/>
                  <a:gd name="T96" fmla="*/ 84 w 530"/>
                  <a:gd name="T97" fmla="*/ 87 h 626"/>
                  <a:gd name="T98" fmla="*/ 59 w 530"/>
                  <a:gd name="T99" fmla="*/ 117 h 626"/>
                  <a:gd name="T100" fmla="*/ 76 w 530"/>
                  <a:gd name="T101" fmla="*/ 149 h 626"/>
                  <a:gd name="T102" fmla="*/ 104 w 530"/>
                  <a:gd name="T103" fmla="*/ 150 h 626"/>
                  <a:gd name="T104" fmla="*/ 100 w 530"/>
                  <a:gd name="T105" fmla="*/ 105 h 626"/>
                  <a:gd name="T106" fmla="*/ 91 w 530"/>
                  <a:gd name="T107" fmla="*/ 96 h 626"/>
                  <a:gd name="T108" fmla="*/ 96 w 530"/>
                  <a:gd name="T109" fmla="*/ 78 h 626"/>
                  <a:gd name="T110" fmla="*/ 145 w 530"/>
                  <a:gd name="T111" fmla="*/ 35 h 626"/>
                  <a:gd name="T112" fmla="*/ 156 w 530"/>
                  <a:gd name="T113" fmla="*/ 31 h 626"/>
                  <a:gd name="T114" fmla="*/ 138 w 530"/>
                  <a:gd name="T115" fmla="*/ 16 h 62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30"/>
                  <a:gd name="T175" fmla="*/ 0 h 626"/>
                  <a:gd name="T176" fmla="*/ 530 w 530"/>
                  <a:gd name="T177" fmla="*/ 626 h 62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30" h="626">
                    <a:moveTo>
                      <a:pt x="152" y="0"/>
                    </a:moveTo>
                    <a:lnTo>
                      <a:pt x="157" y="3"/>
                    </a:lnTo>
                    <a:lnTo>
                      <a:pt x="160" y="8"/>
                    </a:lnTo>
                    <a:lnTo>
                      <a:pt x="160" y="15"/>
                    </a:lnTo>
                    <a:lnTo>
                      <a:pt x="161" y="22"/>
                    </a:lnTo>
                    <a:lnTo>
                      <a:pt x="163" y="26"/>
                    </a:lnTo>
                    <a:lnTo>
                      <a:pt x="169" y="30"/>
                    </a:lnTo>
                    <a:lnTo>
                      <a:pt x="177" y="32"/>
                    </a:lnTo>
                    <a:lnTo>
                      <a:pt x="186" y="34"/>
                    </a:lnTo>
                    <a:lnTo>
                      <a:pt x="193" y="35"/>
                    </a:lnTo>
                    <a:lnTo>
                      <a:pt x="202" y="36"/>
                    </a:lnTo>
                    <a:lnTo>
                      <a:pt x="210" y="41"/>
                    </a:lnTo>
                    <a:lnTo>
                      <a:pt x="217" y="49"/>
                    </a:lnTo>
                    <a:lnTo>
                      <a:pt x="219" y="54"/>
                    </a:lnTo>
                    <a:lnTo>
                      <a:pt x="218" y="58"/>
                    </a:lnTo>
                    <a:lnTo>
                      <a:pt x="214" y="61"/>
                    </a:lnTo>
                    <a:lnTo>
                      <a:pt x="212" y="64"/>
                    </a:lnTo>
                    <a:lnTo>
                      <a:pt x="213" y="67"/>
                    </a:lnTo>
                    <a:lnTo>
                      <a:pt x="219" y="73"/>
                    </a:lnTo>
                    <a:lnTo>
                      <a:pt x="227" y="75"/>
                    </a:lnTo>
                    <a:lnTo>
                      <a:pt x="236" y="77"/>
                    </a:lnTo>
                    <a:lnTo>
                      <a:pt x="245" y="77"/>
                    </a:lnTo>
                    <a:lnTo>
                      <a:pt x="252" y="75"/>
                    </a:lnTo>
                    <a:lnTo>
                      <a:pt x="270" y="73"/>
                    </a:lnTo>
                    <a:lnTo>
                      <a:pt x="288" y="73"/>
                    </a:lnTo>
                    <a:lnTo>
                      <a:pt x="305" y="75"/>
                    </a:lnTo>
                    <a:lnTo>
                      <a:pt x="308" y="77"/>
                    </a:lnTo>
                    <a:lnTo>
                      <a:pt x="310" y="79"/>
                    </a:lnTo>
                    <a:lnTo>
                      <a:pt x="310" y="80"/>
                    </a:lnTo>
                    <a:lnTo>
                      <a:pt x="310" y="82"/>
                    </a:lnTo>
                    <a:lnTo>
                      <a:pt x="310" y="83"/>
                    </a:lnTo>
                    <a:lnTo>
                      <a:pt x="309" y="86"/>
                    </a:lnTo>
                    <a:lnTo>
                      <a:pt x="309" y="88"/>
                    </a:lnTo>
                    <a:lnTo>
                      <a:pt x="309" y="89"/>
                    </a:lnTo>
                    <a:lnTo>
                      <a:pt x="310" y="91"/>
                    </a:lnTo>
                    <a:lnTo>
                      <a:pt x="317" y="96"/>
                    </a:lnTo>
                    <a:lnTo>
                      <a:pt x="326" y="98"/>
                    </a:lnTo>
                    <a:lnTo>
                      <a:pt x="337" y="98"/>
                    </a:lnTo>
                    <a:lnTo>
                      <a:pt x="345" y="97"/>
                    </a:lnTo>
                    <a:lnTo>
                      <a:pt x="352" y="97"/>
                    </a:lnTo>
                    <a:lnTo>
                      <a:pt x="360" y="96"/>
                    </a:lnTo>
                    <a:lnTo>
                      <a:pt x="368" y="95"/>
                    </a:lnTo>
                    <a:lnTo>
                      <a:pt x="376" y="91"/>
                    </a:lnTo>
                    <a:lnTo>
                      <a:pt x="379" y="86"/>
                    </a:lnTo>
                    <a:lnTo>
                      <a:pt x="381" y="81"/>
                    </a:lnTo>
                    <a:lnTo>
                      <a:pt x="384" y="79"/>
                    </a:lnTo>
                    <a:lnTo>
                      <a:pt x="387" y="77"/>
                    </a:lnTo>
                    <a:lnTo>
                      <a:pt x="390" y="75"/>
                    </a:lnTo>
                    <a:lnTo>
                      <a:pt x="396" y="74"/>
                    </a:lnTo>
                    <a:lnTo>
                      <a:pt x="395" y="74"/>
                    </a:lnTo>
                    <a:lnTo>
                      <a:pt x="393" y="74"/>
                    </a:lnTo>
                    <a:lnTo>
                      <a:pt x="390" y="73"/>
                    </a:lnTo>
                    <a:lnTo>
                      <a:pt x="387" y="73"/>
                    </a:lnTo>
                    <a:lnTo>
                      <a:pt x="385" y="72"/>
                    </a:lnTo>
                    <a:lnTo>
                      <a:pt x="382" y="71"/>
                    </a:lnTo>
                    <a:lnTo>
                      <a:pt x="380" y="71"/>
                    </a:lnTo>
                    <a:lnTo>
                      <a:pt x="378" y="70"/>
                    </a:lnTo>
                    <a:lnTo>
                      <a:pt x="378" y="69"/>
                    </a:lnTo>
                    <a:lnTo>
                      <a:pt x="381" y="67"/>
                    </a:lnTo>
                    <a:lnTo>
                      <a:pt x="392" y="67"/>
                    </a:lnTo>
                    <a:lnTo>
                      <a:pt x="402" y="69"/>
                    </a:lnTo>
                    <a:lnTo>
                      <a:pt x="411" y="70"/>
                    </a:lnTo>
                    <a:lnTo>
                      <a:pt x="427" y="69"/>
                    </a:lnTo>
                    <a:lnTo>
                      <a:pt x="444" y="69"/>
                    </a:lnTo>
                    <a:lnTo>
                      <a:pt x="445" y="69"/>
                    </a:lnTo>
                    <a:lnTo>
                      <a:pt x="448" y="69"/>
                    </a:lnTo>
                    <a:lnTo>
                      <a:pt x="451" y="69"/>
                    </a:lnTo>
                    <a:lnTo>
                      <a:pt x="454" y="69"/>
                    </a:lnTo>
                    <a:lnTo>
                      <a:pt x="457" y="69"/>
                    </a:lnTo>
                    <a:lnTo>
                      <a:pt x="459" y="70"/>
                    </a:lnTo>
                    <a:lnTo>
                      <a:pt x="460" y="70"/>
                    </a:lnTo>
                    <a:lnTo>
                      <a:pt x="459" y="73"/>
                    </a:lnTo>
                    <a:lnTo>
                      <a:pt x="453" y="75"/>
                    </a:lnTo>
                    <a:lnTo>
                      <a:pt x="445" y="77"/>
                    </a:lnTo>
                    <a:lnTo>
                      <a:pt x="436" y="77"/>
                    </a:lnTo>
                    <a:lnTo>
                      <a:pt x="429" y="77"/>
                    </a:lnTo>
                    <a:lnTo>
                      <a:pt x="425" y="77"/>
                    </a:lnTo>
                    <a:lnTo>
                      <a:pt x="424" y="78"/>
                    </a:lnTo>
                    <a:lnTo>
                      <a:pt x="421" y="78"/>
                    </a:lnTo>
                    <a:lnTo>
                      <a:pt x="419" y="78"/>
                    </a:lnTo>
                    <a:lnTo>
                      <a:pt x="417" y="79"/>
                    </a:lnTo>
                    <a:lnTo>
                      <a:pt x="414" y="79"/>
                    </a:lnTo>
                    <a:lnTo>
                      <a:pt x="413" y="80"/>
                    </a:lnTo>
                    <a:lnTo>
                      <a:pt x="412" y="81"/>
                    </a:lnTo>
                    <a:lnTo>
                      <a:pt x="413" y="82"/>
                    </a:lnTo>
                    <a:lnTo>
                      <a:pt x="416" y="82"/>
                    </a:lnTo>
                    <a:lnTo>
                      <a:pt x="418" y="82"/>
                    </a:lnTo>
                    <a:lnTo>
                      <a:pt x="420" y="82"/>
                    </a:lnTo>
                    <a:lnTo>
                      <a:pt x="422" y="82"/>
                    </a:lnTo>
                    <a:lnTo>
                      <a:pt x="424" y="82"/>
                    </a:lnTo>
                    <a:lnTo>
                      <a:pt x="426" y="83"/>
                    </a:lnTo>
                    <a:lnTo>
                      <a:pt x="427" y="86"/>
                    </a:lnTo>
                    <a:lnTo>
                      <a:pt x="433" y="101"/>
                    </a:lnTo>
                    <a:lnTo>
                      <a:pt x="441" y="114"/>
                    </a:lnTo>
                    <a:lnTo>
                      <a:pt x="445" y="112"/>
                    </a:lnTo>
                    <a:lnTo>
                      <a:pt x="451" y="112"/>
                    </a:lnTo>
                    <a:lnTo>
                      <a:pt x="458" y="116"/>
                    </a:lnTo>
                    <a:lnTo>
                      <a:pt x="465" y="121"/>
                    </a:lnTo>
                    <a:lnTo>
                      <a:pt x="472" y="127"/>
                    </a:lnTo>
                    <a:lnTo>
                      <a:pt x="477" y="133"/>
                    </a:lnTo>
                    <a:lnTo>
                      <a:pt x="482" y="136"/>
                    </a:lnTo>
                    <a:lnTo>
                      <a:pt x="486" y="143"/>
                    </a:lnTo>
                    <a:lnTo>
                      <a:pt x="490" y="150"/>
                    </a:lnTo>
                    <a:lnTo>
                      <a:pt x="491" y="158"/>
                    </a:lnTo>
                    <a:lnTo>
                      <a:pt x="491" y="160"/>
                    </a:lnTo>
                    <a:lnTo>
                      <a:pt x="491" y="161"/>
                    </a:lnTo>
                    <a:lnTo>
                      <a:pt x="492" y="162"/>
                    </a:lnTo>
                    <a:lnTo>
                      <a:pt x="493" y="162"/>
                    </a:lnTo>
                    <a:lnTo>
                      <a:pt x="496" y="162"/>
                    </a:lnTo>
                    <a:lnTo>
                      <a:pt x="497" y="164"/>
                    </a:lnTo>
                    <a:lnTo>
                      <a:pt x="498" y="164"/>
                    </a:lnTo>
                    <a:lnTo>
                      <a:pt x="499" y="165"/>
                    </a:lnTo>
                    <a:lnTo>
                      <a:pt x="499" y="166"/>
                    </a:lnTo>
                    <a:lnTo>
                      <a:pt x="498" y="167"/>
                    </a:lnTo>
                    <a:lnTo>
                      <a:pt x="497" y="167"/>
                    </a:lnTo>
                    <a:lnTo>
                      <a:pt x="497" y="168"/>
                    </a:lnTo>
                    <a:lnTo>
                      <a:pt x="496" y="169"/>
                    </a:lnTo>
                    <a:lnTo>
                      <a:pt x="497" y="169"/>
                    </a:lnTo>
                    <a:lnTo>
                      <a:pt x="499" y="171"/>
                    </a:lnTo>
                    <a:lnTo>
                      <a:pt x="501" y="171"/>
                    </a:lnTo>
                    <a:lnTo>
                      <a:pt x="502" y="173"/>
                    </a:lnTo>
                    <a:lnTo>
                      <a:pt x="504" y="174"/>
                    </a:lnTo>
                    <a:lnTo>
                      <a:pt x="505" y="176"/>
                    </a:lnTo>
                    <a:lnTo>
                      <a:pt x="505" y="180"/>
                    </a:lnTo>
                    <a:lnTo>
                      <a:pt x="505" y="185"/>
                    </a:lnTo>
                    <a:lnTo>
                      <a:pt x="501" y="189"/>
                    </a:lnTo>
                    <a:lnTo>
                      <a:pt x="497" y="190"/>
                    </a:lnTo>
                    <a:lnTo>
                      <a:pt x="491" y="191"/>
                    </a:lnTo>
                    <a:lnTo>
                      <a:pt x="485" y="190"/>
                    </a:lnTo>
                    <a:lnTo>
                      <a:pt x="493" y="193"/>
                    </a:lnTo>
                    <a:lnTo>
                      <a:pt x="501" y="195"/>
                    </a:lnTo>
                    <a:lnTo>
                      <a:pt x="510" y="192"/>
                    </a:lnTo>
                    <a:lnTo>
                      <a:pt x="516" y="192"/>
                    </a:lnTo>
                    <a:lnTo>
                      <a:pt x="521" y="197"/>
                    </a:lnTo>
                    <a:lnTo>
                      <a:pt x="525" y="203"/>
                    </a:lnTo>
                    <a:lnTo>
                      <a:pt x="529" y="207"/>
                    </a:lnTo>
                    <a:lnTo>
                      <a:pt x="530" y="215"/>
                    </a:lnTo>
                    <a:lnTo>
                      <a:pt x="528" y="220"/>
                    </a:lnTo>
                    <a:lnTo>
                      <a:pt x="524" y="221"/>
                    </a:lnTo>
                    <a:lnTo>
                      <a:pt x="520" y="221"/>
                    </a:lnTo>
                    <a:lnTo>
                      <a:pt x="515" y="221"/>
                    </a:lnTo>
                    <a:lnTo>
                      <a:pt x="509" y="222"/>
                    </a:lnTo>
                    <a:lnTo>
                      <a:pt x="506" y="227"/>
                    </a:lnTo>
                    <a:lnTo>
                      <a:pt x="505" y="228"/>
                    </a:lnTo>
                    <a:lnTo>
                      <a:pt x="502" y="230"/>
                    </a:lnTo>
                    <a:lnTo>
                      <a:pt x="500" y="234"/>
                    </a:lnTo>
                    <a:lnTo>
                      <a:pt x="498" y="236"/>
                    </a:lnTo>
                    <a:lnTo>
                      <a:pt x="496" y="239"/>
                    </a:lnTo>
                    <a:lnTo>
                      <a:pt x="494" y="242"/>
                    </a:lnTo>
                    <a:lnTo>
                      <a:pt x="494" y="244"/>
                    </a:lnTo>
                    <a:lnTo>
                      <a:pt x="496" y="247"/>
                    </a:lnTo>
                    <a:lnTo>
                      <a:pt x="497" y="250"/>
                    </a:lnTo>
                    <a:lnTo>
                      <a:pt x="497" y="253"/>
                    </a:lnTo>
                    <a:lnTo>
                      <a:pt x="496" y="256"/>
                    </a:lnTo>
                    <a:lnTo>
                      <a:pt x="494" y="256"/>
                    </a:lnTo>
                    <a:lnTo>
                      <a:pt x="493" y="259"/>
                    </a:lnTo>
                    <a:lnTo>
                      <a:pt x="492" y="260"/>
                    </a:lnTo>
                    <a:lnTo>
                      <a:pt x="492" y="261"/>
                    </a:lnTo>
                    <a:lnTo>
                      <a:pt x="491" y="262"/>
                    </a:lnTo>
                    <a:lnTo>
                      <a:pt x="492" y="262"/>
                    </a:lnTo>
                    <a:lnTo>
                      <a:pt x="494" y="261"/>
                    </a:lnTo>
                    <a:lnTo>
                      <a:pt x="497" y="261"/>
                    </a:lnTo>
                    <a:lnTo>
                      <a:pt x="499" y="260"/>
                    </a:lnTo>
                    <a:lnTo>
                      <a:pt x="502" y="259"/>
                    </a:lnTo>
                    <a:lnTo>
                      <a:pt x="505" y="259"/>
                    </a:lnTo>
                    <a:lnTo>
                      <a:pt x="508" y="259"/>
                    </a:lnTo>
                    <a:lnTo>
                      <a:pt x="509" y="260"/>
                    </a:lnTo>
                    <a:lnTo>
                      <a:pt x="510" y="262"/>
                    </a:lnTo>
                    <a:lnTo>
                      <a:pt x="510" y="266"/>
                    </a:lnTo>
                    <a:lnTo>
                      <a:pt x="510" y="268"/>
                    </a:lnTo>
                    <a:lnTo>
                      <a:pt x="508" y="271"/>
                    </a:lnTo>
                    <a:lnTo>
                      <a:pt x="507" y="274"/>
                    </a:lnTo>
                    <a:lnTo>
                      <a:pt x="505" y="276"/>
                    </a:lnTo>
                    <a:lnTo>
                      <a:pt x="498" y="279"/>
                    </a:lnTo>
                    <a:lnTo>
                      <a:pt x="491" y="284"/>
                    </a:lnTo>
                    <a:lnTo>
                      <a:pt x="485" y="290"/>
                    </a:lnTo>
                    <a:lnTo>
                      <a:pt x="484" y="293"/>
                    </a:lnTo>
                    <a:lnTo>
                      <a:pt x="484" y="297"/>
                    </a:lnTo>
                    <a:lnTo>
                      <a:pt x="485" y="299"/>
                    </a:lnTo>
                    <a:lnTo>
                      <a:pt x="486" y="302"/>
                    </a:lnTo>
                    <a:lnTo>
                      <a:pt x="488" y="305"/>
                    </a:lnTo>
                    <a:lnTo>
                      <a:pt x="488" y="308"/>
                    </a:lnTo>
                    <a:lnTo>
                      <a:pt x="486" y="311"/>
                    </a:lnTo>
                    <a:lnTo>
                      <a:pt x="484" y="314"/>
                    </a:lnTo>
                    <a:lnTo>
                      <a:pt x="482" y="317"/>
                    </a:lnTo>
                    <a:lnTo>
                      <a:pt x="478" y="319"/>
                    </a:lnTo>
                    <a:lnTo>
                      <a:pt x="476" y="322"/>
                    </a:lnTo>
                    <a:lnTo>
                      <a:pt x="474" y="325"/>
                    </a:lnTo>
                    <a:lnTo>
                      <a:pt x="474" y="330"/>
                    </a:lnTo>
                    <a:lnTo>
                      <a:pt x="474" y="333"/>
                    </a:lnTo>
                    <a:lnTo>
                      <a:pt x="475" y="338"/>
                    </a:lnTo>
                    <a:lnTo>
                      <a:pt x="480" y="351"/>
                    </a:lnTo>
                    <a:lnTo>
                      <a:pt x="488" y="365"/>
                    </a:lnTo>
                    <a:lnTo>
                      <a:pt x="497" y="377"/>
                    </a:lnTo>
                    <a:lnTo>
                      <a:pt x="500" y="386"/>
                    </a:lnTo>
                    <a:lnTo>
                      <a:pt x="499" y="394"/>
                    </a:lnTo>
                    <a:lnTo>
                      <a:pt x="494" y="402"/>
                    </a:lnTo>
                    <a:lnTo>
                      <a:pt x="488" y="406"/>
                    </a:lnTo>
                    <a:lnTo>
                      <a:pt x="478" y="412"/>
                    </a:lnTo>
                    <a:lnTo>
                      <a:pt x="470" y="419"/>
                    </a:lnTo>
                    <a:lnTo>
                      <a:pt x="464" y="427"/>
                    </a:lnTo>
                    <a:lnTo>
                      <a:pt x="454" y="432"/>
                    </a:lnTo>
                    <a:lnTo>
                      <a:pt x="452" y="433"/>
                    </a:lnTo>
                    <a:lnTo>
                      <a:pt x="450" y="433"/>
                    </a:lnTo>
                    <a:lnTo>
                      <a:pt x="446" y="433"/>
                    </a:lnTo>
                    <a:lnTo>
                      <a:pt x="443" y="434"/>
                    </a:lnTo>
                    <a:lnTo>
                      <a:pt x="441" y="434"/>
                    </a:lnTo>
                    <a:lnTo>
                      <a:pt x="438" y="435"/>
                    </a:lnTo>
                    <a:lnTo>
                      <a:pt x="437" y="436"/>
                    </a:lnTo>
                    <a:lnTo>
                      <a:pt x="437" y="439"/>
                    </a:lnTo>
                    <a:lnTo>
                      <a:pt x="437" y="440"/>
                    </a:lnTo>
                    <a:lnTo>
                      <a:pt x="438" y="441"/>
                    </a:lnTo>
                    <a:lnTo>
                      <a:pt x="440" y="441"/>
                    </a:lnTo>
                    <a:lnTo>
                      <a:pt x="440" y="442"/>
                    </a:lnTo>
                    <a:lnTo>
                      <a:pt x="440" y="443"/>
                    </a:lnTo>
                    <a:lnTo>
                      <a:pt x="440" y="444"/>
                    </a:lnTo>
                    <a:lnTo>
                      <a:pt x="437" y="447"/>
                    </a:lnTo>
                    <a:lnTo>
                      <a:pt x="435" y="448"/>
                    </a:lnTo>
                    <a:lnTo>
                      <a:pt x="434" y="448"/>
                    </a:lnTo>
                    <a:lnTo>
                      <a:pt x="432" y="447"/>
                    </a:lnTo>
                    <a:lnTo>
                      <a:pt x="429" y="445"/>
                    </a:lnTo>
                    <a:lnTo>
                      <a:pt x="419" y="442"/>
                    </a:lnTo>
                    <a:lnTo>
                      <a:pt x="410" y="443"/>
                    </a:lnTo>
                    <a:lnTo>
                      <a:pt x="401" y="447"/>
                    </a:lnTo>
                    <a:lnTo>
                      <a:pt x="390" y="447"/>
                    </a:lnTo>
                    <a:lnTo>
                      <a:pt x="381" y="444"/>
                    </a:lnTo>
                    <a:lnTo>
                      <a:pt x="373" y="440"/>
                    </a:lnTo>
                    <a:lnTo>
                      <a:pt x="364" y="435"/>
                    </a:lnTo>
                    <a:lnTo>
                      <a:pt x="361" y="434"/>
                    </a:lnTo>
                    <a:lnTo>
                      <a:pt x="354" y="433"/>
                    </a:lnTo>
                    <a:lnTo>
                      <a:pt x="347" y="433"/>
                    </a:lnTo>
                    <a:lnTo>
                      <a:pt x="341" y="434"/>
                    </a:lnTo>
                    <a:lnTo>
                      <a:pt x="337" y="436"/>
                    </a:lnTo>
                    <a:lnTo>
                      <a:pt x="338" y="441"/>
                    </a:lnTo>
                    <a:lnTo>
                      <a:pt x="344" y="449"/>
                    </a:lnTo>
                    <a:lnTo>
                      <a:pt x="350" y="457"/>
                    </a:lnTo>
                    <a:lnTo>
                      <a:pt x="355" y="466"/>
                    </a:lnTo>
                    <a:lnTo>
                      <a:pt x="354" y="477"/>
                    </a:lnTo>
                    <a:lnTo>
                      <a:pt x="352" y="489"/>
                    </a:lnTo>
                    <a:lnTo>
                      <a:pt x="350" y="502"/>
                    </a:lnTo>
                    <a:lnTo>
                      <a:pt x="352" y="510"/>
                    </a:lnTo>
                    <a:lnTo>
                      <a:pt x="355" y="519"/>
                    </a:lnTo>
                    <a:lnTo>
                      <a:pt x="361" y="526"/>
                    </a:lnTo>
                    <a:lnTo>
                      <a:pt x="368" y="531"/>
                    </a:lnTo>
                    <a:lnTo>
                      <a:pt x="373" y="531"/>
                    </a:lnTo>
                    <a:lnTo>
                      <a:pt x="379" y="531"/>
                    </a:lnTo>
                    <a:lnTo>
                      <a:pt x="384" y="531"/>
                    </a:lnTo>
                    <a:lnTo>
                      <a:pt x="387" y="531"/>
                    </a:lnTo>
                    <a:lnTo>
                      <a:pt x="389" y="535"/>
                    </a:lnTo>
                    <a:lnTo>
                      <a:pt x="390" y="540"/>
                    </a:lnTo>
                    <a:lnTo>
                      <a:pt x="388" y="547"/>
                    </a:lnTo>
                    <a:lnTo>
                      <a:pt x="384" y="552"/>
                    </a:lnTo>
                    <a:lnTo>
                      <a:pt x="378" y="553"/>
                    </a:lnTo>
                    <a:lnTo>
                      <a:pt x="371" y="555"/>
                    </a:lnTo>
                    <a:lnTo>
                      <a:pt x="365" y="558"/>
                    </a:lnTo>
                    <a:lnTo>
                      <a:pt x="362" y="562"/>
                    </a:lnTo>
                    <a:lnTo>
                      <a:pt x="361" y="569"/>
                    </a:lnTo>
                    <a:lnTo>
                      <a:pt x="360" y="578"/>
                    </a:lnTo>
                    <a:lnTo>
                      <a:pt x="357" y="585"/>
                    </a:lnTo>
                    <a:lnTo>
                      <a:pt x="355" y="586"/>
                    </a:lnTo>
                    <a:lnTo>
                      <a:pt x="353" y="585"/>
                    </a:lnTo>
                    <a:lnTo>
                      <a:pt x="350" y="585"/>
                    </a:lnTo>
                    <a:lnTo>
                      <a:pt x="349" y="586"/>
                    </a:lnTo>
                    <a:lnTo>
                      <a:pt x="349" y="587"/>
                    </a:lnTo>
                    <a:lnTo>
                      <a:pt x="349" y="589"/>
                    </a:lnTo>
                    <a:lnTo>
                      <a:pt x="348" y="590"/>
                    </a:lnTo>
                    <a:lnTo>
                      <a:pt x="346" y="591"/>
                    </a:lnTo>
                    <a:lnTo>
                      <a:pt x="334" y="598"/>
                    </a:lnTo>
                    <a:lnTo>
                      <a:pt x="323" y="606"/>
                    </a:lnTo>
                    <a:lnTo>
                      <a:pt x="321" y="608"/>
                    </a:lnTo>
                    <a:lnTo>
                      <a:pt x="318" y="612"/>
                    </a:lnTo>
                    <a:lnTo>
                      <a:pt x="315" y="615"/>
                    </a:lnTo>
                    <a:lnTo>
                      <a:pt x="313" y="618"/>
                    </a:lnTo>
                    <a:lnTo>
                      <a:pt x="309" y="621"/>
                    </a:lnTo>
                    <a:lnTo>
                      <a:pt x="306" y="622"/>
                    </a:lnTo>
                    <a:lnTo>
                      <a:pt x="302" y="622"/>
                    </a:lnTo>
                    <a:lnTo>
                      <a:pt x="299" y="622"/>
                    </a:lnTo>
                    <a:lnTo>
                      <a:pt x="297" y="623"/>
                    </a:lnTo>
                    <a:lnTo>
                      <a:pt x="293" y="624"/>
                    </a:lnTo>
                    <a:lnTo>
                      <a:pt x="284" y="626"/>
                    </a:lnTo>
                    <a:lnTo>
                      <a:pt x="277" y="625"/>
                    </a:lnTo>
                    <a:lnTo>
                      <a:pt x="272" y="622"/>
                    </a:lnTo>
                    <a:lnTo>
                      <a:pt x="265" y="617"/>
                    </a:lnTo>
                    <a:lnTo>
                      <a:pt x="258" y="613"/>
                    </a:lnTo>
                    <a:lnTo>
                      <a:pt x="254" y="612"/>
                    </a:lnTo>
                    <a:lnTo>
                      <a:pt x="252" y="612"/>
                    </a:lnTo>
                    <a:lnTo>
                      <a:pt x="249" y="612"/>
                    </a:lnTo>
                    <a:lnTo>
                      <a:pt x="246" y="612"/>
                    </a:lnTo>
                    <a:lnTo>
                      <a:pt x="244" y="612"/>
                    </a:lnTo>
                    <a:lnTo>
                      <a:pt x="241" y="610"/>
                    </a:lnTo>
                    <a:lnTo>
                      <a:pt x="236" y="602"/>
                    </a:lnTo>
                    <a:lnTo>
                      <a:pt x="235" y="594"/>
                    </a:lnTo>
                    <a:lnTo>
                      <a:pt x="235" y="585"/>
                    </a:lnTo>
                    <a:lnTo>
                      <a:pt x="235" y="579"/>
                    </a:lnTo>
                    <a:lnTo>
                      <a:pt x="234" y="569"/>
                    </a:lnTo>
                    <a:lnTo>
                      <a:pt x="233" y="557"/>
                    </a:lnTo>
                    <a:lnTo>
                      <a:pt x="230" y="543"/>
                    </a:lnTo>
                    <a:lnTo>
                      <a:pt x="227" y="531"/>
                    </a:lnTo>
                    <a:lnTo>
                      <a:pt x="222" y="521"/>
                    </a:lnTo>
                    <a:lnTo>
                      <a:pt x="217" y="514"/>
                    </a:lnTo>
                    <a:lnTo>
                      <a:pt x="210" y="513"/>
                    </a:lnTo>
                    <a:lnTo>
                      <a:pt x="217" y="498"/>
                    </a:lnTo>
                    <a:lnTo>
                      <a:pt x="219" y="491"/>
                    </a:lnTo>
                    <a:lnTo>
                      <a:pt x="222" y="483"/>
                    </a:lnTo>
                    <a:lnTo>
                      <a:pt x="225" y="474"/>
                    </a:lnTo>
                    <a:lnTo>
                      <a:pt x="225" y="465"/>
                    </a:lnTo>
                    <a:lnTo>
                      <a:pt x="224" y="458"/>
                    </a:lnTo>
                    <a:lnTo>
                      <a:pt x="219" y="452"/>
                    </a:lnTo>
                    <a:lnTo>
                      <a:pt x="211" y="450"/>
                    </a:lnTo>
                    <a:lnTo>
                      <a:pt x="208" y="447"/>
                    </a:lnTo>
                    <a:lnTo>
                      <a:pt x="206" y="439"/>
                    </a:lnTo>
                    <a:lnTo>
                      <a:pt x="204" y="427"/>
                    </a:lnTo>
                    <a:lnTo>
                      <a:pt x="204" y="416"/>
                    </a:lnTo>
                    <a:lnTo>
                      <a:pt x="204" y="405"/>
                    </a:lnTo>
                    <a:lnTo>
                      <a:pt x="205" y="400"/>
                    </a:lnTo>
                    <a:lnTo>
                      <a:pt x="209" y="387"/>
                    </a:lnTo>
                    <a:lnTo>
                      <a:pt x="208" y="376"/>
                    </a:lnTo>
                    <a:lnTo>
                      <a:pt x="208" y="372"/>
                    </a:lnTo>
                    <a:lnTo>
                      <a:pt x="208" y="369"/>
                    </a:lnTo>
                    <a:lnTo>
                      <a:pt x="209" y="366"/>
                    </a:lnTo>
                    <a:lnTo>
                      <a:pt x="210" y="364"/>
                    </a:lnTo>
                    <a:lnTo>
                      <a:pt x="212" y="361"/>
                    </a:lnTo>
                    <a:lnTo>
                      <a:pt x="212" y="358"/>
                    </a:lnTo>
                    <a:lnTo>
                      <a:pt x="212" y="355"/>
                    </a:lnTo>
                    <a:lnTo>
                      <a:pt x="212" y="351"/>
                    </a:lnTo>
                    <a:lnTo>
                      <a:pt x="213" y="348"/>
                    </a:lnTo>
                    <a:lnTo>
                      <a:pt x="214" y="346"/>
                    </a:lnTo>
                    <a:lnTo>
                      <a:pt x="216" y="342"/>
                    </a:lnTo>
                    <a:lnTo>
                      <a:pt x="218" y="339"/>
                    </a:lnTo>
                    <a:lnTo>
                      <a:pt x="220" y="337"/>
                    </a:lnTo>
                    <a:lnTo>
                      <a:pt x="221" y="333"/>
                    </a:lnTo>
                    <a:lnTo>
                      <a:pt x="222" y="331"/>
                    </a:lnTo>
                    <a:lnTo>
                      <a:pt x="221" y="329"/>
                    </a:lnTo>
                    <a:lnTo>
                      <a:pt x="220" y="326"/>
                    </a:lnTo>
                    <a:lnTo>
                      <a:pt x="218" y="325"/>
                    </a:lnTo>
                    <a:lnTo>
                      <a:pt x="216" y="325"/>
                    </a:lnTo>
                    <a:lnTo>
                      <a:pt x="213" y="325"/>
                    </a:lnTo>
                    <a:lnTo>
                      <a:pt x="211" y="325"/>
                    </a:lnTo>
                    <a:lnTo>
                      <a:pt x="201" y="329"/>
                    </a:lnTo>
                    <a:lnTo>
                      <a:pt x="190" y="333"/>
                    </a:lnTo>
                    <a:lnTo>
                      <a:pt x="180" y="337"/>
                    </a:lnTo>
                    <a:lnTo>
                      <a:pt x="169" y="335"/>
                    </a:lnTo>
                    <a:lnTo>
                      <a:pt x="158" y="331"/>
                    </a:lnTo>
                    <a:lnTo>
                      <a:pt x="150" y="322"/>
                    </a:lnTo>
                    <a:lnTo>
                      <a:pt x="144" y="313"/>
                    </a:lnTo>
                    <a:lnTo>
                      <a:pt x="136" y="305"/>
                    </a:lnTo>
                    <a:lnTo>
                      <a:pt x="134" y="303"/>
                    </a:lnTo>
                    <a:lnTo>
                      <a:pt x="132" y="303"/>
                    </a:lnTo>
                    <a:lnTo>
                      <a:pt x="131" y="303"/>
                    </a:lnTo>
                    <a:lnTo>
                      <a:pt x="127" y="301"/>
                    </a:lnTo>
                    <a:lnTo>
                      <a:pt x="122" y="298"/>
                    </a:lnTo>
                    <a:lnTo>
                      <a:pt x="119" y="294"/>
                    </a:lnTo>
                    <a:lnTo>
                      <a:pt x="115" y="292"/>
                    </a:lnTo>
                    <a:lnTo>
                      <a:pt x="106" y="287"/>
                    </a:lnTo>
                    <a:lnTo>
                      <a:pt x="98" y="288"/>
                    </a:lnTo>
                    <a:lnTo>
                      <a:pt x="90" y="290"/>
                    </a:lnTo>
                    <a:lnTo>
                      <a:pt x="82" y="292"/>
                    </a:lnTo>
                    <a:lnTo>
                      <a:pt x="73" y="290"/>
                    </a:lnTo>
                    <a:lnTo>
                      <a:pt x="63" y="284"/>
                    </a:lnTo>
                    <a:lnTo>
                      <a:pt x="55" y="277"/>
                    </a:lnTo>
                    <a:lnTo>
                      <a:pt x="47" y="271"/>
                    </a:lnTo>
                    <a:lnTo>
                      <a:pt x="42" y="269"/>
                    </a:lnTo>
                    <a:lnTo>
                      <a:pt x="39" y="266"/>
                    </a:lnTo>
                    <a:lnTo>
                      <a:pt x="35" y="263"/>
                    </a:lnTo>
                    <a:lnTo>
                      <a:pt x="33" y="260"/>
                    </a:lnTo>
                    <a:lnTo>
                      <a:pt x="32" y="255"/>
                    </a:lnTo>
                    <a:lnTo>
                      <a:pt x="31" y="251"/>
                    </a:lnTo>
                    <a:lnTo>
                      <a:pt x="32" y="246"/>
                    </a:lnTo>
                    <a:lnTo>
                      <a:pt x="32" y="243"/>
                    </a:lnTo>
                    <a:lnTo>
                      <a:pt x="33" y="238"/>
                    </a:lnTo>
                    <a:lnTo>
                      <a:pt x="29" y="215"/>
                    </a:lnTo>
                    <a:lnTo>
                      <a:pt x="25" y="192"/>
                    </a:lnTo>
                    <a:lnTo>
                      <a:pt x="25" y="188"/>
                    </a:lnTo>
                    <a:lnTo>
                      <a:pt x="25" y="182"/>
                    </a:lnTo>
                    <a:lnTo>
                      <a:pt x="23" y="175"/>
                    </a:lnTo>
                    <a:lnTo>
                      <a:pt x="19" y="173"/>
                    </a:lnTo>
                    <a:lnTo>
                      <a:pt x="18" y="173"/>
                    </a:lnTo>
                    <a:lnTo>
                      <a:pt x="16" y="174"/>
                    </a:lnTo>
                    <a:lnTo>
                      <a:pt x="15" y="174"/>
                    </a:lnTo>
                    <a:lnTo>
                      <a:pt x="13" y="173"/>
                    </a:lnTo>
                    <a:lnTo>
                      <a:pt x="11" y="169"/>
                    </a:lnTo>
                    <a:lnTo>
                      <a:pt x="10" y="168"/>
                    </a:lnTo>
                    <a:lnTo>
                      <a:pt x="9" y="168"/>
                    </a:lnTo>
                    <a:lnTo>
                      <a:pt x="8" y="167"/>
                    </a:lnTo>
                    <a:lnTo>
                      <a:pt x="5" y="167"/>
                    </a:lnTo>
                    <a:lnTo>
                      <a:pt x="3" y="167"/>
                    </a:lnTo>
                    <a:lnTo>
                      <a:pt x="1" y="167"/>
                    </a:lnTo>
                    <a:lnTo>
                      <a:pt x="0" y="166"/>
                    </a:lnTo>
                    <a:lnTo>
                      <a:pt x="0" y="165"/>
                    </a:lnTo>
                    <a:lnTo>
                      <a:pt x="0" y="162"/>
                    </a:lnTo>
                    <a:lnTo>
                      <a:pt x="1" y="160"/>
                    </a:lnTo>
                    <a:lnTo>
                      <a:pt x="2" y="158"/>
                    </a:lnTo>
                    <a:lnTo>
                      <a:pt x="3" y="156"/>
                    </a:lnTo>
                    <a:lnTo>
                      <a:pt x="4" y="153"/>
                    </a:lnTo>
                    <a:lnTo>
                      <a:pt x="4" y="152"/>
                    </a:lnTo>
                    <a:lnTo>
                      <a:pt x="15" y="137"/>
                    </a:lnTo>
                    <a:lnTo>
                      <a:pt x="23" y="121"/>
                    </a:lnTo>
                    <a:lnTo>
                      <a:pt x="24" y="116"/>
                    </a:lnTo>
                    <a:lnTo>
                      <a:pt x="24" y="110"/>
                    </a:lnTo>
                    <a:lnTo>
                      <a:pt x="25" y="105"/>
                    </a:lnTo>
                    <a:lnTo>
                      <a:pt x="27" y="98"/>
                    </a:lnTo>
                    <a:lnTo>
                      <a:pt x="31" y="91"/>
                    </a:lnTo>
                    <a:lnTo>
                      <a:pt x="35" y="85"/>
                    </a:lnTo>
                    <a:lnTo>
                      <a:pt x="41" y="82"/>
                    </a:lnTo>
                    <a:lnTo>
                      <a:pt x="60" y="46"/>
                    </a:lnTo>
                    <a:lnTo>
                      <a:pt x="69" y="35"/>
                    </a:lnTo>
                    <a:lnTo>
                      <a:pt x="80" y="26"/>
                    </a:lnTo>
                    <a:lnTo>
                      <a:pt x="91" y="18"/>
                    </a:lnTo>
                    <a:lnTo>
                      <a:pt x="90" y="20"/>
                    </a:lnTo>
                    <a:lnTo>
                      <a:pt x="90" y="22"/>
                    </a:lnTo>
                    <a:lnTo>
                      <a:pt x="90" y="24"/>
                    </a:lnTo>
                    <a:lnTo>
                      <a:pt x="89" y="25"/>
                    </a:lnTo>
                    <a:lnTo>
                      <a:pt x="87" y="27"/>
                    </a:lnTo>
                    <a:lnTo>
                      <a:pt x="83" y="28"/>
                    </a:lnTo>
                    <a:lnTo>
                      <a:pt x="81" y="30"/>
                    </a:lnTo>
                    <a:lnTo>
                      <a:pt x="77" y="32"/>
                    </a:lnTo>
                    <a:lnTo>
                      <a:pt x="75" y="33"/>
                    </a:lnTo>
                    <a:lnTo>
                      <a:pt x="74" y="35"/>
                    </a:lnTo>
                    <a:lnTo>
                      <a:pt x="73" y="38"/>
                    </a:lnTo>
                    <a:lnTo>
                      <a:pt x="72" y="41"/>
                    </a:lnTo>
                    <a:lnTo>
                      <a:pt x="75" y="50"/>
                    </a:lnTo>
                    <a:lnTo>
                      <a:pt x="81" y="57"/>
                    </a:lnTo>
                    <a:lnTo>
                      <a:pt x="87" y="65"/>
                    </a:lnTo>
                    <a:lnTo>
                      <a:pt x="90" y="74"/>
                    </a:lnTo>
                    <a:lnTo>
                      <a:pt x="90" y="75"/>
                    </a:lnTo>
                    <a:lnTo>
                      <a:pt x="90" y="77"/>
                    </a:lnTo>
                    <a:lnTo>
                      <a:pt x="89" y="78"/>
                    </a:lnTo>
                    <a:lnTo>
                      <a:pt x="88" y="78"/>
                    </a:lnTo>
                    <a:lnTo>
                      <a:pt x="85" y="77"/>
                    </a:lnTo>
                    <a:lnTo>
                      <a:pt x="84" y="77"/>
                    </a:lnTo>
                    <a:lnTo>
                      <a:pt x="83" y="75"/>
                    </a:lnTo>
                    <a:lnTo>
                      <a:pt x="82" y="75"/>
                    </a:lnTo>
                    <a:lnTo>
                      <a:pt x="81" y="75"/>
                    </a:lnTo>
                    <a:lnTo>
                      <a:pt x="81" y="77"/>
                    </a:lnTo>
                    <a:lnTo>
                      <a:pt x="81" y="80"/>
                    </a:lnTo>
                    <a:lnTo>
                      <a:pt x="82" y="83"/>
                    </a:lnTo>
                    <a:lnTo>
                      <a:pt x="84" y="87"/>
                    </a:lnTo>
                    <a:lnTo>
                      <a:pt x="85" y="90"/>
                    </a:lnTo>
                    <a:lnTo>
                      <a:pt x="85" y="94"/>
                    </a:lnTo>
                    <a:lnTo>
                      <a:pt x="83" y="97"/>
                    </a:lnTo>
                    <a:lnTo>
                      <a:pt x="81" y="99"/>
                    </a:lnTo>
                    <a:lnTo>
                      <a:pt x="77" y="102"/>
                    </a:lnTo>
                    <a:lnTo>
                      <a:pt x="75" y="103"/>
                    </a:lnTo>
                    <a:lnTo>
                      <a:pt x="72" y="105"/>
                    </a:lnTo>
                    <a:lnTo>
                      <a:pt x="65" y="110"/>
                    </a:lnTo>
                    <a:lnTo>
                      <a:pt x="59" y="117"/>
                    </a:lnTo>
                    <a:lnTo>
                      <a:pt x="57" y="124"/>
                    </a:lnTo>
                    <a:lnTo>
                      <a:pt x="57" y="130"/>
                    </a:lnTo>
                    <a:lnTo>
                      <a:pt x="64" y="136"/>
                    </a:lnTo>
                    <a:lnTo>
                      <a:pt x="66" y="138"/>
                    </a:lnTo>
                    <a:lnTo>
                      <a:pt x="69" y="140"/>
                    </a:lnTo>
                    <a:lnTo>
                      <a:pt x="72" y="142"/>
                    </a:lnTo>
                    <a:lnTo>
                      <a:pt x="74" y="144"/>
                    </a:lnTo>
                    <a:lnTo>
                      <a:pt x="75" y="146"/>
                    </a:lnTo>
                    <a:lnTo>
                      <a:pt x="76" y="149"/>
                    </a:lnTo>
                    <a:lnTo>
                      <a:pt x="76" y="152"/>
                    </a:lnTo>
                    <a:lnTo>
                      <a:pt x="77" y="153"/>
                    </a:lnTo>
                    <a:lnTo>
                      <a:pt x="79" y="156"/>
                    </a:lnTo>
                    <a:lnTo>
                      <a:pt x="80" y="157"/>
                    </a:lnTo>
                    <a:lnTo>
                      <a:pt x="83" y="157"/>
                    </a:lnTo>
                    <a:lnTo>
                      <a:pt x="89" y="157"/>
                    </a:lnTo>
                    <a:lnTo>
                      <a:pt x="95" y="156"/>
                    </a:lnTo>
                    <a:lnTo>
                      <a:pt x="100" y="153"/>
                    </a:lnTo>
                    <a:lnTo>
                      <a:pt x="104" y="150"/>
                    </a:lnTo>
                    <a:lnTo>
                      <a:pt x="106" y="148"/>
                    </a:lnTo>
                    <a:lnTo>
                      <a:pt x="106" y="144"/>
                    </a:lnTo>
                    <a:lnTo>
                      <a:pt x="106" y="141"/>
                    </a:lnTo>
                    <a:lnTo>
                      <a:pt x="106" y="136"/>
                    </a:lnTo>
                    <a:lnTo>
                      <a:pt x="105" y="122"/>
                    </a:lnTo>
                    <a:lnTo>
                      <a:pt x="101" y="109"/>
                    </a:lnTo>
                    <a:lnTo>
                      <a:pt x="101" y="108"/>
                    </a:lnTo>
                    <a:lnTo>
                      <a:pt x="100" y="105"/>
                    </a:lnTo>
                    <a:lnTo>
                      <a:pt x="99" y="104"/>
                    </a:lnTo>
                    <a:lnTo>
                      <a:pt x="98" y="105"/>
                    </a:lnTo>
                    <a:lnTo>
                      <a:pt x="99" y="103"/>
                    </a:lnTo>
                    <a:lnTo>
                      <a:pt x="98" y="101"/>
                    </a:lnTo>
                    <a:lnTo>
                      <a:pt x="97" y="98"/>
                    </a:lnTo>
                    <a:lnTo>
                      <a:pt x="96" y="97"/>
                    </a:lnTo>
                    <a:lnTo>
                      <a:pt x="92" y="96"/>
                    </a:lnTo>
                    <a:lnTo>
                      <a:pt x="91" y="96"/>
                    </a:lnTo>
                    <a:lnTo>
                      <a:pt x="91" y="95"/>
                    </a:lnTo>
                    <a:lnTo>
                      <a:pt x="92" y="93"/>
                    </a:lnTo>
                    <a:lnTo>
                      <a:pt x="92" y="91"/>
                    </a:lnTo>
                    <a:lnTo>
                      <a:pt x="93" y="89"/>
                    </a:lnTo>
                    <a:lnTo>
                      <a:pt x="95" y="88"/>
                    </a:lnTo>
                    <a:lnTo>
                      <a:pt x="96" y="87"/>
                    </a:lnTo>
                    <a:lnTo>
                      <a:pt x="96" y="83"/>
                    </a:lnTo>
                    <a:lnTo>
                      <a:pt x="96" y="80"/>
                    </a:lnTo>
                    <a:lnTo>
                      <a:pt x="96" y="78"/>
                    </a:lnTo>
                    <a:lnTo>
                      <a:pt x="97" y="74"/>
                    </a:lnTo>
                    <a:lnTo>
                      <a:pt x="100" y="67"/>
                    </a:lnTo>
                    <a:lnTo>
                      <a:pt x="105" y="62"/>
                    </a:lnTo>
                    <a:lnTo>
                      <a:pt x="109" y="56"/>
                    </a:lnTo>
                    <a:lnTo>
                      <a:pt x="117" y="50"/>
                    </a:lnTo>
                    <a:lnTo>
                      <a:pt x="128" y="47"/>
                    </a:lnTo>
                    <a:lnTo>
                      <a:pt x="138" y="42"/>
                    </a:lnTo>
                    <a:lnTo>
                      <a:pt x="145" y="36"/>
                    </a:lnTo>
                    <a:lnTo>
                      <a:pt x="145" y="35"/>
                    </a:lnTo>
                    <a:lnTo>
                      <a:pt x="146" y="34"/>
                    </a:lnTo>
                    <a:lnTo>
                      <a:pt x="146" y="32"/>
                    </a:lnTo>
                    <a:lnTo>
                      <a:pt x="147" y="31"/>
                    </a:lnTo>
                    <a:lnTo>
                      <a:pt x="147" y="30"/>
                    </a:lnTo>
                    <a:lnTo>
                      <a:pt x="149" y="30"/>
                    </a:lnTo>
                    <a:lnTo>
                      <a:pt x="150" y="31"/>
                    </a:lnTo>
                    <a:lnTo>
                      <a:pt x="153" y="31"/>
                    </a:lnTo>
                    <a:lnTo>
                      <a:pt x="155" y="31"/>
                    </a:lnTo>
                    <a:lnTo>
                      <a:pt x="156" y="31"/>
                    </a:lnTo>
                    <a:lnTo>
                      <a:pt x="157" y="28"/>
                    </a:lnTo>
                    <a:lnTo>
                      <a:pt x="158" y="24"/>
                    </a:lnTo>
                    <a:lnTo>
                      <a:pt x="156" y="22"/>
                    </a:lnTo>
                    <a:lnTo>
                      <a:pt x="153" y="22"/>
                    </a:lnTo>
                    <a:lnTo>
                      <a:pt x="148" y="23"/>
                    </a:lnTo>
                    <a:lnTo>
                      <a:pt x="144" y="24"/>
                    </a:lnTo>
                    <a:lnTo>
                      <a:pt x="140" y="24"/>
                    </a:lnTo>
                    <a:lnTo>
                      <a:pt x="139" y="22"/>
                    </a:lnTo>
                    <a:lnTo>
                      <a:pt x="138" y="16"/>
                    </a:lnTo>
                    <a:lnTo>
                      <a:pt x="139" y="10"/>
                    </a:lnTo>
                    <a:lnTo>
                      <a:pt x="141" y="4"/>
                    </a:lnTo>
                    <a:lnTo>
                      <a:pt x="145" y="0"/>
                    </a:lnTo>
                    <a:lnTo>
                      <a:pt x="152"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3" name="Freeform 1679"/>
              <p:cNvSpPr>
                <a:spLocks/>
              </p:cNvSpPr>
              <p:nvPr/>
            </p:nvSpPr>
            <p:spPr bwMode="auto">
              <a:xfrm>
                <a:off x="4370388" y="3227388"/>
                <a:ext cx="406400" cy="542925"/>
              </a:xfrm>
              <a:custGeom>
                <a:avLst/>
                <a:gdLst>
                  <a:gd name="T0" fmla="*/ 170 w 513"/>
                  <a:gd name="T1" fmla="*/ 9 h 683"/>
                  <a:gd name="T2" fmla="*/ 177 w 513"/>
                  <a:gd name="T3" fmla="*/ 89 h 683"/>
                  <a:gd name="T4" fmla="*/ 204 w 513"/>
                  <a:gd name="T5" fmla="*/ 129 h 683"/>
                  <a:gd name="T6" fmla="*/ 256 w 513"/>
                  <a:gd name="T7" fmla="*/ 140 h 683"/>
                  <a:gd name="T8" fmla="*/ 285 w 513"/>
                  <a:gd name="T9" fmla="*/ 159 h 683"/>
                  <a:gd name="T10" fmla="*/ 314 w 513"/>
                  <a:gd name="T11" fmla="*/ 187 h 683"/>
                  <a:gd name="T12" fmla="*/ 349 w 513"/>
                  <a:gd name="T13" fmla="*/ 213 h 683"/>
                  <a:gd name="T14" fmla="*/ 384 w 513"/>
                  <a:gd name="T15" fmla="*/ 235 h 683"/>
                  <a:gd name="T16" fmla="*/ 386 w 513"/>
                  <a:gd name="T17" fmla="*/ 278 h 683"/>
                  <a:gd name="T18" fmla="*/ 386 w 513"/>
                  <a:gd name="T19" fmla="*/ 289 h 683"/>
                  <a:gd name="T20" fmla="*/ 387 w 513"/>
                  <a:gd name="T21" fmla="*/ 295 h 683"/>
                  <a:gd name="T22" fmla="*/ 387 w 513"/>
                  <a:gd name="T23" fmla="*/ 307 h 683"/>
                  <a:gd name="T24" fmla="*/ 399 w 513"/>
                  <a:gd name="T25" fmla="*/ 325 h 683"/>
                  <a:gd name="T26" fmla="*/ 455 w 513"/>
                  <a:gd name="T27" fmla="*/ 334 h 683"/>
                  <a:gd name="T28" fmla="*/ 468 w 513"/>
                  <a:gd name="T29" fmla="*/ 335 h 683"/>
                  <a:gd name="T30" fmla="*/ 468 w 513"/>
                  <a:gd name="T31" fmla="*/ 349 h 683"/>
                  <a:gd name="T32" fmla="*/ 472 w 513"/>
                  <a:gd name="T33" fmla="*/ 372 h 683"/>
                  <a:gd name="T34" fmla="*/ 507 w 513"/>
                  <a:gd name="T35" fmla="*/ 397 h 683"/>
                  <a:gd name="T36" fmla="*/ 507 w 513"/>
                  <a:gd name="T37" fmla="*/ 437 h 683"/>
                  <a:gd name="T38" fmla="*/ 508 w 513"/>
                  <a:gd name="T39" fmla="*/ 468 h 683"/>
                  <a:gd name="T40" fmla="*/ 501 w 513"/>
                  <a:gd name="T41" fmla="*/ 482 h 683"/>
                  <a:gd name="T42" fmla="*/ 484 w 513"/>
                  <a:gd name="T43" fmla="*/ 469 h 683"/>
                  <a:gd name="T44" fmla="*/ 380 w 513"/>
                  <a:gd name="T45" fmla="*/ 466 h 683"/>
                  <a:gd name="T46" fmla="*/ 349 w 513"/>
                  <a:gd name="T47" fmla="*/ 497 h 683"/>
                  <a:gd name="T48" fmla="*/ 337 w 513"/>
                  <a:gd name="T49" fmla="*/ 554 h 683"/>
                  <a:gd name="T50" fmla="*/ 343 w 513"/>
                  <a:gd name="T51" fmla="*/ 636 h 683"/>
                  <a:gd name="T52" fmla="*/ 345 w 513"/>
                  <a:gd name="T53" fmla="*/ 646 h 683"/>
                  <a:gd name="T54" fmla="*/ 335 w 513"/>
                  <a:gd name="T55" fmla="*/ 647 h 683"/>
                  <a:gd name="T56" fmla="*/ 313 w 513"/>
                  <a:gd name="T57" fmla="*/ 645 h 683"/>
                  <a:gd name="T58" fmla="*/ 282 w 513"/>
                  <a:gd name="T59" fmla="*/ 644 h 683"/>
                  <a:gd name="T60" fmla="*/ 277 w 513"/>
                  <a:gd name="T61" fmla="*/ 678 h 683"/>
                  <a:gd name="T62" fmla="*/ 273 w 513"/>
                  <a:gd name="T63" fmla="*/ 675 h 683"/>
                  <a:gd name="T64" fmla="*/ 257 w 513"/>
                  <a:gd name="T65" fmla="*/ 645 h 683"/>
                  <a:gd name="T66" fmla="*/ 226 w 513"/>
                  <a:gd name="T67" fmla="*/ 644 h 683"/>
                  <a:gd name="T68" fmla="*/ 215 w 513"/>
                  <a:gd name="T69" fmla="*/ 637 h 683"/>
                  <a:gd name="T70" fmla="*/ 202 w 513"/>
                  <a:gd name="T71" fmla="*/ 628 h 683"/>
                  <a:gd name="T72" fmla="*/ 179 w 513"/>
                  <a:gd name="T73" fmla="*/ 658 h 683"/>
                  <a:gd name="T74" fmla="*/ 177 w 513"/>
                  <a:gd name="T75" fmla="*/ 669 h 683"/>
                  <a:gd name="T76" fmla="*/ 168 w 513"/>
                  <a:gd name="T77" fmla="*/ 679 h 683"/>
                  <a:gd name="T78" fmla="*/ 140 w 513"/>
                  <a:gd name="T79" fmla="*/ 678 h 683"/>
                  <a:gd name="T80" fmla="*/ 130 w 513"/>
                  <a:gd name="T81" fmla="*/ 622 h 683"/>
                  <a:gd name="T82" fmla="*/ 97 w 513"/>
                  <a:gd name="T83" fmla="*/ 536 h 683"/>
                  <a:gd name="T84" fmla="*/ 66 w 513"/>
                  <a:gd name="T85" fmla="*/ 451 h 683"/>
                  <a:gd name="T86" fmla="*/ 39 w 513"/>
                  <a:gd name="T87" fmla="*/ 419 h 683"/>
                  <a:gd name="T88" fmla="*/ 42 w 513"/>
                  <a:gd name="T89" fmla="*/ 409 h 683"/>
                  <a:gd name="T90" fmla="*/ 41 w 513"/>
                  <a:gd name="T91" fmla="*/ 397 h 683"/>
                  <a:gd name="T92" fmla="*/ 47 w 513"/>
                  <a:gd name="T93" fmla="*/ 374 h 683"/>
                  <a:gd name="T94" fmla="*/ 59 w 513"/>
                  <a:gd name="T95" fmla="*/ 329 h 683"/>
                  <a:gd name="T96" fmla="*/ 50 w 513"/>
                  <a:gd name="T97" fmla="*/ 293 h 683"/>
                  <a:gd name="T98" fmla="*/ 53 w 513"/>
                  <a:gd name="T99" fmla="*/ 280 h 683"/>
                  <a:gd name="T100" fmla="*/ 42 w 513"/>
                  <a:gd name="T101" fmla="*/ 270 h 683"/>
                  <a:gd name="T102" fmla="*/ 47 w 513"/>
                  <a:gd name="T103" fmla="*/ 230 h 683"/>
                  <a:gd name="T104" fmla="*/ 43 w 513"/>
                  <a:gd name="T105" fmla="*/ 164 h 683"/>
                  <a:gd name="T106" fmla="*/ 34 w 513"/>
                  <a:gd name="T107" fmla="*/ 116 h 683"/>
                  <a:gd name="T108" fmla="*/ 36 w 513"/>
                  <a:gd name="T109" fmla="*/ 70 h 683"/>
                  <a:gd name="T110" fmla="*/ 45 w 513"/>
                  <a:gd name="T111" fmla="*/ 73 h 683"/>
                  <a:gd name="T112" fmla="*/ 64 w 513"/>
                  <a:gd name="T113" fmla="*/ 59 h 683"/>
                  <a:gd name="T114" fmla="*/ 75 w 513"/>
                  <a:gd name="T115" fmla="*/ 58 h 683"/>
                  <a:gd name="T116" fmla="*/ 77 w 513"/>
                  <a:gd name="T117" fmla="*/ 43 h 683"/>
                  <a:gd name="T118" fmla="*/ 88 w 513"/>
                  <a:gd name="T119" fmla="*/ 34 h 683"/>
                  <a:gd name="T120" fmla="*/ 116 w 513"/>
                  <a:gd name="T121" fmla="*/ 11 h 68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13"/>
                  <a:gd name="T184" fmla="*/ 0 h 683"/>
                  <a:gd name="T185" fmla="*/ 513 w 513"/>
                  <a:gd name="T186" fmla="*/ 683 h 68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13" h="683">
                    <a:moveTo>
                      <a:pt x="160" y="0"/>
                    </a:moveTo>
                    <a:lnTo>
                      <a:pt x="163" y="0"/>
                    </a:lnTo>
                    <a:lnTo>
                      <a:pt x="167" y="2"/>
                    </a:lnTo>
                    <a:lnTo>
                      <a:pt x="169" y="4"/>
                    </a:lnTo>
                    <a:lnTo>
                      <a:pt x="170" y="9"/>
                    </a:lnTo>
                    <a:lnTo>
                      <a:pt x="170" y="14"/>
                    </a:lnTo>
                    <a:lnTo>
                      <a:pt x="171" y="39"/>
                    </a:lnTo>
                    <a:lnTo>
                      <a:pt x="172" y="63"/>
                    </a:lnTo>
                    <a:lnTo>
                      <a:pt x="175" y="77"/>
                    </a:lnTo>
                    <a:lnTo>
                      <a:pt x="177" y="89"/>
                    </a:lnTo>
                    <a:lnTo>
                      <a:pt x="184" y="102"/>
                    </a:lnTo>
                    <a:lnTo>
                      <a:pt x="189" y="108"/>
                    </a:lnTo>
                    <a:lnTo>
                      <a:pt x="194" y="113"/>
                    </a:lnTo>
                    <a:lnTo>
                      <a:pt x="199" y="120"/>
                    </a:lnTo>
                    <a:lnTo>
                      <a:pt x="204" y="129"/>
                    </a:lnTo>
                    <a:lnTo>
                      <a:pt x="213" y="134"/>
                    </a:lnTo>
                    <a:lnTo>
                      <a:pt x="225" y="135"/>
                    </a:lnTo>
                    <a:lnTo>
                      <a:pt x="236" y="135"/>
                    </a:lnTo>
                    <a:lnTo>
                      <a:pt x="245" y="136"/>
                    </a:lnTo>
                    <a:lnTo>
                      <a:pt x="256" y="140"/>
                    </a:lnTo>
                    <a:lnTo>
                      <a:pt x="264" y="148"/>
                    </a:lnTo>
                    <a:lnTo>
                      <a:pt x="268" y="152"/>
                    </a:lnTo>
                    <a:lnTo>
                      <a:pt x="274" y="156"/>
                    </a:lnTo>
                    <a:lnTo>
                      <a:pt x="279" y="158"/>
                    </a:lnTo>
                    <a:lnTo>
                      <a:pt x="285" y="159"/>
                    </a:lnTo>
                    <a:lnTo>
                      <a:pt x="291" y="164"/>
                    </a:lnTo>
                    <a:lnTo>
                      <a:pt x="296" y="171"/>
                    </a:lnTo>
                    <a:lnTo>
                      <a:pt x="300" y="177"/>
                    </a:lnTo>
                    <a:lnTo>
                      <a:pt x="306" y="183"/>
                    </a:lnTo>
                    <a:lnTo>
                      <a:pt x="314" y="187"/>
                    </a:lnTo>
                    <a:lnTo>
                      <a:pt x="321" y="189"/>
                    </a:lnTo>
                    <a:lnTo>
                      <a:pt x="329" y="193"/>
                    </a:lnTo>
                    <a:lnTo>
                      <a:pt x="335" y="199"/>
                    </a:lnTo>
                    <a:lnTo>
                      <a:pt x="341" y="207"/>
                    </a:lnTo>
                    <a:lnTo>
                      <a:pt x="349" y="213"/>
                    </a:lnTo>
                    <a:lnTo>
                      <a:pt x="360" y="217"/>
                    </a:lnTo>
                    <a:lnTo>
                      <a:pt x="369" y="222"/>
                    </a:lnTo>
                    <a:lnTo>
                      <a:pt x="376" y="226"/>
                    </a:lnTo>
                    <a:lnTo>
                      <a:pt x="380" y="230"/>
                    </a:lnTo>
                    <a:lnTo>
                      <a:pt x="384" y="235"/>
                    </a:lnTo>
                    <a:lnTo>
                      <a:pt x="384" y="242"/>
                    </a:lnTo>
                    <a:lnTo>
                      <a:pt x="385" y="253"/>
                    </a:lnTo>
                    <a:lnTo>
                      <a:pt x="387" y="264"/>
                    </a:lnTo>
                    <a:lnTo>
                      <a:pt x="387" y="276"/>
                    </a:lnTo>
                    <a:lnTo>
                      <a:pt x="386" y="278"/>
                    </a:lnTo>
                    <a:lnTo>
                      <a:pt x="385" y="280"/>
                    </a:lnTo>
                    <a:lnTo>
                      <a:pt x="385" y="283"/>
                    </a:lnTo>
                    <a:lnTo>
                      <a:pt x="385" y="285"/>
                    </a:lnTo>
                    <a:lnTo>
                      <a:pt x="385" y="286"/>
                    </a:lnTo>
                    <a:lnTo>
                      <a:pt x="386" y="289"/>
                    </a:lnTo>
                    <a:lnTo>
                      <a:pt x="388" y="291"/>
                    </a:lnTo>
                    <a:lnTo>
                      <a:pt x="388" y="293"/>
                    </a:lnTo>
                    <a:lnTo>
                      <a:pt x="388" y="294"/>
                    </a:lnTo>
                    <a:lnTo>
                      <a:pt x="388" y="295"/>
                    </a:lnTo>
                    <a:lnTo>
                      <a:pt x="387" y="295"/>
                    </a:lnTo>
                    <a:lnTo>
                      <a:pt x="386" y="295"/>
                    </a:lnTo>
                    <a:lnTo>
                      <a:pt x="385" y="295"/>
                    </a:lnTo>
                    <a:lnTo>
                      <a:pt x="384" y="297"/>
                    </a:lnTo>
                    <a:lnTo>
                      <a:pt x="384" y="301"/>
                    </a:lnTo>
                    <a:lnTo>
                      <a:pt x="387" y="307"/>
                    </a:lnTo>
                    <a:lnTo>
                      <a:pt x="391" y="314"/>
                    </a:lnTo>
                    <a:lnTo>
                      <a:pt x="394" y="317"/>
                    </a:lnTo>
                    <a:lnTo>
                      <a:pt x="395" y="319"/>
                    </a:lnTo>
                    <a:lnTo>
                      <a:pt x="396" y="322"/>
                    </a:lnTo>
                    <a:lnTo>
                      <a:pt x="399" y="325"/>
                    </a:lnTo>
                    <a:lnTo>
                      <a:pt x="400" y="329"/>
                    </a:lnTo>
                    <a:lnTo>
                      <a:pt x="402" y="332"/>
                    </a:lnTo>
                    <a:lnTo>
                      <a:pt x="404" y="334"/>
                    </a:lnTo>
                    <a:lnTo>
                      <a:pt x="405" y="334"/>
                    </a:lnTo>
                    <a:lnTo>
                      <a:pt x="455" y="334"/>
                    </a:lnTo>
                    <a:lnTo>
                      <a:pt x="458" y="334"/>
                    </a:lnTo>
                    <a:lnTo>
                      <a:pt x="460" y="334"/>
                    </a:lnTo>
                    <a:lnTo>
                      <a:pt x="464" y="334"/>
                    </a:lnTo>
                    <a:lnTo>
                      <a:pt x="466" y="334"/>
                    </a:lnTo>
                    <a:lnTo>
                      <a:pt x="468" y="335"/>
                    </a:lnTo>
                    <a:lnTo>
                      <a:pt x="469" y="337"/>
                    </a:lnTo>
                    <a:lnTo>
                      <a:pt x="471" y="338"/>
                    </a:lnTo>
                    <a:lnTo>
                      <a:pt x="471" y="341"/>
                    </a:lnTo>
                    <a:lnTo>
                      <a:pt x="469" y="345"/>
                    </a:lnTo>
                    <a:lnTo>
                      <a:pt x="468" y="349"/>
                    </a:lnTo>
                    <a:lnTo>
                      <a:pt x="465" y="354"/>
                    </a:lnTo>
                    <a:lnTo>
                      <a:pt x="463" y="360"/>
                    </a:lnTo>
                    <a:lnTo>
                      <a:pt x="461" y="364"/>
                    </a:lnTo>
                    <a:lnTo>
                      <a:pt x="464" y="368"/>
                    </a:lnTo>
                    <a:lnTo>
                      <a:pt x="472" y="372"/>
                    </a:lnTo>
                    <a:lnTo>
                      <a:pt x="481" y="376"/>
                    </a:lnTo>
                    <a:lnTo>
                      <a:pt x="489" y="379"/>
                    </a:lnTo>
                    <a:lnTo>
                      <a:pt x="496" y="386"/>
                    </a:lnTo>
                    <a:lnTo>
                      <a:pt x="501" y="393"/>
                    </a:lnTo>
                    <a:lnTo>
                      <a:pt x="507" y="397"/>
                    </a:lnTo>
                    <a:lnTo>
                      <a:pt x="512" y="402"/>
                    </a:lnTo>
                    <a:lnTo>
                      <a:pt x="513" y="409"/>
                    </a:lnTo>
                    <a:lnTo>
                      <a:pt x="512" y="418"/>
                    </a:lnTo>
                    <a:lnTo>
                      <a:pt x="508" y="427"/>
                    </a:lnTo>
                    <a:lnTo>
                      <a:pt x="507" y="437"/>
                    </a:lnTo>
                    <a:lnTo>
                      <a:pt x="509" y="444"/>
                    </a:lnTo>
                    <a:lnTo>
                      <a:pt x="509" y="451"/>
                    </a:lnTo>
                    <a:lnTo>
                      <a:pt x="506" y="459"/>
                    </a:lnTo>
                    <a:lnTo>
                      <a:pt x="506" y="463"/>
                    </a:lnTo>
                    <a:lnTo>
                      <a:pt x="508" y="468"/>
                    </a:lnTo>
                    <a:lnTo>
                      <a:pt x="509" y="473"/>
                    </a:lnTo>
                    <a:lnTo>
                      <a:pt x="511" y="479"/>
                    </a:lnTo>
                    <a:lnTo>
                      <a:pt x="511" y="482"/>
                    </a:lnTo>
                    <a:lnTo>
                      <a:pt x="508" y="484"/>
                    </a:lnTo>
                    <a:lnTo>
                      <a:pt x="501" y="482"/>
                    </a:lnTo>
                    <a:lnTo>
                      <a:pt x="498" y="480"/>
                    </a:lnTo>
                    <a:lnTo>
                      <a:pt x="493" y="478"/>
                    </a:lnTo>
                    <a:lnTo>
                      <a:pt x="491" y="475"/>
                    </a:lnTo>
                    <a:lnTo>
                      <a:pt x="488" y="472"/>
                    </a:lnTo>
                    <a:lnTo>
                      <a:pt x="484" y="469"/>
                    </a:lnTo>
                    <a:lnTo>
                      <a:pt x="464" y="461"/>
                    </a:lnTo>
                    <a:lnTo>
                      <a:pt x="442" y="458"/>
                    </a:lnTo>
                    <a:lnTo>
                      <a:pt x="420" y="458"/>
                    </a:lnTo>
                    <a:lnTo>
                      <a:pt x="400" y="461"/>
                    </a:lnTo>
                    <a:lnTo>
                      <a:pt x="380" y="466"/>
                    </a:lnTo>
                    <a:lnTo>
                      <a:pt x="362" y="472"/>
                    </a:lnTo>
                    <a:lnTo>
                      <a:pt x="356" y="476"/>
                    </a:lnTo>
                    <a:lnTo>
                      <a:pt x="353" y="482"/>
                    </a:lnTo>
                    <a:lnTo>
                      <a:pt x="351" y="490"/>
                    </a:lnTo>
                    <a:lnTo>
                      <a:pt x="349" y="497"/>
                    </a:lnTo>
                    <a:lnTo>
                      <a:pt x="346" y="508"/>
                    </a:lnTo>
                    <a:lnTo>
                      <a:pt x="341" y="519"/>
                    </a:lnTo>
                    <a:lnTo>
                      <a:pt x="337" y="529"/>
                    </a:lnTo>
                    <a:lnTo>
                      <a:pt x="335" y="542"/>
                    </a:lnTo>
                    <a:lnTo>
                      <a:pt x="337" y="554"/>
                    </a:lnTo>
                    <a:lnTo>
                      <a:pt x="339" y="567"/>
                    </a:lnTo>
                    <a:lnTo>
                      <a:pt x="343" y="584"/>
                    </a:lnTo>
                    <a:lnTo>
                      <a:pt x="344" y="602"/>
                    </a:lnTo>
                    <a:lnTo>
                      <a:pt x="341" y="618"/>
                    </a:lnTo>
                    <a:lnTo>
                      <a:pt x="343" y="636"/>
                    </a:lnTo>
                    <a:lnTo>
                      <a:pt x="344" y="638"/>
                    </a:lnTo>
                    <a:lnTo>
                      <a:pt x="344" y="640"/>
                    </a:lnTo>
                    <a:lnTo>
                      <a:pt x="345" y="642"/>
                    </a:lnTo>
                    <a:lnTo>
                      <a:pt x="345" y="645"/>
                    </a:lnTo>
                    <a:lnTo>
                      <a:pt x="345" y="646"/>
                    </a:lnTo>
                    <a:lnTo>
                      <a:pt x="344" y="647"/>
                    </a:lnTo>
                    <a:lnTo>
                      <a:pt x="341" y="648"/>
                    </a:lnTo>
                    <a:lnTo>
                      <a:pt x="338" y="648"/>
                    </a:lnTo>
                    <a:lnTo>
                      <a:pt x="336" y="648"/>
                    </a:lnTo>
                    <a:lnTo>
                      <a:pt x="335" y="647"/>
                    </a:lnTo>
                    <a:lnTo>
                      <a:pt x="333" y="646"/>
                    </a:lnTo>
                    <a:lnTo>
                      <a:pt x="332" y="645"/>
                    </a:lnTo>
                    <a:lnTo>
                      <a:pt x="331" y="644"/>
                    </a:lnTo>
                    <a:lnTo>
                      <a:pt x="322" y="642"/>
                    </a:lnTo>
                    <a:lnTo>
                      <a:pt x="313" y="645"/>
                    </a:lnTo>
                    <a:lnTo>
                      <a:pt x="304" y="645"/>
                    </a:lnTo>
                    <a:lnTo>
                      <a:pt x="298" y="645"/>
                    </a:lnTo>
                    <a:lnTo>
                      <a:pt x="292" y="642"/>
                    </a:lnTo>
                    <a:lnTo>
                      <a:pt x="287" y="642"/>
                    </a:lnTo>
                    <a:lnTo>
                      <a:pt x="282" y="644"/>
                    </a:lnTo>
                    <a:lnTo>
                      <a:pt x="279" y="648"/>
                    </a:lnTo>
                    <a:lnTo>
                      <a:pt x="279" y="656"/>
                    </a:lnTo>
                    <a:lnTo>
                      <a:pt x="279" y="664"/>
                    </a:lnTo>
                    <a:lnTo>
                      <a:pt x="280" y="671"/>
                    </a:lnTo>
                    <a:lnTo>
                      <a:pt x="277" y="678"/>
                    </a:lnTo>
                    <a:lnTo>
                      <a:pt x="276" y="679"/>
                    </a:lnTo>
                    <a:lnTo>
                      <a:pt x="275" y="679"/>
                    </a:lnTo>
                    <a:lnTo>
                      <a:pt x="274" y="678"/>
                    </a:lnTo>
                    <a:lnTo>
                      <a:pt x="274" y="676"/>
                    </a:lnTo>
                    <a:lnTo>
                      <a:pt x="273" y="675"/>
                    </a:lnTo>
                    <a:lnTo>
                      <a:pt x="273" y="672"/>
                    </a:lnTo>
                    <a:lnTo>
                      <a:pt x="273" y="671"/>
                    </a:lnTo>
                    <a:lnTo>
                      <a:pt x="269" y="661"/>
                    </a:lnTo>
                    <a:lnTo>
                      <a:pt x="264" y="652"/>
                    </a:lnTo>
                    <a:lnTo>
                      <a:pt x="257" y="645"/>
                    </a:lnTo>
                    <a:lnTo>
                      <a:pt x="248" y="641"/>
                    </a:lnTo>
                    <a:lnTo>
                      <a:pt x="236" y="641"/>
                    </a:lnTo>
                    <a:lnTo>
                      <a:pt x="233" y="641"/>
                    </a:lnTo>
                    <a:lnTo>
                      <a:pt x="229" y="642"/>
                    </a:lnTo>
                    <a:lnTo>
                      <a:pt x="226" y="644"/>
                    </a:lnTo>
                    <a:lnTo>
                      <a:pt x="223" y="644"/>
                    </a:lnTo>
                    <a:lnTo>
                      <a:pt x="219" y="642"/>
                    </a:lnTo>
                    <a:lnTo>
                      <a:pt x="217" y="641"/>
                    </a:lnTo>
                    <a:lnTo>
                      <a:pt x="216" y="639"/>
                    </a:lnTo>
                    <a:lnTo>
                      <a:pt x="215" y="637"/>
                    </a:lnTo>
                    <a:lnTo>
                      <a:pt x="213" y="633"/>
                    </a:lnTo>
                    <a:lnTo>
                      <a:pt x="211" y="631"/>
                    </a:lnTo>
                    <a:lnTo>
                      <a:pt x="208" y="630"/>
                    </a:lnTo>
                    <a:lnTo>
                      <a:pt x="205" y="629"/>
                    </a:lnTo>
                    <a:lnTo>
                      <a:pt x="202" y="628"/>
                    </a:lnTo>
                    <a:lnTo>
                      <a:pt x="200" y="637"/>
                    </a:lnTo>
                    <a:lnTo>
                      <a:pt x="194" y="644"/>
                    </a:lnTo>
                    <a:lnTo>
                      <a:pt x="187" y="650"/>
                    </a:lnTo>
                    <a:lnTo>
                      <a:pt x="181" y="656"/>
                    </a:lnTo>
                    <a:lnTo>
                      <a:pt x="179" y="658"/>
                    </a:lnTo>
                    <a:lnTo>
                      <a:pt x="178" y="660"/>
                    </a:lnTo>
                    <a:lnTo>
                      <a:pt x="176" y="662"/>
                    </a:lnTo>
                    <a:lnTo>
                      <a:pt x="176" y="664"/>
                    </a:lnTo>
                    <a:lnTo>
                      <a:pt x="176" y="667"/>
                    </a:lnTo>
                    <a:lnTo>
                      <a:pt x="177" y="669"/>
                    </a:lnTo>
                    <a:lnTo>
                      <a:pt x="177" y="671"/>
                    </a:lnTo>
                    <a:lnTo>
                      <a:pt x="176" y="673"/>
                    </a:lnTo>
                    <a:lnTo>
                      <a:pt x="173" y="676"/>
                    </a:lnTo>
                    <a:lnTo>
                      <a:pt x="171" y="678"/>
                    </a:lnTo>
                    <a:lnTo>
                      <a:pt x="168" y="679"/>
                    </a:lnTo>
                    <a:lnTo>
                      <a:pt x="165" y="680"/>
                    </a:lnTo>
                    <a:lnTo>
                      <a:pt x="163" y="680"/>
                    </a:lnTo>
                    <a:lnTo>
                      <a:pt x="153" y="683"/>
                    </a:lnTo>
                    <a:lnTo>
                      <a:pt x="146" y="681"/>
                    </a:lnTo>
                    <a:lnTo>
                      <a:pt x="140" y="678"/>
                    </a:lnTo>
                    <a:lnTo>
                      <a:pt x="138" y="672"/>
                    </a:lnTo>
                    <a:lnTo>
                      <a:pt x="136" y="664"/>
                    </a:lnTo>
                    <a:lnTo>
                      <a:pt x="135" y="656"/>
                    </a:lnTo>
                    <a:lnTo>
                      <a:pt x="133" y="647"/>
                    </a:lnTo>
                    <a:lnTo>
                      <a:pt x="130" y="622"/>
                    </a:lnTo>
                    <a:lnTo>
                      <a:pt x="122" y="599"/>
                    </a:lnTo>
                    <a:lnTo>
                      <a:pt x="114" y="583"/>
                    </a:lnTo>
                    <a:lnTo>
                      <a:pt x="107" y="568"/>
                    </a:lnTo>
                    <a:lnTo>
                      <a:pt x="100" y="553"/>
                    </a:lnTo>
                    <a:lnTo>
                      <a:pt x="97" y="536"/>
                    </a:lnTo>
                    <a:lnTo>
                      <a:pt x="95" y="518"/>
                    </a:lnTo>
                    <a:lnTo>
                      <a:pt x="89" y="502"/>
                    </a:lnTo>
                    <a:lnTo>
                      <a:pt x="81" y="486"/>
                    </a:lnTo>
                    <a:lnTo>
                      <a:pt x="73" y="468"/>
                    </a:lnTo>
                    <a:lnTo>
                      <a:pt x="66" y="451"/>
                    </a:lnTo>
                    <a:lnTo>
                      <a:pt x="56" y="436"/>
                    </a:lnTo>
                    <a:lnTo>
                      <a:pt x="44" y="424"/>
                    </a:lnTo>
                    <a:lnTo>
                      <a:pt x="42" y="421"/>
                    </a:lnTo>
                    <a:lnTo>
                      <a:pt x="40" y="420"/>
                    </a:lnTo>
                    <a:lnTo>
                      <a:pt x="39" y="419"/>
                    </a:lnTo>
                    <a:lnTo>
                      <a:pt x="37" y="418"/>
                    </a:lnTo>
                    <a:lnTo>
                      <a:pt x="37" y="417"/>
                    </a:lnTo>
                    <a:lnTo>
                      <a:pt x="37" y="415"/>
                    </a:lnTo>
                    <a:lnTo>
                      <a:pt x="40" y="412"/>
                    </a:lnTo>
                    <a:lnTo>
                      <a:pt x="42" y="409"/>
                    </a:lnTo>
                    <a:lnTo>
                      <a:pt x="43" y="404"/>
                    </a:lnTo>
                    <a:lnTo>
                      <a:pt x="43" y="402"/>
                    </a:lnTo>
                    <a:lnTo>
                      <a:pt x="43" y="401"/>
                    </a:lnTo>
                    <a:lnTo>
                      <a:pt x="42" y="398"/>
                    </a:lnTo>
                    <a:lnTo>
                      <a:pt x="41" y="397"/>
                    </a:lnTo>
                    <a:lnTo>
                      <a:pt x="40" y="396"/>
                    </a:lnTo>
                    <a:lnTo>
                      <a:pt x="39" y="392"/>
                    </a:lnTo>
                    <a:lnTo>
                      <a:pt x="40" y="387"/>
                    </a:lnTo>
                    <a:lnTo>
                      <a:pt x="43" y="380"/>
                    </a:lnTo>
                    <a:lnTo>
                      <a:pt x="47" y="374"/>
                    </a:lnTo>
                    <a:lnTo>
                      <a:pt x="49" y="370"/>
                    </a:lnTo>
                    <a:lnTo>
                      <a:pt x="50" y="360"/>
                    </a:lnTo>
                    <a:lnTo>
                      <a:pt x="52" y="350"/>
                    </a:lnTo>
                    <a:lnTo>
                      <a:pt x="57" y="341"/>
                    </a:lnTo>
                    <a:lnTo>
                      <a:pt x="59" y="329"/>
                    </a:lnTo>
                    <a:lnTo>
                      <a:pt x="58" y="317"/>
                    </a:lnTo>
                    <a:lnTo>
                      <a:pt x="52" y="307"/>
                    </a:lnTo>
                    <a:lnTo>
                      <a:pt x="51" y="302"/>
                    </a:lnTo>
                    <a:lnTo>
                      <a:pt x="50" y="298"/>
                    </a:lnTo>
                    <a:lnTo>
                      <a:pt x="50" y="293"/>
                    </a:lnTo>
                    <a:lnTo>
                      <a:pt x="51" y="291"/>
                    </a:lnTo>
                    <a:lnTo>
                      <a:pt x="52" y="289"/>
                    </a:lnTo>
                    <a:lnTo>
                      <a:pt x="53" y="286"/>
                    </a:lnTo>
                    <a:lnTo>
                      <a:pt x="55" y="284"/>
                    </a:lnTo>
                    <a:lnTo>
                      <a:pt x="53" y="280"/>
                    </a:lnTo>
                    <a:lnTo>
                      <a:pt x="52" y="278"/>
                    </a:lnTo>
                    <a:lnTo>
                      <a:pt x="50" y="276"/>
                    </a:lnTo>
                    <a:lnTo>
                      <a:pt x="48" y="275"/>
                    </a:lnTo>
                    <a:lnTo>
                      <a:pt x="44" y="272"/>
                    </a:lnTo>
                    <a:lnTo>
                      <a:pt x="42" y="270"/>
                    </a:lnTo>
                    <a:lnTo>
                      <a:pt x="40" y="268"/>
                    </a:lnTo>
                    <a:lnTo>
                      <a:pt x="37" y="259"/>
                    </a:lnTo>
                    <a:lnTo>
                      <a:pt x="41" y="250"/>
                    </a:lnTo>
                    <a:lnTo>
                      <a:pt x="44" y="239"/>
                    </a:lnTo>
                    <a:lnTo>
                      <a:pt x="47" y="230"/>
                    </a:lnTo>
                    <a:lnTo>
                      <a:pt x="45" y="215"/>
                    </a:lnTo>
                    <a:lnTo>
                      <a:pt x="42" y="199"/>
                    </a:lnTo>
                    <a:lnTo>
                      <a:pt x="39" y="183"/>
                    </a:lnTo>
                    <a:lnTo>
                      <a:pt x="40" y="173"/>
                    </a:lnTo>
                    <a:lnTo>
                      <a:pt x="43" y="164"/>
                    </a:lnTo>
                    <a:lnTo>
                      <a:pt x="45" y="154"/>
                    </a:lnTo>
                    <a:lnTo>
                      <a:pt x="48" y="144"/>
                    </a:lnTo>
                    <a:lnTo>
                      <a:pt x="45" y="134"/>
                    </a:lnTo>
                    <a:lnTo>
                      <a:pt x="40" y="124"/>
                    </a:lnTo>
                    <a:lnTo>
                      <a:pt x="34" y="116"/>
                    </a:lnTo>
                    <a:lnTo>
                      <a:pt x="17" y="89"/>
                    </a:lnTo>
                    <a:lnTo>
                      <a:pt x="0" y="63"/>
                    </a:lnTo>
                    <a:lnTo>
                      <a:pt x="12" y="63"/>
                    </a:lnTo>
                    <a:lnTo>
                      <a:pt x="26" y="64"/>
                    </a:lnTo>
                    <a:lnTo>
                      <a:pt x="36" y="70"/>
                    </a:lnTo>
                    <a:lnTo>
                      <a:pt x="39" y="72"/>
                    </a:lnTo>
                    <a:lnTo>
                      <a:pt x="41" y="73"/>
                    </a:lnTo>
                    <a:lnTo>
                      <a:pt x="42" y="74"/>
                    </a:lnTo>
                    <a:lnTo>
                      <a:pt x="44" y="74"/>
                    </a:lnTo>
                    <a:lnTo>
                      <a:pt x="45" y="73"/>
                    </a:lnTo>
                    <a:lnTo>
                      <a:pt x="48" y="71"/>
                    </a:lnTo>
                    <a:lnTo>
                      <a:pt x="52" y="67"/>
                    </a:lnTo>
                    <a:lnTo>
                      <a:pt x="56" y="64"/>
                    </a:lnTo>
                    <a:lnTo>
                      <a:pt x="59" y="62"/>
                    </a:lnTo>
                    <a:lnTo>
                      <a:pt x="64" y="59"/>
                    </a:lnTo>
                    <a:lnTo>
                      <a:pt x="66" y="58"/>
                    </a:lnTo>
                    <a:lnTo>
                      <a:pt x="68" y="58"/>
                    </a:lnTo>
                    <a:lnTo>
                      <a:pt x="71" y="58"/>
                    </a:lnTo>
                    <a:lnTo>
                      <a:pt x="73" y="58"/>
                    </a:lnTo>
                    <a:lnTo>
                      <a:pt x="75" y="58"/>
                    </a:lnTo>
                    <a:lnTo>
                      <a:pt x="76" y="56"/>
                    </a:lnTo>
                    <a:lnTo>
                      <a:pt x="77" y="53"/>
                    </a:lnTo>
                    <a:lnTo>
                      <a:pt x="77" y="50"/>
                    </a:lnTo>
                    <a:lnTo>
                      <a:pt x="77" y="47"/>
                    </a:lnTo>
                    <a:lnTo>
                      <a:pt x="77" y="43"/>
                    </a:lnTo>
                    <a:lnTo>
                      <a:pt x="77" y="41"/>
                    </a:lnTo>
                    <a:lnTo>
                      <a:pt x="80" y="38"/>
                    </a:lnTo>
                    <a:lnTo>
                      <a:pt x="82" y="37"/>
                    </a:lnTo>
                    <a:lnTo>
                      <a:pt x="85" y="35"/>
                    </a:lnTo>
                    <a:lnTo>
                      <a:pt x="88" y="34"/>
                    </a:lnTo>
                    <a:lnTo>
                      <a:pt x="91" y="33"/>
                    </a:lnTo>
                    <a:lnTo>
                      <a:pt x="98" y="28"/>
                    </a:lnTo>
                    <a:lnTo>
                      <a:pt x="104" y="23"/>
                    </a:lnTo>
                    <a:lnTo>
                      <a:pt x="109" y="17"/>
                    </a:lnTo>
                    <a:lnTo>
                      <a:pt x="116" y="11"/>
                    </a:lnTo>
                    <a:lnTo>
                      <a:pt x="135" y="3"/>
                    </a:lnTo>
                    <a:lnTo>
                      <a:pt x="154" y="0"/>
                    </a:lnTo>
                    <a:lnTo>
                      <a:pt x="160"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4" name="Freeform 1680"/>
              <p:cNvSpPr>
                <a:spLocks/>
              </p:cNvSpPr>
              <p:nvPr/>
            </p:nvSpPr>
            <p:spPr bwMode="auto">
              <a:xfrm>
                <a:off x="3994151" y="2813051"/>
                <a:ext cx="423863" cy="766763"/>
              </a:xfrm>
              <a:custGeom>
                <a:avLst/>
                <a:gdLst>
                  <a:gd name="T0" fmla="*/ 269 w 532"/>
                  <a:gd name="T1" fmla="*/ 32 h 966"/>
                  <a:gd name="T2" fmla="*/ 290 w 532"/>
                  <a:gd name="T3" fmla="*/ 58 h 966"/>
                  <a:gd name="T4" fmla="*/ 313 w 532"/>
                  <a:gd name="T5" fmla="*/ 93 h 966"/>
                  <a:gd name="T6" fmla="*/ 341 w 532"/>
                  <a:gd name="T7" fmla="*/ 128 h 966"/>
                  <a:gd name="T8" fmla="*/ 385 w 532"/>
                  <a:gd name="T9" fmla="*/ 118 h 966"/>
                  <a:gd name="T10" fmla="*/ 421 w 532"/>
                  <a:gd name="T11" fmla="*/ 118 h 966"/>
                  <a:gd name="T12" fmla="*/ 426 w 532"/>
                  <a:gd name="T13" fmla="*/ 168 h 966"/>
                  <a:gd name="T14" fmla="*/ 429 w 532"/>
                  <a:gd name="T15" fmla="*/ 199 h 966"/>
                  <a:gd name="T16" fmla="*/ 429 w 532"/>
                  <a:gd name="T17" fmla="*/ 215 h 966"/>
                  <a:gd name="T18" fmla="*/ 418 w 532"/>
                  <a:gd name="T19" fmla="*/ 224 h 966"/>
                  <a:gd name="T20" fmla="*/ 378 w 532"/>
                  <a:gd name="T21" fmla="*/ 251 h 966"/>
                  <a:gd name="T22" fmla="*/ 341 w 532"/>
                  <a:gd name="T23" fmla="*/ 305 h 966"/>
                  <a:gd name="T24" fmla="*/ 309 w 532"/>
                  <a:gd name="T25" fmla="*/ 367 h 966"/>
                  <a:gd name="T26" fmla="*/ 308 w 532"/>
                  <a:gd name="T27" fmla="*/ 396 h 966"/>
                  <a:gd name="T28" fmla="*/ 319 w 532"/>
                  <a:gd name="T29" fmla="*/ 426 h 966"/>
                  <a:gd name="T30" fmla="*/ 345 w 532"/>
                  <a:gd name="T31" fmla="*/ 491 h 966"/>
                  <a:gd name="T32" fmla="*/ 351 w 532"/>
                  <a:gd name="T33" fmla="*/ 508 h 966"/>
                  <a:gd name="T34" fmla="*/ 363 w 532"/>
                  <a:gd name="T35" fmla="*/ 524 h 966"/>
                  <a:gd name="T36" fmla="*/ 402 w 532"/>
                  <a:gd name="T37" fmla="*/ 530 h 966"/>
                  <a:gd name="T38" fmla="*/ 439 w 532"/>
                  <a:gd name="T39" fmla="*/ 501 h 966"/>
                  <a:gd name="T40" fmla="*/ 440 w 532"/>
                  <a:gd name="T41" fmla="*/ 541 h 966"/>
                  <a:gd name="T42" fmla="*/ 451 w 532"/>
                  <a:gd name="T43" fmla="*/ 591 h 966"/>
                  <a:gd name="T44" fmla="*/ 517 w 532"/>
                  <a:gd name="T45" fmla="*/ 656 h 966"/>
                  <a:gd name="T46" fmla="*/ 517 w 532"/>
                  <a:gd name="T47" fmla="*/ 731 h 966"/>
                  <a:gd name="T48" fmla="*/ 517 w 532"/>
                  <a:gd name="T49" fmla="*/ 795 h 966"/>
                  <a:gd name="T50" fmla="*/ 525 w 532"/>
                  <a:gd name="T51" fmla="*/ 829 h 966"/>
                  <a:gd name="T52" fmla="*/ 522 w 532"/>
                  <a:gd name="T53" fmla="*/ 886 h 966"/>
                  <a:gd name="T54" fmla="*/ 515 w 532"/>
                  <a:gd name="T55" fmla="*/ 922 h 966"/>
                  <a:gd name="T56" fmla="*/ 513 w 532"/>
                  <a:gd name="T57" fmla="*/ 936 h 966"/>
                  <a:gd name="T58" fmla="*/ 502 w 532"/>
                  <a:gd name="T59" fmla="*/ 948 h 966"/>
                  <a:gd name="T60" fmla="*/ 502 w 532"/>
                  <a:gd name="T61" fmla="*/ 959 h 966"/>
                  <a:gd name="T62" fmla="*/ 485 w 532"/>
                  <a:gd name="T63" fmla="*/ 965 h 966"/>
                  <a:gd name="T64" fmla="*/ 449 w 532"/>
                  <a:gd name="T65" fmla="*/ 926 h 966"/>
                  <a:gd name="T66" fmla="*/ 348 w 532"/>
                  <a:gd name="T67" fmla="*/ 857 h 966"/>
                  <a:gd name="T68" fmla="*/ 277 w 532"/>
                  <a:gd name="T69" fmla="*/ 806 h 966"/>
                  <a:gd name="T70" fmla="*/ 223 w 532"/>
                  <a:gd name="T71" fmla="*/ 750 h 966"/>
                  <a:gd name="T72" fmla="*/ 216 w 532"/>
                  <a:gd name="T73" fmla="*/ 737 h 966"/>
                  <a:gd name="T74" fmla="*/ 223 w 532"/>
                  <a:gd name="T75" fmla="*/ 738 h 966"/>
                  <a:gd name="T76" fmla="*/ 227 w 532"/>
                  <a:gd name="T77" fmla="*/ 733 h 966"/>
                  <a:gd name="T78" fmla="*/ 209 w 532"/>
                  <a:gd name="T79" fmla="*/ 700 h 966"/>
                  <a:gd name="T80" fmla="*/ 197 w 532"/>
                  <a:gd name="T81" fmla="*/ 653 h 966"/>
                  <a:gd name="T82" fmla="*/ 171 w 532"/>
                  <a:gd name="T83" fmla="*/ 591 h 966"/>
                  <a:gd name="T84" fmla="*/ 122 w 532"/>
                  <a:gd name="T85" fmla="*/ 448 h 966"/>
                  <a:gd name="T86" fmla="*/ 96 w 532"/>
                  <a:gd name="T87" fmla="*/ 413 h 966"/>
                  <a:gd name="T88" fmla="*/ 58 w 532"/>
                  <a:gd name="T89" fmla="*/ 365 h 966"/>
                  <a:gd name="T90" fmla="*/ 20 w 532"/>
                  <a:gd name="T91" fmla="*/ 290 h 966"/>
                  <a:gd name="T92" fmla="*/ 11 w 532"/>
                  <a:gd name="T93" fmla="*/ 260 h 966"/>
                  <a:gd name="T94" fmla="*/ 5 w 532"/>
                  <a:gd name="T95" fmla="*/ 240 h 966"/>
                  <a:gd name="T96" fmla="*/ 5 w 532"/>
                  <a:gd name="T97" fmla="*/ 228 h 966"/>
                  <a:gd name="T98" fmla="*/ 10 w 532"/>
                  <a:gd name="T99" fmla="*/ 216 h 966"/>
                  <a:gd name="T100" fmla="*/ 8 w 532"/>
                  <a:gd name="T101" fmla="*/ 204 h 966"/>
                  <a:gd name="T102" fmla="*/ 27 w 532"/>
                  <a:gd name="T103" fmla="*/ 183 h 966"/>
                  <a:gd name="T104" fmla="*/ 37 w 532"/>
                  <a:gd name="T105" fmla="*/ 210 h 966"/>
                  <a:gd name="T106" fmla="*/ 79 w 532"/>
                  <a:gd name="T107" fmla="*/ 223 h 966"/>
                  <a:gd name="T108" fmla="*/ 109 w 532"/>
                  <a:gd name="T109" fmla="*/ 179 h 966"/>
                  <a:gd name="T110" fmla="*/ 132 w 532"/>
                  <a:gd name="T111" fmla="*/ 156 h 966"/>
                  <a:gd name="T112" fmla="*/ 187 w 532"/>
                  <a:gd name="T113" fmla="*/ 121 h 966"/>
                  <a:gd name="T114" fmla="*/ 235 w 532"/>
                  <a:gd name="T115" fmla="*/ 24 h 96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32"/>
                  <a:gd name="T175" fmla="*/ 0 h 966"/>
                  <a:gd name="T176" fmla="*/ 532 w 532"/>
                  <a:gd name="T177" fmla="*/ 966 h 96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32" h="966">
                    <a:moveTo>
                      <a:pt x="232" y="0"/>
                    </a:moveTo>
                    <a:lnTo>
                      <a:pt x="243" y="3"/>
                    </a:lnTo>
                    <a:lnTo>
                      <a:pt x="253" y="7"/>
                    </a:lnTo>
                    <a:lnTo>
                      <a:pt x="261" y="14"/>
                    </a:lnTo>
                    <a:lnTo>
                      <a:pt x="267" y="26"/>
                    </a:lnTo>
                    <a:lnTo>
                      <a:pt x="269" y="32"/>
                    </a:lnTo>
                    <a:lnTo>
                      <a:pt x="272" y="40"/>
                    </a:lnTo>
                    <a:lnTo>
                      <a:pt x="274" y="47"/>
                    </a:lnTo>
                    <a:lnTo>
                      <a:pt x="280" y="53"/>
                    </a:lnTo>
                    <a:lnTo>
                      <a:pt x="283" y="55"/>
                    </a:lnTo>
                    <a:lnTo>
                      <a:pt x="287" y="57"/>
                    </a:lnTo>
                    <a:lnTo>
                      <a:pt x="290" y="58"/>
                    </a:lnTo>
                    <a:lnTo>
                      <a:pt x="292" y="60"/>
                    </a:lnTo>
                    <a:lnTo>
                      <a:pt x="297" y="66"/>
                    </a:lnTo>
                    <a:lnTo>
                      <a:pt x="299" y="73"/>
                    </a:lnTo>
                    <a:lnTo>
                      <a:pt x="303" y="79"/>
                    </a:lnTo>
                    <a:lnTo>
                      <a:pt x="307" y="85"/>
                    </a:lnTo>
                    <a:lnTo>
                      <a:pt x="313" y="93"/>
                    </a:lnTo>
                    <a:lnTo>
                      <a:pt x="316" y="103"/>
                    </a:lnTo>
                    <a:lnTo>
                      <a:pt x="319" y="115"/>
                    </a:lnTo>
                    <a:lnTo>
                      <a:pt x="320" y="124"/>
                    </a:lnTo>
                    <a:lnTo>
                      <a:pt x="328" y="123"/>
                    </a:lnTo>
                    <a:lnTo>
                      <a:pt x="335" y="125"/>
                    </a:lnTo>
                    <a:lnTo>
                      <a:pt x="341" y="128"/>
                    </a:lnTo>
                    <a:lnTo>
                      <a:pt x="349" y="129"/>
                    </a:lnTo>
                    <a:lnTo>
                      <a:pt x="356" y="126"/>
                    </a:lnTo>
                    <a:lnTo>
                      <a:pt x="363" y="123"/>
                    </a:lnTo>
                    <a:lnTo>
                      <a:pt x="370" y="118"/>
                    </a:lnTo>
                    <a:lnTo>
                      <a:pt x="377" y="117"/>
                    </a:lnTo>
                    <a:lnTo>
                      <a:pt x="385" y="118"/>
                    </a:lnTo>
                    <a:lnTo>
                      <a:pt x="391" y="122"/>
                    </a:lnTo>
                    <a:lnTo>
                      <a:pt x="396" y="124"/>
                    </a:lnTo>
                    <a:lnTo>
                      <a:pt x="403" y="125"/>
                    </a:lnTo>
                    <a:lnTo>
                      <a:pt x="409" y="123"/>
                    </a:lnTo>
                    <a:lnTo>
                      <a:pt x="416" y="120"/>
                    </a:lnTo>
                    <a:lnTo>
                      <a:pt x="421" y="118"/>
                    </a:lnTo>
                    <a:lnTo>
                      <a:pt x="428" y="121"/>
                    </a:lnTo>
                    <a:lnTo>
                      <a:pt x="433" y="125"/>
                    </a:lnTo>
                    <a:lnTo>
                      <a:pt x="436" y="136"/>
                    </a:lnTo>
                    <a:lnTo>
                      <a:pt x="435" y="147"/>
                    </a:lnTo>
                    <a:lnTo>
                      <a:pt x="431" y="158"/>
                    </a:lnTo>
                    <a:lnTo>
                      <a:pt x="426" y="168"/>
                    </a:lnTo>
                    <a:lnTo>
                      <a:pt x="424" y="172"/>
                    </a:lnTo>
                    <a:lnTo>
                      <a:pt x="420" y="178"/>
                    </a:lnTo>
                    <a:lnTo>
                      <a:pt x="418" y="184"/>
                    </a:lnTo>
                    <a:lnTo>
                      <a:pt x="418" y="189"/>
                    </a:lnTo>
                    <a:lnTo>
                      <a:pt x="423" y="194"/>
                    </a:lnTo>
                    <a:lnTo>
                      <a:pt x="429" y="199"/>
                    </a:lnTo>
                    <a:lnTo>
                      <a:pt x="434" y="203"/>
                    </a:lnTo>
                    <a:lnTo>
                      <a:pt x="437" y="208"/>
                    </a:lnTo>
                    <a:lnTo>
                      <a:pt x="434" y="213"/>
                    </a:lnTo>
                    <a:lnTo>
                      <a:pt x="433" y="215"/>
                    </a:lnTo>
                    <a:lnTo>
                      <a:pt x="431" y="216"/>
                    </a:lnTo>
                    <a:lnTo>
                      <a:pt x="429" y="215"/>
                    </a:lnTo>
                    <a:lnTo>
                      <a:pt x="427" y="215"/>
                    </a:lnTo>
                    <a:lnTo>
                      <a:pt x="425" y="215"/>
                    </a:lnTo>
                    <a:lnTo>
                      <a:pt x="423" y="216"/>
                    </a:lnTo>
                    <a:lnTo>
                      <a:pt x="421" y="218"/>
                    </a:lnTo>
                    <a:lnTo>
                      <a:pt x="420" y="221"/>
                    </a:lnTo>
                    <a:lnTo>
                      <a:pt x="418" y="224"/>
                    </a:lnTo>
                    <a:lnTo>
                      <a:pt x="417" y="226"/>
                    </a:lnTo>
                    <a:lnTo>
                      <a:pt x="411" y="229"/>
                    </a:lnTo>
                    <a:lnTo>
                      <a:pt x="404" y="232"/>
                    </a:lnTo>
                    <a:lnTo>
                      <a:pt x="397" y="233"/>
                    </a:lnTo>
                    <a:lnTo>
                      <a:pt x="386" y="241"/>
                    </a:lnTo>
                    <a:lnTo>
                      <a:pt x="378" y="251"/>
                    </a:lnTo>
                    <a:lnTo>
                      <a:pt x="369" y="262"/>
                    </a:lnTo>
                    <a:lnTo>
                      <a:pt x="360" y="271"/>
                    </a:lnTo>
                    <a:lnTo>
                      <a:pt x="352" y="278"/>
                    </a:lnTo>
                    <a:lnTo>
                      <a:pt x="348" y="287"/>
                    </a:lnTo>
                    <a:lnTo>
                      <a:pt x="345" y="296"/>
                    </a:lnTo>
                    <a:lnTo>
                      <a:pt x="341" y="305"/>
                    </a:lnTo>
                    <a:lnTo>
                      <a:pt x="337" y="320"/>
                    </a:lnTo>
                    <a:lnTo>
                      <a:pt x="333" y="335"/>
                    </a:lnTo>
                    <a:lnTo>
                      <a:pt x="328" y="349"/>
                    </a:lnTo>
                    <a:lnTo>
                      <a:pt x="323" y="355"/>
                    </a:lnTo>
                    <a:lnTo>
                      <a:pt x="316" y="361"/>
                    </a:lnTo>
                    <a:lnTo>
                      <a:pt x="309" y="367"/>
                    </a:lnTo>
                    <a:lnTo>
                      <a:pt x="306" y="375"/>
                    </a:lnTo>
                    <a:lnTo>
                      <a:pt x="306" y="380"/>
                    </a:lnTo>
                    <a:lnTo>
                      <a:pt x="308" y="384"/>
                    </a:lnTo>
                    <a:lnTo>
                      <a:pt x="309" y="390"/>
                    </a:lnTo>
                    <a:lnTo>
                      <a:pt x="311" y="393"/>
                    </a:lnTo>
                    <a:lnTo>
                      <a:pt x="308" y="396"/>
                    </a:lnTo>
                    <a:lnTo>
                      <a:pt x="306" y="398"/>
                    </a:lnTo>
                    <a:lnTo>
                      <a:pt x="306" y="404"/>
                    </a:lnTo>
                    <a:lnTo>
                      <a:pt x="309" y="410"/>
                    </a:lnTo>
                    <a:lnTo>
                      <a:pt x="313" y="417"/>
                    </a:lnTo>
                    <a:lnTo>
                      <a:pt x="316" y="423"/>
                    </a:lnTo>
                    <a:lnTo>
                      <a:pt x="319" y="426"/>
                    </a:lnTo>
                    <a:lnTo>
                      <a:pt x="323" y="440"/>
                    </a:lnTo>
                    <a:lnTo>
                      <a:pt x="327" y="454"/>
                    </a:lnTo>
                    <a:lnTo>
                      <a:pt x="332" y="468"/>
                    </a:lnTo>
                    <a:lnTo>
                      <a:pt x="340" y="479"/>
                    </a:lnTo>
                    <a:lnTo>
                      <a:pt x="345" y="485"/>
                    </a:lnTo>
                    <a:lnTo>
                      <a:pt x="345" y="491"/>
                    </a:lnTo>
                    <a:lnTo>
                      <a:pt x="344" y="495"/>
                    </a:lnTo>
                    <a:lnTo>
                      <a:pt x="341" y="500"/>
                    </a:lnTo>
                    <a:lnTo>
                      <a:pt x="339" y="506"/>
                    </a:lnTo>
                    <a:lnTo>
                      <a:pt x="341" y="508"/>
                    </a:lnTo>
                    <a:lnTo>
                      <a:pt x="345" y="508"/>
                    </a:lnTo>
                    <a:lnTo>
                      <a:pt x="351" y="508"/>
                    </a:lnTo>
                    <a:lnTo>
                      <a:pt x="355" y="509"/>
                    </a:lnTo>
                    <a:lnTo>
                      <a:pt x="359" y="511"/>
                    </a:lnTo>
                    <a:lnTo>
                      <a:pt x="360" y="515"/>
                    </a:lnTo>
                    <a:lnTo>
                      <a:pt x="361" y="518"/>
                    </a:lnTo>
                    <a:lnTo>
                      <a:pt x="362" y="522"/>
                    </a:lnTo>
                    <a:lnTo>
                      <a:pt x="363" y="524"/>
                    </a:lnTo>
                    <a:lnTo>
                      <a:pt x="364" y="526"/>
                    </a:lnTo>
                    <a:lnTo>
                      <a:pt x="368" y="527"/>
                    </a:lnTo>
                    <a:lnTo>
                      <a:pt x="371" y="528"/>
                    </a:lnTo>
                    <a:lnTo>
                      <a:pt x="381" y="531"/>
                    </a:lnTo>
                    <a:lnTo>
                      <a:pt x="392" y="531"/>
                    </a:lnTo>
                    <a:lnTo>
                      <a:pt x="402" y="530"/>
                    </a:lnTo>
                    <a:lnTo>
                      <a:pt x="411" y="526"/>
                    </a:lnTo>
                    <a:lnTo>
                      <a:pt x="416" y="520"/>
                    </a:lnTo>
                    <a:lnTo>
                      <a:pt x="421" y="514"/>
                    </a:lnTo>
                    <a:lnTo>
                      <a:pt x="427" y="507"/>
                    </a:lnTo>
                    <a:lnTo>
                      <a:pt x="433" y="502"/>
                    </a:lnTo>
                    <a:lnTo>
                      <a:pt x="439" y="501"/>
                    </a:lnTo>
                    <a:lnTo>
                      <a:pt x="442" y="506"/>
                    </a:lnTo>
                    <a:lnTo>
                      <a:pt x="442" y="512"/>
                    </a:lnTo>
                    <a:lnTo>
                      <a:pt x="441" y="519"/>
                    </a:lnTo>
                    <a:lnTo>
                      <a:pt x="439" y="527"/>
                    </a:lnTo>
                    <a:lnTo>
                      <a:pt x="439" y="533"/>
                    </a:lnTo>
                    <a:lnTo>
                      <a:pt x="440" y="541"/>
                    </a:lnTo>
                    <a:lnTo>
                      <a:pt x="440" y="550"/>
                    </a:lnTo>
                    <a:lnTo>
                      <a:pt x="441" y="559"/>
                    </a:lnTo>
                    <a:lnTo>
                      <a:pt x="442" y="570"/>
                    </a:lnTo>
                    <a:lnTo>
                      <a:pt x="443" y="579"/>
                    </a:lnTo>
                    <a:lnTo>
                      <a:pt x="447" y="586"/>
                    </a:lnTo>
                    <a:lnTo>
                      <a:pt x="451" y="591"/>
                    </a:lnTo>
                    <a:lnTo>
                      <a:pt x="457" y="594"/>
                    </a:lnTo>
                    <a:lnTo>
                      <a:pt x="464" y="593"/>
                    </a:lnTo>
                    <a:lnTo>
                      <a:pt x="473" y="587"/>
                    </a:lnTo>
                    <a:lnTo>
                      <a:pt x="488" y="610"/>
                    </a:lnTo>
                    <a:lnTo>
                      <a:pt x="504" y="633"/>
                    </a:lnTo>
                    <a:lnTo>
                      <a:pt x="517" y="656"/>
                    </a:lnTo>
                    <a:lnTo>
                      <a:pt x="520" y="667"/>
                    </a:lnTo>
                    <a:lnTo>
                      <a:pt x="518" y="678"/>
                    </a:lnTo>
                    <a:lnTo>
                      <a:pt x="515" y="689"/>
                    </a:lnTo>
                    <a:lnTo>
                      <a:pt x="513" y="700"/>
                    </a:lnTo>
                    <a:lnTo>
                      <a:pt x="513" y="712"/>
                    </a:lnTo>
                    <a:lnTo>
                      <a:pt x="517" y="731"/>
                    </a:lnTo>
                    <a:lnTo>
                      <a:pt x="521" y="751"/>
                    </a:lnTo>
                    <a:lnTo>
                      <a:pt x="518" y="762"/>
                    </a:lnTo>
                    <a:lnTo>
                      <a:pt x="514" y="772"/>
                    </a:lnTo>
                    <a:lnTo>
                      <a:pt x="510" y="784"/>
                    </a:lnTo>
                    <a:lnTo>
                      <a:pt x="513" y="790"/>
                    </a:lnTo>
                    <a:lnTo>
                      <a:pt x="517" y="795"/>
                    </a:lnTo>
                    <a:lnTo>
                      <a:pt x="523" y="800"/>
                    </a:lnTo>
                    <a:lnTo>
                      <a:pt x="526" y="803"/>
                    </a:lnTo>
                    <a:lnTo>
                      <a:pt x="528" y="809"/>
                    </a:lnTo>
                    <a:lnTo>
                      <a:pt x="525" y="817"/>
                    </a:lnTo>
                    <a:lnTo>
                      <a:pt x="524" y="823"/>
                    </a:lnTo>
                    <a:lnTo>
                      <a:pt x="525" y="829"/>
                    </a:lnTo>
                    <a:lnTo>
                      <a:pt x="529" y="837"/>
                    </a:lnTo>
                    <a:lnTo>
                      <a:pt x="532" y="848"/>
                    </a:lnTo>
                    <a:lnTo>
                      <a:pt x="531" y="858"/>
                    </a:lnTo>
                    <a:lnTo>
                      <a:pt x="528" y="867"/>
                    </a:lnTo>
                    <a:lnTo>
                      <a:pt x="523" y="878"/>
                    </a:lnTo>
                    <a:lnTo>
                      <a:pt x="522" y="886"/>
                    </a:lnTo>
                    <a:lnTo>
                      <a:pt x="522" y="893"/>
                    </a:lnTo>
                    <a:lnTo>
                      <a:pt x="520" y="900"/>
                    </a:lnTo>
                    <a:lnTo>
                      <a:pt x="516" y="905"/>
                    </a:lnTo>
                    <a:lnTo>
                      <a:pt x="513" y="911"/>
                    </a:lnTo>
                    <a:lnTo>
                      <a:pt x="512" y="917"/>
                    </a:lnTo>
                    <a:lnTo>
                      <a:pt x="515" y="922"/>
                    </a:lnTo>
                    <a:lnTo>
                      <a:pt x="516" y="925"/>
                    </a:lnTo>
                    <a:lnTo>
                      <a:pt x="516" y="927"/>
                    </a:lnTo>
                    <a:lnTo>
                      <a:pt x="516" y="929"/>
                    </a:lnTo>
                    <a:lnTo>
                      <a:pt x="515" y="933"/>
                    </a:lnTo>
                    <a:lnTo>
                      <a:pt x="514" y="935"/>
                    </a:lnTo>
                    <a:lnTo>
                      <a:pt x="513" y="936"/>
                    </a:lnTo>
                    <a:lnTo>
                      <a:pt x="510" y="939"/>
                    </a:lnTo>
                    <a:lnTo>
                      <a:pt x="508" y="940"/>
                    </a:lnTo>
                    <a:lnTo>
                      <a:pt x="505" y="942"/>
                    </a:lnTo>
                    <a:lnTo>
                      <a:pt x="504" y="943"/>
                    </a:lnTo>
                    <a:lnTo>
                      <a:pt x="502" y="945"/>
                    </a:lnTo>
                    <a:lnTo>
                      <a:pt x="502" y="948"/>
                    </a:lnTo>
                    <a:lnTo>
                      <a:pt x="502" y="950"/>
                    </a:lnTo>
                    <a:lnTo>
                      <a:pt x="504" y="952"/>
                    </a:lnTo>
                    <a:lnTo>
                      <a:pt x="505" y="955"/>
                    </a:lnTo>
                    <a:lnTo>
                      <a:pt x="505" y="956"/>
                    </a:lnTo>
                    <a:lnTo>
                      <a:pt x="504" y="958"/>
                    </a:lnTo>
                    <a:lnTo>
                      <a:pt x="502" y="959"/>
                    </a:lnTo>
                    <a:lnTo>
                      <a:pt x="499" y="961"/>
                    </a:lnTo>
                    <a:lnTo>
                      <a:pt x="497" y="964"/>
                    </a:lnTo>
                    <a:lnTo>
                      <a:pt x="493" y="965"/>
                    </a:lnTo>
                    <a:lnTo>
                      <a:pt x="491" y="966"/>
                    </a:lnTo>
                    <a:lnTo>
                      <a:pt x="488" y="966"/>
                    </a:lnTo>
                    <a:lnTo>
                      <a:pt x="485" y="965"/>
                    </a:lnTo>
                    <a:lnTo>
                      <a:pt x="482" y="963"/>
                    </a:lnTo>
                    <a:lnTo>
                      <a:pt x="470" y="952"/>
                    </a:lnTo>
                    <a:lnTo>
                      <a:pt x="466" y="948"/>
                    </a:lnTo>
                    <a:lnTo>
                      <a:pt x="460" y="942"/>
                    </a:lnTo>
                    <a:lnTo>
                      <a:pt x="456" y="936"/>
                    </a:lnTo>
                    <a:lnTo>
                      <a:pt x="449" y="926"/>
                    </a:lnTo>
                    <a:lnTo>
                      <a:pt x="442" y="916"/>
                    </a:lnTo>
                    <a:lnTo>
                      <a:pt x="433" y="908"/>
                    </a:lnTo>
                    <a:lnTo>
                      <a:pt x="410" y="893"/>
                    </a:lnTo>
                    <a:lnTo>
                      <a:pt x="387" y="880"/>
                    </a:lnTo>
                    <a:lnTo>
                      <a:pt x="364" y="866"/>
                    </a:lnTo>
                    <a:lnTo>
                      <a:pt x="348" y="857"/>
                    </a:lnTo>
                    <a:lnTo>
                      <a:pt x="332" y="849"/>
                    </a:lnTo>
                    <a:lnTo>
                      <a:pt x="315" y="842"/>
                    </a:lnTo>
                    <a:lnTo>
                      <a:pt x="305" y="834"/>
                    </a:lnTo>
                    <a:lnTo>
                      <a:pt x="296" y="825"/>
                    </a:lnTo>
                    <a:lnTo>
                      <a:pt x="288" y="815"/>
                    </a:lnTo>
                    <a:lnTo>
                      <a:pt x="277" y="806"/>
                    </a:lnTo>
                    <a:lnTo>
                      <a:pt x="263" y="792"/>
                    </a:lnTo>
                    <a:lnTo>
                      <a:pt x="250" y="776"/>
                    </a:lnTo>
                    <a:lnTo>
                      <a:pt x="236" y="762"/>
                    </a:lnTo>
                    <a:lnTo>
                      <a:pt x="232" y="759"/>
                    </a:lnTo>
                    <a:lnTo>
                      <a:pt x="227" y="754"/>
                    </a:lnTo>
                    <a:lnTo>
                      <a:pt x="223" y="750"/>
                    </a:lnTo>
                    <a:lnTo>
                      <a:pt x="219" y="745"/>
                    </a:lnTo>
                    <a:lnTo>
                      <a:pt x="219" y="744"/>
                    </a:lnTo>
                    <a:lnTo>
                      <a:pt x="218" y="743"/>
                    </a:lnTo>
                    <a:lnTo>
                      <a:pt x="217" y="740"/>
                    </a:lnTo>
                    <a:lnTo>
                      <a:pt x="216" y="738"/>
                    </a:lnTo>
                    <a:lnTo>
                      <a:pt x="216" y="737"/>
                    </a:lnTo>
                    <a:lnTo>
                      <a:pt x="216" y="735"/>
                    </a:lnTo>
                    <a:lnTo>
                      <a:pt x="217" y="735"/>
                    </a:lnTo>
                    <a:lnTo>
                      <a:pt x="218" y="735"/>
                    </a:lnTo>
                    <a:lnTo>
                      <a:pt x="220" y="736"/>
                    </a:lnTo>
                    <a:lnTo>
                      <a:pt x="223" y="738"/>
                    </a:lnTo>
                    <a:lnTo>
                      <a:pt x="224" y="739"/>
                    </a:lnTo>
                    <a:lnTo>
                      <a:pt x="226" y="739"/>
                    </a:lnTo>
                    <a:lnTo>
                      <a:pt x="227" y="739"/>
                    </a:lnTo>
                    <a:lnTo>
                      <a:pt x="227" y="738"/>
                    </a:lnTo>
                    <a:lnTo>
                      <a:pt x="227" y="737"/>
                    </a:lnTo>
                    <a:lnTo>
                      <a:pt x="227" y="733"/>
                    </a:lnTo>
                    <a:lnTo>
                      <a:pt x="226" y="731"/>
                    </a:lnTo>
                    <a:lnTo>
                      <a:pt x="225" y="729"/>
                    </a:lnTo>
                    <a:lnTo>
                      <a:pt x="224" y="728"/>
                    </a:lnTo>
                    <a:lnTo>
                      <a:pt x="224" y="727"/>
                    </a:lnTo>
                    <a:lnTo>
                      <a:pt x="216" y="713"/>
                    </a:lnTo>
                    <a:lnTo>
                      <a:pt x="209" y="700"/>
                    </a:lnTo>
                    <a:lnTo>
                      <a:pt x="204" y="687"/>
                    </a:lnTo>
                    <a:lnTo>
                      <a:pt x="204" y="680"/>
                    </a:lnTo>
                    <a:lnTo>
                      <a:pt x="207" y="673"/>
                    </a:lnTo>
                    <a:lnTo>
                      <a:pt x="207" y="668"/>
                    </a:lnTo>
                    <a:lnTo>
                      <a:pt x="203" y="661"/>
                    </a:lnTo>
                    <a:lnTo>
                      <a:pt x="197" y="653"/>
                    </a:lnTo>
                    <a:lnTo>
                      <a:pt x="195" y="644"/>
                    </a:lnTo>
                    <a:lnTo>
                      <a:pt x="194" y="634"/>
                    </a:lnTo>
                    <a:lnTo>
                      <a:pt x="191" y="625"/>
                    </a:lnTo>
                    <a:lnTo>
                      <a:pt x="184" y="614"/>
                    </a:lnTo>
                    <a:lnTo>
                      <a:pt x="177" y="604"/>
                    </a:lnTo>
                    <a:lnTo>
                      <a:pt x="171" y="591"/>
                    </a:lnTo>
                    <a:lnTo>
                      <a:pt x="162" y="562"/>
                    </a:lnTo>
                    <a:lnTo>
                      <a:pt x="153" y="532"/>
                    </a:lnTo>
                    <a:lnTo>
                      <a:pt x="139" y="500"/>
                    </a:lnTo>
                    <a:lnTo>
                      <a:pt x="128" y="465"/>
                    </a:lnTo>
                    <a:lnTo>
                      <a:pt x="125" y="457"/>
                    </a:lnTo>
                    <a:lnTo>
                      <a:pt x="122" y="448"/>
                    </a:lnTo>
                    <a:lnTo>
                      <a:pt x="119" y="440"/>
                    </a:lnTo>
                    <a:lnTo>
                      <a:pt x="112" y="435"/>
                    </a:lnTo>
                    <a:lnTo>
                      <a:pt x="106" y="431"/>
                    </a:lnTo>
                    <a:lnTo>
                      <a:pt x="103" y="425"/>
                    </a:lnTo>
                    <a:lnTo>
                      <a:pt x="100" y="418"/>
                    </a:lnTo>
                    <a:lnTo>
                      <a:pt x="96" y="413"/>
                    </a:lnTo>
                    <a:lnTo>
                      <a:pt x="83" y="397"/>
                    </a:lnTo>
                    <a:lnTo>
                      <a:pt x="73" y="378"/>
                    </a:lnTo>
                    <a:lnTo>
                      <a:pt x="71" y="375"/>
                    </a:lnTo>
                    <a:lnTo>
                      <a:pt x="66" y="370"/>
                    </a:lnTo>
                    <a:lnTo>
                      <a:pt x="63" y="367"/>
                    </a:lnTo>
                    <a:lnTo>
                      <a:pt x="58" y="365"/>
                    </a:lnTo>
                    <a:lnTo>
                      <a:pt x="45" y="352"/>
                    </a:lnTo>
                    <a:lnTo>
                      <a:pt x="33" y="337"/>
                    </a:lnTo>
                    <a:lnTo>
                      <a:pt x="24" y="321"/>
                    </a:lnTo>
                    <a:lnTo>
                      <a:pt x="23" y="311"/>
                    </a:lnTo>
                    <a:lnTo>
                      <a:pt x="23" y="300"/>
                    </a:lnTo>
                    <a:lnTo>
                      <a:pt x="20" y="290"/>
                    </a:lnTo>
                    <a:lnTo>
                      <a:pt x="19" y="284"/>
                    </a:lnTo>
                    <a:lnTo>
                      <a:pt x="19" y="279"/>
                    </a:lnTo>
                    <a:lnTo>
                      <a:pt x="19" y="273"/>
                    </a:lnTo>
                    <a:lnTo>
                      <a:pt x="17" y="267"/>
                    </a:lnTo>
                    <a:lnTo>
                      <a:pt x="15" y="265"/>
                    </a:lnTo>
                    <a:lnTo>
                      <a:pt x="11" y="260"/>
                    </a:lnTo>
                    <a:lnTo>
                      <a:pt x="7" y="256"/>
                    </a:lnTo>
                    <a:lnTo>
                      <a:pt x="3" y="250"/>
                    </a:lnTo>
                    <a:lnTo>
                      <a:pt x="1" y="246"/>
                    </a:lnTo>
                    <a:lnTo>
                      <a:pt x="0" y="242"/>
                    </a:lnTo>
                    <a:lnTo>
                      <a:pt x="2" y="241"/>
                    </a:lnTo>
                    <a:lnTo>
                      <a:pt x="5" y="240"/>
                    </a:lnTo>
                    <a:lnTo>
                      <a:pt x="7" y="239"/>
                    </a:lnTo>
                    <a:lnTo>
                      <a:pt x="8" y="237"/>
                    </a:lnTo>
                    <a:lnTo>
                      <a:pt x="8" y="235"/>
                    </a:lnTo>
                    <a:lnTo>
                      <a:pt x="7" y="233"/>
                    </a:lnTo>
                    <a:lnTo>
                      <a:pt x="7" y="231"/>
                    </a:lnTo>
                    <a:lnTo>
                      <a:pt x="5" y="228"/>
                    </a:lnTo>
                    <a:lnTo>
                      <a:pt x="5" y="226"/>
                    </a:lnTo>
                    <a:lnTo>
                      <a:pt x="7" y="223"/>
                    </a:lnTo>
                    <a:lnTo>
                      <a:pt x="8" y="221"/>
                    </a:lnTo>
                    <a:lnTo>
                      <a:pt x="9" y="219"/>
                    </a:lnTo>
                    <a:lnTo>
                      <a:pt x="10" y="217"/>
                    </a:lnTo>
                    <a:lnTo>
                      <a:pt x="10" y="216"/>
                    </a:lnTo>
                    <a:lnTo>
                      <a:pt x="10" y="213"/>
                    </a:lnTo>
                    <a:lnTo>
                      <a:pt x="8" y="212"/>
                    </a:lnTo>
                    <a:lnTo>
                      <a:pt x="7" y="210"/>
                    </a:lnTo>
                    <a:lnTo>
                      <a:pt x="7" y="209"/>
                    </a:lnTo>
                    <a:lnTo>
                      <a:pt x="7" y="207"/>
                    </a:lnTo>
                    <a:lnTo>
                      <a:pt x="8" y="204"/>
                    </a:lnTo>
                    <a:lnTo>
                      <a:pt x="8" y="202"/>
                    </a:lnTo>
                    <a:lnTo>
                      <a:pt x="9" y="201"/>
                    </a:lnTo>
                    <a:lnTo>
                      <a:pt x="12" y="197"/>
                    </a:lnTo>
                    <a:lnTo>
                      <a:pt x="16" y="192"/>
                    </a:lnTo>
                    <a:lnTo>
                      <a:pt x="21" y="186"/>
                    </a:lnTo>
                    <a:lnTo>
                      <a:pt x="27" y="183"/>
                    </a:lnTo>
                    <a:lnTo>
                      <a:pt x="32" y="181"/>
                    </a:lnTo>
                    <a:lnTo>
                      <a:pt x="29" y="188"/>
                    </a:lnTo>
                    <a:lnTo>
                      <a:pt x="29" y="196"/>
                    </a:lnTo>
                    <a:lnTo>
                      <a:pt x="29" y="203"/>
                    </a:lnTo>
                    <a:lnTo>
                      <a:pt x="32" y="208"/>
                    </a:lnTo>
                    <a:lnTo>
                      <a:pt x="37" y="210"/>
                    </a:lnTo>
                    <a:lnTo>
                      <a:pt x="45" y="208"/>
                    </a:lnTo>
                    <a:lnTo>
                      <a:pt x="53" y="207"/>
                    </a:lnTo>
                    <a:lnTo>
                      <a:pt x="59" y="210"/>
                    </a:lnTo>
                    <a:lnTo>
                      <a:pt x="65" y="215"/>
                    </a:lnTo>
                    <a:lnTo>
                      <a:pt x="72" y="219"/>
                    </a:lnTo>
                    <a:lnTo>
                      <a:pt x="79" y="223"/>
                    </a:lnTo>
                    <a:lnTo>
                      <a:pt x="88" y="221"/>
                    </a:lnTo>
                    <a:lnTo>
                      <a:pt x="97" y="216"/>
                    </a:lnTo>
                    <a:lnTo>
                      <a:pt x="105" y="208"/>
                    </a:lnTo>
                    <a:lnTo>
                      <a:pt x="109" y="197"/>
                    </a:lnTo>
                    <a:lnTo>
                      <a:pt x="111" y="188"/>
                    </a:lnTo>
                    <a:lnTo>
                      <a:pt x="109" y="179"/>
                    </a:lnTo>
                    <a:lnTo>
                      <a:pt x="112" y="174"/>
                    </a:lnTo>
                    <a:lnTo>
                      <a:pt x="117" y="170"/>
                    </a:lnTo>
                    <a:lnTo>
                      <a:pt x="124" y="165"/>
                    </a:lnTo>
                    <a:lnTo>
                      <a:pt x="128" y="162"/>
                    </a:lnTo>
                    <a:lnTo>
                      <a:pt x="130" y="160"/>
                    </a:lnTo>
                    <a:lnTo>
                      <a:pt x="132" y="156"/>
                    </a:lnTo>
                    <a:lnTo>
                      <a:pt x="133" y="154"/>
                    </a:lnTo>
                    <a:lnTo>
                      <a:pt x="137" y="152"/>
                    </a:lnTo>
                    <a:lnTo>
                      <a:pt x="140" y="149"/>
                    </a:lnTo>
                    <a:lnTo>
                      <a:pt x="157" y="140"/>
                    </a:lnTo>
                    <a:lnTo>
                      <a:pt x="172" y="131"/>
                    </a:lnTo>
                    <a:lnTo>
                      <a:pt x="187" y="121"/>
                    </a:lnTo>
                    <a:lnTo>
                      <a:pt x="200" y="107"/>
                    </a:lnTo>
                    <a:lnTo>
                      <a:pt x="213" y="89"/>
                    </a:lnTo>
                    <a:lnTo>
                      <a:pt x="225" y="69"/>
                    </a:lnTo>
                    <a:lnTo>
                      <a:pt x="234" y="50"/>
                    </a:lnTo>
                    <a:lnTo>
                      <a:pt x="236" y="37"/>
                    </a:lnTo>
                    <a:lnTo>
                      <a:pt x="235" y="24"/>
                    </a:lnTo>
                    <a:lnTo>
                      <a:pt x="233" y="12"/>
                    </a:lnTo>
                    <a:lnTo>
                      <a:pt x="232"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5" name="Freeform 1681"/>
              <p:cNvSpPr>
                <a:spLocks/>
              </p:cNvSpPr>
              <p:nvPr/>
            </p:nvSpPr>
            <p:spPr bwMode="auto">
              <a:xfrm>
                <a:off x="4237038" y="2574926"/>
                <a:ext cx="1208088" cy="1617663"/>
              </a:xfrm>
              <a:custGeom>
                <a:avLst/>
                <a:gdLst>
                  <a:gd name="T0" fmla="*/ 540 w 1523"/>
                  <a:gd name="T1" fmla="*/ 28 h 2039"/>
                  <a:gd name="T2" fmla="*/ 543 w 1523"/>
                  <a:gd name="T3" fmla="*/ 108 h 2039"/>
                  <a:gd name="T4" fmla="*/ 555 w 1523"/>
                  <a:gd name="T5" fmla="*/ 177 h 2039"/>
                  <a:gd name="T6" fmla="*/ 586 w 1523"/>
                  <a:gd name="T7" fmla="*/ 213 h 2039"/>
                  <a:gd name="T8" fmla="*/ 650 w 1523"/>
                  <a:gd name="T9" fmla="*/ 176 h 2039"/>
                  <a:gd name="T10" fmla="*/ 695 w 1523"/>
                  <a:gd name="T11" fmla="*/ 168 h 2039"/>
                  <a:gd name="T12" fmla="*/ 745 w 1523"/>
                  <a:gd name="T13" fmla="*/ 162 h 2039"/>
                  <a:gd name="T14" fmla="*/ 777 w 1523"/>
                  <a:gd name="T15" fmla="*/ 171 h 2039"/>
                  <a:gd name="T16" fmla="*/ 833 w 1523"/>
                  <a:gd name="T17" fmla="*/ 132 h 2039"/>
                  <a:gd name="T18" fmla="*/ 881 w 1523"/>
                  <a:gd name="T19" fmla="*/ 47 h 2039"/>
                  <a:gd name="T20" fmla="*/ 918 w 1523"/>
                  <a:gd name="T21" fmla="*/ 158 h 2039"/>
                  <a:gd name="T22" fmla="*/ 909 w 1523"/>
                  <a:gd name="T23" fmla="*/ 260 h 2039"/>
                  <a:gd name="T24" fmla="*/ 854 w 1523"/>
                  <a:gd name="T25" fmla="*/ 358 h 2039"/>
                  <a:gd name="T26" fmla="*/ 912 w 1523"/>
                  <a:gd name="T27" fmla="*/ 328 h 2039"/>
                  <a:gd name="T28" fmla="*/ 1009 w 1523"/>
                  <a:gd name="T29" fmla="*/ 291 h 2039"/>
                  <a:gd name="T30" fmla="*/ 947 w 1523"/>
                  <a:gd name="T31" fmla="*/ 367 h 2039"/>
                  <a:gd name="T32" fmla="*/ 965 w 1523"/>
                  <a:gd name="T33" fmla="*/ 367 h 2039"/>
                  <a:gd name="T34" fmla="*/ 992 w 1523"/>
                  <a:gd name="T35" fmla="*/ 361 h 2039"/>
                  <a:gd name="T36" fmla="*/ 1150 w 1523"/>
                  <a:gd name="T37" fmla="*/ 389 h 2039"/>
                  <a:gd name="T38" fmla="*/ 1210 w 1523"/>
                  <a:gd name="T39" fmla="*/ 437 h 2039"/>
                  <a:gd name="T40" fmla="*/ 1423 w 1523"/>
                  <a:gd name="T41" fmla="*/ 536 h 2039"/>
                  <a:gd name="T42" fmla="*/ 1508 w 1523"/>
                  <a:gd name="T43" fmla="*/ 767 h 2039"/>
                  <a:gd name="T44" fmla="*/ 1364 w 1523"/>
                  <a:gd name="T45" fmla="*/ 973 h 2039"/>
                  <a:gd name="T46" fmla="*/ 1373 w 1523"/>
                  <a:gd name="T47" fmla="*/ 1177 h 2039"/>
                  <a:gd name="T48" fmla="*/ 1347 w 1523"/>
                  <a:gd name="T49" fmla="*/ 1310 h 2039"/>
                  <a:gd name="T50" fmla="*/ 1283 w 1523"/>
                  <a:gd name="T51" fmla="*/ 1478 h 2039"/>
                  <a:gd name="T52" fmla="*/ 1184 w 1523"/>
                  <a:gd name="T53" fmla="*/ 1504 h 2039"/>
                  <a:gd name="T54" fmla="*/ 1098 w 1523"/>
                  <a:gd name="T55" fmla="*/ 1738 h 2039"/>
                  <a:gd name="T56" fmla="*/ 1027 w 1523"/>
                  <a:gd name="T57" fmla="*/ 1885 h 2039"/>
                  <a:gd name="T58" fmla="*/ 944 w 1523"/>
                  <a:gd name="T59" fmla="*/ 2020 h 2039"/>
                  <a:gd name="T60" fmla="*/ 865 w 1523"/>
                  <a:gd name="T61" fmla="*/ 1912 h 2039"/>
                  <a:gd name="T62" fmla="*/ 827 w 1523"/>
                  <a:gd name="T63" fmla="*/ 1866 h 2039"/>
                  <a:gd name="T64" fmla="*/ 770 w 1523"/>
                  <a:gd name="T65" fmla="*/ 1839 h 2039"/>
                  <a:gd name="T66" fmla="*/ 819 w 1523"/>
                  <a:gd name="T67" fmla="*/ 1768 h 2039"/>
                  <a:gd name="T68" fmla="*/ 844 w 1523"/>
                  <a:gd name="T69" fmla="*/ 1729 h 2039"/>
                  <a:gd name="T70" fmla="*/ 840 w 1523"/>
                  <a:gd name="T71" fmla="*/ 1591 h 2039"/>
                  <a:gd name="T72" fmla="*/ 788 w 1523"/>
                  <a:gd name="T73" fmla="*/ 1496 h 2039"/>
                  <a:gd name="T74" fmla="*/ 693 w 1523"/>
                  <a:gd name="T75" fmla="*/ 1431 h 2039"/>
                  <a:gd name="T76" fmla="*/ 679 w 1523"/>
                  <a:gd name="T77" fmla="*/ 1306 h 2039"/>
                  <a:gd name="T78" fmla="*/ 681 w 1523"/>
                  <a:gd name="T79" fmla="*/ 1235 h 2039"/>
                  <a:gd name="T80" fmla="*/ 629 w 1523"/>
                  <a:gd name="T81" fmla="*/ 1158 h 2039"/>
                  <a:gd name="T82" fmla="*/ 553 w 1523"/>
                  <a:gd name="T83" fmla="*/ 1106 h 2039"/>
                  <a:gd name="T84" fmla="*/ 480 w 1523"/>
                  <a:gd name="T85" fmla="*/ 1009 h 2039"/>
                  <a:gd name="T86" fmla="*/ 369 w 1523"/>
                  <a:gd name="T87" fmla="*/ 950 h 2039"/>
                  <a:gd name="T88" fmla="*/ 291 w 1523"/>
                  <a:gd name="T89" fmla="*/ 832 h 2039"/>
                  <a:gd name="T90" fmla="*/ 234 w 1523"/>
                  <a:gd name="T91" fmla="*/ 882 h 2039"/>
                  <a:gd name="T92" fmla="*/ 146 w 1523"/>
                  <a:gd name="T93" fmla="*/ 894 h 2039"/>
                  <a:gd name="T94" fmla="*/ 111 w 1523"/>
                  <a:gd name="T95" fmla="*/ 822 h 2039"/>
                  <a:gd name="T96" fmla="*/ 36 w 1523"/>
                  <a:gd name="T97" fmla="*/ 780 h 2039"/>
                  <a:gd name="T98" fmla="*/ 2 w 1523"/>
                  <a:gd name="T99" fmla="*/ 684 h 2039"/>
                  <a:gd name="T100" fmla="*/ 46 w 1523"/>
                  <a:gd name="T101" fmla="*/ 578 h 2039"/>
                  <a:gd name="T102" fmla="*/ 128 w 1523"/>
                  <a:gd name="T103" fmla="*/ 515 h 2039"/>
                  <a:gd name="T104" fmla="*/ 144 w 1523"/>
                  <a:gd name="T105" fmla="*/ 253 h 2039"/>
                  <a:gd name="T106" fmla="*/ 146 w 1523"/>
                  <a:gd name="T107" fmla="*/ 227 h 2039"/>
                  <a:gd name="T108" fmla="*/ 208 w 1523"/>
                  <a:gd name="T109" fmla="*/ 190 h 2039"/>
                  <a:gd name="T110" fmla="*/ 231 w 1523"/>
                  <a:gd name="T111" fmla="*/ 190 h 2039"/>
                  <a:gd name="T112" fmla="*/ 255 w 1523"/>
                  <a:gd name="T113" fmla="*/ 228 h 2039"/>
                  <a:gd name="T114" fmla="*/ 330 w 1523"/>
                  <a:gd name="T115" fmla="*/ 233 h 2039"/>
                  <a:gd name="T116" fmla="*/ 373 w 1523"/>
                  <a:gd name="T117" fmla="*/ 200 h 2039"/>
                  <a:gd name="T118" fmla="*/ 367 w 1523"/>
                  <a:gd name="T119" fmla="*/ 102 h 2039"/>
                  <a:gd name="T120" fmla="*/ 405 w 1523"/>
                  <a:gd name="T121" fmla="*/ 66 h 2039"/>
                  <a:gd name="T122" fmla="*/ 456 w 1523"/>
                  <a:gd name="T123" fmla="*/ 53 h 20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523"/>
                  <a:gd name="T187" fmla="*/ 0 h 2039"/>
                  <a:gd name="T188" fmla="*/ 1523 w 1523"/>
                  <a:gd name="T189" fmla="*/ 2039 h 20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523" h="2039">
                    <a:moveTo>
                      <a:pt x="515" y="0"/>
                    </a:moveTo>
                    <a:lnTo>
                      <a:pt x="521" y="5"/>
                    </a:lnTo>
                    <a:lnTo>
                      <a:pt x="528" y="5"/>
                    </a:lnTo>
                    <a:lnTo>
                      <a:pt x="535" y="5"/>
                    </a:lnTo>
                    <a:lnTo>
                      <a:pt x="537" y="6"/>
                    </a:lnTo>
                    <a:lnTo>
                      <a:pt x="538" y="6"/>
                    </a:lnTo>
                    <a:lnTo>
                      <a:pt x="538" y="8"/>
                    </a:lnTo>
                    <a:lnTo>
                      <a:pt x="538" y="11"/>
                    </a:lnTo>
                    <a:lnTo>
                      <a:pt x="538" y="13"/>
                    </a:lnTo>
                    <a:lnTo>
                      <a:pt x="537" y="15"/>
                    </a:lnTo>
                    <a:lnTo>
                      <a:pt x="536" y="17"/>
                    </a:lnTo>
                    <a:lnTo>
                      <a:pt x="535" y="19"/>
                    </a:lnTo>
                    <a:lnTo>
                      <a:pt x="535" y="21"/>
                    </a:lnTo>
                    <a:lnTo>
                      <a:pt x="533" y="23"/>
                    </a:lnTo>
                    <a:lnTo>
                      <a:pt x="535" y="25"/>
                    </a:lnTo>
                    <a:lnTo>
                      <a:pt x="536" y="27"/>
                    </a:lnTo>
                    <a:lnTo>
                      <a:pt x="537" y="28"/>
                    </a:lnTo>
                    <a:lnTo>
                      <a:pt x="540" y="28"/>
                    </a:lnTo>
                    <a:lnTo>
                      <a:pt x="544" y="28"/>
                    </a:lnTo>
                    <a:lnTo>
                      <a:pt x="546" y="28"/>
                    </a:lnTo>
                    <a:lnTo>
                      <a:pt x="547" y="30"/>
                    </a:lnTo>
                    <a:lnTo>
                      <a:pt x="548" y="31"/>
                    </a:lnTo>
                    <a:lnTo>
                      <a:pt x="548" y="33"/>
                    </a:lnTo>
                    <a:lnTo>
                      <a:pt x="549" y="37"/>
                    </a:lnTo>
                    <a:lnTo>
                      <a:pt x="549" y="39"/>
                    </a:lnTo>
                    <a:lnTo>
                      <a:pt x="552" y="46"/>
                    </a:lnTo>
                    <a:lnTo>
                      <a:pt x="556" y="53"/>
                    </a:lnTo>
                    <a:lnTo>
                      <a:pt x="559" y="60"/>
                    </a:lnTo>
                    <a:lnTo>
                      <a:pt x="554" y="67"/>
                    </a:lnTo>
                    <a:lnTo>
                      <a:pt x="548" y="75"/>
                    </a:lnTo>
                    <a:lnTo>
                      <a:pt x="543" y="84"/>
                    </a:lnTo>
                    <a:lnTo>
                      <a:pt x="540" y="92"/>
                    </a:lnTo>
                    <a:lnTo>
                      <a:pt x="541" y="100"/>
                    </a:lnTo>
                    <a:lnTo>
                      <a:pt x="543" y="102"/>
                    </a:lnTo>
                    <a:lnTo>
                      <a:pt x="543" y="105"/>
                    </a:lnTo>
                    <a:lnTo>
                      <a:pt x="543" y="108"/>
                    </a:lnTo>
                    <a:lnTo>
                      <a:pt x="541" y="110"/>
                    </a:lnTo>
                    <a:lnTo>
                      <a:pt x="541" y="114"/>
                    </a:lnTo>
                    <a:lnTo>
                      <a:pt x="543" y="116"/>
                    </a:lnTo>
                    <a:lnTo>
                      <a:pt x="544" y="118"/>
                    </a:lnTo>
                    <a:lnTo>
                      <a:pt x="546" y="122"/>
                    </a:lnTo>
                    <a:lnTo>
                      <a:pt x="547" y="124"/>
                    </a:lnTo>
                    <a:lnTo>
                      <a:pt x="548" y="126"/>
                    </a:lnTo>
                    <a:lnTo>
                      <a:pt x="547" y="130"/>
                    </a:lnTo>
                    <a:lnTo>
                      <a:pt x="546" y="132"/>
                    </a:lnTo>
                    <a:lnTo>
                      <a:pt x="544" y="135"/>
                    </a:lnTo>
                    <a:lnTo>
                      <a:pt x="543" y="138"/>
                    </a:lnTo>
                    <a:lnTo>
                      <a:pt x="541" y="140"/>
                    </a:lnTo>
                    <a:lnTo>
                      <a:pt x="541" y="143"/>
                    </a:lnTo>
                    <a:lnTo>
                      <a:pt x="544" y="146"/>
                    </a:lnTo>
                    <a:lnTo>
                      <a:pt x="549" y="154"/>
                    </a:lnTo>
                    <a:lnTo>
                      <a:pt x="552" y="164"/>
                    </a:lnTo>
                    <a:lnTo>
                      <a:pt x="554" y="174"/>
                    </a:lnTo>
                    <a:lnTo>
                      <a:pt x="555" y="177"/>
                    </a:lnTo>
                    <a:lnTo>
                      <a:pt x="557" y="180"/>
                    </a:lnTo>
                    <a:lnTo>
                      <a:pt x="560" y="182"/>
                    </a:lnTo>
                    <a:lnTo>
                      <a:pt x="562" y="185"/>
                    </a:lnTo>
                    <a:lnTo>
                      <a:pt x="563" y="188"/>
                    </a:lnTo>
                    <a:lnTo>
                      <a:pt x="564" y="190"/>
                    </a:lnTo>
                    <a:lnTo>
                      <a:pt x="564" y="194"/>
                    </a:lnTo>
                    <a:lnTo>
                      <a:pt x="564" y="197"/>
                    </a:lnTo>
                    <a:lnTo>
                      <a:pt x="565" y="201"/>
                    </a:lnTo>
                    <a:lnTo>
                      <a:pt x="565" y="204"/>
                    </a:lnTo>
                    <a:lnTo>
                      <a:pt x="568" y="206"/>
                    </a:lnTo>
                    <a:lnTo>
                      <a:pt x="570" y="209"/>
                    </a:lnTo>
                    <a:lnTo>
                      <a:pt x="572" y="210"/>
                    </a:lnTo>
                    <a:lnTo>
                      <a:pt x="576" y="210"/>
                    </a:lnTo>
                    <a:lnTo>
                      <a:pt x="578" y="211"/>
                    </a:lnTo>
                    <a:lnTo>
                      <a:pt x="580" y="212"/>
                    </a:lnTo>
                    <a:lnTo>
                      <a:pt x="583" y="213"/>
                    </a:lnTo>
                    <a:lnTo>
                      <a:pt x="584" y="216"/>
                    </a:lnTo>
                    <a:lnTo>
                      <a:pt x="586" y="213"/>
                    </a:lnTo>
                    <a:lnTo>
                      <a:pt x="588" y="211"/>
                    </a:lnTo>
                    <a:lnTo>
                      <a:pt x="592" y="210"/>
                    </a:lnTo>
                    <a:lnTo>
                      <a:pt x="595" y="210"/>
                    </a:lnTo>
                    <a:lnTo>
                      <a:pt x="599" y="212"/>
                    </a:lnTo>
                    <a:lnTo>
                      <a:pt x="601" y="204"/>
                    </a:lnTo>
                    <a:lnTo>
                      <a:pt x="605" y="198"/>
                    </a:lnTo>
                    <a:lnTo>
                      <a:pt x="613" y="194"/>
                    </a:lnTo>
                    <a:lnTo>
                      <a:pt x="621" y="190"/>
                    </a:lnTo>
                    <a:lnTo>
                      <a:pt x="628" y="188"/>
                    </a:lnTo>
                    <a:lnTo>
                      <a:pt x="636" y="185"/>
                    </a:lnTo>
                    <a:lnTo>
                      <a:pt x="639" y="184"/>
                    </a:lnTo>
                    <a:lnTo>
                      <a:pt x="640" y="180"/>
                    </a:lnTo>
                    <a:lnTo>
                      <a:pt x="642" y="178"/>
                    </a:lnTo>
                    <a:lnTo>
                      <a:pt x="643" y="176"/>
                    </a:lnTo>
                    <a:lnTo>
                      <a:pt x="645" y="174"/>
                    </a:lnTo>
                    <a:lnTo>
                      <a:pt x="648" y="174"/>
                    </a:lnTo>
                    <a:lnTo>
                      <a:pt x="649" y="174"/>
                    </a:lnTo>
                    <a:lnTo>
                      <a:pt x="650" y="176"/>
                    </a:lnTo>
                    <a:lnTo>
                      <a:pt x="651" y="178"/>
                    </a:lnTo>
                    <a:lnTo>
                      <a:pt x="651" y="179"/>
                    </a:lnTo>
                    <a:lnTo>
                      <a:pt x="652" y="180"/>
                    </a:lnTo>
                    <a:lnTo>
                      <a:pt x="656" y="181"/>
                    </a:lnTo>
                    <a:lnTo>
                      <a:pt x="658" y="182"/>
                    </a:lnTo>
                    <a:lnTo>
                      <a:pt x="661" y="181"/>
                    </a:lnTo>
                    <a:lnTo>
                      <a:pt x="671" y="180"/>
                    </a:lnTo>
                    <a:lnTo>
                      <a:pt x="681" y="180"/>
                    </a:lnTo>
                    <a:lnTo>
                      <a:pt x="685" y="181"/>
                    </a:lnTo>
                    <a:lnTo>
                      <a:pt x="692" y="181"/>
                    </a:lnTo>
                    <a:lnTo>
                      <a:pt x="698" y="181"/>
                    </a:lnTo>
                    <a:lnTo>
                      <a:pt x="702" y="179"/>
                    </a:lnTo>
                    <a:lnTo>
                      <a:pt x="704" y="177"/>
                    </a:lnTo>
                    <a:lnTo>
                      <a:pt x="702" y="174"/>
                    </a:lnTo>
                    <a:lnTo>
                      <a:pt x="701" y="173"/>
                    </a:lnTo>
                    <a:lnTo>
                      <a:pt x="699" y="171"/>
                    </a:lnTo>
                    <a:lnTo>
                      <a:pt x="697" y="170"/>
                    </a:lnTo>
                    <a:lnTo>
                      <a:pt x="695" y="168"/>
                    </a:lnTo>
                    <a:lnTo>
                      <a:pt x="693" y="168"/>
                    </a:lnTo>
                    <a:lnTo>
                      <a:pt x="701" y="159"/>
                    </a:lnTo>
                    <a:lnTo>
                      <a:pt x="705" y="166"/>
                    </a:lnTo>
                    <a:lnTo>
                      <a:pt x="709" y="166"/>
                    </a:lnTo>
                    <a:lnTo>
                      <a:pt x="715" y="164"/>
                    </a:lnTo>
                    <a:lnTo>
                      <a:pt x="720" y="161"/>
                    </a:lnTo>
                    <a:lnTo>
                      <a:pt x="724" y="157"/>
                    </a:lnTo>
                    <a:lnTo>
                      <a:pt x="729" y="155"/>
                    </a:lnTo>
                    <a:lnTo>
                      <a:pt x="731" y="154"/>
                    </a:lnTo>
                    <a:lnTo>
                      <a:pt x="733" y="155"/>
                    </a:lnTo>
                    <a:lnTo>
                      <a:pt x="734" y="156"/>
                    </a:lnTo>
                    <a:lnTo>
                      <a:pt x="736" y="157"/>
                    </a:lnTo>
                    <a:lnTo>
                      <a:pt x="737" y="159"/>
                    </a:lnTo>
                    <a:lnTo>
                      <a:pt x="738" y="161"/>
                    </a:lnTo>
                    <a:lnTo>
                      <a:pt x="739" y="162"/>
                    </a:lnTo>
                    <a:lnTo>
                      <a:pt x="741" y="163"/>
                    </a:lnTo>
                    <a:lnTo>
                      <a:pt x="744" y="163"/>
                    </a:lnTo>
                    <a:lnTo>
                      <a:pt x="745" y="162"/>
                    </a:lnTo>
                    <a:lnTo>
                      <a:pt x="746" y="163"/>
                    </a:lnTo>
                    <a:lnTo>
                      <a:pt x="748" y="164"/>
                    </a:lnTo>
                    <a:lnTo>
                      <a:pt x="750" y="166"/>
                    </a:lnTo>
                    <a:lnTo>
                      <a:pt x="753" y="166"/>
                    </a:lnTo>
                    <a:lnTo>
                      <a:pt x="755" y="166"/>
                    </a:lnTo>
                    <a:lnTo>
                      <a:pt x="757" y="166"/>
                    </a:lnTo>
                    <a:lnTo>
                      <a:pt x="760" y="166"/>
                    </a:lnTo>
                    <a:lnTo>
                      <a:pt x="762" y="166"/>
                    </a:lnTo>
                    <a:lnTo>
                      <a:pt x="763" y="166"/>
                    </a:lnTo>
                    <a:lnTo>
                      <a:pt x="764" y="168"/>
                    </a:lnTo>
                    <a:lnTo>
                      <a:pt x="764" y="169"/>
                    </a:lnTo>
                    <a:lnTo>
                      <a:pt x="765" y="170"/>
                    </a:lnTo>
                    <a:lnTo>
                      <a:pt x="766" y="170"/>
                    </a:lnTo>
                    <a:lnTo>
                      <a:pt x="769" y="170"/>
                    </a:lnTo>
                    <a:lnTo>
                      <a:pt x="771" y="170"/>
                    </a:lnTo>
                    <a:lnTo>
                      <a:pt x="773" y="169"/>
                    </a:lnTo>
                    <a:lnTo>
                      <a:pt x="776" y="170"/>
                    </a:lnTo>
                    <a:lnTo>
                      <a:pt x="777" y="171"/>
                    </a:lnTo>
                    <a:lnTo>
                      <a:pt x="778" y="172"/>
                    </a:lnTo>
                    <a:lnTo>
                      <a:pt x="779" y="174"/>
                    </a:lnTo>
                    <a:lnTo>
                      <a:pt x="785" y="179"/>
                    </a:lnTo>
                    <a:lnTo>
                      <a:pt x="792" y="179"/>
                    </a:lnTo>
                    <a:lnTo>
                      <a:pt x="798" y="176"/>
                    </a:lnTo>
                    <a:lnTo>
                      <a:pt x="806" y="172"/>
                    </a:lnTo>
                    <a:lnTo>
                      <a:pt x="812" y="169"/>
                    </a:lnTo>
                    <a:lnTo>
                      <a:pt x="816" y="168"/>
                    </a:lnTo>
                    <a:lnTo>
                      <a:pt x="818" y="165"/>
                    </a:lnTo>
                    <a:lnTo>
                      <a:pt x="819" y="163"/>
                    </a:lnTo>
                    <a:lnTo>
                      <a:pt x="820" y="161"/>
                    </a:lnTo>
                    <a:lnTo>
                      <a:pt x="820" y="157"/>
                    </a:lnTo>
                    <a:lnTo>
                      <a:pt x="821" y="154"/>
                    </a:lnTo>
                    <a:lnTo>
                      <a:pt x="824" y="151"/>
                    </a:lnTo>
                    <a:lnTo>
                      <a:pt x="826" y="148"/>
                    </a:lnTo>
                    <a:lnTo>
                      <a:pt x="828" y="146"/>
                    </a:lnTo>
                    <a:lnTo>
                      <a:pt x="829" y="142"/>
                    </a:lnTo>
                    <a:lnTo>
                      <a:pt x="833" y="132"/>
                    </a:lnTo>
                    <a:lnTo>
                      <a:pt x="836" y="123"/>
                    </a:lnTo>
                    <a:lnTo>
                      <a:pt x="840" y="113"/>
                    </a:lnTo>
                    <a:lnTo>
                      <a:pt x="843" y="109"/>
                    </a:lnTo>
                    <a:lnTo>
                      <a:pt x="846" y="106"/>
                    </a:lnTo>
                    <a:lnTo>
                      <a:pt x="849" y="102"/>
                    </a:lnTo>
                    <a:lnTo>
                      <a:pt x="851" y="96"/>
                    </a:lnTo>
                    <a:lnTo>
                      <a:pt x="852" y="90"/>
                    </a:lnTo>
                    <a:lnTo>
                      <a:pt x="854" y="84"/>
                    </a:lnTo>
                    <a:lnTo>
                      <a:pt x="858" y="75"/>
                    </a:lnTo>
                    <a:lnTo>
                      <a:pt x="860" y="64"/>
                    </a:lnTo>
                    <a:lnTo>
                      <a:pt x="861" y="58"/>
                    </a:lnTo>
                    <a:lnTo>
                      <a:pt x="865" y="53"/>
                    </a:lnTo>
                    <a:lnTo>
                      <a:pt x="868" y="50"/>
                    </a:lnTo>
                    <a:lnTo>
                      <a:pt x="870" y="43"/>
                    </a:lnTo>
                    <a:lnTo>
                      <a:pt x="873" y="42"/>
                    </a:lnTo>
                    <a:lnTo>
                      <a:pt x="875" y="43"/>
                    </a:lnTo>
                    <a:lnTo>
                      <a:pt x="878" y="44"/>
                    </a:lnTo>
                    <a:lnTo>
                      <a:pt x="881" y="47"/>
                    </a:lnTo>
                    <a:lnTo>
                      <a:pt x="882" y="50"/>
                    </a:lnTo>
                    <a:lnTo>
                      <a:pt x="884" y="53"/>
                    </a:lnTo>
                    <a:lnTo>
                      <a:pt x="885" y="56"/>
                    </a:lnTo>
                    <a:lnTo>
                      <a:pt x="886" y="59"/>
                    </a:lnTo>
                    <a:lnTo>
                      <a:pt x="889" y="62"/>
                    </a:lnTo>
                    <a:lnTo>
                      <a:pt x="890" y="64"/>
                    </a:lnTo>
                    <a:lnTo>
                      <a:pt x="890" y="66"/>
                    </a:lnTo>
                    <a:lnTo>
                      <a:pt x="891" y="66"/>
                    </a:lnTo>
                    <a:lnTo>
                      <a:pt x="892" y="64"/>
                    </a:lnTo>
                    <a:lnTo>
                      <a:pt x="892" y="62"/>
                    </a:lnTo>
                    <a:lnTo>
                      <a:pt x="893" y="60"/>
                    </a:lnTo>
                    <a:lnTo>
                      <a:pt x="893" y="67"/>
                    </a:lnTo>
                    <a:lnTo>
                      <a:pt x="896" y="77"/>
                    </a:lnTo>
                    <a:lnTo>
                      <a:pt x="898" y="86"/>
                    </a:lnTo>
                    <a:lnTo>
                      <a:pt x="900" y="93"/>
                    </a:lnTo>
                    <a:lnTo>
                      <a:pt x="914" y="142"/>
                    </a:lnTo>
                    <a:lnTo>
                      <a:pt x="918" y="158"/>
                    </a:lnTo>
                    <a:lnTo>
                      <a:pt x="923" y="174"/>
                    </a:lnTo>
                    <a:lnTo>
                      <a:pt x="925" y="176"/>
                    </a:lnTo>
                    <a:lnTo>
                      <a:pt x="928" y="178"/>
                    </a:lnTo>
                    <a:lnTo>
                      <a:pt x="930" y="179"/>
                    </a:lnTo>
                    <a:lnTo>
                      <a:pt x="932" y="180"/>
                    </a:lnTo>
                    <a:lnTo>
                      <a:pt x="936" y="181"/>
                    </a:lnTo>
                    <a:lnTo>
                      <a:pt x="938" y="182"/>
                    </a:lnTo>
                    <a:lnTo>
                      <a:pt x="944" y="193"/>
                    </a:lnTo>
                    <a:lnTo>
                      <a:pt x="945" y="204"/>
                    </a:lnTo>
                    <a:lnTo>
                      <a:pt x="944" y="209"/>
                    </a:lnTo>
                    <a:lnTo>
                      <a:pt x="941" y="214"/>
                    </a:lnTo>
                    <a:lnTo>
                      <a:pt x="939" y="218"/>
                    </a:lnTo>
                    <a:lnTo>
                      <a:pt x="934" y="222"/>
                    </a:lnTo>
                    <a:lnTo>
                      <a:pt x="929" y="228"/>
                    </a:lnTo>
                    <a:lnTo>
                      <a:pt x="924" y="236"/>
                    </a:lnTo>
                    <a:lnTo>
                      <a:pt x="921" y="244"/>
                    </a:lnTo>
                    <a:lnTo>
                      <a:pt x="916" y="253"/>
                    </a:lnTo>
                    <a:lnTo>
                      <a:pt x="909" y="260"/>
                    </a:lnTo>
                    <a:lnTo>
                      <a:pt x="902" y="267"/>
                    </a:lnTo>
                    <a:lnTo>
                      <a:pt x="896" y="275"/>
                    </a:lnTo>
                    <a:lnTo>
                      <a:pt x="892" y="284"/>
                    </a:lnTo>
                    <a:lnTo>
                      <a:pt x="890" y="298"/>
                    </a:lnTo>
                    <a:lnTo>
                      <a:pt x="889" y="312"/>
                    </a:lnTo>
                    <a:lnTo>
                      <a:pt x="885" y="326"/>
                    </a:lnTo>
                    <a:lnTo>
                      <a:pt x="881" y="337"/>
                    </a:lnTo>
                    <a:lnTo>
                      <a:pt x="877" y="342"/>
                    </a:lnTo>
                    <a:lnTo>
                      <a:pt x="872" y="347"/>
                    </a:lnTo>
                    <a:lnTo>
                      <a:pt x="868" y="352"/>
                    </a:lnTo>
                    <a:lnTo>
                      <a:pt x="867" y="351"/>
                    </a:lnTo>
                    <a:lnTo>
                      <a:pt x="864" y="352"/>
                    </a:lnTo>
                    <a:lnTo>
                      <a:pt x="862" y="352"/>
                    </a:lnTo>
                    <a:lnTo>
                      <a:pt x="861" y="353"/>
                    </a:lnTo>
                    <a:lnTo>
                      <a:pt x="859" y="354"/>
                    </a:lnTo>
                    <a:lnTo>
                      <a:pt x="857" y="355"/>
                    </a:lnTo>
                    <a:lnTo>
                      <a:pt x="856" y="357"/>
                    </a:lnTo>
                    <a:lnTo>
                      <a:pt x="854" y="358"/>
                    </a:lnTo>
                    <a:lnTo>
                      <a:pt x="854" y="359"/>
                    </a:lnTo>
                    <a:lnTo>
                      <a:pt x="860" y="359"/>
                    </a:lnTo>
                    <a:lnTo>
                      <a:pt x="866" y="354"/>
                    </a:lnTo>
                    <a:lnTo>
                      <a:pt x="868" y="352"/>
                    </a:lnTo>
                    <a:lnTo>
                      <a:pt x="869" y="352"/>
                    </a:lnTo>
                    <a:lnTo>
                      <a:pt x="873" y="354"/>
                    </a:lnTo>
                    <a:lnTo>
                      <a:pt x="875" y="358"/>
                    </a:lnTo>
                    <a:lnTo>
                      <a:pt x="876" y="360"/>
                    </a:lnTo>
                    <a:lnTo>
                      <a:pt x="883" y="374"/>
                    </a:lnTo>
                    <a:lnTo>
                      <a:pt x="888" y="389"/>
                    </a:lnTo>
                    <a:lnTo>
                      <a:pt x="886" y="381"/>
                    </a:lnTo>
                    <a:lnTo>
                      <a:pt x="884" y="371"/>
                    </a:lnTo>
                    <a:lnTo>
                      <a:pt x="883" y="363"/>
                    </a:lnTo>
                    <a:lnTo>
                      <a:pt x="884" y="354"/>
                    </a:lnTo>
                    <a:lnTo>
                      <a:pt x="886" y="347"/>
                    </a:lnTo>
                    <a:lnTo>
                      <a:pt x="893" y="342"/>
                    </a:lnTo>
                    <a:lnTo>
                      <a:pt x="904" y="336"/>
                    </a:lnTo>
                    <a:lnTo>
                      <a:pt x="912" y="328"/>
                    </a:lnTo>
                    <a:lnTo>
                      <a:pt x="916" y="318"/>
                    </a:lnTo>
                    <a:lnTo>
                      <a:pt x="916" y="305"/>
                    </a:lnTo>
                    <a:lnTo>
                      <a:pt x="916" y="297"/>
                    </a:lnTo>
                    <a:lnTo>
                      <a:pt x="921" y="288"/>
                    </a:lnTo>
                    <a:lnTo>
                      <a:pt x="926" y="279"/>
                    </a:lnTo>
                    <a:lnTo>
                      <a:pt x="933" y="273"/>
                    </a:lnTo>
                    <a:lnTo>
                      <a:pt x="941" y="272"/>
                    </a:lnTo>
                    <a:lnTo>
                      <a:pt x="963" y="273"/>
                    </a:lnTo>
                    <a:lnTo>
                      <a:pt x="984" y="272"/>
                    </a:lnTo>
                    <a:lnTo>
                      <a:pt x="1005" y="272"/>
                    </a:lnTo>
                    <a:lnTo>
                      <a:pt x="1009" y="273"/>
                    </a:lnTo>
                    <a:lnTo>
                      <a:pt x="1012" y="274"/>
                    </a:lnTo>
                    <a:lnTo>
                      <a:pt x="1013" y="276"/>
                    </a:lnTo>
                    <a:lnTo>
                      <a:pt x="1014" y="279"/>
                    </a:lnTo>
                    <a:lnTo>
                      <a:pt x="1013" y="282"/>
                    </a:lnTo>
                    <a:lnTo>
                      <a:pt x="1012" y="285"/>
                    </a:lnTo>
                    <a:lnTo>
                      <a:pt x="1010" y="289"/>
                    </a:lnTo>
                    <a:lnTo>
                      <a:pt x="1009" y="291"/>
                    </a:lnTo>
                    <a:lnTo>
                      <a:pt x="1008" y="295"/>
                    </a:lnTo>
                    <a:lnTo>
                      <a:pt x="1008" y="298"/>
                    </a:lnTo>
                    <a:lnTo>
                      <a:pt x="1008" y="303"/>
                    </a:lnTo>
                    <a:lnTo>
                      <a:pt x="1006" y="310"/>
                    </a:lnTo>
                    <a:lnTo>
                      <a:pt x="1002" y="316"/>
                    </a:lnTo>
                    <a:lnTo>
                      <a:pt x="995" y="322"/>
                    </a:lnTo>
                    <a:lnTo>
                      <a:pt x="989" y="328"/>
                    </a:lnTo>
                    <a:lnTo>
                      <a:pt x="986" y="335"/>
                    </a:lnTo>
                    <a:lnTo>
                      <a:pt x="988" y="344"/>
                    </a:lnTo>
                    <a:lnTo>
                      <a:pt x="988" y="350"/>
                    </a:lnTo>
                    <a:lnTo>
                      <a:pt x="984" y="354"/>
                    </a:lnTo>
                    <a:lnTo>
                      <a:pt x="977" y="357"/>
                    </a:lnTo>
                    <a:lnTo>
                      <a:pt x="968" y="358"/>
                    </a:lnTo>
                    <a:lnTo>
                      <a:pt x="961" y="360"/>
                    </a:lnTo>
                    <a:lnTo>
                      <a:pt x="955" y="361"/>
                    </a:lnTo>
                    <a:lnTo>
                      <a:pt x="953" y="362"/>
                    </a:lnTo>
                    <a:lnTo>
                      <a:pt x="949" y="365"/>
                    </a:lnTo>
                    <a:lnTo>
                      <a:pt x="947" y="367"/>
                    </a:lnTo>
                    <a:lnTo>
                      <a:pt x="944" y="368"/>
                    </a:lnTo>
                    <a:lnTo>
                      <a:pt x="940" y="368"/>
                    </a:lnTo>
                    <a:lnTo>
                      <a:pt x="937" y="368"/>
                    </a:lnTo>
                    <a:lnTo>
                      <a:pt x="930" y="367"/>
                    </a:lnTo>
                    <a:lnTo>
                      <a:pt x="923" y="368"/>
                    </a:lnTo>
                    <a:lnTo>
                      <a:pt x="916" y="371"/>
                    </a:lnTo>
                    <a:lnTo>
                      <a:pt x="920" y="371"/>
                    </a:lnTo>
                    <a:lnTo>
                      <a:pt x="923" y="373"/>
                    </a:lnTo>
                    <a:lnTo>
                      <a:pt x="925" y="374"/>
                    </a:lnTo>
                    <a:lnTo>
                      <a:pt x="928" y="375"/>
                    </a:lnTo>
                    <a:lnTo>
                      <a:pt x="931" y="377"/>
                    </a:lnTo>
                    <a:lnTo>
                      <a:pt x="933" y="378"/>
                    </a:lnTo>
                    <a:lnTo>
                      <a:pt x="941" y="379"/>
                    </a:lnTo>
                    <a:lnTo>
                      <a:pt x="949" y="377"/>
                    </a:lnTo>
                    <a:lnTo>
                      <a:pt x="956" y="371"/>
                    </a:lnTo>
                    <a:lnTo>
                      <a:pt x="962" y="368"/>
                    </a:lnTo>
                    <a:lnTo>
                      <a:pt x="964" y="367"/>
                    </a:lnTo>
                    <a:lnTo>
                      <a:pt x="965" y="367"/>
                    </a:lnTo>
                    <a:lnTo>
                      <a:pt x="966" y="368"/>
                    </a:lnTo>
                    <a:lnTo>
                      <a:pt x="966" y="369"/>
                    </a:lnTo>
                    <a:lnTo>
                      <a:pt x="966" y="370"/>
                    </a:lnTo>
                    <a:lnTo>
                      <a:pt x="965" y="373"/>
                    </a:lnTo>
                    <a:lnTo>
                      <a:pt x="965" y="374"/>
                    </a:lnTo>
                    <a:lnTo>
                      <a:pt x="964" y="376"/>
                    </a:lnTo>
                    <a:lnTo>
                      <a:pt x="964" y="377"/>
                    </a:lnTo>
                    <a:lnTo>
                      <a:pt x="963" y="390"/>
                    </a:lnTo>
                    <a:lnTo>
                      <a:pt x="965" y="401"/>
                    </a:lnTo>
                    <a:lnTo>
                      <a:pt x="972" y="413"/>
                    </a:lnTo>
                    <a:lnTo>
                      <a:pt x="970" y="402"/>
                    </a:lnTo>
                    <a:lnTo>
                      <a:pt x="970" y="392"/>
                    </a:lnTo>
                    <a:lnTo>
                      <a:pt x="971" y="382"/>
                    </a:lnTo>
                    <a:lnTo>
                      <a:pt x="976" y="371"/>
                    </a:lnTo>
                    <a:lnTo>
                      <a:pt x="982" y="365"/>
                    </a:lnTo>
                    <a:lnTo>
                      <a:pt x="986" y="363"/>
                    </a:lnTo>
                    <a:lnTo>
                      <a:pt x="989" y="362"/>
                    </a:lnTo>
                    <a:lnTo>
                      <a:pt x="992" y="361"/>
                    </a:lnTo>
                    <a:lnTo>
                      <a:pt x="994" y="361"/>
                    </a:lnTo>
                    <a:lnTo>
                      <a:pt x="995" y="360"/>
                    </a:lnTo>
                    <a:lnTo>
                      <a:pt x="996" y="359"/>
                    </a:lnTo>
                    <a:lnTo>
                      <a:pt x="997" y="357"/>
                    </a:lnTo>
                    <a:lnTo>
                      <a:pt x="998" y="352"/>
                    </a:lnTo>
                    <a:lnTo>
                      <a:pt x="1004" y="337"/>
                    </a:lnTo>
                    <a:lnTo>
                      <a:pt x="1014" y="326"/>
                    </a:lnTo>
                    <a:lnTo>
                      <a:pt x="1026" y="318"/>
                    </a:lnTo>
                    <a:lnTo>
                      <a:pt x="1041" y="315"/>
                    </a:lnTo>
                    <a:lnTo>
                      <a:pt x="1054" y="319"/>
                    </a:lnTo>
                    <a:lnTo>
                      <a:pt x="1069" y="326"/>
                    </a:lnTo>
                    <a:lnTo>
                      <a:pt x="1098" y="347"/>
                    </a:lnTo>
                    <a:lnTo>
                      <a:pt x="1129" y="366"/>
                    </a:lnTo>
                    <a:lnTo>
                      <a:pt x="1133" y="368"/>
                    </a:lnTo>
                    <a:lnTo>
                      <a:pt x="1140" y="373"/>
                    </a:lnTo>
                    <a:lnTo>
                      <a:pt x="1147" y="377"/>
                    </a:lnTo>
                    <a:lnTo>
                      <a:pt x="1150" y="383"/>
                    </a:lnTo>
                    <a:lnTo>
                      <a:pt x="1150" y="389"/>
                    </a:lnTo>
                    <a:lnTo>
                      <a:pt x="1149" y="390"/>
                    </a:lnTo>
                    <a:lnTo>
                      <a:pt x="1147" y="392"/>
                    </a:lnTo>
                    <a:lnTo>
                      <a:pt x="1145" y="393"/>
                    </a:lnTo>
                    <a:lnTo>
                      <a:pt x="1142" y="395"/>
                    </a:lnTo>
                    <a:lnTo>
                      <a:pt x="1140" y="397"/>
                    </a:lnTo>
                    <a:lnTo>
                      <a:pt x="1139" y="398"/>
                    </a:lnTo>
                    <a:lnTo>
                      <a:pt x="1140" y="400"/>
                    </a:lnTo>
                    <a:lnTo>
                      <a:pt x="1147" y="406"/>
                    </a:lnTo>
                    <a:lnTo>
                      <a:pt x="1150" y="413"/>
                    </a:lnTo>
                    <a:lnTo>
                      <a:pt x="1152" y="421"/>
                    </a:lnTo>
                    <a:lnTo>
                      <a:pt x="1148" y="430"/>
                    </a:lnTo>
                    <a:lnTo>
                      <a:pt x="1153" y="425"/>
                    </a:lnTo>
                    <a:lnTo>
                      <a:pt x="1157" y="420"/>
                    </a:lnTo>
                    <a:lnTo>
                      <a:pt x="1163" y="416"/>
                    </a:lnTo>
                    <a:lnTo>
                      <a:pt x="1169" y="414"/>
                    </a:lnTo>
                    <a:lnTo>
                      <a:pt x="1176" y="416"/>
                    </a:lnTo>
                    <a:lnTo>
                      <a:pt x="1193" y="426"/>
                    </a:lnTo>
                    <a:lnTo>
                      <a:pt x="1210" y="437"/>
                    </a:lnTo>
                    <a:lnTo>
                      <a:pt x="1228" y="446"/>
                    </a:lnTo>
                    <a:lnTo>
                      <a:pt x="1249" y="453"/>
                    </a:lnTo>
                    <a:lnTo>
                      <a:pt x="1269" y="456"/>
                    </a:lnTo>
                    <a:lnTo>
                      <a:pt x="1273" y="455"/>
                    </a:lnTo>
                    <a:lnTo>
                      <a:pt x="1277" y="454"/>
                    </a:lnTo>
                    <a:lnTo>
                      <a:pt x="1281" y="453"/>
                    </a:lnTo>
                    <a:lnTo>
                      <a:pt x="1285" y="450"/>
                    </a:lnTo>
                    <a:lnTo>
                      <a:pt x="1297" y="449"/>
                    </a:lnTo>
                    <a:lnTo>
                      <a:pt x="1309" y="452"/>
                    </a:lnTo>
                    <a:lnTo>
                      <a:pt x="1322" y="458"/>
                    </a:lnTo>
                    <a:lnTo>
                      <a:pt x="1333" y="466"/>
                    </a:lnTo>
                    <a:lnTo>
                      <a:pt x="1345" y="477"/>
                    </a:lnTo>
                    <a:lnTo>
                      <a:pt x="1356" y="487"/>
                    </a:lnTo>
                    <a:lnTo>
                      <a:pt x="1373" y="500"/>
                    </a:lnTo>
                    <a:lnTo>
                      <a:pt x="1390" y="511"/>
                    </a:lnTo>
                    <a:lnTo>
                      <a:pt x="1407" y="523"/>
                    </a:lnTo>
                    <a:lnTo>
                      <a:pt x="1415" y="529"/>
                    </a:lnTo>
                    <a:lnTo>
                      <a:pt x="1423" y="536"/>
                    </a:lnTo>
                    <a:lnTo>
                      <a:pt x="1431" y="542"/>
                    </a:lnTo>
                    <a:lnTo>
                      <a:pt x="1442" y="546"/>
                    </a:lnTo>
                    <a:lnTo>
                      <a:pt x="1455" y="544"/>
                    </a:lnTo>
                    <a:lnTo>
                      <a:pt x="1469" y="543"/>
                    </a:lnTo>
                    <a:lnTo>
                      <a:pt x="1482" y="546"/>
                    </a:lnTo>
                    <a:lnTo>
                      <a:pt x="1490" y="550"/>
                    </a:lnTo>
                    <a:lnTo>
                      <a:pt x="1495" y="556"/>
                    </a:lnTo>
                    <a:lnTo>
                      <a:pt x="1500" y="565"/>
                    </a:lnTo>
                    <a:lnTo>
                      <a:pt x="1503" y="574"/>
                    </a:lnTo>
                    <a:lnTo>
                      <a:pt x="1506" y="582"/>
                    </a:lnTo>
                    <a:lnTo>
                      <a:pt x="1514" y="604"/>
                    </a:lnTo>
                    <a:lnTo>
                      <a:pt x="1521" y="626"/>
                    </a:lnTo>
                    <a:lnTo>
                      <a:pt x="1523" y="649"/>
                    </a:lnTo>
                    <a:lnTo>
                      <a:pt x="1522" y="674"/>
                    </a:lnTo>
                    <a:lnTo>
                      <a:pt x="1522" y="701"/>
                    </a:lnTo>
                    <a:lnTo>
                      <a:pt x="1521" y="728"/>
                    </a:lnTo>
                    <a:lnTo>
                      <a:pt x="1515" y="753"/>
                    </a:lnTo>
                    <a:lnTo>
                      <a:pt x="1508" y="767"/>
                    </a:lnTo>
                    <a:lnTo>
                      <a:pt x="1499" y="780"/>
                    </a:lnTo>
                    <a:lnTo>
                      <a:pt x="1490" y="794"/>
                    </a:lnTo>
                    <a:lnTo>
                      <a:pt x="1481" y="811"/>
                    </a:lnTo>
                    <a:lnTo>
                      <a:pt x="1470" y="828"/>
                    </a:lnTo>
                    <a:lnTo>
                      <a:pt x="1458" y="843"/>
                    </a:lnTo>
                    <a:lnTo>
                      <a:pt x="1441" y="865"/>
                    </a:lnTo>
                    <a:lnTo>
                      <a:pt x="1429" y="889"/>
                    </a:lnTo>
                    <a:lnTo>
                      <a:pt x="1421" y="913"/>
                    </a:lnTo>
                    <a:lnTo>
                      <a:pt x="1412" y="940"/>
                    </a:lnTo>
                    <a:lnTo>
                      <a:pt x="1407" y="953"/>
                    </a:lnTo>
                    <a:lnTo>
                      <a:pt x="1401" y="967"/>
                    </a:lnTo>
                    <a:lnTo>
                      <a:pt x="1391" y="978"/>
                    </a:lnTo>
                    <a:lnTo>
                      <a:pt x="1386" y="982"/>
                    </a:lnTo>
                    <a:lnTo>
                      <a:pt x="1380" y="981"/>
                    </a:lnTo>
                    <a:lnTo>
                      <a:pt x="1373" y="978"/>
                    </a:lnTo>
                    <a:lnTo>
                      <a:pt x="1367" y="975"/>
                    </a:lnTo>
                    <a:lnTo>
                      <a:pt x="1365" y="973"/>
                    </a:lnTo>
                    <a:lnTo>
                      <a:pt x="1364" y="973"/>
                    </a:lnTo>
                    <a:lnTo>
                      <a:pt x="1363" y="974"/>
                    </a:lnTo>
                    <a:lnTo>
                      <a:pt x="1362" y="975"/>
                    </a:lnTo>
                    <a:lnTo>
                      <a:pt x="1363" y="976"/>
                    </a:lnTo>
                    <a:lnTo>
                      <a:pt x="1363" y="978"/>
                    </a:lnTo>
                    <a:lnTo>
                      <a:pt x="1364" y="981"/>
                    </a:lnTo>
                    <a:lnTo>
                      <a:pt x="1364" y="983"/>
                    </a:lnTo>
                    <a:lnTo>
                      <a:pt x="1365" y="985"/>
                    </a:lnTo>
                    <a:lnTo>
                      <a:pt x="1366" y="988"/>
                    </a:lnTo>
                    <a:lnTo>
                      <a:pt x="1366" y="989"/>
                    </a:lnTo>
                    <a:lnTo>
                      <a:pt x="1371" y="1004"/>
                    </a:lnTo>
                    <a:lnTo>
                      <a:pt x="1371" y="1017"/>
                    </a:lnTo>
                    <a:lnTo>
                      <a:pt x="1370" y="1032"/>
                    </a:lnTo>
                    <a:lnTo>
                      <a:pt x="1371" y="1061"/>
                    </a:lnTo>
                    <a:lnTo>
                      <a:pt x="1378" y="1088"/>
                    </a:lnTo>
                    <a:lnTo>
                      <a:pt x="1382" y="1110"/>
                    </a:lnTo>
                    <a:lnTo>
                      <a:pt x="1380" y="1131"/>
                    </a:lnTo>
                    <a:lnTo>
                      <a:pt x="1375" y="1154"/>
                    </a:lnTo>
                    <a:lnTo>
                      <a:pt x="1373" y="1177"/>
                    </a:lnTo>
                    <a:lnTo>
                      <a:pt x="1374" y="1188"/>
                    </a:lnTo>
                    <a:lnTo>
                      <a:pt x="1374" y="1200"/>
                    </a:lnTo>
                    <a:lnTo>
                      <a:pt x="1373" y="1211"/>
                    </a:lnTo>
                    <a:lnTo>
                      <a:pt x="1370" y="1222"/>
                    </a:lnTo>
                    <a:lnTo>
                      <a:pt x="1365" y="1228"/>
                    </a:lnTo>
                    <a:lnTo>
                      <a:pt x="1362" y="1234"/>
                    </a:lnTo>
                    <a:lnTo>
                      <a:pt x="1359" y="1241"/>
                    </a:lnTo>
                    <a:lnTo>
                      <a:pt x="1362" y="1252"/>
                    </a:lnTo>
                    <a:lnTo>
                      <a:pt x="1365" y="1261"/>
                    </a:lnTo>
                    <a:lnTo>
                      <a:pt x="1369" y="1272"/>
                    </a:lnTo>
                    <a:lnTo>
                      <a:pt x="1367" y="1282"/>
                    </a:lnTo>
                    <a:lnTo>
                      <a:pt x="1366" y="1287"/>
                    </a:lnTo>
                    <a:lnTo>
                      <a:pt x="1365" y="1289"/>
                    </a:lnTo>
                    <a:lnTo>
                      <a:pt x="1362" y="1292"/>
                    </a:lnTo>
                    <a:lnTo>
                      <a:pt x="1359" y="1295"/>
                    </a:lnTo>
                    <a:lnTo>
                      <a:pt x="1356" y="1297"/>
                    </a:lnTo>
                    <a:lnTo>
                      <a:pt x="1354" y="1299"/>
                    </a:lnTo>
                    <a:lnTo>
                      <a:pt x="1347" y="1310"/>
                    </a:lnTo>
                    <a:lnTo>
                      <a:pt x="1345" y="1322"/>
                    </a:lnTo>
                    <a:lnTo>
                      <a:pt x="1347" y="1334"/>
                    </a:lnTo>
                    <a:lnTo>
                      <a:pt x="1348" y="1347"/>
                    </a:lnTo>
                    <a:lnTo>
                      <a:pt x="1347" y="1359"/>
                    </a:lnTo>
                    <a:lnTo>
                      <a:pt x="1342" y="1369"/>
                    </a:lnTo>
                    <a:lnTo>
                      <a:pt x="1337" y="1377"/>
                    </a:lnTo>
                    <a:lnTo>
                      <a:pt x="1329" y="1386"/>
                    </a:lnTo>
                    <a:lnTo>
                      <a:pt x="1321" y="1395"/>
                    </a:lnTo>
                    <a:lnTo>
                      <a:pt x="1314" y="1406"/>
                    </a:lnTo>
                    <a:lnTo>
                      <a:pt x="1310" y="1417"/>
                    </a:lnTo>
                    <a:lnTo>
                      <a:pt x="1310" y="1429"/>
                    </a:lnTo>
                    <a:lnTo>
                      <a:pt x="1310" y="1437"/>
                    </a:lnTo>
                    <a:lnTo>
                      <a:pt x="1311" y="1445"/>
                    </a:lnTo>
                    <a:lnTo>
                      <a:pt x="1310" y="1453"/>
                    </a:lnTo>
                    <a:lnTo>
                      <a:pt x="1308" y="1460"/>
                    </a:lnTo>
                    <a:lnTo>
                      <a:pt x="1301" y="1464"/>
                    </a:lnTo>
                    <a:lnTo>
                      <a:pt x="1291" y="1471"/>
                    </a:lnTo>
                    <a:lnTo>
                      <a:pt x="1283" y="1478"/>
                    </a:lnTo>
                    <a:lnTo>
                      <a:pt x="1274" y="1487"/>
                    </a:lnTo>
                    <a:lnTo>
                      <a:pt x="1269" y="1493"/>
                    </a:lnTo>
                    <a:lnTo>
                      <a:pt x="1263" y="1496"/>
                    </a:lnTo>
                    <a:lnTo>
                      <a:pt x="1257" y="1499"/>
                    </a:lnTo>
                    <a:lnTo>
                      <a:pt x="1251" y="1497"/>
                    </a:lnTo>
                    <a:lnTo>
                      <a:pt x="1248" y="1496"/>
                    </a:lnTo>
                    <a:lnTo>
                      <a:pt x="1245" y="1495"/>
                    </a:lnTo>
                    <a:lnTo>
                      <a:pt x="1244" y="1495"/>
                    </a:lnTo>
                    <a:lnTo>
                      <a:pt x="1242" y="1496"/>
                    </a:lnTo>
                    <a:lnTo>
                      <a:pt x="1240" y="1496"/>
                    </a:lnTo>
                    <a:lnTo>
                      <a:pt x="1237" y="1497"/>
                    </a:lnTo>
                    <a:lnTo>
                      <a:pt x="1234" y="1499"/>
                    </a:lnTo>
                    <a:lnTo>
                      <a:pt x="1226" y="1500"/>
                    </a:lnTo>
                    <a:lnTo>
                      <a:pt x="1217" y="1499"/>
                    </a:lnTo>
                    <a:lnTo>
                      <a:pt x="1206" y="1496"/>
                    </a:lnTo>
                    <a:lnTo>
                      <a:pt x="1198" y="1495"/>
                    </a:lnTo>
                    <a:lnTo>
                      <a:pt x="1189" y="1499"/>
                    </a:lnTo>
                    <a:lnTo>
                      <a:pt x="1184" y="1504"/>
                    </a:lnTo>
                    <a:lnTo>
                      <a:pt x="1178" y="1511"/>
                    </a:lnTo>
                    <a:lnTo>
                      <a:pt x="1171" y="1518"/>
                    </a:lnTo>
                    <a:lnTo>
                      <a:pt x="1157" y="1528"/>
                    </a:lnTo>
                    <a:lnTo>
                      <a:pt x="1144" y="1540"/>
                    </a:lnTo>
                    <a:lnTo>
                      <a:pt x="1130" y="1552"/>
                    </a:lnTo>
                    <a:lnTo>
                      <a:pt x="1115" y="1565"/>
                    </a:lnTo>
                    <a:lnTo>
                      <a:pt x="1102" y="1580"/>
                    </a:lnTo>
                    <a:lnTo>
                      <a:pt x="1091" y="1596"/>
                    </a:lnTo>
                    <a:lnTo>
                      <a:pt x="1084" y="1613"/>
                    </a:lnTo>
                    <a:lnTo>
                      <a:pt x="1081" y="1633"/>
                    </a:lnTo>
                    <a:lnTo>
                      <a:pt x="1083" y="1646"/>
                    </a:lnTo>
                    <a:lnTo>
                      <a:pt x="1088" y="1659"/>
                    </a:lnTo>
                    <a:lnTo>
                      <a:pt x="1090" y="1671"/>
                    </a:lnTo>
                    <a:lnTo>
                      <a:pt x="1089" y="1685"/>
                    </a:lnTo>
                    <a:lnTo>
                      <a:pt x="1090" y="1698"/>
                    </a:lnTo>
                    <a:lnTo>
                      <a:pt x="1094" y="1712"/>
                    </a:lnTo>
                    <a:lnTo>
                      <a:pt x="1098" y="1724"/>
                    </a:lnTo>
                    <a:lnTo>
                      <a:pt x="1098" y="1738"/>
                    </a:lnTo>
                    <a:lnTo>
                      <a:pt x="1094" y="1744"/>
                    </a:lnTo>
                    <a:lnTo>
                      <a:pt x="1090" y="1749"/>
                    </a:lnTo>
                    <a:lnTo>
                      <a:pt x="1086" y="1755"/>
                    </a:lnTo>
                    <a:lnTo>
                      <a:pt x="1085" y="1762"/>
                    </a:lnTo>
                    <a:lnTo>
                      <a:pt x="1085" y="1773"/>
                    </a:lnTo>
                    <a:lnTo>
                      <a:pt x="1082" y="1783"/>
                    </a:lnTo>
                    <a:lnTo>
                      <a:pt x="1075" y="1791"/>
                    </a:lnTo>
                    <a:lnTo>
                      <a:pt x="1067" y="1797"/>
                    </a:lnTo>
                    <a:lnTo>
                      <a:pt x="1058" y="1804"/>
                    </a:lnTo>
                    <a:lnTo>
                      <a:pt x="1049" y="1811"/>
                    </a:lnTo>
                    <a:lnTo>
                      <a:pt x="1042" y="1819"/>
                    </a:lnTo>
                    <a:lnTo>
                      <a:pt x="1037" y="1828"/>
                    </a:lnTo>
                    <a:lnTo>
                      <a:pt x="1036" y="1839"/>
                    </a:lnTo>
                    <a:lnTo>
                      <a:pt x="1037" y="1849"/>
                    </a:lnTo>
                    <a:lnTo>
                      <a:pt x="1036" y="1858"/>
                    </a:lnTo>
                    <a:lnTo>
                      <a:pt x="1034" y="1867"/>
                    </a:lnTo>
                    <a:lnTo>
                      <a:pt x="1030" y="1875"/>
                    </a:lnTo>
                    <a:lnTo>
                      <a:pt x="1027" y="1885"/>
                    </a:lnTo>
                    <a:lnTo>
                      <a:pt x="1024" y="1898"/>
                    </a:lnTo>
                    <a:lnTo>
                      <a:pt x="1024" y="1912"/>
                    </a:lnTo>
                    <a:lnTo>
                      <a:pt x="1022" y="1926"/>
                    </a:lnTo>
                    <a:lnTo>
                      <a:pt x="1019" y="1938"/>
                    </a:lnTo>
                    <a:lnTo>
                      <a:pt x="1014" y="1948"/>
                    </a:lnTo>
                    <a:lnTo>
                      <a:pt x="1006" y="1954"/>
                    </a:lnTo>
                    <a:lnTo>
                      <a:pt x="998" y="1961"/>
                    </a:lnTo>
                    <a:lnTo>
                      <a:pt x="990" y="1968"/>
                    </a:lnTo>
                    <a:lnTo>
                      <a:pt x="985" y="1976"/>
                    </a:lnTo>
                    <a:lnTo>
                      <a:pt x="984" y="1983"/>
                    </a:lnTo>
                    <a:lnTo>
                      <a:pt x="984" y="1990"/>
                    </a:lnTo>
                    <a:lnTo>
                      <a:pt x="984" y="1998"/>
                    </a:lnTo>
                    <a:lnTo>
                      <a:pt x="979" y="2011"/>
                    </a:lnTo>
                    <a:lnTo>
                      <a:pt x="970" y="2021"/>
                    </a:lnTo>
                    <a:lnTo>
                      <a:pt x="960" y="2031"/>
                    </a:lnTo>
                    <a:lnTo>
                      <a:pt x="949" y="2039"/>
                    </a:lnTo>
                    <a:lnTo>
                      <a:pt x="945" y="2028"/>
                    </a:lnTo>
                    <a:lnTo>
                      <a:pt x="944" y="2020"/>
                    </a:lnTo>
                    <a:lnTo>
                      <a:pt x="945" y="2009"/>
                    </a:lnTo>
                    <a:lnTo>
                      <a:pt x="947" y="1998"/>
                    </a:lnTo>
                    <a:lnTo>
                      <a:pt x="948" y="1991"/>
                    </a:lnTo>
                    <a:lnTo>
                      <a:pt x="947" y="1988"/>
                    </a:lnTo>
                    <a:lnTo>
                      <a:pt x="945" y="1984"/>
                    </a:lnTo>
                    <a:lnTo>
                      <a:pt x="940" y="1980"/>
                    </a:lnTo>
                    <a:lnTo>
                      <a:pt x="936" y="1973"/>
                    </a:lnTo>
                    <a:lnTo>
                      <a:pt x="932" y="1965"/>
                    </a:lnTo>
                    <a:lnTo>
                      <a:pt x="926" y="1957"/>
                    </a:lnTo>
                    <a:lnTo>
                      <a:pt x="921" y="1954"/>
                    </a:lnTo>
                    <a:lnTo>
                      <a:pt x="913" y="1951"/>
                    </a:lnTo>
                    <a:lnTo>
                      <a:pt x="906" y="1945"/>
                    </a:lnTo>
                    <a:lnTo>
                      <a:pt x="900" y="1937"/>
                    </a:lnTo>
                    <a:lnTo>
                      <a:pt x="894" y="1929"/>
                    </a:lnTo>
                    <a:lnTo>
                      <a:pt x="890" y="1923"/>
                    </a:lnTo>
                    <a:lnTo>
                      <a:pt x="882" y="1919"/>
                    </a:lnTo>
                    <a:lnTo>
                      <a:pt x="873" y="1915"/>
                    </a:lnTo>
                    <a:lnTo>
                      <a:pt x="865" y="1912"/>
                    </a:lnTo>
                    <a:lnTo>
                      <a:pt x="858" y="1907"/>
                    </a:lnTo>
                    <a:lnTo>
                      <a:pt x="857" y="1906"/>
                    </a:lnTo>
                    <a:lnTo>
                      <a:pt x="856" y="1904"/>
                    </a:lnTo>
                    <a:lnTo>
                      <a:pt x="854" y="1902"/>
                    </a:lnTo>
                    <a:lnTo>
                      <a:pt x="853" y="1901"/>
                    </a:lnTo>
                    <a:lnTo>
                      <a:pt x="851" y="1898"/>
                    </a:lnTo>
                    <a:lnTo>
                      <a:pt x="850" y="1897"/>
                    </a:lnTo>
                    <a:lnTo>
                      <a:pt x="849" y="1897"/>
                    </a:lnTo>
                    <a:lnTo>
                      <a:pt x="846" y="1899"/>
                    </a:lnTo>
                    <a:lnTo>
                      <a:pt x="844" y="1901"/>
                    </a:lnTo>
                    <a:lnTo>
                      <a:pt x="841" y="1902"/>
                    </a:lnTo>
                    <a:lnTo>
                      <a:pt x="838" y="1902"/>
                    </a:lnTo>
                    <a:lnTo>
                      <a:pt x="835" y="1901"/>
                    </a:lnTo>
                    <a:lnTo>
                      <a:pt x="832" y="1896"/>
                    </a:lnTo>
                    <a:lnTo>
                      <a:pt x="829" y="1888"/>
                    </a:lnTo>
                    <a:lnTo>
                      <a:pt x="829" y="1880"/>
                    </a:lnTo>
                    <a:lnTo>
                      <a:pt x="828" y="1873"/>
                    </a:lnTo>
                    <a:lnTo>
                      <a:pt x="827" y="1866"/>
                    </a:lnTo>
                    <a:lnTo>
                      <a:pt x="824" y="1858"/>
                    </a:lnTo>
                    <a:lnTo>
                      <a:pt x="819" y="1849"/>
                    </a:lnTo>
                    <a:lnTo>
                      <a:pt x="813" y="1841"/>
                    </a:lnTo>
                    <a:lnTo>
                      <a:pt x="806" y="1835"/>
                    </a:lnTo>
                    <a:lnTo>
                      <a:pt x="798" y="1835"/>
                    </a:lnTo>
                    <a:lnTo>
                      <a:pt x="790" y="1839"/>
                    </a:lnTo>
                    <a:lnTo>
                      <a:pt x="784" y="1844"/>
                    </a:lnTo>
                    <a:lnTo>
                      <a:pt x="776" y="1849"/>
                    </a:lnTo>
                    <a:lnTo>
                      <a:pt x="768" y="1850"/>
                    </a:lnTo>
                    <a:lnTo>
                      <a:pt x="764" y="1850"/>
                    </a:lnTo>
                    <a:lnTo>
                      <a:pt x="762" y="1850"/>
                    </a:lnTo>
                    <a:lnTo>
                      <a:pt x="762" y="1849"/>
                    </a:lnTo>
                    <a:lnTo>
                      <a:pt x="762" y="1847"/>
                    </a:lnTo>
                    <a:lnTo>
                      <a:pt x="762" y="1846"/>
                    </a:lnTo>
                    <a:lnTo>
                      <a:pt x="764" y="1844"/>
                    </a:lnTo>
                    <a:lnTo>
                      <a:pt x="765" y="1842"/>
                    </a:lnTo>
                    <a:lnTo>
                      <a:pt x="768" y="1840"/>
                    </a:lnTo>
                    <a:lnTo>
                      <a:pt x="770" y="1839"/>
                    </a:lnTo>
                    <a:lnTo>
                      <a:pt x="772" y="1836"/>
                    </a:lnTo>
                    <a:lnTo>
                      <a:pt x="773" y="1835"/>
                    </a:lnTo>
                    <a:lnTo>
                      <a:pt x="776" y="1834"/>
                    </a:lnTo>
                    <a:lnTo>
                      <a:pt x="777" y="1832"/>
                    </a:lnTo>
                    <a:lnTo>
                      <a:pt x="778" y="1828"/>
                    </a:lnTo>
                    <a:lnTo>
                      <a:pt x="779" y="1824"/>
                    </a:lnTo>
                    <a:lnTo>
                      <a:pt x="780" y="1822"/>
                    </a:lnTo>
                    <a:lnTo>
                      <a:pt x="787" y="1806"/>
                    </a:lnTo>
                    <a:lnTo>
                      <a:pt x="796" y="1789"/>
                    </a:lnTo>
                    <a:lnTo>
                      <a:pt x="806" y="1776"/>
                    </a:lnTo>
                    <a:lnTo>
                      <a:pt x="809" y="1775"/>
                    </a:lnTo>
                    <a:lnTo>
                      <a:pt x="811" y="1775"/>
                    </a:lnTo>
                    <a:lnTo>
                      <a:pt x="813" y="1775"/>
                    </a:lnTo>
                    <a:lnTo>
                      <a:pt x="816" y="1775"/>
                    </a:lnTo>
                    <a:lnTo>
                      <a:pt x="817" y="1772"/>
                    </a:lnTo>
                    <a:lnTo>
                      <a:pt x="818" y="1770"/>
                    </a:lnTo>
                    <a:lnTo>
                      <a:pt x="819" y="1768"/>
                    </a:lnTo>
                    <a:lnTo>
                      <a:pt x="819" y="1765"/>
                    </a:lnTo>
                    <a:lnTo>
                      <a:pt x="818" y="1763"/>
                    </a:lnTo>
                    <a:lnTo>
                      <a:pt x="817" y="1761"/>
                    </a:lnTo>
                    <a:lnTo>
                      <a:pt x="816" y="1760"/>
                    </a:lnTo>
                    <a:lnTo>
                      <a:pt x="814" y="1757"/>
                    </a:lnTo>
                    <a:lnTo>
                      <a:pt x="814" y="1755"/>
                    </a:lnTo>
                    <a:lnTo>
                      <a:pt x="817" y="1753"/>
                    </a:lnTo>
                    <a:lnTo>
                      <a:pt x="819" y="1751"/>
                    </a:lnTo>
                    <a:lnTo>
                      <a:pt x="821" y="1749"/>
                    </a:lnTo>
                    <a:lnTo>
                      <a:pt x="825" y="1748"/>
                    </a:lnTo>
                    <a:lnTo>
                      <a:pt x="827" y="1747"/>
                    </a:lnTo>
                    <a:lnTo>
                      <a:pt x="829" y="1746"/>
                    </a:lnTo>
                    <a:lnTo>
                      <a:pt x="832" y="1744"/>
                    </a:lnTo>
                    <a:lnTo>
                      <a:pt x="833" y="1741"/>
                    </a:lnTo>
                    <a:lnTo>
                      <a:pt x="835" y="1737"/>
                    </a:lnTo>
                    <a:lnTo>
                      <a:pt x="837" y="1733"/>
                    </a:lnTo>
                    <a:lnTo>
                      <a:pt x="841" y="1731"/>
                    </a:lnTo>
                    <a:lnTo>
                      <a:pt x="844" y="1729"/>
                    </a:lnTo>
                    <a:lnTo>
                      <a:pt x="848" y="1728"/>
                    </a:lnTo>
                    <a:lnTo>
                      <a:pt x="859" y="1722"/>
                    </a:lnTo>
                    <a:lnTo>
                      <a:pt x="866" y="1713"/>
                    </a:lnTo>
                    <a:lnTo>
                      <a:pt x="870" y="1702"/>
                    </a:lnTo>
                    <a:lnTo>
                      <a:pt x="874" y="1690"/>
                    </a:lnTo>
                    <a:lnTo>
                      <a:pt x="873" y="1683"/>
                    </a:lnTo>
                    <a:lnTo>
                      <a:pt x="869" y="1675"/>
                    </a:lnTo>
                    <a:lnTo>
                      <a:pt x="867" y="1667"/>
                    </a:lnTo>
                    <a:lnTo>
                      <a:pt x="866" y="1657"/>
                    </a:lnTo>
                    <a:lnTo>
                      <a:pt x="864" y="1649"/>
                    </a:lnTo>
                    <a:lnTo>
                      <a:pt x="858" y="1643"/>
                    </a:lnTo>
                    <a:lnTo>
                      <a:pt x="850" y="1641"/>
                    </a:lnTo>
                    <a:lnTo>
                      <a:pt x="840" y="1643"/>
                    </a:lnTo>
                    <a:lnTo>
                      <a:pt x="842" y="1629"/>
                    </a:lnTo>
                    <a:lnTo>
                      <a:pt x="843" y="1614"/>
                    </a:lnTo>
                    <a:lnTo>
                      <a:pt x="842" y="1599"/>
                    </a:lnTo>
                    <a:lnTo>
                      <a:pt x="841" y="1595"/>
                    </a:lnTo>
                    <a:lnTo>
                      <a:pt x="840" y="1591"/>
                    </a:lnTo>
                    <a:lnTo>
                      <a:pt x="837" y="1588"/>
                    </a:lnTo>
                    <a:lnTo>
                      <a:pt x="836" y="1584"/>
                    </a:lnTo>
                    <a:lnTo>
                      <a:pt x="835" y="1574"/>
                    </a:lnTo>
                    <a:lnTo>
                      <a:pt x="835" y="1564"/>
                    </a:lnTo>
                    <a:lnTo>
                      <a:pt x="834" y="1554"/>
                    </a:lnTo>
                    <a:lnTo>
                      <a:pt x="828" y="1548"/>
                    </a:lnTo>
                    <a:lnTo>
                      <a:pt x="822" y="1548"/>
                    </a:lnTo>
                    <a:lnTo>
                      <a:pt x="814" y="1549"/>
                    </a:lnTo>
                    <a:lnTo>
                      <a:pt x="808" y="1551"/>
                    </a:lnTo>
                    <a:lnTo>
                      <a:pt x="801" y="1554"/>
                    </a:lnTo>
                    <a:lnTo>
                      <a:pt x="796" y="1550"/>
                    </a:lnTo>
                    <a:lnTo>
                      <a:pt x="792" y="1543"/>
                    </a:lnTo>
                    <a:lnTo>
                      <a:pt x="789" y="1534"/>
                    </a:lnTo>
                    <a:lnTo>
                      <a:pt x="787" y="1525"/>
                    </a:lnTo>
                    <a:lnTo>
                      <a:pt x="786" y="1519"/>
                    </a:lnTo>
                    <a:lnTo>
                      <a:pt x="786" y="1511"/>
                    </a:lnTo>
                    <a:lnTo>
                      <a:pt x="787" y="1504"/>
                    </a:lnTo>
                    <a:lnTo>
                      <a:pt x="788" y="1496"/>
                    </a:lnTo>
                    <a:lnTo>
                      <a:pt x="788" y="1489"/>
                    </a:lnTo>
                    <a:lnTo>
                      <a:pt x="786" y="1484"/>
                    </a:lnTo>
                    <a:lnTo>
                      <a:pt x="780" y="1479"/>
                    </a:lnTo>
                    <a:lnTo>
                      <a:pt x="776" y="1477"/>
                    </a:lnTo>
                    <a:lnTo>
                      <a:pt x="771" y="1474"/>
                    </a:lnTo>
                    <a:lnTo>
                      <a:pt x="768" y="1472"/>
                    </a:lnTo>
                    <a:lnTo>
                      <a:pt x="763" y="1470"/>
                    </a:lnTo>
                    <a:lnTo>
                      <a:pt x="750" y="1469"/>
                    </a:lnTo>
                    <a:lnTo>
                      <a:pt x="739" y="1469"/>
                    </a:lnTo>
                    <a:lnTo>
                      <a:pt x="726" y="1465"/>
                    </a:lnTo>
                    <a:lnTo>
                      <a:pt x="714" y="1461"/>
                    </a:lnTo>
                    <a:lnTo>
                      <a:pt x="707" y="1461"/>
                    </a:lnTo>
                    <a:lnTo>
                      <a:pt x="698" y="1461"/>
                    </a:lnTo>
                    <a:lnTo>
                      <a:pt x="691" y="1458"/>
                    </a:lnTo>
                    <a:lnTo>
                      <a:pt x="689" y="1454"/>
                    </a:lnTo>
                    <a:lnTo>
                      <a:pt x="689" y="1446"/>
                    </a:lnTo>
                    <a:lnTo>
                      <a:pt x="691" y="1438"/>
                    </a:lnTo>
                    <a:lnTo>
                      <a:pt x="693" y="1431"/>
                    </a:lnTo>
                    <a:lnTo>
                      <a:pt x="696" y="1425"/>
                    </a:lnTo>
                    <a:lnTo>
                      <a:pt x="699" y="1411"/>
                    </a:lnTo>
                    <a:lnTo>
                      <a:pt x="704" y="1395"/>
                    </a:lnTo>
                    <a:lnTo>
                      <a:pt x="705" y="1381"/>
                    </a:lnTo>
                    <a:lnTo>
                      <a:pt x="702" y="1370"/>
                    </a:lnTo>
                    <a:lnTo>
                      <a:pt x="697" y="1361"/>
                    </a:lnTo>
                    <a:lnTo>
                      <a:pt x="690" y="1352"/>
                    </a:lnTo>
                    <a:lnTo>
                      <a:pt x="683" y="1344"/>
                    </a:lnTo>
                    <a:lnTo>
                      <a:pt x="681" y="1338"/>
                    </a:lnTo>
                    <a:lnTo>
                      <a:pt x="680" y="1332"/>
                    </a:lnTo>
                    <a:lnTo>
                      <a:pt x="680" y="1328"/>
                    </a:lnTo>
                    <a:lnTo>
                      <a:pt x="679" y="1321"/>
                    </a:lnTo>
                    <a:lnTo>
                      <a:pt x="679" y="1318"/>
                    </a:lnTo>
                    <a:lnTo>
                      <a:pt x="677" y="1315"/>
                    </a:lnTo>
                    <a:lnTo>
                      <a:pt x="676" y="1312"/>
                    </a:lnTo>
                    <a:lnTo>
                      <a:pt x="675" y="1311"/>
                    </a:lnTo>
                    <a:lnTo>
                      <a:pt x="676" y="1308"/>
                    </a:lnTo>
                    <a:lnTo>
                      <a:pt x="679" y="1306"/>
                    </a:lnTo>
                    <a:lnTo>
                      <a:pt x="681" y="1305"/>
                    </a:lnTo>
                    <a:lnTo>
                      <a:pt x="681" y="1303"/>
                    </a:lnTo>
                    <a:lnTo>
                      <a:pt x="680" y="1300"/>
                    </a:lnTo>
                    <a:lnTo>
                      <a:pt x="680" y="1299"/>
                    </a:lnTo>
                    <a:lnTo>
                      <a:pt x="677" y="1297"/>
                    </a:lnTo>
                    <a:lnTo>
                      <a:pt x="676" y="1295"/>
                    </a:lnTo>
                    <a:lnTo>
                      <a:pt x="675" y="1292"/>
                    </a:lnTo>
                    <a:lnTo>
                      <a:pt x="674" y="1291"/>
                    </a:lnTo>
                    <a:lnTo>
                      <a:pt x="673" y="1288"/>
                    </a:lnTo>
                    <a:lnTo>
                      <a:pt x="674" y="1284"/>
                    </a:lnTo>
                    <a:lnTo>
                      <a:pt x="675" y="1281"/>
                    </a:lnTo>
                    <a:lnTo>
                      <a:pt x="676" y="1277"/>
                    </a:lnTo>
                    <a:lnTo>
                      <a:pt x="679" y="1274"/>
                    </a:lnTo>
                    <a:lnTo>
                      <a:pt x="679" y="1267"/>
                    </a:lnTo>
                    <a:lnTo>
                      <a:pt x="676" y="1259"/>
                    </a:lnTo>
                    <a:lnTo>
                      <a:pt x="676" y="1251"/>
                    </a:lnTo>
                    <a:lnTo>
                      <a:pt x="680" y="1242"/>
                    </a:lnTo>
                    <a:lnTo>
                      <a:pt x="681" y="1235"/>
                    </a:lnTo>
                    <a:lnTo>
                      <a:pt x="680" y="1228"/>
                    </a:lnTo>
                    <a:lnTo>
                      <a:pt x="675" y="1222"/>
                    </a:lnTo>
                    <a:lnTo>
                      <a:pt x="668" y="1216"/>
                    </a:lnTo>
                    <a:lnTo>
                      <a:pt x="660" y="1208"/>
                    </a:lnTo>
                    <a:lnTo>
                      <a:pt x="652" y="1201"/>
                    </a:lnTo>
                    <a:lnTo>
                      <a:pt x="641" y="1196"/>
                    </a:lnTo>
                    <a:lnTo>
                      <a:pt x="633" y="1193"/>
                    </a:lnTo>
                    <a:lnTo>
                      <a:pt x="631" y="1189"/>
                    </a:lnTo>
                    <a:lnTo>
                      <a:pt x="631" y="1184"/>
                    </a:lnTo>
                    <a:lnTo>
                      <a:pt x="634" y="1177"/>
                    </a:lnTo>
                    <a:lnTo>
                      <a:pt x="637" y="1171"/>
                    </a:lnTo>
                    <a:lnTo>
                      <a:pt x="639" y="1165"/>
                    </a:lnTo>
                    <a:lnTo>
                      <a:pt x="639" y="1158"/>
                    </a:lnTo>
                    <a:lnTo>
                      <a:pt x="637" y="1158"/>
                    </a:lnTo>
                    <a:lnTo>
                      <a:pt x="635" y="1158"/>
                    </a:lnTo>
                    <a:lnTo>
                      <a:pt x="633" y="1158"/>
                    </a:lnTo>
                    <a:lnTo>
                      <a:pt x="631" y="1158"/>
                    </a:lnTo>
                    <a:lnTo>
                      <a:pt x="629" y="1158"/>
                    </a:lnTo>
                    <a:lnTo>
                      <a:pt x="595" y="1158"/>
                    </a:lnTo>
                    <a:lnTo>
                      <a:pt x="587" y="1159"/>
                    </a:lnTo>
                    <a:lnTo>
                      <a:pt x="580" y="1159"/>
                    </a:lnTo>
                    <a:lnTo>
                      <a:pt x="575" y="1158"/>
                    </a:lnTo>
                    <a:lnTo>
                      <a:pt x="570" y="1154"/>
                    </a:lnTo>
                    <a:lnTo>
                      <a:pt x="568" y="1150"/>
                    </a:lnTo>
                    <a:lnTo>
                      <a:pt x="563" y="1146"/>
                    </a:lnTo>
                    <a:lnTo>
                      <a:pt x="559" y="1139"/>
                    </a:lnTo>
                    <a:lnTo>
                      <a:pt x="555" y="1132"/>
                    </a:lnTo>
                    <a:lnTo>
                      <a:pt x="553" y="1125"/>
                    </a:lnTo>
                    <a:lnTo>
                      <a:pt x="553" y="1121"/>
                    </a:lnTo>
                    <a:lnTo>
                      <a:pt x="556" y="1119"/>
                    </a:lnTo>
                    <a:lnTo>
                      <a:pt x="556" y="1118"/>
                    </a:lnTo>
                    <a:lnTo>
                      <a:pt x="555" y="1117"/>
                    </a:lnTo>
                    <a:lnTo>
                      <a:pt x="555" y="1114"/>
                    </a:lnTo>
                    <a:lnTo>
                      <a:pt x="554" y="1111"/>
                    </a:lnTo>
                    <a:lnTo>
                      <a:pt x="553" y="1108"/>
                    </a:lnTo>
                    <a:lnTo>
                      <a:pt x="553" y="1106"/>
                    </a:lnTo>
                    <a:lnTo>
                      <a:pt x="553" y="1104"/>
                    </a:lnTo>
                    <a:lnTo>
                      <a:pt x="555" y="1095"/>
                    </a:lnTo>
                    <a:lnTo>
                      <a:pt x="554" y="1087"/>
                    </a:lnTo>
                    <a:lnTo>
                      <a:pt x="552" y="1079"/>
                    </a:lnTo>
                    <a:lnTo>
                      <a:pt x="552" y="1071"/>
                    </a:lnTo>
                    <a:lnTo>
                      <a:pt x="552" y="1064"/>
                    </a:lnTo>
                    <a:lnTo>
                      <a:pt x="551" y="1058"/>
                    </a:lnTo>
                    <a:lnTo>
                      <a:pt x="546" y="1052"/>
                    </a:lnTo>
                    <a:lnTo>
                      <a:pt x="536" y="1046"/>
                    </a:lnTo>
                    <a:lnTo>
                      <a:pt x="524" y="1040"/>
                    </a:lnTo>
                    <a:lnTo>
                      <a:pt x="514" y="1035"/>
                    </a:lnTo>
                    <a:lnTo>
                      <a:pt x="505" y="1027"/>
                    </a:lnTo>
                    <a:lnTo>
                      <a:pt x="501" y="1023"/>
                    </a:lnTo>
                    <a:lnTo>
                      <a:pt x="499" y="1020"/>
                    </a:lnTo>
                    <a:lnTo>
                      <a:pt x="496" y="1017"/>
                    </a:lnTo>
                    <a:lnTo>
                      <a:pt x="492" y="1015"/>
                    </a:lnTo>
                    <a:lnTo>
                      <a:pt x="488" y="1013"/>
                    </a:lnTo>
                    <a:lnTo>
                      <a:pt x="480" y="1009"/>
                    </a:lnTo>
                    <a:lnTo>
                      <a:pt x="472" y="1006"/>
                    </a:lnTo>
                    <a:lnTo>
                      <a:pt x="466" y="1000"/>
                    </a:lnTo>
                    <a:lnTo>
                      <a:pt x="464" y="997"/>
                    </a:lnTo>
                    <a:lnTo>
                      <a:pt x="463" y="993"/>
                    </a:lnTo>
                    <a:lnTo>
                      <a:pt x="460" y="990"/>
                    </a:lnTo>
                    <a:lnTo>
                      <a:pt x="458" y="987"/>
                    </a:lnTo>
                    <a:lnTo>
                      <a:pt x="453" y="983"/>
                    </a:lnTo>
                    <a:lnTo>
                      <a:pt x="448" y="982"/>
                    </a:lnTo>
                    <a:lnTo>
                      <a:pt x="441" y="980"/>
                    </a:lnTo>
                    <a:lnTo>
                      <a:pt x="436" y="976"/>
                    </a:lnTo>
                    <a:lnTo>
                      <a:pt x="427" y="968"/>
                    </a:lnTo>
                    <a:lnTo>
                      <a:pt x="418" y="961"/>
                    </a:lnTo>
                    <a:lnTo>
                      <a:pt x="407" y="958"/>
                    </a:lnTo>
                    <a:lnTo>
                      <a:pt x="399" y="958"/>
                    </a:lnTo>
                    <a:lnTo>
                      <a:pt x="391" y="958"/>
                    </a:lnTo>
                    <a:lnTo>
                      <a:pt x="383" y="958"/>
                    </a:lnTo>
                    <a:lnTo>
                      <a:pt x="375" y="954"/>
                    </a:lnTo>
                    <a:lnTo>
                      <a:pt x="369" y="950"/>
                    </a:lnTo>
                    <a:lnTo>
                      <a:pt x="365" y="942"/>
                    </a:lnTo>
                    <a:lnTo>
                      <a:pt x="362" y="936"/>
                    </a:lnTo>
                    <a:lnTo>
                      <a:pt x="356" y="930"/>
                    </a:lnTo>
                    <a:lnTo>
                      <a:pt x="349" y="922"/>
                    </a:lnTo>
                    <a:lnTo>
                      <a:pt x="344" y="912"/>
                    </a:lnTo>
                    <a:lnTo>
                      <a:pt x="340" y="899"/>
                    </a:lnTo>
                    <a:lnTo>
                      <a:pt x="339" y="886"/>
                    </a:lnTo>
                    <a:lnTo>
                      <a:pt x="338" y="871"/>
                    </a:lnTo>
                    <a:lnTo>
                      <a:pt x="339" y="858"/>
                    </a:lnTo>
                    <a:lnTo>
                      <a:pt x="339" y="848"/>
                    </a:lnTo>
                    <a:lnTo>
                      <a:pt x="339" y="842"/>
                    </a:lnTo>
                    <a:lnTo>
                      <a:pt x="339" y="835"/>
                    </a:lnTo>
                    <a:lnTo>
                      <a:pt x="338" y="831"/>
                    </a:lnTo>
                    <a:lnTo>
                      <a:pt x="335" y="826"/>
                    </a:lnTo>
                    <a:lnTo>
                      <a:pt x="330" y="824"/>
                    </a:lnTo>
                    <a:lnTo>
                      <a:pt x="316" y="824"/>
                    </a:lnTo>
                    <a:lnTo>
                      <a:pt x="304" y="827"/>
                    </a:lnTo>
                    <a:lnTo>
                      <a:pt x="291" y="832"/>
                    </a:lnTo>
                    <a:lnTo>
                      <a:pt x="287" y="833"/>
                    </a:lnTo>
                    <a:lnTo>
                      <a:pt x="282" y="836"/>
                    </a:lnTo>
                    <a:lnTo>
                      <a:pt x="277" y="839"/>
                    </a:lnTo>
                    <a:lnTo>
                      <a:pt x="275" y="842"/>
                    </a:lnTo>
                    <a:lnTo>
                      <a:pt x="273" y="846"/>
                    </a:lnTo>
                    <a:lnTo>
                      <a:pt x="271" y="849"/>
                    </a:lnTo>
                    <a:lnTo>
                      <a:pt x="267" y="852"/>
                    </a:lnTo>
                    <a:lnTo>
                      <a:pt x="260" y="857"/>
                    </a:lnTo>
                    <a:lnTo>
                      <a:pt x="255" y="859"/>
                    </a:lnTo>
                    <a:lnTo>
                      <a:pt x="250" y="863"/>
                    </a:lnTo>
                    <a:lnTo>
                      <a:pt x="247" y="867"/>
                    </a:lnTo>
                    <a:lnTo>
                      <a:pt x="244" y="875"/>
                    </a:lnTo>
                    <a:lnTo>
                      <a:pt x="244" y="879"/>
                    </a:lnTo>
                    <a:lnTo>
                      <a:pt x="243" y="880"/>
                    </a:lnTo>
                    <a:lnTo>
                      <a:pt x="243" y="881"/>
                    </a:lnTo>
                    <a:lnTo>
                      <a:pt x="241" y="882"/>
                    </a:lnTo>
                    <a:lnTo>
                      <a:pt x="239" y="882"/>
                    </a:lnTo>
                    <a:lnTo>
                      <a:pt x="234" y="882"/>
                    </a:lnTo>
                    <a:lnTo>
                      <a:pt x="229" y="885"/>
                    </a:lnTo>
                    <a:lnTo>
                      <a:pt x="226" y="887"/>
                    </a:lnTo>
                    <a:lnTo>
                      <a:pt x="221" y="890"/>
                    </a:lnTo>
                    <a:lnTo>
                      <a:pt x="220" y="891"/>
                    </a:lnTo>
                    <a:lnTo>
                      <a:pt x="218" y="895"/>
                    </a:lnTo>
                    <a:lnTo>
                      <a:pt x="216" y="896"/>
                    </a:lnTo>
                    <a:lnTo>
                      <a:pt x="212" y="898"/>
                    </a:lnTo>
                    <a:lnTo>
                      <a:pt x="210" y="898"/>
                    </a:lnTo>
                    <a:lnTo>
                      <a:pt x="208" y="896"/>
                    </a:lnTo>
                    <a:lnTo>
                      <a:pt x="196" y="889"/>
                    </a:lnTo>
                    <a:lnTo>
                      <a:pt x="183" y="887"/>
                    </a:lnTo>
                    <a:lnTo>
                      <a:pt x="176" y="887"/>
                    </a:lnTo>
                    <a:lnTo>
                      <a:pt x="168" y="887"/>
                    </a:lnTo>
                    <a:lnTo>
                      <a:pt x="163" y="890"/>
                    </a:lnTo>
                    <a:lnTo>
                      <a:pt x="156" y="894"/>
                    </a:lnTo>
                    <a:lnTo>
                      <a:pt x="153" y="895"/>
                    </a:lnTo>
                    <a:lnTo>
                      <a:pt x="149" y="895"/>
                    </a:lnTo>
                    <a:lnTo>
                      <a:pt x="146" y="894"/>
                    </a:lnTo>
                    <a:lnTo>
                      <a:pt x="144" y="893"/>
                    </a:lnTo>
                    <a:lnTo>
                      <a:pt x="142" y="889"/>
                    </a:lnTo>
                    <a:lnTo>
                      <a:pt x="138" y="878"/>
                    </a:lnTo>
                    <a:lnTo>
                      <a:pt x="137" y="866"/>
                    </a:lnTo>
                    <a:lnTo>
                      <a:pt x="136" y="855"/>
                    </a:lnTo>
                    <a:lnTo>
                      <a:pt x="135" y="843"/>
                    </a:lnTo>
                    <a:lnTo>
                      <a:pt x="134" y="838"/>
                    </a:lnTo>
                    <a:lnTo>
                      <a:pt x="134" y="832"/>
                    </a:lnTo>
                    <a:lnTo>
                      <a:pt x="134" y="826"/>
                    </a:lnTo>
                    <a:lnTo>
                      <a:pt x="135" y="819"/>
                    </a:lnTo>
                    <a:lnTo>
                      <a:pt x="137" y="812"/>
                    </a:lnTo>
                    <a:lnTo>
                      <a:pt x="137" y="806"/>
                    </a:lnTo>
                    <a:lnTo>
                      <a:pt x="134" y="801"/>
                    </a:lnTo>
                    <a:lnTo>
                      <a:pt x="128" y="802"/>
                    </a:lnTo>
                    <a:lnTo>
                      <a:pt x="123" y="807"/>
                    </a:lnTo>
                    <a:lnTo>
                      <a:pt x="118" y="812"/>
                    </a:lnTo>
                    <a:lnTo>
                      <a:pt x="113" y="817"/>
                    </a:lnTo>
                    <a:lnTo>
                      <a:pt x="111" y="822"/>
                    </a:lnTo>
                    <a:lnTo>
                      <a:pt x="103" y="827"/>
                    </a:lnTo>
                    <a:lnTo>
                      <a:pt x="94" y="830"/>
                    </a:lnTo>
                    <a:lnTo>
                      <a:pt x="84" y="831"/>
                    </a:lnTo>
                    <a:lnTo>
                      <a:pt x="74" y="830"/>
                    </a:lnTo>
                    <a:lnTo>
                      <a:pt x="67" y="828"/>
                    </a:lnTo>
                    <a:lnTo>
                      <a:pt x="62" y="826"/>
                    </a:lnTo>
                    <a:lnTo>
                      <a:pt x="57" y="823"/>
                    </a:lnTo>
                    <a:lnTo>
                      <a:pt x="55" y="816"/>
                    </a:lnTo>
                    <a:lnTo>
                      <a:pt x="52" y="810"/>
                    </a:lnTo>
                    <a:lnTo>
                      <a:pt x="49" y="809"/>
                    </a:lnTo>
                    <a:lnTo>
                      <a:pt x="44" y="809"/>
                    </a:lnTo>
                    <a:lnTo>
                      <a:pt x="40" y="809"/>
                    </a:lnTo>
                    <a:lnTo>
                      <a:pt x="35" y="807"/>
                    </a:lnTo>
                    <a:lnTo>
                      <a:pt x="35" y="804"/>
                    </a:lnTo>
                    <a:lnTo>
                      <a:pt x="38" y="799"/>
                    </a:lnTo>
                    <a:lnTo>
                      <a:pt x="40" y="792"/>
                    </a:lnTo>
                    <a:lnTo>
                      <a:pt x="41" y="787"/>
                    </a:lnTo>
                    <a:lnTo>
                      <a:pt x="36" y="780"/>
                    </a:lnTo>
                    <a:lnTo>
                      <a:pt x="32" y="775"/>
                    </a:lnTo>
                    <a:lnTo>
                      <a:pt x="27" y="768"/>
                    </a:lnTo>
                    <a:lnTo>
                      <a:pt x="20" y="752"/>
                    </a:lnTo>
                    <a:lnTo>
                      <a:pt x="16" y="736"/>
                    </a:lnTo>
                    <a:lnTo>
                      <a:pt x="15" y="731"/>
                    </a:lnTo>
                    <a:lnTo>
                      <a:pt x="10" y="724"/>
                    </a:lnTo>
                    <a:lnTo>
                      <a:pt x="6" y="716"/>
                    </a:lnTo>
                    <a:lnTo>
                      <a:pt x="2" y="708"/>
                    </a:lnTo>
                    <a:lnTo>
                      <a:pt x="0" y="701"/>
                    </a:lnTo>
                    <a:lnTo>
                      <a:pt x="1" y="697"/>
                    </a:lnTo>
                    <a:lnTo>
                      <a:pt x="2" y="696"/>
                    </a:lnTo>
                    <a:lnTo>
                      <a:pt x="4" y="696"/>
                    </a:lnTo>
                    <a:lnTo>
                      <a:pt x="6" y="696"/>
                    </a:lnTo>
                    <a:lnTo>
                      <a:pt x="6" y="694"/>
                    </a:lnTo>
                    <a:lnTo>
                      <a:pt x="6" y="692"/>
                    </a:lnTo>
                    <a:lnTo>
                      <a:pt x="4" y="690"/>
                    </a:lnTo>
                    <a:lnTo>
                      <a:pt x="3" y="686"/>
                    </a:lnTo>
                    <a:lnTo>
                      <a:pt x="2" y="684"/>
                    </a:lnTo>
                    <a:lnTo>
                      <a:pt x="1" y="682"/>
                    </a:lnTo>
                    <a:lnTo>
                      <a:pt x="1" y="680"/>
                    </a:lnTo>
                    <a:lnTo>
                      <a:pt x="2" y="673"/>
                    </a:lnTo>
                    <a:lnTo>
                      <a:pt x="7" y="666"/>
                    </a:lnTo>
                    <a:lnTo>
                      <a:pt x="12" y="661"/>
                    </a:lnTo>
                    <a:lnTo>
                      <a:pt x="18" y="655"/>
                    </a:lnTo>
                    <a:lnTo>
                      <a:pt x="25" y="645"/>
                    </a:lnTo>
                    <a:lnTo>
                      <a:pt x="28" y="634"/>
                    </a:lnTo>
                    <a:lnTo>
                      <a:pt x="31" y="622"/>
                    </a:lnTo>
                    <a:lnTo>
                      <a:pt x="34" y="611"/>
                    </a:lnTo>
                    <a:lnTo>
                      <a:pt x="36" y="606"/>
                    </a:lnTo>
                    <a:lnTo>
                      <a:pt x="39" y="602"/>
                    </a:lnTo>
                    <a:lnTo>
                      <a:pt x="41" y="596"/>
                    </a:lnTo>
                    <a:lnTo>
                      <a:pt x="41" y="592"/>
                    </a:lnTo>
                    <a:lnTo>
                      <a:pt x="42" y="589"/>
                    </a:lnTo>
                    <a:lnTo>
                      <a:pt x="42" y="584"/>
                    </a:lnTo>
                    <a:lnTo>
                      <a:pt x="43" y="581"/>
                    </a:lnTo>
                    <a:lnTo>
                      <a:pt x="46" y="578"/>
                    </a:lnTo>
                    <a:lnTo>
                      <a:pt x="55" y="570"/>
                    </a:lnTo>
                    <a:lnTo>
                      <a:pt x="65" y="562"/>
                    </a:lnTo>
                    <a:lnTo>
                      <a:pt x="72" y="554"/>
                    </a:lnTo>
                    <a:lnTo>
                      <a:pt x="79" y="544"/>
                    </a:lnTo>
                    <a:lnTo>
                      <a:pt x="87" y="536"/>
                    </a:lnTo>
                    <a:lnTo>
                      <a:pt x="94" y="533"/>
                    </a:lnTo>
                    <a:lnTo>
                      <a:pt x="102" y="532"/>
                    </a:lnTo>
                    <a:lnTo>
                      <a:pt x="108" y="529"/>
                    </a:lnTo>
                    <a:lnTo>
                      <a:pt x="111" y="527"/>
                    </a:lnTo>
                    <a:lnTo>
                      <a:pt x="113" y="524"/>
                    </a:lnTo>
                    <a:lnTo>
                      <a:pt x="115" y="521"/>
                    </a:lnTo>
                    <a:lnTo>
                      <a:pt x="116" y="518"/>
                    </a:lnTo>
                    <a:lnTo>
                      <a:pt x="119" y="516"/>
                    </a:lnTo>
                    <a:lnTo>
                      <a:pt x="120" y="516"/>
                    </a:lnTo>
                    <a:lnTo>
                      <a:pt x="122" y="516"/>
                    </a:lnTo>
                    <a:lnTo>
                      <a:pt x="123" y="516"/>
                    </a:lnTo>
                    <a:lnTo>
                      <a:pt x="126" y="516"/>
                    </a:lnTo>
                    <a:lnTo>
                      <a:pt x="128" y="515"/>
                    </a:lnTo>
                    <a:lnTo>
                      <a:pt x="134" y="509"/>
                    </a:lnTo>
                    <a:lnTo>
                      <a:pt x="137" y="500"/>
                    </a:lnTo>
                    <a:lnTo>
                      <a:pt x="139" y="489"/>
                    </a:lnTo>
                    <a:lnTo>
                      <a:pt x="140" y="481"/>
                    </a:lnTo>
                    <a:lnTo>
                      <a:pt x="144" y="457"/>
                    </a:lnTo>
                    <a:lnTo>
                      <a:pt x="147" y="432"/>
                    </a:lnTo>
                    <a:lnTo>
                      <a:pt x="149" y="391"/>
                    </a:lnTo>
                    <a:lnTo>
                      <a:pt x="154" y="350"/>
                    </a:lnTo>
                    <a:lnTo>
                      <a:pt x="156" y="342"/>
                    </a:lnTo>
                    <a:lnTo>
                      <a:pt x="157" y="334"/>
                    </a:lnTo>
                    <a:lnTo>
                      <a:pt x="157" y="326"/>
                    </a:lnTo>
                    <a:lnTo>
                      <a:pt x="152" y="312"/>
                    </a:lnTo>
                    <a:lnTo>
                      <a:pt x="145" y="299"/>
                    </a:lnTo>
                    <a:lnTo>
                      <a:pt x="138" y="285"/>
                    </a:lnTo>
                    <a:lnTo>
                      <a:pt x="134" y="272"/>
                    </a:lnTo>
                    <a:lnTo>
                      <a:pt x="134" y="264"/>
                    </a:lnTo>
                    <a:lnTo>
                      <a:pt x="138" y="257"/>
                    </a:lnTo>
                    <a:lnTo>
                      <a:pt x="144" y="253"/>
                    </a:lnTo>
                    <a:lnTo>
                      <a:pt x="152" y="252"/>
                    </a:lnTo>
                    <a:lnTo>
                      <a:pt x="155" y="253"/>
                    </a:lnTo>
                    <a:lnTo>
                      <a:pt x="159" y="253"/>
                    </a:lnTo>
                    <a:lnTo>
                      <a:pt x="161" y="255"/>
                    </a:lnTo>
                    <a:lnTo>
                      <a:pt x="163" y="255"/>
                    </a:lnTo>
                    <a:lnTo>
                      <a:pt x="164" y="253"/>
                    </a:lnTo>
                    <a:lnTo>
                      <a:pt x="165" y="252"/>
                    </a:lnTo>
                    <a:lnTo>
                      <a:pt x="167" y="251"/>
                    </a:lnTo>
                    <a:lnTo>
                      <a:pt x="167" y="248"/>
                    </a:lnTo>
                    <a:lnTo>
                      <a:pt x="167" y="243"/>
                    </a:lnTo>
                    <a:lnTo>
                      <a:pt x="165" y="240"/>
                    </a:lnTo>
                    <a:lnTo>
                      <a:pt x="164" y="236"/>
                    </a:lnTo>
                    <a:lnTo>
                      <a:pt x="162" y="233"/>
                    </a:lnTo>
                    <a:lnTo>
                      <a:pt x="160" y="231"/>
                    </a:lnTo>
                    <a:lnTo>
                      <a:pt x="156" y="228"/>
                    </a:lnTo>
                    <a:lnTo>
                      <a:pt x="153" y="228"/>
                    </a:lnTo>
                    <a:lnTo>
                      <a:pt x="149" y="228"/>
                    </a:lnTo>
                    <a:lnTo>
                      <a:pt x="146" y="227"/>
                    </a:lnTo>
                    <a:lnTo>
                      <a:pt x="144" y="226"/>
                    </a:lnTo>
                    <a:lnTo>
                      <a:pt x="143" y="224"/>
                    </a:lnTo>
                    <a:lnTo>
                      <a:pt x="142" y="221"/>
                    </a:lnTo>
                    <a:lnTo>
                      <a:pt x="142" y="219"/>
                    </a:lnTo>
                    <a:lnTo>
                      <a:pt x="143" y="216"/>
                    </a:lnTo>
                    <a:lnTo>
                      <a:pt x="143" y="213"/>
                    </a:lnTo>
                    <a:lnTo>
                      <a:pt x="143" y="211"/>
                    </a:lnTo>
                    <a:lnTo>
                      <a:pt x="146" y="208"/>
                    </a:lnTo>
                    <a:lnTo>
                      <a:pt x="152" y="205"/>
                    </a:lnTo>
                    <a:lnTo>
                      <a:pt x="160" y="203"/>
                    </a:lnTo>
                    <a:lnTo>
                      <a:pt x="168" y="202"/>
                    </a:lnTo>
                    <a:lnTo>
                      <a:pt x="172" y="202"/>
                    </a:lnTo>
                    <a:lnTo>
                      <a:pt x="178" y="201"/>
                    </a:lnTo>
                    <a:lnTo>
                      <a:pt x="186" y="201"/>
                    </a:lnTo>
                    <a:lnTo>
                      <a:pt x="195" y="200"/>
                    </a:lnTo>
                    <a:lnTo>
                      <a:pt x="202" y="197"/>
                    </a:lnTo>
                    <a:lnTo>
                      <a:pt x="208" y="194"/>
                    </a:lnTo>
                    <a:lnTo>
                      <a:pt x="208" y="190"/>
                    </a:lnTo>
                    <a:lnTo>
                      <a:pt x="208" y="188"/>
                    </a:lnTo>
                    <a:lnTo>
                      <a:pt x="209" y="187"/>
                    </a:lnTo>
                    <a:lnTo>
                      <a:pt x="210" y="187"/>
                    </a:lnTo>
                    <a:lnTo>
                      <a:pt x="211" y="187"/>
                    </a:lnTo>
                    <a:lnTo>
                      <a:pt x="213" y="187"/>
                    </a:lnTo>
                    <a:lnTo>
                      <a:pt x="216" y="187"/>
                    </a:lnTo>
                    <a:lnTo>
                      <a:pt x="217" y="188"/>
                    </a:lnTo>
                    <a:lnTo>
                      <a:pt x="218" y="189"/>
                    </a:lnTo>
                    <a:lnTo>
                      <a:pt x="219" y="190"/>
                    </a:lnTo>
                    <a:lnTo>
                      <a:pt x="219" y="193"/>
                    </a:lnTo>
                    <a:lnTo>
                      <a:pt x="220" y="195"/>
                    </a:lnTo>
                    <a:lnTo>
                      <a:pt x="221" y="196"/>
                    </a:lnTo>
                    <a:lnTo>
                      <a:pt x="223" y="196"/>
                    </a:lnTo>
                    <a:lnTo>
                      <a:pt x="225" y="196"/>
                    </a:lnTo>
                    <a:lnTo>
                      <a:pt x="227" y="195"/>
                    </a:lnTo>
                    <a:lnTo>
                      <a:pt x="228" y="194"/>
                    </a:lnTo>
                    <a:lnTo>
                      <a:pt x="229" y="192"/>
                    </a:lnTo>
                    <a:lnTo>
                      <a:pt x="231" y="190"/>
                    </a:lnTo>
                    <a:lnTo>
                      <a:pt x="231" y="188"/>
                    </a:lnTo>
                    <a:lnTo>
                      <a:pt x="232" y="187"/>
                    </a:lnTo>
                    <a:lnTo>
                      <a:pt x="233" y="187"/>
                    </a:lnTo>
                    <a:lnTo>
                      <a:pt x="236" y="187"/>
                    </a:lnTo>
                    <a:lnTo>
                      <a:pt x="237" y="188"/>
                    </a:lnTo>
                    <a:lnTo>
                      <a:pt x="239" y="189"/>
                    </a:lnTo>
                    <a:lnTo>
                      <a:pt x="240" y="192"/>
                    </a:lnTo>
                    <a:lnTo>
                      <a:pt x="240" y="194"/>
                    </a:lnTo>
                    <a:lnTo>
                      <a:pt x="240" y="196"/>
                    </a:lnTo>
                    <a:lnTo>
                      <a:pt x="240" y="202"/>
                    </a:lnTo>
                    <a:lnTo>
                      <a:pt x="240" y="209"/>
                    </a:lnTo>
                    <a:lnTo>
                      <a:pt x="240" y="214"/>
                    </a:lnTo>
                    <a:lnTo>
                      <a:pt x="242" y="220"/>
                    </a:lnTo>
                    <a:lnTo>
                      <a:pt x="248" y="222"/>
                    </a:lnTo>
                    <a:lnTo>
                      <a:pt x="250" y="222"/>
                    </a:lnTo>
                    <a:lnTo>
                      <a:pt x="252" y="224"/>
                    </a:lnTo>
                    <a:lnTo>
                      <a:pt x="253" y="226"/>
                    </a:lnTo>
                    <a:lnTo>
                      <a:pt x="255" y="228"/>
                    </a:lnTo>
                    <a:lnTo>
                      <a:pt x="257" y="229"/>
                    </a:lnTo>
                    <a:lnTo>
                      <a:pt x="259" y="231"/>
                    </a:lnTo>
                    <a:lnTo>
                      <a:pt x="261" y="231"/>
                    </a:lnTo>
                    <a:lnTo>
                      <a:pt x="266" y="231"/>
                    </a:lnTo>
                    <a:lnTo>
                      <a:pt x="268" y="231"/>
                    </a:lnTo>
                    <a:lnTo>
                      <a:pt x="272" y="231"/>
                    </a:lnTo>
                    <a:lnTo>
                      <a:pt x="274" y="232"/>
                    </a:lnTo>
                    <a:lnTo>
                      <a:pt x="277" y="234"/>
                    </a:lnTo>
                    <a:lnTo>
                      <a:pt x="281" y="237"/>
                    </a:lnTo>
                    <a:lnTo>
                      <a:pt x="284" y="241"/>
                    </a:lnTo>
                    <a:lnTo>
                      <a:pt x="289" y="243"/>
                    </a:lnTo>
                    <a:lnTo>
                      <a:pt x="292" y="245"/>
                    </a:lnTo>
                    <a:lnTo>
                      <a:pt x="298" y="247"/>
                    </a:lnTo>
                    <a:lnTo>
                      <a:pt x="304" y="245"/>
                    </a:lnTo>
                    <a:lnTo>
                      <a:pt x="308" y="242"/>
                    </a:lnTo>
                    <a:lnTo>
                      <a:pt x="314" y="241"/>
                    </a:lnTo>
                    <a:lnTo>
                      <a:pt x="323" y="237"/>
                    </a:lnTo>
                    <a:lnTo>
                      <a:pt x="330" y="233"/>
                    </a:lnTo>
                    <a:lnTo>
                      <a:pt x="337" y="226"/>
                    </a:lnTo>
                    <a:lnTo>
                      <a:pt x="344" y="219"/>
                    </a:lnTo>
                    <a:lnTo>
                      <a:pt x="346" y="218"/>
                    </a:lnTo>
                    <a:lnTo>
                      <a:pt x="349" y="216"/>
                    </a:lnTo>
                    <a:lnTo>
                      <a:pt x="354" y="214"/>
                    </a:lnTo>
                    <a:lnTo>
                      <a:pt x="357" y="213"/>
                    </a:lnTo>
                    <a:lnTo>
                      <a:pt x="360" y="211"/>
                    </a:lnTo>
                    <a:lnTo>
                      <a:pt x="362" y="210"/>
                    </a:lnTo>
                    <a:lnTo>
                      <a:pt x="363" y="206"/>
                    </a:lnTo>
                    <a:lnTo>
                      <a:pt x="364" y="205"/>
                    </a:lnTo>
                    <a:lnTo>
                      <a:pt x="365" y="205"/>
                    </a:lnTo>
                    <a:lnTo>
                      <a:pt x="367" y="205"/>
                    </a:lnTo>
                    <a:lnTo>
                      <a:pt x="368" y="205"/>
                    </a:lnTo>
                    <a:lnTo>
                      <a:pt x="369" y="205"/>
                    </a:lnTo>
                    <a:lnTo>
                      <a:pt x="369" y="206"/>
                    </a:lnTo>
                    <a:lnTo>
                      <a:pt x="370" y="206"/>
                    </a:lnTo>
                    <a:lnTo>
                      <a:pt x="371" y="205"/>
                    </a:lnTo>
                    <a:lnTo>
                      <a:pt x="373" y="200"/>
                    </a:lnTo>
                    <a:lnTo>
                      <a:pt x="375" y="193"/>
                    </a:lnTo>
                    <a:lnTo>
                      <a:pt x="376" y="185"/>
                    </a:lnTo>
                    <a:lnTo>
                      <a:pt x="378" y="179"/>
                    </a:lnTo>
                    <a:lnTo>
                      <a:pt x="383" y="176"/>
                    </a:lnTo>
                    <a:lnTo>
                      <a:pt x="392" y="173"/>
                    </a:lnTo>
                    <a:lnTo>
                      <a:pt x="399" y="170"/>
                    </a:lnTo>
                    <a:lnTo>
                      <a:pt x="404" y="163"/>
                    </a:lnTo>
                    <a:lnTo>
                      <a:pt x="405" y="154"/>
                    </a:lnTo>
                    <a:lnTo>
                      <a:pt x="403" y="150"/>
                    </a:lnTo>
                    <a:lnTo>
                      <a:pt x="397" y="149"/>
                    </a:lnTo>
                    <a:lnTo>
                      <a:pt x="391" y="149"/>
                    </a:lnTo>
                    <a:lnTo>
                      <a:pt x="384" y="149"/>
                    </a:lnTo>
                    <a:lnTo>
                      <a:pt x="378" y="147"/>
                    </a:lnTo>
                    <a:lnTo>
                      <a:pt x="371" y="139"/>
                    </a:lnTo>
                    <a:lnTo>
                      <a:pt x="367" y="129"/>
                    </a:lnTo>
                    <a:lnTo>
                      <a:pt x="364" y="117"/>
                    </a:lnTo>
                    <a:lnTo>
                      <a:pt x="365" y="106"/>
                    </a:lnTo>
                    <a:lnTo>
                      <a:pt x="367" y="102"/>
                    </a:lnTo>
                    <a:lnTo>
                      <a:pt x="368" y="99"/>
                    </a:lnTo>
                    <a:lnTo>
                      <a:pt x="369" y="95"/>
                    </a:lnTo>
                    <a:lnTo>
                      <a:pt x="370" y="92"/>
                    </a:lnTo>
                    <a:lnTo>
                      <a:pt x="370" y="87"/>
                    </a:lnTo>
                    <a:lnTo>
                      <a:pt x="367" y="77"/>
                    </a:lnTo>
                    <a:lnTo>
                      <a:pt x="360" y="68"/>
                    </a:lnTo>
                    <a:lnTo>
                      <a:pt x="356" y="63"/>
                    </a:lnTo>
                    <a:lnTo>
                      <a:pt x="354" y="60"/>
                    </a:lnTo>
                    <a:lnTo>
                      <a:pt x="353" y="58"/>
                    </a:lnTo>
                    <a:lnTo>
                      <a:pt x="354" y="55"/>
                    </a:lnTo>
                    <a:lnTo>
                      <a:pt x="355" y="53"/>
                    </a:lnTo>
                    <a:lnTo>
                      <a:pt x="359" y="52"/>
                    </a:lnTo>
                    <a:lnTo>
                      <a:pt x="363" y="52"/>
                    </a:lnTo>
                    <a:lnTo>
                      <a:pt x="370" y="52"/>
                    </a:lnTo>
                    <a:lnTo>
                      <a:pt x="379" y="54"/>
                    </a:lnTo>
                    <a:lnTo>
                      <a:pt x="387" y="59"/>
                    </a:lnTo>
                    <a:lnTo>
                      <a:pt x="396" y="63"/>
                    </a:lnTo>
                    <a:lnTo>
                      <a:pt x="405" y="66"/>
                    </a:lnTo>
                    <a:lnTo>
                      <a:pt x="413" y="66"/>
                    </a:lnTo>
                    <a:lnTo>
                      <a:pt x="421" y="62"/>
                    </a:lnTo>
                    <a:lnTo>
                      <a:pt x="431" y="61"/>
                    </a:lnTo>
                    <a:lnTo>
                      <a:pt x="434" y="61"/>
                    </a:lnTo>
                    <a:lnTo>
                      <a:pt x="437" y="61"/>
                    </a:lnTo>
                    <a:lnTo>
                      <a:pt x="441" y="63"/>
                    </a:lnTo>
                    <a:lnTo>
                      <a:pt x="444" y="64"/>
                    </a:lnTo>
                    <a:lnTo>
                      <a:pt x="447" y="66"/>
                    </a:lnTo>
                    <a:lnTo>
                      <a:pt x="449" y="67"/>
                    </a:lnTo>
                    <a:lnTo>
                      <a:pt x="451" y="66"/>
                    </a:lnTo>
                    <a:lnTo>
                      <a:pt x="453" y="66"/>
                    </a:lnTo>
                    <a:lnTo>
                      <a:pt x="455" y="63"/>
                    </a:lnTo>
                    <a:lnTo>
                      <a:pt x="455" y="62"/>
                    </a:lnTo>
                    <a:lnTo>
                      <a:pt x="455" y="60"/>
                    </a:lnTo>
                    <a:lnTo>
                      <a:pt x="453" y="58"/>
                    </a:lnTo>
                    <a:lnTo>
                      <a:pt x="452" y="55"/>
                    </a:lnTo>
                    <a:lnTo>
                      <a:pt x="453" y="54"/>
                    </a:lnTo>
                    <a:lnTo>
                      <a:pt x="456" y="53"/>
                    </a:lnTo>
                    <a:lnTo>
                      <a:pt x="458" y="53"/>
                    </a:lnTo>
                    <a:lnTo>
                      <a:pt x="469" y="51"/>
                    </a:lnTo>
                    <a:lnTo>
                      <a:pt x="477" y="46"/>
                    </a:lnTo>
                    <a:lnTo>
                      <a:pt x="485" y="39"/>
                    </a:lnTo>
                    <a:lnTo>
                      <a:pt x="493" y="31"/>
                    </a:lnTo>
                    <a:lnTo>
                      <a:pt x="497" y="29"/>
                    </a:lnTo>
                    <a:lnTo>
                      <a:pt x="501" y="27"/>
                    </a:lnTo>
                    <a:lnTo>
                      <a:pt x="505" y="25"/>
                    </a:lnTo>
                    <a:lnTo>
                      <a:pt x="508" y="23"/>
                    </a:lnTo>
                    <a:lnTo>
                      <a:pt x="513" y="16"/>
                    </a:lnTo>
                    <a:lnTo>
                      <a:pt x="514" y="8"/>
                    </a:lnTo>
                    <a:lnTo>
                      <a:pt x="515"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6" name="Freeform 1682"/>
              <p:cNvSpPr>
                <a:spLocks/>
              </p:cNvSpPr>
              <p:nvPr/>
            </p:nvSpPr>
            <p:spPr bwMode="auto">
              <a:xfrm>
                <a:off x="4062413" y="2262188"/>
                <a:ext cx="374650" cy="714375"/>
              </a:xfrm>
              <a:custGeom>
                <a:avLst/>
                <a:gdLst>
                  <a:gd name="T0" fmla="*/ 309 w 471"/>
                  <a:gd name="T1" fmla="*/ 43 h 900"/>
                  <a:gd name="T2" fmla="*/ 260 w 471"/>
                  <a:gd name="T3" fmla="*/ 117 h 900"/>
                  <a:gd name="T4" fmla="*/ 236 w 471"/>
                  <a:gd name="T5" fmla="*/ 172 h 900"/>
                  <a:gd name="T6" fmla="*/ 245 w 471"/>
                  <a:gd name="T7" fmla="*/ 180 h 900"/>
                  <a:gd name="T8" fmla="*/ 260 w 471"/>
                  <a:gd name="T9" fmla="*/ 200 h 900"/>
                  <a:gd name="T10" fmla="*/ 270 w 471"/>
                  <a:gd name="T11" fmla="*/ 275 h 900"/>
                  <a:gd name="T12" fmla="*/ 333 w 471"/>
                  <a:gd name="T13" fmla="*/ 300 h 900"/>
                  <a:gd name="T14" fmla="*/ 371 w 471"/>
                  <a:gd name="T15" fmla="*/ 317 h 900"/>
                  <a:gd name="T16" fmla="*/ 448 w 471"/>
                  <a:gd name="T17" fmla="*/ 337 h 900"/>
                  <a:gd name="T18" fmla="*/ 451 w 471"/>
                  <a:gd name="T19" fmla="*/ 354 h 900"/>
                  <a:gd name="T20" fmla="*/ 443 w 471"/>
                  <a:gd name="T21" fmla="*/ 381 h 900"/>
                  <a:gd name="T22" fmla="*/ 443 w 471"/>
                  <a:gd name="T23" fmla="*/ 459 h 900"/>
                  <a:gd name="T24" fmla="*/ 445 w 471"/>
                  <a:gd name="T25" fmla="*/ 525 h 900"/>
                  <a:gd name="T26" fmla="*/ 471 w 471"/>
                  <a:gd name="T27" fmla="*/ 615 h 900"/>
                  <a:gd name="T28" fmla="*/ 452 w 471"/>
                  <a:gd name="T29" fmla="*/ 580 h 900"/>
                  <a:gd name="T30" fmla="*/ 440 w 471"/>
                  <a:gd name="T31" fmla="*/ 588 h 900"/>
                  <a:gd name="T32" fmla="*/ 428 w 471"/>
                  <a:gd name="T33" fmla="*/ 581 h 900"/>
                  <a:gd name="T34" fmla="*/ 383 w 471"/>
                  <a:gd name="T35" fmla="*/ 596 h 900"/>
                  <a:gd name="T36" fmla="*/ 363 w 471"/>
                  <a:gd name="T37" fmla="*/ 617 h 900"/>
                  <a:gd name="T38" fmla="*/ 384 w 471"/>
                  <a:gd name="T39" fmla="*/ 630 h 900"/>
                  <a:gd name="T40" fmla="*/ 379 w 471"/>
                  <a:gd name="T41" fmla="*/ 648 h 900"/>
                  <a:gd name="T42" fmla="*/ 369 w 471"/>
                  <a:gd name="T43" fmla="*/ 699 h 900"/>
                  <a:gd name="T44" fmla="*/ 363 w 471"/>
                  <a:gd name="T45" fmla="*/ 871 h 900"/>
                  <a:gd name="T46" fmla="*/ 336 w 471"/>
                  <a:gd name="T47" fmla="*/ 869 h 900"/>
                  <a:gd name="T48" fmla="*/ 348 w 471"/>
                  <a:gd name="T49" fmla="*/ 816 h 900"/>
                  <a:gd name="T50" fmla="*/ 288 w 471"/>
                  <a:gd name="T51" fmla="*/ 810 h 900"/>
                  <a:gd name="T52" fmla="*/ 230 w 471"/>
                  <a:gd name="T53" fmla="*/ 793 h 900"/>
                  <a:gd name="T54" fmla="*/ 200 w 471"/>
                  <a:gd name="T55" fmla="*/ 750 h 900"/>
                  <a:gd name="T56" fmla="*/ 143 w 471"/>
                  <a:gd name="T57" fmla="*/ 690 h 900"/>
                  <a:gd name="T58" fmla="*/ 101 w 471"/>
                  <a:gd name="T59" fmla="*/ 670 h 900"/>
                  <a:gd name="T60" fmla="*/ 60 w 471"/>
                  <a:gd name="T61" fmla="*/ 658 h 900"/>
                  <a:gd name="T62" fmla="*/ 6 w 471"/>
                  <a:gd name="T63" fmla="*/ 612 h 900"/>
                  <a:gd name="T64" fmla="*/ 14 w 471"/>
                  <a:gd name="T65" fmla="*/ 589 h 900"/>
                  <a:gd name="T66" fmla="*/ 31 w 471"/>
                  <a:gd name="T67" fmla="*/ 572 h 900"/>
                  <a:gd name="T68" fmla="*/ 62 w 471"/>
                  <a:gd name="T69" fmla="*/ 532 h 900"/>
                  <a:gd name="T70" fmla="*/ 94 w 471"/>
                  <a:gd name="T71" fmla="*/ 475 h 900"/>
                  <a:gd name="T72" fmla="*/ 93 w 471"/>
                  <a:gd name="T73" fmla="*/ 468 h 900"/>
                  <a:gd name="T74" fmla="*/ 78 w 471"/>
                  <a:gd name="T75" fmla="*/ 445 h 900"/>
                  <a:gd name="T76" fmla="*/ 71 w 471"/>
                  <a:gd name="T77" fmla="*/ 374 h 900"/>
                  <a:gd name="T78" fmla="*/ 79 w 471"/>
                  <a:gd name="T79" fmla="*/ 361 h 900"/>
                  <a:gd name="T80" fmla="*/ 77 w 471"/>
                  <a:gd name="T81" fmla="*/ 325 h 900"/>
                  <a:gd name="T82" fmla="*/ 70 w 471"/>
                  <a:gd name="T83" fmla="*/ 306 h 900"/>
                  <a:gd name="T84" fmla="*/ 61 w 471"/>
                  <a:gd name="T85" fmla="*/ 295 h 900"/>
                  <a:gd name="T86" fmla="*/ 54 w 471"/>
                  <a:gd name="T87" fmla="*/ 279 h 900"/>
                  <a:gd name="T88" fmla="*/ 78 w 471"/>
                  <a:gd name="T89" fmla="*/ 255 h 900"/>
                  <a:gd name="T90" fmla="*/ 84 w 471"/>
                  <a:gd name="T91" fmla="*/ 234 h 900"/>
                  <a:gd name="T92" fmla="*/ 80 w 471"/>
                  <a:gd name="T93" fmla="*/ 225 h 900"/>
                  <a:gd name="T94" fmla="*/ 106 w 471"/>
                  <a:gd name="T95" fmla="*/ 225 h 900"/>
                  <a:gd name="T96" fmla="*/ 106 w 471"/>
                  <a:gd name="T97" fmla="*/ 225 h 900"/>
                  <a:gd name="T98" fmla="*/ 111 w 471"/>
                  <a:gd name="T99" fmla="*/ 212 h 900"/>
                  <a:gd name="T100" fmla="*/ 110 w 471"/>
                  <a:gd name="T101" fmla="*/ 201 h 900"/>
                  <a:gd name="T102" fmla="*/ 142 w 471"/>
                  <a:gd name="T103" fmla="*/ 166 h 900"/>
                  <a:gd name="T104" fmla="*/ 151 w 471"/>
                  <a:gd name="T105" fmla="*/ 149 h 900"/>
                  <a:gd name="T106" fmla="*/ 174 w 471"/>
                  <a:gd name="T107" fmla="*/ 86 h 900"/>
                  <a:gd name="T108" fmla="*/ 199 w 471"/>
                  <a:gd name="T109" fmla="*/ 82 h 900"/>
                  <a:gd name="T110" fmla="*/ 216 w 471"/>
                  <a:gd name="T111" fmla="*/ 69 h 900"/>
                  <a:gd name="T112" fmla="*/ 250 w 471"/>
                  <a:gd name="T113" fmla="*/ 52 h 900"/>
                  <a:gd name="T114" fmla="*/ 296 w 471"/>
                  <a:gd name="T115" fmla="*/ 11 h 900"/>
                  <a:gd name="T116" fmla="*/ 310 w 471"/>
                  <a:gd name="T117" fmla="*/ 3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71"/>
                  <a:gd name="T178" fmla="*/ 0 h 900"/>
                  <a:gd name="T179" fmla="*/ 471 w 471"/>
                  <a:gd name="T180" fmla="*/ 900 h 9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71" h="900">
                    <a:moveTo>
                      <a:pt x="315" y="0"/>
                    </a:moveTo>
                    <a:lnTo>
                      <a:pt x="323" y="0"/>
                    </a:lnTo>
                    <a:lnTo>
                      <a:pt x="331" y="4"/>
                    </a:lnTo>
                    <a:lnTo>
                      <a:pt x="336" y="10"/>
                    </a:lnTo>
                    <a:lnTo>
                      <a:pt x="338" y="16"/>
                    </a:lnTo>
                    <a:lnTo>
                      <a:pt x="333" y="23"/>
                    </a:lnTo>
                    <a:lnTo>
                      <a:pt x="326" y="31"/>
                    </a:lnTo>
                    <a:lnTo>
                      <a:pt x="317" y="37"/>
                    </a:lnTo>
                    <a:lnTo>
                      <a:pt x="309" y="43"/>
                    </a:lnTo>
                    <a:lnTo>
                      <a:pt x="303" y="46"/>
                    </a:lnTo>
                    <a:lnTo>
                      <a:pt x="298" y="52"/>
                    </a:lnTo>
                    <a:lnTo>
                      <a:pt x="293" y="61"/>
                    </a:lnTo>
                    <a:lnTo>
                      <a:pt x="290" y="68"/>
                    </a:lnTo>
                    <a:lnTo>
                      <a:pt x="276" y="94"/>
                    </a:lnTo>
                    <a:lnTo>
                      <a:pt x="270" y="97"/>
                    </a:lnTo>
                    <a:lnTo>
                      <a:pt x="266" y="103"/>
                    </a:lnTo>
                    <a:lnTo>
                      <a:pt x="262" y="110"/>
                    </a:lnTo>
                    <a:lnTo>
                      <a:pt x="260" y="117"/>
                    </a:lnTo>
                    <a:lnTo>
                      <a:pt x="259" y="122"/>
                    </a:lnTo>
                    <a:lnTo>
                      <a:pt x="259" y="128"/>
                    </a:lnTo>
                    <a:lnTo>
                      <a:pt x="258" y="133"/>
                    </a:lnTo>
                    <a:lnTo>
                      <a:pt x="250" y="149"/>
                    </a:lnTo>
                    <a:lnTo>
                      <a:pt x="239" y="164"/>
                    </a:lnTo>
                    <a:lnTo>
                      <a:pt x="239" y="165"/>
                    </a:lnTo>
                    <a:lnTo>
                      <a:pt x="238" y="168"/>
                    </a:lnTo>
                    <a:lnTo>
                      <a:pt x="237" y="170"/>
                    </a:lnTo>
                    <a:lnTo>
                      <a:pt x="236" y="172"/>
                    </a:lnTo>
                    <a:lnTo>
                      <a:pt x="235" y="174"/>
                    </a:lnTo>
                    <a:lnTo>
                      <a:pt x="235" y="177"/>
                    </a:lnTo>
                    <a:lnTo>
                      <a:pt x="235" y="178"/>
                    </a:lnTo>
                    <a:lnTo>
                      <a:pt x="236" y="179"/>
                    </a:lnTo>
                    <a:lnTo>
                      <a:pt x="238" y="179"/>
                    </a:lnTo>
                    <a:lnTo>
                      <a:pt x="240" y="179"/>
                    </a:lnTo>
                    <a:lnTo>
                      <a:pt x="243" y="179"/>
                    </a:lnTo>
                    <a:lnTo>
                      <a:pt x="244" y="180"/>
                    </a:lnTo>
                    <a:lnTo>
                      <a:pt x="245" y="180"/>
                    </a:lnTo>
                    <a:lnTo>
                      <a:pt x="246" y="181"/>
                    </a:lnTo>
                    <a:lnTo>
                      <a:pt x="248" y="185"/>
                    </a:lnTo>
                    <a:lnTo>
                      <a:pt x="250" y="186"/>
                    </a:lnTo>
                    <a:lnTo>
                      <a:pt x="251" y="186"/>
                    </a:lnTo>
                    <a:lnTo>
                      <a:pt x="253" y="185"/>
                    </a:lnTo>
                    <a:lnTo>
                      <a:pt x="254" y="185"/>
                    </a:lnTo>
                    <a:lnTo>
                      <a:pt x="258" y="187"/>
                    </a:lnTo>
                    <a:lnTo>
                      <a:pt x="260" y="194"/>
                    </a:lnTo>
                    <a:lnTo>
                      <a:pt x="260" y="200"/>
                    </a:lnTo>
                    <a:lnTo>
                      <a:pt x="260" y="204"/>
                    </a:lnTo>
                    <a:lnTo>
                      <a:pt x="264" y="227"/>
                    </a:lnTo>
                    <a:lnTo>
                      <a:pt x="268" y="250"/>
                    </a:lnTo>
                    <a:lnTo>
                      <a:pt x="267" y="255"/>
                    </a:lnTo>
                    <a:lnTo>
                      <a:pt x="267" y="258"/>
                    </a:lnTo>
                    <a:lnTo>
                      <a:pt x="266" y="263"/>
                    </a:lnTo>
                    <a:lnTo>
                      <a:pt x="267" y="267"/>
                    </a:lnTo>
                    <a:lnTo>
                      <a:pt x="268" y="272"/>
                    </a:lnTo>
                    <a:lnTo>
                      <a:pt x="270" y="275"/>
                    </a:lnTo>
                    <a:lnTo>
                      <a:pt x="274" y="278"/>
                    </a:lnTo>
                    <a:lnTo>
                      <a:pt x="277" y="281"/>
                    </a:lnTo>
                    <a:lnTo>
                      <a:pt x="282" y="283"/>
                    </a:lnTo>
                    <a:lnTo>
                      <a:pt x="290" y="289"/>
                    </a:lnTo>
                    <a:lnTo>
                      <a:pt x="298" y="296"/>
                    </a:lnTo>
                    <a:lnTo>
                      <a:pt x="308" y="302"/>
                    </a:lnTo>
                    <a:lnTo>
                      <a:pt x="317" y="304"/>
                    </a:lnTo>
                    <a:lnTo>
                      <a:pt x="325" y="302"/>
                    </a:lnTo>
                    <a:lnTo>
                      <a:pt x="333" y="300"/>
                    </a:lnTo>
                    <a:lnTo>
                      <a:pt x="341" y="299"/>
                    </a:lnTo>
                    <a:lnTo>
                      <a:pt x="350" y="304"/>
                    </a:lnTo>
                    <a:lnTo>
                      <a:pt x="354" y="306"/>
                    </a:lnTo>
                    <a:lnTo>
                      <a:pt x="357" y="310"/>
                    </a:lnTo>
                    <a:lnTo>
                      <a:pt x="362" y="313"/>
                    </a:lnTo>
                    <a:lnTo>
                      <a:pt x="366" y="315"/>
                    </a:lnTo>
                    <a:lnTo>
                      <a:pt x="367" y="315"/>
                    </a:lnTo>
                    <a:lnTo>
                      <a:pt x="369" y="315"/>
                    </a:lnTo>
                    <a:lnTo>
                      <a:pt x="371" y="317"/>
                    </a:lnTo>
                    <a:lnTo>
                      <a:pt x="379" y="325"/>
                    </a:lnTo>
                    <a:lnTo>
                      <a:pt x="385" y="334"/>
                    </a:lnTo>
                    <a:lnTo>
                      <a:pt x="393" y="343"/>
                    </a:lnTo>
                    <a:lnTo>
                      <a:pt x="404" y="347"/>
                    </a:lnTo>
                    <a:lnTo>
                      <a:pt x="415" y="349"/>
                    </a:lnTo>
                    <a:lnTo>
                      <a:pt x="425" y="345"/>
                    </a:lnTo>
                    <a:lnTo>
                      <a:pt x="436" y="341"/>
                    </a:lnTo>
                    <a:lnTo>
                      <a:pt x="446" y="337"/>
                    </a:lnTo>
                    <a:lnTo>
                      <a:pt x="448" y="337"/>
                    </a:lnTo>
                    <a:lnTo>
                      <a:pt x="451" y="337"/>
                    </a:lnTo>
                    <a:lnTo>
                      <a:pt x="453" y="337"/>
                    </a:lnTo>
                    <a:lnTo>
                      <a:pt x="455" y="338"/>
                    </a:lnTo>
                    <a:lnTo>
                      <a:pt x="456" y="341"/>
                    </a:lnTo>
                    <a:lnTo>
                      <a:pt x="457" y="343"/>
                    </a:lnTo>
                    <a:lnTo>
                      <a:pt x="456" y="345"/>
                    </a:lnTo>
                    <a:lnTo>
                      <a:pt x="455" y="349"/>
                    </a:lnTo>
                    <a:lnTo>
                      <a:pt x="453" y="351"/>
                    </a:lnTo>
                    <a:lnTo>
                      <a:pt x="451" y="354"/>
                    </a:lnTo>
                    <a:lnTo>
                      <a:pt x="449" y="358"/>
                    </a:lnTo>
                    <a:lnTo>
                      <a:pt x="448" y="360"/>
                    </a:lnTo>
                    <a:lnTo>
                      <a:pt x="447" y="363"/>
                    </a:lnTo>
                    <a:lnTo>
                      <a:pt x="447" y="367"/>
                    </a:lnTo>
                    <a:lnTo>
                      <a:pt x="447" y="370"/>
                    </a:lnTo>
                    <a:lnTo>
                      <a:pt x="447" y="373"/>
                    </a:lnTo>
                    <a:lnTo>
                      <a:pt x="445" y="376"/>
                    </a:lnTo>
                    <a:lnTo>
                      <a:pt x="444" y="378"/>
                    </a:lnTo>
                    <a:lnTo>
                      <a:pt x="443" y="381"/>
                    </a:lnTo>
                    <a:lnTo>
                      <a:pt x="443" y="384"/>
                    </a:lnTo>
                    <a:lnTo>
                      <a:pt x="443" y="388"/>
                    </a:lnTo>
                    <a:lnTo>
                      <a:pt x="444" y="399"/>
                    </a:lnTo>
                    <a:lnTo>
                      <a:pt x="440" y="412"/>
                    </a:lnTo>
                    <a:lnTo>
                      <a:pt x="439" y="417"/>
                    </a:lnTo>
                    <a:lnTo>
                      <a:pt x="439" y="428"/>
                    </a:lnTo>
                    <a:lnTo>
                      <a:pt x="439" y="439"/>
                    </a:lnTo>
                    <a:lnTo>
                      <a:pt x="441" y="451"/>
                    </a:lnTo>
                    <a:lnTo>
                      <a:pt x="443" y="459"/>
                    </a:lnTo>
                    <a:lnTo>
                      <a:pt x="446" y="462"/>
                    </a:lnTo>
                    <a:lnTo>
                      <a:pt x="454" y="464"/>
                    </a:lnTo>
                    <a:lnTo>
                      <a:pt x="459" y="470"/>
                    </a:lnTo>
                    <a:lnTo>
                      <a:pt x="460" y="477"/>
                    </a:lnTo>
                    <a:lnTo>
                      <a:pt x="460" y="486"/>
                    </a:lnTo>
                    <a:lnTo>
                      <a:pt x="457" y="495"/>
                    </a:lnTo>
                    <a:lnTo>
                      <a:pt x="454" y="503"/>
                    </a:lnTo>
                    <a:lnTo>
                      <a:pt x="452" y="510"/>
                    </a:lnTo>
                    <a:lnTo>
                      <a:pt x="445" y="525"/>
                    </a:lnTo>
                    <a:lnTo>
                      <a:pt x="452" y="526"/>
                    </a:lnTo>
                    <a:lnTo>
                      <a:pt x="457" y="533"/>
                    </a:lnTo>
                    <a:lnTo>
                      <a:pt x="462" y="543"/>
                    </a:lnTo>
                    <a:lnTo>
                      <a:pt x="465" y="556"/>
                    </a:lnTo>
                    <a:lnTo>
                      <a:pt x="468" y="571"/>
                    </a:lnTo>
                    <a:lnTo>
                      <a:pt x="469" y="586"/>
                    </a:lnTo>
                    <a:lnTo>
                      <a:pt x="470" y="598"/>
                    </a:lnTo>
                    <a:lnTo>
                      <a:pt x="471" y="609"/>
                    </a:lnTo>
                    <a:lnTo>
                      <a:pt x="471" y="615"/>
                    </a:lnTo>
                    <a:lnTo>
                      <a:pt x="464" y="614"/>
                    </a:lnTo>
                    <a:lnTo>
                      <a:pt x="461" y="610"/>
                    </a:lnTo>
                    <a:lnTo>
                      <a:pt x="460" y="604"/>
                    </a:lnTo>
                    <a:lnTo>
                      <a:pt x="460" y="598"/>
                    </a:lnTo>
                    <a:lnTo>
                      <a:pt x="460" y="591"/>
                    </a:lnTo>
                    <a:lnTo>
                      <a:pt x="460" y="586"/>
                    </a:lnTo>
                    <a:lnTo>
                      <a:pt x="459" y="581"/>
                    </a:lnTo>
                    <a:lnTo>
                      <a:pt x="454" y="580"/>
                    </a:lnTo>
                    <a:lnTo>
                      <a:pt x="452" y="580"/>
                    </a:lnTo>
                    <a:lnTo>
                      <a:pt x="451" y="581"/>
                    </a:lnTo>
                    <a:lnTo>
                      <a:pt x="449" y="583"/>
                    </a:lnTo>
                    <a:lnTo>
                      <a:pt x="449" y="585"/>
                    </a:lnTo>
                    <a:lnTo>
                      <a:pt x="448" y="587"/>
                    </a:lnTo>
                    <a:lnTo>
                      <a:pt x="447" y="588"/>
                    </a:lnTo>
                    <a:lnTo>
                      <a:pt x="445" y="589"/>
                    </a:lnTo>
                    <a:lnTo>
                      <a:pt x="444" y="589"/>
                    </a:lnTo>
                    <a:lnTo>
                      <a:pt x="441" y="589"/>
                    </a:lnTo>
                    <a:lnTo>
                      <a:pt x="440" y="588"/>
                    </a:lnTo>
                    <a:lnTo>
                      <a:pt x="440" y="586"/>
                    </a:lnTo>
                    <a:lnTo>
                      <a:pt x="439" y="585"/>
                    </a:lnTo>
                    <a:lnTo>
                      <a:pt x="438" y="582"/>
                    </a:lnTo>
                    <a:lnTo>
                      <a:pt x="437" y="581"/>
                    </a:lnTo>
                    <a:lnTo>
                      <a:pt x="435" y="580"/>
                    </a:lnTo>
                    <a:lnTo>
                      <a:pt x="433" y="580"/>
                    </a:lnTo>
                    <a:lnTo>
                      <a:pt x="431" y="579"/>
                    </a:lnTo>
                    <a:lnTo>
                      <a:pt x="429" y="580"/>
                    </a:lnTo>
                    <a:lnTo>
                      <a:pt x="428" y="581"/>
                    </a:lnTo>
                    <a:lnTo>
                      <a:pt x="428" y="582"/>
                    </a:lnTo>
                    <a:lnTo>
                      <a:pt x="428" y="583"/>
                    </a:lnTo>
                    <a:lnTo>
                      <a:pt x="429" y="585"/>
                    </a:lnTo>
                    <a:lnTo>
                      <a:pt x="429" y="587"/>
                    </a:lnTo>
                    <a:lnTo>
                      <a:pt x="429" y="588"/>
                    </a:lnTo>
                    <a:lnTo>
                      <a:pt x="422" y="590"/>
                    </a:lnTo>
                    <a:lnTo>
                      <a:pt x="414" y="591"/>
                    </a:lnTo>
                    <a:lnTo>
                      <a:pt x="407" y="593"/>
                    </a:lnTo>
                    <a:lnTo>
                      <a:pt x="383" y="596"/>
                    </a:lnTo>
                    <a:lnTo>
                      <a:pt x="379" y="597"/>
                    </a:lnTo>
                    <a:lnTo>
                      <a:pt x="372" y="598"/>
                    </a:lnTo>
                    <a:lnTo>
                      <a:pt x="366" y="601"/>
                    </a:lnTo>
                    <a:lnTo>
                      <a:pt x="363" y="604"/>
                    </a:lnTo>
                    <a:lnTo>
                      <a:pt x="363" y="606"/>
                    </a:lnTo>
                    <a:lnTo>
                      <a:pt x="363" y="609"/>
                    </a:lnTo>
                    <a:lnTo>
                      <a:pt x="362" y="612"/>
                    </a:lnTo>
                    <a:lnTo>
                      <a:pt x="362" y="614"/>
                    </a:lnTo>
                    <a:lnTo>
                      <a:pt x="363" y="617"/>
                    </a:lnTo>
                    <a:lnTo>
                      <a:pt x="364" y="619"/>
                    </a:lnTo>
                    <a:lnTo>
                      <a:pt x="366" y="620"/>
                    </a:lnTo>
                    <a:lnTo>
                      <a:pt x="369" y="620"/>
                    </a:lnTo>
                    <a:lnTo>
                      <a:pt x="372" y="620"/>
                    </a:lnTo>
                    <a:lnTo>
                      <a:pt x="375" y="621"/>
                    </a:lnTo>
                    <a:lnTo>
                      <a:pt x="377" y="621"/>
                    </a:lnTo>
                    <a:lnTo>
                      <a:pt x="381" y="624"/>
                    </a:lnTo>
                    <a:lnTo>
                      <a:pt x="383" y="627"/>
                    </a:lnTo>
                    <a:lnTo>
                      <a:pt x="384" y="630"/>
                    </a:lnTo>
                    <a:lnTo>
                      <a:pt x="385" y="634"/>
                    </a:lnTo>
                    <a:lnTo>
                      <a:pt x="387" y="636"/>
                    </a:lnTo>
                    <a:lnTo>
                      <a:pt x="387" y="640"/>
                    </a:lnTo>
                    <a:lnTo>
                      <a:pt x="387" y="642"/>
                    </a:lnTo>
                    <a:lnTo>
                      <a:pt x="387" y="644"/>
                    </a:lnTo>
                    <a:lnTo>
                      <a:pt x="385" y="646"/>
                    </a:lnTo>
                    <a:lnTo>
                      <a:pt x="384" y="648"/>
                    </a:lnTo>
                    <a:lnTo>
                      <a:pt x="382" y="648"/>
                    </a:lnTo>
                    <a:lnTo>
                      <a:pt x="379" y="648"/>
                    </a:lnTo>
                    <a:lnTo>
                      <a:pt x="371" y="645"/>
                    </a:lnTo>
                    <a:lnTo>
                      <a:pt x="363" y="646"/>
                    </a:lnTo>
                    <a:lnTo>
                      <a:pt x="357" y="651"/>
                    </a:lnTo>
                    <a:lnTo>
                      <a:pt x="354" y="658"/>
                    </a:lnTo>
                    <a:lnTo>
                      <a:pt x="354" y="666"/>
                    </a:lnTo>
                    <a:lnTo>
                      <a:pt x="357" y="675"/>
                    </a:lnTo>
                    <a:lnTo>
                      <a:pt x="360" y="683"/>
                    </a:lnTo>
                    <a:lnTo>
                      <a:pt x="364" y="691"/>
                    </a:lnTo>
                    <a:lnTo>
                      <a:pt x="369" y="699"/>
                    </a:lnTo>
                    <a:lnTo>
                      <a:pt x="374" y="709"/>
                    </a:lnTo>
                    <a:lnTo>
                      <a:pt x="379" y="721"/>
                    </a:lnTo>
                    <a:lnTo>
                      <a:pt x="377" y="731"/>
                    </a:lnTo>
                    <a:lnTo>
                      <a:pt x="375" y="740"/>
                    </a:lnTo>
                    <a:lnTo>
                      <a:pt x="373" y="750"/>
                    </a:lnTo>
                    <a:lnTo>
                      <a:pt x="371" y="779"/>
                    </a:lnTo>
                    <a:lnTo>
                      <a:pt x="369" y="810"/>
                    </a:lnTo>
                    <a:lnTo>
                      <a:pt x="367" y="841"/>
                    </a:lnTo>
                    <a:lnTo>
                      <a:pt x="363" y="871"/>
                    </a:lnTo>
                    <a:lnTo>
                      <a:pt x="354" y="900"/>
                    </a:lnTo>
                    <a:lnTo>
                      <a:pt x="347" y="895"/>
                    </a:lnTo>
                    <a:lnTo>
                      <a:pt x="339" y="889"/>
                    </a:lnTo>
                    <a:lnTo>
                      <a:pt x="333" y="882"/>
                    </a:lnTo>
                    <a:lnTo>
                      <a:pt x="332" y="880"/>
                    </a:lnTo>
                    <a:lnTo>
                      <a:pt x="333" y="877"/>
                    </a:lnTo>
                    <a:lnTo>
                      <a:pt x="333" y="874"/>
                    </a:lnTo>
                    <a:lnTo>
                      <a:pt x="335" y="871"/>
                    </a:lnTo>
                    <a:lnTo>
                      <a:pt x="336" y="869"/>
                    </a:lnTo>
                    <a:lnTo>
                      <a:pt x="338" y="866"/>
                    </a:lnTo>
                    <a:lnTo>
                      <a:pt x="340" y="864"/>
                    </a:lnTo>
                    <a:lnTo>
                      <a:pt x="342" y="859"/>
                    </a:lnTo>
                    <a:lnTo>
                      <a:pt x="344" y="853"/>
                    </a:lnTo>
                    <a:lnTo>
                      <a:pt x="347" y="845"/>
                    </a:lnTo>
                    <a:lnTo>
                      <a:pt x="349" y="837"/>
                    </a:lnTo>
                    <a:lnTo>
                      <a:pt x="350" y="829"/>
                    </a:lnTo>
                    <a:lnTo>
                      <a:pt x="350" y="822"/>
                    </a:lnTo>
                    <a:lnTo>
                      <a:pt x="348" y="816"/>
                    </a:lnTo>
                    <a:lnTo>
                      <a:pt x="342" y="813"/>
                    </a:lnTo>
                    <a:lnTo>
                      <a:pt x="334" y="811"/>
                    </a:lnTo>
                    <a:lnTo>
                      <a:pt x="328" y="814"/>
                    </a:lnTo>
                    <a:lnTo>
                      <a:pt x="324" y="816"/>
                    </a:lnTo>
                    <a:lnTo>
                      <a:pt x="318" y="818"/>
                    </a:lnTo>
                    <a:lnTo>
                      <a:pt x="312" y="818"/>
                    </a:lnTo>
                    <a:lnTo>
                      <a:pt x="304" y="814"/>
                    </a:lnTo>
                    <a:lnTo>
                      <a:pt x="298" y="810"/>
                    </a:lnTo>
                    <a:lnTo>
                      <a:pt x="288" y="810"/>
                    </a:lnTo>
                    <a:lnTo>
                      <a:pt x="282" y="814"/>
                    </a:lnTo>
                    <a:lnTo>
                      <a:pt x="275" y="817"/>
                    </a:lnTo>
                    <a:lnTo>
                      <a:pt x="267" y="822"/>
                    </a:lnTo>
                    <a:lnTo>
                      <a:pt x="259" y="822"/>
                    </a:lnTo>
                    <a:lnTo>
                      <a:pt x="251" y="819"/>
                    </a:lnTo>
                    <a:lnTo>
                      <a:pt x="243" y="816"/>
                    </a:lnTo>
                    <a:lnTo>
                      <a:pt x="235" y="817"/>
                    </a:lnTo>
                    <a:lnTo>
                      <a:pt x="234" y="806"/>
                    </a:lnTo>
                    <a:lnTo>
                      <a:pt x="230" y="793"/>
                    </a:lnTo>
                    <a:lnTo>
                      <a:pt x="226" y="782"/>
                    </a:lnTo>
                    <a:lnTo>
                      <a:pt x="223" y="779"/>
                    </a:lnTo>
                    <a:lnTo>
                      <a:pt x="220" y="777"/>
                    </a:lnTo>
                    <a:lnTo>
                      <a:pt x="218" y="775"/>
                    </a:lnTo>
                    <a:lnTo>
                      <a:pt x="215" y="771"/>
                    </a:lnTo>
                    <a:lnTo>
                      <a:pt x="213" y="764"/>
                    </a:lnTo>
                    <a:lnTo>
                      <a:pt x="211" y="758"/>
                    </a:lnTo>
                    <a:lnTo>
                      <a:pt x="207" y="753"/>
                    </a:lnTo>
                    <a:lnTo>
                      <a:pt x="200" y="750"/>
                    </a:lnTo>
                    <a:lnTo>
                      <a:pt x="194" y="745"/>
                    </a:lnTo>
                    <a:lnTo>
                      <a:pt x="189" y="738"/>
                    </a:lnTo>
                    <a:lnTo>
                      <a:pt x="186" y="730"/>
                    </a:lnTo>
                    <a:lnTo>
                      <a:pt x="183" y="722"/>
                    </a:lnTo>
                    <a:lnTo>
                      <a:pt x="181" y="714"/>
                    </a:lnTo>
                    <a:lnTo>
                      <a:pt x="175" y="705"/>
                    </a:lnTo>
                    <a:lnTo>
                      <a:pt x="167" y="698"/>
                    </a:lnTo>
                    <a:lnTo>
                      <a:pt x="156" y="695"/>
                    </a:lnTo>
                    <a:lnTo>
                      <a:pt x="143" y="690"/>
                    </a:lnTo>
                    <a:lnTo>
                      <a:pt x="131" y="683"/>
                    </a:lnTo>
                    <a:lnTo>
                      <a:pt x="119" y="675"/>
                    </a:lnTo>
                    <a:lnTo>
                      <a:pt x="108" y="668"/>
                    </a:lnTo>
                    <a:lnTo>
                      <a:pt x="104" y="667"/>
                    </a:lnTo>
                    <a:lnTo>
                      <a:pt x="103" y="667"/>
                    </a:lnTo>
                    <a:lnTo>
                      <a:pt x="102" y="667"/>
                    </a:lnTo>
                    <a:lnTo>
                      <a:pt x="101" y="668"/>
                    </a:lnTo>
                    <a:lnTo>
                      <a:pt x="101" y="669"/>
                    </a:lnTo>
                    <a:lnTo>
                      <a:pt x="101" y="670"/>
                    </a:lnTo>
                    <a:lnTo>
                      <a:pt x="101" y="673"/>
                    </a:lnTo>
                    <a:lnTo>
                      <a:pt x="100" y="674"/>
                    </a:lnTo>
                    <a:lnTo>
                      <a:pt x="100" y="675"/>
                    </a:lnTo>
                    <a:lnTo>
                      <a:pt x="98" y="675"/>
                    </a:lnTo>
                    <a:lnTo>
                      <a:pt x="95" y="676"/>
                    </a:lnTo>
                    <a:lnTo>
                      <a:pt x="84" y="674"/>
                    </a:lnTo>
                    <a:lnTo>
                      <a:pt x="72" y="668"/>
                    </a:lnTo>
                    <a:lnTo>
                      <a:pt x="62" y="661"/>
                    </a:lnTo>
                    <a:lnTo>
                      <a:pt x="60" y="658"/>
                    </a:lnTo>
                    <a:lnTo>
                      <a:pt x="56" y="653"/>
                    </a:lnTo>
                    <a:lnTo>
                      <a:pt x="54" y="650"/>
                    </a:lnTo>
                    <a:lnTo>
                      <a:pt x="52" y="646"/>
                    </a:lnTo>
                    <a:lnTo>
                      <a:pt x="43" y="638"/>
                    </a:lnTo>
                    <a:lnTo>
                      <a:pt x="34" y="633"/>
                    </a:lnTo>
                    <a:lnTo>
                      <a:pt x="5" y="615"/>
                    </a:lnTo>
                    <a:lnTo>
                      <a:pt x="6" y="614"/>
                    </a:lnTo>
                    <a:lnTo>
                      <a:pt x="6" y="613"/>
                    </a:lnTo>
                    <a:lnTo>
                      <a:pt x="6" y="612"/>
                    </a:lnTo>
                    <a:lnTo>
                      <a:pt x="5" y="611"/>
                    </a:lnTo>
                    <a:lnTo>
                      <a:pt x="4" y="612"/>
                    </a:lnTo>
                    <a:lnTo>
                      <a:pt x="0" y="611"/>
                    </a:lnTo>
                    <a:lnTo>
                      <a:pt x="0" y="609"/>
                    </a:lnTo>
                    <a:lnTo>
                      <a:pt x="3" y="604"/>
                    </a:lnTo>
                    <a:lnTo>
                      <a:pt x="6" y="598"/>
                    </a:lnTo>
                    <a:lnTo>
                      <a:pt x="10" y="594"/>
                    </a:lnTo>
                    <a:lnTo>
                      <a:pt x="12" y="591"/>
                    </a:lnTo>
                    <a:lnTo>
                      <a:pt x="14" y="589"/>
                    </a:lnTo>
                    <a:lnTo>
                      <a:pt x="18" y="587"/>
                    </a:lnTo>
                    <a:lnTo>
                      <a:pt x="21" y="586"/>
                    </a:lnTo>
                    <a:lnTo>
                      <a:pt x="24" y="586"/>
                    </a:lnTo>
                    <a:lnTo>
                      <a:pt x="27" y="586"/>
                    </a:lnTo>
                    <a:lnTo>
                      <a:pt x="29" y="586"/>
                    </a:lnTo>
                    <a:lnTo>
                      <a:pt x="31" y="586"/>
                    </a:lnTo>
                    <a:lnTo>
                      <a:pt x="32" y="583"/>
                    </a:lnTo>
                    <a:lnTo>
                      <a:pt x="34" y="578"/>
                    </a:lnTo>
                    <a:lnTo>
                      <a:pt x="31" y="572"/>
                    </a:lnTo>
                    <a:lnTo>
                      <a:pt x="28" y="567"/>
                    </a:lnTo>
                    <a:lnTo>
                      <a:pt x="24" y="562"/>
                    </a:lnTo>
                    <a:lnTo>
                      <a:pt x="24" y="556"/>
                    </a:lnTo>
                    <a:lnTo>
                      <a:pt x="28" y="548"/>
                    </a:lnTo>
                    <a:lnTo>
                      <a:pt x="35" y="543"/>
                    </a:lnTo>
                    <a:lnTo>
                      <a:pt x="42" y="540"/>
                    </a:lnTo>
                    <a:lnTo>
                      <a:pt x="50" y="538"/>
                    </a:lnTo>
                    <a:lnTo>
                      <a:pt x="58" y="535"/>
                    </a:lnTo>
                    <a:lnTo>
                      <a:pt x="62" y="532"/>
                    </a:lnTo>
                    <a:lnTo>
                      <a:pt x="66" y="526"/>
                    </a:lnTo>
                    <a:lnTo>
                      <a:pt x="67" y="519"/>
                    </a:lnTo>
                    <a:lnTo>
                      <a:pt x="69" y="512"/>
                    </a:lnTo>
                    <a:lnTo>
                      <a:pt x="77" y="500"/>
                    </a:lnTo>
                    <a:lnTo>
                      <a:pt x="86" y="488"/>
                    </a:lnTo>
                    <a:lnTo>
                      <a:pt x="98" y="479"/>
                    </a:lnTo>
                    <a:lnTo>
                      <a:pt x="95" y="478"/>
                    </a:lnTo>
                    <a:lnTo>
                      <a:pt x="94" y="476"/>
                    </a:lnTo>
                    <a:lnTo>
                      <a:pt x="94" y="475"/>
                    </a:lnTo>
                    <a:lnTo>
                      <a:pt x="95" y="473"/>
                    </a:lnTo>
                    <a:lnTo>
                      <a:pt x="95" y="472"/>
                    </a:lnTo>
                    <a:lnTo>
                      <a:pt x="98" y="471"/>
                    </a:lnTo>
                    <a:lnTo>
                      <a:pt x="99" y="469"/>
                    </a:lnTo>
                    <a:lnTo>
                      <a:pt x="99" y="468"/>
                    </a:lnTo>
                    <a:lnTo>
                      <a:pt x="99" y="467"/>
                    </a:lnTo>
                    <a:lnTo>
                      <a:pt x="96" y="467"/>
                    </a:lnTo>
                    <a:lnTo>
                      <a:pt x="95" y="468"/>
                    </a:lnTo>
                    <a:lnTo>
                      <a:pt x="93" y="468"/>
                    </a:lnTo>
                    <a:lnTo>
                      <a:pt x="93" y="469"/>
                    </a:lnTo>
                    <a:lnTo>
                      <a:pt x="90" y="470"/>
                    </a:lnTo>
                    <a:lnTo>
                      <a:pt x="87" y="471"/>
                    </a:lnTo>
                    <a:lnTo>
                      <a:pt x="85" y="471"/>
                    </a:lnTo>
                    <a:lnTo>
                      <a:pt x="82" y="470"/>
                    </a:lnTo>
                    <a:lnTo>
                      <a:pt x="76" y="464"/>
                    </a:lnTo>
                    <a:lnTo>
                      <a:pt x="75" y="459"/>
                    </a:lnTo>
                    <a:lnTo>
                      <a:pt x="76" y="452"/>
                    </a:lnTo>
                    <a:lnTo>
                      <a:pt x="78" y="445"/>
                    </a:lnTo>
                    <a:lnTo>
                      <a:pt x="80" y="438"/>
                    </a:lnTo>
                    <a:lnTo>
                      <a:pt x="80" y="422"/>
                    </a:lnTo>
                    <a:lnTo>
                      <a:pt x="78" y="407"/>
                    </a:lnTo>
                    <a:lnTo>
                      <a:pt x="76" y="391"/>
                    </a:lnTo>
                    <a:lnTo>
                      <a:pt x="76" y="388"/>
                    </a:lnTo>
                    <a:lnTo>
                      <a:pt x="76" y="384"/>
                    </a:lnTo>
                    <a:lnTo>
                      <a:pt x="75" y="381"/>
                    </a:lnTo>
                    <a:lnTo>
                      <a:pt x="74" y="377"/>
                    </a:lnTo>
                    <a:lnTo>
                      <a:pt x="71" y="374"/>
                    </a:lnTo>
                    <a:lnTo>
                      <a:pt x="70" y="374"/>
                    </a:lnTo>
                    <a:lnTo>
                      <a:pt x="69" y="373"/>
                    </a:lnTo>
                    <a:lnTo>
                      <a:pt x="68" y="373"/>
                    </a:lnTo>
                    <a:lnTo>
                      <a:pt x="69" y="370"/>
                    </a:lnTo>
                    <a:lnTo>
                      <a:pt x="70" y="368"/>
                    </a:lnTo>
                    <a:lnTo>
                      <a:pt x="72" y="366"/>
                    </a:lnTo>
                    <a:lnTo>
                      <a:pt x="76" y="363"/>
                    </a:lnTo>
                    <a:lnTo>
                      <a:pt x="79" y="361"/>
                    </a:lnTo>
                    <a:lnTo>
                      <a:pt x="82" y="359"/>
                    </a:lnTo>
                    <a:lnTo>
                      <a:pt x="83" y="355"/>
                    </a:lnTo>
                    <a:lnTo>
                      <a:pt x="82" y="352"/>
                    </a:lnTo>
                    <a:lnTo>
                      <a:pt x="80" y="344"/>
                    </a:lnTo>
                    <a:lnTo>
                      <a:pt x="78" y="336"/>
                    </a:lnTo>
                    <a:lnTo>
                      <a:pt x="76" y="330"/>
                    </a:lnTo>
                    <a:lnTo>
                      <a:pt x="74" y="328"/>
                    </a:lnTo>
                    <a:lnTo>
                      <a:pt x="76" y="327"/>
                    </a:lnTo>
                    <a:lnTo>
                      <a:pt x="77" y="325"/>
                    </a:lnTo>
                    <a:lnTo>
                      <a:pt x="77" y="322"/>
                    </a:lnTo>
                    <a:lnTo>
                      <a:pt x="76" y="320"/>
                    </a:lnTo>
                    <a:lnTo>
                      <a:pt x="76" y="318"/>
                    </a:lnTo>
                    <a:lnTo>
                      <a:pt x="76" y="315"/>
                    </a:lnTo>
                    <a:lnTo>
                      <a:pt x="75" y="313"/>
                    </a:lnTo>
                    <a:lnTo>
                      <a:pt x="75" y="310"/>
                    </a:lnTo>
                    <a:lnTo>
                      <a:pt x="74" y="307"/>
                    </a:lnTo>
                    <a:lnTo>
                      <a:pt x="71" y="306"/>
                    </a:lnTo>
                    <a:lnTo>
                      <a:pt x="70" y="306"/>
                    </a:lnTo>
                    <a:lnTo>
                      <a:pt x="69" y="306"/>
                    </a:lnTo>
                    <a:lnTo>
                      <a:pt x="68" y="305"/>
                    </a:lnTo>
                    <a:lnTo>
                      <a:pt x="67" y="303"/>
                    </a:lnTo>
                    <a:lnTo>
                      <a:pt x="67" y="300"/>
                    </a:lnTo>
                    <a:lnTo>
                      <a:pt x="66" y="299"/>
                    </a:lnTo>
                    <a:lnTo>
                      <a:pt x="66" y="297"/>
                    </a:lnTo>
                    <a:lnTo>
                      <a:pt x="63" y="296"/>
                    </a:lnTo>
                    <a:lnTo>
                      <a:pt x="62" y="295"/>
                    </a:lnTo>
                    <a:lnTo>
                      <a:pt x="61" y="295"/>
                    </a:lnTo>
                    <a:lnTo>
                      <a:pt x="60" y="295"/>
                    </a:lnTo>
                    <a:lnTo>
                      <a:pt x="59" y="294"/>
                    </a:lnTo>
                    <a:lnTo>
                      <a:pt x="59" y="291"/>
                    </a:lnTo>
                    <a:lnTo>
                      <a:pt x="58" y="289"/>
                    </a:lnTo>
                    <a:lnTo>
                      <a:pt x="56" y="287"/>
                    </a:lnTo>
                    <a:lnTo>
                      <a:pt x="55" y="286"/>
                    </a:lnTo>
                    <a:lnTo>
                      <a:pt x="54" y="283"/>
                    </a:lnTo>
                    <a:lnTo>
                      <a:pt x="54" y="281"/>
                    </a:lnTo>
                    <a:lnTo>
                      <a:pt x="54" y="279"/>
                    </a:lnTo>
                    <a:lnTo>
                      <a:pt x="56" y="274"/>
                    </a:lnTo>
                    <a:lnTo>
                      <a:pt x="59" y="272"/>
                    </a:lnTo>
                    <a:lnTo>
                      <a:pt x="60" y="268"/>
                    </a:lnTo>
                    <a:lnTo>
                      <a:pt x="60" y="265"/>
                    </a:lnTo>
                    <a:lnTo>
                      <a:pt x="60" y="260"/>
                    </a:lnTo>
                    <a:lnTo>
                      <a:pt x="63" y="260"/>
                    </a:lnTo>
                    <a:lnTo>
                      <a:pt x="69" y="258"/>
                    </a:lnTo>
                    <a:lnTo>
                      <a:pt x="75" y="257"/>
                    </a:lnTo>
                    <a:lnTo>
                      <a:pt x="78" y="255"/>
                    </a:lnTo>
                    <a:lnTo>
                      <a:pt x="82" y="251"/>
                    </a:lnTo>
                    <a:lnTo>
                      <a:pt x="83" y="249"/>
                    </a:lnTo>
                    <a:lnTo>
                      <a:pt x="83" y="247"/>
                    </a:lnTo>
                    <a:lnTo>
                      <a:pt x="82" y="246"/>
                    </a:lnTo>
                    <a:lnTo>
                      <a:pt x="82" y="243"/>
                    </a:lnTo>
                    <a:lnTo>
                      <a:pt x="82" y="242"/>
                    </a:lnTo>
                    <a:lnTo>
                      <a:pt x="82" y="240"/>
                    </a:lnTo>
                    <a:lnTo>
                      <a:pt x="83" y="237"/>
                    </a:lnTo>
                    <a:lnTo>
                      <a:pt x="84" y="234"/>
                    </a:lnTo>
                    <a:lnTo>
                      <a:pt x="85" y="232"/>
                    </a:lnTo>
                    <a:lnTo>
                      <a:pt x="86" y="231"/>
                    </a:lnTo>
                    <a:lnTo>
                      <a:pt x="85" y="229"/>
                    </a:lnTo>
                    <a:lnTo>
                      <a:pt x="84" y="228"/>
                    </a:lnTo>
                    <a:lnTo>
                      <a:pt x="83" y="227"/>
                    </a:lnTo>
                    <a:lnTo>
                      <a:pt x="82" y="227"/>
                    </a:lnTo>
                    <a:lnTo>
                      <a:pt x="80" y="225"/>
                    </a:lnTo>
                    <a:lnTo>
                      <a:pt x="80" y="223"/>
                    </a:lnTo>
                    <a:lnTo>
                      <a:pt x="80" y="215"/>
                    </a:lnTo>
                    <a:lnTo>
                      <a:pt x="80" y="208"/>
                    </a:lnTo>
                    <a:lnTo>
                      <a:pt x="83" y="201"/>
                    </a:lnTo>
                    <a:lnTo>
                      <a:pt x="85" y="204"/>
                    </a:lnTo>
                    <a:lnTo>
                      <a:pt x="88" y="207"/>
                    </a:lnTo>
                    <a:lnTo>
                      <a:pt x="92" y="209"/>
                    </a:lnTo>
                    <a:lnTo>
                      <a:pt x="100" y="217"/>
                    </a:lnTo>
                    <a:lnTo>
                      <a:pt x="106" y="225"/>
                    </a:lnTo>
                    <a:lnTo>
                      <a:pt x="106" y="226"/>
                    </a:lnTo>
                    <a:lnTo>
                      <a:pt x="107" y="228"/>
                    </a:lnTo>
                    <a:lnTo>
                      <a:pt x="108" y="231"/>
                    </a:lnTo>
                    <a:lnTo>
                      <a:pt x="109" y="233"/>
                    </a:lnTo>
                    <a:lnTo>
                      <a:pt x="110" y="234"/>
                    </a:lnTo>
                    <a:lnTo>
                      <a:pt x="106" y="226"/>
                    </a:lnTo>
                    <a:lnTo>
                      <a:pt x="106" y="224"/>
                    </a:lnTo>
                    <a:lnTo>
                      <a:pt x="106" y="225"/>
                    </a:lnTo>
                    <a:lnTo>
                      <a:pt x="107" y="224"/>
                    </a:lnTo>
                    <a:lnTo>
                      <a:pt x="108" y="223"/>
                    </a:lnTo>
                    <a:lnTo>
                      <a:pt x="109" y="221"/>
                    </a:lnTo>
                    <a:lnTo>
                      <a:pt x="110" y="220"/>
                    </a:lnTo>
                    <a:lnTo>
                      <a:pt x="111" y="219"/>
                    </a:lnTo>
                    <a:lnTo>
                      <a:pt x="112" y="216"/>
                    </a:lnTo>
                    <a:lnTo>
                      <a:pt x="112" y="213"/>
                    </a:lnTo>
                    <a:lnTo>
                      <a:pt x="111" y="212"/>
                    </a:lnTo>
                    <a:lnTo>
                      <a:pt x="109" y="210"/>
                    </a:lnTo>
                    <a:lnTo>
                      <a:pt x="107" y="209"/>
                    </a:lnTo>
                    <a:lnTo>
                      <a:pt x="104" y="208"/>
                    </a:lnTo>
                    <a:lnTo>
                      <a:pt x="103" y="207"/>
                    </a:lnTo>
                    <a:lnTo>
                      <a:pt x="103" y="205"/>
                    </a:lnTo>
                    <a:lnTo>
                      <a:pt x="104" y="204"/>
                    </a:lnTo>
                    <a:lnTo>
                      <a:pt x="106" y="203"/>
                    </a:lnTo>
                    <a:lnTo>
                      <a:pt x="108" y="202"/>
                    </a:lnTo>
                    <a:lnTo>
                      <a:pt x="110" y="201"/>
                    </a:lnTo>
                    <a:lnTo>
                      <a:pt x="112" y="200"/>
                    </a:lnTo>
                    <a:lnTo>
                      <a:pt x="114" y="199"/>
                    </a:lnTo>
                    <a:lnTo>
                      <a:pt x="118" y="193"/>
                    </a:lnTo>
                    <a:lnTo>
                      <a:pt x="123" y="185"/>
                    </a:lnTo>
                    <a:lnTo>
                      <a:pt x="126" y="176"/>
                    </a:lnTo>
                    <a:lnTo>
                      <a:pt x="132" y="169"/>
                    </a:lnTo>
                    <a:lnTo>
                      <a:pt x="139" y="165"/>
                    </a:lnTo>
                    <a:lnTo>
                      <a:pt x="140" y="165"/>
                    </a:lnTo>
                    <a:lnTo>
                      <a:pt x="142" y="166"/>
                    </a:lnTo>
                    <a:lnTo>
                      <a:pt x="143" y="166"/>
                    </a:lnTo>
                    <a:lnTo>
                      <a:pt x="146" y="166"/>
                    </a:lnTo>
                    <a:lnTo>
                      <a:pt x="147" y="166"/>
                    </a:lnTo>
                    <a:lnTo>
                      <a:pt x="149" y="164"/>
                    </a:lnTo>
                    <a:lnTo>
                      <a:pt x="151" y="162"/>
                    </a:lnTo>
                    <a:lnTo>
                      <a:pt x="152" y="158"/>
                    </a:lnTo>
                    <a:lnTo>
                      <a:pt x="154" y="155"/>
                    </a:lnTo>
                    <a:lnTo>
                      <a:pt x="152" y="153"/>
                    </a:lnTo>
                    <a:lnTo>
                      <a:pt x="151" y="149"/>
                    </a:lnTo>
                    <a:lnTo>
                      <a:pt x="150" y="147"/>
                    </a:lnTo>
                    <a:lnTo>
                      <a:pt x="150" y="145"/>
                    </a:lnTo>
                    <a:lnTo>
                      <a:pt x="151" y="142"/>
                    </a:lnTo>
                    <a:lnTo>
                      <a:pt x="156" y="129"/>
                    </a:lnTo>
                    <a:lnTo>
                      <a:pt x="155" y="115"/>
                    </a:lnTo>
                    <a:lnTo>
                      <a:pt x="156" y="108"/>
                    </a:lnTo>
                    <a:lnTo>
                      <a:pt x="162" y="100"/>
                    </a:lnTo>
                    <a:lnTo>
                      <a:pt x="167" y="92"/>
                    </a:lnTo>
                    <a:lnTo>
                      <a:pt x="174" y="86"/>
                    </a:lnTo>
                    <a:lnTo>
                      <a:pt x="178" y="84"/>
                    </a:lnTo>
                    <a:lnTo>
                      <a:pt x="183" y="81"/>
                    </a:lnTo>
                    <a:lnTo>
                      <a:pt x="190" y="77"/>
                    </a:lnTo>
                    <a:lnTo>
                      <a:pt x="197" y="75"/>
                    </a:lnTo>
                    <a:lnTo>
                      <a:pt x="202" y="74"/>
                    </a:lnTo>
                    <a:lnTo>
                      <a:pt x="203" y="75"/>
                    </a:lnTo>
                    <a:lnTo>
                      <a:pt x="202" y="77"/>
                    </a:lnTo>
                    <a:lnTo>
                      <a:pt x="200" y="79"/>
                    </a:lnTo>
                    <a:lnTo>
                      <a:pt x="199" y="82"/>
                    </a:lnTo>
                    <a:lnTo>
                      <a:pt x="199" y="83"/>
                    </a:lnTo>
                    <a:lnTo>
                      <a:pt x="199" y="85"/>
                    </a:lnTo>
                    <a:lnTo>
                      <a:pt x="200" y="86"/>
                    </a:lnTo>
                    <a:lnTo>
                      <a:pt x="203" y="87"/>
                    </a:lnTo>
                    <a:lnTo>
                      <a:pt x="205" y="89"/>
                    </a:lnTo>
                    <a:lnTo>
                      <a:pt x="205" y="85"/>
                    </a:lnTo>
                    <a:lnTo>
                      <a:pt x="207" y="81"/>
                    </a:lnTo>
                    <a:lnTo>
                      <a:pt x="211" y="75"/>
                    </a:lnTo>
                    <a:lnTo>
                      <a:pt x="216" y="69"/>
                    </a:lnTo>
                    <a:lnTo>
                      <a:pt x="221" y="63"/>
                    </a:lnTo>
                    <a:lnTo>
                      <a:pt x="223" y="61"/>
                    </a:lnTo>
                    <a:lnTo>
                      <a:pt x="227" y="60"/>
                    </a:lnTo>
                    <a:lnTo>
                      <a:pt x="230" y="60"/>
                    </a:lnTo>
                    <a:lnTo>
                      <a:pt x="234" y="60"/>
                    </a:lnTo>
                    <a:lnTo>
                      <a:pt x="237" y="59"/>
                    </a:lnTo>
                    <a:lnTo>
                      <a:pt x="242" y="57"/>
                    </a:lnTo>
                    <a:lnTo>
                      <a:pt x="246" y="54"/>
                    </a:lnTo>
                    <a:lnTo>
                      <a:pt x="250" y="52"/>
                    </a:lnTo>
                    <a:lnTo>
                      <a:pt x="259" y="46"/>
                    </a:lnTo>
                    <a:lnTo>
                      <a:pt x="270" y="40"/>
                    </a:lnTo>
                    <a:lnTo>
                      <a:pt x="282" y="35"/>
                    </a:lnTo>
                    <a:lnTo>
                      <a:pt x="291" y="28"/>
                    </a:lnTo>
                    <a:lnTo>
                      <a:pt x="296" y="19"/>
                    </a:lnTo>
                    <a:lnTo>
                      <a:pt x="298" y="16"/>
                    </a:lnTo>
                    <a:lnTo>
                      <a:pt x="298" y="14"/>
                    </a:lnTo>
                    <a:lnTo>
                      <a:pt x="296" y="12"/>
                    </a:lnTo>
                    <a:lnTo>
                      <a:pt x="296" y="11"/>
                    </a:lnTo>
                    <a:lnTo>
                      <a:pt x="295" y="8"/>
                    </a:lnTo>
                    <a:lnTo>
                      <a:pt x="295" y="7"/>
                    </a:lnTo>
                    <a:lnTo>
                      <a:pt x="296" y="6"/>
                    </a:lnTo>
                    <a:lnTo>
                      <a:pt x="298" y="6"/>
                    </a:lnTo>
                    <a:lnTo>
                      <a:pt x="301" y="6"/>
                    </a:lnTo>
                    <a:lnTo>
                      <a:pt x="303" y="5"/>
                    </a:lnTo>
                    <a:lnTo>
                      <a:pt x="307" y="5"/>
                    </a:lnTo>
                    <a:lnTo>
                      <a:pt x="308" y="4"/>
                    </a:lnTo>
                    <a:lnTo>
                      <a:pt x="310" y="3"/>
                    </a:lnTo>
                    <a:lnTo>
                      <a:pt x="312" y="2"/>
                    </a:lnTo>
                    <a:lnTo>
                      <a:pt x="315"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7" name="Freeform 1683"/>
              <p:cNvSpPr>
                <a:spLocks/>
              </p:cNvSpPr>
              <p:nvPr/>
            </p:nvSpPr>
            <p:spPr bwMode="auto">
              <a:xfrm>
                <a:off x="4013201" y="2751138"/>
                <a:ext cx="169863" cy="238125"/>
              </a:xfrm>
              <a:custGeom>
                <a:avLst/>
                <a:gdLst>
                  <a:gd name="T0" fmla="*/ 100 w 213"/>
                  <a:gd name="T1" fmla="*/ 19 h 301"/>
                  <a:gd name="T2" fmla="*/ 128 w 213"/>
                  <a:gd name="T3" fmla="*/ 49 h 301"/>
                  <a:gd name="T4" fmla="*/ 147 w 213"/>
                  <a:gd name="T5" fmla="*/ 59 h 301"/>
                  <a:gd name="T6" fmla="*/ 163 w 213"/>
                  <a:gd name="T7" fmla="*/ 59 h 301"/>
                  <a:gd name="T8" fmla="*/ 163 w 213"/>
                  <a:gd name="T9" fmla="*/ 55 h 301"/>
                  <a:gd name="T10" fmla="*/ 163 w 213"/>
                  <a:gd name="T11" fmla="*/ 52 h 301"/>
                  <a:gd name="T12" fmla="*/ 176 w 213"/>
                  <a:gd name="T13" fmla="*/ 57 h 301"/>
                  <a:gd name="T14" fmla="*/ 212 w 213"/>
                  <a:gd name="T15" fmla="*/ 100 h 301"/>
                  <a:gd name="T16" fmla="*/ 210 w 213"/>
                  <a:gd name="T17" fmla="*/ 130 h 301"/>
                  <a:gd name="T18" fmla="*/ 172 w 213"/>
                  <a:gd name="T19" fmla="*/ 191 h 301"/>
                  <a:gd name="T20" fmla="*/ 126 w 213"/>
                  <a:gd name="T21" fmla="*/ 222 h 301"/>
                  <a:gd name="T22" fmla="*/ 109 w 213"/>
                  <a:gd name="T23" fmla="*/ 233 h 301"/>
                  <a:gd name="T24" fmla="*/ 106 w 213"/>
                  <a:gd name="T25" fmla="*/ 239 h 301"/>
                  <a:gd name="T26" fmla="*/ 89 w 213"/>
                  <a:gd name="T27" fmla="*/ 250 h 301"/>
                  <a:gd name="T28" fmla="*/ 88 w 213"/>
                  <a:gd name="T29" fmla="*/ 269 h 301"/>
                  <a:gd name="T30" fmla="*/ 76 w 213"/>
                  <a:gd name="T31" fmla="*/ 291 h 301"/>
                  <a:gd name="T32" fmla="*/ 49 w 213"/>
                  <a:gd name="T33" fmla="*/ 298 h 301"/>
                  <a:gd name="T34" fmla="*/ 28 w 213"/>
                  <a:gd name="T35" fmla="*/ 285 h 301"/>
                  <a:gd name="T36" fmla="*/ 11 w 213"/>
                  <a:gd name="T37" fmla="*/ 288 h 301"/>
                  <a:gd name="T38" fmla="*/ 6 w 213"/>
                  <a:gd name="T39" fmla="*/ 271 h 301"/>
                  <a:gd name="T40" fmla="*/ 14 w 213"/>
                  <a:gd name="T41" fmla="*/ 259 h 301"/>
                  <a:gd name="T42" fmla="*/ 24 w 213"/>
                  <a:gd name="T43" fmla="*/ 244 h 301"/>
                  <a:gd name="T44" fmla="*/ 35 w 213"/>
                  <a:gd name="T45" fmla="*/ 224 h 301"/>
                  <a:gd name="T46" fmla="*/ 36 w 213"/>
                  <a:gd name="T47" fmla="*/ 202 h 301"/>
                  <a:gd name="T48" fmla="*/ 34 w 213"/>
                  <a:gd name="T49" fmla="*/ 196 h 301"/>
                  <a:gd name="T50" fmla="*/ 32 w 213"/>
                  <a:gd name="T51" fmla="*/ 193 h 301"/>
                  <a:gd name="T52" fmla="*/ 25 w 213"/>
                  <a:gd name="T53" fmla="*/ 196 h 301"/>
                  <a:gd name="T54" fmla="*/ 22 w 213"/>
                  <a:gd name="T55" fmla="*/ 204 h 301"/>
                  <a:gd name="T56" fmla="*/ 21 w 213"/>
                  <a:gd name="T57" fmla="*/ 212 h 301"/>
                  <a:gd name="T58" fmla="*/ 17 w 213"/>
                  <a:gd name="T59" fmla="*/ 214 h 301"/>
                  <a:gd name="T60" fmla="*/ 12 w 213"/>
                  <a:gd name="T61" fmla="*/ 207 h 301"/>
                  <a:gd name="T62" fmla="*/ 8 w 213"/>
                  <a:gd name="T63" fmla="*/ 199 h 301"/>
                  <a:gd name="T64" fmla="*/ 6 w 213"/>
                  <a:gd name="T65" fmla="*/ 196 h 301"/>
                  <a:gd name="T66" fmla="*/ 11 w 213"/>
                  <a:gd name="T67" fmla="*/ 192 h 301"/>
                  <a:gd name="T68" fmla="*/ 6 w 213"/>
                  <a:gd name="T69" fmla="*/ 188 h 301"/>
                  <a:gd name="T70" fmla="*/ 4 w 213"/>
                  <a:gd name="T71" fmla="*/ 184 h 301"/>
                  <a:gd name="T72" fmla="*/ 4 w 213"/>
                  <a:gd name="T73" fmla="*/ 178 h 301"/>
                  <a:gd name="T74" fmla="*/ 1 w 213"/>
                  <a:gd name="T75" fmla="*/ 172 h 301"/>
                  <a:gd name="T76" fmla="*/ 2 w 213"/>
                  <a:gd name="T77" fmla="*/ 169 h 301"/>
                  <a:gd name="T78" fmla="*/ 5 w 213"/>
                  <a:gd name="T79" fmla="*/ 164 h 301"/>
                  <a:gd name="T80" fmla="*/ 5 w 213"/>
                  <a:gd name="T81" fmla="*/ 157 h 301"/>
                  <a:gd name="T82" fmla="*/ 5 w 213"/>
                  <a:gd name="T83" fmla="*/ 153 h 301"/>
                  <a:gd name="T84" fmla="*/ 8 w 213"/>
                  <a:gd name="T85" fmla="*/ 152 h 301"/>
                  <a:gd name="T86" fmla="*/ 5 w 213"/>
                  <a:gd name="T87" fmla="*/ 147 h 301"/>
                  <a:gd name="T88" fmla="*/ 5 w 213"/>
                  <a:gd name="T89" fmla="*/ 143 h 301"/>
                  <a:gd name="T90" fmla="*/ 0 w 213"/>
                  <a:gd name="T91" fmla="*/ 137 h 301"/>
                  <a:gd name="T92" fmla="*/ 3 w 213"/>
                  <a:gd name="T93" fmla="*/ 121 h 301"/>
                  <a:gd name="T94" fmla="*/ 20 w 213"/>
                  <a:gd name="T95" fmla="*/ 86 h 301"/>
                  <a:gd name="T96" fmla="*/ 24 w 213"/>
                  <a:gd name="T97" fmla="*/ 57 h 301"/>
                  <a:gd name="T98" fmla="*/ 29 w 213"/>
                  <a:gd name="T99" fmla="*/ 39 h 301"/>
                  <a:gd name="T100" fmla="*/ 26 w 213"/>
                  <a:gd name="T101" fmla="*/ 38 h 301"/>
                  <a:gd name="T102" fmla="*/ 22 w 213"/>
                  <a:gd name="T103" fmla="*/ 37 h 301"/>
                  <a:gd name="T104" fmla="*/ 24 w 213"/>
                  <a:gd name="T105" fmla="*/ 29 h 301"/>
                  <a:gd name="T106" fmla="*/ 30 w 213"/>
                  <a:gd name="T107" fmla="*/ 26 h 301"/>
                  <a:gd name="T108" fmla="*/ 38 w 213"/>
                  <a:gd name="T109" fmla="*/ 23 h 301"/>
                  <a:gd name="T110" fmla="*/ 48 w 213"/>
                  <a:gd name="T111" fmla="*/ 17 h 301"/>
                  <a:gd name="T112" fmla="*/ 59 w 213"/>
                  <a:gd name="T113" fmla="*/ 10 h 301"/>
                  <a:gd name="T114" fmla="*/ 67 w 213"/>
                  <a:gd name="T115" fmla="*/ 0 h 30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13"/>
                  <a:gd name="T175" fmla="*/ 0 h 301"/>
                  <a:gd name="T176" fmla="*/ 213 w 213"/>
                  <a:gd name="T177" fmla="*/ 301 h 30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13" h="301">
                    <a:moveTo>
                      <a:pt x="67" y="0"/>
                    </a:moveTo>
                    <a:lnTo>
                      <a:pt x="83" y="10"/>
                    </a:lnTo>
                    <a:lnTo>
                      <a:pt x="100" y="19"/>
                    </a:lnTo>
                    <a:lnTo>
                      <a:pt x="114" y="31"/>
                    </a:lnTo>
                    <a:lnTo>
                      <a:pt x="121" y="41"/>
                    </a:lnTo>
                    <a:lnTo>
                      <a:pt x="128" y="49"/>
                    </a:lnTo>
                    <a:lnTo>
                      <a:pt x="138" y="55"/>
                    </a:lnTo>
                    <a:lnTo>
                      <a:pt x="141" y="57"/>
                    </a:lnTo>
                    <a:lnTo>
                      <a:pt x="147" y="59"/>
                    </a:lnTo>
                    <a:lnTo>
                      <a:pt x="154" y="61"/>
                    </a:lnTo>
                    <a:lnTo>
                      <a:pt x="160" y="61"/>
                    </a:lnTo>
                    <a:lnTo>
                      <a:pt x="163" y="59"/>
                    </a:lnTo>
                    <a:lnTo>
                      <a:pt x="163" y="58"/>
                    </a:lnTo>
                    <a:lnTo>
                      <a:pt x="163" y="57"/>
                    </a:lnTo>
                    <a:lnTo>
                      <a:pt x="163" y="55"/>
                    </a:lnTo>
                    <a:lnTo>
                      <a:pt x="162" y="53"/>
                    </a:lnTo>
                    <a:lnTo>
                      <a:pt x="163" y="52"/>
                    </a:lnTo>
                    <a:lnTo>
                      <a:pt x="165" y="52"/>
                    </a:lnTo>
                    <a:lnTo>
                      <a:pt x="170" y="53"/>
                    </a:lnTo>
                    <a:lnTo>
                      <a:pt x="176" y="57"/>
                    </a:lnTo>
                    <a:lnTo>
                      <a:pt x="180" y="59"/>
                    </a:lnTo>
                    <a:lnTo>
                      <a:pt x="209" y="78"/>
                    </a:lnTo>
                    <a:lnTo>
                      <a:pt x="212" y="100"/>
                    </a:lnTo>
                    <a:lnTo>
                      <a:pt x="213" y="110"/>
                    </a:lnTo>
                    <a:lnTo>
                      <a:pt x="213" y="121"/>
                    </a:lnTo>
                    <a:lnTo>
                      <a:pt x="210" y="130"/>
                    </a:lnTo>
                    <a:lnTo>
                      <a:pt x="201" y="151"/>
                    </a:lnTo>
                    <a:lnTo>
                      <a:pt x="187" y="171"/>
                    </a:lnTo>
                    <a:lnTo>
                      <a:pt x="172" y="191"/>
                    </a:lnTo>
                    <a:lnTo>
                      <a:pt x="156" y="206"/>
                    </a:lnTo>
                    <a:lnTo>
                      <a:pt x="141" y="215"/>
                    </a:lnTo>
                    <a:lnTo>
                      <a:pt x="126" y="222"/>
                    </a:lnTo>
                    <a:lnTo>
                      <a:pt x="113" y="230"/>
                    </a:lnTo>
                    <a:lnTo>
                      <a:pt x="110" y="232"/>
                    </a:lnTo>
                    <a:lnTo>
                      <a:pt x="109" y="233"/>
                    </a:lnTo>
                    <a:lnTo>
                      <a:pt x="108" y="235"/>
                    </a:lnTo>
                    <a:lnTo>
                      <a:pt x="108" y="236"/>
                    </a:lnTo>
                    <a:lnTo>
                      <a:pt x="106" y="239"/>
                    </a:lnTo>
                    <a:lnTo>
                      <a:pt x="101" y="243"/>
                    </a:lnTo>
                    <a:lnTo>
                      <a:pt x="94" y="247"/>
                    </a:lnTo>
                    <a:lnTo>
                      <a:pt x="89" y="250"/>
                    </a:lnTo>
                    <a:lnTo>
                      <a:pt x="85" y="256"/>
                    </a:lnTo>
                    <a:lnTo>
                      <a:pt x="85" y="262"/>
                    </a:lnTo>
                    <a:lnTo>
                      <a:pt x="88" y="269"/>
                    </a:lnTo>
                    <a:lnTo>
                      <a:pt x="86" y="274"/>
                    </a:lnTo>
                    <a:lnTo>
                      <a:pt x="83" y="283"/>
                    </a:lnTo>
                    <a:lnTo>
                      <a:pt x="76" y="291"/>
                    </a:lnTo>
                    <a:lnTo>
                      <a:pt x="67" y="298"/>
                    </a:lnTo>
                    <a:lnTo>
                      <a:pt x="58" y="301"/>
                    </a:lnTo>
                    <a:lnTo>
                      <a:pt x="49" y="298"/>
                    </a:lnTo>
                    <a:lnTo>
                      <a:pt x="42" y="293"/>
                    </a:lnTo>
                    <a:lnTo>
                      <a:pt x="35" y="286"/>
                    </a:lnTo>
                    <a:lnTo>
                      <a:pt x="28" y="285"/>
                    </a:lnTo>
                    <a:lnTo>
                      <a:pt x="22" y="286"/>
                    </a:lnTo>
                    <a:lnTo>
                      <a:pt x="17" y="288"/>
                    </a:lnTo>
                    <a:lnTo>
                      <a:pt x="11" y="288"/>
                    </a:lnTo>
                    <a:lnTo>
                      <a:pt x="6" y="285"/>
                    </a:lnTo>
                    <a:lnTo>
                      <a:pt x="5" y="279"/>
                    </a:lnTo>
                    <a:lnTo>
                      <a:pt x="6" y="271"/>
                    </a:lnTo>
                    <a:lnTo>
                      <a:pt x="8" y="264"/>
                    </a:lnTo>
                    <a:lnTo>
                      <a:pt x="9" y="259"/>
                    </a:lnTo>
                    <a:lnTo>
                      <a:pt x="14" y="259"/>
                    </a:lnTo>
                    <a:lnTo>
                      <a:pt x="18" y="256"/>
                    </a:lnTo>
                    <a:lnTo>
                      <a:pt x="21" y="250"/>
                    </a:lnTo>
                    <a:lnTo>
                      <a:pt x="24" y="244"/>
                    </a:lnTo>
                    <a:lnTo>
                      <a:pt x="26" y="239"/>
                    </a:lnTo>
                    <a:lnTo>
                      <a:pt x="30" y="232"/>
                    </a:lnTo>
                    <a:lnTo>
                      <a:pt x="35" y="224"/>
                    </a:lnTo>
                    <a:lnTo>
                      <a:pt x="38" y="216"/>
                    </a:lnTo>
                    <a:lnTo>
                      <a:pt x="40" y="209"/>
                    </a:lnTo>
                    <a:lnTo>
                      <a:pt x="36" y="202"/>
                    </a:lnTo>
                    <a:lnTo>
                      <a:pt x="35" y="200"/>
                    </a:lnTo>
                    <a:lnTo>
                      <a:pt x="34" y="199"/>
                    </a:lnTo>
                    <a:lnTo>
                      <a:pt x="34" y="196"/>
                    </a:lnTo>
                    <a:lnTo>
                      <a:pt x="33" y="195"/>
                    </a:lnTo>
                    <a:lnTo>
                      <a:pt x="33" y="194"/>
                    </a:lnTo>
                    <a:lnTo>
                      <a:pt x="32" y="193"/>
                    </a:lnTo>
                    <a:lnTo>
                      <a:pt x="29" y="193"/>
                    </a:lnTo>
                    <a:lnTo>
                      <a:pt x="27" y="194"/>
                    </a:lnTo>
                    <a:lnTo>
                      <a:pt x="25" y="196"/>
                    </a:lnTo>
                    <a:lnTo>
                      <a:pt x="24" y="199"/>
                    </a:lnTo>
                    <a:lnTo>
                      <a:pt x="22" y="201"/>
                    </a:lnTo>
                    <a:lnTo>
                      <a:pt x="22" y="204"/>
                    </a:lnTo>
                    <a:lnTo>
                      <a:pt x="22" y="207"/>
                    </a:lnTo>
                    <a:lnTo>
                      <a:pt x="21" y="210"/>
                    </a:lnTo>
                    <a:lnTo>
                      <a:pt x="21" y="212"/>
                    </a:lnTo>
                    <a:lnTo>
                      <a:pt x="20" y="215"/>
                    </a:lnTo>
                    <a:lnTo>
                      <a:pt x="18" y="215"/>
                    </a:lnTo>
                    <a:lnTo>
                      <a:pt x="17" y="214"/>
                    </a:lnTo>
                    <a:lnTo>
                      <a:pt x="16" y="212"/>
                    </a:lnTo>
                    <a:lnTo>
                      <a:pt x="13" y="209"/>
                    </a:lnTo>
                    <a:lnTo>
                      <a:pt x="12" y="207"/>
                    </a:lnTo>
                    <a:lnTo>
                      <a:pt x="10" y="203"/>
                    </a:lnTo>
                    <a:lnTo>
                      <a:pt x="9" y="201"/>
                    </a:lnTo>
                    <a:lnTo>
                      <a:pt x="8" y="199"/>
                    </a:lnTo>
                    <a:lnTo>
                      <a:pt x="5" y="199"/>
                    </a:lnTo>
                    <a:lnTo>
                      <a:pt x="4" y="199"/>
                    </a:lnTo>
                    <a:lnTo>
                      <a:pt x="6" y="196"/>
                    </a:lnTo>
                    <a:lnTo>
                      <a:pt x="9" y="195"/>
                    </a:lnTo>
                    <a:lnTo>
                      <a:pt x="10" y="193"/>
                    </a:lnTo>
                    <a:lnTo>
                      <a:pt x="11" y="192"/>
                    </a:lnTo>
                    <a:lnTo>
                      <a:pt x="11" y="191"/>
                    </a:lnTo>
                    <a:lnTo>
                      <a:pt x="10" y="189"/>
                    </a:lnTo>
                    <a:lnTo>
                      <a:pt x="6" y="188"/>
                    </a:lnTo>
                    <a:lnTo>
                      <a:pt x="5" y="187"/>
                    </a:lnTo>
                    <a:lnTo>
                      <a:pt x="4" y="186"/>
                    </a:lnTo>
                    <a:lnTo>
                      <a:pt x="4" y="184"/>
                    </a:lnTo>
                    <a:lnTo>
                      <a:pt x="5" y="181"/>
                    </a:lnTo>
                    <a:lnTo>
                      <a:pt x="5" y="180"/>
                    </a:lnTo>
                    <a:lnTo>
                      <a:pt x="4" y="178"/>
                    </a:lnTo>
                    <a:lnTo>
                      <a:pt x="3" y="176"/>
                    </a:lnTo>
                    <a:lnTo>
                      <a:pt x="2" y="173"/>
                    </a:lnTo>
                    <a:lnTo>
                      <a:pt x="1" y="172"/>
                    </a:lnTo>
                    <a:lnTo>
                      <a:pt x="1" y="170"/>
                    </a:lnTo>
                    <a:lnTo>
                      <a:pt x="1" y="169"/>
                    </a:lnTo>
                    <a:lnTo>
                      <a:pt x="2" y="169"/>
                    </a:lnTo>
                    <a:lnTo>
                      <a:pt x="3" y="168"/>
                    </a:lnTo>
                    <a:lnTo>
                      <a:pt x="4" y="165"/>
                    </a:lnTo>
                    <a:lnTo>
                      <a:pt x="5" y="164"/>
                    </a:lnTo>
                    <a:lnTo>
                      <a:pt x="5" y="161"/>
                    </a:lnTo>
                    <a:lnTo>
                      <a:pt x="5" y="159"/>
                    </a:lnTo>
                    <a:lnTo>
                      <a:pt x="5" y="157"/>
                    </a:lnTo>
                    <a:lnTo>
                      <a:pt x="4" y="155"/>
                    </a:lnTo>
                    <a:lnTo>
                      <a:pt x="4" y="154"/>
                    </a:lnTo>
                    <a:lnTo>
                      <a:pt x="5" y="153"/>
                    </a:lnTo>
                    <a:lnTo>
                      <a:pt x="6" y="153"/>
                    </a:lnTo>
                    <a:lnTo>
                      <a:pt x="10" y="152"/>
                    </a:lnTo>
                    <a:lnTo>
                      <a:pt x="8" y="152"/>
                    </a:lnTo>
                    <a:lnTo>
                      <a:pt x="6" y="149"/>
                    </a:lnTo>
                    <a:lnTo>
                      <a:pt x="5" y="148"/>
                    </a:lnTo>
                    <a:lnTo>
                      <a:pt x="5" y="147"/>
                    </a:lnTo>
                    <a:lnTo>
                      <a:pt x="6" y="146"/>
                    </a:lnTo>
                    <a:lnTo>
                      <a:pt x="6" y="144"/>
                    </a:lnTo>
                    <a:lnTo>
                      <a:pt x="5" y="143"/>
                    </a:lnTo>
                    <a:lnTo>
                      <a:pt x="4" y="141"/>
                    </a:lnTo>
                    <a:lnTo>
                      <a:pt x="2" y="140"/>
                    </a:lnTo>
                    <a:lnTo>
                      <a:pt x="0" y="137"/>
                    </a:lnTo>
                    <a:lnTo>
                      <a:pt x="0" y="131"/>
                    </a:lnTo>
                    <a:lnTo>
                      <a:pt x="1" y="124"/>
                    </a:lnTo>
                    <a:lnTo>
                      <a:pt x="3" y="121"/>
                    </a:lnTo>
                    <a:lnTo>
                      <a:pt x="8" y="110"/>
                    </a:lnTo>
                    <a:lnTo>
                      <a:pt x="14" y="99"/>
                    </a:lnTo>
                    <a:lnTo>
                      <a:pt x="20" y="86"/>
                    </a:lnTo>
                    <a:lnTo>
                      <a:pt x="24" y="75"/>
                    </a:lnTo>
                    <a:lnTo>
                      <a:pt x="24" y="65"/>
                    </a:lnTo>
                    <a:lnTo>
                      <a:pt x="24" y="57"/>
                    </a:lnTo>
                    <a:lnTo>
                      <a:pt x="27" y="49"/>
                    </a:lnTo>
                    <a:lnTo>
                      <a:pt x="29" y="42"/>
                    </a:lnTo>
                    <a:lnTo>
                      <a:pt x="29" y="39"/>
                    </a:lnTo>
                    <a:lnTo>
                      <a:pt x="28" y="39"/>
                    </a:lnTo>
                    <a:lnTo>
                      <a:pt x="27" y="38"/>
                    </a:lnTo>
                    <a:lnTo>
                      <a:pt x="26" y="38"/>
                    </a:lnTo>
                    <a:lnTo>
                      <a:pt x="24" y="38"/>
                    </a:lnTo>
                    <a:lnTo>
                      <a:pt x="22" y="38"/>
                    </a:lnTo>
                    <a:lnTo>
                      <a:pt x="22" y="37"/>
                    </a:lnTo>
                    <a:lnTo>
                      <a:pt x="21" y="34"/>
                    </a:lnTo>
                    <a:lnTo>
                      <a:pt x="22" y="31"/>
                    </a:lnTo>
                    <a:lnTo>
                      <a:pt x="24" y="29"/>
                    </a:lnTo>
                    <a:lnTo>
                      <a:pt x="26" y="28"/>
                    </a:lnTo>
                    <a:lnTo>
                      <a:pt x="28" y="27"/>
                    </a:lnTo>
                    <a:lnTo>
                      <a:pt x="30" y="26"/>
                    </a:lnTo>
                    <a:lnTo>
                      <a:pt x="33" y="26"/>
                    </a:lnTo>
                    <a:lnTo>
                      <a:pt x="36" y="25"/>
                    </a:lnTo>
                    <a:lnTo>
                      <a:pt x="38" y="23"/>
                    </a:lnTo>
                    <a:lnTo>
                      <a:pt x="41" y="22"/>
                    </a:lnTo>
                    <a:lnTo>
                      <a:pt x="44" y="20"/>
                    </a:lnTo>
                    <a:lnTo>
                      <a:pt x="48" y="17"/>
                    </a:lnTo>
                    <a:lnTo>
                      <a:pt x="51" y="14"/>
                    </a:lnTo>
                    <a:lnTo>
                      <a:pt x="56" y="12"/>
                    </a:lnTo>
                    <a:lnTo>
                      <a:pt x="59" y="10"/>
                    </a:lnTo>
                    <a:lnTo>
                      <a:pt x="62" y="7"/>
                    </a:lnTo>
                    <a:lnTo>
                      <a:pt x="65" y="5"/>
                    </a:lnTo>
                    <a:lnTo>
                      <a:pt x="67"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8" name="Freeform 1684"/>
              <p:cNvSpPr>
                <a:spLocks/>
              </p:cNvSpPr>
              <p:nvPr/>
            </p:nvSpPr>
            <p:spPr bwMode="auto">
              <a:xfrm>
                <a:off x="4830763" y="2544763"/>
                <a:ext cx="96838" cy="173038"/>
              </a:xfrm>
              <a:custGeom>
                <a:avLst/>
                <a:gdLst>
                  <a:gd name="T0" fmla="*/ 48 w 123"/>
                  <a:gd name="T1" fmla="*/ 2 h 216"/>
                  <a:gd name="T2" fmla="*/ 54 w 123"/>
                  <a:gd name="T3" fmla="*/ 8 h 216"/>
                  <a:gd name="T4" fmla="*/ 59 w 123"/>
                  <a:gd name="T5" fmla="*/ 12 h 216"/>
                  <a:gd name="T6" fmla="*/ 74 w 123"/>
                  <a:gd name="T7" fmla="*/ 19 h 216"/>
                  <a:gd name="T8" fmla="*/ 83 w 123"/>
                  <a:gd name="T9" fmla="*/ 28 h 216"/>
                  <a:gd name="T10" fmla="*/ 87 w 123"/>
                  <a:gd name="T11" fmla="*/ 32 h 216"/>
                  <a:gd name="T12" fmla="*/ 90 w 123"/>
                  <a:gd name="T13" fmla="*/ 34 h 216"/>
                  <a:gd name="T14" fmla="*/ 93 w 123"/>
                  <a:gd name="T15" fmla="*/ 33 h 216"/>
                  <a:gd name="T16" fmla="*/ 96 w 123"/>
                  <a:gd name="T17" fmla="*/ 35 h 216"/>
                  <a:gd name="T18" fmla="*/ 101 w 123"/>
                  <a:gd name="T19" fmla="*/ 41 h 216"/>
                  <a:gd name="T20" fmla="*/ 105 w 123"/>
                  <a:gd name="T21" fmla="*/ 45 h 216"/>
                  <a:gd name="T22" fmla="*/ 109 w 123"/>
                  <a:gd name="T23" fmla="*/ 49 h 216"/>
                  <a:gd name="T24" fmla="*/ 111 w 123"/>
                  <a:gd name="T25" fmla="*/ 52 h 216"/>
                  <a:gd name="T26" fmla="*/ 112 w 123"/>
                  <a:gd name="T27" fmla="*/ 58 h 216"/>
                  <a:gd name="T28" fmla="*/ 114 w 123"/>
                  <a:gd name="T29" fmla="*/ 63 h 216"/>
                  <a:gd name="T30" fmla="*/ 120 w 123"/>
                  <a:gd name="T31" fmla="*/ 69 h 216"/>
                  <a:gd name="T32" fmla="*/ 123 w 123"/>
                  <a:gd name="T33" fmla="*/ 79 h 216"/>
                  <a:gd name="T34" fmla="*/ 122 w 123"/>
                  <a:gd name="T35" fmla="*/ 82 h 216"/>
                  <a:gd name="T36" fmla="*/ 121 w 123"/>
                  <a:gd name="T37" fmla="*/ 87 h 216"/>
                  <a:gd name="T38" fmla="*/ 119 w 123"/>
                  <a:gd name="T39" fmla="*/ 90 h 216"/>
                  <a:gd name="T40" fmla="*/ 115 w 123"/>
                  <a:gd name="T41" fmla="*/ 90 h 216"/>
                  <a:gd name="T42" fmla="*/ 114 w 123"/>
                  <a:gd name="T43" fmla="*/ 92 h 216"/>
                  <a:gd name="T44" fmla="*/ 113 w 123"/>
                  <a:gd name="T45" fmla="*/ 96 h 216"/>
                  <a:gd name="T46" fmla="*/ 112 w 123"/>
                  <a:gd name="T47" fmla="*/ 110 h 216"/>
                  <a:gd name="T48" fmla="*/ 106 w 123"/>
                  <a:gd name="T49" fmla="*/ 121 h 216"/>
                  <a:gd name="T50" fmla="*/ 104 w 123"/>
                  <a:gd name="T51" fmla="*/ 134 h 216"/>
                  <a:gd name="T52" fmla="*/ 95 w 123"/>
                  <a:gd name="T53" fmla="*/ 149 h 216"/>
                  <a:gd name="T54" fmla="*/ 87 w 123"/>
                  <a:gd name="T55" fmla="*/ 163 h 216"/>
                  <a:gd name="T56" fmla="*/ 81 w 123"/>
                  <a:gd name="T57" fmla="*/ 181 h 216"/>
                  <a:gd name="T58" fmla="*/ 78 w 123"/>
                  <a:gd name="T59" fmla="*/ 185 h 216"/>
                  <a:gd name="T60" fmla="*/ 74 w 123"/>
                  <a:gd name="T61" fmla="*/ 190 h 216"/>
                  <a:gd name="T62" fmla="*/ 73 w 123"/>
                  <a:gd name="T63" fmla="*/ 197 h 216"/>
                  <a:gd name="T64" fmla="*/ 71 w 123"/>
                  <a:gd name="T65" fmla="*/ 201 h 216"/>
                  <a:gd name="T66" fmla="*/ 65 w 123"/>
                  <a:gd name="T67" fmla="*/ 205 h 216"/>
                  <a:gd name="T68" fmla="*/ 46 w 123"/>
                  <a:gd name="T69" fmla="*/ 215 h 216"/>
                  <a:gd name="T70" fmla="*/ 40 w 123"/>
                  <a:gd name="T71" fmla="*/ 216 h 216"/>
                  <a:gd name="T72" fmla="*/ 37 w 123"/>
                  <a:gd name="T73" fmla="*/ 214 h 216"/>
                  <a:gd name="T74" fmla="*/ 33 w 123"/>
                  <a:gd name="T75" fmla="*/ 210 h 216"/>
                  <a:gd name="T76" fmla="*/ 31 w 123"/>
                  <a:gd name="T77" fmla="*/ 207 h 216"/>
                  <a:gd name="T78" fmla="*/ 26 w 123"/>
                  <a:gd name="T79" fmla="*/ 205 h 216"/>
                  <a:gd name="T80" fmla="*/ 23 w 123"/>
                  <a:gd name="T81" fmla="*/ 206 h 216"/>
                  <a:gd name="T82" fmla="*/ 18 w 123"/>
                  <a:gd name="T83" fmla="*/ 207 h 216"/>
                  <a:gd name="T84" fmla="*/ 16 w 123"/>
                  <a:gd name="T85" fmla="*/ 204 h 216"/>
                  <a:gd name="T86" fmla="*/ 13 w 123"/>
                  <a:gd name="T87" fmla="*/ 202 h 216"/>
                  <a:gd name="T88" fmla="*/ 9 w 123"/>
                  <a:gd name="T89" fmla="*/ 204 h 216"/>
                  <a:gd name="T90" fmla="*/ 1 w 123"/>
                  <a:gd name="T91" fmla="*/ 201 h 216"/>
                  <a:gd name="T92" fmla="*/ 1 w 123"/>
                  <a:gd name="T93" fmla="*/ 192 h 216"/>
                  <a:gd name="T94" fmla="*/ 8 w 123"/>
                  <a:gd name="T95" fmla="*/ 181 h 216"/>
                  <a:gd name="T96" fmla="*/ 14 w 123"/>
                  <a:gd name="T97" fmla="*/ 171 h 216"/>
                  <a:gd name="T98" fmla="*/ 15 w 123"/>
                  <a:gd name="T99" fmla="*/ 158 h 216"/>
                  <a:gd name="T100" fmla="*/ 18 w 123"/>
                  <a:gd name="T101" fmla="*/ 145 h 216"/>
                  <a:gd name="T102" fmla="*/ 22 w 123"/>
                  <a:gd name="T103" fmla="*/ 132 h 216"/>
                  <a:gd name="T104" fmla="*/ 15 w 123"/>
                  <a:gd name="T105" fmla="*/ 107 h 216"/>
                  <a:gd name="T106" fmla="*/ 13 w 123"/>
                  <a:gd name="T107" fmla="*/ 99 h 216"/>
                  <a:gd name="T108" fmla="*/ 8 w 123"/>
                  <a:gd name="T109" fmla="*/ 94 h 216"/>
                  <a:gd name="T110" fmla="*/ 7 w 123"/>
                  <a:gd name="T111" fmla="*/ 82 h 216"/>
                  <a:gd name="T112" fmla="*/ 8 w 123"/>
                  <a:gd name="T113" fmla="*/ 68 h 216"/>
                  <a:gd name="T114" fmla="*/ 6 w 123"/>
                  <a:gd name="T115" fmla="*/ 63 h 216"/>
                  <a:gd name="T116" fmla="*/ 3 w 123"/>
                  <a:gd name="T117" fmla="*/ 56 h 216"/>
                  <a:gd name="T118" fmla="*/ 8 w 123"/>
                  <a:gd name="T119" fmla="*/ 36 h 216"/>
                  <a:gd name="T120" fmla="*/ 29 w 123"/>
                  <a:gd name="T121" fmla="*/ 10 h 216"/>
                  <a:gd name="T122" fmla="*/ 38 w 123"/>
                  <a:gd name="T123" fmla="*/ 2 h 21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3"/>
                  <a:gd name="T187" fmla="*/ 0 h 216"/>
                  <a:gd name="T188" fmla="*/ 123 w 123"/>
                  <a:gd name="T189" fmla="*/ 216 h 21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3" h="216">
                    <a:moveTo>
                      <a:pt x="42" y="0"/>
                    </a:moveTo>
                    <a:lnTo>
                      <a:pt x="48" y="2"/>
                    </a:lnTo>
                    <a:lnTo>
                      <a:pt x="51" y="4"/>
                    </a:lnTo>
                    <a:lnTo>
                      <a:pt x="54" y="8"/>
                    </a:lnTo>
                    <a:lnTo>
                      <a:pt x="56" y="10"/>
                    </a:lnTo>
                    <a:lnTo>
                      <a:pt x="59" y="12"/>
                    </a:lnTo>
                    <a:lnTo>
                      <a:pt x="63" y="13"/>
                    </a:lnTo>
                    <a:lnTo>
                      <a:pt x="74" y="19"/>
                    </a:lnTo>
                    <a:lnTo>
                      <a:pt x="83" y="27"/>
                    </a:lnTo>
                    <a:lnTo>
                      <a:pt x="83" y="28"/>
                    </a:lnTo>
                    <a:lnTo>
                      <a:pt x="85" y="31"/>
                    </a:lnTo>
                    <a:lnTo>
                      <a:pt x="87" y="32"/>
                    </a:lnTo>
                    <a:lnTo>
                      <a:pt x="88" y="34"/>
                    </a:lnTo>
                    <a:lnTo>
                      <a:pt x="90" y="34"/>
                    </a:lnTo>
                    <a:lnTo>
                      <a:pt x="91" y="33"/>
                    </a:lnTo>
                    <a:lnTo>
                      <a:pt x="93" y="33"/>
                    </a:lnTo>
                    <a:lnTo>
                      <a:pt x="94" y="34"/>
                    </a:lnTo>
                    <a:lnTo>
                      <a:pt x="96" y="35"/>
                    </a:lnTo>
                    <a:lnTo>
                      <a:pt x="98" y="37"/>
                    </a:lnTo>
                    <a:lnTo>
                      <a:pt x="101" y="41"/>
                    </a:lnTo>
                    <a:lnTo>
                      <a:pt x="103" y="43"/>
                    </a:lnTo>
                    <a:lnTo>
                      <a:pt x="105" y="45"/>
                    </a:lnTo>
                    <a:lnTo>
                      <a:pt x="106" y="48"/>
                    </a:lnTo>
                    <a:lnTo>
                      <a:pt x="109" y="49"/>
                    </a:lnTo>
                    <a:lnTo>
                      <a:pt x="110" y="50"/>
                    </a:lnTo>
                    <a:lnTo>
                      <a:pt x="111" y="52"/>
                    </a:lnTo>
                    <a:lnTo>
                      <a:pt x="112" y="56"/>
                    </a:lnTo>
                    <a:lnTo>
                      <a:pt x="112" y="58"/>
                    </a:lnTo>
                    <a:lnTo>
                      <a:pt x="113" y="60"/>
                    </a:lnTo>
                    <a:lnTo>
                      <a:pt x="114" y="63"/>
                    </a:lnTo>
                    <a:lnTo>
                      <a:pt x="118" y="66"/>
                    </a:lnTo>
                    <a:lnTo>
                      <a:pt x="120" y="69"/>
                    </a:lnTo>
                    <a:lnTo>
                      <a:pt x="121" y="74"/>
                    </a:lnTo>
                    <a:lnTo>
                      <a:pt x="123" y="79"/>
                    </a:lnTo>
                    <a:lnTo>
                      <a:pt x="122" y="80"/>
                    </a:lnTo>
                    <a:lnTo>
                      <a:pt x="122" y="82"/>
                    </a:lnTo>
                    <a:lnTo>
                      <a:pt x="122" y="84"/>
                    </a:lnTo>
                    <a:lnTo>
                      <a:pt x="121" y="87"/>
                    </a:lnTo>
                    <a:lnTo>
                      <a:pt x="120" y="89"/>
                    </a:lnTo>
                    <a:lnTo>
                      <a:pt x="119" y="90"/>
                    </a:lnTo>
                    <a:lnTo>
                      <a:pt x="117" y="90"/>
                    </a:lnTo>
                    <a:lnTo>
                      <a:pt x="115" y="90"/>
                    </a:lnTo>
                    <a:lnTo>
                      <a:pt x="114" y="91"/>
                    </a:lnTo>
                    <a:lnTo>
                      <a:pt x="114" y="92"/>
                    </a:lnTo>
                    <a:lnTo>
                      <a:pt x="114" y="95"/>
                    </a:lnTo>
                    <a:lnTo>
                      <a:pt x="113" y="96"/>
                    </a:lnTo>
                    <a:lnTo>
                      <a:pt x="113" y="103"/>
                    </a:lnTo>
                    <a:lnTo>
                      <a:pt x="112" y="110"/>
                    </a:lnTo>
                    <a:lnTo>
                      <a:pt x="110" y="115"/>
                    </a:lnTo>
                    <a:lnTo>
                      <a:pt x="106" y="121"/>
                    </a:lnTo>
                    <a:lnTo>
                      <a:pt x="104" y="127"/>
                    </a:lnTo>
                    <a:lnTo>
                      <a:pt x="104" y="134"/>
                    </a:lnTo>
                    <a:lnTo>
                      <a:pt x="101" y="141"/>
                    </a:lnTo>
                    <a:lnTo>
                      <a:pt x="95" y="149"/>
                    </a:lnTo>
                    <a:lnTo>
                      <a:pt x="90" y="155"/>
                    </a:lnTo>
                    <a:lnTo>
                      <a:pt x="87" y="163"/>
                    </a:lnTo>
                    <a:lnTo>
                      <a:pt x="85" y="173"/>
                    </a:lnTo>
                    <a:lnTo>
                      <a:pt x="81" y="181"/>
                    </a:lnTo>
                    <a:lnTo>
                      <a:pt x="80" y="183"/>
                    </a:lnTo>
                    <a:lnTo>
                      <a:pt x="78" y="185"/>
                    </a:lnTo>
                    <a:lnTo>
                      <a:pt x="75" y="187"/>
                    </a:lnTo>
                    <a:lnTo>
                      <a:pt x="74" y="190"/>
                    </a:lnTo>
                    <a:lnTo>
                      <a:pt x="73" y="193"/>
                    </a:lnTo>
                    <a:lnTo>
                      <a:pt x="73" y="197"/>
                    </a:lnTo>
                    <a:lnTo>
                      <a:pt x="72" y="199"/>
                    </a:lnTo>
                    <a:lnTo>
                      <a:pt x="71" y="201"/>
                    </a:lnTo>
                    <a:lnTo>
                      <a:pt x="69" y="204"/>
                    </a:lnTo>
                    <a:lnTo>
                      <a:pt x="65" y="205"/>
                    </a:lnTo>
                    <a:lnTo>
                      <a:pt x="55" y="209"/>
                    </a:lnTo>
                    <a:lnTo>
                      <a:pt x="46" y="215"/>
                    </a:lnTo>
                    <a:lnTo>
                      <a:pt x="42" y="216"/>
                    </a:lnTo>
                    <a:lnTo>
                      <a:pt x="40" y="216"/>
                    </a:lnTo>
                    <a:lnTo>
                      <a:pt x="38" y="215"/>
                    </a:lnTo>
                    <a:lnTo>
                      <a:pt x="37" y="214"/>
                    </a:lnTo>
                    <a:lnTo>
                      <a:pt x="34" y="213"/>
                    </a:lnTo>
                    <a:lnTo>
                      <a:pt x="33" y="210"/>
                    </a:lnTo>
                    <a:lnTo>
                      <a:pt x="32" y="208"/>
                    </a:lnTo>
                    <a:lnTo>
                      <a:pt x="31" y="207"/>
                    </a:lnTo>
                    <a:lnTo>
                      <a:pt x="29" y="206"/>
                    </a:lnTo>
                    <a:lnTo>
                      <a:pt x="26" y="205"/>
                    </a:lnTo>
                    <a:lnTo>
                      <a:pt x="25" y="206"/>
                    </a:lnTo>
                    <a:lnTo>
                      <a:pt x="23" y="206"/>
                    </a:lnTo>
                    <a:lnTo>
                      <a:pt x="21" y="207"/>
                    </a:lnTo>
                    <a:lnTo>
                      <a:pt x="18" y="207"/>
                    </a:lnTo>
                    <a:lnTo>
                      <a:pt x="17" y="206"/>
                    </a:lnTo>
                    <a:lnTo>
                      <a:pt x="16" y="204"/>
                    </a:lnTo>
                    <a:lnTo>
                      <a:pt x="14" y="202"/>
                    </a:lnTo>
                    <a:lnTo>
                      <a:pt x="13" y="202"/>
                    </a:lnTo>
                    <a:lnTo>
                      <a:pt x="11" y="204"/>
                    </a:lnTo>
                    <a:lnTo>
                      <a:pt x="9" y="204"/>
                    </a:lnTo>
                    <a:lnTo>
                      <a:pt x="6" y="204"/>
                    </a:lnTo>
                    <a:lnTo>
                      <a:pt x="1" y="201"/>
                    </a:lnTo>
                    <a:lnTo>
                      <a:pt x="0" y="197"/>
                    </a:lnTo>
                    <a:lnTo>
                      <a:pt x="1" y="192"/>
                    </a:lnTo>
                    <a:lnTo>
                      <a:pt x="3" y="186"/>
                    </a:lnTo>
                    <a:lnTo>
                      <a:pt x="8" y="181"/>
                    </a:lnTo>
                    <a:lnTo>
                      <a:pt x="11" y="175"/>
                    </a:lnTo>
                    <a:lnTo>
                      <a:pt x="14" y="171"/>
                    </a:lnTo>
                    <a:lnTo>
                      <a:pt x="16" y="165"/>
                    </a:lnTo>
                    <a:lnTo>
                      <a:pt x="15" y="158"/>
                    </a:lnTo>
                    <a:lnTo>
                      <a:pt x="16" y="152"/>
                    </a:lnTo>
                    <a:lnTo>
                      <a:pt x="18" y="145"/>
                    </a:lnTo>
                    <a:lnTo>
                      <a:pt x="21" y="139"/>
                    </a:lnTo>
                    <a:lnTo>
                      <a:pt x="22" y="132"/>
                    </a:lnTo>
                    <a:lnTo>
                      <a:pt x="19" y="120"/>
                    </a:lnTo>
                    <a:lnTo>
                      <a:pt x="15" y="107"/>
                    </a:lnTo>
                    <a:lnTo>
                      <a:pt x="14" y="103"/>
                    </a:lnTo>
                    <a:lnTo>
                      <a:pt x="13" y="99"/>
                    </a:lnTo>
                    <a:lnTo>
                      <a:pt x="10" y="97"/>
                    </a:lnTo>
                    <a:lnTo>
                      <a:pt x="8" y="94"/>
                    </a:lnTo>
                    <a:lnTo>
                      <a:pt x="7" y="89"/>
                    </a:lnTo>
                    <a:lnTo>
                      <a:pt x="7" y="82"/>
                    </a:lnTo>
                    <a:lnTo>
                      <a:pt x="8" y="75"/>
                    </a:lnTo>
                    <a:lnTo>
                      <a:pt x="8" y="68"/>
                    </a:lnTo>
                    <a:lnTo>
                      <a:pt x="7" y="65"/>
                    </a:lnTo>
                    <a:lnTo>
                      <a:pt x="6" y="63"/>
                    </a:lnTo>
                    <a:lnTo>
                      <a:pt x="5" y="59"/>
                    </a:lnTo>
                    <a:lnTo>
                      <a:pt x="3" y="56"/>
                    </a:lnTo>
                    <a:lnTo>
                      <a:pt x="3" y="52"/>
                    </a:lnTo>
                    <a:lnTo>
                      <a:pt x="8" y="36"/>
                    </a:lnTo>
                    <a:lnTo>
                      <a:pt x="17" y="21"/>
                    </a:lnTo>
                    <a:lnTo>
                      <a:pt x="29" y="10"/>
                    </a:lnTo>
                    <a:lnTo>
                      <a:pt x="32" y="5"/>
                    </a:lnTo>
                    <a:lnTo>
                      <a:pt x="38" y="2"/>
                    </a:lnTo>
                    <a:lnTo>
                      <a:pt x="42"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69" name="Freeform 1685"/>
              <p:cNvSpPr>
                <a:spLocks/>
              </p:cNvSpPr>
              <p:nvPr/>
            </p:nvSpPr>
            <p:spPr bwMode="auto">
              <a:xfrm>
                <a:off x="4722813" y="2535238"/>
                <a:ext cx="134938" cy="182563"/>
              </a:xfrm>
              <a:custGeom>
                <a:avLst/>
                <a:gdLst>
                  <a:gd name="T0" fmla="*/ 66 w 171"/>
                  <a:gd name="T1" fmla="*/ 2 h 230"/>
                  <a:gd name="T2" fmla="*/ 87 w 171"/>
                  <a:gd name="T3" fmla="*/ 10 h 230"/>
                  <a:gd name="T4" fmla="*/ 99 w 171"/>
                  <a:gd name="T5" fmla="*/ 7 h 230"/>
                  <a:gd name="T6" fmla="*/ 107 w 171"/>
                  <a:gd name="T7" fmla="*/ 7 h 230"/>
                  <a:gd name="T8" fmla="*/ 112 w 171"/>
                  <a:gd name="T9" fmla="*/ 8 h 230"/>
                  <a:gd name="T10" fmla="*/ 117 w 171"/>
                  <a:gd name="T11" fmla="*/ 8 h 230"/>
                  <a:gd name="T12" fmla="*/ 130 w 171"/>
                  <a:gd name="T13" fmla="*/ 6 h 230"/>
                  <a:gd name="T14" fmla="*/ 146 w 171"/>
                  <a:gd name="T15" fmla="*/ 3 h 230"/>
                  <a:gd name="T16" fmla="*/ 165 w 171"/>
                  <a:gd name="T17" fmla="*/ 6 h 230"/>
                  <a:gd name="T18" fmla="*/ 171 w 171"/>
                  <a:gd name="T19" fmla="*/ 14 h 230"/>
                  <a:gd name="T20" fmla="*/ 169 w 171"/>
                  <a:gd name="T21" fmla="*/ 18 h 230"/>
                  <a:gd name="T22" fmla="*/ 165 w 171"/>
                  <a:gd name="T23" fmla="*/ 24 h 230"/>
                  <a:gd name="T24" fmla="*/ 159 w 171"/>
                  <a:gd name="T25" fmla="*/ 28 h 230"/>
                  <a:gd name="T26" fmla="*/ 149 w 171"/>
                  <a:gd name="T27" fmla="*/ 40 h 230"/>
                  <a:gd name="T28" fmla="*/ 139 w 171"/>
                  <a:gd name="T29" fmla="*/ 62 h 230"/>
                  <a:gd name="T30" fmla="*/ 143 w 171"/>
                  <a:gd name="T31" fmla="*/ 80 h 230"/>
                  <a:gd name="T32" fmla="*/ 144 w 171"/>
                  <a:gd name="T33" fmla="*/ 92 h 230"/>
                  <a:gd name="T34" fmla="*/ 144 w 171"/>
                  <a:gd name="T35" fmla="*/ 102 h 230"/>
                  <a:gd name="T36" fmla="*/ 149 w 171"/>
                  <a:gd name="T37" fmla="*/ 111 h 230"/>
                  <a:gd name="T38" fmla="*/ 154 w 171"/>
                  <a:gd name="T39" fmla="*/ 133 h 230"/>
                  <a:gd name="T40" fmla="*/ 157 w 171"/>
                  <a:gd name="T41" fmla="*/ 149 h 230"/>
                  <a:gd name="T42" fmla="*/ 152 w 171"/>
                  <a:gd name="T43" fmla="*/ 165 h 230"/>
                  <a:gd name="T44" fmla="*/ 152 w 171"/>
                  <a:gd name="T45" fmla="*/ 179 h 230"/>
                  <a:gd name="T46" fmla="*/ 141 w 171"/>
                  <a:gd name="T47" fmla="*/ 200 h 230"/>
                  <a:gd name="T48" fmla="*/ 129 w 171"/>
                  <a:gd name="T49" fmla="*/ 211 h 230"/>
                  <a:gd name="T50" fmla="*/ 121 w 171"/>
                  <a:gd name="T51" fmla="*/ 204 h 230"/>
                  <a:gd name="T52" fmla="*/ 111 w 171"/>
                  <a:gd name="T53" fmla="*/ 207 h 230"/>
                  <a:gd name="T54" fmla="*/ 103 w 171"/>
                  <a:gd name="T55" fmla="*/ 214 h 230"/>
                  <a:gd name="T56" fmla="*/ 94 w 171"/>
                  <a:gd name="T57" fmla="*/ 214 h 230"/>
                  <a:gd name="T58" fmla="*/ 82 w 171"/>
                  <a:gd name="T59" fmla="*/ 217 h 230"/>
                  <a:gd name="T60" fmla="*/ 86 w 171"/>
                  <a:gd name="T61" fmla="*/ 219 h 230"/>
                  <a:gd name="T62" fmla="*/ 90 w 171"/>
                  <a:gd name="T63" fmla="*/ 222 h 230"/>
                  <a:gd name="T64" fmla="*/ 93 w 171"/>
                  <a:gd name="T65" fmla="*/ 226 h 230"/>
                  <a:gd name="T66" fmla="*/ 87 w 171"/>
                  <a:gd name="T67" fmla="*/ 230 h 230"/>
                  <a:gd name="T68" fmla="*/ 74 w 171"/>
                  <a:gd name="T69" fmla="*/ 230 h 230"/>
                  <a:gd name="T70" fmla="*/ 58 w 171"/>
                  <a:gd name="T71" fmla="*/ 227 h 230"/>
                  <a:gd name="T72" fmla="*/ 46 w 171"/>
                  <a:gd name="T73" fmla="*/ 213 h 230"/>
                  <a:gd name="T74" fmla="*/ 41 w 171"/>
                  <a:gd name="T75" fmla="*/ 194 h 230"/>
                  <a:gd name="T76" fmla="*/ 33 w 171"/>
                  <a:gd name="T77" fmla="*/ 178 h 230"/>
                  <a:gd name="T78" fmla="*/ 26 w 171"/>
                  <a:gd name="T79" fmla="*/ 160 h 230"/>
                  <a:gd name="T80" fmla="*/ 20 w 171"/>
                  <a:gd name="T81" fmla="*/ 144 h 230"/>
                  <a:gd name="T82" fmla="*/ 16 w 171"/>
                  <a:gd name="T83" fmla="*/ 142 h 230"/>
                  <a:gd name="T84" fmla="*/ 13 w 171"/>
                  <a:gd name="T85" fmla="*/ 143 h 230"/>
                  <a:gd name="T86" fmla="*/ 9 w 171"/>
                  <a:gd name="T87" fmla="*/ 143 h 230"/>
                  <a:gd name="T88" fmla="*/ 8 w 171"/>
                  <a:gd name="T89" fmla="*/ 140 h 230"/>
                  <a:gd name="T90" fmla="*/ 8 w 171"/>
                  <a:gd name="T91" fmla="*/ 134 h 230"/>
                  <a:gd name="T92" fmla="*/ 8 w 171"/>
                  <a:gd name="T93" fmla="*/ 128 h 230"/>
                  <a:gd name="T94" fmla="*/ 2 w 171"/>
                  <a:gd name="T95" fmla="*/ 111 h 230"/>
                  <a:gd name="T96" fmla="*/ 1 w 171"/>
                  <a:gd name="T97" fmla="*/ 93 h 230"/>
                  <a:gd name="T98" fmla="*/ 6 w 171"/>
                  <a:gd name="T99" fmla="*/ 69 h 230"/>
                  <a:gd name="T100" fmla="*/ 5 w 171"/>
                  <a:gd name="T101" fmla="*/ 65 h 230"/>
                  <a:gd name="T102" fmla="*/ 6 w 171"/>
                  <a:gd name="T103" fmla="*/ 63 h 230"/>
                  <a:gd name="T104" fmla="*/ 10 w 171"/>
                  <a:gd name="T105" fmla="*/ 61 h 230"/>
                  <a:gd name="T106" fmla="*/ 16 w 171"/>
                  <a:gd name="T107" fmla="*/ 58 h 230"/>
                  <a:gd name="T108" fmla="*/ 20 w 171"/>
                  <a:gd name="T109" fmla="*/ 56 h 230"/>
                  <a:gd name="T110" fmla="*/ 22 w 171"/>
                  <a:gd name="T111" fmla="*/ 52 h 230"/>
                  <a:gd name="T112" fmla="*/ 24 w 171"/>
                  <a:gd name="T113" fmla="*/ 38 h 230"/>
                  <a:gd name="T114" fmla="*/ 34 w 171"/>
                  <a:gd name="T115" fmla="*/ 21 h 230"/>
                  <a:gd name="T116" fmla="*/ 45 w 171"/>
                  <a:gd name="T117" fmla="*/ 7 h 230"/>
                  <a:gd name="T118" fmla="*/ 57 w 171"/>
                  <a:gd name="T119" fmla="*/ 0 h 2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71"/>
                  <a:gd name="T181" fmla="*/ 0 h 230"/>
                  <a:gd name="T182" fmla="*/ 171 w 171"/>
                  <a:gd name="T183" fmla="*/ 230 h 2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71" h="230">
                    <a:moveTo>
                      <a:pt x="57" y="0"/>
                    </a:moveTo>
                    <a:lnTo>
                      <a:pt x="66" y="2"/>
                    </a:lnTo>
                    <a:lnTo>
                      <a:pt x="77" y="7"/>
                    </a:lnTo>
                    <a:lnTo>
                      <a:pt x="87" y="10"/>
                    </a:lnTo>
                    <a:lnTo>
                      <a:pt x="94" y="9"/>
                    </a:lnTo>
                    <a:lnTo>
                      <a:pt x="99" y="7"/>
                    </a:lnTo>
                    <a:lnTo>
                      <a:pt x="105" y="6"/>
                    </a:lnTo>
                    <a:lnTo>
                      <a:pt x="107" y="7"/>
                    </a:lnTo>
                    <a:lnTo>
                      <a:pt x="110" y="8"/>
                    </a:lnTo>
                    <a:lnTo>
                      <a:pt x="112" y="8"/>
                    </a:lnTo>
                    <a:lnTo>
                      <a:pt x="114" y="9"/>
                    </a:lnTo>
                    <a:lnTo>
                      <a:pt x="117" y="8"/>
                    </a:lnTo>
                    <a:lnTo>
                      <a:pt x="123" y="5"/>
                    </a:lnTo>
                    <a:lnTo>
                      <a:pt x="130" y="6"/>
                    </a:lnTo>
                    <a:lnTo>
                      <a:pt x="138" y="5"/>
                    </a:lnTo>
                    <a:lnTo>
                      <a:pt x="146" y="3"/>
                    </a:lnTo>
                    <a:lnTo>
                      <a:pt x="155" y="3"/>
                    </a:lnTo>
                    <a:lnTo>
                      <a:pt x="165" y="6"/>
                    </a:lnTo>
                    <a:lnTo>
                      <a:pt x="171" y="13"/>
                    </a:lnTo>
                    <a:lnTo>
                      <a:pt x="171" y="14"/>
                    </a:lnTo>
                    <a:lnTo>
                      <a:pt x="171" y="16"/>
                    </a:lnTo>
                    <a:lnTo>
                      <a:pt x="169" y="18"/>
                    </a:lnTo>
                    <a:lnTo>
                      <a:pt x="167" y="22"/>
                    </a:lnTo>
                    <a:lnTo>
                      <a:pt x="165" y="24"/>
                    </a:lnTo>
                    <a:lnTo>
                      <a:pt x="161" y="26"/>
                    </a:lnTo>
                    <a:lnTo>
                      <a:pt x="159" y="28"/>
                    </a:lnTo>
                    <a:lnTo>
                      <a:pt x="157" y="30"/>
                    </a:lnTo>
                    <a:lnTo>
                      <a:pt x="149" y="40"/>
                    </a:lnTo>
                    <a:lnTo>
                      <a:pt x="143" y="52"/>
                    </a:lnTo>
                    <a:lnTo>
                      <a:pt x="139" y="62"/>
                    </a:lnTo>
                    <a:lnTo>
                      <a:pt x="141" y="73"/>
                    </a:lnTo>
                    <a:lnTo>
                      <a:pt x="143" y="80"/>
                    </a:lnTo>
                    <a:lnTo>
                      <a:pt x="144" y="85"/>
                    </a:lnTo>
                    <a:lnTo>
                      <a:pt x="144" y="92"/>
                    </a:lnTo>
                    <a:lnTo>
                      <a:pt x="143" y="99"/>
                    </a:lnTo>
                    <a:lnTo>
                      <a:pt x="144" y="102"/>
                    </a:lnTo>
                    <a:lnTo>
                      <a:pt x="146" y="107"/>
                    </a:lnTo>
                    <a:lnTo>
                      <a:pt x="149" y="111"/>
                    </a:lnTo>
                    <a:lnTo>
                      <a:pt x="152" y="123"/>
                    </a:lnTo>
                    <a:lnTo>
                      <a:pt x="154" y="133"/>
                    </a:lnTo>
                    <a:lnTo>
                      <a:pt x="157" y="142"/>
                    </a:lnTo>
                    <a:lnTo>
                      <a:pt x="157" y="149"/>
                    </a:lnTo>
                    <a:lnTo>
                      <a:pt x="154" y="158"/>
                    </a:lnTo>
                    <a:lnTo>
                      <a:pt x="152" y="165"/>
                    </a:lnTo>
                    <a:lnTo>
                      <a:pt x="152" y="172"/>
                    </a:lnTo>
                    <a:lnTo>
                      <a:pt x="152" y="179"/>
                    </a:lnTo>
                    <a:lnTo>
                      <a:pt x="147" y="189"/>
                    </a:lnTo>
                    <a:lnTo>
                      <a:pt x="141" y="200"/>
                    </a:lnTo>
                    <a:lnTo>
                      <a:pt x="135" y="211"/>
                    </a:lnTo>
                    <a:lnTo>
                      <a:pt x="129" y="211"/>
                    </a:lnTo>
                    <a:lnTo>
                      <a:pt x="125" y="207"/>
                    </a:lnTo>
                    <a:lnTo>
                      <a:pt x="121" y="204"/>
                    </a:lnTo>
                    <a:lnTo>
                      <a:pt x="117" y="203"/>
                    </a:lnTo>
                    <a:lnTo>
                      <a:pt x="111" y="207"/>
                    </a:lnTo>
                    <a:lnTo>
                      <a:pt x="107" y="211"/>
                    </a:lnTo>
                    <a:lnTo>
                      <a:pt x="103" y="214"/>
                    </a:lnTo>
                    <a:lnTo>
                      <a:pt x="98" y="215"/>
                    </a:lnTo>
                    <a:lnTo>
                      <a:pt x="94" y="214"/>
                    </a:lnTo>
                    <a:lnTo>
                      <a:pt x="90" y="208"/>
                    </a:lnTo>
                    <a:lnTo>
                      <a:pt x="82" y="217"/>
                    </a:lnTo>
                    <a:lnTo>
                      <a:pt x="84" y="217"/>
                    </a:lnTo>
                    <a:lnTo>
                      <a:pt x="86" y="219"/>
                    </a:lnTo>
                    <a:lnTo>
                      <a:pt x="88" y="220"/>
                    </a:lnTo>
                    <a:lnTo>
                      <a:pt x="90" y="222"/>
                    </a:lnTo>
                    <a:lnTo>
                      <a:pt x="91" y="223"/>
                    </a:lnTo>
                    <a:lnTo>
                      <a:pt x="93" y="226"/>
                    </a:lnTo>
                    <a:lnTo>
                      <a:pt x="91" y="228"/>
                    </a:lnTo>
                    <a:lnTo>
                      <a:pt x="87" y="230"/>
                    </a:lnTo>
                    <a:lnTo>
                      <a:pt x="81" y="230"/>
                    </a:lnTo>
                    <a:lnTo>
                      <a:pt x="74" y="230"/>
                    </a:lnTo>
                    <a:lnTo>
                      <a:pt x="70" y="229"/>
                    </a:lnTo>
                    <a:lnTo>
                      <a:pt x="58" y="227"/>
                    </a:lnTo>
                    <a:lnTo>
                      <a:pt x="52" y="222"/>
                    </a:lnTo>
                    <a:lnTo>
                      <a:pt x="46" y="213"/>
                    </a:lnTo>
                    <a:lnTo>
                      <a:pt x="44" y="203"/>
                    </a:lnTo>
                    <a:lnTo>
                      <a:pt x="41" y="194"/>
                    </a:lnTo>
                    <a:lnTo>
                      <a:pt x="39" y="184"/>
                    </a:lnTo>
                    <a:lnTo>
                      <a:pt x="33" y="178"/>
                    </a:lnTo>
                    <a:lnTo>
                      <a:pt x="29" y="170"/>
                    </a:lnTo>
                    <a:lnTo>
                      <a:pt x="26" y="160"/>
                    </a:lnTo>
                    <a:lnTo>
                      <a:pt x="24" y="151"/>
                    </a:lnTo>
                    <a:lnTo>
                      <a:pt x="20" y="144"/>
                    </a:lnTo>
                    <a:lnTo>
                      <a:pt x="18" y="142"/>
                    </a:lnTo>
                    <a:lnTo>
                      <a:pt x="16" y="142"/>
                    </a:lnTo>
                    <a:lnTo>
                      <a:pt x="14" y="143"/>
                    </a:lnTo>
                    <a:lnTo>
                      <a:pt x="13" y="143"/>
                    </a:lnTo>
                    <a:lnTo>
                      <a:pt x="10" y="144"/>
                    </a:lnTo>
                    <a:lnTo>
                      <a:pt x="9" y="143"/>
                    </a:lnTo>
                    <a:lnTo>
                      <a:pt x="8" y="142"/>
                    </a:lnTo>
                    <a:lnTo>
                      <a:pt x="8" y="140"/>
                    </a:lnTo>
                    <a:lnTo>
                      <a:pt x="8" y="136"/>
                    </a:lnTo>
                    <a:lnTo>
                      <a:pt x="8" y="134"/>
                    </a:lnTo>
                    <a:lnTo>
                      <a:pt x="9" y="131"/>
                    </a:lnTo>
                    <a:lnTo>
                      <a:pt x="8" y="128"/>
                    </a:lnTo>
                    <a:lnTo>
                      <a:pt x="6" y="119"/>
                    </a:lnTo>
                    <a:lnTo>
                      <a:pt x="2" y="111"/>
                    </a:lnTo>
                    <a:lnTo>
                      <a:pt x="0" y="102"/>
                    </a:lnTo>
                    <a:lnTo>
                      <a:pt x="1" y="93"/>
                    </a:lnTo>
                    <a:lnTo>
                      <a:pt x="5" y="81"/>
                    </a:lnTo>
                    <a:lnTo>
                      <a:pt x="6" y="69"/>
                    </a:lnTo>
                    <a:lnTo>
                      <a:pt x="5" y="68"/>
                    </a:lnTo>
                    <a:lnTo>
                      <a:pt x="5" y="65"/>
                    </a:lnTo>
                    <a:lnTo>
                      <a:pt x="5" y="64"/>
                    </a:lnTo>
                    <a:lnTo>
                      <a:pt x="6" y="63"/>
                    </a:lnTo>
                    <a:lnTo>
                      <a:pt x="8" y="62"/>
                    </a:lnTo>
                    <a:lnTo>
                      <a:pt x="10" y="61"/>
                    </a:lnTo>
                    <a:lnTo>
                      <a:pt x="14" y="60"/>
                    </a:lnTo>
                    <a:lnTo>
                      <a:pt x="16" y="58"/>
                    </a:lnTo>
                    <a:lnTo>
                      <a:pt x="18" y="57"/>
                    </a:lnTo>
                    <a:lnTo>
                      <a:pt x="20" y="56"/>
                    </a:lnTo>
                    <a:lnTo>
                      <a:pt x="22" y="54"/>
                    </a:lnTo>
                    <a:lnTo>
                      <a:pt x="22" y="52"/>
                    </a:lnTo>
                    <a:lnTo>
                      <a:pt x="22" y="48"/>
                    </a:lnTo>
                    <a:lnTo>
                      <a:pt x="24" y="38"/>
                    </a:lnTo>
                    <a:lnTo>
                      <a:pt x="29" y="30"/>
                    </a:lnTo>
                    <a:lnTo>
                      <a:pt x="34" y="21"/>
                    </a:lnTo>
                    <a:lnTo>
                      <a:pt x="40" y="14"/>
                    </a:lnTo>
                    <a:lnTo>
                      <a:pt x="45" y="7"/>
                    </a:lnTo>
                    <a:lnTo>
                      <a:pt x="50" y="2"/>
                    </a:lnTo>
                    <a:lnTo>
                      <a:pt x="57"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0" name="Freeform 1686"/>
              <p:cNvSpPr>
                <a:spLocks/>
              </p:cNvSpPr>
              <p:nvPr/>
            </p:nvSpPr>
            <p:spPr bwMode="auto">
              <a:xfrm>
                <a:off x="4624388" y="2433638"/>
                <a:ext cx="144463" cy="311150"/>
              </a:xfrm>
              <a:custGeom>
                <a:avLst/>
                <a:gdLst>
                  <a:gd name="T0" fmla="*/ 91 w 180"/>
                  <a:gd name="T1" fmla="*/ 16 h 393"/>
                  <a:gd name="T2" fmla="*/ 120 w 180"/>
                  <a:gd name="T3" fmla="*/ 46 h 393"/>
                  <a:gd name="T4" fmla="*/ 115 w 180"/>
                  <a:gd name="T5" fmla="*/ 82 h 393"/>
                  <a:gd name="T6" fmla="*/ 123 w 180"/>
                  <a:gd name="T7" fmla="*/ 76 h 393"/>
                  <a:gd name="T8" fmla="*/ 150 w 180"/>
                  <a:gd name="T9" fmla="*/ 98 h 393"/>
                  <a:gd name="T10" fmla="*/ 152 w 180"/>
                  <a:gd name="T11" fmla="*/ 107 h 393"/>
                  <a:gd name="T12" fmla="*/ 163 w 180"/>
                  <a:gd name="T13" fmla="*/ 114 h 393"/>
                  <a:gd name="T14" fmla="*/ 159 w 180"/>
                  <a:gd name="T15" fmla="*/ 139 h 393"/>
                  <a:gd name="T16" fmla="*/ 145 w 180"/>
                  <a:gd name="T17" fmla="*/ 173 h 393"/>
                  <a:gd name="T18" fmla="*/ 143 w 180"/>
                  <a:gd name="T19" fmla="*/ 184 h 393"/>
                  <a:gd name="T20" fmla="*/ 131 w 180"/>
                  <a:gd name="T21" fmla="*/ 189 h 393"/>
                  <a:gd name="T22" fmla="*/ 127 w 180"/>
                  <a:gd name="T23" fmla="*/ 196 h 393"/>
                  <a:gd name="T24" fmla="*/ 126 w 180"/>
                  <a:gd name="T25" fmla="*/ 215 h 393"/>
                  <a:gd name="T26" fmla="*/ 131 w 180"/>
                  <a:gd name="T27" fmla="*/ 260 h 393"/>
                  <a:gd name="T28" fmla="*/ 131 w 180"/>
                  <a:gd name="T29" fmla="*/ 269 h 393"/>
                  <a:gd name="T30" fmla="*/ 137 w 180"/>
                  <a:gd name="T31" fmla="*/ 270 h 393"/>
                  <a:gd name="T32" fmla="*/ 147 w 180"/>
                  <a:gd name="T33" fmla="*/ 286 h 393"/>
                  <a:gd name="T34" fmla="*/ 154 w 180"/>
                  <a:gd name="T35" fmla="*/ 302 h 393"/>
                  <a:gd name="T36" fmla="*/ 166 w 180"/>
                  <a:gd name="T37" fmla="*/ 325 h 393"/>
                  <a:gd name="T38" fmla="*/ 180 w 180"/>
                  <a:gd name="T39" fmla="*/ 356 h 393"/>
                  <a:gd name="T40" fmla="*/ 161 w 180"/>
                  <a:gd name="T41" fmla="*/ 354 h 393"/>
                  <a:gd name="T42" fmla="*/ 155 w 180"/>
                  <a:gd name="T43" fmla="*/ 353 h 393"/>
                  <a:gd name="T44" fmla="*/ 140 w 180"/>
                  <a:gd name="T45" fmla="*/ 365 h 393"/>
                  <a:gd name="T46" fmla="*/ 112 w 180"/>
                  <a:gd name="T47" fmla="*/ 380 h 393"/>
                  <a:gd name="T48" fmla="*/ 99 w 180"/>
                  <a:gd name="T49" fmla="*/ 388 h 393"/>
                  <a:gd name="T50" fmla="*/ 91 w 180"/>
                  <a:gd name="T51" fmla="*/ 389 h 393"/>
                  <a:gd name="T52" fmla="*/ 80 w 180"/>
                  <a:gd name="T53" fmla="*/ 386 h 393"/>
                  <a:gd name="T54" fmla="*/ 75 w 180"/>
                  <a:gd name="T55" fmla="*/ 366 h 393"/>
                  <a:gd name="T56" fmla="*/ 65 w 180"/>
                  <a:gd name="T57" fmla="*/ 351 h 393"/>
                  <a:gd name="T58" fmla="*/ 58 w 180"/>
                  <a:gd name="T59" fmla="*/ 326 h 393"/>
                  <a:gd name="T60" fmla="*/ 52 w 180"/>
                  <a:gd name="T61" fmla="*/ 319 h 393"/>
                  <a:gd name="T62" fmla="*/ 58 w 180"/>
                  <a:gd name="T63" fmla="*/ 308 h 393"/>
                  <a:gd name="T64" fmla="*/ 56 w 180"/>
                  <a:gd name="T65" fmla="*/ 296 h 393"/>
                  <a:gd name="T66" fmla="*/ 54 w 180"/>
                  <a:gd name="T67" fmla="*/ 285 h 393"/>
                  <a:gd name="T68" fmla="*/ 52 w 180"/>
                  <a:gd name="T69" fmla="*/ 276 h 393"/>
                  <a:gd name="T70" fmla="*/ 58 w 180"/>
                  <a:gd name="T71" fmla="*/ 254 h 393"/>
                  <a:gd name="T72" fmla="*/ 70 w 180"/>
                  <a:gd name="T73" fmla="*/ 233 h 393"/>
                  <a:gd name="T74" fmla="*/ 65 w 180"/>
                  <a:gd name="T75" fmla="*/ 228 h 393"/>
                  <a:gd name="T76" fmla="*/ 60 w 180"/>
                  <a:gd name="T77" fmla="*/ 210 h 393"/>
                  <a:gd name="T78" fmla="*/ 48 w 180"/>
                  <a:gd name="T79" fmla="*/ 204 h 393"/>
                  <a:gd name="T80" fmla="*/ 47 w 180"/>
                  <a:gd name="T81" fmla="*/ 194 h 393"/>
                  <a:gd name="T82" fmla="*/ 48 w 180"/>
                  <a:gd name="T83" fmla="*/ 183 h 393"/>
                  <a:gd name="T84" fmla="*/ 40 w 180"/>
                  <a:gd name="T85" fmla="*/ 182 h 393"/>
                  <a:gd name="T86" fmla="*/ 24 w 180"/>
                  <a:gd name="T87" fmla="*/ 176 h 393"/>
                  <a:gd name="T88" fmla="*/ 2 w 180"/>
                  <a:gd name="T89" fmla="*/ 138 h 393"/>
                  <a:gd name="T90" fmla="*/ 6 w 180"/>
                  <a:gd name="T91" fmla="*/ 114 h 393"/>
                  <a:gd name="T92" fmla="*/ 14 w 180"/>
                  <a:gd name="T93" fmla="*/ 103 h 393"/>
                  <a:gd name="T94" fmla="*/ 10 w 180"/>
                  <a:gd name="T95" fmla="*/ 91 h 393"/>
                  <a:gd name="T96" fmla="*/ 31 w 180"/>
                  <a:gd name="T97" fmla="*/ 71 h 393"/>
                  <a:gd name="T98" fmla="*/ 38 w 180"/>
                  <a:gd name="T99" fmla="*/ 57 h 393"/>
                  <a:gd name="T100" fmla="*/ 31 w 180"/>
                  <a:gd name="T101" fmla="*/ 56 h 393"/>
                  <a:gd name="T102" fmla="*/ 20 w 180"/>
                  <a:gd name="T103" fmla="*/ 57 h 393"/>
                  <a:gd name="T104" fmla="*/ 18 w 180"/>
                  <a:gd name="T105" fmla="*/ 57 h 393"/>
                  <a:gd name="T106" fmla="*/ 22 w 180"/>
                  <a:gd name="T107" fmla="*/ 52 h 393"/>
                  <a:gd name="T108" fmla="*/ 20 w 180"/>
                  <a:gd name="T109" fmla="*/ 40 h 393"/>
                  <a:gd name="T110" fmla="*/ 26 w 180"/>
                  <a:gd name="T111" fmla="*/ 30 h 393"/>
                  <a:gd name="T112" fmla="*/ 35 w 180"/>
                  <a:gd name="T113" fmla="*/ 18 h 393"/>
                  <a:gd name="T114" fmla="*/ 54 w 180"/>
                  <a:gd name="T115" fmla="*/ 16 h 39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0"/>
                  <a:gd name="T175" fmla="*/ 0 h 393"/>
                  <a:gd name="T176" fmla="*/ 180 w 180"/>
                  <a:gd name="T177" fmla="*/ 393 h 393"/>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0" h="393">
                    <a:moveTo>
                      <a:pt x="65" y="0"/>
                    </a:moveTo>
                    <a:lnTo>
                      <a:pt x="74" y="2"/>
                    </a:lnTo>
                    <a:lnTo>
                      <a:pt x="83" y="8"/>
                    </a:lnTo>
                    <a:lnTo>
                      <a:pt x="91" y="16"/>
                    </a:lnTo>
                    <a:lnTo>
                      <a:pt x="99" y="24"/>
                    </a:lnTo>
                    <a:lnTo>
                      <a:pt x="106" y="31"/>
                    </a:lnTo>
                    <a:lnTo>
                      <a:pt x="113" y="38"/>
                    </a:lnTo>
                    <a:lnTo>
                      <a:pt x="120" y="46"/>
                    </a:lnTo>
                    <a:lnTo>
                      <a:pt x="123" y="54"/>
                    </a:lnTo>
                    <a:lnTo>
                      <a:pt x="123" y="63"/>
                    </a:lnTo>
                    <a:lnTo>
                      <a:pt x="120" y="73"/>
                    </a:lnTo>
                    <a:lnTo>
                      <a:pt x="115" y="82"/>
                    </a:lnTo>
                    <a:lnTo>
                      <a:pt x="118" y="80"/>
                    </a:lnTo>
                    <a:lnTo>
                      <a:pt x="119" y="79"/>
                    </a:lnTo>
                    <a:lnTo>
                      <a:pt x="121" y="76"/>
                    </a:lnTo>
                    <a:lnTo>
                      <a:pt x="123" y="76"/>
                    </a:lnTo>
                    <a:lnTo>
                      <a:pt x="126" y="76"/>
                    </a:lnTo>
                    <a:lnTo>
                      <a:pt x="135" y="81"/>
                    </a:lnTo>
                    <a:lnTo>
                      <a:pt x="144" y="89"/>
                    </a:lnTo>
                    <a:lnTo>
                      <a:pt x="150" y="98"/>
                    </a:lnTo>
                    <a:lnTo>
                      <a:pt x="151" y="101"/>
                    </a:lnTo>
                    <a:lnTo>
                      <a:pt x="151" y="103"/>
                    </a:lnTo>
                    <a:lnTo>
                      <a:pt x="152" y="106"/>
                    </a:lnTo>
                    <a:lnTo>
                      <a:pt x="152" y="107"/>
                    </a:lnTo>
                    <a:lnTo>
                      <a:pt x="154" y="110"/>
                    </a:lnTo>
                    <a:lnTo>
                      <a:pt x="156" y="111"/>
                    </a:lnTo>
                    <a:lnTo>
                      <a:pt x="160" y="113"/>
                    </a:lnTo>
                    <a:lnTo>
                      <a:pt x="163" y="114"/>
                    </a:lnTo>
                    <a:lnTo>
                      <a:pt x="164" y="118"/>
                    </a:lnTo>
                    <a:lnTo>
                      <a:pt x="164" y="121"/>
                    </a:lnTo>
                    <a:lnTo>
                      <a:pt x="163" y="126"/>
                    </a:lnTo>
                    <a:lnTo>
                      <a:pt x="159" y="139"/>
                    </a:lnTo>
                    <a:lnTo>
                      <a:pt x="152" y="152"/>
                    </a:lnTo>
                    <a:lnTo>
                      <a:pt x="146" y="166"/>
                    </a:lnTo>
                    <a:lnTo>
                      <a:pt x="145" y="169"/>
                    </a:lnTo>
                    <a:lnTo>
                      <a:pt x="145" y="173"/>
                    </a:lnTo>
                    <a:lnTo>
                      <a:pt x="145" y="176"/>
                    </a:lnTo>
                    <a:lnTo>
                      <a:pt x="145" y="180"/>
                    </a:lnTo>
                    <a:lnTo>
                      <a:pt x="144" y="182"/>
                    </a:lnTo>
                    <a:lnTo>
                      <a:pt x="143" y="184"/>
                    </a:lnTo>
                    <a:lnTo>
                      <a:pt x="140" y="185"/>
                    </a:lnTo>
                    <a:lnTo>
                      <a:pt x="137" y="186"/>
                    </a:lnTo>
                    <a:lnTo>
                      <a:pt x="135" y="188"/>
                    </a:lnTo>
                    <a:lnTo>
                      <a:pt x="131" y="189"/>
                    </a:lnTo>
                    <a:lnTo>
                      <a:pt x="129" y="190"/>
                    </a:lnTo>
                    <a:lnTo>
                      <a:pt x="127" y="192"/>
                    </a:lnTo>
                    <a:lnTo>
                      <a:pt x="127" y="193"/>
                    </a:lnTo>
                    <a:lnTo>
                      <a:pt x="127" y="196"/>
                    </a:lnTo>
                    <a:lnTo>
                      <a:pt x="127" y="199"/>
                    </a:lnTo>
                    <a:lnTo>
                      <a:pt x="128" y="201"/>
                    </a:lnTo>
                    <a:lnTo>
                      <a:pt x="128" y="204"/>
                    </a:lnTo>
                    <a:lnTo>
                      <a:pt x="126" y="215"/>
                    </a:lnTo>
                    <a:lnTo>
                      <a:pt x="122" y="227"/>
                    </a:lnTo>
                    <a:lnTo>
                      <a:pt x="123" y="239"/>
                    </a:lnTo>
                    <a:lnTo>
                      <a:pt x="128" y="249"/>
                    </a:lnTo>
                    <a:lnTo>
                      <a:pt x="131" y="260"/>
                    </a:lnTo>
                    <a:lnTo>
                      <a:pt x="131" y="262"/>
                    </a:lnTo>
                    <a:lnTo>
                      <a:pt x="131" y="264"/>
                    </a:lnTo>
                    <a:lnTo>
                      <a:pt x="131" y="267"/>
                    </a:lnTo>
                    <a:lnTo>
                      <a:pt x="131" y="269"/>
                    </a:lnTo>
                    <a:lnTo>
                      <a:pt x="131" y="270"/>
                    </a:lnTo>
                    <a:lnTo>
                      <a:pt x="132" y="270"/>
                    </a:lnTo>
                    <a:lnTo>
                      <a:pt x="134" y="271"/>
                    </a:lnTo>
                    <a:lnTo>
                      <a:pt x="137" y="270"/>
                    </a:lnTo>
                    <a:lnTo>
                      <a:pt x="142" y="271"/>
                    </a:lnTo>
                    <a:lnTo>
                      <a:pt x="144" y="275"/>
                    </a:lnTo>
                    <a:lnTo>
                      <a:pt x="146" y="280"/>
                    </a:lnTo>
                    <a:lnTo>
                      <a:pt x="147" y="286"/>
                    </a:lnTo>
                    <a:lnTo>
                      <a:pt x="148" y="291"/>
                    </a:lnTo>
                    <a:lnTo>
                      <a:pt x="151" y="295"/>
                    </a:lnTo>
                    <a:lnTo>
                      <a:pt x="152" y="299"/>
                    </a:lnTo>
                    <a:lnTo>
                      <a:pt x="154" y="302"/>
                    </a:lnTo>
                    <a:lnTo>
                      <a:pt x="156" y="304"/>
                    </a:lnTo>
                    <a:lnTo>
                      <a:pt x="159" y="309"/>
                    </a:lnTo>
                    <a:lnTo>
                      <a:pt x="163" y="317"/>
                    </a:lnTo>
                    <a:lnTo>
                      <a:pt x="166" y="325"/>
                    </a:lnTo>
                    <a:lnTo>
                      <a:pt x="167" y="334"/>
                    </a:lnTo>
                    <a:lnTo>
                      <a:pt x="169" y="342"/>
                    </a:lnTo>
                    <a:lnTo>
                      <a:pt x="174" y="350"/>
                    </a:lnTo>
                    <a:lnTo>
                      <a:pt x="180" y="356"/>
                    </a:lnTo>
                    <a:lnTo>
                      <a:pt x="175" y="358"/>
                    </a:lnTo>
                    <a:lnTo>
                      <a:pt x="169" y="358"/>
                    </a:lnTo>
                    <a:lnTo>
                      <a:pt x="164" y="357"/>
                    </a:lnTo>
                    <a:lnTo>
                      <a:pt x="161" y="354"/>
                    </a:lnTo>
                    <a:lnTo>
                      <a:pt x="160" y="351"/>
                    </a:lnTo>
                    <a:lnTo>
                      <a:pt x="159" y="351"/>
                    </a:lnTo>
                    <a:lnTo>
                      <a:pt x="156" y="351"/>
                    </a:lnTo>
                    <a:lnTo>
                      <a:pt x="155" y="353"/>
                    </a:lnTo>
                    <a:lnTo>
                      <a:pt x="154" y="355"/>
                    </a:lnTo>
                    <a:lnTo>
                      <a:pt x="153" y="356"/>
                    </a:lnTo>
                    <a:lnTo>
                      <a:pt x="148" y="362"/>
                    </a:lnTo>
                    <a:lnTo>
                      <a:pt x="140" y="365"/>
                    </a:lnTo>
                    <a:lnTo>
                      <a:pt x="132" y="369"/>
                    </a:lnTo>
                    <a:lnTo>
                      <a:pt x="124" y="371"/>
                    </a:lnTo>
                    <a:lnTo>
                      <a:pt x="118" y="375"/>
                    </a:lnTo>
                    <a:lnTo>
                      <a:pt x="112" y="380"/>
                    </a:lnTo>
                    <a:lnTo>
                      <a:pt x="110" y="389"/>
                    </a:lnTo>
                    <a:lnTo>
                      <a:pt x="106" y="387"/>
                    </a:lnTo>
                    <a:lnTo>
                      <a:pt x="103" y="387"/>
                    </a:lnTo>
                    <a:lnTo>
                      <a:pt x="99" y="388"/>
                    </a:lnTo>
                    <a:lnTo>
                      <a:pt x="97" y="390"/>
                    </a:lnTo>
                    <a:lnTo>
                      <a:pt x="95" y="393"/>
                    </a:lnTo>
                    <a:lnTo>
                      <a:pt x="94" y="390"/>
                    </a:lnTo>
                    <a:lnTo>
                      <a:pt x="91" y="389"/>
                    </a:lnTo>
                    <a:lnTo>
                      <a:pt x="88" y="388"/>
                    </a:lnTo>
                    <a:lnTo>
                      <a:pt x="86" y="387"/>
                    </a:lnTo>
                    <a:lnTo>
                      <a:pt x="83" y="387"/>
                    </a:lnTo>
                    <a:lnTo>
                      <a:pt x="80" y="386"/>
                    </a:lnTo>
                    <a:lnTo>
                      <a:pt x="79" y="383"/>
                    </a:lnTo>
                    <a:lnTo>
                      <a:pt x="76" y="378"/>
                    </a:lnTo>
                    <a:lnTo>
                      <a:pt x="76" y="372"/>
                    </a:lnTo>
                    <a:lnTo>
                      <a:pt x="75" y="366"/>
                    </a:lnTo>
                    <a:lnTo>
                      <a:pt x="73" y="363"/>
                    </a:lnTo>
                    <a:lnTo>
                      <a:pt x="70" y="359"/>
                    </a:lnTo>
                    <a:lnTo>
                      <a:pt x="67" y="356"/>
                    </a:lnTo>
                    <a:lnTo>
                      <a:pt x="65" y="351"/>
                    </a:lnTo>
                    <a:lnTo>
                      <a:pt x="64" y="347"/>
                    </a:lnTo>
                    <a:lnTo>
                      <a:pt x="63" y="340"/>
                    </a:lnTo>
                    <a:lnTo>
                      <a:pt x="60" y="333"/>
                    </a:lnTo>
                    <a:lnTo>
                      <a:pt x="58" y="326"/>
                    </a:lnTo>
                    <a:lnTo>
                      <a:pt x="56" y="324"/>
                    </a:lnTo>
                    <a:lnTo>
                      <a:pt x="55" y="323"/>
                    </a:lnTo>
                    <a:lnTo>
                      <a:pt x="52" y="320"/>
                    </a:lnTo>
                    <a:lnTo>
                      <a:pt x="52" y="319"/>
                    </a:lnTo>
                    <a:lnTo>
                      <a:pt x="52" y="317"/>
                    </a:lnTo>
                    <a:lnTo>
                      <a:pt x="54" y="314"/>
                    </a:lnTo>
                    <a:lnTo>
                      <a:pt x="56" y="311"/>
                    </a:lnTo>
                    <a:lnTo>
                      <a:pt x="58" y="308"/>
                    </a:lnTo>
                    <a:lnTo>
                      <a:pt x="59" y="304"/>
                    </a:lnTo>
                    <a:lnTo>
                      <a:pt x="58" y="301"/>
                    </a:lnTo>
                    <a:lnTo>
                      <a:pt x="57" y="299"/>
                    </a:lnTo>
                    <a:lnTo>
                      <a:pt x="56" y="296"/>
                    </a:lnTo>
                    <a:lnTo>
                      <a:pt x="54" y="293"/>
                    </a:lnTo>
                    <a:lnTo>
                      <a:pt x="52" y="291"/>
                    </a:lnTo>
                    <a:lnTo>
                      <a:pt x="52" y="287"/>
                    </a:lnTo>
                    <a:lnTo>
                      <a:pt x="54" y="285"/>
                    </a:lnTo>
                    <a:lnTo>
                      <a:pt x="54" y="282"/>
                    </a:lnTo>
                    <a:lnTo>
                      <a:pt x="54" y="279"/>
                    </a:lnTo>
                    <a:lnTo>
                      <a:pt x="54" y="277"/>
                    </a:lnTo>
                    <a:lnTo>
                      <a:pt x="52" y="276"/>
                    </a:lnTo>
                    <a:lnTo>
                      <a:pt x="51" y="273"/>
                    </a:lnTo>
                    <a:lnTo>
                      <a:pt x="50" y="271"/>
                    </a:lnTo>
                    <a:lnTo>
                      <a:pt x="52" y="263"/>
                    </a:lnTo>
                    <a:lnTo>
                      <a:pt x="58" y="254"/>
                    </a:lnTo>
                    <a:lnTo>
                      <a:pt x="64" y="246"/>
                    </a:lnTo>
                    <a:lnTo>
                      <a:pt x="68" y="238"/>
                    </a:lnTo>
                    <a:lnTo>
                      <a:pt x="70" y="236"/>
                    </a:lnTo>
                    <a:lnTo>
                      <a:pt x="70" y="233"/>
                    </a:lnTo>
                    <a:lnTo>
                      <a:pt x="68" y="232"/>
                    </a:lnTo>
                    <a:lnTo>
                      <a:pt x="67" y="231"/>
                    </a:lnTo>
                    <a:lnTo>
                      <a:pt x="66" y="230"/>
                    </a:lnTo>
                    <a:lnTo>
                      <a:pt x="65" y="228"/>
                    </a:lnTo>
                    <a:lnTo>
                      <a:pt x="63" y="227"/>
                    </a:lnTo>
                    <a:lnTo>
                      <a:pt x="62" y="222"/>
                    </a:lnTo>
                    <a:lnTo>
                      <a:pt x="62" y="216"/>
                    </a:lnTo>
                    <a:lnTo>
                      <a:pt x="60" y="210"/>
                    </a:lnTo>
                    <a:lnTo>
                      <a:pt x="58" y="207"/>
                    </a:lnTo>
                    <a:lnTo>
                      <a:pt x="55" y="205"/>
                    </a:lnTo>
                    <a:lnTo>
                      <a:pt x="50" y="204"/>
                    </a:lnTo>
                    <a:lnTo>
                      <a:pt x="48" y="204"/>
                    </a:lnTo>
                    <a:lnTo>
                      <a:pt x="46" y="202"/>
                    </a:lnTo>
                    <a:lnTo>
                      <a:pt x="46" y="200"/>
                    </a:lnTo>
                    <a:lnTo>
                      <a:pt x="46" y="198"/>
                    </a:lnTo>
                    <a:lnTo>
                      <a:pt x="47" y="194"/>
                    </a:lnTo>
                    <a:lnTo>
                      <a:pt x="49" y="189"/>
                    </a:lnTo>
                    <a:lnTo>
                      <a:pt x="49" y="186"/>
                    </a:lnTo>
                    <a:lnTo>
                      <a:pt x="49" y="184"/>
                    </a:lnTo>
                    <a:lnTo>
                      <a:pt x="48" y="183"/>
                    </a:lnTo>
                    <a:lnTo>
                      <a:pt x="47" y="182"/>
                    </a:lnTo>
                    <a:lnTo>
                      <a:pt x="44" y="182"/>
                    </a:lnTo>
                    <a:lnTo>
                      <a:pt x="42" y="182"/>
                    </a:lnTo>
                    <a:lnTo>
                      <a:pt x="40" y="182"/>
                    </a:lnTo>
                    <a:lnTo>
                      <a:pt x="36" y="182"/>
                    </a:lnTo>
                    <a:lnTo>
                      <a:pt x="34" y="182"/>
                    </a:lnTo>
                    <a:lnTo>
                      <a:pt x="32" y="182"/>
                    </a:lnTo>
                    <a:lnTo>
                      <a:pt x="24" y="176"/>
                    </a:lnTo>
                    <a:lnTo>
                      <a:pt x="16" y="166"/>
                    </a:lnTo>
                    <a:lnTo>
                      <a:pt x="9" y="154"/>
                    </a:lnTo>
                    <a:lnTo>
                      <a:pt x="4" y="144"/>
                    </a:lnTo>
                    <a:lnTo>
                      <a:pt x="2" y="138"/>
                    </a:lnTo>
                    <a:lnTo>
                      <a:pt x="0" y="131"/>
                    </a:lnTo>
                    <a:lnTo>
                      <a:pt x="0" y="123"/>
                    </a:lnTo>
                    <a:lnTo>
                      <a:pt x="2" y="118"/>
                    </a:lnTo>
                    <a:lnTo>
                      <a:pt x="6" y="114"/>
                    </a:lnTo>
                    <a:lnTo>
                      <a:pt x="9" y="111"/>
                    </a:lnTo>
                    <a:lnTo>
                      <a:pt x="11" y="109"/>
                    </a:lnTo>
                    <a:lnTo>
                      <a:pt x="14" y="105"/>
                    </a:lnTo>
                    <a:lnTo>
                      <a:pt x="14" y="103"/>
                    </a:lnTo>
                    <a:lnTo>
                      <a:pt x="12" y="99"/>
                    </a:lnTo>
                    <a:lnTo>
                      <a:pt x="11" y="97"/>
                    </a:lnTo>
                    <a:lnTo>
                      <a:pt x="10" y="94"/>
                    </a:lnTo>
                    <a:lnTo>
                      <a:pt x="10" y="91"/>
                    </a:lnTo>
                    <a:lnTo>
                      <a:pt x="11" y="84"/>
                    </a:lnTo>
                    <a:lnTo>
                      <a:pt x="17" y="80"/>
                    </a:lnTo>
                    <a:lnTo>
                      <a:pt x="24" y="75"/>
                    </a:lnTo>
                    <a:lnTo>
                      <a:pt x="31" y="71"/>
                    </a:lnTo>
                    <a:lnTo>
                      <a:pt x="35" y="66"/>
                    </a:lnTo>
                    <a:lnTo>
                      <a:pt x="36" y="62"/>
                    </a:lnTo>
                    <a:lnTo>
                      <a:pt x="38" y="59"/>
                    </a:lnTo>
                    <a:lnTo>
                      <a:pt x="38" y="57"/>
                    </a:lnTo>
                    <a:lnTo>
                      <a:pt x="36" y="56"/>
                    </a:lnTo>
                    <a:lnTo>
                      <a:pt x="34" y="56"/>
                    </a:lnTo>
                    <a:lnTo>
                      <a:pt x="33" y="55"/>
                    </a:lnTo>
                    <a:lnTo>
                      <a:pt x="31" y="56"/>
                    </a:lnTo>
                    <a:lnTo>
                      <a:pt x="28" y="56"/>
                    </a:lnTo>
                    <a:lnTo>
                      <a:pt x="25" y="56"/>
                    </a:lnTo>
                    <a:lnTo>
                      <a:pt x="23" y="57"/>
                    </a:lnTo>
                    <a:lnTo>
                      <a:pt x="20" y="57"/>
                    </a:lnTo>
                    <a:lnTo>
                      <a:pt x="19" y="58"/>
                    </a:lnTo>
                    <a:lnTo>
                      <a:pt x="18" y="58"/>
                    </a:lnTo>
                    <a:lnTo>
                      <a:pt x="17" y="58"/>
                    </a:lnTo>
                    <a:lnTo>
                      <a:pt x="18" y="57"/>
                    </a:lnTo>
                    <a:lnTo>
                      <a:pt x="18" y="56"/>
                    </a:lnTo>
                    <a:lnTo>
                      <a:pt x="19" y="55"/>
                    </a:lnTo>
                    <a:lnTo>
                      <a:pt x="20" y="52"/>
                    </a:lnTo>
                    <a:lnTo>
                      <a:pt x="22" y="52"/>
                    </a:lnTo>
                    <a:lnTo>
                      <a:pt x="23" y="49"/>
                    </a:lnTo>
                    <a:lnTo>
                      <a:pt x="23" y="46"/>
                    </a:lnTo>
                    <a:lnTo>
                      <a:pt x="22" y="43"/>
                    </a:lnTo>
                    <a:lnTo>
                      <a:pt x="20" y="40"/>
                    </a:lnTo>
                    <a:lnTo>
                      <a:pt x="20" y="38"/>
                    </a:lnTo>
                    <a:lnTo>
                      <a:pt x="22" y="35"/>
                    </a:lnTo>
                    <a:lnTo>
                      <a:pt x="24" y="32"/>
                    </a:lnTo>
                    <a:lnTo>
                      <a:pt x="26" y="30"/>
                    </a:lnTo>
                    <a:lnTo>
                      <a:pt x="28" y="26"/>
                    </a:lnTo>
                    <a:lnTo>
                      <a:pt x="31" y="24"/>
                    </a:lnTo>
                    <a:lnTo>
                      <a:pt x="32" y="23"/>
                    </a:lnTo>
                    <a:lnTo>
                      <a:pt x="35" y="18"/>
                    </a:lnTo>
                    <a:lnTo>
                      <a:pt x="41" y="17"/>
                    </a:lnTo>
                    <a:lnTo>
                      <a:pt x="46" y="17"/>
                    </a:lnTo>
                    <a:lnTo>
                      <a:pt x="50" y="17"/>
                    </a:lnTo>
                    <a:lnTo>
                      <a:pt x="54" y="16"/>
                    </a:lnTo>
                    <a:lnTo>
                      <a:pt x="56" y="11"/>
                    </a:lnTo>
                    <a:lnTo>
                      <a:pt x="55" y="3"/>
                    </a:lnTo>
                    <a:lnTo>
                      <a:pt x="65"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1" name="Freeform 1687"/>
              <p:cNvSpPr>
                <a:spLocks/>
              </p:cNvSpPr>
              <p:nvPr/>
            </p:nvSpPr>
            <p:spPr bwMode="auto">
              <a:xfrm>
                <a:off x="3863976" y="2325688"/>
                <a:ext cx="104775" cy="120650"/>
              </a:xfrm>
              <a:custGeom>
                <a:avLst/>
                <a:gdLst>
                  <a:gd name="T0" fmla="*/ 28 w 133"/>
                  <a:gd name="T1" fmla="*/ 2 h 152"/>
                  <a:gd name="T2" fmla="*/ 40 w 133"/>
                  <a:gd name="T3" fmla="*/ 3 h 152"/>
                  <a:gd name="T4" fmla="*/ 50 w 133"/>
                  <a:gd name="T5" fmla="*/ 1 h 152"/>
                  <a:gd name="T6" fmla="*/ 62 w 133"/>
                  <a:gd name="T7" fmla="*/ 6 h 152"/>
                  <a:gd name="T8" fmla="*/ 104 w 133"/>
                  <a:gd name="T9" fmla="*/ 8 h 152"/>
                  <a:gd name="T10" fmla="*/ 109 w 133"/>
                  <a:gd name="T11" fmla="*/ 20 h 152"/>
                  <a:gd name="T12" fmla="*/ 115 w 133"/>
                  <a:gd name="T13" fmla="*/ 44 h 152"/>
                  <a:gd name="T14" fmla="*/ 126 w 133"/>
                  <a:gd name="T15" fmla="*/ 73 h 152"/>
                  <a:gd name="T16" fmla="*/ 122 w 133"/>
                  <a:gd name="T17" fmla="*/ 90 h 152"/>
                  <a:gd name="T18" fmla="*/ 121 w 133"/>
                  <a:gd name="T19" fmla="*/ 110 h 152"/>
                  <a:gd name="T20" fmla="*/ 120 w 133"/>
                  <a:gd name="T21" fmla="*/ 123 h 152"/>
                  <a:gd name="T22" fmla="*/ 119 w 133"/>
                  <a:gd name="T23" fmla="*/ 128 h 152"/>
                  <a:gd name="T24" fmla="*/ 113 w 133"/>
                  <a:gd name="T25" fmla="*/ 136 h 152"/>
                  <a:gd name="T26" fmla="*/ 114 w 133"/>
                  <a:gd name="T27" fmla="*/ 152 h 152"/>
                  <a:gd name="T28" fmla="*/ 112 w 133"/>
                  <a:gd name="T29" fmla="*/ 147 h 152"/>
                  <a:gd name="T30" fmla="*/ 110 w 133"/>
                  <a:gd name="T31" fmla="*/ 142 h 152"/>
                  <a:gd name="T32" fmla="*/ 105 w 133"/>
                  <a:gd name="T33" fmla="*/ 138 h 152"/>
                  <a:gd name="T34" fmla="*/ 106 w 133"/>
                  <a:gd name="T35" fmla="*/ 134 h 152"/>
                  <a:gd name="T36" fmla="*/ 107 w 133"/>
                  <a:gd name="T37" fmla="*/ 129 h 152"/>
                  <a:gd name="T38" fmla="*/ 103 w 133"/>
                  <a:gd name="T39" fmla="*/ 126 h 152"/>
                  <a:gd name="T40" fmla="*/ 97 w 133"/>
                  <a:gd name="T41" fmla="*/ 124 h 152"/>
                  <a:gd name="T42" fmla="*/ 96 w 133"/>
                  <a:gd name="T43" fmla="*/ 128 h 152"/>
                  <a:gd name="T44" fmla="*/ 101 w 133"/>
                  <a:gd name="T45" fmla="*/ 132 h 152"/>
                  <a:gd name="T46" fmla="*/ 96 w 133"/>
                  <a:gd name="T47" fmla="*/ 134 h 152"/>
                  <a:gd name="T48" fmla="*/ 88 w 133"/>
                  <a:gd name="T49" fmla="*/ 132 h 152"/>
                  <a:gd name="T50" fmla="*/ 83 w 133"/>
                  <a:gd name="T51" fmla="*/ 128 h 152"/>
                  <a:gd name="T52" fmla="*/ 86 w 133"/>
                  <a:gd name="T53" fmla="*/ 123 h 152"/>
                  <a:gd name="T54" fmla="*/ 89 w 133"/>
                  <a:gd name="T55" fmla="*/ 119 h 152"/>
                  <a:gd name="T56" fmla="*/ 88 w 133"/>
                  <a:gd name="T57" fmla="*/ 114 h 152"/>
                  <a:gd name="T58" fmla="*/ 86 w 133"/>
                  <a:gd name="T59" fmla="*/ 108 h 152"/>
                  <a:gd name="T60" fmla="*/ 88 w 133"/>
                  <a:gd name="T61" fmla="*/ 107 h 152"/>
                  <a:gd name="T62" fmla="*/ 86 w 133"/>
                  <a:gd name="T63" fmla="*/ 104 h 152"/>
                  <a:gd name="T64" fmla="*/ 70 w 133"/>
                  <a:gd name="T65" fmla="*/ 89 h 152"/>
                  <a:gd name="T66" fmla="*/ 45 w 133"/>
                  <a:gd name="T67" fmla="*/ 71 h 152"/>
                  <a:gd name="T68" fmla="*/ 45 w 133"/>
                  <a:gd name="T69" fmla="*/ 68 h 152"/>
                  <a:gd name="T70" fmla="*/ 47 w 133"/>
                  <a:gd name="T71" fmla="*/ 64 h 152"/>
                  <a:gd name="T72" fmla="*/ 44 w 133"/>
                  <a:gd name="T73" fmla="*/ 59 h 152"/>
                  <a:gd name="T74" fmla="*/ 37 w 133"/>
                  <a:gd name="T75" fmla="*/ 55 h 152"/>
                  <a:gd name="T76" fmla="*/ 31 w 133"/>
                  <a:gd name="T77" fmla="*/ 52 h 152"/>
                  <a:gd name="T78" fmla="*/ 30 w 133"/>
                  <a:gd name="T79" fmla="*/ 55 h 152"/>
                  <a:gd name="T80" fmla="*/ 34 w 133"/>
                  <a:gd name="T81" fmla="*/ 60 h 152"/>
                  <a:gd name="T82" fmla="*/ 39 w 133"/>
                  <a:gd name="T83" fmla="*/ 66 h 152"/>
                  <a:gd name="T84" fmla="*/ 32 w 133"/>
                  <a:gd name="T85" fmla="*/ 71 h 152"/>
                  <a:gd name="T86" fmla="*/ 15 w 133"/>
                  <a:gd name="T87" fmla="*/ 59 h 152"/>
                  <a:gd name="T88" fmla="*/ 10 w 133"/>
                  <a:gd name="T89" fmla="*/ 50 h 152"/>
                  <a:gd name="T90" fmla="*/ 14 w 133"/>
                  <a:gd name="T91" fmla="*/ 40 h 152"/>
                  <a:gd name="T92" fmla="*/ 12 w 133"/>
                  <a:gd name="T93" fmla="*/ 21 h 152"/>
                  <a:gd name="T94" fmla="*/ 6 w 133"/>
                  <a:gd name="T95" fmla="*/ 17 h 152"/>
                  <a:gd name="T96" fmla="*/ 0 w 133"/>
                  <a:gd name="T97" fmla="*/ 13 h 152"/>
                  <a:gd name="T98" fmla="*/ 2 w 133"/>
                  <a:gd name="T99" fmla="*/ 11 h 152"/>
                  <a:gd name="T100" fmla="*/ 8 w 133"/>
                  <a:gd name="T101" fmla="*/ 10 h 152"/>
                  <a:gd name="T102" fmla="*/ 13 w 133"/>
                  <a:gd name="T103" fmla="*/ 8 h 152"/>
                  <a:gd name="T104" fmla="*/ 16 w 133"/>
                  <a:gd name="T105" fmla="*/ 0 h 15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3"/>
                  <a:gd name="T160" fmla="*/ 0 h 152"/>
                  <a:gd name="T161" fmla="*/ 133 w 133"/>
                  <a:gd name="T162" fmla="*/ 152 h 15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3" h="152">
                    <a:moveTo>
                      <a:pt x="16" y="0"/>
                    </a:moveTo>
                    <a:lnTo>
                      <a:pt x="22" y="0"/>
                    </a:lnTo>
                    <a:lnTo>
                      <a:pt x="28" y="2"/>
                    </a:lnTo>
                    <a:lnTo>
                      <a:pt x="34" y="4"/>
                    </a:lnTo>
                    <a:lnTo>
                      <a:pt x="38" y="3"/>
                    </a:lnTo>
                    <a:lnTo>
                      <a:pt x="40" y="3"/>
                    </a:lnTo>
                    <a:lnTo>
                      <a:pt x="44" y="2"/>
                    </a:lnTo>
                    <a:lnTo>
                      <a:pt x="47" y="1"/>
                    </a:lnTo>
                    <a:lnTo>
                      <a:pt x="50" y="1"/>
                    </a:lnTo>
                    <a:lnTo>
                      <a:pt x="55" y="2"/>
                    </a:lnTo>
                    <a:lnTo>
                      <a:pt x="58" y="4"/>
                    </a:lnTo>
                    <a:lnTo>
                      <a:pt x="62" y="6"/>
                    </a:lnTo>
                    <a:lnTo>
                      <a:pt x="75" y="11"/>
                    </a:lnTo>
                    <a:lnTo>
                      <a:pt x="90" y="12"/>
                    </a:lnTo>
                    <a:lnTo>
                      <a:pt x="104" y="8"/>
                    </a:lnTo>
                    <a:lnTo>
                      <a:pt x="105" y="9"/>
                    </a:lnTo>
                    <a:lnTo>
                      <a:pt x="107" y="14"/>
                    </a:lnTo>
                    <a:lnTo>
                      <a:pt x="109" y="20"/>
                    </a:lnTo>
                    <a:lnTo>
                      <a:pt x="109" y="27"/>
                    </a:lnTo>
                    <a:lnTo>
                      <a:pt x="110" y="30"/>
                    </a:lnTo>
                    <a:lnTo>
                      <a:pt x="115" y="44"/>
                    </a:lnTo>
                    <a:lnTo>
                      <a:pt x="123" y="58"/>
                    </a:lnTo>
                    <a:lnTo>
                      <a:pt x="133" y="69"/>
                    </a:lnTo>
                    <a:lnTo>
                      <a:pt x="126" y="73"/>
                    </a:lnTo>
                    <a:lnTo>
                      <a:pt x="121" y="77"/>
                    </a:lnTo>
                    <a:lnTo>
                      <a:pt x="120" y="82"/>
                    </a:lnTo>
                    <a:lnTo>
                      <a:pt x="122" y="90"/>
                    </a:lnTo>
                    <a:lnTo>
                      <a:pt x="123" y="97"/>
                    </a:lnTo>
                    <a:lnTo>
                      <a:pt x="123" y="103"/>
                    </a:lnTo>
                    <a:lnTo>
                      <a:pt x="121" y="110"/>
                    </a:lnTo>
                    <a:lnTo>
                      <a:pt x="120" y="116"/>
                    </a:lnTo>
                    <a:lnTo>
                      <a:pt x="120" y="120"/>
                    </a:lnTo>
                    <a:lnTo>
                      <a:pt x="120" y="123"/>
                    </a:lnTo>
                    <a:lnTo>
                      <a:pt x="120" y="124"/>
                    </a:lnTo>
                    <a:lnTo>
                      <a:pt x="120" y="127"/>
                    </a:lnTo>
                    <a:lnTo>
                      <a:pt x="119" y="128"/>
                    </a:lnTo>
                    <a:lnTo>
                      <a:pt x="117" y="130"/>
                    </a:lnTo>
                    <a:lnTo>
                      <a:pt x="114" y="132"/>
                    </a:lnTo>
                    <a:lnTo>
                      <a:pt x="113" y="136"/>
                    </a:lnTo>
                    <a:lnTo>
                      <a:pt x="114" y="142"/>
                    </a:lnTo>
                    <a:lnTo>
                      <a:pt x="114" y="147"/>
                    </a:lnTo>
                    <a:lnTo>
                      <a:pt x="114" y="152"/>
                    </a:lnTo>
                    <a:lnTo>
                      <a:pt x="113" y="151"/>
                    </a:lnTo>
                    <a:lnTo>
                      <a:pt x="112" y="150"/>
                    </a:lnTo>
                    <a:lnTo>
                      <a:pt x="112" y="147"/>
                    </a:lnTo>
                    <a:lnTo>
                      <a:pt x="112" y="145"/>
                    </a:lnTo>
                    <a:lnTo>
                      <a:pt x="111" y="143"/>
                    </a:lnTo>
                    <a:lnTo>
                      <a:pt x="110" y="142"/>
                    </a:lnTo>
                    <a:lnTo>
                      <a:pt x="107" y="140"/>
                    </a:lnTo>
                    <a:lnTo>
                      <a:pt x="105" y="139"/>
                    </a:lnTo>
                    <a:lnTo>
                      <a:pt x="105" y="138"/>
                    </a:lnTo>
                    <a:lnTo>
                      <a:pt x="105" y="137"/>
                    </a:lnTo>
                    <a:lnTo>
                      <a:pt x="105" y="136"/>
                    </a:lnTo>
                    <a:lnTo>
                      <a:pt x="106" y="134"/>
                    </a:lnTo>
                    <a:lnTo>
                      <a:pt x="107" y="132"/>
                    </a:lnTo>
                    <a:lnTo>
                      <a:pt x="109" y="130"/>
                    </a:lnTo>
                    <a:lnTo>
                      <a:pt x="107" y="129"/>
                    </a:lnTo>
                    <a:lnTo>
                      <a:pt x="106" y="127"/>
                    </a:lnTo>
                    <a:lnTo>
                      <a:pt x="105" y="126"/>
                    </a:lnTo>
                    <a:lnTo>
                      <a:pt x="103" y="126"/>
                    </a:lnTo>
                    <a:lnTo>
                      <a:pt x="101" y="124"/>
                    </a:lnTo>
                    <a:lnTo>
                      <a:pt x="98" y="124"/>
                    </a:lnTo>
                    <a:lnTo>
                      <a:pt x="97" y="124"/>
                    </a:lnTo>
                    <a:lnTo>
                      <a:pt x="96" y="126"/>
                    </a:lnTo>
                    <a:lnTo>
                      <a:pt x="96" y="128"/>
                    </a:lnTo>
                    <a:lnTo>
                      <a:pt x="98" y="129"/>
                    </a:lnTo>
                    <a:lnTo>
                      <a:pt x="101" y="131"/>
                    </a:lnTo>
                    <a:lnTo>
                      <a:pt x="101" y="132"/>
                    </a:lnTo>
                    <a:lnTo>
                      <a:pt x="101" y="134"/>
                    </a:lnTo>
                    <a:lnTo>
                      <a:pt x="98" y="134"/>
                    </a:lnTo>
                    <a:lnTo>
                      <a:pt x="96" y="134"/>
                    </a:lnTo>
                    <a:lnTo>
                      <a:pt x="94" y="134"/>
                    </a:lnTo>
                    <a:lnTo>
                      <a:pt x="90" y="134"/>
                    </a:lnTo>
                    <a:lnTo>
                      <a:pt x="88" y="132"/>
                    </a:lnTo>
                    <a:lnTo>
                      <a:pt x="86" y="131"/>
                    </a:lnTo>
                    <a:lnTo>
                      <a:pt x="85" y="130"/>
                    </a:lnTo>
                    <a:lnTo>
                      <a:pt x="83" y="128"/>
                    </a:lnTo>
                    <a:lnTo>
                      <a:pt x="83" y="127"/>
                    </a:lnTo>
                    <a:lnTo>
                      <a:pt x="85" y="124"/>
                    </a:lnTo>
                    <a:lnTo>
                      <a:pt x="86" y="123"/>
                    </a:lnTo>
                    <a:lnTo>
                      <a:pt x="87" y="121"/>
                    </a:lnTo>
                    <a:lnTo>
                      <a:pt x="88" y="120"/>
                    </a:lnTo>
                    <a:lnTo>
                      <a:pt x="89" y="119"/>
                    </a:lnTo>
                    <a:lnTo>
                      <a:pt x="89" y="118"/>
                    </a:lnTo>
                    <a:lnTo>
                      <a:pt x="88" y="116"/>
                    </a:lnTo>
                    <a:lnTo>
                      <a:pt x="88" y="114"/>
                    </a:lnTo>
                    <a:lnTo>
                      <a:pt x="87" y="112"/>
                    </a:lnTo>
                    <a:lnTo>
                      <a:pt x="86" y="110"/>
                    </a:lnTo>
                    <a:lnTo>
                      <a:pt x="86" y="108"/>
                    </a:lnTo>
                    <a:lnTo>
                      <a:pt x="87" y="107"/>
                    </a:lnTo>
                    <a:lnTo>
                      <a:pt x="88" y="107"/>
                    </a:lnTo>
                    <a:lnTo>
                      <a:pt x="88" y="106"/>
                    </a:lnTo>
                    <a:lnTo>
                      <a:pt x="87" y="105"/>
                    </a:lnTo>
                    <a:lnTo>
                      <a:pt x="86" y="104"/>
                    </a:lnTo>
                    <a:lnTo>
                      <a:pt x="83" y="102"/>
                    </a:lnTo>
                    <a:lnTo>
                      <a:pt x="77" y="96"/>
                    </a:lnTo>
                    <a:lnTo>
                      <a:pt x="70" y="89"/>
                    </a:lnTo>
                    <a:lnTo>
                      <a:pt x="58" y="80"/>
                    </a:lnTo>
                    <a:lnTo>
                      <a:pt x="47" y="73"/>
                    </a:lnTo>
                    <a:lnTo>
                      <a:pt x="45" y="71"/>
                    </a:lnTo>
                    <a:lnTo>
                      <a:pt x="44" y="69"/>
                    </a:lnTo>
                    <a:lnTo>
                      <a:pt x="45" y="68"/>
                    </a:lnTo>
                    <a:lnTo>
                      <a:pt x="46" y="66"/>
                    </a:lnTo>
                    <a:lnTo>
                      <a:pt x="47" y="65"/>
                    </a:lnTo>
                    <a:lnTo>
                      <a:pt x="47" y="64"/>
                    </a:lnTo>
                    <a:lnTo>
                      <a:pt x="47" y="61"/>
                    </a:lnTo>
                    <a:lnTo>
                      <a:pt x="46" y="60"/>
                    </a:lnTo>
                    <a:lnTo>
                      <a:pt x="44" y="59"/>
                    </a:lnTo>
                    <a:lnTo>
                      <a:pt x="41" y="57"/>
                    </a:lnTo>
                    <a:lnTo>
                      <a:pt x="39" y="56"/>
                    </a:lnTo>
                    <a:lnTo>
                      <a:pt x="37" y="55"/>
                    </a:lnTo>
                    <a:lnTo>
                      <a:pt x="34" y="53"/>
                    </a:lnTo>
                    <a:lnTo>
                      <a:pt x="32" y="53"/>
                    </a:lnTo>
                    <a:lnTo>
                      <a:pt x="31" y="52"/>
                    </a:lnTo>
                    <a:lnTo>
                      <a:pt x="30" y="53"/>
                    </a:lnTo>
                    <a:lnTo>
                      <a:pt x="29" y="53"/>
                    </a:lnTo>
                    <a:lnTo>
                      <a:pt x="30" y="55"/>
                    </a:lnTo>
                    <a:lnTo>
                      <a:pt x="31" y="57"/>
                    </a:lnTo>
                    <a:lnTo>
                      <a:pt x="33" y="59"/>
                    </a:lnTo>
                    <a:lnTo>
                      <a:pt x="34" y="60"/>
                    </a:lnTo>
                    <a:lnTo>
                      <a:pt x="37" y="61"/>
                    </a:lnTo>
                    <a:lnTo>
                      <a:pt x="38" y="64"/>
                    </a:lnTo>
                    <a:lnTo>
                      <a:pt x="39" y="66"/>
                    </a:lnTo>
                    <a:lnTo>
                      <a:pt x="39" y="68"/>
                    </a:lnTo>
                    <a:lnTo>
                      <a:pt x="37" y="71"/>
                    </a:lnTo>
                    <a:lnTo>
                      <a:pt x="32" y="71"/>
                    </a:lnTo>
                    <a:lnTo>
                      <a:pt x="25" y="67"/>
                    </a:lnTo>
                    <a:lnTo>
                      <a:pt x="18" y="63"/>
                    </a:lnTo>
                    <a:lnTo>
                      <a:pt x="15" y="59"/>
                    </a:lnTo>
                    <a:lnTo>
                      <a:pt x="12" y="56"/>
                    </a:lnTo>
                    <a:lnTo>
                      <a:pt x="10" y="53"/>
                    </a:lnTo>
                    <a:lnTo>
                      <a:pt x="10" y="50"/>
                    </a:lnTo>
                    <a:lnTo>
                      <a:pt x="12" y="47"/>
                    </a:lnTo>
                    <a:lnTo>
                      <a:pt x="14" y="43"/>
                    </a:lnTo>
                    <a:lnTo>
                      <a:pt x="14" y="40"/>
                    </a:lnTo>
                    <a:lnTo>
                      <a:pt x="14" y="33"/>
                    </a:lnTo>
                    <a:lnTo>
                      <a:pt x="13" y="26"/>
                    </a:lnTo>
                    <a:lnTo>
                      <a:pt x="12" y="21"/>
                    </a:lnTo>
                    <a:lnTo>
                      <a:pt x="10" y="19"/>
                    </a:lnTo>
                    <a:lnTo>
                      <a:pt x="8" y="18"/>
                    </a:lnTo>
                    <a:lnTo>
                      <a:pt x="6" y="17"/>
                    </a:lnTo>
                    <a:lnTo>
                      <a:pt x="4" y="17"/>
                    </a:lnTo>
                    <a:lnTo>
                      <a:pt x="1" y="16"/>
                    </a:lnTo>
                    <a:lnTo>
                      <a:pt x="0" y="13"/>
                    </a:lnTo>
                    <a:lnTo>
                      <a:pt x="1" y="12"/>
                    </a:lnTo>
                    <a:lnTo>
                      <a:pt x="2" y="11"/>
                    </a:lnTo>
                    <a:lnTo>
                      <a:pt x="5" y="11"/>
                    </a:lnTo>
                    <a:lnTo>
                      <a:pt x="7" y="11"/>
                    </a:lnTo>
                    <a:lnTo>
                      <a:pt x="8" y="10"/>
                    </a:lnTo>
                    <a:lnTo>
                      <a:pt x="10" y="10"/>
                    </a:lnTo>
                    <a:lnTo>
                      <a:pt x="12" y="9"/>
                    </a:lnTo>
                    <a:lnTo>
                      <a:pt x="13" y="8"/>
                    </a:lnTo>
                    <a:lnTo>
                      <a:pt x="12" y="5"/>
                    </a:lnTo>
                    <a:lnTo>
                      <a:pt x="10" y="3"/>
                    </a:lnTo>
                    <a:lnTo>
                      <a:pt x="16"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2" name="Freeform 1688"/>
              <p:cNvSpPr>
                <a:spLocks/>
              </p:cNvSpPr>
              <p:nvPr/>
            </p:nvSpPr>
            <p:spPr bwMode="auto">
              <a:xfrm>
                <a:off x="4381501" y="3559176"/>
                <a:ext cx="357188" cy="1327150"/>
              </a:xfrm>
              <a:custGeom>
                <a:avLst/>
                <a:gdLst>
                  <a:gd name="T0" fmla="*/ 109 w 451"/>
                  <a:gd name="T1" fmla="*/ 181 h 1671"/>
                  <a:gd name="T2" fmla="*/ 162 w 451"/>
                  <a:gd name="T3" fmla="*/ 295 h 1671"/>
                  <a:gd name="T4" fmla="*/ 131 w 451"/>
                  <a:gd name="T5" fmla="*/ 365 h 1671"/>
                  <a:gd name="T6" fmla="*/ 146 w 451"/>
                  <a:gd name="T7" fmla="*/ 467 h 1671"/>
                  <a:gd name="T8" fmla="*/ 116 w 451"/>
                  <a:gd name="T9" fmla="*/ 550 h 1671"/>
                  <a:gd name="T10" fmla="*/ 111 w 451"/>
                  <a:gd name="T11" fmla="*/ 691 h 1671"/>
                  <a:gd name="T12" fmla="*/ 131 w 451"/>
                  <a:gd name="T13" fmla="*/ 743 h 1671"/>
                  <a:gd name="T14" fmla="*/ 163 w 451"/>
                  <a:gd name="T15" fmla="*/ 790 h 1671"/>
                  <a:gd name="T16" fmla="*/ 167 w 451"/>
                  <a:gd name="T17" fmla="*/ 848 h 1671"/>
                  <a:gd name="T18" fmla="*/ 172 w 451"/>
                  <a:gd name="T19" fmla="*/ 985 h 1671"/>
                  <a:gd name="T20" fmla="*/ 172 w 451"/>
                  <a:gd name="T21" fmla="*/ 1032 h 1671"/>
                  <a:gd name="T22" fmla="*/ 165 w 451"/>
                  <a:gd name="T23" fmla="*/ 1078 h 1671"/>
                  <a:gd name="T24" fmla="*/ 183 w 451"/>
                  <a:gd name="T25" fmla="*/ 1166 h 1671"/>
                  <a:gd name="T26" fmla="*/ 199 w 451"/>
                  <a:gd name="T27" fmla="*/ 1196 h 1671"/>
                  <a:gd name="T28" fmla="*/ 204 w 451"/>
                  <a:gd name="T29" fmla="*/ 1234 h 1671"/>
                  <a:gd name="T30" fmla="*/ 221 w 451"/>
                  <a:gd name="T31" fmla="*/ 1285 h 1671"/>
                  <a:gd name="T32" fmla="*/ 229 w 451"/>
                  <a:gd name="T33" fmla="*/ 1330 h 1671"/>
                  <a:gd name="T34" fmla="*/ 253 w 451"/>
                  <a:gd name="T35" fmla="*/ 1420 h 1671"/>
                  <a:gd name="T36" fmla="*/ 259 w 451"/>
                  <a:gd name="T37" fmla="*/ 1481 h 1671"/>
                  <a:gd name="T38" fmla="*/ 283 w 451"/>
                  <a:gd name="T39" fmla="*/ 1552 h 1671"/>
                  <a:gd name="T40" fmla="*/ 311 w 451"/>
                  <a:gd name="T41" fmla="*/ 1580 h 1671"/>
                  <a:gd name="T42" fmla="*/ 432 w 451"/>
                  <a:gd name="T43" fmla="*/ 1606 h 1671"/>
                  <a:gd name="T44" fmla="*/ 406 w 451"/>
                  <a:gd name="T45" fmla="*/ 1618 h 1671"/>
                  <a:gd name="T46" fmla="*/ 390 w 451"/>
                  <a:gd name="T47" fmla="*/ 1626 h 1671"/>
                  <a:gd name="T48" fmla="*/ 375 w 451"/>
                  <a:gd name="T49" fmla="*/ 1670 h 1671"/>
                  <a:gd name="T50" fmla="*/ 355 w 451"/>
                  <a:gd name="T51" fmla="*/ 1651 h 1671"/>
                  <a:gd name="T52" fmla="*/ 368 w 451"/>
                  <a:gd name="T53" fmla="*/ 1653 h 1671"/>
                  <a:gd name="T54" fmla="*/ 333 w 451"/>
                  <a:gd name="T55" fmla="*/ 1623 h 1671"/>
                  <a:gd name="T56" fmla="*/ 347 w 451"/>
                  <a:gd name="T57" fmla="*/ 1628 h 1671"/>
                  <a:gd name="T58" fmla="*/ 364 w 451"/>
                  <a:gd name="T59" fmla="*/ 1638 h 1671"/>
                  <a:gd name="T60" fmla="*/ 333 w 451"/>
                  <a:gd name="T61" fmla="*/ 1660 h 1671"/>
                  <a:gd name="T62" fmla="*/ 306 w 451"/>
                  <a:gd name="T63" fmla="*/ 1641 h 1671"/>
                  <a:gd name="T64" fmla="*/ 302 w 451"/>
                  <a:gd name="T65" fmla="*/ 1623 h 1671"/>
                  <a:gd name="T66" fmla="*/ 291 w 451"/>
                  <a:gd name="T67" fmla="*/ 1612 h 1671"/>
                  <a:gd name="T68" fmla="*/ 292 w 451"/>
                  <a:gd name="T69" fmla="*/ 1606 h 1671"/>
                  <a:gd name="T70" fmla="*/ 255 w 451"/>
                  <a:gd name="T71" fmla="*/ 1572 h 1671"/>
                  <a:gd name="T72" fmla="*/ 252 w 451"/>
                  <a:gd name="T73" fmla="*/ 1554 h 1671"/>
                  <a:gd name="T74" fmla="*/ 242 w 451"/>
                  <a:gd name="T75" fmla="*/ 1525 h 1671"/>
                  <a:gd name="T76" fmla="*/ 234 w 451"/>
                  <a:gd name="T77" fmla="*/ 1506 h 1671"/>
                  <a:gd name="T78" fmla="*/ 205 w 451"/>
                  <a:gd name="T79" fmla="*/ 1465 h 1671"/>
                  <a:gd name="T80" fmla="*/ 211 w 451"/>
                  <a:gd name="T81" fmla="*/ 1440 h 1671"/>
                  <a:gd name="T82" fmla="*/ 189 w 451"/>
                  <a:gd name="T83" fmla="*/ 1400 h 1671"/>
                  <a:gd name="T84" fmla="*/ 147 w 451"/>
                  <a:gd name="T85" fmla="*/ 1388 h 1671"/>
                  <a:gd name="T86" fmla="*/ 149 w 451"/>
                  <a:gd name="T87" fmla="*/ 1368 h 1671"/>
                  <a:gd name="T88" fmla="*/ 173 w 451"/>
                  <a:gd name="T89" fmla="*/ 1347 h 1671"/>
                  <a:gd name="T90" fmla="*/ 199 w 451"/>
                  <a:gd name="T91" fmla="*/ 1348 h 1671"/>
                  <a:gd name="T92" fmla="*/ 186 w 451"/>
                  <a:gd name="T93" fmla="*/ 1275 h 1671"/>
                  <a:gd name="T94" fmla="*/ 178 w 451"/>
                  <a:gd name="T95" fmla="*/ 1200 h 1671"/>
                  <a:gd name="T96" fmla="*/ 135 w 451"/>
                  <a:gd name="T97" fmla="*/ 1169 h 1671"/>
                  <a:gd name="T98" fmla="*/ 125 w 451"/>
                  <a:gd name="T99" fmla="*/ 1131 h 1671"/>
                  <a:gd name="T100" fmla="*/ 104 w 451"/>
                  <a:gd name="T101" fmla="*/ 1018 h 1671"/>
                  <a:gd name="T102" fmla="*/ 78 w 451"/>
                  <a:gd name="T103" fmla="*/ 946 h 1671"/>
                  <a:gd name="T104" fmla="*/ 93 w 451"/>
                  <a:gd name="T105" fmla="*/ 960 h 1671"/>
                  <a:gd name="T106" fmla="*/ 92 w 451"/>
                  <a:gd name="T107" fmla="*/ 906 h 1671"/>
                  <a:gd name="T108" fmla="*/ 103 w 451"/>
                  <a:gd name="T109" fmla="*/ 797 h 1671"/>
                  <a:gd name="T110" fmla="*/ 59 w 451"/>
                  <a:gd name="T111" fmla="*/ 613 h 1671"/>
                  <a:gd name="T112" fmla="*/ 69 w 451"/>
                  <a:gd name="T113" fmla="*/ 600 h 1671"/>
                  <a:gd name="T114" fmla="*/ 64 w 451"/>
                  <a:gd name="T115" fmla="*/ 576 h 1671"/>
                  <a:gd name="T116" fmla="*/ 56 w 451"/>
                  <a:gd name="T117" fmla="*/ 354 h 1671"/>
                  <a:gd name="T118" fmla="*/ 37 w 451"/>
                  <a:gd name="T119" fmla="*/ 277 h 1671"/>
                  <a:gd name="T120" fmla="*/ 42 w 451"/>
                  <a:gd name="T121" fmla="*/ 208 h 1671"/>
                  <a:gd name="T122" fmla="*/ 34 w 451"/>
                  <a:gd name="T123" fmla="*/ 140 h 1671"/>
                  <a:gd name="T124" fmla="*/ 4 w 451"/>
                  <a:gd name="T125" fmla="*/ 24 h 16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1"/>
                  <a:gd name="T190" fmla="*/ 0 h 1671"/>
                  <a:gd name="T191" fmla="*/ 451 w 451"/>
                  <a:gd name="T192" fmla="*/ 1671 h 167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1" h="1671">
                    <a:moveTo>
                      <a:pt x="23" y="0"/>
                    </a:moveTo>
                    <a:lnTo>
                      <a:pt x="29" y="2"/>
                    </a:lnTo>
                    <a:lnTo>
                      <a:pt x="32" y="7"/>
                    </a:lnTo>
                    <a:lnTo>
                      <a:pt x="37" y="11"/>
                    </a:lnTo>
                    <a:lnTo>
                      <a:pt x="47" y="25"/>
                    </a:lnTo>
                    <a:lnTo>
                      <a:pt x="55" y="40"/>
                    </a:lnTo>
                    <a:lnTo>
                      <a:pt x="62" y="56"/>
                    </a:lnTo>
                    <a:lnTo>
                      <a:pt x="70" y="71"/>
                    </a:lnTo>
                    <a:lnTo>
                      <a:pt x="78" y="88"/>
                    </a:lnTo>
                    <a:lnTo>
                      <a:pt x="83" y="104"/>
                    </a:lnTo>
                    <a:lnTo>
                      <a:pt x="85" y="123"/>
                    </a:lnTo>
                    <a:lnTo>
                      <a:pt x="88" y="139"/>
                    </a:lnTo>
                    <a:lnTo>
                      <a:pt x="94" y="152"/>
                    </a:lnTo>
                    <a:lnTo>
                      <a:pt x="102" y="166"/>
                    </a:lnTo>
                    <a:lnTo>
                      <a:pt x="109" y="181"/>
                    </a:lnTo>
                    <a:lnTo>
                      <a:pt x="117" y="204"/>
                    </a:lnTo>
                    <a:lnTo>
                      <a:pt x="120" y="229"/>
                    </a:lnTo>
                    <a:lnTo>
                      <a:pt x="122" y="239"/>
                    </a:lnTo>
                    <a:lnTo>
                      <a:pt x="123" y="250"/>
                    </a:lnTo>
                    <a:lnTo>
                      <a:pt x="125" y="259"/>
                    </a:lnTo>
                    <a:lnTo>
                      <a:pt x="130" y="263"/>
                    </a:lnTo>
                    <a:lnTo>
                      <a:pt x="135" y="266"/>
                    </a:lnTo>
                    <a:lnTo>
                      <a:pt x="141" y="265"/>
                    </a:lnTo>
                    <a:lnTo>
                      <a:pt x="147" y="263"/>
                    </a:lnTo>
                    <a:lnTo>
                      <a:pt x="156" y="263"/>
                    </a:lnTo>
                    <a:lnTo>
                      <a:pt x="160" y="267"/>
                    </a:lnTo>
                    <a:lnTo>
                      <a:pt x="163" y="273"/>
                    </a:lnTo>
                    <a:lnTo>
                      <a:pt x="164" y="279"/>
                    </a:lnTo>
                    <a:lnTo>
                      <a:pt x="163" y="287"/>
                    </a:lnTo>
                    <a:lnTo>
                      <a:pt x="162" y="295"/>
                    </a:lnTo>
                    <a:lnTo>
                      <a:pt x="160" y="307"/>
                    </a:lnTo>
                    <a:lnTo>
                      <a:pt x="157" y="317"/>
                    </a:lnTo>
                    <a:lnTo>
                      <a:pt x="151" y="328"/>
                    </a:lnTo>
                    <a:lnTo>
                      <a:pt x="146" y="331"/>
                    </a:lnTo>
                    <a:lnTo>
                      <a:pt x="139" y="336"/>
                    </a:lnTo>
                    <a:lnTo>
                      <a:pt x="132" y="341"/>
                    </a:lnTo>
                    <a:lnTo>
                      <a:pt x="126" y="347"/>
                    </a:lnTo>
                    <a:lnTo>
                      <a:pt x="124" y="353"/>
                    </a:lnTo>
                    <a:lnTo>
                      <a:pt x="125" y="354"/>
                    </a:lnTo>
                    <a:lnTo>
                      <a:pt x="126" y="356"/>
                    </a:lnTo>
                    <a:lnTo>
                      <a:pt x="127" y="357"/>
                    </a:lnTo>
                    <a:lnTo>
                      <a:pt x="130" y="358"/>
                    </a:lnTo>
                    <a:lnTo>
                      <a:pt x="131" y="360"/>
                    </a:lnTo>
                    <a:lnTo>
                      <a:pt x="131" y="362"/>
                    </a:lnTo>
                    <a:lnTo>
                      <a:pt x="131" y="365"/>
                    </a:lnTo>
                    <a:lnTo>
                      <a:pt x="128" y="373"/>
                    </a:lnTo>
                    <a:lnTo>
                      <a:pt x="125" y="383"/>
                    </a:lnTo>
                    <a:lnTo>
                      <a:pt x="123" y="392"/>
                    </a:lnTo>
                    <a:lnTo>
                      <a:pt x="124" y="401"/>
                    </a:lnTo>
                    <a:lnTo>
                      <a:pt x="127" y="408"/>
                    </a:lnTo>
                    <a:lnTo>
                      <a:pt x="132" y="415"/>
                    </a:lnTo>
                    <a:lnTo>
                      <a:pt x="138" y="421"/>
                    </a:lnTo>
                    <a:lnTo>
                      <a:pt x="141" y="427"/>
                    </a:lnTo>
                    <a:lnTo>
                      <a:pt x="141" y="434"/>
                    </a:lnTo>
                    <a:lnTo>
                      <a:pt x="135" y="442"/>
                    </a:lnTo>
                    <a:lnTo>
                      <a:pt x="141" y="447"/>
                    </a:lnTo>
                    <a:lnTo>
                      <a:pt x="146" y="450"/>
                    </a:lnTo>
                    <a:lnTo>
                      <a:pt x="148" y="455"/>
                    </a:lnTo>
                    <a:lnTo>
                      <a:pt x="148" y="460"/>
                    </a:lnTo>
                    <a:lnTo>
                      <a:pt x="146" y="467"/>
                    </a:lnTo>
                    <a:lnTo>
                      <a:pt x="139" y="479"/>
                    </a:lnTo>
                    <a:lnTo>
                      <a:pt x="135" y="491"/>
                    </a:lnTo>
                    <a:lnTo>
                      <a:pt x="134" y="501"/>
                    </a:lnTo>
                    <a:lnTo>
                      <a:pt x="130" y="510"/>
                    </a:lnTo>
                    <a:lnTo>
                      <a:pt x="128" y="512"/>
                    </a:lnTo>
                    <a:lnTo>
                      <a:pt x="126" y="515"/>
                    </a:lnTo>
                    <a:lnTo>
                      <a:pt x="124" y="518"/>
                    </a:lnTo>
                    <a:lnTo>
                      <a:pt x="123" y="521"/>
                    </a:lnTo>
                    <a:lnTo>
                      <a:pt x="124" y="525"/>
                    </a:lnTo>
                    <a:lnTo>
                      <a:pt x="124" y="527"/>
                    </a:lnTo>
                    <a:lnTo>
                      <a:pt x="125" y="529"/>
                    </a:lnTo>
                    <a:lnTo>
                      <a:pt x="125" y="531"/>
                    </a:lnTo>
                    <a:lnTo>
                      <a:pt x="124" y="534"/>
                    </a:lnTo>
                    <a:lnTo>
                      <a:pt x="119" y="543"/>
                    </a:lnTo>
                    <a:lnTo>
                      <a:pt x="116" y="550"/>
                    </a:lnTo>
                    <a:lnTo>
                      <a:pt x="115" y="559"/>
                    </a:lnTo>
                    <a:lnTo>
                      <a:pt x="117" y="574"/>
                    </a:lnTo>
                    <a:lnTo>
                      <a:pt x="118" y="589"/>
                    </a:lnTo>
                    <a:lnTo>
                      <a:pt x="117" y="596"/>
                    </a:lnTo>
                    <a:lnTo>
                      <a:pt x="115" y="602"/>
                    </a:lnTo>
                    <a:lnTo>
                      <a:pt x="112" y="610"/>
                    </a:lnTo>
                    <a:lnTo>
                      <a:pt x="114" y="614"/>
                    </a:lnTo>
                    <a:lnTo>
                      <a:pt x="115" y="618"/>
                    </a:lnTo>
                    <a:lnTo>
                      <a:pt x="117" y="623"/>
                    </a:lnTo>
                    <a:lnTo>
                      <a:pt x="117" y="632"/>
                    </a:lnTo>
                    <a:lnTo>
                      <a:pt x="115" y="643"/>
                    </a:lnTo>
                    <a:lnTo>
                      <a:pt x="109" y="660"/>
                    </a:lnTo>
                    <a:lnTo>
                      <a:pt x="109" y="678"/>
                    </a:lnTo>
                    <a:lnTo>
                      <a:pt x="109" y="681"/>
                    </a:lnTo>
                    <a:lnTo>
                      <a:pt x="111" y="691"/>
                    </a:lnTo>
                    <a:lnTo>
                      <a:pt x="114" y="699"/>
                    </a:lnTo>
                    <a:lnTo>
                      <a:pt x="117" y="706"/>
                    </a:lnTo>
                    <a:lnTo>
                      <a:pt x="120" y="707"/>
                    </a:lnTo>
                    <a:lnTo>
                      <a:pt x="123" y="707"/>
                    </a:lnTo>
                    <a:lnTo>
                      <a:pt x="124" y="707"/>
                    </a:lnTo>
                    <a:lnTo>
                      <a:pt x="126" y="708"/>
                    </a:lnTo>
                    <a:lnTo>
                      <a:pt x="128" y="710"/>
                    </a:lnTo>
                    <a:lnTo>
                      <a:pt x="130" y="712"/>
                    </a:lnTo>
                    <a:lnTo>
                      <a:pt x="132" y="715"/>
                    </a:lnTo>
                    <a:lnTo>
                      <a:pt x="132" y="716"/>
                    </a:lnTo>
                    <a:lnTo>
                      <a:pt x="132" y="722"/>
                    </a:lnTo>
                    <a:lnTo>
                      <a:pt x="130" y="726"/>
                    </a:lnTo>
                    <a:lnTo>
                      <a:pt x="127" y="731"/>
                    </a:lnTo>
                    <a:lnTo>
                      <a:pt x="127" y="735"/>
                    </a:lnTo>
                    <a:lnTo>
                      <a:pt x="131" y="743"/>
                    </a:lnTo>
                    <a:lnTo>
                      <a:pt x="136" y="750"/>
                    </a:lnTo>
                    <a:lnTo>
                      <a:pt x="142" y="756"/>
                    </a:lnTo>
                    <a:lnTo>
                      <a:pt x="148" y="763"/>
                    </a:lnTo>
                    <a:lnTo>
                      <a:pt x="151" y="774"/>
                    </a:lnTo>
                    <a:lnTo>
                      <a:pt x="151" y="786"/>
                    </a:lnTo>
                    <a:lnTo>
                      <a:pt x="151" y="787"/>
                    </a:lnTo>
                    <a:lnTo>
                      <a:pt x="151" y="789"/>
                    </a:lnTo>
                    <a:lnTo>
                      <a:pt x="151" y="790"/>
                    </a:lnTo>
                    <a:lnTo>
                      <a:pt x="151" y="793"/>
                    </a:lnTo>
                    <a:lnTo>
                      <a:pt x="151" y="794"/>
                    </a:lnTo>
                    <a:lnTo>
                      <a:pt x="152" y="795"/>
                    </a:lnTo>
                    <a:lnTo>
                      <a:pt x="154" y="795"/>
                    </a:lnTo>
                    <a:lnTo>
                      <a:pt x="156" y="794"/>
                    </a:lnTo>
                    <a:lnTo>
                      <a:pt x="159" y="791"/>
                    </a:lnTo>
                    <a:lnTo>
                      <a:pt x="163" y="790"/>
                    </a:lnTo>
                    <a:lnTo>
                      <a:pt x="165" y="789"/>
                    </a:lnTo>
                    <a:lnTo>
                      <a:pt x="167" y="789"/>
                    </a:lnTo>
                    <a:lnTo>
                      <a:pt x="168" y="790"/>
                    </a:lnTo>
                    <a:lnTo>
                      <a:pt x="170" y="791"/>
                    </a:lnTo>
                    <a:lnTo>
                      <a:pt x="170" y="794"/>
                    </a:lnTo>
                    <a:lnTo>
                      <a:pt x="170" y="796"/>
                    </a:lnTo>
                    <a:lnTo>
                      <a:pt x="170" y="799"/>
                    </a:lnTo>
                    <a:lnTo>
                      <a:pt x="168" y="803"/>
                    </a:lnTo>
                    <a:lnTo>
                      <a:pt x="168" y="806"/>
                    </a:lnTo>
                    <a:lnTo>
                      <a:pt x="167" y="810"/>
                    </a:lnTo>
                    <a:lnTo>
                      <a:pt x="167" y="818"/>
                    </a:lnTo>
                    <a:lnTo>
                      <a:pt x="170" y="826"/>
                    </a:lnTo>
                    <a:lnTo>
                      <a:pt x="171" y="834"/>
                    </a:lnTo>
                    <a:lnTo>
                      <a:pt x="172" y="841"/>
                    </a:lnTo>
                    <a:lnTo>
                      <a:pt x="167" y="848"/>
                    </a:lnTo>
                    <a:lnTo>
                      <a:pt x="172" y="856"/>
                    </a:lnTo>
                    <a:lnTo>
                      <a:pt x="174" y="864"/>
                    </a:lnTo>
                    <a:lnTo>
                      <a:pt x="175" y="872"/>
                    </a:lnTo>
                    <a:lnTo>
                      <a:pt x="173" y="880"/>
                    </a:lnTo>
                    <a:lnTo>
                      <a:pt x="167" y="889"/>
                    </a:lnTo>
                    <a:lnTo>
                      <a:pt x="160" y="897"/>
                    </a:lnTo>
                    <a:lnTo>
                      <a:pt x="156" y="905"/>
                    </a:lnTo>
                    <a:lnTo>
                      <a:pt x="152" y="914"/>
                    </a:lnTo>
                    <a:lnTo>
                      <a:pt x="152" y="925"/>
                    </a:lnTo>
                    <a:lnTo>
                      <a:pt x="154" y="937"/>
                    </a:lnTo>
                    <a:lnTo>
                      <a:pt x="155" y="948"/>
                    </a:lnTo>
                    <a:lnTo>
                      <a:pt x="156" y="960"/>
                    </a:lnTo>
                    <a:lnTo>
                      <a:pt x="159" y="970"/>
                    </a:lnTo>
                    <a:lnTo>
                      <a:pt x="165" y="978"/>
                    </a:lnTo>
                    <a:lnTo>
                      <a:pt x="172" y="985"/>
                    </a:lnTo>
                    <a:lnTo>
                      <a:pt x="178" y="992"/>
                    </a:lnTo>
                    <a:lnTo>
                      <a:pt x="182" y="1001"/>
                    </a:lnTo>
                    <a:lnTo>
                      <a:pt x="182" y="1005"/>
                    </a:lnTo>
                    <a:lnTo>
                      <a:pt x="182" y="1008"/>
                    </a:lnTo>
                    <a:lnTo>
                      <a:pt x="182" y="1011"/>
                    </a:lnTo>
                    <a:lnTo>
                      <a:pt x="181" y="1015"/>
                    </a:lnTo>
                    <a:lnTo>
                      <a:pt x="179" y="1018"/>
                    </a:lnTo>
                    <a:lnTo>
                      <a:pt x="176" y="1019"/>
                    </a:lnTo>
                    <a:lnTo>
                      <a:pt x="174" y="1019"/>
                    </a:lnTo>
                    <a:lnTo>
                      <a:pt x="172" y="1021"/>
                    </a:lnTo>
                    <a:lnTo>
                      <a:pt x="170" y="1022"/>
                    </a:lnTo>
                    <a:lnTo>
                      <a:pt x="170" y="1024"/>
                    </a:lnTo>
                    <a:lnTo>
                      <a:pt x="170" y="1026"/>
                    </a:lnTo>
                    <a:lnTo>
                      <a:pt x="171" y="1029"/>
                    </a:lnTo>
                    <a:lnTo>
                      <a:pt x="172" y="1032"/>
                    </a:lnTo>
                    <a:lnTo>
                      <a:pt x="174" y="1034"/>
                    </a:lnTo>
                    <a:lnTo>
                      <a:pt x="175" y="1037"/>
                    </a:lnTo>
                    <a:lnTo>
                      <a:pt x="176" y="1039"/>
                    </a:lnTo>
                    <a:lnTo>
                      <a:pt x="176" y="1041"/>
                    </a:lnTo>
                    <a:lnTo>
                      <a:pt x="176" y="1045"/>
                    </a:lnTo>
                    <a:lnTo>
                      <a:pt x="175" y="1047"/>
                    </a:lnTo>
                    <a:lnTo>
                      <a:pt x="173" y="1049"/>
                    </a:lnTo>
                    <a:lnTo>
                      <a:pt x="171" y="1050"/>
                    </a:lnTo>
                    <a:lnTo>
                      <a:pt x="168" y="1056"/>
                    </a:lnTo>
                    <a:lnTo>
                      <a:pt x="168" y="1061"/>
                    </a:lnTo>
                    <a:lnTo>
                      <a:pt x="171" y="1065"/>
                    </a:lnTo>
                    <a:lnTo>
                      <a:pt x="171" y="1069"/>
                    </a:lnTo>
                    <a:lnTo>
                      <a:pt x="168" y="1073"/>
                    </a:lnTo>
                    <a:lnTo>
                      <a:pt x="166" y="1076"/>
                    </a:lnTo>
                    <a:lnTo>
                      <a:pt x="165" y="1078"/>
                    </a:lnTo>
                    <a:lnTo>
                      <a:pt x="165" y="1080"/>
                    </a:lnTo>
                    <a:lnTo>
                      <a:pt x="166" y="1082"/>
                    </a:lnTo>
                    <a:lnTo>
                      <a:pt x="168" y="1093"/>
                    </a:lnTo>
                    <a:lnTo>
                      <a:pt x="170" y="1103"/>
                    </a:lnTo>
                    <a:lnTo>
                      <a:pt x="172" y="1113"/>
                    </a:lnTo>
                    <a:lnTo>
                      <a:pt x="179" y="1131"/>
                    </a:lnTo>
                    <a:lnTo>
                      <a:pt x="188" y="1148"/>
                    </a:lnTo>
                    <a:lnTo>
                      <a:pt x="189" y="1151"/>
                    </a:lnTo>
                    <a:lnTo>
                      <a:pt x="191" y="1155"/>
                    </a:lnTo>
                    <a:lnTo>
                      <a:pt x="191" y="1157"/>
                    </a:lnTo>
                    <a:lnTo>
                      <a:pt x="190" y="1159"/>
                    </a:lnTo>
                    <a:lnTo>
                      <a:pt x="189" y="1161"/>
                    </a:lnTo>
                    <a:lnTo>
                      <a:pt x="186" y="1164"/>
                    </a:lnTo>
                    <a:lnTo>
                      <a:pt x="183" y="1165"/>
                    </a:lnTo>
                    <a:lnTo>
                      <a:pt x="183" y="1166"/>
                    </a:lnTo>
                    <a:lnTo>
                      <a:pt x="183" y="1168"/>
                    </a:lnTo>
                    <a:lnTo>
                      <a:pt x="184" y="1169"/>
                    </a:lnTo>
                    <a:lnTo>
                      <a:pt x="186" y="1172"/>
                    </a:lnTo>
                    <a:lnTo>
                      <a:pt x="188" y="1174"/>
                    </a:lnTo>
                    <a:lnTo>
                      <a:pt x="189" y="1177"/>
                    </a:lnTo>
                    <a:lnTo>
                      <a:pt x="189" y="1180"/>
                    </a:lnTo>
                    <a:lnTo>
                      <a:pt x="189" y="1183"/>
                    </a:lnTo>
                    <a:lnTo>
                      <a:pt x="188" y="1187"/>
                    </a:lnTo>
                    <a:lnTo>
                      <a:pt x="188" y="1189"/>
                    </a:lnTo>
                    <a:lnTo>
                      <a:pt x="189" y="1191"/>
                    </a:lnTo>
                    <a:lnTo>
                      <a:pt x="190" y="1192"/>
                    </a:lnTo>
                    <a:lnTo>
                      <a:pt x="192" y="1194"/>
                    </a:lnTo>
                    <a:lnTo>
                      <a:pt x="195" y="1194"/>
                    </a:lnTo>
                    <a:lnTo>
                      <a:pt x="197" y="1195"/>
                    </a:lnTo>
                    <a:lnTo>
                      <a:pt x="199" y="1196"/>
                    </a:lnTo>
                    <a:lnTo>
                      <a:pt x="200" y="1196"/>
                    </a:lnTo>
                    <a:lnTo>
                      <a:pt x="200" y="1198"/>
                    </a:lnTo>
                    <a:lnTo>
                      <a:pt x="200" y="1199"/>
                    </a:lnTo>
                    <a:lnTo>
                      <a:pt x="199" y="1203"/>
                    </a:lnTo>
                    <a:lnTo>
                      <a:pt x="198" y="1205"/>
                    </a:lnTo>
                    <a:lnTo>
                      <a:pt x="198" y="1207"/>
                    </a:lnTo>
                    <a:lnTo>
                      <a:pt x="199" y="1207"/>
                    </a:lnTo>
                    <a:lnTo>
                      <a:pt x="200" y="1208"/>
                    </a:lnTo>
                    <a:lnTo>
                      <a:pt x="202" y="1210"/>
                    </a:lnTo>
                    <a:lnTo>
                      <a:pt x="204" y="1211"/>
                    </a:lnTo>
                    <a:lnTo>
                      <a:pt x="207" y="1212"/>
                    </a:lnTo>
                    <a:lnTo>
                      <a:pt x="211" y="1215"/>
                    </a:lnTo>
                    <a:lnTo>
                      <a:pt x="210" y="1221"/>
                    </a:lnTo>
                    <a:lnTo>
                      <a:pt x="207" y="1227"/>
                    </a:lnTo>
                    <a:lnTo>
                      <a:pt x="204" y="1234"/>
                    </a:lnTo>
                    <a:lnTo>
                      <a:pt x="202" y="1239"/>
                    </a:lnTo>
                    <a:lnTo>
                      <a:pt x="203" y="1244"/>
                    </a:lnTo>
                    <a:lnTo>
                      <a:pt x="205" y="1245"/>
                    </a:lnTo>
                    <a:lnTo>
                      <a:pt x="210" y="1244"/>
                    </a:lnTo>
                    <a:lnTo>
                      <a:pt x="214" y="1242"/>
                    </a:lnTo>
                    <a:lnTo>
                      <a:pt x="219" y="1239"/>
                    </a:lnTo>
                    <a:lnTo>
                      <a:pt x="222" y="1238"/>
                    </a:lnTo>
                    <a:lnTo>
                      <a:pt x="224" y="1240"/>
                    </a:lnTo>
                    <a:lnTo>
                      <a:pt x="223" y="1246"/>
                    </a:lnTo>
                    <a:lnTo>
                      <a:pt x="220" y="1254"/>
                    </a:lnTo>
                    <a:lnTo>
                      <a:pt x="215" y="1261"/>
                    </a:lnTo>
                    <a:lnTo>
                      <a:pt x="212" y="1267"/>
                    </a:lnTo>
                    <a:lnTo>
                      <a:pt x="212" y="1274"/>
                    </a:lnTo>
                    <a:lnTo>
                      <a:pt x="215" y="1282"/>
                    </a:lnTo>
                    <a:lnTo>
                      <a:pt x="221" y="1285"/>
                    </a:lnTo>
                    <a:lnTo>
                      <a:pt x="230" y="1290"/>
                    </a:lnTo>
                    <a:lnTo>
                      <a:pt x="237" y="1294"/>
                    </a:lnTo>
                    <a:lnTo>
                      <a:pt x="239" y="1300"/>
                    </a:lnTo>
                    <a:lnTo>
                      <a:pt x="239" y="1302"/>
                    </a:lnTo>
                    <a:lnTo>
                      <a:pt x="238" y="1305"/>
                    </a:lnTo>
                    <a:lnTo>
                      <a:pt x="237" y="1307"/>
                    </a:lnTo>
                    <a:lnTo>
                      <a:pt x="235" y="1309"/>
                    </a:lnTo>
                    <a:lnTo>
                      <a:pt x="234" y="1311"/>
                    </a:lnTo>
                    <a:lnTo>
                      <a:pt x="232" y="1315"/>
                    </a:lnTo>
                    <a:lnTo>
                      <a:pt x="232" y="1317"/>
                    </a:lnTo>
                    <a:lnTo>
                      <a:pt x="231" y="1320"/>
                    </a:lnTo>
                    <a:lnTo>
                      <a:pt x="230" y="1323"/>
                    </a:lnTo>
                    <a:lnTo>
                      <a:pt x="229" y="1325"/>
                    </a:lnTo>
                    <a:lnTo>
                      <a:pt x="229" y="1328"/>
                    </a:lnTo>
                    <a:lnTo>
                      <a:pt x="229" y="1330"/>
                    </a:lnTo>
                    <a:lnTo>
                      <a:pt x="230" y="1332"/>
                    </a:lnTo>
                    <a:lnTo>
                      <a:pt x="234" y="1334"/>
                    </a:lnTo>
                    <a:lnTo>
                      <a:pt x="237" y="1336"/>
                    </a:lnTo>
                    <a:lnTo>
                      <a:pt x="239" y="1338"/>
                    </a:lnTo>
                    <a:lnTo>
                      <a:pt x="243" y="1339"/>
                    </a:lnTo>
                    <a:lnTo>
                      <a:pt x="245" y="1341"/>
                    </a:lnTo>
                    <a:lnTo>
                      <a:pt x="248" y="1349"/>
                    </a:lnTo>
                    <a:lnTo>
                      <a:pt x="248" y="1358"/>
                    </a:lnTo>
                    <a:lnTo>
                      <a:pt x="247" y="1368"/>
                    </a:lnTo>
                    <a:lnTo>
                      <a:pt x="245" y="1377"/>
                    </a:lnTo>
                    <a:lnTo>
                      <a:pt x="246" y="1386"/>
                    </a:lnTo>
                    <a:lnTo>
                      <a:pt x="250" y="1397"/>
                    </a:lnTo>
                    <a:lnTo>
                      <a:pt x="255" y="1409"/>
                    </a:lnTo>
                    <a:lnTo>
                      <a:pt x="255" y="1415"/>
                    </a:lnTo>
                    <a:lnTo>
                      <a:pt x="253" y="1420"/>
                    </a:lnTo>
                    <a:lnTo>
                      <a:pt x="250" y="1425"/>
                    </a:lnTo>
                    <a:lnTo>
                      <a:pt x="248" y="1428"/>
                    </a:lnTo>
                    <a:lnTo>
                      <a:pt x="252" y="1429"/>
                    </a:lnTo>
                    <a:lnTo>
                      <a:pt x="252" y="1432"/>
                    </a:lnTo>
                    <a:lnTo>
                      <a:pt x="252" y="1434"/>
                    </a:lnTo>
                    <a:lnTo>
                      <a:pt x="251" y="1436"/>
                    </a:lnTo>
                    <a:lnTo>
                      <a:pt x="250" y="1440"/>
                    </a:lnTo>
                    <a:lnTo>
                      <a:pt x="248" y="1443"/>
                    </a:lnTo>
                    <a:lnTo>
                      <a:pt x="247" y="1450"/>
                    </a:lnTo>
                    <a:lnTo>
                      <a:pt x="251" y="1455"/>
                    </a:lnTo>
                    <a:lnTo>
                      <a:pt x="254" y="1458"/>
                    </a:lnTo>
                    <a:lnTo>
                      <a:pt x="260" y="1462"/>
                    </a:lnTo>
                    <a:lnTo>
                      <a:pt x="262" y="1468"/>
                    </a:lnTo>
                    <a:lnTo>
                      <a:pt x="261" y="1475"/>
                    </a:lnTo>
                    <a:lnTo>
                      <a:pt x="259" y="1481"/>
                    </a:lnTo>
                    <a:lnTo>
                      <a:pt x="259" y="1488"/>
                    </a:lnTo>
                    <a:lnTo>
                      <a:pt x="261" y="1495"/>
                    </a:lnTo>
                    <a:lnTo>
                      <a:pt x="264" y="1498"/>
                    </a:lnTo>
                    <a:lnTo>
                      <a:pt x="266" y="1503"/>
                    </a:lnTo>
                    <a:lnTo>
                      <a:pt x="264" y="1510"/>
                    </a:lnTo>
                    <a:lnTo>
                      <a:pt x="262" y="1523"/>
                    </a:lnTo>
                    <a:lnTo>
                      <a:pt x="264" y="1537"/>
                    </a:lnTo>
                    <a:lnTo>
                      <a:pt x="269" y="1550"/>
                    </a:lnTo>
                    <a:lnTo>
                      <a:pt x="271" y="1554"/>
                    </a:lnTo>
                    <a:lnTo>
                      <a:pt x="272" y="1557"/>
                    </a:lnTo>
                    <a:lnTo>
                      <a:pt x="275" y="1558"/>
                    </a:lnTo>
                    <a:lnTo>
                      <a:pt x="276" y="1558"/>
                    </a:lnTo>
                    <a:lnTo>
                      <a:pt x="278" y="1557"/>
                    </a:lnTo>
                    <a:lnTo>
                      <a:pt x="280" y="1554"/>
                    </a:lnTo>
                    <a:lnTo>
                      <a:pt x="283" y="1552"/>
                    </a:lnTo>
                    <a:lnTo>
                      <a:pt x="285" y="1550"/>
                    </a:lnTo>
                    <a:lnTo>
                      <a:pt x="290" y="1546"/>
                    </a:lnTo>
                    <a:lnTo>
                      <a:pt x="295" y="1544"/>
                    </a:lnTo>
                    <a:lnTo>
                      <a:pt x="301" y="1544"/>
                    </a:lnTo>
                    <a:lnTo>
                      <a:pt x="304" y="1546"/>
                    </a:lnTo>
                    <a:lnTo>
                      <a:pt x="308" y="1553"/>
                    </a:lnTo>
                    <a:lnTo>
                      <a:pt x="308" y="1555"/>
                    </a:lnTo>
                    <a:lnTo>
                      <a:pt x="307" y="1559"/>
                    </a:lnTo>
                    <a:lnTo>
                      <a:pt x="306" y="1561"/>
                    </a:lnTo>
                    <a:lnTo>
                      <a:pt x="306" y="1565"/>
                    </a:lnTo>
                    <a:lnTo>
                      <a:pt x="306" y="1567"/>
                    </a:lnTo>
                    <a:lnTo>
                      <a:pt x="307" y="1570"/>
                    </a:lnTo>
                    <a:lnTo>
                      <a:pt x="308" y="1574"/>
                    </a:lnTo>
                    <a:lnTo>
                      <a:pt x="310" y="1576"/>
                    </a:lnTo>
                    <a:lnTo>
                      <a:pt x="311" y="1580"/>
                    </a:lnTo>
                    <a:lnTo>
                      <a:pt x="315" y="1586"/>
                    </a:lnTo>
                    <a:lnTo>
                      <a:pt x="319" y="1589"/>
                    </a:lnTo>
                    <a:lnTo>
                      <a:pt x="326" y="1591"/>
                    </a:lnTo>
                    <a:lnTo>
                      <a:pt x="332" y="1592"/>
                    </a:lnTo>
                    <a:lnTo>
                      <a:pt x="339" y="1596"/>
                    </a:lnTo>
                    <a:lnTo>
                      <a:pt x="340" y="1598"/>
                    </a:lnTo>
                    <a:lnTo>
                      <a:pt x="341" y="1599"/>
                    </a:lnTo>
                    <a:lnTo>
                      <a:pt x="342" y="1600"/>
                    </a:lnTo>
                    <a:lnTo>
                      <a:pt x="343" y="1601"/>
                    </a:lnTo>
                    <a:lnTo>
                      <a:pt x="344" y="1601"/>
                    </a:lnTo>
                    <a:lnTo>
                      <a:pt x="348" y="1601"/>
                    </a:lnTo>
                    <a:lnTo>
                      <a:pt x="368" y="1601"/>
                    </a:lnTo>
                    <a:lnTo>
                      <a:pt x="390" y="1600"/>
                    </a:lnTo>
                    <a:lnTo>
                      <a:pt x="412" y="1602"/>
                    </a:lnTo>
                    <a:lnTo>
                      <a:pt x="432" y="1606"/>
                    </a:lnTo>
                    <a:lnTo>
                      <a:pt x="451" y="1615"/>
                    </a:lnTo>
                    <a:lnTo>
                      <a:pt x="444" y="1613"/>
                    </a:lnTo>
                    <a:lnTo>
                      <a:pt x="437" y="1613"/>
                    </a:lnTo>
                    <a:lnTo>
                      <a:pt x="431" y="1610"/>
                    </a:lnTo>
                    <a:lnTo>
                      <a:pt x="428" y="1609"/>
                    </a:lnTo>
                    <a:lnTo>
                      <a:pt x="424" y="1608"/>
                    </a:lnTo>
                    <a:lnTo>
                      <a:pt x="423" y="1608"/>
                    </a:lnTo>
                    <a:lnTo>
                      <a:pt x="421" y="1609"/>
                    </a:lnTo>
                    <a:lnTo>
                      <a:pt x="420" y="1610"/>
                    </a:lnTo>
                    <a:lnTo>
                      <a:pt x="418" y="1612"/>
                    </a:lnTo>
                    <a:lnTo>
                      <a:pt x="416" y="1614"/>
                    </a:lnTo>
                    <a:lnTo>
                      <a:pt x="414" y="1617"/>
                    </a:lnTo>
                    <a:lnTo>
                      <a:pt x="412" y="1618"/>
                    </a:lnTo>
                    <a:lnTo>
                      <a:pt x="408" y="1620"/>
                    </a:lnTo>
                    <a:lnTo>
                      <a:pt x="406" y="1618"/>
                    </a:lnTo>
                    <a:lnTo>
                      <a:pt x="404" y="1617"/>
                    </a:lnTo>
                    <a:lnTo>
                      <a:pt x="402" y="1616"/>
                    </a:lnTo>
                    <a:lnTo>
                      <a:pt x="400" y="1616"/>
                    </a:lnTo>
                    <a:lnTo>
                      <a:pt x="400" y="1617"/>
                    </a:lnTo>
                    <a:lnTo>
                      <a:pt x="399" y="1618"/>
                    </a:lnTo>
                    <a:lnTo>
                      <a:pt x="398" y="1620"/>
                    </a:lnTo>
                    <a:lnTo>
                      <a:pt x="397" y="1621"/>
                    </a:lnTo>
                    <a:lnTo>
                      <a:pt x="396" y="1621"/>
                    </a:lnTo>
                    <a:lnTo>
                      <a:pt x="394" y="1621"/>
                    </a:lnTo>
                    <a:lnTo>
                      <a:pt x="392" y="1621"/>
                    </a:lnTo>
                    <a:lnTo>
                      <a:pt x="390" y="1621"/>
                    </a:lnTo>
                    <a:lnTo>
                      <a:pt x="390" y="1622"/>
                    </a:lnTo>
                    <a:lnTo>
                      <a:pt x="389" y="1623"/>
                    </a:lnTo>
                    <a:lnTo>
                      <a:pt x="390" y="1626"/>
                    </a:lnTo>
                    <a:lnTo>
                      <a:pt x="391" y="1630"/>
                    </a:lnTo>
                    <a:lnTo>
                      <a:pt x="392" y="1632"/>
                    </a:lnTo>
                    <a:lnTo>
                      <a:pt x="392" y="1636"/>
                    </a:lnTo>
                    <a:lnTo>
                      <a:pt x="391" y="1641"/>
                    </a:lnTo>
                    <a:lnTo>
                      <a:pt x="390" y="1646"/>
                    </a:lnTo>
                    <a:lnTo>
                      <a:pt x="389" y="1651"/>
                    </a:lnTo>
                    <a:lnTo>
                      <a:pt x="389" y="1654"/>
                    </a:lnTo>
                    <a:lnTo>
                      <a:pt x="390" y="1656"/>
                    </a:lnTo>
                    <a:lnTo>
                      <a:pt x="392" y="1659"/>
                    </a:lnTo>
                    <a:lnTo>
                      <a:pt x="394" y="1661"/>
                    </a:lnTo>
                    <a:lnTo>
                      <a:pt x="395" y="1664"/>
                    </a:lnTo>
                    <a:lnTo>
                      <a:pt x="394" y="1669"/>
                    </a:lnTo>
                    <a:lnTo>
                      <a:pt x="389" y="1671"/>
                    </a:lnTo>
                    <a:lnTo>
                      <a:pt x="382" y="1671"/>
                    </a:lnTo>
                    <a:lnTo>
                      <a:pt x="375" y="1670"/>
                    </a:lnTo>
                    <a:lnTo>
                      <a:pt x="368" y="1668"/>
                    </a:lnTo>
                    <a:lnTo>
                      <a:pt x="363" y="1667"/>
                    </a:lnTo>
                    <a:lnTo>
                      <a:pt x="359" y="1665"/>
                    </a:lnTo>
                    <a:lnTo>
                      <a:pt x="357" y="1665"/>
                    </a:lnTo>
                    <a:lnTo>
                      <a:pt x="355" y="1665"/>
                    </a:lnTo>
                    <a:lnTo>
                      <a:pt x="351" y="1664"/>
                    </a:lnTo>
                    <a:lnTo>
                      <a:pt x="349" y="1664"/>
                    </a:lnTo>
                    <a:lnTo>
                      <a:pt x="347" y="1663"/>
                    </a:lnTo>
                    <a:lnTo>
                      <a:pt x="346" y="1661"/>
                    </a:lnTo>
                    <a:lnTo>
                      <a:pt x="346" y="1659"/>
                    </a:lnTo>
                    <a:lnTo>
                      <a:pt x="346" y="1655"/>
                    </a:lnTo>
                    <a:lnTo>
                      <a:pt x="348" y="1654"/>
                    </a:lnTo>
                    <a:lnTo>
                      <a:pt x="350" y="1652"/>
                    </a:lnTo>
                    <a:lnTo>
                      <a:pt x="352" y="1651"/>
                    </a:lnTo>
                    <a:lnTo>
                      <a:pt x="355" y="1651"/>
                    </a:lnTo>
                    <a:lnTo>
                      <a:pt x="357" y="1649"/>
                    </a:lnTo>
                    <a:lnTo>
                      <a:pt x="359" y="1649"/>
                    </a:lnTo>
                    <a:lnTo>
                      <a:pt x="362" y="1649"/>
                    </a:lnTo>
                    <a:lnTo>
                      <a:pt x="363" y="1651"/>
                    </a:lnTo>
                    <a:lnTo>
                      <a:pt x="364" y="1653"/>
                    </a:lnTo>
                    <a:lnTo>
                      <a:pt x="364" y="1654"/>
                    </a:lnTo>
                    <a:lnTo>
                      <a:pt x="365" y="1656"/>
                    </a:lnTo>
                    <a:lnTo>
                      <a:pt x="365" y="1659"/>
                    </a:lnTo>
                    <a:lnTo>
                      <a:pt x="366" y="1661"/>
                    </a:lnTo>
                    <a:lnTo>
                      <a:pt x="367" y="1661"/>
                    </a:lnTo>
                    <a:lnTo>
                      <a:pt x="367" y="1660"/>
                    </a:lnTo>
                    <a:lnTo>
                      <a:pt x="368" y="1657"/>
                    </a:lnTo>
                    <a:lnTo>
                      <a:pt x="368" y="1655"/>
                    </a:lnTo>
                    <a:lnTo>
                      <a:pt x="368" y="1653"/>
                    </a:lnTo>
                    <a:lnTo>
                      <a:pt x="368" y="1652"/>
                    </a:lnTo>
                    <a:lnTo>
                      <a:pt x="368" y="1649"/>
                    </a:lnTo>
                    <a:lnTo>
                      <a:pt x="370" y="1647"/>
                    </a:lnTo>
                    <a:lnTo>
                      <a:pt x="372" y="1646"/>
                    </a:lnTo>
                    <a:lnTo>
                      <a:pt x="373" y="1644"/>
                    </a:lnTo>
                    <a:lnTo>
                      <a:pt x="375" y="1643"/>
                    </a:lnTo>
                    <a:lnTo>
                      <a:pt x="378" y="1636"/>
                    </a:lnTo>
                    <a:lnTo>
                      <a:pt x="375" y="1629"/>
                    </a:lnTo>
                    <a:lnTo>
                      <a:pt x="370" y="1623"/>
                    </a:lnTo>
                    <a:lnTo>
                      <a:pt x="364" y="1618"/>
                    </a:lnTo>
                    <a:lnTo>
                      <a:pt x="358" y="1616"/>
                    </a:lnTo>
                    <a:lnTo>
                      <a:pt x="351" y="1617"/>
                    </a:lnTo>
                    <a:lnTo>
                      <a:pt x="344" y="1620"/>
                    </a:lnTo>
                    <a:lnTo>
                      <a:pt x="338" y="1623"/>
                    </a:lnTo>
                    <a:lnTo>
                      <a:pt x="333" y="1623"/>
                    </a:lnTo>
                    <a:lnTo>
                      <a:pt x="331" y="1621"/>
                    </a:lnTo>
                    <a:lnTo>
                      <a:pt x="328" y="1621"/>
                    </a:lnTo>
                    <a:lnTo>
                      <a:pt x="326" y="1620"/>
                    </a:lnTo>
                    <a:lnTo>
                      <a:pt x="324" y="1620"/>
                    </a:lnTo>
                    <a:lnTo>
                      <a:pt x="322" y="1621"/>
                    </a:lnTo>
                    <a:lnTo>
                      <a:pt x="319" y="1622"/>
                    </a:lnTo>
                    <a:lnTo>
                      <a:pt x="319" y="1623"/>
                    </a:lnTo>
                    <a:lnTo>
                      <a:pt x="319" y="1624"/>
                    </a:lnTo>
                    <a:lnTo>
                      <a:pt x="320" y="1626"/>
                    </a:lnTo>
                    <a:lnTo>
                      <a:pt x="324" y="1629"/>
                    </a:lnTo>
                    <a:lnTo>
                      <a:pt x="330" y="1632"/>
                    </a:lnTo>
                    <a:lnTo>
                      <a:pt x="335" y="1636"/>
                    </a:lnTo>
                    <a:lnTo>
                      <a:pt x="341" y="1636"/>
                    </a:lnTo>
                    <a:lnTo>
                      <a:pt x="346" y="1631"/>
                    </a:lnTo>
                    <a:lnTo>
                      <a:pt x="347" y="1628"/>
                    </a:lnTo>
                    <a:lnTo>
                      <a:pt x="349" y="1626"/>
                    </a:lnTo>
                    <a:lnTo>
                      <a:pt x="351" y="1625"/>
                    </a:lnTo>
                    <a:lnTo>
                      <a:pt x="354" y="1625"/>
                    </a:lnTo>
                    <a:lnTo>
                      <a:pt x="357" y="1624"/>
                    </a:lnTo>
                    <a:lnTo>
                      <a:pt x="360" y="1623"/>
                    </a:lnTo>
                    <a:lnTo>
                      <a:pt x="363" y="1623"/>
                    </a:lnTo>
                    <a:lnTo>
                      <a:pt x="365" y="1623"/>
                    </a:lnTo>
                    <a:lnTo>
                      <a:pt x="367" y="1624"/>
                    </a:lnTo>
                    <a:lnTo>
                      <a:pt x="368" y="1626"/>
                    </a:lnTo>
                    <a:lnTo>
                      <a:pt x="370" y="1629"/>
                    </a:lnTo>
                    <a:lnTo>
                      <a:pt x="371" y="1632"/>
                    </a:lnTo>
                    <a:lnTo>
                      <a:pt x="371" y="1635"/>
                    </a:lnTo>
                    <a:lnTo>
                      <a:pt x="370" y="1636"/>
                    </a:lnTo>
                    <a:lnTo>
                      <a:pt x="368" y="1637"/>
                    </a:lnTo>
                    <a:lnTo>
                      <a:pt x="364" y="1638"/>
                    </a:lnTo>
                    <a:lnTo>
                      <a:pt x="359" y="1640"/>
                    </a:lnTo>
                    <a:lnTo>
                      <a:pt x="355" y="1644"/>
                    </a:lnTo>
                    <a:lnTo>
                      <a:pt x="351" y="1646"/>
                    </a:lnTo>
                    <a:lnTo>
                      <a:pt x="348" y="1647"/>
                    </a:lnTo>
                    <a:lnTo>
                      <a:pt x="344" y="1648"/>
                    </a:lnTo>
                    <a:lnTo>
                      <a:pt x="341" y="1649"/>
                    </a:lnTo>
                    <a:lnTo>
                      <a:pt x="338" y="1652"/>
                    </a:lnTo>
                    <a:lnTo>
                      <a:pt x="336" y="1653"/>
                    </a:lnTo>
                    <a:lnTo>
                      <a:pt x="336" y="1654"/>
                    </a:lnTo>
                    <a:lnTo>
                      <a:pt x="336" y="1656"/>
                    </a:lnTo>
                    <a:lnTo>
                      <a:pt x="336" y="1657"/>
                    </a:lnTo>
                    <a:lnTo>
                      <a:pt x="336" y="1659"/>
                    </a:lnTo>
                    <a:lnTo>
                      <a:pt x="336" y="1660"/>
                    </a:lnTo>
                    <a:lnTo>
                      <a:pt x="335" y="1660"/>
                    </a:lnTo>
                    <a:lnTo>
                      <a:pt x="333" y="1660"/>
                    </a:lnTo>
                    <a:lnTo>
                      <a:pt x="331" y="1659"/>
                    </a:lnTo>
                    <a:lnTo>
                      <a:pt x="328" y="1657"/>
                    </a:lnTo>
                    <a:lnTo>
                      <a:pt x="325" y="1656"/>
                    </a:lnTo>
                    <a:lnTo>
                      <a:pt x="322" y="1655"/>
                    </a:lnTo>
                    <a:lnTo>
                      <a:pt x="319" y="1653"/>
                    </a:lnTo>
                    <a:lnTo>
                      <a:pt x="317" y="1651"/>
                    </a:lnTo>
                    <a:lnTo>
                      <a:pt x="316" y="1647"/>
                    </a:lnTo>
                    <a:lnTo>
                      <a:pt x="316" y="1645"/>
                    </a:lnTo>
                    <a:lnTo>
                      <a:pt x="316" y="1643"/>
                    </a:lnTo>
                    <a:lnTo>
                      <a:pt x="315" y="1641"/>
                    </a:lnTo>
                    <a:lnTo>
                      <a:pt x="314" y="1641"/>
                    </a:lnTo>
                    <a:lnTo>
                      <a:pt x="311" y="1641"/>
                    </a:lnTo>
                    <a:lnTo>
                      <a:pt x="309" y="1641"/>
                    </a:lnTo>
                    <a:lnTo>
                      <a:pt x="307" y="1641"/>
                    </a:lnTo>
                    <a:lnTo>
                      <a:pt x="306" y="1641"/>
                    </a:lnTo>
                    <a:lnTo>
                      <a:pt x="304" y="1641"/>
                    </a:lnTo>
                    <a:lnTo>
                      <a:pt x="303" y="1640"/>
                    </a:lnTo>
                    <a:lnTo>
                      <a:pt x="303" y="1638"/>
                    </a:lnTo>
                    <a:lnTo>
                      <a:pt x="302" y="1637"/>
                    </a:lnTo>
                    <a:lnTo>
                      <a:pt x="301" y="1635"/>
                    </a:lnTo>
                    <a:lnTo>
                      <a:pt x="300" y="1632"/>
                    </a:lnTo>
                    <a:lnTo>
                      <a:pt x="299" y="1631"/>
                    </a:lnTo>
                    <a:lnTo>
                      <a:pt x="298" y="1630"/>
                    </a:lnTo>
                    <a:lnTo>
                      <a:pt x="298" y="1628"/>
                    </a:lnTo>
                    <a:lnTo>
                      <a:pt x="298" y="1626"/>
                    </a:lnTo>
                    <a:lnTo>
                      <a:pt x="299" y="1625"/>
                    </a:lnTo>
                    <a:lnTo>
                      <a:pt x="300" y="1624"/>
                    </a:lnTo>
                    <a:lnTo>
                      <a:pt x="301" y="1623"/>
                    </a:lnTo>
                    <a:lnTo>
                      <a:pt x="302" y="1623"/>
                    </a:lnTo>
                    <a:lnTo>
                      <a:pt x="301" y="1622"/>
                    </a:lnTo>
                    <a:lnTo>
                      <a:pt x="299" y="1621"/>
                    </a:lnTo>
                    <a:lnTo>
                      <a:pt x="294" y="1621"/>
                    </a:lnTo>
                    <a:lnTo>
                      <a:pt x="291" y="1620"/>
                    </a:lnTo>
                    <a:lnTo>
                      <a:pt x="287" y="1617"/>
                    </a:lnTo>
                    <a:lnTo>
                      <a:pt x="286" y="1616"/>
                    </a:lnTo>
                    <a:lnTo>
                      <a:pt x="285" y="1615"/>
                    </a:lnTo>
                    <a:lnTo>
                      <a:pt x="284" y="1613"/>
                    </a:lnTo>
                    <a:lnTo>
                      <a:pt x="283" y="1612"/>
                    </a:lnTo>
                    <a:lnTo>
                      <a:pt x="282" y="1610"/>
                    </a:lnTo>
                    <a:lnTo>
                      <a:pt x="282" y="1609"/>
                    </a:lnTo>
                    <a:lnTo>
                      <a:pt x="283" y="1609"/>
                    </a:lnTo>
                    <a:lnTo>
                      <a:pt x="286" y="1609"/>
                    </a:lnTo>
                    <a:lnTo>
                      <a:pt x="291" y="1612"/>
                    </a:lnTo>
                    <a:lnTo>
                      <a:pt x="296" y="1613"/>
                    </a:lnTo>
                    <a:lnTo>
                      <a:pt x="300" y="1612"/>
                    </a:lnTo>
                    <a:lnTo>
                      <a:pt x="301" y="1608"/>
                    </a:lnTo>
                    <a:lnTo>
                      <a:pt x="299" y="1600"/>
                    </a:lnTo>
                    <a:lnTo>
                      <a:pt x="293" y="1592"/>
                    </a:lnTo>
                    <a:lnTo>
                      <a:pt x="286" y="1584"/>
                    </a:lnTo>
                    <a:lnTo>
                      <a:pt x="279" y="1578"/>
                    </a:lnTo>
                    <a:lnTo>
                      <a:pt x="280" y="1585"/>
                    </a:lnTo>
                    <a:lnTo>
                      <a:pt x="285" y="1592"/>
                    </a:lnTo>
                    <a:lnTo>
                      <a:pt x="290" y="1598"/>
                    </a:lnTo>
                    <a:lnTo>
                      <a:pt x="294" y="1604"/>
                    </a:lnTo>
                    <a:lnTo>
                      <a:pt x="294" y="1605"/>
                    </a:lnTo>
                    <a:lnTo>
                      <a:pt x="294" y="1606"/>
                    </a:lnTo>
                    <a:lnTo>
                      <a:pt x="293" y="1606"/>
                    </a:lnTo>
                    <a:lnTo>
                      <a:pt x="292" y="1606"/>
                    </a:lnTo>
                    <a:lnTo>
                      <a:pt x="291" y="1606"/>
                    </a:lnTo>
                    <a:lnTo>
                      <a:pt x="290" y="1606"/>
                    </a:lnTo>
                    <a:lnTo>
                      <a:pt x="285" y="1604"/>
                    </a:lnTo>
                    <a:lnTo>
                      <a:pt x="280" y="1599"/>
                    </a:lnTo>
                    <a:lnTo>
                      <a:pt x="277" y="1596"/>
                    </a:lnTo>
                    <a:lnTo>
                      <a:pt x="275" y="1591"/>
                    </a:lnTo>
                    <a:lnTo>
                      <a:pt x="271" y="1586"/>
                    </a:lnTo>
                    <a:lnTo>
                      <a:pt x="269" y="1581"/>
                    </a:lnTo>
                    <a:lnTo>
                      <a:pt x="268" y="1575"/>
                    </a:lnTo>
                    <a:lnTo>
                      <a:pt x="267" y="1574"/>
                    </a:lnTo>
                    <a:lnTo>
                      <a:pt x="266" y="1573"/>
                    </a:lnTo>
                    <a:lnTo>
                      <a:pt x="263" y="1573"/>
                    </a:lnTo>
                    <a:lnTo>
                      <a:pt x="260" y="1573"/>
                    </a:lnTo>
                    <a:lnTo>
                      <a:pt x="258" y="1572"/>
                    </a:lnTo>
                    <a:lnTo>
                      <a:pt x="255" y="1572"/>
                    </a:lnTo>
                    <a:lnTo>
                      <a:pt x="253" y="1570"/>
                    </a:lnTo>
                    <a:lnTo>
                      <a:pt x="252" y="1569"/>
                    </a:lnTo>
                    <a:lnTo>
                      <a:pt x="250" y="1568"/>
                    </a:lnTo>
                    <a:lnTo>
                      <a:pt x="247" y="1566"/>
                    </a:lnTo>
                    <a:lnTo>
                      <a:pt x="245" y="1563"/>
                    </a:lnTo>
                    <a:lnTo>
                      <a:pt x="244" y="1561"/>
                    </a:lnTo>
                    <a:lnTo>
                      <a:pt x="245" y="1559"/>
                    </a:lnTo>
                    <a:lnTo>
                      <a:pt x="246" y="1558"/>
                    </a:lnTo>
                    <a:lnTo>
                      <a:pt x="248" y="1557"/>
                    </a:lnTo>
                    <a:lnTo>
                      <a:pt x="251" y="1557"/>
                    </a:lnTo>
                    <a:lnTo>
                      <a:pt x="254" y="1557"/>
                    </a:lnTo>
                    <a:lnTo>
                      <a:pt x="256" y="1557"/>
                    </a:lnTo>
                    <a:lnTo>
                      <a:pt x="258" y="1555"/>
                    </a:lnTo>
                    <a:lnTo>
                      <a:pt x="254" y="1555"/>
                    </a:lnTo>
                    <a:lnTo>
                      <a:pt x="252" y="1554"/>
                    </a:lnTo>
                    <a:lnTo>
                      <a:pt x="248" y="1553"/>
                    </a:lnTo>
                    <a:lnTo>
                      <a:pt x="246" y="1552"/>
                    </a:lnTo>
                    <a:lnTo>
                      <a:pt x="244" y="1549"/>
                    </a:lnTo>
                    <a:lnTo>
                      <a:pt x="234" y="1543"/>
                    </a:lnTo>
                    <a:lnTo>
                      <a:pt x="222" y="1539"/>
                    </a:lnTo>
                    <a:lnTo>
                      <a:pt x="221" y="1537"/>
                    </a:lnTo>
                    <a:lnTo>
                      <a:pt x="222" y="1531"/>
                    </a:lnTo>
                    <a:lnTo>
                      <a:pt x="226" y="1526"/>
                    </a:lnTo>
                    <a:lnTo>
                      <a:pt x="230" y="1520"/>
                    </a:lnTo>
                    <a:lnTo>
                      <a:pt x="234" y="1518"/>
                    </a:lnTo>
                    <a:lnTo>
                      <a:pt x="235" y="1519"/>
                    </a:lnTo>
                    <a:lnTo>
                      <a:pt x="236" y="1520"/>
                    </a:lnTo>
                    <a:lnTo>
                      <a:pt x="238" y="1521"/>
                    </a:lnTo>
                    <a:lnTo>
                      <a:pt x="239" y="1522"/>
                    </a:lnTo>
                    <a:lnTo>
                      <a:pt x="242" y="1525"/>
                    </a:lnTo>
                    <a:lnTo>
                      <a:pt x="243" y="1526"/>
                    </a:lnTo>
                    <a:lnTo>
                      <a:pt x="244" y="1527"/>
                    </a:lnTo>
                    <a:lnTo>
                      <a:pt x="245" y="1528"/>
                    </a:lnTo>
                    <a:lnTo>
                      <a:pt x="246" y="1527"/>
                    </a:lnTo>
                    <a:lnTo>
                      <a:pt x="246" y="1526"/>
                    </a:lnTo>
                    <a:lnTo>
                      <a:pt x="246" y="1522"/>
                    </a:lnTo>
                    <a:lnTo>
                      <a:pt x="246" y="1520"/>
                    </a:lnTo>
                    <a:lnTo>
                      <a:pt x="245" y="1519"/>
                    </a:lnTo>
                    <a:lnTo>
                      <a:pt x="243" y="1517"/>
                    </a:lnTo>
                    <a:lnTo>
                      <a:pt x="242" y="1515"/>
                    </a:lnTo>
                    <a:lnTo>
                      <a:pt x="238" y="1510"/>
                    </a:lnTo>
                    <a:lnTo>
                      <a:pt x="238" y="1502"/>
                    </a:lnTo>
                    <a:lnTo>
                      <a:pt x="238" y="1495"/>
                    </a:lnTo>
                    <a:lnTo>
                      <a:pt x="236" y="1499"/>
                    </a:lnTo>
                    <a:lnTo>
                      <a:pt x="234" y="1506"/>
                    </a:lnTo>
                    <a:lnTo>
                      <a:pt x="231" y="1512"/>
                    </a:lnTo>
                    <a:lnTo>
                      <a:pt x="227" y="1514"/>
                    </a:lnTo>
                    <a:lnTo>
                      <a:pt x="226" y="1514"/>
                    </a:lnTo>
                    <a:lnTo>
                      <a:pt x="224" y="1512"/>
                    </a:lnTo>
                    <a:lnTo>
                      <a:pt x="222" y="1510"/>
                    </a:lnTo>
                    <a:lnTo>
                      <a:pt x="221" y="1506"/>
                    </a:lnTo>
                    <a:lnTo>
                      <a:pt x="220" y="1503"/>
                    </a:lnTo>
                    <a:lnTo>
                      <a:pt x="219" y="1500"/>
                    </a:lnTo>
                    <a:lnTo>
                      <a:pt x="218" y="1499"/>
                    </a:lnTo>
                    <a:lnTo>
                      <a:pt x="212" y="1492"/>
                    </a:lnTo>
                    <a:lnTo>
                      <a:pt x="208" y="1482"/>
                    </a:lnTo>
                    <a:lnTo>
                      <a:pt x="208" y="1471"/>
                    </a:lnTo>
                    <a:lnTo>
                      <a:pt x="210" y="1462"/>
                    </a:lnTo>
                    <a:lnTo>
                      <a:pt x="207" y="1464"/>
                    </a:lnTo>
                    <a:lnTo>
                      <a:pt x="205" y="1465"/>
                    </a:lnTo>
                    <a:lnTo>
                      <a:pt x="204" y="1466"/>
                    </a:lnTo>
                    <a:lnTo>
                      <a:pt x="203" y="1466"/>
                    </a:lnTo>
                    <a:lnTo>
                      <a:pt x="202" y="1465"/>
                    </a:lnTo>
                    <a:lnTo>
                      <a:pt x="200" y="1464"/>
                    </a:lnTo>
                    <a:lnTo>
                      <a:pt x="199" y="1462"/>
                    </a:lnTo>
                    <a:lnTo>
                      <a:pt x="198" y="1458"/>
                    </a:lnTo>
                    <a:lnTo>
                      <a:pt x="195" y="1454"/>
                    </a:lnTo>
                    <a:lnTo>
                      <a:pt x="191" y="1448"/>
                    </a:lnTo>
                    <a:lnTo>
                      <a:pt x="189" y="1443"/>
                    </a:lnTo>
                    <a:lnTo>
                      <a:pt x="189" y="1442"/>
                    </a:lnTo>
                    <a:lnTo>
                      <a:pt x="191" y="1441"/>
                    </a:lnTo>
                    <a:lnTo>
                      <a:pt x="195" y="1442"/>
                    </a:lnTo>
                    <a:lnTo>
                      <a:pt x="198" y="1442"/>
                    </a:lnTo>
                    <a:lnTo>
                      <a:pt x="202" y="1441"/>
                    </a:lnTo>
                    <a:lnTo>
                      <a:pt x="211" y="1440"/>
                    </a:lnTo>
                    <a:lnTo>
                      <a:pt x="219" y="1442"/>
                    </a:lnTo>
                    <a:lnTo>
                      <a:pt x="228" y="1444"/>
                    </a:lnTo>
                    <a:lnTo>
                      <a:pt x="221" y="1436"/>
                    </a:lnTo>
                    <a:lnTo>
                      <a:pt x="215" y="1433"/>
                    </a:lnTo>
                    <a:lnTo>
                      <a:pt x="208" y="1433"/>
                    </a:lnTo>
                    <a:lnTo>
                      <a:pt x="199" y="1435"/>
                    </a:lnTo>
                    <a:lnTo>
                      <a:pt x="195" y="1435"/>
                    </a:lnTo>
                    <a:lnTo>
                      <a:pt x="189" y="1434"/>
                    </a:lnTo>
                    <a:lnTo>
                      <a:pt x="182" y="1431"/>
                    </a:lnTo>
                    <a:lnTo>
                      <a:pt x="179" y="1426"/>
                    </a:lnTo>
                    <a:lnTo>
                      <a:pt x="179" y="1421"/>
                    </a:lnTo>
                    <a:lnTo>
                      <a:pt x="181" y="1417"/>
                    </a:lnTo>
                    <a:lnTo>
                      <a:pt x="183" y="1412"/>
                    </a:lnTo>
                    <a:lnTo>
                      <a:pt x="187" y="1405"/>
                    </a:lnTo>
                    <a:lnTo>
                      <a:pt x="189" y="1400"/>
                    </a:lnTo>
                    <a:lnTo>
                      <a:pt x="189" y="1395"/>
                    </a:lnTo>
                    <a:lnTo>
                      <a:pt x="186" y="1391"/>
                    </a:lnTo>
                    <a:lnTo>
                      <a:pt x="180" y="1389"/>
                    </a:lnTo>
                    <a:lnTo>
                      <a:pt x="172" y="1391"/>
                    </a:lnTo>
                    <a:lnTo>
                      <a:pt x="165" y="1392"/>
                    </a:lnTo>
                    <a:lnTo>
                      <a:pt x="158" y="1391"/>
                    </a:lnTo>
                    <a:lnTo>
                      <a:pt x="157" y="1389"/>
                    </a:lnTo>
                    <a:lnTo>
                      <a:pt x="156" y="1388"/>
                    </a:lnTo>
                    <a:lnTo>
                      <a:pt x="154" y="1386"/>
                    </a:lnTo>
                    <a:lnTo>
                      <a:pt x="152" y="1385"/>
                    </a:lnTo>
                    <a:lnTo>
                      <a:pt x="150" y="1384"/>
                    </a:lnTo>
                    <a:lnTo>
                      <a:pt x="149" y="1383"/>
                    </a:lnTo>
                    <a:lnTo>
                      <a:pt x="148" y="1383"/>
                    </a:lnTo>
                    <a:lnTo>
                      <a:pt x="147" y="1385"/>
                    </a:lnTo>
                    <a:lnTo>
                      <a:pt x="147" y="1388"/>
                    </a:lnTo>
                    <a:lnTo>
                      <a:pt x="147" y="1392"/>
                    </a:lnTo>
                    <a:lnTo>
                      <a:pt x="147" y="1394"/>
                    </a:lnTo>
                    <a:lnTo>
                      <a:pt x="147" y="1396"/>
                    </a:lnTo>
                    <a:lnTo>
                      <a:pt x="146" y="1394"/>
                    </a:lnTo>
                    <a:lnTo>
                      <a:pt x="144" y="1392"/>
                    </a:lnTo>
                    <a:lnTo>
                      <a:pt x="141" y="1391"/>
                    </a:lnTo>
                    <a:lnTo>
                      <a:pt x="139" y="1388"/>
                    </a:lnTo>
                    <a:lnTo>
                      <a:pt x="138" y="1387"/>
                    </a:lnTo>
                    <a:lnTo>
                      <a:pt x="136" y="1386"/>
                    </a:lnTo>
                    <a:lnTo>
                      <a:pt x="138" y="1383"/>
                    </a:lnTo>
                    <a:lnTo>
                      <a:pt x="139" y="1379"/>
                    </a:lnTo>
                    <a:lnTo>
                      <a:pt x="140" y="1376"/>
                    </a:lnTo>
                    <a:lnTo>
                      <a:pt x="143" y="1372"/>
                    </a:lnTo>
                    <a:lnTo>
                      <a:pt x="146" y="1370"/>
                    </a:lnTo>
                    <a:lnTo>
                      <a:pt x="149" y="1368"/>
                    </a:lnTo>
                    <a:lnTo>
                      <a:pt x="151" y="1368"/>
                    </a:lnTo>
                    <a:lnTo>
                      <a:pt x="154" y="1368"/>
                    </a:lnTo>
                    <a:lnTo>
                      <a:pt x="156" y="1366"/>
                    </a:lnTo>
                    <a:lnTo>
                      <a:pt x="156" y="1365"/>
                    </a:lnTo>
                    <a:lnTo>
                      <a:pt x="156" y="1364"/>
                    </a:lnTo>
                    <a:lnTo>
                      <a:pt x="156" y="1362"/>
                    </a:lnTo>
                    <a:lnTo>
                      <a:pt x="156" y="1360"/>
                    </a:lnTo>
                    <a:lnTo>
                      <a:pt x="155" y="1357"/>
                    </a:lnTo>
                    <a:lnTo>
                      <a:pt x="154" y="1356"/>
                    </a:lnTo>
                    <a:lnTo>
                      <a:pt x="152" y="1355"/>
                    </a:lnTo>
                    <a:lnTo>
                      <a:pt x="154" y="1352"/>
                    </a:lnTo>
                    <a:lnTo>
                      <a:pt x="157" y="1349"/>
                    </a:lnTo>
                    <a:lnTo>
                      <a:pt x="163" y="1348"/>
                    </a:lnTo>
                    <a:lnTo>
                      <a:pt x="168" y="1347"/>
                    </a:lnTo>
                    <a:lnTo>
                      <a:pt x="173" y="1347"/>
                    </a:lnTo>
                    <a:lnTo>
                      <a:pt x="176" y="1349"/>
                    </a:lnTo>
                    <a:lnTo>
                      <a:pt x="180" y="1353"/>
                    </a:lnTo>
                    <a:lnTo>
                      <a:pt x="183" y="1356"/>
                    </a:lnTo>
                    <a:lnTo>
                      <a:pt x="187" y="1360"/>
                    </a:lnTo>
                    <a:lnTo>
                      <a:pt x="189" y="1364"/>
                    </a:lnTo>
                    <a:lnTo>
                      <a:pt x="190" y="1365"/>
                    </a:lnTo>
                    <a:lnTo>
                      <a:pt x="192" y="1366"/>
                    </a:lnTo>
                    <a:lnTo>
                      <a:pt x="194" y="1365"/>
                    </a:lnTo>
                    <a:lnTo>
                      <a:pt x="194" y="1364"/>
                    </a:lnTo>
                    <a:lnTo>
                      <a:pt x="195" y="1362"/>
                    </a:lnTo>
                    <a:lnTo>
                      <a:pt x="196" y="1360"/>
                    </a:lnTo>
                    <a:lnTo>
                      <a:pt x="196" y="1357"/>
                    </a:lnTo>
                    <a:lnTo>
                      <a:pt x="196" y="1355"/>
                    </a:lnTo>
                    <a:lnTo>
                      <a:pt x="197" y="1354"/>
                    </a:lnTo>
                    <a:lnTo>
                      <a:pt x="199" y="1348"/>
                    </a:lnTo>
                    <a:lnTo>
                      <a:pt x="204" y="1344"/>
                    </a:lnTo>
                    <a:lnTo>
                      <a:pt x="207" y="1339"/>
                    </a:lnTo>
                    <a:lnTo>
                      <a:pt x="207" y="1334"/>
                    </a:lnTo>
                    <a:lnTo>
                      <a:pt x="204" y="1330"/>
                    </a:lnTo>
                    <a:lnTo>
                      <a:pt x="197" y="1324"/>
                    </a:lnTo>
                    <a:lnTo>
                      <a:pt x="189" y="1317"/>
                    </a:lnTo>
                    <a:lnTo>
                      <a:pt x="184" y="1309"/>
                    </a:lnTo>
                    <a:lnTo>
                      <a:pt x="182" y="1301"/>
                    </a:lnTo>
                    <a:lnTo>
                      <a:pt x="183" y="1295"/>
                    </a:lnTo>
                    <a:lnTo>
                      <a:pt x="184" y="1291"/>
                    </a:lnTo>
                    <a:lnTo>
                      <a:pt x="186" y="1287"/>
                    </a:lnTo>
                    <a:lnTo>
                      <a:pt x="186" y="1282"/>
                    </a:lnTo>
                    <a:lnTo>
                      <a:pt x="184" y="1278"/>
                    </a:lnTo>
                    <a:lnTo>
                      <a:pt x="184" y="1276"/>
                    </a:lnTo>
                    <a:lnTo>
                      <a:pt x="186" y="1275"/>
                    </a:lnTo>
                    <a:lnTo>
                      <a:pt x="187" y="1274"/>
                    </a:lnTo>
                    <a:lnTo>
                      <a:pt x="188" y="1271"/>
                    </a:lnTo>
                    <a:lnTo>
                      <a:pt x="190" y="1270"/>
                    </a:lnTo>
                    <a:lnTo>
                      <a:pt x="190" y="1266"/>
                    </a:lnTo>
                    <a:lnTo>
                      <a:pt x="187" y="1260"/>
                    </a:lnTo>
                    <a:lnTo>
                      <a:pt x="183" y="1253"/>
                    </a:lnTo>
                    <a:lnTo>
                      <a:pt x="182" y="1247"/>
                    </a:lnTo>
                    <a:lnTo>
                      <a:pt x="183" y="1242"/>
                    </a:lnTo>
                    <a:lnTo>
                      <a:pt x="186" y="1235"/>
                    </a:lnTo>
                    <a:lnTo>
                      <a:pt x="186" y="1228"/>
                    </a:lnTo>
                    <a:lnTo>
                      <a:pt x="182" y="1222"/>
                    </a:lnTo>
                    <a:lnTo>
                      <a:pt x="179" y="1218"/>
                    </a:lnTo>
                    <a:lnTo>
                      <a:pt x="176" y="1212"/>
                    </a:lnTo>
                    <a:lnTo>
                      <a:pt x="178" y="1205"/>
                    </a:lnTo>
                    <a:lnTo>
                      <a:pt x="178" y="1200"/>
                    </a:lnTo>
                    <a:lnTo>
                      <a:pt x="175" y="1194"/>
                    </a:lnTo>
                    <a:lnTo>
                      <a:pt x="171" y="1188"/>
                    </a:lnTo>
                    <a:lnTo>
                      <a:pt x="168" y="1182"/>
                    </a:lnTo>
                    <a:lnTo>
                      <a:pt x="165" y="1174"/>
                    </a:lnTo>
                    <a:lnTo>
                      <a:pt x="160" y="1169"/>
                    </a:lnTo>
                    <a:lnTo>
                      <a:pt x="155" y="1168"/>
                    </a:lnTo>
                    <a:lnTo>
                      <a:pt x="148" y="1171"/>
                    </a:lnTo>
                    <a:lnTo>
                      <a:pt x="146" y="1172"/>
                    </a:lnTo>
                    <a:lnTo>
                      <a:pt x="143" y="1172"/>
                    </a:lnTo>
                    <a:lnTo>
                      <a:pt x="142" y="1171"/>
                    </a:lnTo>
                    <a:lnTo>
                      <a:pt x="141" y="1169"/>
                    </a:lnTo>
                    <a:lnTo>
                      <a:pt x="139" y="1168"/>
                    </a:lnTo>
                    <a:lnTo>
                      <a:pt x="136" y="1168"/>
                    </a:lnTo>
                    <a:lnTo>
                      <a:pt x="135" y="1168"/>
                    </a:lnTo>
                    <a:lnTo>
                      <a:pt x="135" y="1169"/>
                    </a:lnTo>
                    <a:lnTo>
                      <a:pt x="134" y="1171"/>
                    </a:lnTo>
                    <a:lnTo>
                      <a:pt x="134" y="1172"/>
                    </a:lnTo>
                    <a:lnTo>
                      <a:pt x="134" y="1173"/>
                    </a:lnTo>
                    <a:lnTo>
                      <a:pt x="133" y="1173"/>
                    </a:lnTo>
                    <a:lnTo>
                      <a:pt x="132" y="1172"/>
                    </a:lnTo>
                    <a:lnTo>
                      <a:pt x="131" y="1169"/>
                    </a:lnTo>
                    <a:lnTo>
                      <a:pt x="130" y="1166"/>
                    </a:lnTo>
                    <a:lnTo>
                      <a:pt x="128" y="1164"/>
                    </a:lnTo>
                    <a:lnTo>
                      <a:pt x="127" y="1160"/>
                    </a:lnTo>
                    <a:lnTo>
                      <a:pt x="127" y="1159"/>
                    </a:lnTo>
                    <a:lnTo>
                      <a:pt x="127" y="1157"/>
                    </a:lnTo>
                    <a:lnTo>
                      <a:pt x="126" y="1151"/>
                    </a:lnTo>
                    <a:lnTo>
                      <a:pt x="127" y="1145"/>
                    </a:lnTo>
                    <a:lnTo>
                      <a:pt x="127" y="1140"/>
                    </a:lnTo>
                    <a:lnTo>
                      <a:pt x="125" y="1131"/>
                    </a:lnTo>
                    <a:lnTo>
                      <a:pt x="120" y="1121"/>
                    </a:lnTo>
                    <a:lnTo>
                      <a:pt x="115" y="1113"/>
                    </a:lnTo>
                    <a:lnTo>
                      <a:pt x="112" y="1104"/>
                    </a:lnTo>
                    <a:lnTo>
                      <a:pt x="112" y="1101"/>
                    </a:lnTo>
                    <a:lnTo>
                      <a:pt x="115" y="1097"/>
                    </a:lnTo>
                    <a:lnTo>
                      <a:pt x="117" y="1095"/>
                    </a:lnTo>
                    <a:lnTo>
                      <a:pt x="119" y="1093"/>
                    </a:lnTo>
                    <a:lnTo>
                      <a:pt x="122" y="1092"/>
                    </a:lnTo>
                    <a:lnTo>
                      <a:pt x="125" y="1085"/>
                    </a:lnTo>
                    <a:lnTo>
                      <a:pt x="126" y="1078"/>
                    </a:lnTo>
                    <a:lnTo>
                      <a:pt x="124" y="1070"/>
                    </a:lnTo>
                    <a:lnTo>
                      <a:pt x="120" y="1064"/>
                    </a:lnTo>
                    <a:lnTo>
                      <a:pt x="114" y="1049"/>
                    </a:lnTo>
                    <a:lnTo>
                      <a:pt x="108" y="1034"/>
                    </a:lnTo>
                    <a:lnTo>
                      <a:pt x="104" y="1018"/>
                    </a:lnTo>
                    <a:lnTo>
                      <a:pt x="103" y="1016"/>
                    </a:lnTo>
                    <a:lnTo>
                      <a:pt x="102" y="1014"/>
                    </a:lnTo>
                    <a:lnTo>
                      <a:pt x="100" y="1011"/>
                    </a:lnTo>
                    <a:lnTo>
                      <a:pt x="99" y="1010"/>
                    </a:lnTo>
                    <a:lnTo>
                      <a:pt x="100" y="1008"/>
                    </a:lnTo>
                    <a:lnTo>
                      <a:pt x="101" y="1007"/>
                    </a:lnTo>
                    <a:lnTo>
                      <a:pt x="102" y="1005"/>
                    </a:lnTo>
                    <a:lnTo>
                      <a:pt x="102" y="1003"/>
                    </a:lnTo>
                    <a:lnTo>
                      <a:pt x="99" y="995"/>
                    </a:lnTo>
                    <a:lnTo>
                      <a:pt x="92" y="990"/>
                    </a:lnTo>
                    <a:lnTo>
                      <a:pt x="85" y="984"/>
                    </a:lnTo>
                    <a:lnTo>
                      <a:pt x="78" y="977"/>
                    </a:lnTo>
                    <a:lnTo>
                      <a:pt x="74" y="969"/>
                    </a:lnTo>
                    <a:lnTo>
                      <a:pt x="75" y="958"/>
                    </a:lnTo>
                    <a:lnTo>
                      <a:pt x="78" y="946"/>
                    </a:lnTo>
                    <a:lnTo>
                      <a:pt x="79" y="945"/>
                    </a:lnTo>
                    <a:lnTo>
                      <a:pt x="80" y="946"/>
                    </a:lnTo>
                    <a:lnTo>
                      <a:pt x="80" y="947"/>
                    </a:lnTo>
                    <a:lnTo>
                      <a:pt x="80" y="950"/>
                    </a:lnTo>
                    <a:lnTo>
                      <a:pt x="80" y="951"/>
                    </a:lnTo>
                    <a:lnTo>
                      <a:pt x="80" y="953"/>
                    </a:lnTo>
                    <a:lnTo>
                      <a:pt x="80" y="955"/>
                    </a:lnTo>
                    <a:lnTo>
                      <a:pt x="82" y="958"/>
                    </a:lnTo>
                    <a:lnTo>
                      <a:pt x="83" y="960"/>
                    </a:lnTo>
                    <a:lnTo>
                      <a:pt x="85" y="961"/>
                    </a:lnTo>
                    <a:lnTo>
                      <a:pt x="87" y="961"/>
                    </a:lnTo>
                    <a:lnTo>
                      <a:pt x="90" y="961"/>
                    </a:lnTo>
                    <a:lnTo>
                      <a:pt x="92" y="961"/>
                    </a:lnTo>
                    <a:lnTo>
                      <a:pt x="93" y="960"/>
                    </a:lnTo>
                    <a:lnTo>
                      <a:pt x="94" y="958"/>
                    </a:lnTo>
                    <a:lnTo>
                      <a:pt x="94" y="954"/>
                    </a:lnTo>
                    <a:lnTo>
                      <a:pt x="92" y="947"/>
                    </a:lnTo>
                    <a:lnTo>
                      <a:pt x="90" y="940"/>
                    </a:lnTo>
                    <a:lnTo>
                      <a:pt x="90" y="933"/>
                    </a:lnTo>
                    <a:lnTo>
                      <a:pt x="91" y="930"/>
                    </a:lnTo>
                    <a:lnTo>
                      <a:pt x="93" y="928"/>
                    </a:lnTo>
                    <a:lnTo>
                      <a:pt x="94" y="925"/>
                    </a:lnTo>
                    <a:lnTo>
                      <a:pt x="95" y="923"/>
                    </a:lnTo>
                    <a:lnTo>
                      <a:pt x="95" y="920"/>
                    </a:lnTo>
                    <a:lnTo>
                      <a:pt x="94" y="917"/>
                    </a:lnTo>
                    <a:lnTo>
                      <a:pt x="93" y="914"/>
                    </a:lnTo>
                    <a:lnTo>
                      <a:pt x="92" y="912"/>
                    </a:lnTo>
                    <a:lnTo>
                      <a:pt x="92" y="908"/>
                    </a:lnTo>
                    <a:lnTo>
                      <a:pt x="92" y="906"/>
                    </a:lnTo>
                    <a:lnTo>
                      <a:pt x="93" y="905"/>
                    </a:lnTo>
                    <a:lnTo>
                      <a:pt x="94" y="903"/>
                    </a:lnTo>
                    <a:lnTo>
                      <a:pt x="95" y="901"/>
                    </a:lnTo>
                    <a:lnTo>
                      <a:pt x="95" y="896"/>
                    </a:lnTo>
                    <a:lnTo>
                      <a:pt x="93" y="889"/>
                    </a:lnTo>
                    <a:lnTo>
                      <a:pt x="91" y="883"/>
                    </a:lnTo>
                    <a:lnTo>
                      <a:pt x="90" y="877"/>
                    </a:lnTo>
                    <a:lnTo>
                      <a:pt x="93" y="873"/>
                    </a:lnTo>
                    <a:lnTo>
                      <a:pt x="100" y="867"/>
                    </a:lnTo>
                    <a:lnTo>
                      <a:pt x="103" y="859"/>
                    </a:lnTo>
                    <a:lnTo>
                      <a:pt x="102" y="850"/>
                    </a:lnTo>
                    <a:lnTo>
                      <a:pt x="101" y="836"/>
                    </a:lnTo>
                    <a:lnTo>
                      <a:pt x="102" y="824"/>
                    </a:lnTo>
                    <a:lnTo>
                      <a:pt x="104" y="810"/>
                    </a:lnTo>
                    <a:lnTo>
                      <a:pt x="103" y="797"/>
                    </a:lnTo>
                    <a:lnTo>
                      <a:pt x="101" y="786"/>
                    </a:lnTo>
                    <a:lnTo>
                      <a:pt x="98" y="774"/>
                    </a:lnTo>
                    <a:lnTo>
                      <a:pt x="95" y="755"/>
                    </a:lnTo>
                    <a:lnTo>
                      <a:pt x="91" y="736"/>
                    </a:lnTo>
                    <a:lnTo>
                      <a:pt x="77" y="701"/>
                    </a:lnTo>
                    <a:lnTo>
                      <a:pt x="66" y="664"/>
                    </a:lnTo>
                    <a:lnTo>
                      <a:pt x="56" y="625"/>
                    </a:lnTo>
                    <a:lnTo>
                      <a:pt x="55" y="621"/>
                    </a:lnTo>
                    <a:lnTo>
                      <a:pt x="54" y="616"/>
                    </a:lnTo>
                    <a:lnTo>
                      <a:pt x="54" y="612"/>
                    </a:lnTo>
                    <a:lnTo>
                      <a:pt x="54" y="610"/>
                    </a:lnTo>
                    <a:lnTo>
                      <a:pt x="55" y="610"/>
                    </a:lnTo>
                    <a:lnTo>
                      <a:pt x="56" y="610"/>
                    </a:lnTo>
                    <a:lnTo>
                      <a:pt x="58" y="612"/>
                    </a:lnTo>
                    <a:lnTo>
                      <a:pt x="59" y="613"/>
                    </a:lnTo>
                    <a:lnTo>
                      <a:pt x="60" y="614"/>
                    </a:lnTo>
                    <a:lnTo>
                      <a:pt x="61" y="615"/>
                    </a:lnTo>
                    <a:lnTo>
                      <a:pt x="62" y="615"/>
                    </a:lnTo>
                    <a:lnTo>
                      <a:pt x="63" y="615"/>
                    </a:lnTo>
                    <a:lnTo>
                      <a:pt x="64" y="615"/>
                    </a:lnTo>
                    <a:lnTo>
                      <a:pt x="64" y="613"/>
                    </a:lnTo>
                    <a:lnTo>
                      <a:pt x="64" y="612"/>
                    </a:lnTo>
                    <a:lnTo>
                      <a:pt x="64" y="609"/>
                    </a:lnTo>
                    <a:lnTo>
                      <a:pt x="64" y="607"/>
                    </a:lnTo>
                    <a:lnTo>
                      <a:pt x="64" y="605"/>
                    </a:lnTo>
                    <a:lnTo>
                      <a:pt x="64" y="602"/>
                    </a:lnTo>
                    <a:lnTo>
                      <a:pt x="66" y="600"/>
                    </a:lnTo>
                    <a:lnTo>
                      <a:pt x="66" y="599"/>
                    </a:lnTo>
                    <a:lnTo>
                      <a:pt x="67" y="599"/>
                    </a:lnTo>
                    <a:lnTo>
                      <a:pt x="69" y="600"/>
                    </a:lnTo>
                    <a:lnTo>
                      <a:pt x="71" y="601"/>
                    </a:lnTo>
                    <a:lnTo>
                      <a:pt x="74" y="602"/>
                    </a:lnTo>
                    <a:lnTo>
                      <a:pt x="75" y="602"/>
                    </a:lnTo>
                    <a:lnTo>
                      <a:pt x="76" y="601"/>
                    </a:lnTo>
                    <a:lnTo>
                      <a:pt x="76" y="599"/>
                    </a:lnTo>
                    <a:lnTo>
                      <a:pt x="76" y="598"/>
                    </a:lnTo>
                    <a:lnTo>
                      <a:pt x="75" y="596"/>
                    </a:lnTo>
                    <a:lnTo>
                      <a:pt x="74" y="594"/>
                    </a:lnTo>
                    <a:lnTo>
                      <a:pt x="72" y="594"/>
                    </a:lnTo>
                    <a:lnTo>
                      <a:pt x="71" y="593"/>
                    </a:lnTo>
                    <a:lnTo>
                      <a:pt x="69" y="593"/>
                    </a:lnTo>
                    <a:lnTo>
                      <a:pt x="68" y="593"/>
                    </a:lnTo>
                    <a:lnTo>
                      <a:pt x="66" y="588"/>
                    </a:lnTo>
                    <a:lnTo>
                      <a:pt x="64" y="582"/>
                    </a:lnTo>
                    <a:lnTo>
                      <a:pt x="64" y="576"/>
                    </a:lnTo>
                    <a:lnTo>
                      <a:pt x="61" y="573"/>
                    </a:lnTo>
                    <a:lnTo>
                      <a:pt x="55" y="566"/>
                    </a:lnTo>
                    <a:lnTo>
                      <a:pt x="52" y="558"/>
                    </a:lnTo>
                    <a:lnTo>
                      <a:pt x="51" y="550"/>
                    </a:lnTo>
                    <a:lnTo>
                      <a:pt x="51" y="541"/>
                    </a:lnTo>
                    <a:lnTo>
                      <a:pt x="52" y="530"/>
                    </a:lnTo>
                    <a:lnTo>
                      <a:pt x="56" y="471"/>
                    </a:lnTo>
                    <a:lnTo>
                      <a:pt x="60" y="411"/>
                    </a:lnTo>
                    <a:lnTo>
                      <a:pt x="62" y="395"/>
                    </a:lnTo>
                    <a:lnTo>
                      <a:pt x="64" y="380"/>
                    </a:lnTo>
                    <a:lnTo>
                      <a:pt x="63" y="373"/>
                    </a:lnTo>
                    <a:lnTo>
                      <a:pt x="59" y="366"/>
                    </a:lnTo>
                    <a:lnTo>
                      <a:pt x="55" y="361"/>
                    </a:lnTo>
                    <a:lnTo>
                      <a:pt x="55" y="357"/>
                    </a:lnTo>
                    <a:lnTo>
                      <a:pt x="56" y="354"/>
                    </a:lnTo>
                    <a:lnTo>
                      <a:pt x="58" y="352"/>
                    </a:lnTo>
                    <a:lnTo>
                      <a:pt x="56" y="341"/>
                    </a:lnTo>
                    <a:lnTo>
                      <a:pt x="52" y="331"/>
                    </a:lnTo>
                    <a:lnTo>
                      <a:pt x="48" y="320"/>
                    </a:lnTo>
                    <a:lnTo>
                      <a:pt x="47" y="307"/>
                    </a:lnTo>
                    <a:lnTo>
                      <a:pt x="44" y="295"/>
                    </a:lnTo>
                    <a:lnTo>
                      <a:pt x="43" y="294"/>
                    </a:lnTo>
                    <a:lnTo>
                      <a:pt x="42" y="292"/>
                    </a:lnTo>
                    <a:lnTo>
                      <a:pt x="40" y="290"/>
                    </a:lnTo>
                    <a:lnTo>
                      <a:pt x="38" y="287"/>
                    </a:lnTo>
                    <a:lnTo>
                      <a:pt x="37" y="285"/>
                    </a:lnTo>
                    <a:lnTo>
                      <a:pt x="36" y="283"/>
                    </a:lnTo>
                    <a:lnTo>
                      <a:pt x="36" y="281"/>
                    </a:lnTo>
                    <a:lnTo>
                      <a:pt x="36" y="278"/>
                    </a:lnTo>
                    <a:lnTo>
                      <a:pt x="37" y="277"/>
                    </a:lnTo>
                    <a:lnTo>
                      <a:pt x="43" y="270"/>
                    </a:lnTo>
                    <a:lnTo>
                      <a:pt x="45" y="262"/>
                    </a:lnTo>
                    <a:lnTo>
                      <a:pt x="46" y="253"/>
                    </a:lnTo>
                    <a:lnTo>
                      <a:pt x="46" y="249"/>
                    </a:lnTo>
                    <a:lnTo>
                      <a:pt x="47" y="240"/>
                    </a:lnTo>
                    <a:lnTo>
                      <a:pt x="46" y="232"/>
                    </a:lnTo>
                    <a:lnTo>
                      <a:pt x="45" y="226"/>
                    </a:lnTo>
                    <a:lnTo>
                      <a:pt x="42" y="222"/>
                    </a:lnTo>
                    <a:lnTo>
                      <a:pt x="39" y="222"/>
                    </a:lnTo>
                    <a:lnTo>
                      <a:pt x="39" y="221"/>
                    </a:lnTo>
                    <a:lnTo>
                      <a:pt x="38" y="219"/>
                    </a:lnTo>
                    <a:lnTo>
                      <a:pt x="39" y="216"/>
                    </a:lnTo>
                    <a:lnTo>
                      <a:pt x="39" y="214"/>
                    </a:lnTo>
                    <a:lnTo>
                      <a:pt x="40" y="211"/>
                    </a:lnTo>
                    <a:lnTo>
                      <a:pt x="42" y="208"/>
                    </a:lnTo>
                    <a:lnTo>
                      <a:pt x="43" y="206"/>
                    </a:lnTo>
                    <a:lnTo>
                      <a:pt x="44" y="205"/>
                    </a:lnTo>
                    <a:lnTo>
                      <a:pt x="45" y="197"/>
                    </a:lnTo>
                    <a:lnTo>
                      <a:pt x="45" y="190"/>
                    </a:lnTo>
                    <a:lnTo>
                      <a:pt x="43" y="184"/>
                    </a:lnTo>
                    <a:lnTo>
                      <a:pt x="39" y="177"/>
                    </a:lnTo>
                    <a:lnTo>
                      <a:pt x="37" y="174"/>
                    </a:lnTo>
                    <a:lnTo>
                      <a:pt x="35" y="168"/>
                    </a:lnTo>
                    <a:lnTo>
                      <a:pt x="32" y="161"/>
                    </a:lnTo>
                    <a:lnTo>
                      <a:pt x="31" y="155"/>
                    </a:lnTo>
                    <a:lnTo>
                      <a:pt x="30" y="151"/>
                    </a:lnTo>
                    <a:lnTo>
                      <a:pt x="32" y="150"/>
                    </a:lnTo>
                    <a:lnTo>
                      <a:pt x="35" y="149"/>
                    </a:lnTo>
                    <a:lnTo>
                      <a:pt x="35" y="145"/>
                    </a:lnTo>
                    <a:lnTo>
                      <a:pt x="34" y="140"/>
                    </a:lnTo>
                    <a:lnTo>
                      <a:pt x="32" y="133"/>
                    </a:lnTo>
                    <a:lnTo>
                      <a:pt x="31" y="128"/>
                    </a:lnTo>
                    <a:lnTo>
                      <a:pt x="30" y="125"/>
                    </a:lnTo>
                    <a:lnTo>
                      <a:pt x="29" y="110"/>
                    </a:lnTo>
                    <a:lnTo>
                      <a:pt x="28" y="96"/>
                    </a:lnTo>
                    <a:lnTo>
                      <a:pt x="24" y="88"/>
                    </a:lnTo>
                    <a:lnTo>
                      <a:pt x="21" y="82"/>
                    </a:lnTo>
                    <a:lnTo>
                      <a:pt x="18" y="76"/>
                    </a:lnTo>
                    <a:lnTo>
                      <a:pt x="15" y="69"/>
                    </a:lnTo>
                    <a:lnTo>
                      <a:pt x="15" y="62"/>
                    </a:lnTo>
                    <a:lnTo>
                      <a:pt x="13" y="54"/>
                    </a:lnTo>
                    <a:lnTo>
                      <a:pt x="10" y="45"/>
                    </a:lnTo>
                    <a:lnTo>
                      <a:pt x="6" y="33"/>
                    </a:lnTo>
                    <a:lnTo>
                      <a:pt x="0" y="25"/>
                    </a:lnTo>
                    <a:lnTo>
                      <a:pt x="4" y="24"/>
                    </a:lnTo>
                    <a:lnTo>
                      <a:pt x="7" y="23"/>
                    </a:lnTo>
                    <a:lnTo>
                      <a:pt x="10" y="22"/>
                    </a:lnTo>
                    <a:lnTo>
                      <a:pt x="13" y="19"/>
                    </a:lnTo>
                    <a:lnTo>
                      <a:pt x="15" y="18"/>
                    </a:lnTo>
                    <a:lnTo>
                      <a:pt x="18" y="16"/>
                    </a:lnTo>
                    <a:lnTo>
                      <a:pt x="19" y="14"/>
                    </a:lnTo>
                    <a:lnTo>
                      <a:pt x="19" y="10"/>
                    </a:lnTo>
                    <a:lnTo>
                      <a:pt x="18" y="7"/>
                    </a:lnTo>
                    <a:lnTo>
                      <a:pt x="16" y="5"/>
                    </a:lnTo>
                    <a:lnTo>
                      <a:pt x="16" y="3"/>
                    </a:lnTo>
                    <a:lnTo>
                      <a:pt x="16" y="2"/>
                    </a:lnTo>
                    <a:lnTo>
                      <a:pt x="19" y="1"/>
                    </a:lnTo>
                    <a:lnTo>
                      <a:pt x="23"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3" name="Freeform 1689"/>
              <p:cNvSpPr>
                <a:spLocks/>
              </p:cNvSpPr>
              <p:nvPr/>
            </p:nvSpPr>
            <p:spPr bwMode="auto">
              <a:xfrm>
                <a:off x="4676776" y="4840288"/>
                <a:ext cx="92075" cy="88900"/>
              </a:xfrm>
              <a:custGeom>
                <a:avLst/>
                <a:gdLst>
                  <a:gd name="T0" fmla="*/ 62 w 117"/>
                  <a:gd name="T1" fmla="*/ 8 h 111"/>
                  <a:gd name="T2" fmla="*/ 72 w 117"/>
                  <a:gd name="T3" fmla="*/ 10 h 111"/>
                  <a:gd name="T4" fmla="*/ 80 w 117"/>
                  <a:gd name="T5" fmla="*/ 11 h 111"/>
                  <a:gd name="T6" fmla="*/ 99 w 117"/>
                  <a:gd name="T7" fmla="*/ 93 h 111"/>
                  <a:gd name="T8" fmla="*/ 74 w 117"/>
                  <a:gd name="T9" fmla="*/ 85 h 111"/>
                  <a:gd name="T10" fmla="*/ 61 w 117"/>
                  <a:gd name="T11" fmla="*/ 86 h 111"/>
                  <a:gd name="T12" fmla="*/ 55 w 117"/>
                  <a:gd name="T13" fmla="*/ 88 h 111"/>
                  <a:gd name="T14" fmla="*/ 63 w 117"/>
                  <a:gd name="T15" fmla="*/ 95 h 111"/>
                  <a:gd name="T16" fmla="*/ 57 w 117"/>
                  <a:gd name="T17" fmla="*/ 98 h 111"/>
                  <a:gd name="T18" fmla="*/ 69 w 117"/>
                  <a:gd name="T19" fmla="*/ 105 h 111"/>
                  <a:gd name="T20" fmla="*/ 71 w 117"/>
                  <a:gd name="T21" fmla="*/ 111 h 111"/>
                  <a:gd name="T22" fmla="*/ 64 w 117"/>
                  <a:gd name="T23" fmla="*/ 105 h 111"/>
                  <a:gd name="T24" fmla="*/ 58 w 117"/>
                  <a:gd name="T25" fmla="*/ 109 h 111"/>
                  <a:gd name="T26" fmla="*/ 47 w 117"/>
                  <a:gd name="T27" fmla="*/ 105 h 111"/>
                  <a:gd name="T28" fmla="*/ 43 w 117"/>
                  <a:gd name="T29" fmla="*/ 95 h 111"/>
                  <a:gd name="T30" fmla="*/ 49 w 117"/>
                  <a:gd name="T31" fmla="*/ 95 h 111"/>
                  <a:gd name="T32" fmla="*/ 42 w 117"/>
                  <a:gd name="T33" fmla="*/ 88 h 111"/>
                  <a:gd name="T34" fmla="*/ 31 w 117"/>
                  <a:gd name="T35" fmla="*/ 87 h 111"/>
                  <a:gd name="T36" fmla="*/ 30 w 117"/>
                  <a:gd name="T37" fmla="*/ 81 h 111"/>
                  <a:gd name="T38" fmla="*/ 23 w 117"/>
                  <a:gd name="T39" fmla="*/ 85 h 111"/>
                  <a:gd name="T40" fmla="*/ 18 w 117"/>
                  <a:gd name="T41" fmla="*/ 80 h 111"/>
                  <a:gd name="T42" fmla="*/ 16 w 117"/>
                  <a:gd name="T43" fmla="*/ 79 h 111"/>
                  <a:gd name="T44" fmla="*/ 14 w 117"/>
                  <a:gd name="T45" fmla="*/ 88 h 111"/>
                  <a:gd name="T46" fmla="*/ 6 w 117"/>
                  <a:gd name="T47" fmla="*/ 86 h 111"/>
                  <a:gd name="T48" fmla="*/ 1 w 117"/>
                  <a:gd name="T49" fmla="*/ 81 h 111"/>
                  <a:gd name="T50" fmla="*/ 8 w 117"/>
                  <a:gd name="T51" fmla="*/ 74 h 111"/>
                  <a:gd name="T52" fmla="*/ 21 w 117"/>
                  <a:gd name="T53" fmla="*/ 72 h 111"/>
                  <a:gd name="T54" fmla="*/ 33 w 117"/>
                  <a:gd name="T55" fmla="*/ 71 h 111"/>
                  <a:gd name="T56" fmla="*/ 38 w 117"/>
                  <a:gd name="T57" fmla="*/ 78 h 111"/>
                  <a:gd name="T58" fmla="*/ 43 w 117"/>
                  <a:gd name="T59" fmla="*/ 75 h 111"/>
                  <a:gd name="T60" fmla="*/ 37 w 117"/>
                  <a:gd name="T61" fmla="*/ 67 h 111"/>
                  <a:gd name="T62" fmla="*/ 31 w 117"/>
                  <a:gd name="T63" fmla="*/ 58 h 111"/>
                  <a:gd name="T64" fmla="*/ 27 w 117"/>
                  <a:gd name="T65" fmla="*/ 53 h 111"/>
                  <a:gd name="T66" fmla="*/ 30 w 117"/>
                  <a:gd name="T67" fmla="*/ 50 h 111"/>
                  <a:gd name="T68" fmla="*/ 30 w 117"/>
                  <a:gd name="T69" fmla="*/ 47 h 111"/>
                  <a:gd name="T70" fmla="*/ 31 w 117"/>
                  <a:gd name="T71" fmla="*/ 38 h 111"/>
                  <a:gd name="T72" fmla="*/ 40 w 117"/>
                  <a:gd name="T73" fmla="*/ 50 h 111"/>
                  <a:gd name="T74" fmla="*/ 38 w 117"/>
                  <a:gd name="T75" fmla="*/ 56 h 111"/>
                  <a:gd name="T76" fmla="*/ 42 w 117"/>
                  <a:gd name="T77" fmla="*/ 65 h 111"/>
                  <a:gd name="T78" fmla="*/ 51 w 117"/>
                  <a:gd name="T79" fmla="*/ 66 h 111"/>
                  <a:gd name="T80" fmla="*/ 53 w 117"/>
                  <a:gd name="T81" fmla="*/ 72 h 111"/>
                  <a:gd name="T82" fmla="*/ 58 w 117"/>
                  <a:gd name="T83" fmla="*/ 77 h 111"/>
                  <a:gd name="T84" fmla="*/ 56 w 117"/>
                  <a:gd name="T85" fmla="*/ 70 h 111"/>
                  <a:gd name="T86" fmla="*/ 63 w 117"/>
                  <a:gd name="T87" fmla="*/ 62 h 111"/>
                  <a:gd name="T88" fmla="*/ 67 w 117"/>
                  <a:gd name="T89" fmla="*/ 67 h 111"/>
                  <a:gd name="T90" fmla="*/ 74 w 117"/>
                  <a:gd name="T91" fmla="*/ 64 h 111"/>
                  <a:gd name="T92" fmla="*/ 81 w 117"/>
                  <a:gd name="T93" fmla="*/ 65 h 111"/>
                  <a:gd name="T94" fmla="*/ 86 w 117"/>
                  <a:gd name="T95" fmla="*/ 67 h 111"/>
                  <a:gd name="T96" fmla="*/ 88 w 117"/>
                  <a:gd name="T97" fmla="*/ 72 h 111"/>
                  <a:gd name="T98" fmla="*/ 94 w 117"/>
                  <a:gd name="T99" fmla="*/ 66 h 111"/>
                  <a:gd name="T100" fmla="*/ 50 w 117"/>
                  <a:gd name="T101" fmla="*/ 54 h 111"/>
                  <a:gd name="T102" fmla="*/ 50 w 117"/>
                  <a:gd name="T103" fmla="*/ 42 h 111"/>
                  <a:gd name="T104" fmla="*/ 62 w 117"/>
                  <a:gd name="T105" fmla="*/ 38 h 111"/>
                  <a:gd name="T106" fmla="*/ 65 w 117"/>
                  <a:gd name="T107" fmla="*/ 32 h 111"/>
                  <a:gd name="T108" fmla="*/ 39 w 117"/>
                  <a:gd name="T109" fmla="*/ 35 h 111"/>
                  <a:gd name="T110" fmla="*/ 34 w 117"/>
                  <a:gd name="T111" fmla="*/ 25 h 111"/>
                  <a:gd name="T112" fmla="*/ 40 w 117"/>
                  <a:gd name="T113" fmla="*/ 18 h 111"/>
                  <a:gd name="T114" fmla="*/ 32 w 117"/>
                  <a:gd name="T115" fmla="*/ 17 h 111"/>
                  <a:gd name="T116" fmla="*/ 35 w 117"/>
                  <a:gd name="T117" fmla="*/ 12 h 111"/>
                  <a:gd name="T118" fmla="*/ 46 w 117"/>
                  <a:gd name="T119" fmla="*/ 15 h 111"/>
                  <a:gd name="T120" fmla="*/ 51 w 117"/>
                  <a:gd name="T121" fmla="*/ 3 h 1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17"/>
                  <a:gd name="T184" fmla="*/ 0 h 111"/>
                  <a:gd name="T185" fmla="*/ 117 w 117"/>
                  <a:gd name="T186" fmla="*/ 111 h 11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17" h="111">
                    <a:moveTo>
                      <a:pt x="56" y="0"/>
                    </a:moveTo>
                    <a:lnTo>
                      <a:pt x="57" y="1"/>
                    </a:lnTo>
                    <a:lnTo>
                      <a:pt x="59" y="3"/>
                    </a:lnTo>
                    <a:lnTo>
                      <a:pt x="61" y="6"/>
                    </a:lnTo>
                    <a:lnTo>
                      <a:pt x="62" y="8"/>
                    </a:lnTo>
                    <a:lnTo>
                      <a:pt x="63" y="10"/>
                    </a:lnTo>
                    <a:lnTo>
                      <a:pt x="65" y="11"/>
                    </a:lnTo>
                    <a:lnTo>
                      <a:pt x="67" y="11"/>
                    </a:lnTo>
                    <a:lnTo>
                      <a:pt x="70" y="11"/>
                    </a:lnTo>
                    <a:lnTo>
                      <a:pt x="72" y="10"/>
                    </a:lnTo>
                    <a:lnTo>
                      <a:pt x="73" y="9"/>
                    </a:lnTo>
                    <a:lnTo>
                      <a:pt x="75" y="8"/>
                    </a:lnTo>
                    <a:lnTo>
                      <a:pt x="78" y="10"/>
                    </a:lnTo>
                    <a:lnTo>
                      <a:pt x="80" y="11"/>
                    </a:lnTo>
                    <a:lnTo>
                      <a:pt x="81" y="14"/>
                    </a:lnTo>
                    <a:lnTo>
                      <a:pt x="82" y="17"/>
                    </a:lnTo>
                    <a:lnTo>
                      <a:pt x="117" y="94"/>
                    </a:lnTo>
                    <a:lnTo>
                      <a:pt x="107" y="95"/>
                    </a:lnTo>
                    <a:lnTo>
                      <a:pt x="99" y="93"/>
                    </a:lnTo>
                    <a:lnTo>
                      <a:pt x="93" y="88"/>
                    </a:lnTo>
                    <a:lnTo>
                      <a:pt x="86" y="85"/>
                    </a:lnTo>
                    <a:lnTo>
                      <a:pt x="79" y="84"/>
                    </a:lnTo>
                    <a:lnTo>
                      <a:pt x="77" y="84"/>
                    </a:lnTo>
                    <a:lnTo>
                      <a:pt x="74" y="85"/>
                    </a:lnTo>
                    <a:lnTo>
                      <a:pt x="73" y="86"/>
                    </a:lnTo>
                    <a:lnTo>
                      <a:pt x="71" y="87"/>
                    </a:lnTo>
                    <a:lnTo>
                      <a:pt x="69" y="87"/>
                    </a:lnTo>
                    <a:lnTo>
                      <a:pt x="65" y="87"/>
                    </a:lnTo>
                    <a:lnTo>
                      <a:pt x="61" y="86"/>
                    </a:lnTo>
                    <a:lnTo>
                      <a:pt x="57" y="86"/>
                    </a:lnTo>
                    <a:lnTo>
                      <a:pt x="54" y="86"/>
                    </a:lnTo>
                    <a:lnTo>
                      <a:pt x="50" y="87"/>
                    </a:lnTo>
                    <a:lnTo>
                      <a:pt x="53" y="87"/>
                    </a:lnTo>
                    <a:lnTo>
                      <a:pt x="55" y="88"/>
                    </a:lnTo>
                    <a:lnTo>
                      <a:pt x="57" y="89"/>
                    </a:lnTo>
                    <a:lnTo>
                      <a:pt x="59" y="90"/>
                    </a:lnTo>
                    <a:lnTo>
                      <a:pt x="61" y="92"/>
                    </a:lnTo>
                    <a:lnTo>
                      <a:pt x="62" y="94"/>
                    </a:lnTo>
                    <a:lnTo>
                      <a:pt x="63" y="95"/>
                    </a:lnTo>
                    <a:lnTo>
                      <a:pt x="62" y="96"/>
                    </a:lnTo>
                    <a:lnTo>
                      <a:pt x="61" y="97"/>
                    </a:lnTo>
                    <a:lnTo>
                      <a:pt x="57" y="97"/>
                    </a:lnTo>
                    <a:lnTo>
                      <a:pt x="57" y="98"/>
                    </a:lnTo>
                    <a:lnTo>
                      <a:pt x="58" y="100"/>
                    </a:lnTo>
                    <a:lnTo>
                      <a:pt x="61" y="101"/>
                    </a:lnTo>
                    <a:lnTo>
                      <a:pt x="63" y="102"/>
                    </a:lnTo>
                    <a:lnTo>
                      <a:pt x="66" y="104"/>
                    </a:lnTo>
                    <a:lnTo>
                      <a:pt x="69" y="105"/>
                    </a:lnTo>
                    <a:lnTo>
                      <a:pt x="71" y="108"/>
                    </a:lnTo>
                    <a:lnTo>
                      <a:pt x="72" y="109"/>
                    </a:lnTo>
                    <a:lnTo>
                      <a:pt x="72" y="110"/>
                    </a:lnTo>
                    <a:lnTo>
                      <a:pt x="72" y="111"/>
                    </a:lnTo>
                    <a:lnTo>
                      <a:pt x="71" y="111"/>
                    </a:lnTo>
                    <a:lnTo>
                      <a:pt x="69" y="110"/>
                    </a:lnTo>
                    <a:lnTo>
                      <a:pt x="67" y="109"/>
                    </a:lnTo>
                    <a:lnTo>
                      <a:pt x="66" y="108"/>
                    </a:lnTo>
                    <a:lnTo>
                      <a:pt x="65" y="106"/>
                    </a:lnTo>
                    <a:lnTo>
                      <a:pt x="64" y="105"/>
                    </a:lnTo>
                    <a:lnTo>
                      <a:pt x="62" y="105"/>
                    </a:lnTo>
                    <a:lnTo>
                      <a:pt x="61" y="106"/>
                    </a:lnTo>
                    <a:lnTo>
                      <a:pt x="59" y="108"/>
                    </a:lnTo>
                    <a:lnTo>
                      <a:pt x="58" y="109"/>
                    </a:lnTo>
                    <a:lnTo>
                      <a:pt x="56" y="110"/>
                    </a:lnTo>
                    <a:lnTo>
                      <a:pt x="54" y="110"/>
                    </a:lnTo>
                    <a:lnTo>
                      <a:pt x="51" y="109"/>
                    </a:lnTo>
                    <a:lnTo>
                      <a:pt x="49" y="108"/>
                    </a:lnTo>
                    <a:lnTo>
                      <a:pt x="47" y="105"/>
                    </a:lnTo>
                    <a:lnTo>
                      <a:pt x="46" y="103"/>
                    </a:lnTo>
                    <a:lnTo>
                      <a:pt x="45" y="101"/>
                    </a:lnTo>
                    <a:lnTo>
                      <a:pt x="43" y="98"/>
                    </a:lnTo>
                    <a:lnTo>
                      <a:pt x="43" y="96"/>
                    </a:lnTo>
                    <a:lnTo>
                      <a:pt x="43" y="95"/>
                    </a:lnTo>
                    <a:lnTo>
                      <a:pt x="46" y="95"/>
                    </a:lnTo>
                    <a:lnTo>
                      <a:pt x="48" y="96"/>
                    </a:lnTo>
                    <a:lnTo>
                      <a:pt x="49" y="95"/>
                    </a:lnTo>
                    <a:lnTo>
                      <a:pt x="49" y="94"/>
                    </a:lnTo>
                    <a:lnTo>
                      <a:pt x="48" y="93"/>
                    </a:lnTo>
                    <a:lnTo>
                      <a:pt x="46" y="90"/>
                    </a:lnTo>
                    <a:lnTo>
                      <a:pt x="42" y="88"/>
                    </a:lnTo>
                    <a:lnTo>
                      <a:pt x="40" y="87"/>
                    </a:lnTo>
                    <a:lnTo>
                      <a:pt x="38" y="87"/>
                    </a:lnTo>
                    <a:lnTo>
                      <a:pt x="35" y="87"/>
                    </a:lnTo>
                    <a:lnTo>
                      <a:pt x="33" y="87"/>
                    </a:lnTo>
                    <a:lnTo>
                      <a:pt x="31" y="87"/>
                    </a:lnTo>
                    <a:lnTo>
                      <a:pt x="30" y="87"/>
                    </a:lnTo>
                    <a:lnTo>
                      <a:pt x="30" y="86"/>
                    </a:lnTo>
                    <a:lnTo>
                      <a:pt x="30" y="85"/>
                    </a:lnTo>
                    <a:lnTo>
                      <a:pt x="30" y="82"/>
                    </a:lnTo>
                    <a:lnTo>
                      <a:pt x="30" y="81"/>
                    </a:lnTo>
                    <a:lnTo>
                      <a:pt x="29" y="80"/>
                    </a:lnTo>
                    <a:lnTo>
                      <a:pt x="27" y="81"/>
                    </a:lnTo>
                    <a:lnTo>
                      <a:pt x="26" y="82"/>
                    </a:lnTo>
                    <a:lnTo>
                      <a:pt x="25" y="84"/>
                    </a:lnTo>
                    <a:lnTo>
                      <a:pt x="23" y="85"/>
                    </a:lnTo>
                    <a:lnTo>
                      <a:pt x="22" y="86"/>
                    </a:lnTo>
                    <a:lnTo>
                      <a:pt x="21" y="86"/>
                    </a:lnTo>
                    <a:lnTo>
                      <a:pt x="19" y="85"/>
                    </a:lnTo>
                    <a:lnTo>
                      <a:pt x="19" y="82"/>
                    </a:lnTo>
                    <a:lnTo>
                      <a:pt x="18" y="80"/>
                    </a:lnTo>
                    <a:lnTo>
                      <a:pt x="18" y="78"/>
                    </a:lnTo>
                    <a:lnTo>
                      <a:pt x="18" y="77"/>
                    </a:lnTo>
                    <a:lnTo>
                      <a:pt x="17" y="78"/>
                    </a:lnTo>
                    <a:lnTo>
                      <a:pt x="16" y="79"/>
                    </a:lnTo>
                    <a:lnTo>
                      <a:pt x="16" y="81"/>
                    </a:lnTo>
                    <a:lnTo>
                      <a:pt x="16" y="84"/>
                    </a:lnTo>
                    <a:lnTo>
                      <a:pt x="15" y="86"/>
                    </a:lnTo>
                    <a:lnTo>
                      <a:pt x="15" y="88"/>
                    </a:lnTo>
                    <a:lnTo>
                      <a:pt x="14" y="88"/>
                    </a:lnTo>
                    <a:lnTo>
                      <a:pt x="11" y="88"/>
                    </a:lnTo>
                    <a:lnTo>
                      <a:pt x="10" y="87"/>
                    </a:lnTo>
                    <a:lnTo>
                      <a:pt x="8" y="87"/>
                    </a:lnTo>
                    <a:lnTo>
                      <a:pt x="7" y="86"/>
                    </a:lnTo>
                    <a:lnTo>
                      <a:pt x="6" y="86"/>
                    </a:lnTo>
                    <a:lnTo>
                      <a:pt x="3" y="87"/>
                    </a:lnTo>
                    <a:lnTo>
                      <a:pt x="2" y="86"/>
                    </a:lnTo>
                    <a:lnTo>
                      <a:pt x="1" y="85"/>
                    </a:lnTo>
                    <a:lnTo>
                      <a:pt x="0" y="84"/>
                    </a:lnTo>
                    <a:lnTo>
                      <a:pt x="1" y="81"/>
                    </a:lnTo>
                    <a:lnTo>
                      <a:pt x="2" y="80"/>
                    </a:lnTo>
                    <a:lnTo>
                      <a:pt x="3" y="78"/>
                    </a:lnTo>
                    <a:lnTo>
                      <a:pt x="5" y="77"/>
                    </a:lnTo>
                    <a:lnTo>
                      <a:pt x="6" y="75"/>
                    </a:lnTo>
                    <a:lnTo>
                      <a:pt x="8" y="74"/>
                    </a:lnTo>
                    <a:lnTo>
                      <a:pt x="10" y="73"/>
                    </a:lnTo>
                    <a:lnTo>
                      <a:pt x="14" y="72"/>
                    </a:lnTo>
                    <a:lnTo>
                      <a:pt x="16" y="72"/>
                    </a:lnTo>
                    <a:lnTo>
                      <a:pt x="18" y="72"/>
                    </a:lnTo>
                    <a:lnTo>
                      <a:pt x="21" y="72"/>
                    </a:lnTo>
                    <a:lnTo>
                      <a:pt x="23" y="73"/>
                    </a:lnTo>
                    <a:lnTo>
                      <a:pt x="25" y="73"/>
                    </a:lnTo>
                    <a:lnTo>
                      <a:pt x="29" y="72"/>
                    </a:lnTo>
                    <a:lnTo>
                      <a:pt x="31" y="71"/>
                    </a:lnTo>
                    <a:lnTo>
                      <a:pt x="33" y="71"/>
                    </a:lnTo>
                    <a:lnTo>
                      <a:pt x="34" y="72"/>
                    </a:lnTo>
                    <a:lnTo>
                      <a:pt x="35" y="73"/>
                    </a:lnTo>
                    <a:lnTo>
                      <a:pt x="35" y="75"/>
                    </a:lnTo>
                    <a:lnTo>
                      <a:pt x="37" y="77"/>
                    </a:lnTo>
                    <a:lnTo>
                      <a:pt x="38" y="78"/>
                    </a:lnTo>
                    <a:lnTo>
                      <a:pt x="38" y="77"/>
                    </a:lnTo>
                    <a:lnTo>
                      <a:pt x="39" y="77"/>
                    </a:lnTo>
                    <a:lnTo>
                      <a:pt x="40" y="75"/>
                    </a:lnTo>
                    <a:lnTo>
                      <a:pt x="42" y="75"/>
                    </a:lnTo>
                    <a:lnTo>
                      <a:pt x="43" y="75"/>
                    </a:lnTo>
                    <a:lnTo>
                      <a:pt x="43" y="77"/>
                    </a:lnTo>
                    <a:lnTo>
                      <a:pt x="42" y="74"/>
                    </a:lnTo>
                    <a:lnTo>
                      <a:pt x="41" y="73"/>
                    </a:lnTo>
                    <a:lnTo>
                      <a:pt x="39" y="70"/>
                    </a:lnTo>
                    <a:lnTo>
                      <a:pt x="37" y="67"/>
                    </a:lnTo>
                    <a:lnTo>
                      <a:pt x="34" y="65"/>
                    </a:lnTo>
                    <a:lnTo>
                      <a:pt x="32" y="63"/>
                    </a:lnTo>
                    <a:lnTo>
                      <a:pt x="31" y="61"/>
                    </a:lnTo>
                    <a:lnTo>
                      <a:pt x="30" y="59"/>
                    </a:lnTo>
                    <a:lnTo>
                      <a:pt x="31" y="58"/>
                    </a:lnTo>
                    <a:lnTo>
                      <a:pt x="31" y="57"/>
                    </a:lnTo>
                    <a:lnTo>
                      <a:pt x="30" y="56"/>
                    </a:lnTo>
                    <a:lnTo>
                      <a:pt x="29" y="54"/>
                    </a:lnTo>
                    <a:lnTo>
                      <a:pt x="27" y="53"/>
                    </a:lnTo>
                    <a:lnTo>
                      <a:pt x="26" y="51"/>
                    </a:lnTo>
                    <a:lnTo>
                      <a:pt x="27" y="51"/>
                    </a:lnTo>
                    <a:lnTo>
                      <a:pt x="27" y="50"/>
                    </a:lnTo>
                    <a:lnTo>
                      <a:pt x="29" y="50"/>
                    </a:lnTo>
                    <a:lnTo>
                      <a:pt x="30" y="50"/>
                    </a:lnTo>
                    <a:lnTo>
                      <a:pt x="31" y="50"/>
                    </a:lnTo>
                    <a:lnTo>
                      <a:pt x="32" y="50"/>
                    </a:lnTo>
                    <a:lnTo>
                      <a:pt x="31" y="50"/>
                    </a:lnTo>
                    <a:lnTo>
                      <a:pt x="30" y="49"/>
                    </a:lnTo>
                    <a:lnTo>
                      <a:pt x="30" y="47"/>
                    </a:lnTo>
                    <a:lnTo>
                      <a:pt x="30" y="45"/>
                    </a:lnTo>
                    <a:lnTo>
                      <a:pt x="29" y="42"/>
                    </a:lnTo>
                    <a:lnTo>
                      <a:pt x="30" y="40"/>
                    </a:lnTo>
                    <a:lnTo>
                      <a:pt x="30" y="38"/>
                    </a:lnTo>
                    <a:lnTo>
                      <a:pt x="31" y="38"/>
                    </a:lnTo>
                    <a:lnTo>
                      <a:pt x="32" y="39"/>
                    </a:lnTo>
                    <a:lnTo>
                      <a:pt x="34" y="41"/>
                    </a:lnTo>
                    <a:lnTo>
                      <a:pt x="35" y="45"/>
                    </a:lnTo>
                    <a:lnTo>
                      <a:pt x="38" y="47"/>
                    </a:lnTo>
                    <a:lnTo>
                      <a:pt x="40" y="50"/>
                    </a:lnTo>
                    <a:lnTo>
                      <a:pt x="40" y="54"/>
                    </a:lnTo>
                    <a:lnTo>
                      <a:pt x="40" y="55"/>
                    </a:lnTo>
                    <a:lnTo>
                      <a:pt x="39" y="55"/>
                    </a:lnTo>
                    <a:lnTo>
                      <a:pt x="38" y="56"/>
                    </a:lnTo>
                    <a:lnTo>
                      <a:pt x="38" y="58"/>
                    </a:lnTo>
                    <a:lnTo>
                      <a:pt x="39" y="59"/>
                    </a:lnTo>
                    <a:lnTo>
                      <a:pt x="40" y="62"/>
                    </a:lnTo>
                    <a:lnTo>
                      <a:pt x="41" y="64"/>
                    </a:lnTo>
                    <a:lnTo>
                      <a:pt x="42" y="65"/>
                    </a:lnTo>
                    <a:lnTo>
                      <a:pt x="43" y="66"/>
                    </a:lnTo>
                    <a:lnTo>
                      <a:pt x="46" y="66"/>
                    </a:lnTo>
                    <a:lnTo>
                      <a:pt x="48" y="66"/>
                    </a:lnTo>
                    <a:lnTo>
                      <a:pt x="49" y="66"/>
                    </a:lnTo>
                    <a:lnTo>
                      <a:pt x="51" y="66"/>
                    </a:lnTo>
                    <a:lnTo>
                      <a:pt x="51" y="69"/>
                    </a:lnTo>
                    <a:lnTo>
                      <a:pt x="49" y="69"/>
                    </a:lnTo>
                    <a:lnTo>
                      <a:pt x="50" y="70"/>
                    </a:lnTo>
                    <a:lnTo>
                      <a:pt x="51" y="71"/>
                    </a:lnTo>
                    <a:lnTo>
                      <a:pt x="53" y="72"/>
                    </a:lnTo>
                    <a:lnTo>
                      <a:pt x="54" y="74"/>
                    </a:lnTo>
                    <a:lnTo>
                      <a:pt x="55" y="75"/>
                    </a:lnTo>
                    <a:lnTo>
                      <a:pt x="56" y="77"/>
                    </a:lnTo>
                    <a:lnTo>
                      <a:pt x="57" y="77"/>
                    </a:lnTo>
                    <a:lnTo>
                      <a:pt x="58" y="77"/>
                    </a:lnTo>
                    <a:lnTo>
                      <a:pt x="58" y="75"/>
                    </a:lnTo>
                    <a:lnTo>
                      <a:pt x="57" y="74"/>
                    </a:lnTo>
                    <a:lnTo>
                      <a:pt x="56" y="73"/>
                    </a:lnTo>
                    <a:lnTo>
                      <a:pt x="56" y="72"/>
                    </a:lnTo>
                    <a:lnTo>
                      <a:pt x="56" y="70"/>
                    </a:lnTo>
                    <a:lnTo>
                      <a:pt x="57" y="67"/>
                    </a:lnTo>
                    <a:lnTo>
                      <a:pt x="58" y="65"/>
                    </a:lnTo>
                    <a:lnTo>
                      <a:pt x="59" y="63"/>
                    </a:lnTo>
                    <a:lnTo>
                      <a:pt x="62" y="62"/>
                    </a:lnTo>
                    <a:lnTo>
                      <a:pt x="63" y="62"/>
                    </a:lnTo>
                    <a:lnTo>
                      <a:pt x="64" y="63"/>
                    </a:lnTo>
                    <a:lnTo>
                      <a:pt x="65" y="64"/>
                    </a:lnTo>
                    <a:lnTo>
                      <a:pt x="66" y="66"/>
                    </a:lnTo>
                    <a:lnTo>
                      <a:pt x="66" y="67"/>
                    </a:lnTo>
                    <a:lnTo>
                      <a:pt x="67" y="67"/>
                    </a:lnTo>
                    <a:lnTo>
                      <a:pt x="69" y="67"/>
                    </a:lnTo>
                    <a:lnTo>
                      <a:pt x="71" y="65"/>
                    </a:lnTo>
                    <a:lnTo>
                      <a:pt x="72" y="64"/>
                    </a:lnTo>
                    <a:lnTo>
                      <a:pt x="73" y="64"/>
                    </a:lnTo>
                    <a:lnTo>
                      <a:pt x="74" y="64"/>
                    </a:lnTo>
                    <a:lnTo>
                      <a:pt x="77" y="65"/>
                    </a:lnTo>
                    <a:lnTo>
                      <a:pt x="79" y="66"/>
                    </a:lnTo>
                    <a:lnTo>
                      <a:pt x="80" y="66"/>
                    </a:lnTo>
                    <a:lnTo>
                      <a:pt x="81" y="66"/>
                    </a:lnTo>
                    <a:lnTo>
                      <a:pt x="81" y="65"/>
                    </a:lnTo>
                    <a:lnTo>
                      <a:pt x="82" y="64"/>
                    </a:lnTo>
                    <a:lnTo>
                      <a:pt x="83" y="64"/>
                    </a:lnTo>
                    <a:lnTo>
                      <a:pt x="85" y="64"/>
                    </a:lnTo>
                    <a:lnTo>
                      <a:pt x="86" y="65"/>
                    </a:lnTo>
                    <a:lnTo>
                      <a:pt x="86" y="67"/>
                    </a:lnTo>
                    <a:lnTo>
                      <a:pt x="87" y="70"/>
                    </a:lnTo>
                    <a:lnTo>
                      <a:pt x="87" y="71"/>
                    </a:lnTo>
                    <a:lnTo>
                      <a:pt x="87" y="73"/>
                    </a:lnTo>
                    <a:lnTo>
                      <a:pt x="87" y="74"/>
                    </a:lnTo>
                    <a:lnTo>
                      <a:pt x="88" y="72"/>
                    </a:lnTo>
                    <a:lnTo>
                      <a:pt x="88" y="70"/>
                    </a:lnTo>
                    <a:lnTo>
                      <a:pt x="89" y="69"/>
                    </a:lnTo>
                    <a:lnTo>
                      <a:pt x="90" y="67"/>
                    </a:lnTo>
                    <a:lnTo>
                      <a:pt x="91" y="66"/>
                    </a:lnTo>
                    <a:lnTo>
                      <a:pt x="94" y="66"/>
                    </a:lnTo>
                    <a:lnTo>
                      <a:pt x="82" y="61"/>
                    </a:lnTo>
                    <a:lnTo>
                      <a:pt x="70" y="58"/>
                    </a:lnTo>
                    <a:lnTo>
                      <a:pt x="57" y="57"/>
                    </a:lnTo>
                    <a:lnTo>
                      <a:pt x="54" y="56"/>
                    </a:lnTo>
                    <a:lnTo>
                      <a:pt x="50" y="54"/>
                    </a:lnTo>
                    <a:lnTo>
                      <a:pt x="49" y="51"/>
                    </a:lnTo>
                    <a:lnTo>
                      <a:pt x="48" y="49"/>
                    </a:lnTo>
                    <a:lnTo>
                      <a:pt x="48" y="47"/>
                    </a:lnTo>
                    <a:lnTo>
                      <a:pt x="49" y="45"/>
                    </a:lnTo>
                    <a:lnTo>
                      <a:pt x="50" y="42"/>
                    </a:lnTo>
                    <a:lnTo>
                      <a:pt x="54" y="40"/>
                    </a:lnTo>
                    <a:lnTo>
                      <a:pt x="57" y="39"/>
                    </a:lnTo>
                    <a:lnTo>
                      <a:pt x="58" y="39"/>
                    </a:lnTo>
                    <a:lnTo>
                      <a:pt x="59" y="38"/>
                    </a:lnTo>
                    <a:lnTo>
                      <a:pt x="62" y="38"/>
                    </a:lnTo>
                    <a:lnTo>
                      <a:pt x="64" y="37"/>
                    </a:lnTo>
                    <a:lnTo>
                      <a:pt x="66" y="35"/>
                    </a:lnTo>
                    <a:lnTo>
                      <a:pt x="66" y="34"/>
                    </a:lnTo>
                    <a:lnTo>
                      <a:pt x="66" y="33"/>
                    </a:lnTo>
                    <a:lnTo>
                      <a:pt x="65" y="32"/>
                    </a:lnTo>
                    <a:lnTo>
                      <a:pt x="56" y="32"/>
                    </a:lnTo>
                    <a:lnTo>
                      <a:pt x="46" y="35"/>
                    </a:lnTo>
                    <a:lnTo>
                      <a:pt x="43" y="37"/>
                    </a:lnTo>
                    <a:lnTo>
                      <a:pt x="41" y="37"/>
                    </a:lnTo>
                    <a:lnTo>
                      <a:pt x="39" y="35"/>
                    </a:lnTo>
                    <a:lnTo>
                      <a:pt x="38" y="33"/>
                    </a:lnTo>
                    <a:lnTo>
                      <a:pt x="37" y="32"/>
                    </a:lnTo>
                    <a:lnTo>
                      <a:pt x="35" y="30"/>
                    </a:lnTo>
                    <a:lnTo>
                      <a:pt x="34" y="27"/>
                    </a:lnTo>
                    <a:lnTo>
                      <a:pt x="34" y="25"/>
                    </a:lnTo>
                    <a:lnTo>
                      <a:pt x="35" y="24"/>
                    </a:lnTo>
                    <a:lnTo>
                      <a:pt x="37" y="22"/>
                    </a:lnTo>
                    <a:lnTo>
                      <a:pt x="39" y="21"/>
                    </a:lnTo>
                    <a:lnTo>
                      <a:pt x="40" y="19"/>
                    </a:lnTo>
                    <a:lnTo>
                      <a:pt x="40" y="18"/>
                    </a:lnTo>
                    <a:lnTo>
                      <a:pt x="39" y="18"/>
                    </a:lnTo>
                    <a:lnTo>
                      <a:pt x="38" y="18"/>
                    </a:lnTo>
                    <a:lnTo>
                      <a:pt x="37" y="18"/>
                    </a:lnTo>
                    <a:lnTo>
                      <a:pt x="34" y="17"/>
                    </a:lnTo>
                    <a:lnTo>
                      <a:pt x="32" y="17"/>
                    </a:lnTo>
                    <a:lnTo>
                      <a:pt x="31" y="16"/>
                    </a:lnTo>
                    <a:lnTo>
                      <a:pt x="31" y="15"/>
                    </a:lnTo>
                    <a:lnTo>
                      <a:pt x="31" y="14"/>
                    </a:lnTo>
                    <a:lnTo>
                      <a:pt x="33" y="12"/>
                    </a:lnTo>
                    <a:lnTo>
                      <a:pt x="35" y="12"/>
                    </a:lnTo>
                    <a:lnTo>
                      <a:pt x="38" y="12"/>
                    </a:lnTo>
                    <a:lnTo>
                      <a:pt x="40" y="14"/>
                    </a:lnTo>
                    <a:lnTo>
                      <a:pt x="42" y="15"/>
                    </a:lnTo>
                    <a:lnTo>
                      <a:pt x="45" y="16"/>
                    </a:lnTo>
                    <a:lnTo>
                      <a:pt x="46" y="15"/>
                    </a:lnTo>
                    <a:lnTo>
                      <a:pt x="48" y="14"/>
                    </a:lnTo>
                    <a:lnTo>
                      <a:pt x="49" y="11"/>
                    </a:lnTo>
                    <a:lnTo>
                      <a:pt x="49" y="9"/>
                    </a:lnTo>
                    <a:lnTo>
                      <a:pt x="50" y="6"/>
                    </a:lnTo>
                    <a:lnTo>
                      <a:pt x="51" y="3"/>
                    </a:lnTo>
                    <a:lnTo>
                      <a:pt x="53" y="1"/>
                    </a:lnTo>
                    <a:lnTo>
                      <a:pt x="54" y="0"/>
                    </a:lnTo>
                    <a:lnTo>
                      <a:pt x="56"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4" name="Freeform 1690"/>
              <p:cNvSpPr>
                <a:spLocks/>
              </p:cNvSpPr>
              <p:nvPr/>
            </p:nvSpPr>
            <p:spPr bwMode="auto">
              <a:xfrm>
                <a:off x="4257676" y="1936751"/>
                <a:ext cx="85725" cy="74613"/>
              </a:xfrm>
              <a:custGeom>
                <a:avLst/>
                <a:gdLst>
                  <a:gd name="T0" fmla="*/ 56 w 109"/>
                  <a:gd name="T1" fmla="*/ 1 h 95"/>
                  <a:gd name="T2" fmla="*/ 66 w 109"/>
                  <a:gd name="T3" fmla="*/ 4 h 95"/>
                  <a:gd name="T4" fmla="*/ 77 w 109"/>
                  <a:gd name="T5" fmla="*/ 4 h 95"/>
                  <a:gd name="T6" fmla="*/ 86 w 109"/>
                  <a:gd name="T7" fmla="*/ 6 h 95"/>
                  <a:gd name="T8" fmla="*/ 89 w 109"/>
                  <a:gd name="T9" fmla="*/ 8 h 95"/>
                  <a:gd name="T10" fmla="*/ 97 w 109"/>
                  <a:gd name="T11" fmla="*/ 4 h 95"/>
                  <a:gd name="T12" fmla="*/ 106 w 109"/>
                  <a:gd name="T13" fmla="*/ 7 h 95"/>
                  <a:gd name="T14" fmla="*/ 109 w 109"/>
                  <a:gd name="T15" fmla="*/ 16 h 95"/>
                  <a:gd name="T16" fmla="*/ 105 w 109"/>
                  <a:gd name="T17" fmla="*/ 23 h 95"/>
                  <a:gd name="T18" fmla="*/ 105 w 109"/>
                  <a:gd name="T19" fmla="*/ 30 h 95"/>
                  <a:gd name="T20" fmla="*/ 109 w 109"/>
                  <a:gd name="T21" fmla="*/ 36 h 95"/>
                  <a:gd name="T22" fmla="*/ 105 w 109"/>
                  <a:gd name="T23" fmla="*/ 41 h 95"/>
                  <a:gd name="T24" fmla="*/ 105 w 109"/>
                  <a:gd name="T25" fmla="*/ 59 h 95"/>
                  <a:gd name="T26" fmla="*/ 100 w 109"/>
                  <a:gd name="T27" fmla="*/ 71 h 95"/>
                  <a:gd name="T28" fmla="*/ 94 w 109"/>
                  <a:gd name="T29" fmla="*/ 73 h 95"/>
                  <a:gd name="T30" fmla="*/ 94 w 109"/>
                  <a:gd name="T31" fmla="*/ 79 h 95"/>
                  <a:gd name="T32" fmla="*/ 97 w 109"/>
                  <a:gd name="T33" fmla="*/ 91 h 95"/>
                  <a:gd name="T34" fmla="*/ 78 w 109"/>
                  <a:gd name="T35" fmla="*/ 90 h 95"/>
                  <a:gd name="T36" fmla="*/ 60 w 109"/>
                  <a:gd name="T37" fmla="*/ 92 h 95"/>
                  <a:gd name="T38" fmla="*/ 47 w 109"/>
                  <a:gd name="T39" fmla="*/ 91 h 95"/>
                  <a:gd name="T40" fmla="*/ 38 w 109"/>
                  <a:gd name="T41" fmla="*/ 87 h 95"/>
                  <a:gd name="T42" fmla="*/ 26 w 109"/>
                  <a:gd name="T43" fmla="*/ 88 h 95"/>
                  <a:gd name="T44" fmla="*/ 23 w 109"/>
                  <a:gd name="T45" fmla="*/ 93 h 95"/>
                  <a:gd name="T46" fmla="*/ 18 w 109"/>
                  <a:gd name="T47" fmla="*/ 95 h 95"/>
                  <a:gd name="T48" fmla="*/ 12 w 109"/>
                  <a:gd name="T49" fmla="*/ 88 h 95"/>
                  <a:gd name="T50" fmla="*/ 5 w 109"/>
                  <a:gd name="T51" fmla="*/ 86 h 95"/>
                  <a:gd name="T52" fmla="*/ 0 w 109"/>
                  <a:gd name="T53" fmla="*/ 84 h 95"/>
                  <a:gd name="T54" fmla="*/ 1 w 109"/>
                  <a:gd name="T55" fmla="*/ 78 h 95"/>
                  <a:gd name="T56" fmla="*/ 2 w 109"/>
                  <a:gd name="T57" fmla="*/ 71 h 95"/>
                  <a:gd name="T58" fmla="*/ 7 w 109"/>
                  <a:gd name="T59" fmla="*/ 69 h 95"/>
                  <a:gd name="T60" fmla="*/ 22 w 109"/>
                  <a:gd name="T61" fmla="*/ 69 h 95"/>
                  <a:gd name="T62" fmla="*/ 36 w 109"/>
                  <a:gd name="T63" fmla="*/ 71 h 95"/>
                  <a:gd name="T64" fmla="*/ 54 w 109"/>
                  <a:gd name="T65" fmla="*/ 70 h 95"/>
                  <a:gd name="T66" fmla="*/ 78 w 109"/>
                  <a:gd name="T67" fmla="*/ 64 h 95"/>
                  <a:gd name="T68" fmla="*/ 64 w 109"/>
                  <a:gd name="T69" fmla="*/ 53 h 95"/>
                  <a:gd name="T70" fmla="*/ 63 w 109"/>
                  <a:gd name="T71" fmla="*/ 47 h 95"/>
                  <a:gd name="T72" fmla="*/ 58 w 109"/>
                  <a:gd name="T73" fmla="*/ 41 h 95"/>
                  <a:gd name="T74" fmla="*/ 58 w 109"/>
                  <a:gd name="T75" fmla="*/ 37 h 95"/>
                  <a:gd name="T76" fmla="*/ 60 w 109"/>
                  <a:gd name="T77" fmla="*/ 32 h 95"/>
                  <a:gd name="T78" fmla="*/ 57 w 109"/>
                  <a:gd name="T79" fmla="*/ 29 h 95"/>
                  <a:gd name="T80" fmla="*/ 60 w 109"/>
                  <a:gd name="T81" fmla="*/ 24 h 95"/>
                  <a:gd name="T82" fmla="*/ 61 w 109"/>
                  <a:gd name="T83" fmla="*/ 18 h 95"/>
                  <a:gd name="T84" fmla="*/ 53 w 109"/>
                  <a:gd name="T85" fmla="*/ 15 h 95"/>
                  <a:gd name="T86" fmla="*/ 46 w 109"/>
                  <a:gd name="T87" fmla="*/ 14 h 95"/>
                  <a:gd name="T88" fmla="*/ 42 w 109"/>
                  <a:gd name="T89" fmla="*/ 8 h 95"/>
                  <a:gd name="T90" fmla="*/ 46 w 109"/>
                  <a:gd name="T91" fmla="*/ 1 h 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9"/>
                  <a:gd name="T139" fmla="*/ 0 h 95"/>
                  <a:gd name="T140" fmla="*/ 109 w 109"/>
                  <a:gd name="T141" fmla="*/ 95 h 9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9" h="95">
                    <a:moveTo>
                      <a:pt x="49" y="0"/>
                    </a:moveTo>
                    <a:lnTo>
                      <a:pt x="53" y="0"/>
                    </a:lnTo>
                    <a:lnTo>
                      <a:pt x="56" y="1"/>
                    </a:lnTo>
                    <a:lnTo>
                      <a:pt x="60" y="2"/>
                    </a:lnTo>
                    <a:lnTo>
                      <a:pt x="64" y="4"/>
                    </a:lnTo>
                    <a:lnTo>
                      <a:pt x="66" y="4"/>
                    </a:lnTo>
                    <a:lnTo>
                      <a:pt x="70" y="4"/>
                    </a:lnTo>
                    <a:lnTo>
                      <a:pt x="73" y="4"/>
                    </a:lnTo>
                    <a:lnTo>
                      <a:pt x="77" y="4"/>
                    </a:lnTo>
                    <a:lnTo>
                      <a:pt x="81" y="4"/>
                    </a:lnTo>
                    <a:lnTo>
                      <a:pt x="84" y="5"/>
                    </a:lnTo>
                    <a:lnTo>
                      <a:pt x="86" y="6"/>
                    </a:lnTo>
                    <a:lnTo>
                      <a:pt x="87" y="7"/>
                    </a:lnTo>
                    <a:lnTo>
                      <a:pt x="88" y="8"/>
                    </a:lnTo>
                    <a:lnTo>
                      <a:pt x="89" y="8"/>
                    </a:lnTo>
                    <a:lnTo>
                      <a:pt x="92" y="7"/>
                    </a:lnTo>
                    <a:lnTo>
                      <a:pt x="94" y="5"/>
                    </a:lnTo>
                    <a:lnTo>
                      <a:pt x="97" y="4"/>
                    </a:lnTo>
                    <a:lnTo>
                      <a:pt x="101" y="4"/>
                    </a:lnTo>
                    <a:lnTo>
                      <a:pt x="103" y="5"/>
                    </a:lnTo>
                    <a:lnTo>
                      <a:pt x="106" y="7"/>
                    </a:lnTo>
                    <a:lnTo>
                      <a:pt x="108" y="9"/>
                    </a:lnTo>
                    <a:lnTo>
                      <a:pt x="109" y="13"/>
                    </a:lnTo>
                    <a:lnTo>
                      <a:pt x="109" y="16"/>
                    </a:lnTo>
                    <a:lnTo>
                      <a:pt x="109" y="18"/>
                    </a:lnTo>
                    <a:lnTo>
                      <a:pt x="106" y="21"/>
                    </a:lnTo>
                    <a:lnTo>
                      <a:pt x="105" y="23"/>
                    </a:lnTo>
                    <a:lnTo>
                      <a:pt x="104" y="25"/>
                    </a:lnTo>
                    <a:lnTo>
                      <a:pt x="104" y="28"/>
                    </a:lnTo>
                    <a:lnTo>
                      <a:pt x="105" y="30"/>
                    </a:lnTo>
                    <a:lnTo>
                      <a:pt x="106" y="32"/>
                    </a:lnTo>
                    <a:lnTo>
                      <a:pt x="108" y="33"/>
                    </a:lnTo>
                    <a:lnTo>
                      <a:pt x="109" y="36"/>
                    </a:lnTo>
                    <a:lnTo>
                      <a:pt x="109" y="37"/>
                    </a:lnTo>
                    <a:lnTo>
                      <a:pt x="108" y="39"/>
                    </a:lnTo>
                    <a:lnTo>
                      <a:pt x="105" y="41"/>
                    </a:lnTo>
                    <a:lnTo>
                      <a:pt x="103" y="46"/>
                    </a:lnTo>
                    <a:lnTo>
                      <a:pt x="104" y="52"/>
                    </a:lnTo>
                    <a:lnTo>
                      <a:pt x="105" y="59"/>
                    </a:lnTo>
                    <a:lnTo>
                      <a:pt x="105" y="64"/>
                    </a:lnTo>
                    <a:lnTo>
                      <a:pt x="101" y="70"/>
                    </a:lnTo>
                    <a:lnTo>
                      <a:pt x="100" y="71"/>
                    </a:lnTo>
                    <a:lnTo>
                      <a:pt x="97" y="71"/>
                    </a:lnTo>
                    <a:lnTo>
                      <a:pt x="95" y="72"/>
                    </a:lnTo>
                    <a:lnTo>
                      <a:pt x="94" y="73"/>
                    </a:lnTo>
                    <a:lnTo>
                      <a:pt x="93" y="76"/>
                    </a:lnTo>
                    <a:lnTo>
                      <a:pt x="93" y="77"/>
                    </a:lnTo>
                    <a:lnTo>
                      <a:pt x="94" y="79"/>
                    </a:lnTo>
                    <a:lnTo>
                      <a:pt x="96" y="83"/>
                    </a:lnTo>
                    <a:lnTo>
                      <a:pt x="97" y="87"/>
                    </a:lnTo>
                    <a:lnTo>
                      <a:pt x="97" y="91"/>
                    </a:lnTo>
                    <a:lnTo>
                      <a:pt x="97" y="95"/>
                    </a:lnTo>
                    <a:lnTo>
                      <a:pt x="88" y="91"/>
                    </a:lnTo>
                    <a:lnTo>
                      <a:pt x="78" y="90"/>
                    </a:lnTo>
                    <a:lnTo>
                      <a:pt x="69" y="90"/>
                    </a:lnTo>
                    <a:lnTo>
                      <a:pt x="64" y="91"/>
                    </a:lnTo>
                    <a:lnTo>
                      <a:pt x="60" y="92"/>
                    </a:lnTo>
                    <a:lnTo>
                      <a:pt x="55" y="93"/>
                    </a:lnTo>
                    <a:lnTo>
                      <a:pt x="50" y="92"/>
                    </a:lnTo>
                    <a:lnTo>
                      <a:pt x="47" y="91"/>
                    </a:lnTo>
                    <a:lnTo>
                      <a:pt x="44" y="90"/>
                    </a:lnTo>
                    <a:lnTo>
                      <a:pt x="41" y="88"/>
                    </a:lnTo>
                    <a:lnTo>
                      <a:pt x="38" y="87"/>
                    </a:lnTo>
                    <a:lnTo>
                      <a:pt x="33" y="87"/>
                    </a:lnTo>
                    <a:lnTo>
                      <a:pt x="30" y="87"/>
                    </a:lnTo>
                    <a:lnTo>
                      <a:pt x="26" y="88"/>
                    </a:lnTo>
                    <a:lnTo>
                      <a:pt x="25" y="90"/>
                    </a:lnTo>
                    <a:lnTo>
                      <a:pt x="24" y="92"/>
                    </a:lnTo>
                    <a:lnTo>
                      <a:pt x="23" y="93"/>
                    </a:lnTo>
                    <a:lnTo>
                      <a:pt x="22" y="94"/>
                    </a:lnTo>
                    <a:lnTo>
                      <a:pt x="20" y="95"/>
                    </a:lnTo>
                    <a:lnTo>
                      <a:pt x="18" y="95"/>
                    </a:lnTo>
                    <a:lnTo>
                      <a:pt x="16" y="93"/>
                    </a:lnTo>
                    <a:lnTo>
                      <a:pt x="14" y="91"/>
                    </a:lnTo>
                    <a:lnTo>
                      <a:pt x="12" y="88"/>
                    </a:lnTo>
                    <a:lnTo>
                      <a:pt x="8" y="86"/>
                    </a:lnTo>
                    <a:lnTo>
                      <a:pt x="6" y="86"/>
                    </a:lnTo>
                    <a:lnTo>
                      <a:pt x="5" y="86"/>
                    </a:lnTo>
                    <a:lnTo>
                      <a:pt x="2" y="85"/>
                    </a:lnTo>
                    <a:lnTo>
                      <a:pt x="1" y="85"/>
                    </a:lnTo>
                    <a:lnTo>
                      <a:pt x="0" y="84"/>
                    </a:lnTo>
                    <a:lnTo>
                      <a:pt x="0" y="83"/>
                    </a:lnTo>
                    <a:lnTo>
                      <a:pt x="0" y="80"/>
                    </a:lnTo>
                    <a:lnTo>
                      <a:pt x="1" y="78"/>
                    </a:lnTo>
                    <a:lnTo>
                      <a:pt x="2" y="75"/>
                    </a:lnTo>
                    <a:lnTo>
                      <a:pt x="2" y="73"/>
                    </a:lnTo>
                    <a:lnTo>
                      <a:pt x="2" y="71"/>
                    </a:lnTo>
                    <a:lnTo>
                      <a:pt x="4" y="70"/>
                    </a:lnTo>
                    <a:lnTo>
                      <a:pt x="5" y="69"/>
                    </a:lnTo>
                    <a:lnTo>
                      <a:pt x="7" y="69"/>
                    </a:lnTo>
                    <a:lnTo>
                      <a:pt x="10" y="69"/>
                    </a:lnTo>
                    <a:lnTo>
                      <a:pt x="15" y="69"/>
                    </a:lnTo>
                    <a:lnTo>
                      <a:pt x="22" y="69"/>
                    </a:lnTo>
                    <a:lnTo>
                      <a:pt x="29" y="69"/>
                    </a:lnTo>
                    <a:lnTo>
                      <a:pt x="32" y="70"/>
                    </a:lnTo>
                    <a:lnTo>
                      <a:pt x="36" y="71"/>
                    </a:lnTo>
                    <a:lnTo>
                      <a:pt x="42" y="71"/>
                    </a:lnTo>
                    <a:lnTo>
                      <a:pt x="49" y="70"/>
                    </a:lnTo>
                    <a:lnTo>
                      <a:pt x="54" y="70"/>
                    </a:lnTo>
                    <a:lnTo>
                      <a:pt x="62" y="67"/>
                    </a:lnTo>
                    <a:lnTo>
                      <a:pt x="69" y="64"/>
                    </a:lnTo>
                    <a:lnTo>
                      <a:pt x="78" y="64"/>
                    </a:lnTo>
                    <a:lnTo>
                      <a:pt x="72" y="60"/>
                    </a:lnTo>
                    <a:lnTo>
                      <a:pt x="66" y="55"/>
                    </a:lnTo>
                    <a:lnTo>
                      <a:pt x="64" y="53"/>
                    </a:lnTo>
                    <a:lnTo>
                      <a:pt x="63" y="52"/>
                    </a:lnTo>
                    <a:lnTo>
                      <a:pt x="63" y="49"/>
                    </a:lnTo>
                    <a:lnTo>
                      <a:pt x="63" y="47"/>
                    </a:lnTo>
                    <a:lnTo>
                      <a:pt x="62" y="45"/>
                    </a:lnTo>
                    <a:lnTo>
                      <a:pt x="60" y="43"/>
                    </a:lnTo>
                    <a:lnTo>
                      <a:pt x="58" y="41"/>
                    </a:lnTo>
                    <a:lnTo>
                      <a:pt x="57" y="39"/>
                    </a:lnTo>
                    <a:lnTo>
                      <a:pt x="57" y="38"/>
                    </a:lnTo>
                    <a:lnTo>
                      <a:pt x="58" y="37"/>
                    </a:lnTo>
                    <a:lnTo>
                      <a:pt x="60" y="35"/>
                    </a:lnTo>
                    <a:lnTo>
                      <a:pt x="61" y="33"/>
                    </a:lnTo>
                    <a:lnTo>
                      <a:pt x="60" y="32"/>
                    </a:lnTo>
                    <a:lnTo>
                      <a:pt x="60" y="31"/>
                    </a:lnTo>
                    <a:lnTo>
                      <a:pt x="58" y="30"/>
                    </a:lnTo>
                    <a:lnTo>
                      <a:pt x="57" y="29"/>
                    </a:lnTo>
                    <a:lnTo>
                      <a:pt x="57" y="28"/>
                    </a:lnTo>
                    <a:lnTo>
                      <a:pt x="58" y="25"/>
                    </a:lnTo>
                    <a:lnTo>
                      <a:pt x="60" y="24"/>
                    </a:lnTo>
                    <a:lnTo>
                      <a:pt x="61" y="22"/>
                    </a:lnTo>
                    <a:lnTo>
                      <a:pt x="61" y="21"/>
                    </a:lnTo>
                    <a:lnTo>
                      <a:pt x="61" y="18"/>
                    </a:lnTo>
                    <a:lnTo>
                      <a:pt x="58" y="17"/>
                    </a:lnTo>
                    <a:lnTo>
                      <a:pt x="56" y="16"/>
                    </a:lnTo>
                    <a:lnTo>
                      <a:pt x="53" y="15"/>
                    </a:lnTo>
                    <a:lnTo>
                      <a:pt x="50" y="15"/>
                    </a:lnTo>
                    <a:lnTo>
                      <a:pt x="47" y="14"/>
                    </a:lnTo>
                    <a:lnTo>
                      <a:pt x="46" y="14"/>
                    </a:lnTo>
                    <a:lnTo>
                      <a:pt x="44" y="13"/>
                    </a:lnTo>
                    <a:lnTo>
                      <a:pt x="42" y="10"/>
                    </a:lnTo>
                    <a:lnTo>
                      <a:pt x="42" y="8"/>
                    </a:lnTo>
                    <a:lnTo>
                      <a:pt x="42" y="6"/>
                    </a:lnTo>
                    <a:lnTo>
                      <a:pt x="44" y="4"/>
                    </a:lnTo>
                    <a:lnTo>
                      <a:pt x="46" y="1"/>
                    </a:lnTo>
                    <a:lnTo>
                      <a:pt x="49"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5" name="Freeform 1691"/>
              <p:cNvSpPr>
                <a:spLocks/>
              </p:cNvSpPr>
              <p:nvPr/>
            </p:nvSpPr>
            <p:spPr bwMode="auto">
              <a:xfrm>
                <a:off x="3768726" y="2108201"/>
                <a:ext cx="200025" cy="127000"/>
              </a:xfrm>
              <a:custGeom>
                <a:avLst/>
                <a:gdLst>
                  <a:gd name="T0" fmla="*/ 173 w 254"/>
                  <a:gd name="T1" fmla="*/ 2 h 159"/>
                  <a:gd name="T2" fmla="*/ 180 w 254"/>
                  <a:gd name="T3" fmla="*/ 3 h 159"/>
                  <a:gd name="T4" fmla="*/ 180 w 254"/>
                  <a:gd name="T5" fmla="*/ 1 h 159"/>
                  <a:gd name="T6" fmla="*/ 191 w 254"/>
                  <a:gd name="T7" fmla="*/ 1 h 159"/>
                  <a:gd name="T8" fmla="*/ 213 w 254"/>
                  <a:gd name="T9" fmla="*/ 10 h 159"/>
                  <a:gd name="T10" fmla="*/ 214 w 254"/>
                  <a:gd name="T11" fmla="*/ 15 h 159"/>
                  <a:gd name="T12" fmla="*/ 202 w 254"/>
                  <a:gd name="T13" fmla="*/ 19 h 159"/>
                  <a:gd name="T14" fmla="*/ 209 w 254"/>
                  <a:gd name="T15" fmla="*/ 19 h 159"/>
                  <a:gd name="T16" fmla="*/ 225 w 254"/>
                  <a:gd name="T17" fmla="*/ 27 h 159"/>
                  <a:gd name="T18" fmla="*/ 226 w 254"/>
                  <a:gd name="T19" fmla="*/ 25 h 159"/>
                  <a:gd name="T20" fmla="*/ 225 w 254"/>
                  <a:gd name="T21" fmla="*/ 19 h 159"/>
                  <a:gd name="T22" fmla="*/ 231 w 254"/>
                  <a:gd name="T23" fmla="*/ 20 h 159"/>
                  <a:gd name="T24" fmla="*/ 239 w 254"/>
                  <a:gd name="T25" fmla="*/ 26 h 159"/>
                  <a:gd name="T26" fmla="*/ 246 w 254"/>
                  <a:gd name="T27" fmla="*/ 34 h 159"/>
                  <a:gd name="T28" fmla="*/ 254 w 254"/>
                  <a:gd name="T29" fmla="*/ 46 h 159"/>
                  <a:gd name="T30" fmla="*/ 232 w 254"/>
                  <a:gd name="T31" fmla="*/ 59 h 159"/>
                  <a:gd name="T32" fmla="*/ 210 w 254"/>
                  <a:gd name="T33" fmla="*/ 67 h 159"/>
                  <a:gd name="T34" fmla="*/ 199 w 254"/>
                  <a:gd name="T35" fmla="*/ 67 h 159"/>
                  <a:gd name="T36" fmla="*/ 190 w 254"/>
                  <a:gd name="T37" fmla="*/ 62 h 159"/>
                  <a:gd name="T38" fmla="*/ 185 w 254"/>
                  <a:gd name="T39" fmla="*/ 67 h 159"/>
                  <a:gd name="T40" fmla="*/ 178 w 254"/>
                  <a:gd name="T41" fmla="*/ 71 h 159"/>
                  <a:gd name="T42" fmla="*/ 175 w 254"/>
                  <a:gd name="T43" fmla="*/ 82 h 159"/>
                  <a:gd name="T44" fmla="*/ 173 w 254"/>
                  <a:gd name="T45" fmla="*/ 89 h 159"/>
                  <a:gd name="T46" fmla="*/ 165 w 254"/>
                  <a:gd name="T47" fmla="*/ 89 h 159"/>
                  <a:gd name="T48" fmla="*/ 145 w 254"/>
                  <a:gd name="T49" fmla="*/ 107 h 159"/>
                  <a:gd name="T50" fmla="*/ 122 w 254"/>
                  <a:gd name="T51" fmla="*/ 114 h 159"/>
                  <a:gd name="T52" fmla="*/ 114 w 254"/>
                  <a:gd name="T53" fmla="*/ 133 h 159"/>
                  <a:gd name="T54" fmla="*/ 109 w 254"/>
                  <a:gd name="T55" fmla="*/ 130 h 159"/>
                  <a:gd name="T56" fmla="*/ 101 w 254"/>
                  <a:gd name="T57" fmla="*/ 129 h 159"/>
                  <a:gd name="T58" fmla="*/ 101 w 254"/>
                  <a:gd name="T59" fmla="*/ 142 h 159"/>
                  <a:gd name="T60" fmla="*/ 84 w 254"/>
                  <a:gd name="T61" fmla="*/ 157 h 159"/>
                  <a:gd name="T62" fmla="*/ 78 w 254"/>
                  <a:gd name="T63" fmla="*/ 150 h 159"/>
                  <a:gd name="T64" fmla="*/ 74 w 254"/>
                  <a:gd name="T65" fmla="*/ 141 h 159"/>
                  <a:gd name="T66" fmla="*/ 64 w 254"/>
                  <a:gd name="T67" fmla="*/ 142 h 159"/>
                  <a:gd name="T68" fmla="*/ 56 w 254"/>
                  <a:gd name="T69" fmla="*/ 119 h 159"/>
                  <a:gd name="T70" fmla="*/ 33 w 254"/>
                  <a:gd name="T71" fmla="*/ 113 h 159"/>
                  <a:gd name="T72" fmla="*/ 28 w 254"/>
                  <a:gd name="T73" fmla="*/ 104 h 159"/>
                  <a:gd name="T74" fmla="*/ 21 w 254"/>
                  <a:gd name="T75" fmla="*/ 99 h 159"/>
                  <a:gd name="T76" fmla="*/ 14 w 254"/>
                  <a:gd name="T77" fmla="*/ 97 h 159"/>
                  <a:gd name="T78" fmla="*/ 5 w 254"/>
                  <a:gd name="T79" fmla="*/ 93 h 159"/>
                  <a:gd name="T80" fmla="*/ 8 w 254"/>
                  <a:gd name="T81" fmla="*/ 81 h 159"/>
                  <a:gd name="T82" fmla="*/ 20 w 254"/>
                  <a:gd name="T83" fmla="*/ 69 h 159"/>
                  <a:gd name="T84" fmla="*/ 15 w 254"/>
                  <a:gd name="T85" fmla="*/ 65 h 159"/>
                  <a:gd name="T86" fmla="*/ 20 w 254"/>
                  <a:gd name="T87" fmla="*/ 51 h 159"/>
                  <a:gd name="T88" fmla="*/ 52 w 254"/>
                  <a:gd name="T89" fmla="*/ 18 h 159"/>
                  <a:gd name="T90" fmla="*/ 62 w 254"/>
                  <a:gd name="T91" fmla="*/ 12 h 159"/>
                  <a:gd name="T92" fmla="*/ 68 w 254"/>
                  <a:gd name="T93" fmla="*/ 10 h 159"/>
                  <a:gd name="T94" fmla="*/ 76 w 254"/>
                  <a:gd name="T95" fmla="*/ 6 h 159"/>
                  <a:gd name="T96" fmla="*/ 80 w 254"/>
                  <a:gd name="T97" fmla="*/ 0 h 159"/>
                  <a:gd name="T98" fmla="*/ 122 w 254"/>
                  <a:gd name="T99" fmla="*/ 6 h 1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4"/>
                  <a:gd name="T151" fmla="*/ 0 h 159"/>
                  <a:gd name="T152" fmla="*/ 254 w 254"/>
                  <a:gd name="T153" fmla="*/ 159 h 1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4" h="159">
                    <a:moveTo>
                      <a:pt x="153" y="0"/>
                    </a:moveTo>
                    <a:lnTo>
                      <a:pt x="168" y="0"/>
                    </a:lnTo>
                    <a:lnTo>
                      <a:pt x="170" y="1"/>
                    </a:lnTo>
                    <a:lnTo>
                      <a:pt x="173" y="2"/>
                    </a:lnTo>
                    <a:lnTo>
                      <a:pt x="175" y="3"/>
                    </a:lnTo>
                    <a:lnTo>
                      <a:pt x="177" y="3"/>
                    </a:lnTo>
                    <a:lnTo>
                      <a:pt x="178" y="3"/>
                    </a:lnTo>
                    <a:lnTo>
                      <a:pt x="180" y="3"/>
                    </a:lnTo>
                    <a:lnTo>
                      <a:pt x="180" y="2"/>
                    </a:lnTo>
                    <a:lnTo>
                      <a:pt x="180" y="1"/>
                    </a:lnTo>
                    <a:lnTo>
                      <a:pt x="182" y="1"/>
                    </a:lnTo>
                    <a:lnTo>
                      <a:pt x="184" y="2"/>
                    </a:lnTo>
                    <a:lnTo>
                      <a:pt x="187" y="2"/>
                    </a:lnTo>
                    <a:lnTo>
                      <a:pt x="191" y="1"/>
                    </a:lnTo>
                    <a:lnTo>
                      <a:pt x="193" y="2"/>
                    </a:lnTo>
                    <a:lnTo>
                      <a:pt x="198" y="3"/>
                    </a:lnTo>
                    <a:lnTo>
                      <a:pt x="205" y="7"/>
                    </a:lnTo>
                    <a:lnTo>
                      <a:pt x="213" y="10"/>
                    </a:lnTo>
                    <a:lnTo>
                      <a:pt x="218" y="12"/>
                    </a:lnTo>
                    <a:lnTo>
                      <a:pt x="222" y="14"/>
                    </a:lnTo>
                    <a:lnTo>
                      <a:pt x="218" y="14"/>
                    </a:lnTo>
                    <a:lnTo>
                      <a:pt x="214" y="15"/>
                    </a:lnTo>
                    <a:lnTo>
                      <a:pt x="207" y="16"/>
                    </a:lnTo>
                    <a:lnTo>
                      <a:pt x="202" y="18"/>
                    </a:lnTo>
                    <a:lnTo>
                      <a:pt x="201" y="19"/>
                    </a:lnTo>
                    <a:lnTo>
                      <a:pt x="202" y="19"/>
                    </a:lnTo>
                    <a:lnTo>
                      <a:pt x="205" y="19"/>
                    </a:lnTo>
                    <a:lnTo>
                      <a:pt x="206" y="19"/>
                    </a:lnTo>
                    <a:lnTo>
                      <a:pt x="208" y="19"/>
                    </a:lnTo>
                    <a:lnTo>
                      <a:pt x="209" y="19"/>
                    </a:lnTo>
                    <a:lnTo>
                      <a:pt x="214" y="22"/>
                    </a:lnTo>
                    <a:lnTo>
                      <a:pt x="217" y="24"/>
                    </a:lnTo>
                    <a:lnTo>
                      <a:pt x="222" y="26"/>
                    </a:lnTo>
                    <a:lnTo>
                      <a:pt x="225" y="27"/>
                    </a:lnTo>
                    <a:lnTo>
                      <a:pt x="226" y="28"/>
                    </a:lnTo>
                    <a:lnTo>
                      <a:pt x="227" y="27"/>
                    </a:lnTo>
                    <a:lnTo>
                      <a:pt x="227" y="26"/>
                    </a:lnTo>
                    <a:lnTo>
                      <a:pt x="226" y="25"/>
                    </a:lnTo>
                    <a:lnTo>
                      <a:pt x="226" y="23"/>
                    </a:lnTo>
                    <a:lnTo>
                      <a:pt x="225" y="22"/>
                    </a:lnTo>
                    <a:lnTo>
                      <a:pt x="225" y="20"/>
                    </a:lnTo>
                    <a:lnTo>
                      <a:pt x="225" y="19"/>
                    </a:lnTo>
                    <a:lnTo>
                      <a:pt x="225" y="18"/>
                    </a:lnTo>
                    <a:lnTo>
                      <a:pt x="226" y="19"/>
                    </a:lnTo>
                    <a:lnTo>
                      <a:pt x="229" y="19"/>
                    </a:lnTo>
                    <a:lnTo>
                      <a:pt x="231" y="20"/>
                    </a:lnTo>
                    <a:lnTo>
                      <a:pt x="233" y="22"/>
                    </a:lnTo>
                    <a:lnTo>
                      <a:pt x="235" y="24"/>
                    </a:lnTo>
                    <a:lnTo>
                      <a:pt x="238" y="25"/>
                    </a:lnTo>
                    <a:lnTo>
                      <a:pt x="239" y="26"/>
                    </a:lnTo>
                    <a:lnTo>
                      <a:pt x="240" y="27"/>
                    </a:lnTo>
                    <a:lnTo>
                      <a:pt x="241" y="27"/>
                    </a:lnTo>
                    <a:lnTo>
                      <a:pt x="243" y="31"/>
                    </a:lnTo>
                    <a:lnTo>
                      <a:pt x="246" y="34"/>
                    </a:lnTo>
                    <a:lnTo>
                      <a:pt x="248" y="38"/>
                    </a:lnTo>
                    <a:lnTo>
                      <a:pt x="249" y="41"/>
                    </a:lnTo>
                    <a:lnTo>
                      <a:pt x="251" y="43"/>
                    </a:lnTo>
                    <a:lnTo>
                      <a:pt x="254" y="46"/>
                    </a:lnTo>
                    <a:lnTo>
                      <a:pt x="249" y="49"/>
                    </a:lnTo>
                    <a:lnTo>
                      <a:pt x="245" y="51"/>
                    </a:lnTo>
                    <a:lnTo>
                      <a:pt x="239" y="54"/>
                    </a:lnTo>
                    <a:lnTo>
                      <a:pt x="232" y="59"/>
                    </a:lnTo>
                    <a:lnTo>
                      <a:pt x="225" y="64"/>
                    </a:lnTo>
                    <a:lnTo>
                      <a:pt x="216" y="66"/>
                    </a:lnTo>
                    <a:lnTo>
                      <a:pt x="214" y="66"/>
                    </a:lnTo>
                    <a:lnTo>
                      <a:pt x="210" y="67"/>
                    </a:lnTo>
                    <a:lnTo>
                      <a:pt x="206" y="69"/>
                    </a:lnTo>
                    <a:lnTo>
                      <a:pt x="202" y="69"/>
                    </a:lnTo>
                    <a:lnTo>
                      <a:pt x="200" y="69"/>
                    </a:lnTo>
                    <a:lnTo>
                      <a:pt x="199" y="67"/>
                    </a:lnTo>
                    <a:lnTo>
                      <a:pt x="197" y="66"/>
                    </a:lnTo>
                    <a:lnTo>
                      <a:pt x="194" y="64"/>
                    </a:lnTo>
                    <a:lnTo>
                      <a:pt x="192" y="63"/>
                    </a:lnTo>
                    <a:lnTo>
                      <a:pt x="190" y="62"/>
                    </a:lnTo>
                    <a:lnTo>
                      <a:pt x="187" y="63"/>
                    </a:lnTo>
                    <a:lnTo>
                      <a:pt x="186" y="64"/>
                    </a:lnTo>
                    <a:lnTo>
                      <a:pt x="185" y="65"/>
                    </a:lnTo>
                    <a:lnTo>
                      <a:pt x="185" y="67"/>
                    </a:lnTo>
                    <a:lnTo>
                      <a:pt x="184" y="69"/>
                    </a:lnTo>
                    <a:lnTo>
                      <a:pt x="183" y="70"/>
                    </a:lnTo>
                    <a:lnTo>
                      <a:pt x="182" y="70"/>
                    </a:lnTo>
                    <a:lnTo>
                      <a:pt x="178" y="71"/>
                    </a:lnTo>
                    <a:lnTo>
                      <a:pt x="176" y="72"/>
                    </a:lnTo>
                    <a:lnTo>
                      <a:pt x="175" y="74"/>
                    </a:lnTo>
                    <a:lnTo>
                      <a:pt x="175" y="78"/>
                    </a:lnTo>
                    <a:lnTo>
                      <a:pt x="175" y="82"/>
                    </a:lnTo>
                    <a:lnTo>
                      <a:pt x="175" y="86"/>
                    </a:lnTo>
                    <a:lnTo>
                      <a:pt x="174" y="88"/>
                    </a:lnTo>
                    <a:lnTo>
                      <a:pt x="173" y="89"/>
                    </a:lnTo>
                    <a:lnTo>
                      <a:pt x="172" y="89"/>
                    </a:lnTo>
                    <a:lnTo>
                      <a:pt x="170" y="89"/>
                    </a:lnTo>
                    <a:lnTo>
                      <a:pt x="168" y="89"/>
                    </a:lnTo>
                    <a:lnTo>
                      <a:pt x="165" y="89"/>
                    </a:lnTo>
                    <a:lnTo>
                      <a:pt x="161" y="90"/>
                    </a:lnTo>
                    <a:lnTo>
                      <a:pt x="156" y="95"/>
                    </a:lnTo>
                    <a:lnTo>
                      <a:pt x="151" y="102"/>
                    </a:lnTo>
                    <a:lnTo>
                      <a:pt x="145" y="107"/>
                    </a:lnTo>
                    <a:lnTo>
                      <a:pt x="140" y="111"/>
                    </a:lnTo>
                    <a:lnTo>
                      <a:pt x="132" y="111"/>
                    </a:lnTo>
                    <a:lnTo>
                      <a:pt x="126" y="111"/>
                    </a:lnTo>
                    <a:lnTo>
                      <a:pt x="122" y="114"/>
                    </a:lnTo>
                    <a:lnTo>
                      <a:pt x="121" y="120"/>
                    </a:lnTo>
                    <a:lnTo>
                      <a:pt x="120" y="126"/>
                    </a:lnTo>
                    <a:lnTo>
                      <a:pt x="119" y="130"/>
                    </a:lnTo>
                    <a:lnTo>
                      <a:pt x="114" y="133"/>
                    </a:lnTo>
                    <a:lnTo>
                      <a:pt x="113" y="133"/>
                    </a:lnTo>
                    <a:lnTo>
                      <a:pt x="111" y="132"/>
                    </a:lnTo>
                    <a:lnTo>
                      <a:pt x="109" y="130"/>
                    </a:lnTo>
                    <a:lnTo>
                      <a:pt x="106" y="130"/>
                    </a:lnTo>
                    <a:lnTo>
                      <a:pt x="104" y="129"/>
                    </a:lnTo>
                    <a:lnTo>
                      <a:pt x="102" y="129"/>
                    </a:lnTo>
                    <a:lnTo>
                      <a:pt x="101" y="129"/>
                    </a:lnTo>
                    <a:lnTo>
                      <a:pt x="100" y="130"/>
                    </a:lnTo>
                    <a:lnTo>
                      <a:pt x="100" y="133"/>
                    </a:lnTo>
                    <a:lnTo>
                      <a:pt x="100" y="135"/>
                    </a:lnTo>
                    <a:lnTo>
                      <a:pt x="101" y="142"/>
                    </a:lnTo>
                    <a:lnTo>
                      <a:pt x="96" y="149"/>
                    </a:lnTo>
                    <a:lnTo>
                      <a:pt x="90" y="154"/>
                    </a:lnTo>
                    <a:lnTo>
                      <a:pt x="84" y="159"/>
                    </a:lnTo>
                    <a:lnTo>
                      <a:pt x="84" y="157"/>
                    </a:lnTo>
                    <a:lnTo>
                      <a:pt x="82" y="154"/>
                    </a:lnTo>
                    <a:lnTo>
                      <a:pt x="81" y="153"/>
                    </a:lnTo>
                    <a:lnTo>
                      <a:pt x="80" y="152"/>
                    </a:lnTo>
                    <a:lnTo>
                      <a:pt x="78" y="150"/>
                    </a:lnTo>
                    <a:lnTo>
                      <a:pt x="77" y="149"/>
                    </a:lnTo>
                    <a:lnTo>
                      <a:pt x="77" y="146"/>
                    </a:lnTo>
                    <a:lnTo>
                      <a:pt x="76" y="143"/>
                    </a:lnTo>
                    <a:lnTo>
                      <a:pt x="74" y="141"/>
                    </a:lnTo>
                    <a:lnTo>
                      <a:pt x="73" y="140"/>
                    </a:lnTo>
                    <a:lnTo>
                      <a:pt x="71" y="140"/>
                    </a:lnTo>
                    <a:lnTo>
                      <a:pt x="68" y="141"/>
                    </a:lnTo>
                    <a:lnTo>
                      <a:pt x="64" y="142"/>
                    </a:lnTo>
                    <a:lnTo>
                      <a:pt x="61" y="137"/>
                    </a:lnTo>
                    <a:lnTo>
                      <a:pt x="60" y="130"/>
                    </a:lnTo>
                    <a:lnTo>
                      <a:pt x="58" y="124"/>
                    </a:lnTo>
                    <a:lnTo>
                      <a:pt x="56" y="119"/>
                    </a:lnTo>
                    <a:lnTo>
                      <a:pt x="50" y="117"/>
                    </a:lnTo>
                    <a:lnTo>
                      <a:pt x="45" y="117"/>
                    </a:lnTo>
                    <a:lnTo>
                      <a:pt x="38" y="115"/>
                    </a:lnTo>
                    <a:lnTo>
                      <a:pt x="33" y="113"/>
                    </a:lnTo>
                    <a:lnTo>
                      <a:pt x="31" y="111"/>
                    </a:lnTo>
                    <a:lnTo>
                      <a:pt x="30" y="107"/>
                    </a:lnTo>
                    <a:lnTo>
                      <a:pt x="29" y="105"/>
                    </a:lnTo>
                    <a:lnTo>
                      <a:pt x="28" y="104"/>
                    </a:lnTo>
                    <a:lnTo>
                      <a:pt x="26" y="102"/>
                    </a:lnTo>
                    <a:lnTo>
                      <a:pt x="25" y="101"/>
                    </a:lnTo>
                    <a:lnTo>
                      <a:pt x="24" y="99"/>
                    </a:lnTo>
                    <a:lnTo>
                      <a:pt x="21" y="99"/>
                    </a:lnTo>
                    <a:lnTo>
                      <a:pt x="17" y="99"/>
                    </a:lnTo>
                    <a:lnTo>
                      <a:pt x="16" y="99"/>
                    </a:lnTo>
                    <a:lnTo>
                      <a:pt x="15" y="98"/>
                    </a:lnTo>
                    <a:lnTo>
                      <a:pt x="14" y="97"/>
                    </a:lnTo>
                    <a:lnTo>
                      <a:pt x="13" y="95"/>
                    </a:lnTo>
                    <a:lnTo>
                      <a:pt x="10" y="94"/>
                    </a:lnTo>
                    <a:lnTo>
                      <a:pt x="8" y="93"/>
                    </a:lnTo>
                    <a:lnTo>
                      <a:pt x="5" y="93"/>
                    </a:lnTo>
                    <a:lnTo>
                      <a:pt x="2" y="93"/>
                    </a:lnTo>
                    <a:lnTo>
                      <a:pt x="0" y="93"/>
                    </a:lnTo>
                    <a:lnTo>
                      <a:pt x="4" y="86"/>
                    </a:lnTo>
                    <a:lnTo>
                      <a:pt x="8" y="81"/>
                    </a:lnTo>
                    <a:lnTo>
                      <a:pt x="13" y="78"/>
                    </a:lnTo>
                    <a:lnTo>
                      <a:pt x="18" y="72"/>
                    </a:lnTo>
                    <a:lnTo>
                      <a:pt x="20" y="70"/>
                    </a:lnTo>
                    <a:lnTo>
                      <a:pt x="20" y="69"/>
                    </a:lnTo>
                    <a:lnTo>
                      <a:pt x="20" y="67"/>
                    </a:lnTo>
                    <a:lnTo>
                      <a:pt x="18" y="66"/>
                    </a:lnTo>
                    <a:lnTo>
                      <a:pt x="16" y="66"/>
                    </a:lnTo>
                    <a:lnTo>
                      <a:pt x="15" y="65"/>
                    </a:lnTo>
                    <a:lnTo>
                      <a:pt x="14" y="64"/>
                    </a:lnTo>
                    <a:lnTo>
                      <a:pt x="14" y="63"/>
                    </a:lnTo>
                    <a:lnTo>
                      <a:pt x="14" y="61"/>
                    </a:lnTo>
                    <a:lnTo>
                      <a:pt x="20" y="51"/>
                    </a:lnTo>
                    <a:lnTo>
                      <a:pt x="29" y="42"/>
                    </a:lnTo>
                    <a:lnTo>
                      <a:pt x="39" y="35"/>
                    </a:lnTo>
                    <a:lnTo>
                      <a:pt x="47" y="27"/>
                    </a:lnTo>
                    <a:lnTo>
                      <a:pt x="52" y="18"/>
                    </a:lnTo>
                    <a:lnTo>
                      <a:pt x="55" y="8"/>
                    </a:lnTo>
                    <a:lnTo>
                      <a:pt x="58" y="10"/>
                    </a:lnTo>
                    <a:lnTo>
                      <a:pt x="60" y="11"/>
                    </a:lnTo>
                    <a:lnTo>
                      <a:pt x="62" y="12"/>
                    </a:lnTo>
                    <a:lnTo>
                      <a:pt x="63" y="12"/>
                    </a:lnTo>
                    <a:lnTo>
                      <a:pt x="64" y="12"/>
                    </a:lnTo>
                    <a:lnTo>
                      <a:pt x="65" y="11"/>
                    </a:lnTo>
                    <a:lnTo>
                      <a:pt x="68" y="10"/>
                    </a:lnTo>
                    <a:lnTo>
                      <a:pt x="70" y="9"/>
                    </a:lnTo>
                    <a:lnTo>
                      <a:pt x="72" y="8"/>
                    </a:lnTo>
                    <a:lnTo>
                      <a:pt x="74" y="7"/>
                    </a:lnTo>
                    <a:lnTo>
                      <a:pt x="76" y="6"/>
                    </a:lnTo>
                    <a:lnTo>
                      <a:pt x="76" y="4"/>
                    </a:lnTo>
                    <a:lnTo>
                      <a:pt x="77" y="2"/>
                    </a:lnTo>
                    <a:lnTo>
                      <a:pt x="78" y="1"/>
                    </a:lnTo>
                    <a:lnTo>
                      <a:pt x="80" y="0"/>
                    </a:lnTo>
                    <a:lnTo>
                      <a:pt x="88" y="1"/>
                    </a:lnTo>
                    <a:lnTo>
                      <a:pt x="96" y="4"/>
                    </a:lnTo>
                    <a:lnTo>
                      <a:pt x="105" y="7"/>
                    </a:lnTo>
                    <a:lnTo>
                      <a:pt x="122" y="6"/>
                    </a:lnTo>
                    <a:lnTo>
                      <a:pt x="140" y="2"/>
                    </a:lnTo>
                    <a:lnTo>
                      <a:pt x="153"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6" name="Freeform 1692"/>
              <p:cNvSpPr>
                <a:spLocks/>
              </p:cNvSpPr>
              <p:nvPr/>
            </p:nvSpPr>
            <p:spPr bwMode="auto">
              <a:xfrm>
                <a:off x="3743326" y="2182813"/>
                <a:ext cx="76200" cy="46038"/>
              </a:xfrm>
              <a:custGeom>
                <a:avLst/>
                <a:gdLst>
                  <a:gd name="T0" fmla="*/ 32 w 96"/>
                  <a:gd name="T1" fmla="*/ 0 h 58"/>
                  <a:gd name="T2" fmla="*/ 34 w 96"/>
                  <a:gd name="T3" fmla="*/ 0 h 58"/>
                  <a:gd name="T4" fmla="*/ 38 w 96"/>
                  <a:gd name="T5" fmla="*/ 0 h 58"/>
                  <a:gd name="T6" fmla="*/ 41 w 96"/>
                  <a:gd name="T7" fmla="*/ 1 h 58"/>
                  <a:gd name="T8" fmla="*/ 44 w 96"/>
                  <a:gd name="T9" fmla="*/ 2 h 58"/>
                  <a:gd name="T10" fmla="*/ 46 w 96"/>
                  <a:gd name="T11" fmla="*/ 3 h 58"/>
                  <a:gd name="T12" fmla="*/ 46 w 96"/>
                  <a:gd name="T13" fmla="*/ 4 h 58"/>
                  <a:gd name="T14" fmla="*/ 47 w 96"/>
                  <a:gd name="T15" fmla="*/ 5 h 58"/>
                  <a:gd name="T16" fmla="*/ 47 w 96"/>
                  <a:gd name="T17" fmla="*/ 6 h 58"/>
                  <a:gd name="T18" fmla="*/ 48 w 96"/>
                  <a:gd name="T19" fmla="*/ 6 h 58"/>
                  <a:gd name="T20" fmla="*/ 49 w 96"/>
                  <a:gd name="T21" fmla="*/ 6 h 58"/>
                  <a:gd name="T22" fmla="*/ 53 w 96"/>
                  <a:gd name="T23" fmla="*/ 6 h 58"/>
                  <a:gd name="T24" fmla="*/ 56 w 96"/>
                  <a:gd name="T25" fmla="*/ 6 h 58"/>
                  <a:gd name="T26" fmla="*/ 57 w 96"/>
                  <a:gd name="T27" fmla="*/ 8 h 58"/>
                  <a:gd name="T28" fmla="*/ 58 w 96"/>
                  <a:gd name="T29" fmla="*/ 9 h 58"/>
                  <a:gd name="T30" fmla="*/ 60 w 96"/>
                  <a:gd name="T31" fmla="*/ 11 h 58"/>
                  <a:gd name="T32" fmla="*/ 61 w 96"/>
                  <a:gd name="T33" fmla="*/ 12 h 58"/>
                  <a:gd name="T34" fmla="*/ 62 w 96"/>
                  <a:gd name="T35" fmla="*/ 14 h 58"/>
                  <a:gd name="T36" fmla="*/ 63 w 96"/>
                  <a:gd name="T37" fmla="*/ 18 h 58"/>
                  <a:gd name="T38" fmla="*/ 65 w 96"/>
                  <a:gd name="T39" fmla="*/ 20 h 58"/>
                  <a:gd name="T40" fmla="*/ 70 w 96"/>
                  <a:gd name="T41" fmla="*/ 22 h 58"/>
                  <a:gd name="T42" fmla="*/ 77 w 96"/>
                  <a:gd name="T43" fmla="*/ 24 h 58"/>
                  <a:gd name="T44" fmla="*/ 82 w 96"/>
                  <a:gd name="T45" fmla="*/ 24 h 58"/>
                  <a:gd name="T46" fmla="*/ 88 w 96"/>
                  <a:gd name="T47" fmla="*/ 26 h 58"/>
                  <a:gd name="T48" fmla="*/ 90 w 96"/>
                  <a:gd name="T49" fmla="*/ 31 h 58"/>
                  <a:gd name="T50" fmla="*/ 92 w 96"/>
                  <a:gd name="T51" fmla="*/ 37 h 58"/>
                  <a:gd name="T52" fmla="*/ 93 w 96"/>
                  <a:gd name="T53" fmla="*/ 44 h 58"/>
                  <a:gd name="T54" fmla="*/ 96 w 96"/>
                  <a:gd name="T55" fmla="*/ 49 h 58"/>
                  <a:gd name="T56" fmla="*/ 84 w 96"/>
                  <a:gd name="T57" fmla="*/ 55 h 58"/>
                  <a:gd name="T58" fmla="*/ 70 w 96"/>
                  <a:gd name="T59" fmla="*/ 58 h 58"/>
                  <a:gd name="T60" fmla="*/ 58 w 96"/>
                  <a:gd name="T61" fmla="*/ 57 h 58"/>
                  <a:gd name="T62" fmla="*/ 45 w 96"/>
                  <a:gd name="T63" fmla="*/ 51 h 58"/>
                  <a:gd name="T64" fmla="*/ 33 w 96"/>
                  <a:gd name="T65" fmla="*/ 45 h 58"/>
                  <a:gd name="T66" fmla="*/ 20 w 96"/>
                  <a:gd name="T67" fmla="*/ 42 h 58"/>
                  <a:gd name="T68" fmla="*/ 10 w 96"/>
                  <a:gd name="T69" fmla="*/ 39 h 58"/>
                  <a:gd name="T70" fmla="*/ 0 w 96"/>
                  <a:gd name="T71" fmla="*/ 34 h 58"/>
                  <a:gd name="T72" fmla="*/ 5 w 96"/>
                  <a:gd name="T73" fmla="*/ 25 h 58"/>
                  <a:gd name="T74" fmla="*/ 10 w 96"/>
                  <a:gd name="T75" fmla="*/ 20 h 58"/>
                  <a:gd name="T76" fmla="*/ 17 w 96"/>
                  <a:gd name="T77" fmla="*/ 14 h 58"/>
                  <a:gd name="T78" fmla="*/ 20 w 96"/>
                  <a:gd name="T79" fmla="*/ 13 h 58"/>
                  <a:gd name="T80" fmla="*/ 22 w 96"/>
                  <a:gd name="T81" fmla="*/ 11 h 58"/>
                  <a:gd name="T82" fmla="*/ 23 w 96"/>
                  <a:gd name="T83" fmla="*/ 8 h 58"/>
                  <a:gd name="T84" fmla="*/ 23 w 96"/>
                  <a:gd name="T85" fmla="*/ 5 h 58"/>
                  <a:gd name="T86" fmla="*/ 24 w 96"/>
                  <a:gd name="T87" fmla="*/ 3 h 58"/>
                  <a:gd name="T88" fmla="*/ 26 w 96"/>
                  <a:gd name="T89" fmla="*/ 2 h 58"/>
                  <a:gd name="T90" fmla="*/ 29 w 96"/>
                  <a:gd name="T91" fmla="*/ 1 h 58"/>
                  <a:gd name="T92" fmla="*/ 32 w 96"/>
                  <a:gd name="T93" fmla="*/ 0 h 5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6"/>
                  <a:gd name="T142" fmla="*/ 0 h 58"/>
                  <a:gd name="T143" fmla="*/ 96 w 96"/>
                  <a:gd name="T144" fmla="*/ 58 h 5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6" h="58">
                    <a:moveTo>
                      <a:pt x="32" y="0"/>
                    </a:moveTo>
                    <a:lnTo>
                      <a:pt x="34" y="0"/>
                    </a:lnTo>
                    <a:lnTo>
                      <a:pt x="38" y="0"/>
                    </a:lnTo>
                    <a:lnTo>
                      <a:pt x="41" y="1"/>
                    </a:lnTo>
                    <a:lnTo>
                      <a:pt x="44" y="2"/>
                    </a:lnTo>
                    <a:lnTo>
                      <a:pt x="46" y="3"/>
                    </a:lnTo>
                    <a:lnTo>
                      <a:pt x="46" y="4"/>
                    </a:lnTo>
                    <a:lnTo>
                      <a:pt x="47" y="5"/>
                    </a:lnTo>
                    <a:lnTo>
                      <a:pt x="47" y="6"/>
                    </a:lnTo>
                    <a:lnTo>
                      <a:pt x="48" y="6"/>
                    </a:lnTo>
                    <a:lnTo>
                      <a:pt x="49" y="6"/>
                    </a:lnTo>
                    <a:lnTo>
                      <a:pt x="53" y="6"/>
                    </a:lnTo>
                    <a:lnTo>
                      <a:pt x="56" y="6"/>
                    </a:lnTo>
                    <a:lnTo>
                      <a:pt x="57" y="8"/>
                    </a:lnTo>
                    <a:lnTo>
                      <a:pt x="58" y="9"/>
                    </a:lnTo>
                    <a:lnTo>
                      <a:pt x="60" y="11"/>
                    </a:lnTo>
                    <a:lnTo>
                      <a:pt x="61" y="12"/>
                    </a:lnTo>
                    <a:lnTo>
                      <a:pt x="62" y="14"/>
                    </a:lnTo>
                    <a:lnTo>
                      <a:pt x="63" y="18"/>
                    </a:lnTo>
                    <a:lnTo>
                      <a:pt x="65" y="20"/>
                    </a:lnTo>
                    <a:lnTo>
                      <a:pt x="70" y="22"/>
                    </a:lnTo>
                    <a:lnTo>
                      <a:pt x="77" y="24"/>
                    </a:lnTo>
                    <a:lnTo>
                      <a:pt x="82" y="24"/>
                    </a:lnTo>
                    <a:lnTo>
                      <a:pt x="88" y="26"/>
                    </a:lnTo>
                    <a:lnTo>
                      <a:pt x="90" y="31"/>
                    </a:lnTo>
                    <a:lnTo>
                      <a:pt x="92" y="37"/>
                    </a:lnTo>
                    <a:lnTo>
                      <a:pt x="93" y="44"/>
                    </a:lnTo>
                    <a:lnTo>
                      <a:pt x="96" y="49"/>
                    </a:lnTo>
                    <a:lnTo>
                      <a:pt x="84" y="55"/>
                    </a:lnTo>
                    <a:lnTo>
                      <a:pt x="70" y="58"/>
                    </a:lnTo>
                    <a:lnTo>
                      <a:pt x="58" y="57"/>
                    </a:lnTo>
                    <a:lnTo>
                      <a:pt x="45" y="51"/>
                    </a:lnTo>
                    <a:lnTo>
                      <a:pt x="33" y="45"/>
                    </a:lnTo>
                    <a:lnTo>
                      <a:pt x="20" y="42"/>
                    </a:lnTo>
                    <a:lnTo>
                      <a:pt x="10" y="39"/>
                    </a:lnTo>
                    <a:lnTo>
                      <a:pt x="0" y="34"/>
                    </a:lnTo>
                    <a:lnTo>
                      <a:pt x="5" y="25"/>
                    </a:lnTo>
                    <a:lnTo>
                      <a:pt x="10" y="20"/>
                    </a:lnTo>
                    <a:lnTo>
                      <a:pt x="17" y="14"/>
                    </a:lnTo>
                    <a:lnTo>
                      <a:pt x="20" y="13"/>
                    </a:lnTo>
                    <a:lnTo>
                      <a:pt x="22" y="11"/>
                    </a:lnTo>
                    <a:lnTo>
                      <a:pt x="23" y="8"/>
                    </a:lnTo>
                    <a:lnTo>
                      <a:pt x="23" y="5"/>
                    </a:lnTo>
                    <a:lnTo>
                      <a:pt x="24" y="3"/>
                    </a:lnTo>
                    <a:lnTo>
                      <a:pt x="26" y="2"/>
                    </a:lnTo>
                    <a:lnTo>
                      <a:pt x="29" y="1"/>
                    </a:lnTo>
                    <a:lnTo>
                      <a:pt x="32"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7" name="Freeform 1693"/>
              <p:cNvSpPr>
                <a:spLocks/>
              </p:cNvSpPr>
              <p:nvPr/>
            </p:nvSpPr>
            <p:spPr bwMode="auto">
              <a:xfrm>
                <a:off x="3824288" y="2146301"/>
                <a:ext cx="146050" cy="190500"/>
              </a:xfrm>
              <a:custGeom>
                <a:avLst/>
                <a:gdLst>
                  <a:gd name="T0" fmla="*/ 184 w 184"/>
                  <a:gd name="T1" fmla="*/ 1 h 240"/>
                  <a:gd name="T2" fmla="*/ 182 w 184"/>
                  <a:gd name="T3" fmla="*/ 4 h 240"/>
                  <a:gd name="T4" fmla="*/ 178 w 184"/>
                  <a:gd name="T5" fmla="*/ 9 h 240"/>
                  <a:gd name="T6" fmla="*/ 175 w 184"/>
                  <a:gd name="T7" fmla="*/ 14 h 240"/>
                  <a:gd name="T8" fmla="*/ 177 w 184"/>
                  <a:gd name="T9" fmla="*/ 18 h 240"/>
                  <a:gd name="T10" fmla="*/ 183 w 184"/>
                  <a:gd name="T11" fmla="*/ 32 h 240"/>
                  <a:gd name="T12" fmla="*/ 172 w 184"/>
                  <a:gd name="T13" fmla="*/ 54 h 240"/>
                  <a:gd name="T14" fmla="*/ 171 w 184"/>
                  <a:gd name="T15" fmla="*/ 68 h 240"/>
                  <a:gd name="T16" fmla="*/ 163 w 184"/>
                  <a:gd name="T17" fmla="*/ 96 h 240"/>
                  <a:gd name="T18" fmla="*/ 161 w 184"/>
                  <a:gd name="T19" fmla="*/ 120 h 240"/>
                  <a:gd name="T20" fmla="*/ 154 w 184"/>
                  <a:gd name="T21" fmla="*/ 135 h 240"/>
                  <a:gd name="T22" fmla="*/ 158 w 184"/>
                  <a:gd name="T23" fmla="*/ 133 h 240"/>
                  <a:gd name="T24" fmla="*/ 158 w 184"/>
                  <a:gd name="T25" fmla="*/ 142 h 240"/>
                  <a:gd name="T26" fmla="*/ 156 w 184"/>
                  <a:gd name="T27" fmla="*/ 156 h 240"/>
                  <a:gd name="T28" fmla="*/ 154 w 184"/>
                  <a:gd name="T29" fmla="*/ 153 h 240"/>
                  <a:gd name="T30" fmla="*/ 152 w 184"/>
                  <a:gd name="T31" fmla="*/ 157 h 240"/>
                  <a:gd name="T32" fmla="*/ 152 w 184"/>
                  <a:gd name="T33" fmla="*/ 166 h 240"/>
                  <a:gd name="T34" fmla="*/ 155 w 184"/>
                  <a:gd name="T35" fmla="*/ 170 h 240"/>
                  <a:gd name="T36" fmla="*/ 159 w 184"/>
                  <a:gd name="T37" fmla="*/ 177 h 240"/>
                  <a:gd name="T38" fmla="*/ 150 w 184"/>
                  <a:gd name="T39" fmla="*/ 194 h 240"/>
                  <a:gd name="T40" fmla="*/ 151 w 184"/>
                  <a:gd name="T41" fmla="*/ 230 h 240"/>
                  <a:gd name="T42" fmla="*/ 150 w 184"/>
                  <a:gd name="T43" fmla="*/ 237 h 240"/>
                  <a:gd name="T44" fmla="*/ 143 w 184"/>
                  <a:gd name="T45" fmla="*/ 238 h 240"/>
                  <a:gd name="T46" fmla="*/ 135 w 184"/>
                  <a:gd name="T47" fmla="*/ 237 h 240"/>
                  <a:gd name="T48" fmla="*/ 129 w 184"/>
                  <a:gd name="T49" fmla="*/ 239 h 240"/>
                  <a:gd name="T50" fmla="*/ 120 w 184"/>
                  <a:gd name="T51" fmla="*/ 238 h 240"/>
                  <a:gd name="T52" fmla="*/ 106 w 184"/>
                  <a:gd name="T53" fmla="*/ 231 h 240"/>
                  <a:gd name="T54" fmla="*/ 87 w 184"/>
                  <a:gd name="T55" fmla="*/ 231 h 240"/>
                  <a:gd name="T56" fmla="*/ 70 w 184"/>
                  <a:gd name="T57" fmla="*/ 227 h 240"/>
                  <a:gd name="T58" fmla="*/ 55 w 184"/>
                  <a:gd name="T59" fmla="*/ 222 h 240"/>
                  <a:gd name="T60" fmla="*/ 37 w 184"/>
                  <a:gd name="T61" fmla="*/ 193 h 240"/>
                  <a:gd name="T62" fmla="*/ 18 w 184"/>
                  <a:gd name="T63" fmla="*/ 156 h 240"/>
                  <a:gd name="T64" fmla="*/ 6 w 184"/>
                  <a:gd name="T65" fmla="*/ 125 h 240"/>
                  <a:gd name="T66" fmla="*/ 1 w 184"/>
                  <a:gd name="T67" fmla="*/ 119 h 240"/>
                  <a:gd name="T68" fmla="*/ 0 w 184"/>
                  <a:gd name="T69" fmla="*/ 112 h 240"/>
                  <a:gd name="T70" fmla="*/ 6 w 184"/>
                  <a:gd name="T71" fmla="*/ 109 h 240"/>
                  <a:gd name="T72" fmla="*/ 13 w 184"/>
                  <a:gd name="T73" fmla="*/ 112 h 240"/>
                  <a:gd name="T74" fmla="*/ 31 w 184"/>
                  <a:gd name="T75" fmla="*/ 93 h 240"/>
                  <a:gd name="T76" fmla="*/ 29 w 184"/>
                  <a:gd name="T77" fmla="*/ 87 h 240"/>
                  <a:gd name="T78" fmla="*/ 32 w 184"/>
                  <a:gd name="T79" fmla="*/ 81 h 240"/>
                  <a:gd name="T80" fmla="*/ 38 w 184"/>
                  <a:gd name="T81" fmla="*/ 83 h 240"/>
                  <a:gd name="T82" fmla="*/ 45 w 184"/>
                  <a:gd name="T83" fmla="*/ 86 h 240"/>
                  <a:gd name="T84" fmla="*/ 49 w 184"/>
                  <a:gd name="T85" fmla="*/ 82 h 240"/>
                  <a:gd name="T86" fmla="*/ 50 w 184"/>
                  <a:gd name="T87" fmla="*/ 74 h 240"/>
                  <a:gd name="T88" fmla="*/ 51 w 184"/>
                  <a:gd name="T89" fmla="*/ 67 h 240"/>
                  <a:gd name="T90" fmla="*/ 58 w 184"/>
                  <a:gd name="T91" fmla="*/ 64 h 240"/>
                  <a:gd name="T92" fmla="*/ 66 w 184"/>
                  <a:gd name="T93" fmla="*/ 65 h 240"/>
                  <a:gd name="T94" fmla="*/ 83 w 184"/>
                  <a:gd name="T95" fmla="*/ 51 h 240"/>
                  <a:gd name="T96" fmla="*/ 94 w 184"/>
                  <a:gd name="T97" fmla="*/ 43 h 240"/>
                  <a:gd name="T98" fmla="*/ 101 w 184"/>
                  <a:gd name="T99" fmla="*/ 43 h 240"/>
                  <a:gd name="T100" fmla="*/ 105 w 184"/>
                  <a:gd name="T101" fmla="*/ 34 h 240"/>
                  <a:gd name="T102" fmla="*/ 107 w 184"/>
                  <a:gd name="T103" fmla="*/ 23 h 240"/>
                  <a:gd name="T104" fmla="*/ 112 w 184"/>
                  <a:gd name="T105" fmla="*/ 22 h 240"/>
                  <a:gd name="T106" fmla="*/ 115 w 184"/>
                  <a:gd name="T107" fmla="*/ 17 h 240"/>
                  <a:gd name="T108" fmla="*/ 121 w 184"/>
                  <a:gd name="T109" fmla="*/ 16 h 240"/>
                  <a:gd name="T110" fmla="*/ 128 w 184"/>
                  <a:gd name="T111" fmla="*/ 20 h 240"/>
                  <a:gd name="T112" fmla="*/ 148 w 184"/>
                  <a:gd name="T113" fmla="*/ 18 h 240"/>
                  <a:gd name="T114" fmla="*/ 182 w 184"/>
                  <a:gd name="T115" fmla="*/ 0 h 2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84"/>
                  <a:gd name="T175" fmla="*/ 0 h 240"/>
                  <a:gd name="T176" fmla="*/ 184 w 184"/>
                  <a:gd name="T177" fmla="*/ 240 h 2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84" h="240">
                    <a:moveTo>
                      <a:pt x="184" y="0"/>
                    </a:moveTo>
                    <a:lnTo>
                      <a:pt x="184" y="0"/>
                    </a:lnTo>
                    <a:lnTo>
                      <a:pt x="184" y="1"/>
                    </a:lnTo>
                    <a:lnTo>
                      <a:pt x="183" y="2"/>
                    </a:lnTo>
                    <a:lnTo>
                      <a:pt x="183" y="3"/>
                    </a:lnTo>
                    <a:lnTo>
                      <a:pt x="182" y="4"/>
                    </a:lnTo>
                    <a:lnTo>
                      <a:pt x="179" y="7"/>
                    </a:lnTo>
                    <a:lnTo>
                      <a:pt x="178" y="8"/>
                    </a:lnTo>
                    <a:lnTo>
                      <a:pt x="178" y="9"/>
                    </a:lnTo>
                    <a:lnTo>
                      <a:pt x="176" y="11"/>
                    </a:lnTo>
                    <a:lnTo>
                      <a:pt x="175" y="12"/>
                    </a:lnTo>
                    <a:lnTo>
                      <a:pt x="175" y="14"/>
                    </a:lnTo>
                    <a:lnTo>
                      <a:pt x="175" y="15"/>
                    </a:lnTo>
                    <a:lnTo>
                      <a:pt x="176" y="17"/>
                    </a:lnTo>
                    <a:lnTo>
                      <a:pt x="177" y="18"/>
                    </a:lnTo>
                    <a:lnTo>
                      <a:pt x="179" y="19"/>
                    </a:lnTo>
                    <a:lnTo>
                      <a:pt x="182" y="25"/>
                    </a:lnTo>
                    <a:lnTo>
                      <a:pt x="183" y="32"/>
                    </a:lnTo>
                    <a:lnTo>
                      <a:pt x="180" y="40"/>
                    </a:lnTo>
                    <a:lnTo>
                      <a:pt x="177" y="48"/>
                    </a:lnTo>
                    <a:lnTo>
                      <a:pt x="172" y="54"/>
                    </a:lnTo>
                    <a:lnTo>
                      <a:pt x="167" y="56"/>
                    </a:lnTo>
                    <a:lnTo>
                      <a:pt x="170" y="60"/>
                    </a:lnTo>
                    <a:lnTo>
                      <a:pt x="171" y="68"/>
                    </a:lnTo>
                    <a:lnTo>
                      <a:pt x="169" y="78"/>
                    </a:lnTo>
                    <a:lnTo>
                      <a:pt x="166" y="87"/>
                    </a:lnTo>
                    <a:lnTo>
                      <a:pt x="163" y="96"/>
                    </a:lnTo>
                    <a:lnTo>
                      <a:pt x="162" y="102"/>
                    </a:lnTo>
                    <a:lnTo>
                      <a:pt x="161" y="111"/>
                    </a:lnTo>
                    <a:lnTo>
                      <a:pt x="161" y="120"/>
                    </a:lnTo>
                    <a:lnTo>
                      <a:pt x="159" y="128"/>
                    </a:lnTo>
                    <a:lnTo>
                      <a:pt x="153" y="135"/>
                    </a:lnTo>
                    <a:lnTo>
                      <a:pt x="154" y="135"/>
                    </a:lnTo>
                    <a:lnTo>
                      <a:pt x="155" y="134"/>
                    </a:lnTo>
                    <a:lnTo>
                      <a:pt x="156" y="133"/>
                    </a:lnTo>
                    <a:lnTo>
                      <a:pt x="158" y="133"/>
                    </a:lnTo>
                    <a:lnTo>
                      <a:pt x="159" y="133"/>
                    </a:lnTo>
                    <a:lnTo>
                      <a:pt x="159" y="136"/>
                    </a:lnTo>
                    <a:lnTo>
                      <a:pt x="158" y="142"/>
                    </a:lnTo>
                    <a:lnTo>
                      <a:pt x="158" y="149"/>
                    </a:lnTo>
                    <a:lnTo>
                      <a:pt x="156" y="153"/>
                    </a:lnTo>
                    <a:lnTo>
                      <a:pt x="156" y="156"/>
                    </a:lnTo>
                    <a:lnTo>
                      <a:pt x="155" y="154"/>
                    </a:lnTo>
                    <a:lnTo>
                      <a:pt x="154" y="153"/>
                    </a:lnTo>
                    <a:lnTo>
                      <a:pt x="153" y="153"/>
                    </a:lnTo>
                    <a:lnTo>
                      <a:pt x="153" y="154"/>
                    </a:lnTo>
                    <a:lnTo>
                      <a:pt x="152" y="157"/>
                    </a:lnTo>
                    <a:lnTo>
                      <a:pt x="152" y="160"/>
                    </a:lnTo>
                    <a:lnTo>
                      <a:pt x="152" y="164"/>
                    </a:lnTo>
                    <a:lnTo>
                      <a:pt x="152" y="166"/>
                    </a:lnTo>
                    <a:lnTo>
                      <a:pt x="153" y="167"/>
                    </a:lnTo>
                    <a:lnTo>
                      <a:pt x="154" y="169"/>
                    </a:lnTo>
                    <a:lnTo>
                      <a:pt x="155" y="170"/>
                    </a:lnTo>
                    <a:lnTo>
                      <a:pt x="158" y="172"/>
                    </a:lnTo>
                    <a:lnTo>
                      <a:pt x="158" y="175"/>
                    </a:lnTo>
                    <a:lnTo>
                      <a:pt x="159" y="177"/>
                    </a:lnTo>
                    <a:lnTo>
                      <a:pt x="156" y="184"/>
                    </a:lnTo>
                    <a:lnTo>
                      <a:pt x="153" y="190"/>
                    </a:lnTo>
                    <a:lnTo>
                      <a:pt x="150" y="194"/>
                    </a:lnTo>
                    <a:lnTo>
                      <a:pt x="147" y="200"/>
                    </a:lnTo>
                    <a:lnTo>
                      <a:pt x="147" y="215"/>
                    </a:lnTo>
                    <a:lnTo>
                      <a:pt x="151" y="230"/>
                    </a:lnTo>
                    <a:lnTo>
                      <a:pt x="152" y="232"/>
                    </a:lnTo>
                    <a:lnTo>
                      <a:pt x="151" y="235"/>
                    </a:lnTo>
                    <a:lnTo>
                      <a:pt x="150" y="237"/>
                    </a:lnTo>
                    <a:lnTo>
                      <a:pt x="147" y="237"/>
                    </a:lnTo>
                    <a:lnTo>
                      <a:pt x="145" y="238"/>
                    </a:lnTo>
                    <a:lnTo>
                      <a:pt x="143" y="238"/>
                    </a:lnTo>
                    <a:lnTo>
                      <a:pt x="139" y="238"/>
                    </a:lnTo>
                    <a:lnTo>
                      <a:pt x="137" y="238"/>
                    </a:lnTo>
                    <a:lnTo>
                      <a:pt x="135" y="237"/>
                    </a:lnTo>
                    <a:lnTo>
                      <a:pt x="132" y="238"/>
                    </a:lnTo>
                    <a:lnTo>
                      <a:pt x="130" y="238"/>
                    </a:lnTo>
                    <a:lnTo>
                      <a:pt x="129" y="239"/>
                    </a:lnTo>
                    <a:lnTo>
                      <a:pt x="127" y="240"/>
                    </a:lnTo>
                    <a:lnTo>
                      <a:pt x="123" y="239"/>
                    </a:lnTo>
                    <a:lnTo>
                      <a:pt x="120" y="238"/>
                    </a:lnTo>
                    <a:lnTo>
                      <a:pt x="116" y="237"/>
                    </a:lnTo>
                    <a:lnTo>
                      <a:pt x="114" y="235"/>
                    </a:lnTo>
                    <a:lnTo>
                      <a:pt x="106" y="231"/>
                    </a:lnTo>
                    <a:lnTo>
                      <a:pt x="101" y="229"/>
                    </a:lnTo>
                    <a:lnTo>
                      <a:pt x="94" y="230"/>
                    </a:lnTo>
                    <a:lnTo>
                      <a:pt x="87" y="231"/>
                    </a:lnTo>
                    <a:lnTo>
                      <a:pt x="81" y="230"/>
                    </a:lnTo>
                    <a:lnTo>
                      <a:pt x="75" y="228"/>
                    </a:lnTo>
                    <a:lnTo>
                      <a:pt x="70" y="227"/>
                    </a:lnTo>
                    <a:lnTo>
                      <a:pt x="64" y="227"/>
                    </a:lnTo>
                    <a:lnTo>
                      <a:pt x="59" y="230"/>
                    </a:lnTo>
                    <a:lnTo>
                      <a:pt x="55" y="222"/>
                    </a:lnTo>
                    <a:lnTo>
                      <a:pt x="53" y="213"/>
                    </a:lnTo>
                    <a:lnTo>
                      <a:pt x="48" y="205"/>
                    </a:lnTo>
                    <a:lnTo>
                      <a:pt x="37" y="193"/>
                    </a:lnTo>
                    <a:lnTo>
                      <a:pt x="27" y="182"/>
                    </a:lnTo>
                    <a:lnTo>
                      <a:pt x="22" y="166"/>
                    </a:lnTo>
                    <a:lnTo>
                      <a:pt x="18" y="156"/>
                    </a:lnTo>
                    <a:lnTo>
                      <a:pt x="16" y="144"/>
                    </a:lnTo>
                    <a:lnTo>
                      <a:pt x="11" y="134"/>
                    </a:lnTo>
                    <a:lnTo>
                      <a:pt x="6" y="125"/>
                    </a:lnTo>
                    <a:lnTo>
                      <a:pt x="5" y="123"/>
                    </a:lnTo>
                    <a:lnTo>
                      <a:pt x="3" y="121"/>
                    </a:lnTo>
                    <a:lnTo>
                      <a:pt x="1" y="119"/>
                    </a:lnTo>
                    <a:lnTo>
                      <a:pt x="0" y="117"/>
                    </a:lnTo>
                    <a:lnTo>
                      <a:pt x="0" y="114"/>
                    </a:lnTo>
                    <a:lnTo>
                      <a:pt x="0" y="112"/>
                    </a:lnTo>
                    <a:lnTo>
                      <a:pt x="1" y="110"/>
                    </a:lnTo>
                    <a:lnTo>
                      <a:pt x="3" y="109"/>
                    </a:lnTo>
                    <a:lnTo>
                      <a:pt x="6" y="109"/>
                    </a:lnTo>
                    <a:lnTo>
                      <a:pt x="9" y="109"/>
                    </a:lnTo>
                    <a:lnTo>
                      <a:pt x="11" y="110"/>
                    </a:lnTo>
                    <a:lnTo>
                      <a:pt x="13" y="112"/>
                    </a:lnTo>
                    <a:lnTo>
                      <a:pt x="19" y="106"/>
                    </a:lnTo>
                    <a:lnTo>
                      <a:pt x="26" y="101"/>
                    </a:lnTo>
                    <a:lnTo>
                      <a:pt x="31" y="93"/>
                    </a:lnTo>
                    <a:lnTo>
                      <a:pt x="30" y="91"/>
                    </a:lnTo>
                    <a:lnTo>
                      <a:pt x="30" y="89"/>
                    </a:lnTo>
                    <a:lnTo>
                      <a:pt x="29" y="87"/>
                    </a:lnTo>
                    <a:lnTo>
                      <a:pt x="29" y="86"/>
                    </a:lnTo>
                    <a:lnTo>
                      <a:pt x="30" y="82"/>
                    </a:lnTo>
                    <a:lnTo>
                      <a:pt x="32" y="81"/>
                    </a:lnTo>
                    <a:lnTo>
                      <a:pt x="34" y="82"/>
                    </a:lnTo>
                    <a:lnTo>
                      <a:pt x="35" y="82"/>
                    </a:lnTo>
                    <a:lnTo>
                      <a:pt x="38" y="83"/>
                    </a:lnTo>
                    <a:lnTo>
                      <a:pt x="40" y="85"/>
                    </a:lnTo>
                    <a:lnTo>
                      <a:pt x="41" y="86"/>
                    </a:lnTo>
                    <a:lnTo>
                      <a:pt x="45" y="86"/>
                    </a:lnTo>
                    <a:lnTo>
                      <a:pt x="47" y="86"/>
                    </a:lnTo>
                    <a:lnTo>
                      <a:pt x="48" y="85"/>
                    </a:lnTo>
                    <a:lnTo>
                      <a:pt x="49" y="82"/>
                    </a:lnTo>
                    <a:lnTo>
                      <a:pt x="49" y="80"/>
                    </a:lnTo>
                    <a:lnTo>
                      <a:pt x="49" y="77"/>
                    </a:lnTo>
                    <a:lnTo>
                      <a:pt x="50" y="74"/>
                    </a:lnTo>
                    <a:lnTo>
                      <a:pt x="50" y="72"/>
                    </a:lnTo>
                    <a:lnTo>
                      <a:pt x="50" y="70"/>
                    </a:lnTo>
                    <a:lnTo>
                      <a:pt x="51" y="67"/>
                    </a:lnTo>
                    <a:lnTo>
                      <a:pt x="54" y="65"/>
                    </a:lnTo>
                    <a:lnTo>
                      <a:pt x="56" y="64"/>
                    </a:lnTo>
                    <a:lnTo>
                      <a:pt x="58" y="64"/>
                    </a:lnTo>
                    <a:lnTo>
                      <a:pt x="61" y="64"/>
                    </a:lnTo>
                    <a:lnTo>
                      <a:pt x="63" y="64"/>
                    </a:lnTo>
                    <a:lnTo>
                      <a:pt x="66" y="65"/>
                    </a:lnTo>
                    <a:lnTo>
                      <a:pt x="73" y="63"/>
                    </a:lnTo>
                    <a:lnTo>
                      <a:pt x="78" y="57"/>
                    </a:lnTo>
                    <a:lnTo>
                      <a:pt x="83" y="51"/>
                    </a:lnTo>
                    <a:lnTo>
                      <a:pt x="88" y="46"/>
                    </a:lnTo>
                    <a:lnTo>
                      <a:pt x="90" y="44"/>
                    </a:lnTo>
                    <a:lnTo>
                      <a:pt x="94" y="43"/>
                    </a:lnTo>
                    <a:lnTo>
                      <a:pt x="96" y="43"/>
                    </a:lnTo>
                    <a:lnTo>
                      <a:pt x="98" y="43"/>
                    </a:lnTo>
                    <a:lnTo>
                      <a:pt x="101" y="43"/>
                    </a:lnTo>
                    <a:lnTo>
                      <a:pt x="104" y="43"/>
                    </a:lnTo>
                    <a:lnTo>
                      <a:pt x="105" y="40"/>
                    </a:lnTo>
                    <a:lnTo>
                      <a:pt x="105" y="34"/>
                    </a:lnTo>
                    <a:lnTo>
                      <a:pt x="104" y="28"/>
                    </a:lnTo>
                    <a:lnTo>
                      <a:pt x="106" y="24"/>
                    </a:lnTo>
                    <a:lnTo>
                      <a:pt x="107" y="23"/>
                    </a:lnTo>
                    <a:lnTo>
                      <a:pt x="110" y="22"/>
                    </a:lnTo>
                    <a:lnTo>
                      <a:pt x="111" y="22"/>
                    </a:lnTo>
                    <a:lnTo>
                      <a:pt x="112" y="22"/>
                    </a:lnTo>
                    <a:lnTo>
                      <a:pt x="113" y="20"/>
                    </a:lnTo>
                    <a:lnTo>
                      <a:pt x="114" y="19"/>
                    </a:lnTo>
                    <a:lnTo>
                      <a:pt x="115" y="17"/>
                    </a:lnTo>
                    <a:lnTo>
                      <a:pt x="116" y="16"/>
                    </a:lnTo>
                    <a:lnTo>
                      <a:pt x="119" y="16"/>
                    </a:lnTo>
                    <a:lnTo>
                      <a:pt x="121" y="16"/>
                    </a:lnTo>
                    <a:lnTo>
                      <a:pt x="123" y="17"/>
                    </a:lnTo>
                    <a:lnTo>
                      <a:pt x="126" y="18"/>
                    </a:lnTo>
                    <a:lnTo>
                      <a:pt x="128" y="20"/>
                    </a:lnTo>
                    <a:lnTo>
                      <a:pt x="129" y="22"/>
                    </a:lnTo>
                    <a:lnTo>
                      <a:pt x="131" y="22"/>
                    </a:lnTo>
                    <a:lnTo>
                      <a:pt x="148" y="18"/>
                    </a:lnTo>
                    <a:lnTo>
                      <a:pt x="164" y="10"/>
                    </a:lnTo>
                    <a:lnTo>
                      <a:pt x="179" y="1"/>
                    </a:lnTo>
                    <a:lnTo>
                      <a:pt x="182" y="0"/>
                    </a:lnTo>
                    <a:lnTo>
                      <a:pt x="184"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8" name="Freeform 1694"/>
              <p:cNvSpPr>
                <a:spLocks/>
              </p:cNvSpPr>
              <p:nvPr/>
            </p:nvSpPr>
            <p:spPr bwMode="auto">
              <a:xfrm>
                <a:off x="3689351" y="2035176"/>
                <a:ext cx="120650" cy="174625"/>
              </a:xfrm>
              <a:custGeom>
                <a:avLst/>
                <a:gdLst>
                  <a:gd name="T0" fmla="*/ 123 w 152"/>
                  <a:gd name="T1" fmla="*/ 94 h 220"/>
                  <a:gd name="T2" fmla="*/ 142 w 152"/>
                  <a:gd name="T3" fmla="*/ 94 h 220"/>
                  <a:gd name="T4" fmla="*/ 140 w 152"/>
                  <a:gd name="T5" fmla="*/ 97 h 220"/>
                  <a:gd name="T6" fmla="*/ 142 w 152"/>
                  <a:gd name="T7" fmla="*/ 97 h 220"/>
                  <a:gd name="T8" fmla="*/ 144 w 152"/>
                  <a:gd name="T9" fmla="*/ 96 h 220"/>
                  <a:gd name="T10" fmla="*/ 148 w 152"/>
                  <a:gd name="T11" fmla="*/ 96 h 220"/>
                  <a:gd name="T12" fmla="*/ 152 w 152"/>
                  <a:gd name="T13" fmla="*/ 100 h 220"/>
                  <a:gd name="T14" fmla="*/ 152 w 152"/>
                  <a:gd name="T15" fmla="*/ 105 h 220"/>
                  <a:gd name="T16" fmla="*/ 144 w 152"/>
                  <a:gd name="T17" fmla="*/ 121 h 220"/>
                  <a:gd name="T18" fmla="*/ 135 w 152"/>
                  <a:gd name="T19" fmla="*/ 131 h 220"/>
                  <a:gd name="T20" fmla="*/ 122 w 152"/>
                  <a:gd name="T21" fmla="*/ 140 h 220"/>
                  <a:gd name="T22" fmla="*/ 113 w 152"/>
                  <a:gd name="T23" fmla="*/ 150 h 220"/>
                  <a:gd name="T24" fmla="*/ 115 w 152"/>
                  <a:gd name="T25" fmla="*/ 159 h 220"/>
                  <a:gd name="T26" fmla="*/ 118 w 152"/>
                  <a:gd name="T27" fmla="*/ 162 h 220"/>
                  <a:gd name="T28" fmla="*/ 115 w 152"/>
                  <a:gd name="T29" fmla="*/ 166 h 220"/>
                  <a:gd name="T30" fmla="*/ 112 w 152"/>
                  <a:gd name="T31" fmla="*/ 170 h 220"/>
                  <a:gd name="T32" fmla="*/ 108 w 152"/>
                  <a:gd name="T33" fmla="*/ 173 h 220"/>
                  <a:gd name="T34" fmla="*/ 105 w 152"/>
                  <a:gd name="T35" fmla="*/ 175 h 220"/>
                  <a:gd name="T36" fmla="*/ 100 w 152"/>
                  <a:gd name="T37" fmla="*/ 180 h 220"/>
                  <a:gd name="T38" fmla="*/ 97 w 152"/>
                  <a:gd name="T39" fmla="*/ 184 h 220"/>
                  <a:gd name="T40" fmla="*/ 96 w 152"/>
                  <a:gd name="T41" fmla="*/ 186 h 220"/>
                  <a:gd name="T42" fmla="*/ 91 w 152"/>
                  <a:gd name="T43" fmla="*/ 188 h 220"/>
                  <a:gd name="T44" fmla="*/ 88 w 152"/>
                  <a:gd name="T45" fmla="*/ 192 h 220"/>
                  <a:gd name="T46" fmla="*/ 86 w 152"/>
                  <a:gd name="T47" fmla="*/ 198 h 220"/>
                  <a:gd name="T48" fmla="*/ 82 w 152"/>
                  <a:gd name="T49" fmla="*/ 202 h 220"/>
                  <a:gd name="T50" fmla="*/ 72 w 152"/>
                  <a:gd name="T51" fmla="*/ 208 h 220"/>
                  <a:gd name="T52" fmla="*/ 66 w 152"/>
                  <a:gd name="T53" fmla="*/ 220 h 220"/>
                  <a:gd name="T54" fmla="*/ 41 w 152"/>
                  <a:gd name="T55" fmla="*/ 213 h 220"/>
                  <a:gd name="T56" fmla="*/ 19 w 152"/>
                  <a:gd name="T57" fmla="*/ 200 h 220"/>
                  <a:gd name="T58" fmla="*/ 7 w 152"/>
                  <a:gd name="T59" fmla="*/ 183 h 220"/>
                  <a:gd name="T60" fmla="*/ 0 w 152"/>
                  <a:gd name="T61" fmla="*/ 165 h 220"/>
                  <a:gd name="T62" fmla="*/ 9 w 152"/>
                  <a:gd name="T63" fmla="*/ 125 h 220"/>
                  <a:gd name="T64" fmla="*/ 19 w 152"/>
                  <a:gd name="T65" fmla="*/ 104 h 220"/>
                  <a:gd name="T66" fmla="*/ 38 w 152"/>
                  <a:gd name="T67" fmla="*/ 92 h 220"/>
                  <a:gd name="T68" fmla="*/ 67 w 152"/>
                  <a:gd name="T69" fmla="*/ 92 h 220"/>
                  <a:gd name="T70" fmla="*/ 81 w 152"/>
                  <a:gd name="T71" fmla="*/ 91 h 220"/>
                  <a:gd name="T72" fmla="*/ 81 w 152"/>
                  <a:gd name="T73" fmla="*/ 85 h 220"/>
                  <a:gd name="T74" fmla="*/ 79 w 152"/>
                  <a:gd name="T75" fmla="*/ 80 h 220"/>
                  <a:gd name="T76" fmla="*/ 75 w 152"/>
                  <a:gd name="T77" fmla="*/ 77 h 220"/>
                  <a:gd name="T78" fmla="*/ 74 w 152"/>
                  <a:gd name="T79" fmla="*/ 73 h 220"/>
                  <a:gd name="T80" fmla="*/ 73 w 152"/>
                  <a:gd name="T81" fmla="*/ 65 h 220"/>
                  <a:gd name="T82" fmla="*/ 70 w 152"/>
                  <a:gd name="T83" fmla="*/ 61 h 220"/>
                  <a:gd name="T84" fmla="*/ 65 w 152"/>
                  <a:gd name="T85" fmla="*/ 58 h 220"/>
                  <a:gd name="T86" fmla="*/ 57 w 152"/>
                  <a:gd name="T87" fmla="*/ 54 h 220"/>
                  <a:gd name="T88" fmla="*/ 56 w 152"/>
                  <a:gd name="T89" fmla="*/ 49 h 220"/>
                  <a:gd name="T90" fmla="*/ 58 w 152"/>
                  <a:gd name="T91" fmla="*/ 45 h 220"/>
                  <a:gd name="T92" fmla="*/ 63 w 152"/>
                  <a:gd name="T93" fmla="*/ 41 h 220"/>
                  <a:gd name="T94" fmla="*/ 70 w 152"/>
                  <a:gd name="T95" fmla="*/ 38 h 220"/>
                  <a:gd name="T96" fmla="*/ 74 w 152"/>
                  <a:gd name="T97" fmla="*/ 34 h 220"/>
                  <a:gd name="T98" fmla="*/ 75 w 152"/>
                  <a:gd name="T99" fmla="*/ 29 h 220"/>
                  <a:gd name="T100" fmla="*/ 73 w 152"/>
                  <a:gd name="T101" fmla="*/ 22 h 220"/>
                  <a:gd name="T102" fmla="*/ 68 w 152"/>
                  <a:gd name="T103" fmla="*/ 13 h 220"/>
                  <a:gd name="T104" fmla="*/ 67 w 152"/>
                  <a:gd name="T105" fmla="*/ 2 h 220"/>
                  <a:gd name="T106" fmla="*/ 90 w 152"/>
                  <a:gd name="T107" fmla="*/ 0 h 2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2"/>
                  <a:gd name="T163" fmla="*/ 0 h 220"/>
                  <a:gd name="T164" fmla="*/ 152 w 152"/>
                  <a:gd name="T165" fmla="*/ 220 h 22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2" h="220">
                    <a:moveTo>
                      <a:pt x="132" y="0"/>
                    </a:moveTo>
                    <a:lnTo>
                      <a:pt x="123" y="94"/>
                    </a:lnTo>
                    <a:lnTo>
                      <a:pt x="142" y="94"/>
                    </a:lnTo>
                    <a:lnTo>
                      <a:pt x="140" y="96"/>
                    </a:lnTo>
                    <a:lnTo>
                      <a:pt x="140" y="97"/>
                    </a:lnTo>
                    <a:lnTo>
                      <a:pt x="140" y="99"/>
                    </a:lnTo>
                    <a:lnTo>
                      <a:pt x="142" y="97"/>
                    </a:lnTo>
                    <a:lnTo>
                      <a:pt x="143" y="97"/>
                    </a:lnTo>
                    <a:lnTo>
                      <a:pt x="144" y="96"/>
                    </a:lnTo>
                    <a:lnTo>
                      <a:pt x="146" y="96"/>
                    </a:lnTo>
                    <a:lnTo>
                      <a:pt x="148" y="96"/>
                    </a:lnTo>
                    <a:lnTo>
                      <a:pt x="151" y="97"/>
                    </a:lnTo>
                    <a:lnTo>
                      <a:pt x="152" y="100"/>
                    </a:lnTo>
                    <a:lnTo>
                      <a:pt x="152" y="102"/>
                    </a:lnTo>
                    <a:lnTo>
                      <a:pt x="152" y="105"/>
                    </a:lnTo>
                    <a:lnTo>
                      <a:pt x="148" y="113"/>
                    </a:lnTo>
                    <a:lnTo>
                      <a:pt x="144" y="121"/>
                    </a:lnTo>
                    <a:lnTo>
                      <a:pt x="138" y="127"/>
                    </a:lnTo>
                    <a:lnTo>
                      <a:pt x="135" y="131"/>
                    </a:lnTo>
                    <a:lnTo>
                      <a:pt x="129" y="134"/>
                    </a:lnTo>
                    <a:lnTo>
                      <a:pt x="122" y="140"/>
                    </a:lnTo>
                    <a:lnTo>
                      <a:pt x="116" y="145"/>
                    </a:lnTo>
                    <a:lnTo>
                      <a:pt x="113" y="150"/>
                    </a:lnTo>
                    <a:lnTo>
                      <a:pt x="112" y="156"/>
                    </a:lnTo>
                    <a:lnTo>
                      <a:pt x="115" y="159"/>
                    </a:lnTo>
                    <a:lnTo>
                      <a:pt x="116" y="160"/>
                    </a:lnTo>
                    <a:lnTo>
                      <a:pt x="118" y="162"/>
                    </a:lnTo>
                    <a:lnTo>
                      <a:pt x="118" y="164"/>
                    </a:lnTo>
                    <a:lnTo>
                      <a:pt x="115" y="166"/>
                    </a:lnTo>
                    <a:lnTo>
                      <a:pt x="114" y="168"/>
                    </a:lnTo>
                    <a:lnTo>
                      <a:pt x="112" y="170"/>
                    </a:lnTo>
                    <a:lnTo>
                      <a:pt x="110" y="172"/>
                    </a:lnTo>
                    <a:lnTo>
                      <a:pt x="108" y="173"/>
                    </a:lnTo>
                    <a:lnTo>
                      <a:pt x="107" y="174"/>
                    </a:lnTo>
                    <a:lnTo>
                      <a:pt x="105" y="175"/>
                    </a:lnTo>
                    <a:lnTo>
                      <a:pt x="103" y="178"/>
                    </a:lnTo>
                    <a:lnTo>
                      <a:pt x="100" y="180"/>
                    </a:lnTo>
                    <a:lnTo>
                      <a:pt x="99" y="182"/>
                    </a:lnTo>
                    <a:lnTo>
                      <a:pt x="97" y="184"/>
                    </a:lnTo>
                    <a:lnTo>
                      <a:pt x="96" y="186"/>
                    </a:lnTo>
                    <a:lnTo>
                      <a:pt x="92" y="187"/>
                    </a:lnTo>
                    <a:lnTo>
                      <a:pt x="91" y="188"/>
                    </a:lnTo>
                    <a:lnTo>
                      <a:pt x="89" y="190"/>
                    </a:lnTo>
                    <a:lnTo>
                      <a:pt x="88" y="192"/>
                    </a:lnTo>
                    <a:lnTo>
                      <a:pt x="87" y="196"/>
                    </a:lnTo>
                    <a:lnTo>
                      <a:pt x="86" y="198"/>
                    </a:lnTo>
                    <a:lnTo>
                      <a:pt x="84" y="200"/>
                    </a:lnTo>
                    <a:lnTo>
                      <a:pt x="82" y="202"/>
                    </a:lnTo>
                    <a:lnTo>
                      <a:pt x="76" y="205"/>
                    </a:lnTo>
                    <a:lnTo>
                      <a:pt x="72" y="208"/>
                    </a:lnTo>
                    <a:lnTo>
                      <a:pt x="68" y="213"/>
                    </a:lnTo>
                    <a:lnTo>
                      <a:pt x="66" y="220"/>
                    </a:lnTo>
                    <a:lnTo>
                      <a:pt x="54" y="217"/>
                    </a:lnTo>
                    <a:lnTo>
                      <a:pt x="41" y="213"/>
                    </a:lnTo>
                    <a:lnTo>
                      <a:pt x="30" y="208"/>
                    </a:lnTo>
                    <a:lnTo>
                      <a:pt x="19" y="200"/>
                    </a:lnTo>
                    <a:lnTo>
                      <a:pt x="12" y="194"/>
                    </a:lnTo>
                    <a:lnTo>
                      <a:pt x="7" y="183"/>
                    </a:lnTo>
                    <a:lnTo>
                      <a:pt x="1" y="174"/>
                    </a:lnTo>
                    <a:lnTo>
                      <a:pt x="0" y="165"/>
                    </a:lnTo>
                    <a:lnTo>
                      <a:pt x="4" y="144"/>
                    </a:lnTo>
                    <a:lnTo>
                      <a:pt x="9" y="125"/>
                    </a:lnTo>
                    <a:lnTo>
                      <a:pt x="14" y="115"/>
                    </a:lnTo>
                    <a:lnTo>
                      <a:pt x="19" y="104"/>
                    </a:lnTo>
                    <a:lnTo>
                      <a:pt x="27" y="96"/>
                    </a:lnTo>
                    <a:lnTo>
                      <a:pt x="38" y="92"/>
                    </a:lnTo>
                    <a:lnTo>
                      <a:pt x="52" y="91"/>
                    </a:lnTo>
                    <a:lnTo>
                      <a:pt x="67" y="92"/>
                    </a:lnTo>
                    <a:lnTo>
                      <a:pt x="81" y="94"/>
                    </a:lnTo>
                    <a:lnTo>
                      <a:pt x="81" y="91"/>
                    </a:lnTo>
                    <a:lnTo>
                      <a:pt x="81" y="88"/>
                    </a:lnTo>
                    <a:lnTo>
                      <a:pt x="81" y="85"/>
                    </a:lnTo>
                    <a:lnTo>
                      <a:pt x="80" y="82"/>
                    </a:lnTo>
                    <a:lnTo>
                      <a:pt x="79" y="80"/>
                    </a:lnTo>
                    <a:lnTo>
                      <a:pt x="76" y="79"/>
                    </a:lnTo>
                    <a:lnTo>
                      <a:pt x="75" y="77"/>
                    </a:lnTo>
                    <a:lnTo>
                      <a:pt x="74" y="76"/>
                    </a:lnTo>
                    <a:lnTo>
                      <a:pt x="74" y="73"/>
                    </a:lnTo>
                    <a:lnTo>
                      <a:pt x="74" y="69"/>
                    </a:lnTo>
                    <a:lnTo>
                      <a:pt x="73" y="65"/>
                    </a:lnTo>
                    <a:lnTo>
                      <a:pt x="72" y="63"/>
                    </a:lnTo>
                    <a:lnTo>
                      <a:pt x="70" y="61"/>
                    </a:lnTo>
                    <a:lnTo>
                      <a:pt x="67" y="60"/>
                    </a:lnTo>
                    <a:lnTo>
                      <a:pt x="65" y="58"/>
                    </a:lnTo>
                    <a:lnTo>
                      <a:pt x="60" y="56"/>
                    </a:lnTo>
                    <a:lnTo>
                      <a:pt x="57" y="54"/>
                    </a:lnTo>
                    <a:lnTo>
                      <a:pt x="56" y="52"/>
                    </a:lnTo>
                    <a:lnTo>
                      <a:pt x="56" y="49"/>
                    </a:lnTo>
                    <a:lnTo>
                      <a:pt x="56" y="47"/>
                    </a:lnTo>
                    <a:lnTo>
                      <a:pt x="58" y="45"/>
                    </a:lnTo>
                    <a:lnTo>
                      <a:pt x="60" y="42"/>
                    </a:lnTo>
                    <a:lnTo>
                      <a:pt x="63" y="41"/>
                    </a:lnTo>
                    <a:lnTo>
                      <a:pt x="65" y="39"/>
                    </a:lnTo>
                    <a:lnTo>
                      <a:pt x="70" y="38"/>
                    </a:lnTo>
                    <a:lnTo>
                      <a:pt x="72" y="36"/>
                    </a:lnTo>
                    <a:lnTo>
                      <a:pt x="74" y="34"/>
                    </a:lnTo>
                    <a:lnTo>
                      <a:pt x="75" y="32"/>
                    </a:lnTo>
                    <a:lnTo>
                      <a:pt x="75" y="29"/>
                    </a:lnTo>
                    <a:lnTo>
                      <a:pt x="75" y="25"/>
                    </a:lnTo>
                    <a:lnTo>
                      <a:pt x="73" y="22"/>
                    </a:lnTo>
                    <a:lnTo>
                      <a:pt x="71" y="18"/>
                    </a:lnTo>
                    <a:lnTo>
                      <a:pt x="68" y="13"/>
                    </a:lnTo>
                    <a:lnTo>
                      <a:pt x="67" y="7"/>
                    </a:lnTo>
                    <a:lnTo>
                      <a:pt x="67" y="2"/>
                    </a:lnTo>
                    <a:lnTo>
                      <a:pt x="71" y="0"/>
                    </a:lnTo>
                    <a:lnTo>
                      <a:pt x="90" y="0"/>
                    </a:lnTo>
                    <a:lnTo>
                      <a:pt x="132"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79" name="Freeform 1695"/>
              <p:cNvSpPr>
                <a:spLocks/>
              </p:cNvSpPr>
              <p:nvPr/>
            </p:nvSpPr>
            <p:spPr bwMode="auto">
              <a:xfrm>
                <a:off x="4330701" y="1933576"/>
                <a:ext cx="117475" cy="93663"/>
              </a:xfrm>
              <a:custGeom>
                <a:avLst/>
                <a:gdLst>
                  <a:gd name="T0" fmla="*/ 56 w 147"/>
                  <a:gd name="T1" fmla="*/ 6 h 117"/>
                  <a:gd name="T2" fmla="*/ 69 w 147"/>
                  <a:gd name="T3" fmla="*/ 15 h 117"/>
                  <a:gd name="T4" fmla="*/ 84 w 147"/>
                  <a:gd name="T5" fmla="*/ 16 h 117"/>
                  <a:gd name="T6" fmla="*/ 85 w 147"/>
                  <a:gd name="T7" fmla="*/ 23 h 117"/>
                  <a:gd name="T8" fmla="*/ 86 w 147"/>
                  <a:gd name="T9" fmla="*/ 26 h 117"/>
                  <a:gd name="T10" fmla="*/ 102 w 147"/>
                  <a:gd name="T11" fmla="*/ 26 h 117"/>
                  <a:gd name="T12" fmla="*/ 107 w 147"/>
                  <a:gd name="T13" fmla="*/ 31 h 117"/>
                  <a:gd name="T14" fmla="*/ 104 w 147"/>
                  <a:gd name="T15" fmla="*/ 34 h 117"/>
                  <a:gd name="T16" fmla="*/ 96 w 147"/>
                  <a:gd name="T17" fmla="*/ 33 h 117"/>
                  <a:gd name="T18" fmla="*/ 84 w 147"/>
                  <a:gd name="T19" fmla="*/ 38 h 117"/>
                  <a:gd name="T20" fmla="*/ 89 w 147"/>
                  <a:gd name="T21" fmla="*/ 39 h 117"/>
                  <a:gd name="T22" fmla="*/ 97 w 147"/>
                  <a:gd name="T23" fmla="*/ 41 h 117"/>
                  <a:gd name="T24" fmla="*/ 118 w 147"/>
                  <a:gd name="T25" fmla="*/ 46 h 117"/>
                  <a:gd name="T26" fmla="*/ 140 w 147"/>
                  <a:gd name="T27" fmla="*/ 64 h 117"/>
                  <a:gd name="T28" fmla="*/ 146 w 147"/>
                  <a:gd name="T29" fmla="*/ 78 h 117"/>
                  <a:gd name="T30" fmla="*/ 137 w 147"/>
                  <a:gd name="T31" fmla="*/ 85 h 117"/>
                  <a:gd name="T32" fmla="*/ 132 w 147"/>
                  <a:gd name="T33" fmla="*/ 85 h 117"/>
                  <a:gd name="T34" fmla="*/ 123 w 147"/>
                  <a:gd name="T35" fmla="*/ 94 h 117"/>
                  <a:gd name="T36" fmla="*/ 110 w 147"/>
                  <a:gd name="T37" fmla="*/ 82 h 117"/>
                  <a:gd name="T38" fmla="*/ 94 w 147"/>
                  <a:gd name="T39" fmla="*/ 81 h 117"/>
                  <a:gd name="T40" fmla="*/ 83 w 147"/>
                  <a:gd name="T41" fmla="*/ 82 h 117"/>
                  <a:gd name="T42" fmla="*/ 76 w 147"/>
                  <a:gd name="T43" fmla="*/ 80 h 117"/>
                  <a:gd name="T44" fmla="*/ 73 w 147"/>
                  <a:gd name="T45" fmla="*/ 83 h 117"/>
                  <a:gd name="T46" fmla="*/ 69 w 147"/>
                  <a:gd name="T47" fmla="*/ 89 h 117"/>
                  <a:gd name="T48" fmla="*/ 62 w 147"/>
                  <a:gd name="T49" fmla="*/ 89 h 117"/>
                  <a:gd name="T50" fmla="*/ 56 w 147"/>
                  <a:gd name="T51" fmla="*/ 87 h 117"/>
                  <a:gd name="T52" fmla="*/ 52 w 147"/>
                  <a:gd name="T53" fmla="*/ 87 h 117"/>
                  <a:gd name="T54" fmla="*/ 48 w 147"/>
                  <a:gd name="T55" fmla="*/ 89 h 117"/>
                  <a:gd name="T56" fmla="*/ 44 w 147"/>
                  <a:gd name="T57" fmla="*/ 89 h 117"/>
                  <a:gd name="T58" fmla="*/ 45 w 147"/>
                  <a:gd name="T59" fmla="*/ 95 h 117"/>
                  <a:gd name="T60" fmla="*/ 40 w 147"/>
                  <a:gd name="T61" fmla="*/ 101 h 117"/>
                  <a:gd name="T62" fmla="*/ 30 w 147"/>
                  <a:gd name="T63" fmla="*/ 108 h 117"/>
                  <a:gd name="T64" fmla="*/ 26 w 147"/>
                  <a:gd name="T65" fmla="*/ 113 h 117"/>
                  <a:gd name="T66" fmla="*/ 20 w 147"/>
                  <a:gd name="T67" fmla="*/ 117 h 117"/>
                  <a:gd name="T68" fmla="*/ 17 w 147"/>
                  <a:gd name="T69" fmla="*/ 114 h 117"/>
                  <a:gd name="T70" fmla="*/ 13 w 147"/>
                  <a:gd name="T71" fmla="*/ 112 h 117"/>
                  <a:gd name="T72" fmla="*/ 8 w 147"/>
                  <a:gd name="T73" fmla="*/ 113 h 117"/>
                  <a:gd name="T74" fmla="*/ 3 w 147"/>
                  <a:gd name="T75" fmla="*/ 113 h 117"/>
                  <a:gd name="T76" fmla="*/ 4 w 147"/>
                  <a:gd name="T77" fmla="*/ 108 h 117"/>
                  <a:gd name="T78" fmla="*/ 7 w 147"/>
                  <a:gd name="T79" fmla="*/ 100 h 117"/>
                  <a:gd name="T80" fmla="*/ 2 w 147"/>
                  <a:gd name="T81" fmla="*/ 86 h 117"/>
                  <a:gd name="T82" fmla="*/ 8 w 147"/>
                  <a:gd name="T83" fmla="*/ 71 h 117"/>
                  <a:gd name="T84" fmla="*/ 11 w 147"/>
                  <a:gd name="T85" fmla="*/ 53 h 117"/>
                  <a:gd name="T86" fmla="*/ 16 w 147"/>
                  <a:gd name="T87" fmla="*/ 39 h 117"/>
                  <a:gd name="T88" fmla="*/ 12 w 147"/>
                  <a:gd name="T89" fmla="*/ 24 h 117"/>
                  <a:gd name="T90" fmla="*/ 12 w 147"/>
                  <a:gd name="T91" fmla="*/ 8 h 117"/>
                  <a:gd name="T92" fmla="*/ 30 w 147"/>
                  <a:gd name="T93" fmla="*/ 2 h 1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7"/>
                  <a:gd name="T142" fmla="*/ 0 h 117"/>
                  <a:gd name="T143" fmla="*/ 147 w 147"/>
                  <a:gd name="T144" fmla="*/ 117 h 1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7" h="117">
                    <a:moveTo>
                      <a:pt x="44" y="0"/>
                    </a:moveTo>
                    <a:lnTo>
                      <a:pt x="51" y="2"/>
                    </a:lnTo>
                    <a:lnTo>
                      <a:pt x="56" y="6"/>
                    </a:lnTo>
                    <a:lnTo>
                      <a:pt x="59" y="8"/>
                    </a:lnTo>
                    <a:lnTo>
                      <a:pt x="64" y="11"/>
                    </a:lnTo>
                    <a:lnTo>
                      <a:pt x="69" y="15"/>
                    </a:lnTo>
                    <a:lnTo>
                      <a:pt x="76" y="14"/>
                    </a:lnTo>
                    <a:lnTo>
                      <a:pt x="83" y="15"/>
                    </a:lnTo>
                    <a:lnTo>
                      <a:pt x="84" y="16"/>
                    </a:lnTo>
                    <a:lnTo>
                      <a:pt x="85" y="18"/>
                    </a:lnTo>
                    <a:lnTo>
                      <a:pt x="85" y="20"/>
                    </a:lnTo>
                    <a:lnTo>
                      <a:pt x="85" y="23"/>
                    </a:lnTo>
                    <a:lnTo>
                      <a:pt x="85" y="25"/>
                    </a:lnTo>
                    <a:lnTo>
                      <a:pt x="85" y="26"/>
                    </a:lnTo>
                    <a:lnTo>
                      <a:pt x="86" y="26"/>
                    </a:lnTo>
                    <a:lnTo>
                      <a:pt x="92" y="26"/>
                    </a:lnTo>
                    <a:lnTo>
                      <a:pt x="98" y="26"/>
                    </a:lnTo>
                    <a:lnTo>
                      <a:pt x="102" y="26"/>
                    </a:lnTo>
                    <a:lnTo>
                      <a:pt x="106" y="27"/>
                    </a:lnTo>
                    <a:lnTo>
                      <a:pt x="107" y="29"/>
                    </a:lnTo>
                    <a:lnTo>
                      <a:pt x="107" y="31"/>
                    </a:lnTo>
                    <a:lnTo>
                      <a:pt x="107" y="32"/>
                    </a:lnTo>
                    <a:lnTo>
                      <a:pt x="106" y="33"/>
                    </a:lnTo>
                    <a:lnTo>
                      <a:pt x="104" y="34"/>
                    </a:lnTo>
                    <a:lnTo>
                      <a:pt x="102" y="35"/>
                    </a:lnTo>
                    <a:lnTo>
                      <a:pt x="100" y="34"/>
                    </a:lnTo>
                    <a:lnTo>
                      <a:pt x="96" y="33"/>
                    </a:lnTo>
                    <a:lnTo>
                      <a:pt x="91" y="34"/>
                    </a:lnTo>
                    <a:lnTo>
                      <a:pt x="88" y="35"/>
                    </a:lnTo>
                    <a:lnTo>
                      <a:pt x="84" y="38"/>
                    </a:lnTo>
                    <a:lnTo>
                      <a:pt x="85" y="38"/>
                    </a:lnTo>
                    <a:lnTo>
                      <a:pt x="88" y="38"/>
                    </a:lnTo>
                    <a:lnTo>
                      <a:pt x="89" y="39"/>
                    </a:lnTo>
                    <a:lnTo>
                      <a:pt x="90" y="40"/>
                    </a:lnTo>
                    <a:lnTo>
                      <a:pt x="92" y="41"/>
                    </a:lnTo>
                    <a:lnTo>
                      <a:pt x="97" y="41"/>
                    </a:lnTo>
                    <a:lnTo>
                      <a:pt x="102" y="41"/>
                    </a:lnTo>
                    <a:lnTo>
                      <a:pt x="107" y="41"/>
                    </a:lnTo>
                    <a:lnTo>
                      <a:pt x="118" y="46"/>
                    </a:lnTo>
                    <a:lnTo>
                      <a:pt x="126" y="53"/>
                    </a:lnTo>
                    <a:lnTo>
                      <a:pt x="136" y="61"/>
                    </a:lnTo>
                    <a:lnTo>
                      <a:pt x="140" y="64"/>
                    </a:lnTo>
                    <a:lnTo>
                      <a:pt x="144" y="67"/>
                    </a:lnTo>
                    <a:lnTo>
                      <a:pt x="147" y="72"/>
                    </a:lnTo>
                    <a:lnTo>
                      <a:pt x="146" y="78"/>
                    </a:lnTo>
                    <a:lnTo>
                      <a:pt x="141" y="82"/>
                    </a:lnTo>
                    <a:lnTo>
                      <a:pt x="139" y="85"/>
                    </a:lnTo>
                    <a:lnTo>
                      <a:pt x="137" y="85"/>
                    </a:lnTo>
                    <a:lnTo>
                      <a:pt x="136" y="85"/>
                    </a:lnTo>
                    <a:lnTo>
                      <a:pt x="133" y="85"/>
                    </a:lnTo>
                    <a:lnTo>
                      <a:pt x="132" y="85"/>
                    </a:lnTo>
                    <a:lnTo>
                      <a:pt x="131" y="87"/>
                    </a:lnTo>
                    <a:lnTo>
                      <a:pt x="126" y="94"/>
                    </a:lnTo>
                    <a:lnTo>
                      <a:pt x="123" y="94"/>
                    </a:lnTo>
                    <a:lnTo>
                      <a:pt x="118" y="92"/>
                    </a:lnTo>
                    <a:lnTo>
                      <a:pt x="115" y="87"/>
                    </a:lnTo>
                    <a:lnTo>
                      <a:pt x="110" y="82"/>
                    </a:lnTo>
                    <a:lnTo>
                      <a:pt x="105" y="79"/>
                    </a:lnTo>
                    <a:lnTo>
                      <a:pt x="99" y="79"/>
                    </a:lnTo>
                    <a:lnTo>
                      <a:pt x="94" y="81"/>
                    </a:lnTo>
                    <a:lnTo>
                      <a:pt x="90" y="83"/>
                    </a:lnTo>
                    <a:lnTo>
                      <a:pt x="84" y="83"/>
                    </a:lnTo>
                    <a:lnTo>
                      <a:pt x="83" y="82"/>
                    </a:lnTo>
                    <a:lnTo>
                      <a:pt x="81" y="81"/>
                    </a:lnTo>
                    <a:lnTo>
                      <a:pt x="78" y="80"/>
                    </a:lnTo>
                    <a:lnTo>
                      <a:pt x="76" y="80"/>
                    </a:lnTo>
                    <a:lnTo>
                      <a:pt x="75" y="80"/>
                    </a:lnTo>
                    <a:lnTo>
                      <a:pt x="74" y="82"/>
                    </a:lnTo>
                    <a:lnTo>
                      <a:pt x="73" y="83"/>
                    </a:lnTo>
                    <a:lnTo>
                      <a:pt x="72" y="86"/>
                    </a:lnTo>
                    <a:lnTo>
                      <a:pt x="70" y="87"/>
                    </a:lnTo>
                    <a:lnTo>
                      <a:pt x="69" y="89"/>
                    </a:lnTo>
                    <a:lnTo>
                      <a:pt x="67" y="89"/>
                    </a:lnTo>
                    <a:lnTo>
                      <a:pt x="65" y="89"/>
                    </a:lnTo>
                    <a:lnTo>
                      <a:pt x="62" y="89"/>
                    </a:lnTo>
                    <a:lnTo>
                      <a:pt x="60" y="89"/>
                    </a:lnTo>
                    <a:lnTo>
                      <a:pt x="57" y="88"/>
                    </a:lnTo>
                    <a:lnTo>
                      <a:pt x="56" y="87"/>
                    </a:lnTo>
                    <a:lnTo>
                      <a:pt x="53" y="86"/>
                    </a:lnTo>
                    <a:lnTo>
                      <a:pt x="53" y="83"/>
                    </a:lnTo>
                    <a:lnTo>
                      <a:pt x="52" y="87"/>
                    </a:lnTo>
                    <a:lnTo>
                      <a:pt x="51" y="88"/>
                    </a:lnTo>
                    <a:lnTo>
                      <a:pt x="50" y="89"/>
                    </a:lnTo>
                    <a:lnTo>
                      <a:pt x="48" y="89"/>
                    </a:lnTo>
                    <a:lnTo>
                      <a:pt x="45" y="89"/>
                    </a:lnTo>
                    <a:lnTo>
                      <a:pt x="43" y="89"/>
                    </a:lnTo>
                    <a:lnTo>
                      <a:pt x="44" y="89"/>
                    </a:lnTo>
                    <a:lnTo>
                      <a:pt x="45" y="90"/>
                    </a:lnTo>
                    <a:lnTo>
                      <a:pt x="45" y="93"/>
                    </a:lnTo>
                    <a:lnTo>
                      <a:pt x="45" y="95"/>
                    </a:lnTo>
                    <a:lnTo>
                      <a:pt x="44" y="97"/>
                    </a:lnTo>
                    <a:lnTo>
                      <a:pt x="43" y="98"/>
                    </a:lnTo>
                    <a:lnTo>
                      <a:pt x="40" y="101"/>
                    </a:lnTo>
                    <a:lnTo>
                      <a:pt x="36" y="103"/>
                    </a:lnTo>
                    <a:lnTo>
                      <a:pt x="33" y="104"/>
                    </a:lnTo>
                    <a:lnTo>
                      <a:pt x="30" y="108"/>
                    </a:lnTo>
                    <a:lnTo>
                      <a:pt x="28" y="111"/>
                    </a:lnTo>
                    <a:lnTo>
                      <a:pt x="27" y="112"/>
                    </a:lnTo>
                    <a:lnTo>
                      <a:pt x="26" y="113"/>
                    </a:lnTo>
                    <a:lnTo>
                      <a:pt x="24" y="116"/>
                    </a:lnTo>
                    <a:lnTo>
                      <a:pt x="23" y="117"/>
                    </a:lnTo>
                    <a:lnTo>
                      <a:pt x="20" y="117"/>
                    </a:lnTo>
                    <a:lnTo>
                      <a:pt x="18" y="117"/>
                    </a:lnTo>
                    <a:lnTo>
                      <a:pt x="17" y="117"/>
                    </a:lnTo>
                    <a:lnTo>
                      <a:pt x="17" y="114"/>
                    </a:lnTo>
                    <a:lnTo>
                      <a:pt x="16" y="113"/>
                    </a:lnTo>
                    <a:lnTo>
                      <a:pt x="15" y="112"/>
                    </a:lnTo>
                    <a:lnTo>
                      <a:pt x="13" y="112"/>
                    </a:lnTo>
                    <a:lnTo>
                      <a:pt x="11" y="112"/>
                    </a:lnTo>
                    <a:lnTo>
                      <a:pt x="9" y="113"/>
                    </a:lnTo>
                    <a:lnTo>
                      <a:pt x="8" y="113"/>
                    </a:lnTo>
                    <a:lnTo>
                      <a:pt x="5" y="114"/>
                    </a:lnTo>
                    <a:lnTo>
                      <a:pt x="4" y="114"/>
                    </a:lnTo>
                    <a:lnTo>
                      <a:pt x="3" y="113"/>
                    </a:lnTo>
                    <a:lnTo>
                      <a:pt x="3" y="112"/>
                    </a:lnTo>
                    <a:lnTo>
                      <a:pt x="3" y="110"/>
                    </a:lnTo>
                    <a:lnTo>
                      <a:pt x="4" y="108"/>
                    </a:lnTo>
                    <a:lnTo>
                      <a:pt x="5" y="105"/>
                    </a:lnTo>
                    <a:lnTo>
                      <a:pt x="7" y="103"/>
                    </a:lnTo>
                    <a:lnTo>
                      <a:pt x="7" y="100"/>
                    </a:lnTo>
                    <a:lnTo>
                      <a:pt x="4" y="97"/>
                    </a:lnTo>
                    <a:lnTo>
                      <a:pt x="4" y="93"/>
                    </a:lnTo>
                    <a:lnTo>
                      <a:pt x="2" y="86"/>
                    </a:lnTo>
                    <a:lnTo>
                      <a:pt x="0" y="80"/>
                    </a:lnTo>
                    <a:lnTo>
                      <a:pt x="1" y="75"/>
                    </a:lnTo>
                    <a:lnTo>
                      <a:pt x="8" y="71"/>
                    </a:lnTo>
                    <a:lnTo>
                      <a:pt x="11" y="66"/>
                    </a:lnTo>
                    <a:lnTo>
                      <a:pt x="12" y="61"/>
                    </a:lnTo>
                    <a:lnTo>
                      <a:pt x="11" y="53"/>
                    </a:lnTo>
                    <a:lnTo>
                      <a:pt x="11" y="47"/>
                    </a:lnTo>
                    <a:lnTo>
                      <a:pt x="13" y="42"/>
                    </a:lnTo>
                    <a:lnTo>
                      <a:pt x="16" y="39"/>
                    </a:lnTo>
                    <a:lnTo>
                      <a:pt x="13" y="33"/>
                    </a:lnTo>
                    <a:lnTo>
                      <a:pt x="11" y="29"/>
                    </a:lnTo>
                    <a:lnTo>
                      <a:pt x="12" y="24"/>
                    </a:lnTo>
                    <a:lnTo>
                      <a:pt x="15" y="19"/>
                    </a:lnTo>
                    <a:lnTo>
                      <a:pt x="15" y="14"/>
                    </a:lnTo>
                    <a:lnTo>
                      <a:pt x="12" y="8"/>
                    </a:lnTo>
                    <a:lnTo>
                      <a:pt x="18" y="6"/>
                    </a:lnTo>
                    <a:lnTo>
                      <a:pt x="24" y="3"/>
                    </a:lnTo>
                    <a:lnTo>
                      <a:pt x="30" y="2"/>
                    </a:lnTo>
                    <a:lnTo>
                      <a:pt x="37" y="2"/>
                    </a:lnTo>
                    <a:lnTo>
                      <a:pt x="44"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80" name="Freeform 1696"/>
              <p:cNvSpPr>
                <a:spLocks/>
              </p:cNvSpPr>
              <p:nvPr/>
            </p:nvSpPr>
            <p:spPr bwMode="auto">
              <a:xfrm>
                <a:off x="4130676" y="1993901"/>
                <a:ext cx="73025" cy="38100"/>
              </a:xfrm>
              <a:custGeom>
                <a:avLst/>
                <a:gdLst>
                  <a:gd name="T0" fmla="*/ 30 w 93"/>
                  <a:gd name="T1" fmla="*/ 0 h 47"/>
                  <a:gd name="T2" fmla="*/ 40 w 93"/>
                  <a:gd name="T3" fmla="*/ 2 h 47"/>
                  <a:gd name="T4" fmla="*/ 50 w 93"/>
                  <a:gd name="T5" fmla="*/ 4 h 47"/>
                  <a:gd name="T6" fmla="*/ 59 w 93"/>
                  <a:gd name="T7" fmla="*/ 7 h 47"/>
                  <a:gd name="T8" fmla="*/ 69 w 93"/>
                  <a:gd name="T9" fmla="*/ 14 h 47"/>
                  <a:gd name="T10" fmla="*/ 77 w 93"/>
                  <a:gd name="T11" fmla="*/ 20 h 47"/>
                  <a:gd name="T12" fmla="*/ 85 w 93"/>
                  <a:gd name="T13" fmla="*/ 25 h 47"/>
                  <a:gd name="T14" fmla="*/ 93 w 93"/>
                  <a:gd name="T15" fmla="*/ 31 h 47"/>
                  <a:gd name="T16" fmla="*/ 90 w 93"/>
                  <a:gd name="T17" fmla="*/ 34 h 47"/>
                  <a:gd name="T18" fmla="*/ 85 w 93"/>
                  <a:gd name="T19" fmla="*/ 36 h 47"/>
                  <a:gd name="T20" fmla="*/ 77 w 93"/>
                  <a:gd name="T21" fmla="*/ 37 h 47"/>
                  <a:gd name="T22" fmla="*/ 69 w 93"/>
                  <a:gd name="T23" fmla="*/ 38 h 47"/>
                  <a:gd name="T24" fmla="*/ 63 w 93"/>
                  <a:gd name="T25" fmla="*/ 37 h 47"/>
                  <a:gd name="T26" fmla="*/ 62 w 93"/>
                  <a:gd name="T27" fmla="*/ 36 h 47"/>
                  <a:gd name="T28" fmla="*/ 61 w 93"/>
                  <a:gd name="T29" fmla="*/ 36 h 47"/>
                  <a:gd name="T30" fmla="*/ 59 w 93"/>
                  <a:gd name="T31" fmla="*/ 35 h 47"/>
                  <a:gd name="T32" fmla="*/ 58 w 93"/>
                  <a:gd name="T33" fmla="*/ 34 h 47"/>
                  <a:gd name="T34" fmla="*/ 57 w 93"/>
                  <a:gd name="T35" fmla="*/ 35 h 47"/>
                  <a:gd name="T36" fmla="*/ 57 w 93"/>
                  <a:gd name="T37" fmla="*/ 35 h 47"/>
                  <a:gd name="T38" fmla="*/ 57 w 93"/>
                  <a:gd name="T39" fmla="*/ 37 h 47"/>
                  <a:gd name="T40" fmla="*/ 57 w 93"/>
                  <a:gd name="T41" fmla="*/ 41 h 47"/>
                  <a:gd name="T42" fmla="*/ 57 w 93"/>
                  <a:gd name="T43" fmla="*/ 42 h 47"/>
                  <a:gd name="T44" fmla="*/ 56 w 93"/>
                  <a:gd name="T45" fmla="*/ 43 h 47"/>
                  <a:gd name="T46" fmla="*/ 55 w 93"/>
                  <a:gd name="T47" fmla="*/ 43 h 47"/>
                  <a:gd name="T48" fmla="*/ 54 w 93"/>
                  <a:gd name="T49" fmla="*/ 43 h 47"/>
                  <a:gd name="T50" fmla="*/ 53 w 93"/>
                  <a:gd name="T51" fmla="*/ 42 h 47"/>
                  <a:gd name="T52" fmla="*/ 51 w 93"/>
                  <a:gd name="T53" fmla="*/ 41 h 47"/>
                  <a:gd name="T54" fmla="*/ 49 w 93"/>
                  <a:gd name="T55" fmla="*/ 41 h 47"/>
                  <a:gd name="T56" fmla="*/ 48 w 93"/>
                  <a:gd name="T57" fmla="*/ 39 h 47"/>
                  <a:gd name="T58" fmla="*/ 48 w 93"/>
                  <a:gd name="T59" fmla="*/ 39 h 47"/>
                  <a:gd name="T60" fmla="*/ 47 w 93"/>
                  <a:gd name="T61" fmla="*/ 39 h 47"/>
                  <a:gd name="T62" fmla="*/ 47 w 93"/>
                  <a:gd name="T63" fmla="*/ 41 h 47"/>
                  <a:gd name="T64" fmla="*/ 47 w 93"/>
                  <a:gd name="T65" fmla="*/ 42 h 47"/>
                  <a:gd name="T66" fmla="*/ 47 w 93"/>
                  <a:gd name="T67" fmla="*/ 44 h 47"/>
                  <a:gd name="T68" fmla="*/ 47 w 93"/>
                  <a:gd name="T69" fmla="*/ 45 h 47"/>
                  <a:gd name="T70" fmla="*/ 47 w 93"/>
                  <a:gd name="T71" fmla="*/ 46 h 47"/>
                  <a:gd name="T72" fmla="*/ 47 w 93"/>
                  <a:gd name="T73" fmla="*/ 47 h 47"/>
                  <a:gd name="T74" fmla="*/ 45 w 93"/>
                  <a:gd name="T75" fmla="*/ 46 h 47"/>
                  <a:gd name="T76" fmla="*/ 42 w 93"/>
                  <a:gd name="T77" fmla="*/ 44 h 47"/>
                  <a:gd name="T78" fmla="*/ 40 w 93"/>
                  <a:gd name="T79" fmla="*/ 42 h 47"/>
                  <a:gd name="T80" fmla="*/ 38 w 93"/>
                  <a:gd name="T81" fmla="*/ 39 h 47"/>
                  <a:gd name="T82" fmla="*/ 35 w 93"/>
                  <a:gd name="T83" fmla="*/ 37 h 47"/>
                  <a:gd name="T84" fmla="*/ 32 w 93"/>
                  <a:gd name="T85" fmla="*/ 36 h 47"/>
                  <a:gd name="T86" fmla="*/ 30 w 93"/>
                  <a:gd name="T87" fmla="*/ 36 h 47"/>
                  <a:gd name="T88" fmla="*/ 27 w 93"/>
                  <a:gd name="T89" fmla="*/ 34 h 47"/>
                  <a:gd name="T90" fmla="*/ 25 w 93"/>
                  <a:gd name="T91" fmla="*/ 33 h 47"/>
                  <a:gd name="T92" fmla="*/ 24 w 93"/>
                  <a:gd name="T93" fmla="*/ 29 h 47"/>
                  <a:gd name="T94" fmla="*/ 23 w 93"/>
                  <a:gd name="T95" fmla="*/ 27 h 47"/>
                  <a:gd name="T96" fmla="*/ 18 w 93"/>
                  <a:gd name="T97" fmla="*/ 20 h 47"/>
                  <a:gd name="T98" fmla="*/ 14 w 93"/>
                  <a:gd name="T99" fmla="*/ 17 h 47"/>
                  <a:gd name="T100" fmla="*/ 9 w 93"/>
                  <a:gd name="T101" fmla="*/ 15 h 47"/>
                  <a:gd name="T102" fmla="*/ 2 w 93"/>
                  <a:gd name="T103" fmla="*/ 12 h 47"/>
                  <a:gd name="T104" fmla="*/ 0 w 93"/>
                  <a:gd name="T105" fmla="*/ 10 h 47"/>
                  <a:gd name="T106" fmla="*/ 0 w 93"/>
                  <a:gd name="T107" fmla="*/ 8 h 47"/>
                  <a:gd name="T108" fmla="*/ 1 w 93"/>
                  <a:gd name="T109" fmla="*/ 7 h 47"/>
                  <a:gd name="T110" fmla="*/ 3 w 93"/>
                  <a:gd name="T111" fmla="*/ 5 h 47"/>
                  <a:gd name="T112" fmla="*/ 6 w 93"/>
                  <a:gd name="T113" fmla="*/ 4 h 47"/>
                  <a:gd name="T114" fmla="*/ 9 w 93"/>
                  <a:gd name="T115" fmla="*/ 3 h 47"/>
                  <a:gd name="T116" fmla="*/ 13 w 93"/>
                  <a:gd name="T117" fmla="*/ 2 h 47"/>
                  <a:gd name="T118" fmla="*/ 16 w 93"/>
                  <a:gd name="T119" fmla="*/ 2 h 47"/>
                  <a:gd name="T120" fmla="*/ 18 w 93"/>
                  <a:gd name="T121" fmla="*/ 2 h 47"/>
                  <a:gd name="T122" fmla="*/ 21 w 93"/>
                  <a:gd name="T123" fmla="*/ 2 h 47"/>
                  <a:gd name="T124" fmla="*/ 30 w 93"/>
                  <a:gd name="T125" fmla="*/ 0 h 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93"/>
                  <a:gd name="T190" fmla="*/ 0 h 47"/>
                  <a:gd name="T191" fmla="*/ 93 w 93"/>
                  <a:gd name="T192" fmla="*/ 47 h 4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93" h="47">
                    <a:moveTo>
                      <a:pt x="30" y="0"/>
                    </a:moveTo>
                    <a:lnTo>
                      <a:pt x="40" y="2"/>
                    </a:lnTo>
                    <a:lnTo>
                      <a:pt x="50" y="4"/>
                    </a:lnTo>
                    <a:lnTo>
                      <a:pt x="59" y="7"/>
                    </a:lnTo>
                    <a:lnTo>
                      <a:pt x="69" y="14"/>
                    </a:lnTo>
                    <a:lnTo>
                      <a:pt x="77" y="20"/>
                    </a:lnTo>
                    <a:lnTo>
                      <a:pt x="85" y="25"/>
                    </a:lnTo>
                    <a:lnTo>
                      <a:pt x="93" y="31"/>
                    </a:lnTo>
                    <a:lnTo>
                      <a:pt x="90" y="34"/>
                    </a:lnTo>
                    <a:lnTo>
                      <a:pt x="85" y="36"/>
                    </a:lnTo>
                    <a:lnTo>
                      <a:pt x="77" y="37"/>
                    </a:lnTo>
                    <a:lnTo>
                      <a:pt x="69" y="38"/>
                    </a:lnTo>
                    <a:lnTo>
                      <a:pt x="63" y="37"/>
                    </a:lnTo>
                    <a:lnTo>
                      <a:pt x="62" y="36"/>
                    </a:lnTo>
                    <a:lnTo>
                      <a:pt x="61" y="36"/>
                    </a:lnTo>
                    <a:lnTo>
                      <a:pt x="59" y="35"/>
                    </a:lnTo>
                    <a:lnTo>
                      <a:pt x="58" y="34"/>
                    </a:lnTo>
                    <a:lnTo>
                      <a:pt x="57" y="35"/>
                    </a:lnTo>
                    <a:lnTo>
                      <a:pt x="57" y="37"/>
                    </a:lnTo>
                    <a:lnTo>
                      <a:pt x="57" y="41"/>
                    </a:lnTo>
                    <a:lnTo>
                      <a:pt x="57" y="42"/>
                    </a:lnTo>
                    <a:lnTo>
                      <a:pt x="56" y="43"/>
                    </a:lnTo>
                    <a:lnTo>
                      <a:pt x="55" y="43"/>
                    </a:lnTo>
                    <a:lnTo>
                      <a:pt x="54" y="43"/>
                    </a:lnTo>
                    <a:lnTo>
                      <a:pt x="53" y="42"/>
                    </a:lnTo>
                    <a:lnTo>
                      <a:pt x="51" y="41"/>
                    </a:lnTo>
                    <a:lnTo>
                      <a:pt x="49" y="41"/>
                    </a:lnTo>
                    <a:lnTo>
                      <a:pt x="48" y="39"/>
                    </a:lnTo>
                    <a:lnTo>
                      <a:pt x="47" y="39"/>
                    </a:lnTo>
                    <a:lnTo>
                      <a:pt x="47" y="41"/>
                    </a:lnTo>
                    <a:lnTo>
                      <a:pt x="47" y="42"/>
                    </a:lnTo>
                    <a:lnTo>
                      <a:pt x="47" y="44"/>
                    </a:lnTo>
                    <a:lnTo>
                      <a:pt x="47" y="45"/>
                    </a:lnTo>
                    <a:lnTo>
                      <a:pt x="47" y="46"/>
                    </a:lnTo>
                    <a:lnTo>
                      <a:pt x="47" y="47"/>
                    </a:lnTo>
                    <a:lnTo>
                      <a:pt x="45" y="46"/>
                    </a:lnTo>
                    <a:lnTo>
                      <a:pt x="42" y="44"/>
                    </a:lnTo>
                    <a:lnTo>
                      <a:pt x="40" y="42"/>
                    </a:lnTo>
                    <a:lnTo>
                      <a:pt x="38" y="39"/>
                    </a:lnTo>
                    <a:lnTo>
                      <a:pt x="35" y="37"/>
                    </a:lnTo>
                    <a:lnTo>
                      <a:pt x="32" y="36"/>
                    </a:lnTo>
                    <a:lnTo>
                      <a:pt x="30" y="36"/>
                    </a:lnTo>
                    <a:lnTo>
                      <a:pt x="27" y="34"/>
                    </a:lnTo>
                    <a:lnTo>
                      <a:pt x="25" y="33"/>
                    </a:lnTo>
                    <a:lnTo>
                      <a:pt x="24" y="29"/>
                    </a:lnTo>
                    <a:lnTo>
                      <a:pt x="23" y="27"/>
                    </a:lnTo>
                    <a:lnTo>
                      <a:pt x="18" y="20"/>
                    </a:lnTo>
                    <a:lnTo>
                      <a:pt x="14" y="17"/>
                    </a:lnTo>
                    <a:lnTo>
                      <a:pt x="9" y="15"/>
                    </a:lnTo>
                    <a:lnTo>
                      <a:pt x="2" y="12"/>
                    </a:lnTo>
                    <a:lnTo>
                      <a:pt x="0" y="10"/>
                    </a:lnTo>
                    <a:lnTo>
                      <a:pt x="0" y="8"/>
                    </a:lnTo>
                    <a:lnTo>
                      <a:pt x="1" y="7"/>
                    </a:lnTo>
                    <a:lnTo>
                      <a:pt x="3" y="5"/>
                    </a:lnTo>
                    <a:lnTo>
                      <a:pt x="6" y="4"/>
                    </a:lnTo>
                    <a:lnTo>
                      <a:pt x="9" y="3"/>
                    </a:lnTo>
                    <a:lnTo>
                      <a:pt x="13" y="2"/>
                    </a:lnTo>
                    <a:lnTo>
                      <a:pt x="16" y="2"/>
                    </a:lnTo>
                    <a:lnTo>
                      <a:pt x="18" y="2"/>
                    </a:lnTo>
                    <a:lnTo>
                      <a:pt x="21" y="2"/>
                    </a:lnTo>
                    <a:lnTo>
                      <a:pt x="30"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81" name="Freeform 1697"/>
              <p:cNvSpPr>
                <a:spLocks/>
              </p:cNvSpPr>
              <p:nvPr/>
            </p:nvSpPr>
            <p:spPr bwMode="auto">
              <a:xfrm>
                <a:off x="4476751" y="2000251"/>
                <a:ext cx="50800" cy="19050"/>
              </a:xfrm>
              <a:custGeom>
                <a:avLst/>
                <a:gdLst>
                  <a:gd name="T0" fmla="*/ 10 w 64"/>
                  <a:gd name="T1" fmla="*/ 0 h 25"/>
                  <a:gd name="T2" fmla="*/ 28 w 64"/>
                  <a:gd name="T3" fmla="*/ 3 h 25"/>
                  <a:gd name="T4" fmla="*/ 45 w 64"/>
                  <a:gd name="T5" fmla="*/ 4 h 25"/>
                  <a:gd name="T6" fmla="*/ 48 w 64"/>
                  <a:gd name="T7" fmla="*/ 4 h 25"/>
                  <a:gd name="T8" fmla="*/ 52 w 64"/>
                  <a:gd name="T9" fmla="*/ 4 h 25"/>
                  <a:gd name="T10" fmla="*/ 55 w 64"/>
                  <a:gd name="T11" fmla="*/ 4 h 25"/>
                  <a:gd name="T12" fmla="*/ 59 w 64"/>
                  <a:gd name="T13" fmla="*/ 4 h 25"/>
                  <a:gd name="T14" fmla="*/ 62 w 64"/>
                  <a:gd name="T15" fmla="*/ 6 h 25"/>
                  <a:gd name="T16" fmla="*/ 63 w 64"/>
                  <a:gd name="T17" fmla="*/ 9 h 25"/>
                  <a:gd name="T18" fmla="*/ 64 w 64"/>
                  <a:gd name="T19" fmla="*/ 10 h 25"/>
                  <a:gd name="T20" fmla="*/ 63 w 64"/>
                  <a:gd name="T21" fmla="*/ 12 h 25"/>
                  <a:gd name="T22" fmla="*/ 62 w 64"/>
                  <a:gd name="T23" fmla="*/ 12 h 25"/>
                  <a:gd name="T24" fmla="*/ 60 w 64"/>
                  <a:gd name="T25" fmla="*/ 13 h 25"/>
                  <a:gd name="T26" fmla="*/ 59 w 64"/>
                  <a:gd name="T27" fmla="*/ 14 h 25"/>
                  <a:gd name="T28" fmla="*/ 56 w 64"/>
                  <a:gd name="T29" fmla="*/ 14 h 25"/>
                  <a:gd name="T30" fmla="*/ 54 w 64"/>
                  <a:gd name="T31" fmla="*/ 15 h 25"/>
                  <a:gd name="T32" fmla="*/ 53 w 64"/>
                  <a:gd name="T33" fmla="*/ 17 h 25"/>
                  <a:gd name="T34" fmla="*/ 51 w 64"/>
                  <a:gd name="T35" fmla="*/ 19 h 25"/>
                  <a:gd name="T36" fmla="*/ 50 w 64"/>
                  <a:gd name="T37" fmla="*/ 20 h 25"/>
                  <a:gd name="T38" fmla="*/ 48 w 64"/>
                  <a:gd name="T39" fmla="*/ 22 h 25"/>
                  <a:gd name="T40" fmla="*/ 47 w 64"/>
                  <a:gd name="T41" fmla="*/ 23 h 25"/>
                  <a:gd name="T42" fmla="*/ 45 w 64"/>
                  <a:gd name="T43" fmla="*/ 25 h 25"/>
                  <a:gd name="T44" fmla="*/ 43 w 64"/>
                  <a:gd name="T45" fmla="*/ 25 h 25"/>
                  <a:gd name="T46" fmla="*/ 39 w 64"/>
                  <a:gd name="T47" fmla="*/ 25 h 25"/>
                  <a:gd name="T48" fmla="*/ 31 w 64"/>
                  <a:gd name="T49" fmla="*/ 23 h 25"/>
                  <a:gd name="T50" fmla="*/ 23 w 64"/>
                  <a:gd name="T51" fmla="*/ 25 h 25"/>
                  <a:gd name="T52" fmla="*/ 16 w 64"/>
                  <a:gd name="T53" fmla="*/ 25 h 25"/>
                  <a:gd name="T54" fmla="*/ 14 w 64"/>
                  <a:gd name="T55" fmla="*/ 25 h 25"/>
                  <a:gd name="T56" fmla="*/ 12 w 64"/>
                  <a:gd name="T57" fmla="*/ 23 h 25"/>
                  <a:gd name="T58" fmla="*/ 8 w 64"/>
                  <a:gd name="T59" fmla="*/ 25 h 25"/>
                  <a:gd name="T60" fmla="*/ 6 w 64"/>
                  <a:gd name="T61" fmla="*/ 25 h 25"/>
                  <a:gd name="T62" fmla="*/ 5 w 64"/>
                  <a:gd name="T63" fmla="*/ 25 h 25"/>
                  <a:gd name="T64" fmla="*/ 3 w 64"/>
                  <a:gd name="T65" fmla="*/ 23 h 25"/>
                  <a:gd name="T66" fmla="*/ 2 w 64"/>
                  <a:gd name="T67" fmla="*/ 22 h 25"/>
                  <a:gd name="T68" fmla="*/ 2 w 64"/>
                  <a:gd name="T69" fmla="*/ 21 h 25"/>
                  <a:gd name="T70" fmla="*/ 2 w 64"/>
                  <a:gd name="T71" fmla="*/ 19 h 25"/>
                  <a:gd name="T72" fmla="*/ 4 w 64"/>
                  <a:gd name="T73" fmla="*/ 17 h 25"/>
                  <a:gd name="T74" fmla="*/ 4 w 64"/>
                  <a:gd name="T75" fmla="*/ 14 h 25"/>
                  <a:gd name="T76" fmla="*/ 4 w 64"/>
                  <a:gd name="T77" fmla="*/ 12 h 25"/>
                  <a:gd name="T78" fmla="*/ 4 w 64"/>
                  <a:gd name="T79" fmla="*/ 11 h 25"/>
                  <a:gd name="T80" fmla="*/ 3 w 64"/>
                  <a:gd name="T81" fmla="*/ 10 h 25"/>
                  <a:gd name="T82" fmla="*/ 2 w 64"/>
                  <a:gd name="T83" fmla="*/ 10 h 25"/>
                  <a:gd name="T84" fmla="*/ 0 w 64"/>
                  <a:gd name="T85" fmla="*/ 10 h 25"/>
                  <a:gd name="T86" fmla="*/ 0 w 64"/>
                  <a:gd name="T87" fmla="*/ 9 h 25"/>
                  <a:gd name="T88" fmla="*/ 0 w 64"/>
                  <a:gd name="T89" fmla="*/ 7 h 25"/>
                  <a:gd name="T90" fmla="*/ 0 w 64"/>
                  <a:gd name="T91" fmla="*/ 7 h 25"/>
                  <a:gd name="T92" fmla="*/ 3 w 64"/>
                  <a:gd name="T93" fmla="*/ 5 h 25"/>
                  <a:gd name="T94" fmla="*/ 5 w 64"/>
                  <a:gd name="T95" fmla="*/ 4 h 25"/>
                  <a:gd name="T96" fmla="*/ 7 w 64"/>
                  <a:gd name="T97" fmla="*/ 3 h 25"/>
                  <a:gd name="T98" fmla="*/ 8 w 64"/>
                  <a:gd name="T99" fmla="*/ 2 h 25"/>
                  <a:gd name="T100" fmla="*/ 10 w 64"/>
                  <a:gd name="T101" fmla="*/ 0 h 2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4"/>
                  <a:gd name="T154" fmla="*/ 0 h 25"/>
                  <a:gd name="T155" fmla="*/ 64 w 64"/>
                  <a:gd name="T156" fmla="*/ 25 h 2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4" h="25">
                    <a:moveTo>
                      <a:pt x="10" y="0"/>
                    </a:moveTo>
                    <a:lnTo>
                      <a:pt x="28" y="3"/>
                    </a:lnTo>
                    <a:lnTo>
                      <a:pt x="45" y="4"/>
                    </a:lnTo>
                    <a:lnTo>
                      <a:pt x="48" y="4"/>
                    </a:lnTo>
                    <a:lnTo>
                      <a:pt x="52" y="4"/>
                    </a:lnTo>
                    <a:lnTo>
                      <a:pt x="55" y="4"/>
                    </a:lnTo>
                    <a:lnTo>
                      <a:pt x="59" y="4"/>
                    </a:lnTo>
                    <a:lnTo>
                      <a:pt x="62" y="6"/>
                    </a:lnTo>
                    <a:lnTo>
                      <a:pt x="63" y="9"/>
                    </a:lnTo>
                    <a:lnTo>
                      <a:pt x="64" y="10"/>
                    </a:lnTo>
                    <a:lnTo>
                      <a:pt x="63" y="12"/>
                    </a:lnTo>
                    <a:lnTo>
                      <a:pt x="62" y="12"/>
                    </a:lnTo>
                    <a:lnTo>
                      <a:pt x="60" y="13"/>
                    </a:lnTo>
                    <a:lnTo>
                      <a:pt x="59" y="14"/>
                    </a:lnTo>
                    <a:lnTo>
                      <a:pt x="56" y="14"/>
                    </a:lnTo>
                    <a:lnTo>
                      <a:pt x="54" y="15"/>
                    </a:lnTo>
                    <a:lnTo>
                      <a:pt x="53" y="17"/>
                    </a:lnTo>
                    <a:lnTo>
                      <a:pt x="51" y="19"/>
                    </a:lnTo>
                    <a:lnTo>
                      <a:pt x="50" y="20"/>
                    </a:lnTo>
                    <a:lnTo>
                      <a:pt x="48" y="22"/>
                    </a:lnTo>
                    <a:lnTo>
                      <a:pt x="47" y="23"/>
                    </a:lnTo>
                    <a:lnTo>
                      <a:pt x="45" y="25"/>
                    </a:lnTo>
                    <a:lnTo>
                      <a:pt x="43" y="25"/>
                    </a:lnTo>
                    <a:lnTo>
                      <a:pt x="39" y="25"/>
                    </a:lnTo>
                    <a:lnTo>
                      <a:pt x="31" y="23"/>
                    </a:lnTo>
                    <a:lnTo>
                      <a:pt x="23" y="25"/>
                    </a:lnTo>
                    <a:lnTo>
                      <a:pt x="16" y="25"/>
                    </a:lnTo>
                    <a:lnTo>
                      <a:pt x="14" y="25"/>
                    </a:lnTo>
                    <a:lnTo>
                      <a:pt x="12" y="23"/>
                    </a:lnTo>
                    <a:lnTo>
                      <a:pt x="8" y="25"/>
                    </a:lnTo>
                    <a:lnTo>
                      <a:pt x="6" y="25"/>
                    </a:lnTo>
                    <a:lnTo>
                      <a:pt x="5" y="25"/>
                    </a:lnTo>
                    <a:lnTo>
                      <a:pt x="3" y="23"/>
                    </a:lnTo>
                    <a:lnTo>
                      <a:pt x="2" y="22"/>
                    </a:lnTo>
                    <a:lnTo>
                      <a:pt x="2" y="21"/>
                    </a:lnTo>
                    <a:lnTo>
                      <a:pt x="2" y="19"/>
                    </a:lnTo>
                    <a:lnTo>
                      <a:pt x="4" y="17"/>
                    </a:lnTo>
                    <a:lnTo>
                      <a:pt x="4" y="14"/>
                    </a:lnTo>
                    <a:lnTo>
                      <a:pt x="4" y="12"/>
                    </a:lnTo>
                    <a:lnTo>
                      <a:pt x="4" y="11"/>
                    </a:lnTo>
                    <a:lnTo>
                      <a:pt x="3" y="10"/>
                    </a:lnTo>
                    <a:lnTo>
                      <a:pt x="2" y="10"/>
                    </a:lnTo>
                    <a:lnTo>
                      <a:pt x="0" y="10"/>
                    </a:lnTo>
                    <a:lnTo>
                      <a:pt x="0" y="9"/>
                    </a:lnTo>
                    <a:lnTo>
                      <a:pt x="0" y="7"/>
                    </a:lnTo>
                    <a:lnTo>
                      <a:pt x="3" y="5"/>
                    </a:lnTo>
                    <a:lnTo>
                      <a:pt x="5" y="4"/>
                    </a:lnTo>
                    <a:lnTo>
                      <a:pt x="7" y="3"/>
                    </a:lnTo>
                    <a:lnTo>
                      <a:pt x="8" y="2"/>
                    </a:lnTo>
                    <a:lnTo>
                      <a:pt x="10"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82" name="Freeform 1698"/>
              <p:cNvSpPr>
                <a:spLocks/>
              </p:cNvSpPr>
              <p:nvPr/>
            </p:nvSpPr>
            <p:spPr bwMode="auto">
              <a:xfrm>
                <a:off x="3787776" y="2012951"/>
                <a:ext cx="50800" cy="96838"/>
              </a:xfrm>
              <a:custGeom>
                <a:avLst/>
                <a:gdLst>
                  <a:gd name="T0" fmla="*/ 57 w 63"/>
                  <a:gd name="T1" fmla="*/ 0 h 123"/>
                  <a:gd name="T2" fmla="*/ 62 w 63"/>
                  <a:gd name="T3" fmla="*/ 3 h 123"/>
                  <a:gd name="T4" fmla="*/ 63 w 63"/>
                  <a:gd name="T5" fmla="*/ 7 h 123"/>
                  <a:gd name="T6" fmla="*/ 62 w 63"/>
                  <a:gd name="T7" fmla="*/ 13 h 123"/>
                  <a:gd name="T8" fmla="*/ 60 w 63"/>
                  <a:gd name="T9" fmla="*/ 19 h 123"/>
                  <a:gd name="T10" fmla="*/ 57 w 63"/>
                  <a:gd name="T11" fmla="*/ 24 h 123"/>
                  <a:gd name="T12" fmla="*/ 54 w 63"/>
                  <a:gd name="T13" fmla="*/ 38 h 123"/>
                  <a:gd name="T14" fmla="*/ 53 w 63"/>
                  <a:gd name="T15" fmla="*/ 53 h 123"/>
                  <a:gd name="T16" fmla="*/ 51 w 63"/>
                  <a:gd name="T17" fmla="*/ 69 h 123"/>
                  <a:gd name="T18" fmla="*/ 43 w 63"/>
                  <a:gd name="T19" fmla="*/ 83 h 123"/>
                  <a:gd name="T20" fmla="*/ 33 w 63"/>
                  <a:gd name="T21" fmla="*/ 95 h 123"/>
                  <a:gd name="T22" fmla="*/ 29 w 63"/>
                  <a:gd name="T23" fmla="*/ 101 h 123"/>
                  <a:gd name="T24" fmla="*/ 24 w 63"/>
                  <a:gd name="T25" fmla="*/ 106 h 123"/>
                  <a:gd name="T26" fmla="*/ 21 w 63"/>
                  <a:gd name="T27" fmla="*/ 110 h 123"/>
                  <a:gd name="T28" fmla="*/ 19 w 63"/>
                  <a:gd name="T29" fmla="*/ 115 h 123"/>
                  <a:gd name="T30" fmla="*/ 19 w 63"/>
                  <a:gd name="T31" fmla="*/ 123 h 123"/>
                  <a:gd name="T32" fmla="*/ 0 w 63"/>
                  <a:gd name="T33" fmla="*/ 123 h 123"/>
                  <a:gd name="T34" fmla="*/ 9 w 63"/>
                  <a:gd name="T35" fmla="*/ 29 h 123"/>
                  <a:gd name="T36" fmla="*/ 12 w 63"/>
                  <a:gd name="T37" fmla="*/ 26 h 123"/>
                  <a:gd name="T38" fmla="*/ 14 w 63"/>
                  <a:gd name="T39" fmla="*/ 23 h 123"/>
                  <a:gd name="T40" fmla="*/ 16 w 63"/>
                  <a:gd name="T41" fmla="*/ 22 h 123"/>
                  <a:gd name="T42" fmla="*/ 17 w 63"/>
                  <a:gd name="T43" fmla="*/ 21 h 123"/>
                  <a:gd name="T44" fmla="*/ 19 w 63"/>
                  <a:gd name="T45" fmla="*/ 21 h 123"/>
                  <a:gd name="T46" fmla="*/ 21 w 63"/>
                  <a:gd name="T47" fmla="*/ 22 h 123"/>
                  <a:gd name="T48" fmla="*/ 23 w 63"/>
                  <a:gd name="T49" fmla="*/ 23 h 123"/>
                  <a:gd name="T50" fmla="*/ 25 w 63"/>
                  <a:gd name="T51" fmla="*/ 26 h 123"/>
                  <a:gd name="T52" fmla="*/ 31 w 63"/>
                  <a:gd name="T53" fmla="*/ 27 h 123"/>
                  <a:gd name="T54" fmla="*/ 37 w 63"/>
                  <a:gd name="T55" fmla="*/ 23 h 123"/>
                  <a:gd name="T56" fmla="*/ 41 w 63"/>
                  <a:gd name="T57" fmla="*/ 16 h 123"/>
                  <a:gd name="T58" fmla="*/ 47 w 63"/>
                  <a:gd name="T59" fmla="*/ 10 h 123"/>
                  <a:gd name="T60" fmla="*/ 52 w 63"/>
                  <a:gd name="T61" fmla="*/ 3 h 123"/>
                  <a:gd name="T62" fmla="*/ 57 w 63"/>
                  <a:gd name="T63" fmla="*/ 0 h 12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3"/>
                  <a:gd name="T97" fmla="*/ 0 h 123"/>
                  <a:gd name="T98" fmla="*/ 63 w 63"/>
                  <a:gd name="T99" fmla="*/ 123 h 12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3" h="123">
                    <a:moveTo>
                      <a:pt x="57" y="0"/>
                    </a:moveTo>
                    <a:lnTo>
                      <a:pt x="62" y="3"/>
                    </a:lnTo>
                    <a:lnTo>
                      <a:pt x="63" y="7"/>
                    </a:lnTo>
                    <a:lnTo>
                      <a:pt x="62" y="13"/>
                    </a:lnTo>
                    <a:lnTo>
                      <a:pt x="60" y="19"/>
                    </a:lnTo>
                    <a:lnTo>
                      <a:pt x="57" y="24"/>
                    </a:lnTo>
                    <a:lnTo>
                      <a:pt x="54" y="38"/>
                    </a:lnTo>
                    <a:lnTo>
                      <a:pt x="53" y="53"/>
                    </a:lnTo>
                    <a:lnTo>
                      <a:pt x="51" y="69"/>
                    </a:lnTo>
                    <a:lnTo>
                      <a:pt x="43" y="83"/>
                    </a:lnTo>
                    <a:lnTo>
                      <a:pt x="33" y="95"/>
                    </a:lnTo>
                    <a:lnTo>
                      <a:pt x="29" y="101"/>
                    </a:lnTo>
                    <a:lnTo>
                      <a:pt x="24" y="106"/>
                    </a:lnTo>
                    <a:lnTo>
                      <a:pt x="21" y="110"/>
                    </a:lnTo>
                    <a:lnTo>
                      <a:pt x="19" y="115"/>
                    </a:lnTo>
                    <a:lnTo>
                      <a:pt x="19" y="123"/>
                    </a:lnTo>
                    <a:lnTo>
                      <a:pt x="0" y="123"/>
                    </a:lnTo>
                    <a:lnTo>
                      <a:pt x="9" y="29"/>
                    </a:lnTo>
                    <a:lnTo>
                      <a:pt x="12" y="26"/>
                    </a:lnTo>
                    <a:lnTo>
                      <a:pt x="14" y="23"/>
                    </a:lnTo>
                    <a:lnTo>
                      <a:pt x="16" y="22"/>
                    </a:lnTo>
                    <a:lnTo>
                      <a:pt x="17" y="21"/>
                    </a:lnTo>
                    <a:lnTo>
                      <a:pt x="19" y="21"/>
                    </a:lnTo>
                    <a:lnTo>
                      <a:pt x="21" y="22"/>
                    </a:lnTo>
                    <a:lnTo>
                      <a:pt x="23" y="23"/>
                    </a:lnTo>
                    <a:lnTo>
                      <a:pt x="25" y="26"/>
                    </a:lnTo>
                    <a:lnTo>
                      <a:pt x="31" y="27"/>
                    </a:lnTo>
                    <a:lnTo>
                      <a:pt x="37" y="23"/>
                    </a:lnTo>
                    <a:lnTo>
                      <a:pt x="41" y="16"/>
                    </a:lnTo>
                    <a:lnTo>
                      <a:pt x="47" y="10"/>
                    </a:lnTo>
                    <a:lnTo>
                      <a:pt x="52" y="3"/>
                    </a:lnTo>
                    <a:lnTo>
                      <a:pt x="57" y="0"/>
                    </a:lnTo>
                    <a:close/>
                  </a:path>
                </a:pathLst>
              </a:custGeom>
              <a:grpFill/>
              <a:ln w="3175">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3" name="Group 1408"/>
            <p:cNvGrpSpPr>
              <a:grpSpLocks/>
            </p:cNvGrpSpPr>
            <p:nvPr/>
          </p:nvGrpSpPr>
          <p:grpSpPr bwMode="auto">
            <a:xfrm>
              <a:off x="2806130" y="548918"/>
              <a:ext cx="1094516" cy="857468"/>
              <a:chOff x="3598863" y="1566863"/>
              <a:chExt cx="1111251" cy="863600"/>
            </a:xfrm>
            <a:grpFill/>
          </p:grpSpPr>
          <p:sp>
            <p:nvSpPr>
              <p:cNvPr id="254" name="Freeform 1401"/>
              <p:cNvSpPr>
                <a:spLocks/>
              </p:cNvSpPr>
              <p:nvPr/>
            </p:nvSpPr>
            <p:spPr bwMode="auto">
              <a:xfrm>
                <a:off x="3598863" y="2382838"/>
                <a:ext cx="36513" cy="47625"/>
              </a:xfrm>
              <a:custGeom>
                <a:avLst/>
                <a:gdLst>
                  <a:gd name="T0" fmla="*/ 113 w 117"/>
                  <a:gd name="T1" fmla="*/ 1 h 149"/>
                  <a:gd name="T2" fmla="*/ 110 w 117"/>
                  <a:gd name="T3" fmla="*/ 9 h 149"/>
                  <a:gd name="T4" fmla="*/ 100 w 117"/>
                  <a:gd name="T5" fmla="*/ 21 h 149"/>
                  <a:gd name="T6" fmla="*/ 89 w 117"/>
                  <a:gd name="T7" fmla="*/ 34 h 149"/>
                  <a:gd name="T8" fmla="*/ 83 w 117"/>
                  <a:gd name="T9" fmla="*/ 41 h 149"/>
                  <a:gd name="T10" fmla="*/ 86 w 117"/>
                  <a:gd name="T11" fmla="*/ 42 h 149"/>
                  <a:gd name="T12" fmla="*/ 98 w 117"/>
                  <a:gd name="T13" fmla="*/ 34 h 149"/>
                  <a:gd name="T14" fmla="*/ 106 w 117"/>
                  <a:gd name="T15" fmla="*/ 26 h 149"/>
                  <a:gd name="T16" fmla="*/ 115 w 117"/>
                  <a:gd name="T17" fmla="*/ 25 h 149"/>
                  <a:gd name="T18" fmla="*/ 117 w 117"/>
                  <a:gd name="T19" fmla="*/ 36 h 149"/>
                  <a:gd name="T20" fmla="*/ 116 w 117"/>
                  <a:gd name="T21" fmla="*/ 49 h 149"/>
                  <a:gd name="T22" fmla="*/ 115 w 117"/>
                  <a:gd name="T23" fmla="*/ 63 h 149"/>
                  <a:gd name="T24" fmla="*/ 107 w 117"/>
                  <a:gd name="T25" fmla="*/ 78 h 149"/>
                  <a:gd name="T26" fmla="*/ 98 w 117"/>
                  <a:gd name="T27" fmla="*/ 94 h 149"/>
                  <a:gd name="T28" fmla="*/ 98 w 117"/>
                  <a:gd name="T29" fmla="*/ 108 h 149"/>
                  <a:gd name="T30" fmla="*/ 98 w 117"/>
                  <a:gd name="T31" fmla="*/ 123 h 149"/>
                  <a:gd name="T32" fmla="*/ 88 w 117"/>
                  <a:gd name="T33" fmla="*/ 138 h 149"/>
                  <a:gd name="T34" fmla="*/ 73 w 117"/>
                  <a:gd name="T35" fmla="*/ 144 h 149"/>
                  <a:gd name="T36" fmla="*/ 59 w 117"/>
                  <a:gd name="T37" fmla="*/ 147 h 149"/>
                  <a:gd name="T38" fmla="*/ 46 w 117"/>
                  <a:gd name="T39" fmla="*/ 146 h 149"/>
                  <a:gd name="T40" fmla="*/ 41 w 117"/>
                  <a:gd name="T41" fmla="*/ 133 h 149"/>
                  <a:gd name="T42" fmla="*/ 43 w 117"/>
                  <a:gd name="T43" fmla="*/ 115 h 149"/>
                  <a:gd name="T44" fmla="*/ 46 w 117"/>
                  <a:gd name="T45" fmla="*/ 97 h 149"/>
                  <a:gd name="T46" fmla="*/ 46 w 117"/>
                  <a:gd name="T47" fmla="*/ 87 h 149"/>
                  <a:gd name="T48" fmla="*/ 41 w 117"/>
                  <a:gd name="T49" fmla="*/ 96 h 149"/>
                  <a:gd name="T50" fmla="*/ 31 w 117"/>
                  <a:gd name="T51" fmla="*/ 114 h 149"/>
                  <a:gd name="T52" fmla="*/ 18 w 117"/>
                  <a:gd name="T53" fmla="*/ 132 h 149"/>
                  <a:gd name="T54" fmla="*/ 6 w 117"/>
                  <a:gd name="T55" fmla="*/ 139 h 149"/>
                  <a:gd name="T56" fmla="*/ 1 w 117"/>
                  <a:gd name="T57" fmla="*/ 126 h 149"/>
                  <a:gd name="T58" fmla="*/ 0 w 117"/>
                  <a:gd name="T59" fmla="*/ 99 h 149"/>
                  <a:gd name="T60" fmla="*/ 3 w 117"/>
                  <a:gd name="T61" fmla="*/ 81 h 149"/>
                  <a:gd name="T62" fmla="*/ 10 w 117"/>
                  <a:gd name="T63" fmla="*/ 59 h 149"/>
                  <a:gd name="T64" fmla="*/ 18 w 117"/>
                  <a:gd name="T65" fmla="*/ 43 h 149"/>
                  <a:gd name="T66" fmla="*/ 31 w 117"/>
                  <a:gd name="T67" fmla="*/ 37 h 149"/>
                  <a:gd name="T68" fmla="*/ 44 w 117"/>
                  <a:gd name="T69" fmla="*/ 36 h 149"/>
                  <a:gd name="T70" fmla="*/ 70 w 117"/>
                  <a:gd name="T71" fmla="*/ 21 h 149"/>
                  <a:gd name="T72" fmla="*/ 96 w 117"/>
                  <a:gd name="T73" fmla="*/ 3 h 149"/>
                  <a:gd name="T74" fmla="*/ 111 w 117"/>
                  <a:gd name="T75" fmla="*/ 0 h 14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7"/>
                  <a:gd name="T115" fmla="*/ 0 h 149"/>
                  <a:gd name="T116" fmla="*/ 117 w 117"/>
                  <a:gd name="T117" fmla="*/ 149 h 14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7" h="149">
                    <a:moveTo>
                      <a:pt x="111" y="0"/>
                    </a:moveTo>
                    <a:lnTo>
                      <a:pt x="113" y="1"/>
                    </a:lnTo>
                    <a:lnTo>
                      <a:pt x="113" y="4"/>
                    </a:lnTo>
                    <a:lnTo>
                      <a:pt x="110" y="9"/>
                    </a:lnTo>
                    <a:lnTo>
                      <a:pt x="105" y="16"/>
                    </a:lnTo>
                    <a:lnTo>
                      <a:pt x="100" y="21"/>
                    </a:lnTo>
                    <a:lnTo>
                      <a:pt x="95" y="27"/>
                    </a:lnTo>
                    <a:lnTo>
                      <a:pt x="89" y="34"/>
                    </a:lnTo>
                    <a:lnTo>
                      <a:pt x="85" y="38"/>
                    </a:lnTo>
                    <a:lnTo>
                      <a:pt x="83" y="41"/>
                    </a:lnTo>
                    <a:lnTo>
                      <a:pt x="82" y="43"/>
                    </a:lnTo>
                    <a:lnTo>
                      <a:pt x="86" y="42"/>
                    </a:lnTo>
                    <a:lnTo>
                      <a:pt x="91" y="39"/>
                    </a:lnTo>
                    <a:lnTo>
                      <a:pt x="98" y="34"/>
                    </a:lnTo>
                    <a:lnTo>
                      <a:pt x="103" y="30"/>
                    </a:lnTo>
                    <a:lnTo>
                      <a:pt x="106" y="26"/>
                    </a:lnTo>
                    <a:lnTo>
                      <a:pt x="112" y="24"/>
                    </a:lnTo>
                    <a:lnTo>
                      <a:pt x="115" y="25"/>
                    </a:lnTo>
                    <a:lnTo>
                      <a:pt x="117" y="30"/>
                    </a:lnTo>
                    <a:lnTo>
                      <a:pt x="117" y="36"/>
                    </a:lnTo>
                    <a:lnTo>
                      <a:pt x="117" y="42"/>
                    </a:lnTo>
                    <a:lnTo>
                      <a:pt x="116" y="49"/>
                    </a:lnTo>
                    <a:lnTo>
                      <a:pt x="116" y="53"/>
                    </a:lnTo>
                    <a:lnTo>
                      <a:pt x="115" y="63"/>
                    </a:lnTo>
                    <a:lnTo>
                      <a:pt x="112" y="70"/>
                    </a:lnTo>
                    <a:lnTo>
                      <a:pt x="107" y="78"/>
                    </a:lnTo>
                    <a:lnTo>
                      <a:pt x="102" y="85"/>
                    </a:lnTo>
                    <a:lnTo>
                      <a:pt x="98" y="94"/>
                    </a:lnTo>
                    <a:lnTo>
                      <a:pt x="97" y="101"/>
                    </a:lnTo>
                    <a:lnTo>
                      <a:pt x="98" y="108"/>
                    </a:lnTo>
                    <a:lnTo>
                      <a:pt x="98" y="115"/>
                    </a:lnTo>
                    <a:lnTo>
                      <a:pt x="98" y="123"/>
                    </a:lnTo>
                    <a:lnTo>
                      <a:pt x="94" y="132"/>
                    </a:lnTo>
                    <a:lnTo>
                      <a:pt x="88" y="138"/>
                    </a:lnTo>
                    <a:lnTo>
                      <a:pt x="82" y="142"/>
                    </a:lnTo>
                    <a:lnTo>
                      <a:pt x="73" y="144"/>
                    </a:lnTo>
                    <a:lnTo>
                      <a:pt x="66" y="145"/>
                    </a:lnTo>
                    <a:lnTo>
                      <a:pt x="59" y="147"/>
                    </a:lnTo>
                    <a:lnTo>
                      <a:pt x="51" y="149"/>
                    </a:lnTo>
                    <a:lnTo>
                      <a:pt x="46" y="146"/>
                    </a:lnTo>
                    <a:lnTo>
                      <a:pt x="43" y="140"/>
                    </a:lnTo>
                    <a:lnTo>
                      <a:pt x="41" y="133"/>
                    </a:lnTo>
                    <a:lnTo>
                      <a:pt x="41" y="124"/>
                    </a:lnTo>
                    <a:lnTo>
                      <a:pt x="43" y="115"/>
                    </a:lnTo>
                    <a:lnTo>
                      <a:pt x="45" y="105"/>
                    </a:lnTo>
                    <a:lnTo>
                      <a:pt x="46" y="97"/>
                    </a:lnTo>
                    <a:lnTo>
                      <a:pt x="47" y="90"/>
                    </a:lnTo>
                    <a:lnTo>
                      <a:pt x="46" y="87"/>
                    </a:lnTo>
                    <a:lnTo>
                      <a:pt x="45" y="89"/>
                    </a:lnTo>
                    <a:lnTo>
                      <a:pt x="41" y="96"/>
                    </a:lnTo>
                    <a:lnTo>
                      <a:pt x="37" y="104"/>
                    </a:lnTo>
                    <a:lnTo>
                      <a:pt x="31" y="114"/>
                    </a:lnTo>
                    <a:lnTo>
                      <a:pt x="24" y="123"/>
                    </a:lnTo>
                    <a:lnTo>
                      <a:pt x="18" y="132"/>
                    </a:lnTo>
                    <a:lnTo>
                      <a:pt x="12" y="137"/>
                    </a:lnTo>
                    <a:lnTo>
                      <a:pt x="6" y="139"/>
                    </a:lnTo>
                    <a:lnTo>
                      <a:pt x="3" y="135"/>
                    </a:lnTo>
                    <a:lnTo>
                      <a:pt x="1" y="126"/>
                    </a:lnTo>
                    <a:lnTo>
                      <a:pt x="0" y="113"/>
                    </a:lnTo>
                    <a:lnTo>
                      <a:pt x="0" y="99"/>
                    </a:lnTo>
                    <a:lnTo>
                      <a:pt x="1" y="88"/>
                    </a:lnTo>
                    <a:lnTo>
                      <a:pt x="3" y="81"/>
                    </a:lnTo>
                    <a:lnTo>
                      <a:pt x="5" y="70"/>
                    </a:lnTo>
                    <a:lnTo>
                      <a:pt x="10" y="59"/>
                    </a:lnTo>
                    <a:lnTo>
                      <a:pt x="14" y="50"/>
                    </a:lnTo>
                    <a:lnTo>
                      <a:pt x="18" y="43"/>
                    </a:lnTo>
                    <a:lnTo>
                      <a:pt x="24" y="38"/>
                    </a:lnTo>
                    <a:lnTo>
                      <a:pt x="31" y="37"/>
                    </a:lnTo>
                    <a:lnTo>
                      <a:pt x="36" y="36"/>
                    </a:lnTo>
                    <a:lnTo>
                      <a:pt x="44" y="36"/>
                    </a:lnTo>
                    <a:lnTo>
                      <a:pt x="57" y="30"/>
                    </a:lnTo>
                    <a:lnTo>
                      <a:pt x="70" y="21"/>
                    </a:lnTo>
                    <a:lnTo>
                      <a:pt x="82" y="10"/>
                    </a:lnTo>
                    <a:lnTo>
                      <a:pt x="96" y="3"/>
                    </a:lnTo>
                    <a:lnTo>
                      <a:pt x="105" y="0"/>
                    </a:lnTo>
                    <a:lnTo>
                      <a:pt x="11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5" name="Freeform 1402"/>
              <p:cNvSpPr>
                <a:spLocks/>
              </p:cNvSpPr>
              <p:nvPr/>
            </p:nvSpPr>
            <p:spPr bwMode="auto">
              <a:xfrm>
                <a:off x="3848101" y="1768476"/>
                <a:ext cx="52388" cy="22225"/>
              </a:xfrm>
              <a:custGeom>
                <a:avLst/>
                <a:gdLst>
                  <a:gd name="T0" fmla="*/ 27 w 165"/>
                  <a:gd name="T1" fmla="*/ 0 h 70"/>
                  <a:gd name="T2" fmla="*/ 39 w 165"/>
                  <a:gd name="T3" fmla="*/ 2 h 70"/>
                  <a:gd name="T4" fmla="*/ 54 w 165"/>
                  <a:gd name="T5" fmla="*/ 5 h 70"/>
                  <a:gd name="T6" fmla="*/ 68 w 165"/>
                  <a:gd name="T7" fmla="*/ 8 h 70"/>
                  <a:gd name="T8" fmla="*/ 82 w 165"/>
                  <a:gd name="T9" fmla="*/ 10 h 70"/>
                  <a:gd name="T10" fmla="*/ 95 w 165"/>
                  <a:gd name="T11" fmla="*/ 12 h 70"/>
                  <a:gd name="T12" fmla="*/ 105 w 165"/>
                  <a:gd name="T13" fmla="*/ 12 h 70"/>
                  <a:gd name="T14" fmla="*/ 113 w 165"/>
                  <a:gd name="T15" fmla="*/ 12 h 70"/>
                  <a:gd name="T16" fmla="*/ 122 w 165"/>
                  <a:gd name="T17" fmla="*/ 15 h 70"/>
                  <a:gd name="T18" fmla="*/ 132 w 165"/>
                  <a:gd name="T19" fmla="*/ 20 h 70"/>
                  <a:gd name="T20" fmla="*/ 143 w 165"/>
                  <a:gd name="T21" fmla="*/ 25 h 70"/>
                  <a:gd name="T22" fmla="*/ 152 w 165"/>
                  <a:gd name="T23" fmla="*/ 31 h 70"/>
                  <a:gd name="T24" fmla="*/ 159 w 165"/>
                  <a:gd name="T25" fmla="*/ 39 h 70"/>
                  <a:gd name="T26" fmla="*/ 164 w 165"/>
                  <a:gd name="T27" fmla="*/ 46 h 70"/>
                  <a:gd name="T28" fmla="*/ 165 w 165"/>
                  <a:gd name="T29" fmla="*/ 53 h 70"/>
                  <a:gd name="T30" fmla="*/ 161 w 165"/>
                  <a:gd name="T31" fmla="*/ 59 h 70"/>
                  <a:gd name="T32" fmla="*/ 152 w 165"/>
                  <a:gd name="T33" fmla="*/ 64 h 70"/>
                  <a:gd name="T34" fmla="*/ 138 w 165"/>
                  <a:gd name="T35" fmla="*/ 68 h 70"/>
                  <a:gd name="T36" fmla="*/ 121 w 165"/>
                  <a:gd name="T37" fmla="*/ 70 h 70"/>
                  <a:gd name="T38" fmla="*/ 102 w 165"/>
                  <a:gd name="T39" fmla="*/ 70 h 70"/>
                  <a:gd name="T40" fmla="*/ 83 w 165"/>
                  <a:gd name="T41" fmla="*/ 68 h 70"/>
                  <a:gd name="T42" fmla="*/ 67 w 165"/>
                  <a:gd name="T43" fmla="*/ 63 h 70"/>
                  <a:gd name="T44" fmla="*/ 54 w 165"/>
                  <a:gd name="T45" fmla="*/ 57 h 70"/>
                  <a:gd name="T46" fmla="*/ 43 w 165"/>
                  <a:gd name="T47" fmla="*/ 50 h 70"/>
                  <a:gd name="T48" fmla="*/ 34 w 165"/>
                  <a:gd name="T49" fmla="*/ 44 h 70"/>
                  <a:gd name="T50" fmla="*/ 24 w 165"/>
                  <a:gd name="T51" fmla="*/ 41 h 70"/>
                  <a:gd name="T52" fmla="*/ 12 w 165"/>
                  <a:gd name="T53" fmla="*/ 38 h 70"/>
                  <a:gd name="T54" fmla="*/ 5 w 165"/>
                  <a:gd name="T55" fmla="*/ 35 h 70"/>
                  <a:gd name="T56" fmla="*/ 1 w 165"/>
                  <a:gd name="T57" fmla="*/ 28 h 70"/>
                  <a:gd name="T58" fmla="*/ 0 w 165"/>
                  <a:gd name="T59" fmla="*/ 21 h 70"/>
                  <a:gd name="T60" fmla="*/ 2 w 165"/>
                  <a:gd name="T61" fmla="*/ 13 h 70"/>
                  <a:gd name="T62" fmla="*/ 6 w 165"/>
                  <a:gd name="T63" fmla="*/ 7 h 70"/>
                  <a:gd name="T64" fmla="*/ 15 w 165"/>
                  <a:gd name="T65" fmla="*/ 3 h 70"/>
                  <a:gd name="T66" fmla="*/ 27 w 165"/>
                  <a:gd name="T67" fmla="*/ 0 h 7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
                  <a:gd name="T103" fmla="*/ 0 h 70"/>
                  <a:gd name="T104" fmla="*/ 165 w 165"/>
                  <a:gd name="T105" fmla="*/ 70 h 7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 h="70">
                    <a:moveTo>
                      <a:pt x="27" y="0"/>
                    </a:moveTo>
                    <a:lnTo>
                      <a:pt x="39" y="2"/>
                    </a:lnTo>
                    <a:lnTo>
                      <a:pt x="54" y="5"/>
                    </a:lnTo>
                    <a:lnTo>
                      <a:pt x="68" y="8"/>
                    </a:lnTo>
                    <a:lnTo>
                      <a:pt x="82" y="10"/>
                    </a:lnTo>
                    <a:lnTo>
                      <a:pt x="95" y="12"/>
                    </a:lnTo>
                    <a:lnTo>
                      <a:pt x="105" y="12"/>
                    </a:lnTo>
                    <a:lnTo>
                      <a:pt x="113" y="12"/>
                    </a:lnTo>
                    <a:lnTo>
                      <a:pt x="122" y="15"/>
                    </a:lnTo>
                    <a:lnTo>
                      <a:pt x="132" y="20"/>
                    </a:lnTo>
                    <a:lnTo>
                      <a:pt x="143" y="25"/>
                    </a:lnTo>
                    <a:lnTo>
                      <a:pt x="152" y="31"/>
                    </a:lnTo>
                    <a:lnTo>
                      <a:pt x="159" y="39"/>
                    </a:lnTo>
                    <a:lnTo>
                      <a:pt x="164" y="46"/>
                    </a:lnTo>
                    <a:lnTo>
                      <a:pt x="165" y="53"/>
                    </a:lnTo>
                    <a:lnTo>
                      <a:pt x="161" y="59"/>
                    </a:lnTo>
                    <a:lnTo>
                      <a:pt x="152" y="64"/>
                    </a:lnTo>
                    <a:lnTo>
                      <a:pt x="138" y="68"/>
                    </a:lnTo>
                    <a:lnTo>
                      <a:pt x="121" y="70"/>
                    </a:lnTo>
                    <a:lnTo>
                      <a:pt x="102" y="70"/>
                    </a:lnTo>
                    <a:lnTo>
                      <a:pt x="83" y="68"/>
                    </a:lnTo>
                    <a:lnTo>
                      <a:pt x="67" y="63"/>
                    </a:lnTo>
                    <a:lnTo>
                      <a:pt x="54" y="57"/>
                    </a:lnTo>
                    <a:lnTo>
                      <a:pt x="43" y="50"/>
                    </a:lnTo>
                    <a:lnTo>
                      <a:pt x="34" y="44"/>
                    </a:lnTo>
                    <a:lnTo>
                      <a:pt x="24" y="41"/>
                    </a:lnTo>
                    <a:lnTo>
                      <a:pt x="12" y="38"/>
                    </a:lnTo>
                    <a:lnTo>
                      <a:pt x="5" y="35"/>
                    </a:lnTo>
                    <a:lnTo>
                      <a:pt x="1" y="28"/>
                    </a:lnTo>
                    <a:lnTo>
                      <a:pt x="0" y="21"/>
                    </a:lnTo>
                    <a:lnTo>
                      <a:pt x="2" y="13"/>
                    </a:lnTo>
                    <a:lnTo>
                      <a:pt x="6" y="7"/>
                    </a:lnTo>
                    <a:lnTo>
                      <a:pt x="15" y="3"/>
                    </a:lnTo>
                    <a:lnTo>
                      <a:pt x="2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6" name="Freeform 1403"/>
              <p:cNvSpPr>
                <a:spLocks/>
              </p:cNvSpPr>
              <p:nvPr/>
            </p:nvSpPr>
            <p:spPr bwMode="auto">
              <a:xfrm>
                <a:off x="3676651" y="1566863"/>
                <a:ext cx="1033463" cy="457200"/>
              </a:xfrm>
              <a:custGeom>
                <a:avLst/>
                <a:gdLst>
                  <a:gd name="T0" fmla="*/ 2563 w 3253"/>
                  <a:gd name="T1" fmla="*/ 39 h 1444"/>
                  <a:gd name="T2" fmla="*/ 2868 w 3253"/>
                  <a:gd name="T3" fmla="*/ 69 h 1444"/>
                  <a:gd name="T4" fmla="*/ 2948 w 3253"/>
                  <a:gd name="T5" fmla="*/ 77 h 1444"/>
                  <a:gd name="T6" fmla="*/ 2956 w 3253"/>
                  <a:gd name="T7" fmla="*/ 172 h 1444"/>
                  <a:gd name="T8" fmla="*/ 3096 w 3253"/>
                  <a:gd name="T9" fmla="*/ 36 h 1444"/>
                  <a:gd name="T10" fmla="*/ 3203 w 3253"/>
                  <a:gd name="T11" fmla="*/ 88 h 1444"/>
                  <a:gd name="T12" fmla="*/ 3159 w 3253"/>
                  <a:gd name="T13" fmla="*/ 178 h 1444"/>
                  <a:gd name="T14" fmla="*/ 3100 w 3253"/>
                  <a:gd name="T15" fmla="*/ 201 h 1444"/>
                  <a:gd name="T16" fmla="*/ 3068 w 3253"/>
                  <a:gd name="T17" fmla="*/ 252 h 1444"/>
                  <a:gd name="T18" fmla="*/ 3032 w 3253"/>
                  <a:gd name="T19" fmla="*/ 326 h 1444"/>
                  <a:gd name="T20" fmla="*/ 2961 w 3253"/>
                  <a:gd name="T21" fmla="*/ 387 h 1444"/>
                  <a:gd name="T22" fmla="*/ 2744 w 3253"/>
                  <a:gd name="T23" fmla="*/ 423 h 1444"/>
                  <a:gd name="T24" fmla="*/ 2663 w 3253"/>
                  <a:gd name="T25" fmla="*/ 476 h 1444"/>
                  <a:gd name="T26" fmla="*/ 2824 w 3253"/>
                  <a:gd name="T27" fmla="*/ 505 h 1444"/>
                  <a:gd name="T28" fmla="*/ 2796 w 3253"/>
                  <a:gd name="T29" fmla="*/ 611 h 1444"/>
                  <a:gd name="T30" fmla="*/ 2471 w 3253"/>
                  <a:gd name="T31" fmla="*/ 511 h 1444"/>
                  <a:gd name="T32" fmla="*/ 2504 w 3253"/>
                  <a:gd name="T33" fmla="*/ 572 h 1444"/>
                  <a:gd name="T34" fmla="*/ 2476 w 3253"/>
                  <a:gd name="T35" fmla="*/ 639 h 1444"/>
                  <a:gd name="T36" fmla="*/ 2699 w 3253"/>
                  <a:gd name="T37" fmla="*/ 631 h 1444"/>
                  <a:gd name="T38" fmla="*/ 2686 w 3253"/>
                  <a:gd name="T39" fmla="*/ 674 h 1444"/>
                  <a:gd name="T40" fmla="*/ 2517 w 3253"/>
                  <a:gd name="T41" fmla="*/ 722 h 1444"/>
                  <a:gd name="T42" fmla="*/ 2380 w 3253"/>
                  <a:gd name="T43" fmla="*/ 761 h 1444"/>
                  <a:gd name="T44" fmla="*/ 2081 w 3253"/>
                  <a:gd name="T45" fmla="*/ 772 h 1444"/>
                  <a:gd name="T46" fmla="*/ 1967 w 3253"/>
                  <a:gd name="T47" fmla="*/ 839 h 1444"/>
                  <a:gd name="T48" fmla="*/ 1760 w 3253"/>
                  <a:gd name="T49" fmla="*/ 900 h 1444"/>
                  <a:gd name="T50" fmla="*/ 1661 w 3253"/>
                  <a:gd name="T51" fmla="*/ 912 h 1444"/>
                  <a:gd name="T52" fmla="*/ 1508 w 3253"/>
                  <a:gd name="T53" fmla="*/ 952 h 1444"/>
                  <a:gd name="T54" fmla="*/ 1371 w 3253"/>
                  <a:gd name="T55" fmla="*/ 1006 h 1444"/>
                  <a:gd name="T56" fmla="*/ 1319 w 3253"/>
                  <a:gd name="T57" fmla="*/ 1095 h 1444"/>
                  <a:gd name="T58" fmla="*/ 1202 w 3253"/>
                  <a:gd name="T59" fmla="*/ 1172 h 1444"/>
                  <a:gd name="T60" fmla="*/ 1138 w 3253"/>
                  <a:gd name="T61" fmla="*/ 1281 h 1444"/>
                  <a:gd name="T62" fmla="*/ 1089 w 3253"/>
                  <a:gd name="T63" fmla="*/ 1349 h 1444"/>
                  <a:gd name="T64" fmla="*/ 988 w 3253"/>
                  <a:gd name="T65" fmla="*/ 1442 h 1444"/>
                  <a:gd name="T66" fmla="*/ 883 w 3253"/>
                  <a:gd name="T67" fmla="*/ 1381 h 1444"/>
                  <a:gd name="T68" fmla="*/ 758 w 3253"/>
                  <a:gd name="T69" fmla="*/ 1378 h 1444"/>
                  <a:gd name="T70" fmla="*/ 632 w 3253"/>
                  <a:gd name="T71" fmla="*/ 1261 h 1444"/>
                  <a:gd name="T72" fmla="*/ 538 w 3253"/>
                  <a:gd name="T73" fmla="*/ 1127 h 1444"/>
                  <a:gd name="T74" fmla="*/ 553 w 3253"/>
                  <a:gd name="T75" fmla="*/ 1063 h 1444"/>
                  <a:gd name="T76" fmla="*/ 486 w 3253"/>
                  <a:gd name="T77" fmla="*/ 935 h 1444"/>
                  <a:gd name="T78" fmla="*/ 529 w 3253"/>
                  <a:gd name="T79" fmla="*/ 855 h 1444"/>
                  <a:gd name="T80" fmla="*/ 562 w 3253"/>
                  <a:gd name="T81" fmla="*/ 788 h 1444"/>
                  <a:gd name="T82" fmla="*/ 726 w 3253"/>
                  <a:gd name="T83" fmla="*/ 776 h 1444"/>
                  <a:gd name="T84" fmla="*/ 754 w 3253"/>
                  <a:gd name="T85" fmla="*/ 731 h 1444"/>
                  <a:gd name="T86" fmla="*/ 806 w 3253"/>
                  <a:gd name="T87" fmla="*/ 648 h 1444"/>
                  <a:gd name="T88" fmla="*/ 661 w 3253"/>
                  <a:gd name="T89" fmla="*/ 596 h 1444"/>
                  <a:gd name="T90" fmla="*/ 816 w 3253"/>
                  <a:gd name="T91" fmla="*/ 583 h 1444"/>
                  <a:gd name="T92" fmla="*/ 775 w 3253"/>
                  <a:gd name="T93" fmla="*/ 565 h 1444"/>
                  <a:gd name="T94" fmla="*/ 691 w 3253"/>
                  <a:gd name="T95" fmla="*/ 547 h 1444"/>
                  <a:gd name="T96" fmla="*/ 591 w 3253"/>
                  <a:gd name="T97" fmla="*/ 531 h 1444"/>
                  <a:gd name="T98" fmla="*/ 673 w 3253"/>
                  <a:gd name="T99" fmla="*/ 439 h 1444"/>
                  <a:gd name="T100" fmla="*/ 654 w 3253"/>
                  <a:gd name="T101" fmla="*/ 376 h 1444"/>
                  <a:gd name="T102" fmla="*/ 496 w 3253"/>
                  <a:gd name="T103" fmla="*/ 310 h 1444"/>
                  <a:gd name="T104" fmla="*/ 129 w 3253"/>
                  <a:gd name="T105" fmla="*/ 319 h 1444"/>
                  <a:gd name="T106" fmla="*/ 145 w 3253"/>
                  <a:gd name="T107" fmla="*/ 245 h 1444"/>
                  <a:gd name="T108" fmla="*/ 234 w 3253"/>
                  <a:gd name="T109" fmla="*/ 204 h 1444"/>
                  <a:gd name="T110" fmla="*/ 0 w 3253"/>
                  <a:gd name="T111" fmla="*/ 189 h 1444"/>
                  <a:gd name="T112" fmla="*/ 326 w 3253"/>
                  <a:gd name="T113" fmla="*/ 117 h 1444"/>
                  <a:gd name="T114" fmla="*/ 566 w 3253"/>
                  <a:gd name="T115" fmla="*/ 72 h 1444"/>
                  <a:gd name="T116" fmla="*/ 996 w 3253"/>
                  <a:gd name="T117" fmla="*/ 32 h 1444"/>
                  <a:gd name="T118" fmla="*/ 1349 w 3253"/>
                  <a:gd name="T119" fmla="*/ 43 h 1444"/>
                  <a:gd name="T120" fmla="*/ 1491 w 3253"/>
                  <a:gd name="T121" fmla="*/ 25 h 1444"/>
                  <a:gd name="T122" fmla="*/ 1827 w 3253"/>
                  <a:gd name="T123" fmla="*/ 43 h 1444"/>
                  <a:gd name="T124" fmla="*/ 2114 w 3253"/>
                  <a:gd name="T125" fmla="*/ 27 h 14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53"/>
                  <a:gd name="T190" fmla="*/ 0 h 1444"/>
                  <a:gd name="T191" fmla="*/ 3253 w 3253"/>
                  <a:gd name="T192" fmla="*/ 1444 h 14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53" h="1444">
                    <a:moveTo>
                      <a:pt x="2252" y="0"/>
                    </a:moveTo>
                    <a:lnTo>
                      <a:pt x="2266" y="3"/>
                    </a:lnTo>
                    <a:lnTo>
                      <a:pt x="2278" y="7"/>
                    </a:lnTo>
                    <a:lnTo>
                      <a:pt x="2291" y="12"/>
                    </a:lnTo>
                    <a:lnTo>
                      <a:pt x="2305" y="17"/>
                    </a:lnTo>
                    <a:lnTo>
                      <a:pt x="2319" y="23"/>
                    </a:lnTo>
                    <a:lnTo>
                      <a:pt x="2335" y="26"/>
                    </a:lnTo>
                    <a:lnTo>
                      <a:pt x="2350" y="25"/>
                    </a:lnTo>
                    <a:lnTo>
                      <a:pt x="2366" y="22"/>
                    </a:lnTo>
                    <a:lnTo>
                      <a:pt x="2381" y="20"/>
                    </a:lnTo>
                    <a:lnTo>
                      <a:pt x="2398" y="20"/>
                    </a:lnTo>
                    <a:lnTo>
                      <a:pt x="2414" y="23"/>
                    </a:lnTo>
                    <a:lnTo>
                      <a:pt x="2429" y="27"/>
                    </a:lnTo>
                    <a:lnTo>
                      <a:pt x="2445" y="31"/>
                    </a:lnTo>
                    <a:lnTo>
                      <a:pt x="2468" y="33"/>
                    </a:lnTo>
                    <a:lnTo>
                      <a:pt x="2491" y="32"/>
                    </a:lnTo>
                    <a:lnTo>
                      <a:pt x="2514" y="30"/>
                    </a:lnTo>
                    <a:lnTo>
                      <a:pt x="2538" y="30"/>
                    </a:lnTo>
                    <a:lnTo>
                      <a:pt x="2551" y="33"/>
                    </a:lnTo>
                    <a:lnTo>
                      <a:pt x="2563" y="39"/>
                    </a:lnTo>
                    <a:lnTo>
                      <a:pt x="2575" y="45"/>
                    </a:lnTo>
                    <a:lnTo>
                      <a:pt x="2586" y="53"/>
                    </a:lnTo>
                    <a:lnTo>
                      <a:pt x="2598" y="57"/>
                    </a:lnTo>
                    <a:lnTo>
                      <a:pt x="2610" y="57"/>
                    </a:lnTo>
                    <a:lnTo>
                      <a:pt x="2623" y="55"/>
                    </a:lnTo>
                    <a:lnTo>
                      <a:pt x="2633" y="49"/>
                    </a:lnTo>
                    <a:lnTo>
                      <a:pt x="2657" y="42"/>
                    </a:lnTo>
                    <a:lnTo>
                      <a:pt x="2680" y="39"/>
                    </a:lnTo>
                    <a:lnTo>
                      <a:pt x="2703" y="41"/>
                    </a:lnTo>
                    <a:lnTo>
                      <a:pt x="2728" y="45"/>
                    </a:lnTo>
                    <a:lnTo>
                      <a:pt x="2752" y="46"/>
                    </a:lnTo>
                    <a:lnTo>
                      <a:pt x="2777" y="45"/>
                    </a:lnTo>
                    <a:lnTo>
                      <a:pt x="2801" y="43"/>
                    </a:lnTo>
                    <a:lnTo>
                      <a:pt x="2826" y="45"/>
                    </a:lnTo>
                    <a:lnTo>
                      <a:pt x="2830" y="46"/>
                    </a:lnTo>
                    <a:lnTo>
                      <a:pt x="2837" y="51"/>
                    </a:lnTo>
                    <a:lnTo>
                      <a:pt x="2846" y="55"/>
                    </a:lnTo>
                    <a:lnTo>
                      <a:pt x="2855" y="60"/>
                    </a:lnTo>
                    <a:lnTo>
                      <a:pt x="2863" y="64"/>
                    </a:lnTo>
                    <a:lnTo>
                      <a:pt x="2868" y="69"/>
                    </a:lnTo>
                    <a:lnTo>
                      <a:pt x="2869" y="70"/>
                    </a:lnTo>
                    <a:lnTo>
                      <a:pt x="2875" y="63"/>
                    </a:lnTo>
                    <a:lnTo>
                      <a:pt x="2877" y="57"/>
                    </a:lnTo>
                    <a:lnTo>
                      <a:pt x="2879" y="49"/>
                    </a:lnTo>
                    <a:lnTo>
                      <a:pt x="2882" y="44"/>
                    </a:lnTo>
                    <a:lnTo>
                      <a:pt x="2887" y="39"/>
                    </a:lnTo>
                    <a:lnTo>
                      <a:pt x="2896" y="36"/>
                    </a:lnTo>
                    <a:lnTo>
                      <a:pt x="2919" y="33"/>
                    </a:lnTo>
                    <a:lnTo>
                      <a:pt x="2940" y="35"/>
                    </a:lnTo>
                    <a:lnTo>
                      <a:pt x="2959" y="39"/>
                    </a:lnTo>
                    <a:lnTo>
                      <a:pt x="2979" y="48"/>
                    </a:lnTo>
                    <a:lnTo>
                      <a:pt x="2987" y="53"/>
                    </a:lnTo>
                    <a:lnTo>
                      <a:pt x="2991" y="57"/>
                    </a:lnTo>
                    <a:lnTo>
                      <a:pt x="2990" y="61"/>
                    </a:lnTo>
                    <a:lnTo>
                      <a:pt x="2985" y="64"/>
                    </a:lnTo>
                    <a:lnTo>
                      <a:pt x="2979" y="68"/>
                    </a:lnTo>
                    <a:lnTo>
                      <a:pt x="2970" y="70"/>
                    </a:lnTo>
                    <a:lnTo>
                      <a:pt x="2962" y="72"/>
                    </a:lnTo>
                    <a:lnTo>
                      <a:pt x="2954" y="75"/>
                    </a:lnTo>
                    <a:lnTo>
                      <a:pt x="2948" y="77"/>
                    </a:lnTo>
                    <a:lnTo>
                      <a:pt x="2935" y="86"/>
                    </a:lnTo>
                    <a:lnTo>
                      <a:pt x="2925" y="96"/>
                    </a:lnTo>
                    <a:lnTo>
                      <a:pt x="2917" y="109"/>
                    </a:lnTo>
                    <a:lnTo>
                      <a:pt x="2926" y="104"/>
                    </a:lnTo>
                    <a:lnTo>
                      <a:pt x="2937" y="96"/>
                    </a:lnTo>
                    <a:lnTo>
                      <a:pt x="2951" y="91"/>
                    </a:lnTo>
                    <a:lnTo>
                      <a:pt x="2965" y="86"/>
                    </a:lnTo>
                    <a:lnTo>
                      <a:pt x="2979" y="83"/>
                    </a:lnTo>
                    <a:lnTo>
                      <a:pt x="2993" y="83"/>
                    </a:lnTo>
                    <a:lnTo>
                      <a:pt x="3004" y="86"/>
                    </a:lnTo>
                    <a:lnTo>
                      <a:pt x="3015" y="93"/>
                    </a:lnTo>
                    <a:lnTo>
                      <a:pt x="3017" y="100"/>
                    </a:lnTo>
                    <a:lnTo>
                      <a:pt x="3015" y="108"/>
                    </a:lnTo>
                    <a:lnTo>
                      <a:pt x="3010" y="118"/>
                    </a:lnTo>
                    <a:lnTo>
                      <a:pt x="3002" y="127"/>
                    </a:lnTo>
                    <a:lnTo>
                      <a:pt x="2993" y="138"/>
                    </a:lnTo>
                    <a:lnTo>
                      <a:pt x="2983" y="148"/>
                    </a:lnTo>
                    <a:lnTo>
                      <a:pt x="2973" y="157"/>
                    </a:lnTo>
                    <a:lnTo>
                      <a:pt x="2964" y="166"/>
                    </a:lnTo>
                    <a:lnTo>
                      <a:pt x="2956" y="172"/>
                    </a:lnTo>
                    <a:lnTo>
                      <a:pt x="2951" y="175"/>
                    </a:lnTo>
                    <a:lnTo>
                      <a:pt x="2949" y="178"/>
                    </a:lnTo>
                    <a:lnTo>
                      <a:pt x="2956" y="179"/>
                    </a:lnTo>
                    <a:lnTo>
                      <a:pt x="2964" y="175"/>
                    </a:lnTo>
                    <a:lnTo>
                      <a:pt x="2975" y="170"/>
                    </a:lnTo>
                    <a:lnTo>
                      <a:pt x="2987" y="162"/>
                    </a:lnTo>
                    <a:lnTo>
                      <a:pt x="2999" y="153"/>
                    </a:lnTo>
                    <a:lnTo>
                      <a:pt x="3011" y="142"/>
                    </a:lnTo>
                    <a:lnTo>
                      <a:pt x="3021" y="133"/>
                    </a:lnTo>
                    <a:lnTo>
                      <a:pt x="3029" y="123"/>
                    </a:lnTo>
                    <a:lnTo>
                      <a:pt x="3035" y="115"/>
                    </a:lnTo>
                    <a:lnTo>
                      <a:pt x="3036" y="108"/>
                    </a:lnTo>
                    <a:lnTo>
                      <a:pt x="3036" y="96"/>
                    </a:lnTo>
                    <a:lnTo>
                      <a:pt x="3036" y="86"/>
                    </a:lnTo>
                    <a:lnTo>
                      <a:pt x="3037" y="76"/>
                    </a:lnTo>
                    <a:lnTo>
                      <a:pt x="3042" y="68"/>
                    </a:lnTo>
                    <a:lnTo>
                      <a:pt x="3050" y="57"/>
                    </a:lnTo>
                    <a:lnTo>
                      <a:pt x="3064" y="45"/>
                    </a:lnTo>
                    <a:lnTo>
                      <a:pt x="3079" y="39"/>
                    </a:lnTo>
                    <a:lnTo>
                      <a:pt x="3096" y="36"/>
                    </a:lnTo>
                    <a:lnTo>
                      <a:pt x="3113" y="35"/>
                    </a:lnTo>
                    <a:lnTo>
                      <a:pt x="3131" y="37"/>
                    </a:lnTo>
                    <a:lnTo>
                      <a:pt x="3157" y="39"/>
                    </a:lnTo>
                    <a:lnTo>
                      <a:pt x="3182" y="39"/>
                    </a:lnTo>
                    <a:lnTo>
                      <a:pt x="3208" y="38"/>
                    </a:lnTo>
                    <a:lnTo>
                      <a:pt x="3211" y="38"/>
                    </a:lnTo>
                    <a:lnTo>
                      <a:pt x="3218" y="38"/>
                    </a:lnTo>
                    <a:lnTo>
                      <a:pt x="3227" y="38"/>
                    </a:lnTo>
                    <a:lnTo>
                      <a:pt x="3235" y="39"/>
                    </a:lnTo>
                    <a:lnTo>
                      <a:pt x="3244" y="40"/>
                    </a:lnTo>
                    <a:lnTo>
                      <a:pt x="3250" y="42"/>
                    </a:lnTo>
                    <a:lnTo>
                      <a:pt x="3253" y="45"/>
                    </a:lnTo>
                    <a:lnTo>
                      <a:pt x="3251" y="51"/>
                    </a:lnTo>
                    <a:lnTo>
                      <a:pt x="3246" y="55"/>
                    </a:lnTo>
                    <a:lnTo>
                      <a:pt x="3238" y="60"/>
                    </a:lnTo>
                    <a:lnTo>
                      <a:pt x="3229" y="64"/>
                    </a:lnTo>
                    <a:lnTo>
                      <a:pt x="3219" y="70"/>
                    </a:lnTo>
                    <a:lnTo>
                      <a:pt x="3211" y="75"/>
                    </a:lnTo>
                    <a:lnTo>
                      <a:pt x="3206" y="80"/>
                    </a:lnTo>
                    <a:lnTo>
                      <a:pt x="3203" y="88"/>
                    </a:lnTo>
                    <a:lnTo>
                      <a:pt x="3206" y="92"/>
                    </a:lnTo>
                    <a:lnTo>
                      <a:pt x="3210" y="95"/>
                    </a:lnTo>
                    <a:lnTo>
                      <a:pt x="3213" y="100"/>
                    </a:lnTo>
                    <a:lnTo>
                      <a:pt x="3215" y="104"/>
                    </a:lnTo>
                    <a:lnTo>
                      <a:pt x="3213" y="108"/>
                    </a:lnTo>
                    <a:lnTo>
                      <a:pt x="3209" y="111"/>
                    </a:lnTo>
                    <a:lnTo>
                      <a:pt x="3202" y="115"/>
                    </a:lnTo>
                    <a:lnTo>
                      <a:pt x="3195" y="119"/>
                    </a:lnTo>
                    <a:lnTo>
                      <a:pt x="3191" y="123"/>
                    </a:lnTo>
                    <a:lnTo>
                      <a:pt x="3191" y="128"/>
                    </a:lnTo>
                    <a:lnTo>
                      <a:pt x="3194" y="133"/>
                    </a:lnTo>
                    <a:lnTo>
                      <a:pt x="3198" y="137"/>
                    </a:lnTo>
                    <a:lnTo>
                      <a:pt x="3199" y="141"/>
                    </a:lnTo>
                    <a:lnTo>
                      <a:pt x="3199" y="146"/>
                    </a:lnTo>
                    <a:lnTo>
                      <a:pt x="3196" y="152"/>
                    </a:lnTo>
                    <a:lnTo>
                      <a:pt x="3191" y="158"/>
                    </a:lnTo>
                    <a:lnTo>
                      <a:pt x="3184" y="166"/>
                    </a:lnTo>
                    <a:lnTo>
                      <a:pt x="3176" y="172"/>
                    </a:lnTo>
                    <a:lnTo>
                      <a:pt x="3167" y="176"/>
                    </a:lnTo>
                    <a:lnTo>
                      <a:pt x="3159" y="178"/>
                    </a:lnTo>
                    <a:lnTo>
                      <a:pt x="3150" y="175"/>
                    </a:lnTo>
                    <a:lnTo>
                      <a:pt x="3143" y="171"/>
                    </a:lnTo>
                    <a:lnTo>
                      <a:pt x="3137" y="166"/>
                    </a:lnTo>
                    <a:lnTo>
                      <a:pt x="3131" y="163"/>
                    </a:lnTo>
                    <a:lnTo>
                      <a:pt x="3125" y="162"/>
                    </a:lnTo>
                    <a:lnTo>
                      <a:pt x="3116" y="163"/>
                    </a:lnTo>
                    <a:lnTo>
                      <a:pt x="3100" y="170"/>
                    </a:lnTo>
                    <a:lnTo>
                      <a:pt x="3084" y="180"/>
                    </a:lnTo>
                    <a:lnTo>
                      <a:pt x="3070" y="192"/>
                    </a:lnTo>
                    <a:lnTo>
                      <a:pt x="3059" y="205"/>
                    </a:lnTo>
                    <a:lnTo>
                      <a:pt x="3056" y="211"/>
                    </a:lnTo>
                    <a:lnTo>
                      <a:pt x="3056" y="214"/>
                    </a:lnTo>
                    <a:lnTo>
                      <a:pt x="3059" y="214"/>
                    </a:lnTo>
                    <a:lnTo>
                      <a:pt x="3063" y="213"/>
                    </a:lnTo>
                    <a:lnTo>
                      <a:pt x="3068" y="210"/>
                    </a:lnTo>
                    <a:lnTo>
                      <a:pt x="3075" y="207"/>
                    </a:lnTo>
                    <a:lnTo>
                      <a:pt x="3079" y="204"/>
                    </a:lnTo>
                    <a:lnTo>
                      <a:pt x="3082" y="203"/>
                    </a:lnTo>
                    <a:lnTo>
                      <a:pt x="3090" y="201"/>
                    </a:lnTo>
                    <a:lnTo>
                      <a:pt x="3100" y="201"/>
                    </a:lnTo>
                    <a:lnTo>
                      <a:pt x="3114" y="202"/>
                    </a:lnTo>
                    <a:lnTo>
                      <a:pt x="3130" y="204"/>
                    </a:lnTo>
                    <a:lnTo>
                      <a:pt x="3146" y="207"/>
                    </a:lnTo>
                    <a:lnTo>
                      <a:pt x="3161" y="210"/>
                    </a:lnTo>
                    <a:lnTo>
                      <a:pt x="3176" y="212"/>
                    </a:lnTo>
                    <a:lnTo>
                      <a:pt x="3187" y="214"/>
                    </a:lnTo>
                    <a:lnTo>
                      <a:pt x="3195" y="214"/>
                    </a:lnTo>
                    <a:lnTo>
                      <a:pt x="3198" y="212"/>
                    </a:lnTo>
                    <a:lnTo>
                      <a:pt x="3194" y="218"/>
                    </a:lnTo>
                    <a:lnTo>
                      <a:pt x="3183" y="223"/>
                    </a:lnTo>
                    <a:lnTo>
                      <a:pt x="3169" y="229"/>
                    </a:lnTo>
                    <a:lnTo>
                      <a:pt x="3153" y="234"/>
                    </a:lnTo>
                    <a:lnTo>
                      <a:pt x="3138" y="238"/>
                    </a:lnTo>
                    <a:lnTo>
                      <a:pt x="3127" y="242"/>
                    </a:lnTo>
                    <a:lnTo>
                      <a:pt x="3118" y="244"/>
                    </a:lnTo>
                    <a:lnTo>
                      <a:pt x="3108" y="248"/>
                    </a:lnTo>
                    <a:lnTo>
                      <a:pt x="3098" y="251"/>
                    </a:lnTo>
                    <a:lnTo>
                      <a:pt x="3087" y="254"/>
                    </a:lnTo>
                    <a:lnTo>
                      <a:pt x="3078" y="254"/>
                    </a:lnTo>
                    <a:lnTo>
                      <a:pt x="3068" y="252"/>
                    </a:lnTo>
                    <a:lnTo>
                      <a:pt x="3060" y="244"/>
                    </a:lnTo>
                    <a:lnTo>
                      <a:pt x="3053" y="239"/>
                    </a:lnTo>
                    <a:lnTo>
                      <a:pt x="3045" y="238"/>
                    </a:lnTo>
                    <a:lnTo>
                      <a:pt x="3034" y="239"/>
                    </a:lnTo>
                    <a:lnTo>
                      <a:pt x="3025" y="242"/>
                    </a:lnTo>
                    <a:lnTo>
                      <a:pt x="3015" y="247"/>
                    </a:lnTo>
                    <a:lnTo>
                      <a:pt x="3008" y="252"/>
                    </a:lnTo>
                    <a:lnTo>
                      <a:pt x="3004" y="259"/>
                    </a:lnTo>
                    <a:lnTo>
                      <a:pt x="3006" y="267"/>
                    </a:lnTo>
                    <a:lnTo>
                      <a:pt x="3010" y="274"/>
                    </a:lnTo>
                    <a:lnTo>
                      <a:pt x="3018" y="280"/>
                    </a:lnTo>
                    <a:lnTo>
                      <a:pt x="3028" y="285"/>
                    </a:lnTo>
                    <a:lnTo>
                      <a:pt x="3037" y="291"/>
                    </a:lnTo>
                    <a:lnTo>
                      <a:pt x="3046" y="296"/>
                    </a:lnTo>
                    <a:lnTo>
                      <a:pt x="3051" y="301"/>
                    </a:lnTo>
                    <a:lnTo>
                      <a:pt x="3053" y="309"/>
                    </a:lnTo>
                    <a:lnTo>
                      <a:pt x="3050" y="315"/>
                    </a:lnTo>
                    <a:lnTo>
                      <a:pt x="3046" y="319"/>
                    </a:lnTo>
                    <a:lnTo>
                      <a:pt x="3040" y="324"/>
                    </a:lnTo>
                    <a:lnTo>
                      <a:pt x="3032" y="326"/>
                    </a:lnTo>
                    <a:lnTo>
                      <a:pt x="3026" y="329"/>
                    </a:lnTo>
                    <a:lnTo>
                      <a:pt x="3018" y="331"/>
                    </a:lnTo>
                    <a:lnTo>
                      <a:pt x="3013" y="333"/>
                    </a:lnTo>
                    <a:lnTo>
                      <a:pt x="3010" y="336"/>
                    </a:lnTo>
                    <a:lnTo>
                      <a:pt x="3009" y="340"/>
                    </a:lnTo>
                    <a:lnTo>
                      <a:pt x="3011" y="345"/>
                    </a:lnTo>
                    <a:lnTo>
                      <a:pt x="3016" y="350"/>
                    </a:lnTo>
                    <a:lnTo>
                      <a:pt x="3028" y="359"/>
                    </a:lnTo>
                    <a:lnTo>
                      <a:pt x="3036" y="366"/>
                    </a:lnTo>
                    <a:lnTo>
                      <a:pt x="3040" y="373"/>
                    </a:lnTo>
                    <a:lnTo>
                      <a:pt x="3037" y="378"/>
                    </a:lnTo>
                    <a:lnTo>
                      <a:pt x="3031" y="383"/>
                    </a:lnTo>
                    <a:lnTo>
                      <a:pt x="3021" y="389"/>
                    </a:lnTo>
                    <a:lnTo>
                      <a:pt x="3010" y="394"/>
                    </a:lnTo>
                    <a:lnTo>
                      <a:pt x="3004" y="395"/>
                    </a:lnTo>
                    <a:lnTo>
                      <a:pt x="2997" y="395"/>
                    </a:lnTo>
                    <a:lnTo>
                      <a:pt x="2986" y="393"/>
                    </a:lnTo>
                    <a:lnTo>
                      <a:pt x="2976" y="391"/>
                    </a:lnTo>
                    <a:lnTo>
                      <a:pt x="2967" y="389"/>
                    </a:lnTo>
                    <a:lnTo>
                      <a:pt x="2961" y="387"/>
                    </a:lnTo>
                    <a:lnTo>
                      <a:pt x="2959" y="384"/>
                    </a:lnTo>
                    <a:lnTo>
                      <a:pt x="2960" y="389"/>
                    </a:lnTo>
                    <a:lnTo>
                      <a:pt x="2963" y="394"/>
                    </a:lnTo>
                    <a:lnTo>
                      <a:pt x="2967" y="400"/>
                    </a:lnTo>
                    <a:lnTo>
                      <a:pt x="2969" y="406"/>
                    </a:lnTo>
                    <a:lnTo>
                      <a:pt x="2967" y="412"/>
                    </a:lnTo>
                    <a:lnTo>
                      <a:pt x="2964" y="416"/>
                    </a:lnTo>
                    <a:lnTo>
                      <a:pt x="2958" y="420"/>
                    </a:lnTo>
                    <a:lnTo>
                      <a:pt x="2952" y="423"/>
                    </a:lnTo>
                    <a:lnTo>
                      <a:pt x="2932" y="428"/>
                    </a:lnTo>
                    <a:lnTo>
                      <a:pt x="2910" y="430"/>
                    </a:lnTo>
                    <a:lnTo>
                      <a:pt x="2887" y="430"/>
                    </a:lnTo>
                    <a:lnTo>
                      <a:pt x="2866" y="427"/>
                    </a:lnTo>
                    <a:lnTo>
                      <a:pt x="2847" y="424"/>
                    </a:lnTo>
                    <a:lnTo>
                      <a:pt x="2830" y="423"/>
                    </a:lnTo>
                    <a:lnTo>
                      <a:pt x="2813" y="424"/>
                    </a:lnTo>
                    <a:lnTo>
                      <a:pt x="2794" y="427"/>
                    </a:lnTo>
                    <a:lnTo>
                      <a:pt x="2777" y="429"/>
                    </a:lnTo>
                    <a:lnTo>
                      <a:pt x="2760" y="427"/>
                    </a:lnTo>
                    <a:lnTo>
                      <a:pt x="2744" y="423"/>
                    </a:lnTo>
                    <a:lnTo>
                      <a:pt x="2728" y="419"/>
                    </a:lnTo>
                    <a:lnTo>
                      <a:pt x="2712" y="415"/>
                    </a:lnTo>
                    <a:lnTo>
                      <a:pt x="2695" y="414"/>
                    </a:lnTo>
                    <a:lnTo>
                      <a:pt x="2677" y="418"/>
                    </a:lnTo>
                    <a:lnTo>
                      <a:pt x="2656" y="423"/>
                    </a:lnTo>
                    <a:lnTo>
                      <a:pt x="2636" y="429"/>
                    </a:lnTo>
                    <a:lnTo>
                      <a:pt x="2618" y="435"/>
                    </a:lnTo>
                    <a:lnTo>
                      <a:pt x="2608" y="440"/>
                    </a:lnTo>
                    <a:lnTo>
                      <a:pt x="2602" y="444"/>
                    </a:lnTo>
                    <a:lnTo>
                      <a:pt x="2603" y="447"/>
                    </a:lnTo>
                    <a:lnTo>
                      <a:pt x="2608" y="451"/>
                    </a:lnTo>
                    <a:lnTo>
                      <a:pt x="2614" y="453"/>
                    </a:lnTo>
                    <a:lnTo>
                      <a:pt x="2623" y="454"/>
                    </a:lnTo>
                    <a:lnTo>
                      <a:pt x="2632" y="455"/>
                    </a:lnTo>
                    <a:lnTo>
                      <a:pt x="2641" y="456"/>
                    </a:lnTo>
                    <a:lnTo>
                      <a:pt x="2648" y="457"/>
                    </a:lnTo>
                    <a:lnTo>
                      <a:pt x="2652" y="458"/>
                    </a:lnTo>
                    <a:lnTo>
                      <a:pt x="2658" y="461"/>
                    </a:lnTo>
                    <a:lnTo>
                      <a:pt x="2661" y="469"/>
                    </a:lnTo>
                    <a:lnTo>
                      <a:pt x="2663" y="476"/>
                    </a:lnTo>
                    <a:lnTo>
                      <a:pt x="2665" y="483"/>
                    </a:lnTo>
                    <a:lnTo>
                      <a:pt x="2667" y="488"/>
                    </a:lnTo>
                    <a:lnTo>
                      <a:pt x="2673" y="489"/>
                    </a:lnTo>
                    <a:lnTo>
                      <a:pt x="2688" y="489"/>
                    </a:lnTo>
                    <a:lnTo>
                      <a:pt x="2701" y="491"/>
                    </a:lnTo>
                    <a:lnTo>
                      <a:pt x="2714" y="495"/>
                    </a:lnTo>
                    <a:lnTo>
                      <a:pt x="2728" y="501"/>
                    </a:lnTo>
                    <a:lnTo>
                      <a:pt x="2744" y="505"/>
                    </a:lnTo>
                    <a:lnTo>
                      <a:pt x="2752" y="505"/>
                    </a:lnTo>
                    <a:lnTo>
                      <a:pt x="2761" y="501"/>
                    </a:lnTo>
                    <a:lnTo>
                      <a:pt x="2768" y="494"/>
                    </a:lnTo>
                    <a:lnTo>
                      <a:pt x="2776" y="489"/>
                    </a:lnTo>
                    <a:lnTo>
                      <a:pt x="2784" y="485"/>
                    </a:lnTo>
                    <a:lnTo>
                      <a:pt x="2792" y="485"/>
                    </a:lnTo>
                    <a:lnTo>
                      <a:pt x="2800" y="490"/>
                    </a:lnTo>
                    <a:lnTo>
                      <a:pt x="2805" y="497"/>
                    </a:lnTo>
                    <a:lnTo>
                      <a:pt x="2810" y="503"/>
                    </a:lnTo>
                    <a:lnTo>
                      <a:pt x="2816" y="507"/>
                    </a:lnTo>
                    <a:lnTo>
                      <a:pt x="2820" y="507"/>
                    </a:lnTo>
                    <a:lnTo>
                      <a:pt x="2824" y="505"/>
                    </a:lnTo>
                    <a:lnTo>
                      <a:pt x="2827" y="502"/>
                    </a:lnTo>
                    <a:lnTo>
                      <a:pt x="2831" y="500"/>
                    </a:lnTo>
                    <a:lnTo>
                      <a:pt x="2835" y="499"/>
                    </a:lnTo>
                    <a:lnTo>
                      <a:pt x="2841" y="502"/>
                    </a:lnTo>
                    <a:lnTo>
                      <a:pt x="2847" y="508"/>
                    </a:lnTo>
                    <a:lnTo>
                      <a:pt x="2851" y="518"/>
                    </a:lnTo>
                    <a:lnTo>
                      <a:pt x="2856" y="530"/>
                    </a:lnTo>
                    <a:lnTo>
                      <a:pt x="2858" y="541"/>
                    </a:lnTo>
                    <a:lnTo>
                      <a:pt x="2858" y="554"/>
                    </a:lnTo>
                    <a:lnTo>
                      <a:pt x="2856" y="565"/>
                    </a:lnTo>
                    <a:lnTo>
                      <a:pt x="2850" y="573"/>
                    </a:lnTo>
                    <a:lnTo>
                      <a:pt x="2843" y="579"/>
                    </a:lnTo>
                    <a:lnTo>
                      <a:pt x="2834" y="581"/>
                    </a:lnTo>
                    <a:lnTo>
                      <a:pt x="2826" y="583"/>
                    </a:lnTo>
                    <a:lnTo>
                      <a:pt x="2818" y="586"/>
                    </a:lnTo>
                    <a:lnTo>
                      <a:pt x="2813" y="591"/>
                    </a:lnTo>
                    <a:lnTo>
                      <a:pt x="2810" y="598"/>
                    </a:lnTo>
                    <a:lnTo>
                      <a:pt x="2808" y="603"/>
                    </a:lnTo>
                    <a:lnTo>
                      <a:pt x="2803" y="607"/>
                    </a:lnTo>
                    <a:lnTo>
                      <a:pt x="2796" y="611"/>
                    </a:lnTo>
                    <a:lnTo>
                      <a:pt x="2780" y="611"/>
                    </a:lnTo>
                    <a:lnTo>
                      <a:pt x="2763" y="607"/>
                    </a:lnTo>
                    <a:lnTo>
                      <a:pt x="2747" y="601"/>
                    </a:lnTo>
                    <a:lnTo>
                      <a:pt x="2731" y="594"/>
                    </a:lnTo>
                    <a:lnTo>
                      <a:pt x="2717" y="585"/>
                    </a:lnTo>
                    <a:lnTo>
                      <a:pt x="2703" y="575"/>
                    </a:lnTo>
                    <a:lnTo>
                      <a:pt x="2692" y="566"/>
                    </a:lnTo>
                    <a:lnTo>
                      <a:pt x="2680" y="557"/>
                    </a:lnTo>
                    <a:lnTo>
                      <a:pt x="2668" y="551"/>
                    </a:lnTo>
                    <a:lnTo>
                      <a:pt x="2653" y="546"/>
                    </a:lnTo>
                    <a:lnTo>
                      <a:pt x="2635" y="543"/>
                    </a:lnTo>
                    <a:lnTo>
                      <a:pt x="2611" y="540"/>
                    </a:lnTo>
                    <a:lnTo>
                      <a:pt x="2588" y="535"/>
                    </a:lnTo>
                    <a:lnTo>
                      <a:pt x="2565" y="529"/>
                    </a:lnTo>
                    <a:lnTo>
                      <a:pt x="2542" y="521"/>
                    </a:lnTo>
                    <a:lnTo>
                      <a:pt x="2531" y="518"/>
                    </a:lnTo>
                    <a:lnTo>
                      <a:pt x="2517" y="515"/>
                    </a:lnTo>
                    <a:lnTo>
                      <a:pt x="2502" y="511"/>
                    </a:lnTo>
                    <a:lnTo>
                      <a:pt x="2486" y="510"/>
                    </a:lnTo>
                    <a:lnTo>
                      <a:pt x="2471" y="511"/>
                    </a:lnTo>
                    <a:lnTo>
                      <a:pt x="2458" y="514"/>
                    </a:lnTo>
                    <a:lnTo>
                      <a:pt x="2448" y="519"/>
                    </a:lnTo>
                    <a:lnTo>
                      <a:pt x="2454" y="518"/>
                    </a:lnTo>
                    <a:lnTo>
                      <a:pt x="2462" y="518"/>
                    </a:lnTo>
                    <a:lnTo>
                      <a:pt x="2474" y="520"/>
                    </a:lnTo>
                    <a:lnTo>
                      <a:pt x="2488" y="523"/>
                    </a:lnTo>
                    <a:lnTo>
                      <a:pt x="2501" y="526"/>
                    </a:lnTo>
                    <a:lnTo>
                      <a:pt x="2515" y="531"/>
                    </a:lnTo>
                    <a:lnTo>
                      <a:pt x="2527" y="535"/>
                    </a:lnTo>
                    <a:lnTo>
                      <a:pt x="2536" y="538"/>
                    </a:lnTo>
                    <a:lnTo>
                      <a:pt x="2542" y="540"/>
                    </a:lnTo>
                    <a:lnTo>
                      <a:pt x="2547" y="542"/>
                    </a:lnTo>
                    <a:lnTo>
                      <a:pt x="2552" y="546"/>
                    </a:lnTo>
                    <a:lnTo>
                      <a:pt x="2557" y="549"/>
                    </a:lnTo>
                    <a:lnTo>
                      <a:pt x="2561" y="553"/>
                    </a:lnTo>
                    <a:lnTo>
                      <a:pt x="2562" y="556"/>
                    </a:lnTo>
                    <a:lnTo>
                      <a:pt x="2560" y="559"/>
                    </a:lnTo>
                    <a:lnTo>
                      <a:pt x="2553" y="562"/>
                    </a:lnTo>
                    <a:lnTo>
                      <a:pt x="2528" y="567"/>
                    </a:lnTo>
                    <a:lnTo>
                      <a:pt x="2504" y="572"/>
                    </a:lnTo>
                    <a:lnTo>
                      <a:pt x="2479" y="582"/>
                    </a:lnTo>
                    <a:lnTo>
                      <a:pt x="2467" y="588"/>
                    </a:lnTo>
                    <a:lnTo>
                      <a:pt x="2456" y="595"/>
                    </a:lnTo>
                    <a:lnTo>
                      <a:pt x="2444" y="602"/>
                    </a:lnTo>
                    <a:lnTo>
                      <a:pt x="2434" y="611"/>
                    </a:lnTo>
                    <a:lnTo>
                      <a:pt x="2433" y="616"/>
                    </a:lnTo>
                    <a:lnTo>
                      <a:pt x="2436" y="619"/>
                    </a:lnTo>
                    <a:lnTo>
                      <a:pt x="2443" y="620"/>
                    </a:lnTo>
                    <a:lnTo>
                      <a:pt x="2451" y="621"/>
                    </a:lnTo>
                    <a:lnTo>
                      <a:pt x="2461" y="621"/>
                    </a:lnTo>
                    <a:lnTo>
                      <a:pt x="2469" y="621"/>
                    </a:lnTo>
                    <a:lnTo>
                      <a:pt x="2476" y="620"/>
                    </a:lnTo>
                    <a:lnTo>
                      <a:pt x="2480" y="620"/>
                    </a:lnTo>
                    <a:lnTo>
                      <a:pt x="2491" y="620"/>
                    </a:lnTo>
                    <a:lnTo>
                      <a:pt x="2495" y="622"/>
                    </a:lnTo>
                    <a:lnTo>
                      <a:pt x="2496" y="625"/>
                    </a:lnTo>
                    <a:lnTo>
                      <a:pt x="2493" y="628"/>
                    </a:lnTo>
                    <a:lnTo>
                      <a:pt x="2488" y="631"/>
                    </a:lnTo>
                    <a:lnTo>
                      <a:pt x="2481" y="635"/>
                    </a:lnTo>
                    <a:lnTo>
                      <a:pt x="2476" y="639"/>
                    </a:lnTo>
                    <a:lnTo>
                      <a:pt x="2471" y="643"/>
                    </a:lnTo>
                    <a:lnTo>
                      <a:pt x="2467" y="646"/>
                    </a:lnTo>
                    <a:lnTo>
                      <a:pt x="2471" y="645"/>
                    </a:lnTo>
                    <a:lnTo>
                      <a:pt x="2477" y="644"/>
                    </a:lnTo>
                    <a:lnTo>
                      <a:pt x="2486" y="642"/>
                    </a:lnTo>
                    <a:lnTo>
                      <a:pt x="2495" y="639"/>
                    </a:lnTo>
                    <a:lnTo>
                      <a:pt x="2504" y="637"/>
                    </a:lnTo>
                    <a:lnTo>
                      <a:pt x="2508" y="636"/>
                    </a:lnTo>
                    <a:lnTo>
                      <a:pt x="2527" y="628"/>
                    </a:lnTo>
                    <a:lnTo>
                      <a:pt x="2545" y="617"/>
                    </a:lnTo>
                    <a:lnTo>
                      <a:pt x="2563" y="607"/>
                    </a:lnTo>
                    <a:lnTo>
                      <a:pt x="2577" y="604"/>
                    </a:lnTo>
                    <a:lnTo>
                      <a:pt x="2592" y="605"/>
                    </a:lnTo>
                    <a:lnTo>
                      <a:pt x="2609" y="609"/>
                    </a:lnTo>
                    <a:lnTo>
                      <a:pt x="2626" y="614"/>
                    </a:lnTo>
                    <a:lnTo>
                      <a:pt x="2643" y="619"/>
                    </a:lnTo>
                    <a:lnTo>
                      <a:pt x="2659" y="625"/>
                    </a:lnTo>
                    <a:lnTo>
                      <a:pt x="2675" y="629"/>
                    </a:lnTo>
                    <a:lnTo>
                      <a:pt x="2689" y="632"/>
                    </a:lnTo>
                    <a:lnTo>
                      <a:pt x="2699" y="631"/>
                    </a:lnTo>
                    <a:lnTo>
                      <a:pt x="2712" y="630"/>
                    </a:lnTo>
                    <a:lnTo>
                      <a:pt x="2725" y="629"/>
                    </a:lnTo>
                    <a:lnTo>
                      <a:pt x="2738" y="630"/>
                    </a:lnTo>
                    <a:lnTo>
                      <a:pt x="2747" y="634"/>
                    </a:lnTo>
                    <a:lnTo>
                      <a:pt x="2750" y="638"/>
                    </a:lnTo>
                    <a:lnTo>
                      <a:pt x="2748" y="642"/>
                    </a:lnTo>
                    <a:lnTo>
                      <a:pt x="2743" y="646"/>
                    </a:lnTo>
                    <a:lnTo>
                      <a:pt x="2734" y="649"/>
                    </a:lnTo>
                    <a:lnTo>
                      <a:pt x="2726" y="651"/>
                    </a:lnTo>
                    <a:lnTo>
                      <a:pt x="2716" y="653"/>
                    </a:lnTo>
                    <a:lnTo>
                      <a:pt x="2709" y="655"/>
                    </a:lnTo>
                    <a:lnTo>
                      <a:pt x="2705" y="657"/>
                    </a:lnTo>
                    <a:lnTo>
                      <a:pt x="2698" y="658"/>
                    </a:lnTo>
                    <a:lnTo>
                      <a:pt x="2692" y="660"/>
                    </a:lnTo>
                    <a:lnTo>
                      <a:pt x="2685" y="663"/>
                    </a:lnTo>
                    <a:lnTo>
                      <a:pt x="2682" y="668"/>
                    </a:lnTo>
                    <a:lnTo>
                      <a:pt x="2682" y="669"/>
                    </a:lnTo>
                    <a:lnTo>
                      <a:pt x="2683" y="671"/>
                    </a:lnTo>
                    <a:lnTo>
                      <a:pt x="2684" y="673"/>
                    </a:lnTo>
                    <a:lnTo>
                      <a:pt x="2686" y="674"/>
                    </a:lnTo>
                    <a:lnTo>
                      <a:pt x="2688" y="675"/>
                    </a:lnTo>
                    <a:lnTo>
                      <a:pt x="2688" y="676"/>
                    </a:lnTo>
                    <a:lnTo>
                      <a:pt x="2686" y="678"/>
                    </a:lnTo>
                    <a:lnTo>
                      <a:pt x="2685" y="679"/>
                    </a:lnTo>
                    <a:lnTo>
                      <a:pt x="2668" y="684"/>
                    </a:lnTo>
                    <a:lnTo>
                      <a:pt x="2651" y="686"/>
                    </a:lnTo>
                    <a:lnTo>
                      <a:pt x="2633" y="687"/>
                    </a:lnTo>
                    <a:lnTo>
                      <a:pt x="2616" y="691"/>
                    </a:lnTo>
                    <a:lnTo>
                      <a:pt x="2610" y="694"/>
                    </a:lnTo>
                    <a:lnTo>
                      <a:pt x="2609" y="697"/>
                    </a:lnTo>
                    <a:lnTo>
                      <a:pt x="2609" y="701"/>
                    </a:lnTo>
                    <a:lnTo>
                      <a:pt x="2609" y="705"/>
                    </a:lnTo>
                    <a:lnTo>
                      <a:pt x="2608" y="708"/>
                    </a:lnTo>
                    <a:lnTo>
                      <a:pt x="2601" y="710"/>
                    </a:lnTo>
                    <a:lnTo>
                      <a:pt x="2576" y="711"/>
                    </a:lnTo>
                    <a:lnTo>
                      <a:pt x="2550" y="711"/>
                    </a:lnTo>
                    <a:lnTo>
                      <a:pt x="2526" y="712"/>
                    </a:lnTo>
                    <a:lnTo>
                      <a:pt x="2519" y="714"/>
                    </a:lnTo>
                    <a:lnTo>
                      <a:pt x="2517" y="717"/>
                    </a:lnTo>
                    <a:lnTo>
                      <a:pt x="2517" y="722"/>
                    </a:lnTo>
                    <a:lnTo>
                      <a:pt x="2517" y="726"/>
                    </a:lnTo>
                    <a:lnTo>
                      <a:pt x="2515" y="729"/>
                    </a:lnTo>
                    <a:lnTo>
                      <a:pt x="2508" y="732"/>
                    </a:lnTo>
                    <a:lnTo>
                      <a:pt x="2490" y="735"/>
                    </a:lnTo>
                    <a:lnTo>
                      <a:pt x="2469" y="737"/>
                    </a:lnTo>
                    <a:lnTo>
                      <a:pt x="2450" y="739"/>
                    </a:lnTo>
                    <a:lnTo>
                      <a:pt x="2432" y="745"/>
                    </a:lnTo>
                    <a:lnTo>
                      <a:pt x="2429" y="746"/>
                    </a:lnTo>
                    <a:lnTo>
                      <a:pt x="2428" y="748"/>
                    </a:lnTo>
                    <a:lnTo>
                      <a:pt x="2428" y="750"/>
                    </a:lnTo>
                    <a:lnTo>
                      <a:pt x="2428" y="753"/>
                    </a:lnTo>
                    <a:lnTo>
                      <a:pt x="2428" y="754"/>
                    </a:lnTo>
                    <a:lnTo>
                      <a:pt x="2428" y="756"/>
                    </a:lnTo>
                    <a:lnTo>
                      <a:pt x="2428" y="758"/>
                    </a:lnTo>
                    <a:lnTo>
                      <a:pt x="2427" y="760"/>
                    </a:lnTo>
                    <a:lnTo>
                      <a:pt x="2419" y="763"/>
                    </a:lnTo>
                    <a:lnTo>
                      <a:pt x="2410" y="763"/>
                    </a:lnTo>
                    <a:lnTo>
                      <a:pt x="2398" y="762"/>
                    </a:lnTo>
                    <a:lnTo>
                      <a:pt x="2389" y="761"/>
                    </a:lnTo>
                    <a:lnTo>
                      <a:pt x="2380" y="761"/>
                    </a:lnTo>
                    <a:lnTo>
                      <a:pt x="2355" y="762"/>
                    </a:lnTo>
                    <a:lnTo>
                      <a:pt x="2330" y="767"/>
                    </a:lnTo>
                    <a:lnTo>
                      <a:pt x="2305" y="774"/>
                    </a:lnTo>
                    <a:lnTo>
                      <a:pt x="2290" y="776"/>
                    </a:lnTo>
                    <a:lnTo>
                      <a:pt x="2275" y="776"/>
                    </a:lnTo>
                    <a:lnTo>
                      <a:pt x="2260" y="775"/>
                    </a:lnTo>
                    <a:lnTo>
                      <a:pt x="2248" y="778"/>
                    </a:lnTo>
                    <a:lnTo>
                      <a:pt x="2238" y="785"/>
                    </a:lnTo>
                    <a:lnTo>
                      <a:pt x="2227" y="790"/>
                    </a:lnTo>
                    <a:lnTo>
                      <a:pt x="2215" y="794"/>
                    </a:lnTo>
                    <a:lnTo>
                      <a:pt x="2198" y="793"/>
                    </a:lnTo>
                    <a:lnTo>
                      <a:pt x="2181" y="790"/>
                    </a:lnTo>
                    <a:lnTo>
                      <a:pt x="2164" y="787"/>
                    </a:lnTo>
                    <a:lnTo>
                      <a:pt x="2149" y="788"/>
                    </a:lnTo>
                    <a:lnTo>
                      <a:pt x="2134" y="792"/>
                    </a:lnTo>
                    <a:lnTo>
                      <a:pt x="2120" y="795"/>
                    </a:lnTo>
                    <a:lnTo>
                      <a:pt x="2106" y="795"/>
                    </a:lnTo>
                    <a:lnTo>
                      <a:pt x="2096" y="790"/>
                    </a:lnTo>
                    <a:lnTo>
                      <a:pt x="2089" y="781"/>
                    </a:lnTo>
                    <a:lnTo>
                      <a:pt x="2081" y="772"/>
                    </a:lnTo>
                    <a:lnTo>
                      <a:pt x="2075" y="762"/>
                    </a:lnTo>
                    <a:lnTo>
                      <a:pt x="2066" y="754"/>
                    </a:lnTo>
                    <a:lnTo>
                      <a:pt x="2059" y="749"/>
                    </a:lnTo>
                    <a:lnTo>
                      <a:pt x="2054" y="749"/>
                    </a:lnTo>
                    <a:lnTo>
                      <a:pt x="2050" y="754"/>
                    </a:lnTo>
                    <a:lnTo>
                      <a:pt x="2049" y="761"/>
                    </a:lnTo>
                    <a:lnTo>
                      <a:pt x="2049" y="772"/>
                    </a:lnTo>
                    <a:lnTo>
                      <a:pt x="2049" y="780"/>
                    </a:lnTo>
                    <a:lnTo>
                      <a:pt x="2045" y="786"/>
                    </a:lnTo>
                    <a:lnTo>
                      <a:pt x="2040" y="788"/>
                    </a:lnTo>
                    <a:lnTo>
                      <a:pt x="2032" y="788"/>
                    </a:lnTo>
                    <a:lnTo>
                      <a:pt x="2024" y="788"/>
                    </a:lnTo>
                    <a:lnTo>
                      <a:pt x="2014" y="787"/>
                    </a:lnTo>
                    <a:lnTo>
                      <a:pt x="2006" y="787"/>
                    </a:lnTo>
                    <a:lnTo>
                      <a:pt x="1997" y="788"/>
                    </a:lnTo>
                    <a:lnTo>
                      <a:pt x="1991" y="791"/>
                    </a:lnTo>
                    <a:lnTo>
                      <a:pt x="1982" y="802"/>
                    </a:lnTo>
                    <a:lnTo>
                      <a:pt x="1977" y="813"/>
                    </a:lnTo>
                    <a:lnTo>
                      <a:pt x="1972" y="826"/>
                    </a:lnTo>
                    <a:lnTo>
                      <a:pt x="1967" y="839"/>
                    </a:lnTo>
                    <a:lnTo>
                      <a:pt x="1959" y="850"/>
                    </a:lnTo>
                    <a:lnTo>
                      <a:pt x="1953" y="854"/>
                    </a:lnTo>
                    <a:lnTo>
                      <a:pt x="1945" y="855"/>
                    </a:lnTo>
                    <a:lnTo>
                      <a:pt x="1938" y="853"/>
                    </a:lnTo>
                    <a:lnTo>
                      <a:pt x="1929" y="851"/>
                    </a:lnTo>
                    <a:lnTo>
                      <a:pt x="1917" y="851"/>
                    </a:lnTo>
                    <a:lnTo>
                      <a:pt x="1907" y="854"/>
                    </a:lnTo>
                    <a:lnTo>
                      <a:pt x="1897" y="861"/>
                    </a:lnTo>
                    <a:lnTo>
                      <a:pt x="1888" y="869"/>
                    </a:lnTo>
                    <a:lnTo>
                      <a:pt x="1876" y="880"/>
                    </a:lnTo>
                    <a:lnTo>
                      <a:pt x="1865" y="885"/>
                    </a:lnTo>
                    <a:lnTo>
                      <a:pt x="1855" y="888"/>
                    </a:lnTo>
                    <a:lnTo>
                      <a:pt x="1845" y="888"/>
                    </a:lnTo>
                    <a:lnTo>
                      <a:pt x="1833" y="888"/>
                    </a:lnTo>
                    <a:lnTo>
                      <a:pt x="1821" y="887"/>
                    </a:lnTo>
                    <a:lnTo>
                      <a:pt x="1806" y="886"/>
                    </a:lnTo>
                    <a:lnTo>
                      <a:pt x="1794" y="887"/>
                    </a:lnTo>
                    <a:lnTo>
                      <a:pt x="1781" y="889"/>
                    </a:lnTo>
                    <a:lnTo>
                      <a:pt x="1770" y="893"/>
                    </a:lnTo>
                    <a:lnTo>
                      <a:pt x="1760" y="900"/>
                    </a:lnTo>
                    <a:lnTo>
                      <a:pt x="1756" y="905"/>
                    </a:lnTo>
                    <a:lnTo>
                      <a:pt x="1756" y="912"/>
                    </a:lnTo>
                    <a:lnTo>
                      <a:pt x="1758" y="916"/>
                    </a:lnTo>
                    <a:lnTo>
                      <a:pt x="1761" y="921"/>
                    </a:lnTo>
                    <a:lnTo>
                      <a:pt x="1763" y="926"/>
                    </a:lnTo>
                    <a:lnTo>
                      <a:pt x="1762" y="932"/>
                    </a:lnTo>
                    <a:lnTo>
                      <a:pt x="1757" y="937"/>
                    </a:lnTo>
                    <a:lnTo>
                      <a:pt x="1749" y="941"/>
                    </a:lnTo>
                    <a:lnTo>
                      <a:pt x="1739" y="942"/>
                    </a:lnTo>
                    <a:lnTo>
                      <a:pt x="1727" y="944"/>
                    </a:lnTo>
                    <a:lnTo>
                      <a:pt x="1716" y="944"/>
                    </a:lnTo>
                    <a:lnTo>
                      <a:pt x="1707" y="942"/>
                    </a:lnTo>
                    <a:lnTo>
                      <a:pt x="1699" y="942"/>
                    </a:lnTo>
                    <a:lnTo>
                      <a:pt x="1689" y="940"/>
                    </a:lnTo>
                    <a:lnTo>
                      <a:pt x="1682" y="938"/>
                    </a:lnTo>
                    <a:lnTo>
                      <a:pt x="1679" y="934"/>
                    </a:lnTo>
                    <a:lnTo>
                      <a:pt x="1677" y="930"/>
                    </a:lnTo>
                    <a:lnTo>
                      <a:pt x="1674" y="924"/>
                    </a:lnTo>
                    <a:lnTo>
                      <a:pt x="1670" y="918"/>
                    </a:lnTo>
                    <a:lnTo>
                      <a:pt x="1661" y="912"/>
                    </a:lnTo>
                    <a:lnTo>
                      <a:pt x="1655" y="908"/>
                    </a:lnTo>
                    <a:lnTo>
                      <a:pt x="1645" y="905"/>
                    </a:lnTo>
                    <a:lnTo>
                      <a:pt x="1635" y="904"/>
                    </a:lnTo>
                    <a:lnTo>
                      <a:pt x="1624" y="904"/>
                    </a:lnTo>
                    <a:lnTo>
                      <a:pt x="1613" y="905"/>
                    </a:lnTo>
                    <a:lnTo>
                      <a:pt x="1605" y="908"/>
                    </a:lnTo>
                    <a:lnTo>
                      <a:pt x="1597" y="914"/>
                    </a:lnTo>
                    <a:lnTo>
                      <a:pt x="1594" y="921"/>
                    </a:lnTo>
                    <a:lnTo>
                      <a:pt x="1594" y="928"/>
                    </a:lnTo>
                    <a:lnTo>
                      <a:pt x="1596" y="933"/>
                    </a:lnTo>
                    <a:lnTo>
                      <a:pt x="1598" y="939"/>
                    </a:lnTo>
                    <a:lnTo>
                      <a:pt x="1597" y="945"/>
                    </a:lnTo>
                    <a:lnTo>
                      <a:pt x="1593" y="950"/>
                    </a:lnTo>
                    <a:lnTo>
                      <a:pt x="1580" y="953"/>
                    </a:lnTo>
                    <a:lnTo>
                      <a:pt x="1566" y="954"/>
                    </a:lnTo>
                    <a:lnTo>
                      <a:pt x="1552" y="953"/>
                    </a:lnTo>
                    <a:lnTo>
                      <a:pt x="1539" y="952"/>
                    </a:lnTo>
                    <a:lnTo>
                      <a:pt x="1531" y="952"/>
                    </a:lnTo>
                    <a:lnTo>
                      <a:pt x="1521" y="952"/>
                    </a:lnTo>
                    <a:lnTo>
                      <a:pt x="1508" y="952"/>
                    </a:lnTo>
                    <a:lnTo>
                      <a:pt x="1493" y="953"/>
                    </a:lnTo>
                    <a:lnTo>
                      <a:pt x="1479" y="955"/>
                    </a:lnTo>
                    <a:lnTo>
                      <a:pt x="1466" y="958"/>
                    </a:lnTo>
                    <a:lnTo>
                      <a:pt x="1455" y="963"/>
                    </a:lnTo>
                    <a:lnTo>
                      <a:pt x="1446" y="969"/>
                    </a:lnTo>
                    <a:lnTo>
                      <a:pt x="1441" y="977"/>
                    </a:lnTo>
                    <a:lnTo>
                      <a:pt x="1441" y="987"/>
                    </a:lnTo>
                    <a:lnTo>
                      <a:pt x="1444" y="990"/>
                    </a:lnTo>
                    <a:lnTo>
                      <a:pt x="1448" y="995"/>
                    </a:lnTo>
                    <a:lnTo>
                      <a:pt x="1454" y="1000"/>
                    </a:lnTo>
                    <a:lnTo>
                      <a:pt x="1458" y="1005"/>
                    </a:lnTo>
                    <a:lnTo>
                      <a:pt x="1459" y="1010"/>
                    </a:lnTo>
                    <a:lnTo>
                      <a:pt x="1456" y="1013"/>
                    </a:lnTo>
                    <a:lnTo>
                      <a:pt x="1443" y="1016"/>
                    </a:lnTo>
                    <a:lnTo>
                      <a:pt x="1429" y="1016"/>
                    </a:lnTo>
                    <a:lnTo>
                      <a:pt x="1414" y="1015"/>
                    </a:lnTo>
                    <a:lnTo>
                      <a:pt x="1399" y="1013"/>
                    </a:lnTo>
                    <a:lnTo>
                      <a:pt x="1387" y="1010"/>
                    </a:lnTo>
                    <a:lnTo>
                      <a:pt x="1379" y="1009"/>
                    </a:lnTo>
                    <a:lnTo>
                      <a:pt x="1371" y="1006"/>
                    </a:lnTo>
                    <a:lnTo>
                      <a:pt x="1361" y="1004"/>
                    </a:lnTo>
                    <a:lnTo>
                      <a:pt x="1353" y="1004"/>
                    </a:lnTo>
                    <a:lnTo>
                      <a:pt x="1345" y="1006"/>
                    </a:lnTo>
                    <a:lnTo>
                      <a:pt x="1340" y="1012"/>
                    </a:lnTo>
                    <a:lnTo>
                      <a:pt x="1339" y="1020"/>
                    </a:lnTo>
                    <a:lnTo>
                      <a:pt x="1342" y="1029"/>
                    </a:lnTo>
                    <a:lnTo>
                      <a:pt x="1347" y="1037"/>
                    </a:lnTo>
                    <a:lnTo>
                      <a:pt x="1354" y="1045"/>
                    </a:lnTo>
                    <a:lnTo>
                      <a:pt x="1360" y="1050"/>
                    </a:lnTo>
                    <a:lnTo>
                      <a:pt x="1369" y="1060"/>
                    </a:lnTo>
                    <a:lnTo>
                      <a:pt x="1373" y="1066"/>
                    </a:lnTo>
                    <a:lnTo>
                      <a:pt x="1373" y="1072"/>
                    </a:lnTo>
                    <a:lnTo>
                      <a:pt x="1368" y="1076"/>
                    </a:lnTo>
                    <a:lnTo>
                      <a:pt x="1359" y="1079"/>
                    </a:lnTo>
                    <a:lnTo>
                      <a:pt x="1346" y="1082"/>
                    </a:lnTo>
                    <a:lnTo>
                      <a:pt x="1338" y="1083"/>
                    </a:lnTo>
                    <a:lnTo>
                      <a:pt x="1330" y="1084"/>
                    </a:lnTo>
                    <a:lnTo>
                      <a:pt x="1323" y="1086"/>
                    </a:lnTo>
                    <a:lnTo>
                      <a:pt x="1320" y="1090"/>
                    </a:lnTo>
                    <a:lnTo>
                      <a:pt x="1319" y="1095"/>
                    </a:lnTo>
                    <a:lnTo>
                      <a:pt x="1322" y="1102"/>
                    </a:lnTo>
                    <a:lnTo>
                      <a:pt x="1322" y="1108"/>
                    </a:lnTo>
                    <a:lnTo>
                      <a:pt x="1318" y="1114"/>
                    </a:lnTo>
                    <a:lnTo>
                      <a:pt x="1309" y="1120"/>
                    </a:lnTo>
                    <a:lnTo>
                      <a:pt x="1298" y="1125"/>
                    </a:lnTo>
                    <a:lnTo>
                      <a:pt x="1287" y="1130"/>
                    </a:lnTo>
                    <a:lnTo>
                      <a:pt x="1278" y="1133"/>
                    </a:lnTo>
                    <a:lnTo>
                      <a:pt x="1272" y="1136"/>
                    </a:lnTo>
                    <a:lnTo>
                      <a:pt x="1268" y="1140"/>
                    </a:lnTo>
                    <a:lnTo>
                      <a:pt x="1266" y="1143"/>
                    </a:lnTo>
                    <a:lnTo>
                      <a:pt x="1266" y="1145"/>
                    </a:lnTo>
                    <a:lnTo>
                      <a:pt x="1265" y="1148"/>
                    </a:lnTo>
                    <a:lnTo>
                      <a:pt x="1261" y="1152"/>
                    </a:lnTo>
                    <a:lnTo>
                      <a:pt x="1253" y="1154"/>
                    </a:lnTo>
                    <a:lnTo>
                      <a:pt x="1247" y="1155"/>
                    </a:lnTo>
                    <a:lnTo>
                      <a:pt x="1239" y="1157"/>
                    </a:lnTo>
                    <a:lnTo>
                      <a:pt x="1227" y="1160"/>
                    </a:lnTo>
                    <a:lnTo>
                      <a:pt x="1215" y="1163"/>
                    </a:lnTo>
                    <a:lnTo>
                      <a:pt x="1206" y="1168"/>
                    </a:lnTo>
                    <a:lnTo>
                      <a:pt x="1202" y="1172"/>
                    </a:lnTo>
                    <a:lnTo>
                      <a:pt x="1202" y="1177"/>
                    </a:lnTo>
                    <a:lnTo>
                      <a:pt x="1202" y="1180"/>
                    </a:lnTo>
                    <a:lnTo>
                      <a:pt x="1197" y="1184"/>
                    </a:lnTo>
                    <a:lnTo>
                      <a:pt x="1189" y="1188"/>
                    </a:lnTo>
                    <a:lnTo>
                      <a:pt x="1178" y="1193"/>
                    </a:lnTo>
                    <a:lnTo>
                      <a:pt x="1168" y="1197"/>
                    </a:lnTo>
                    <a:lnTo>
                      <a:pt x="1157" y="1203"/>
                    </a:lnTo>
                    <a:lnTo>
                      <a:pt x="1149" y="1206"/>
                    </a:lnTo>
                    <a:lnTo>
                      <a:pt x="1145" y="1210"/>
                    </a:lnTo>
                    <a:lnTo>
                      <a:pt x="1142" y="1218"/>
                    </a:lnTo>
                    <a:lnTo>
                      <a:pt x="1143" y="1225"/>
                    </a:lnTo>
                    <a:lnTo>
                      <a:pt x="1147" y="1232"/>
                    </a:lnTo>
                    <a:lnTo>
                      <a:pt x="1153" y="1238"/>
                    </a:lnTo>
                    <a:lnTo>
                      <a:pt x="1158" y="1244"/>
                    </a:lnTo>
                    <a:lnTo>
                      <a:pt x="1162" y="1250"/>
                    </a:lnTo>
                    <a:lnTo>
                      <a:pt x="1164" y="1256"/>
                    </a:lnTo>
                    <a:lnTo>
                      <a:pt x="1162" y="1264"/>
                    </a:lnTo>
                    <a:lnTo>
                      <a:pt x="1156" y="1270"/>
                    </a:lnTo>
                    <a:lnTo>
                      <a:pt x="1143" y="1277"/>
                    </a:lnTo>
                    <a:lnTo>
                      <a:pt x="1138" y="1281"/>
                    </a:lnTo>
                    <a:lnTo>
                      <a:pt x="1131" y="1284"/>
                    </a:lnTo>
                    <a:lnTo>
                      <a:pt x="1126" y="1288"/>
                    </a:lnTo>
                    <a:lnTo>
                      <a:pt x="1124" y="1292"/>
                    </a:lnTo>
                    <a:lnTo>
                      <a:pt x="1126" y="1298"/>
                    </a:lnTo>
                    <a:lnTo>
                      <a:pt x="1132" y="1304"/>
                    </a:lnTo>
                    <a:lnTo>
                      <a:pt x="1135" y="1309"/>
                    </a:lnTo>
                    <a:lnTo>
                      <a:pt x="1131" y="1314"/>
                    </a:lnTo>
                    <a:lnTo>
                      <a:pt x="1123" y="1319"/>
                    </a:lnTo>
                    <a:lnTo>
                      <a:pt x="1109" y="1323"/>
                    </a:lnTo>
                    <a:lnTo>
                      <a:pt x="1094" y="1329"/>
                    </a:lnTo>
                    <a:lnTo>
                      <a:pt x="1081" y="1335"/>
                    </a:lnTo>
                    <a:lnTo>
                      <a:pt x="1078" y="1336"/>
                    </a:lnTo>
                    <a:lnTo>
                      <a:pt x="1077" y="1338"/>
                    </a:lnTo>
                    <a:lnTo>
                      <a:pt x="1077" y="1340"/>
                    </a:lnTo>
                    <a:lnTo>
                      <a:pt x="1078" y="1341"/>
                    </a:lnTo>
                    <a:lnTo>
                      <a:pt x="1079" y="1344"/>
                    </a:lnTo>
                    <a:lnTo>
                      <a:pt x="1081" y="1345"/>
                    </a:lnTo>
                    <a:lnTo>
                      <a:pt x="1085" y="1346"/>
                    </a:lnTo>
                    <a:lnTo>
                      <a:pt x="1087" y="1347"/>
                    </a:lnTo>
                    <a:lnTo>
                      <a:pt x="1089" y="1349"/>
                    </a:lnTo>
                    <a:lnTo>
                      <a:pt x="1091" y="1350"/>
                    </a:lnTo>
                    <a:lnTo>
                      <a:pt x="1092" y="1351"/>
                    </a:lnTo>
                    <a:lnTo>
                      <a:pt x="1089" y="1351"/>
                    </a:lnTo>
                    <a:lnTo>
                      <a:pt x="1082" y="1354"/>
                    </a:lnTo>
                    <a:lnTo>
                      <a:pt x="1073" y="1357"/>
                    </a:lnTo>
                    <a:lnTo>
                      <a:pt x="1062" y="1363"/>
                    </a:lnTo>
                    <a:lnTo>
                      <a:pt x="1052" y="1368"/>
                    </a:lnTo>
                    <a:lnTo>
                      <a:pt x="1042" y="1375"/>
                    </a:lnTo>
                    <a:lnTo>
                      <a:pt x="1035" y="1380"/>
                    </a:lnTo>
                    <a:lnTo>
                      <a:pt x="1031" y="1384"/>
                    </a:lnTo>
                    <a:lnTo>
                      <a:pt x="1029" y="1393"/>
                    </a:lnTo>
                    <a:lnTo>
                      <a:pt x="1030" y="1402"/>
                    </a:lnTo>
                    <a:lnTo>
                      <a:pt x="1032" y="1413"/>
                    </a:lnTo>
                    <a:lnTo>
                      <a:pt x="1035" y="1424"/>
                    </a:lnTo>
                    <a:lnTo>
                      <a:pt x="1035" y="1432"/>
                    </a:lnTo>
                    <a:lnTo>
                      <a:pt x="1030" y="1440"/>
                    </a:lnTo>
                    <a:lnTo>
                      <a:pt x="1022" y="1443"/>
                    </a:lnTo>
                    <a:lnTo>
                      <a:pt x="1011" y="1444"/>
                    </a:lnTo>
                    <a:lnTo>
                      <a:pt x="1000" y="1444"/>
                    </a:lnTo>
                    <a:lnTo>
                      <a:pt x="988" y="1442"/>
                    </a:lnTo>
                    <a:lnTo>
                      <a:pt x="977" y="1440"/>
                    </a:lnTo>
                    <a:lnTo>
                      <a:pt x="968" y="1440"/>
                    </a:lnTo>
                    <a:lnTo>
                      <a:pt x="962" y="1440"/>
                    </a:lnTo>
                    <a:lnTo>
                      <a:pt x="955" y="1441"/>
                    </a:lnTo>
                    <a:lnTo>
                      <a:pt x="945" y="1443"/>
                    </a:lnTo>
                    <a:lnTo>
                      <a:pt x="937" y="1443"/>
                    </a:lnTo>
                    <a:lnTo>
                      <a:pt x="928" y="1443"/>
                    </a:lnTo>
                    <a:lnTo>
                      <a:pt x="922" y="1442"/>
                    </a:lnTo>
                    <a:lnTo>
                      <a:pt x="918" y="1437"/>
                    </a:lnTo>
                    <a:lnTo>
                      <a:pt x="918" y="1431"/>
                    </a:lnTo>
                    <a:lnTo>
                      <a:pt x="918" y="1424"/>
                    </a:lnTo>
                    <a:lnTo>
                      <a:pt x="914" y="1418"/>
                    </a:lnTo>
                    <a:lnTo>
                      <a:pt x="910" y="1415"/>
                    </a:lnTo>
                    <a:lnTo>
                      <a:pt x="904" y="1413"/>
                    </a:lnTo>
                    <a:lnTo>
                      <a:pt x="898" y="1410"/>
                    </a:lnTo>
                    <a:lnTo>
                      <a:pt x="895" y="1405"/>
                    </a:lnTo>
                    <a:lnTo>
                      <a:pt x="894" y="1399"/>
                    </a:lnTo>
                    <a:lnTo>
                      <a:pt x="892" y="1391"/>
                    </a:lnTo>
                    <a:lnTo>
                      <a:pt x="889" y="1384"/>
                    </a:lnTo>
                    <a:lnTo>
                      <a:pt x="883" y="1381"/>
                    </a:lnTo>
                    <a:lnTo>
                      <a:pt x="875" y="1379"/>
                    </a:lnTo>
                    <a:lnTo>
                      <a:pt x="867" y="1377"/>
                    </a:lnTo>
                    <a:lnTo>
                      <a:pt x="858" y="1376"/>
                    </a:lnTo>
                    <a:lnTo>
                      <a:pt x="851" y="1372"/>
                    </a:lnTo>
                    <a:lnTo>
                      <a:pt x="845" y="1367"/>
                    </a:lnTo>
                    <a:lnTo>
                      <a:pt x="844" y="1362"/>
                    </a:lnTo>
                    <a:lnTo>
                      <a:pt x="846" y="1357"/>
                    </a:lnTo>
                    <a:lnTo>
                      <a:pt x="850" y="1352"/>
                    </a:lnTo>
                    <a:lnTo>
                      <a:pt x="852" y="1348"/>
                    </a:lnTo>
                    <a:lnTo>
                      <a:pt x="851" y="1345"/>
                    </a:lnTo>
                    <a:lnTo>
                      <a:pt x="846" y="1343"/>
                    </a:lnTo>
                    <a:lnTo>
                      <a:pt x="838" y="1345"/>
                    </a:lnTo>
                    <a:lnTo>
                      <a:pt x="828" y="1348"/>
                    </a:lnTo>
                    <a:lnTo>
                      <a:pt x="817" y="1353"/>
                    </a:lnTo>
                    <a:lnTo>
                      <a:pt x="805" y="1359"/>
                    </a:lnTo>
                    <a:lnTo>
                      <a:pt x="793" y="1365"/>
                    </a:lnTo>
                    <a:lnTo>
                      <a:pt x="783" y="1370"/>
                    </a:lnTo>
                    <a:lnTo>
                      <a:pt x="775" y="1375"/>
                    </a:lnTo>
                    <a:lnTo>
                      <a:pt x="770" y="1377"/>
                    </a:lnTo>
                    <a:lnTo>
                      <a:pt x="758" y="1378"/>
                    </a:lnTo>
                    <a:lnTo>
                      <a:pt x="747" y="1375"/>
                    </a:lnTo>
                    <a:lnTo>
                      <a:pt x="737" y="1369"/>
                    </a:lnTo>
                    <a:lnTo>
                      <a:pt x="726" y="1363"/>
                    </a:lnTo>
                    <a:lnTo>
                      <a:pt x="713" y="1359"/>
                    </a:lnTo>
                    <a:lnTo>
                      <a:pt x="702" y="1355"/>
                    </a:lnTo>
                    <a:lnTo>
                      <a:pt x="694" y="1350"/>
                    </a:lnTo>
                    <a:lnTo>
                      <a:pt x="690" y="1343"/>
                    </a:lnTo>
                    <a:lnTo>
                      <a:pt x="688" y="1335"/>
                    </a:lnTo>
                    <a:lnTo>
                      <a:pt x="685" y="1328"/>
                    </a:lnTo>
                    <a:lnTo>
                      <a:pt x="683" y="1319"/>
                    </a:lnTo>
                    <a:lnTo>
                      <a:pt x="677" y="1312"/>
                    </a:lnTo>
                    <a:lnTo>
                      <a:pt x="670" y="1306"/>
                    </a:lnTo>
                    <a:lnTo>
                      <a:pt x="659" y="1301"/>
                    </a:lnTo>
                    <a:lnTo>
                      <a:pt x="651" y="1298"/>
                    </a:lnTo>
                    <a:lnTo>
                      <a:pt x="643" y="1295"/>
                    </a:lnTo>
                    <a:lnTo>
                      <a:pt x="637" y="1292"/>
                    </a:lnTo>
                    <a:lnTo>
                      <a:pt x="633" y="1288"/>
                    </a:lnTo>
                    <a:lnTo>
                      <a:pt x="630" y="1283"/>
                    </a:lnTo>
                    <a:lnTo>
                      <a:pt x="630" y="1274"/>
                    </a:lnTo>
                    <a:lnTo>
                      <a:pt x="632" y="1261"/>
                    </a:lnTo>
                    <a:lnTo>
                      <a:pt x="632" y="1252"/>
                    </a:lnTo>
                    <a:lnTo>
                      <a:pt x="628" y="1245"/>
                    </a:lnTo>
                    <a:lnTo>
                      <a:pt x="623" y="1241"/>
                    </a:lnTo>
                    <a:lnTo>
                      <a:pt x="616" y="1238"/>
                    </a:lnTo>
                    <a:lnTo>
                      <a:pt x="608" y="1236"/>
                    </a:lnTo>
                    <a:lnTo>
                      <a:pt x="601" y="1234"/>
                    </a:lnTo>
                    <a:lnTo>
                      <a:pt x="594" y="1229"/>
                    </a:lnTo>
                    <a:lnTo>
                      <a:pt x="590" y="1224"/>
                    </a:lnTo>
                    <a:lnTo>
                      <a:pt x="588" y="1217"/>
                    </a:lnTo>
                    <a:lnTo>
                      <a:pt x="587" y="1206"/>
                    </a:lnTo>
                    <a:lnTo>
                      <a:pt x="582" y="1199"/>
                    </a:lnTo>
                    <a:lnTo>
                      <a:pt x="574" y="1193"/>
                    </a:lnTo>
                    <a:lnTo>
                      <a:pt x="564" y="1188"/>
                    </a:lnTo>
                    <a:lnTo>
                      <a:pt x="556" y="1183"/>
                    </a:lnTo>
                    <a:lnTo>
                      <a:pt x="549" y="1176"/>
                    </a:lnTo>
                    <a:lnTo>
                      <a:pt x="542" y="1169"/>
                    </a:lnTo>
                    <a:lnTo>
                      <a:pt x="540" y="1157"/>
                    </a:lnTo>
                    <a:lnTo>
                      <a:pt x="540" y="1147"/>
                    </a:lnTo>
                    <a:lnTo>
                      <a:pt x="539" y="1138"/>
                    </a:lnTo>
                    <a:lnTo>
                      <a:pt x="538" y="1127"/>
                    </a:lnTo>
                    <a:lnTo>
                      <a:pt x="538" y="1117"/>
                    </a:lnTo>
                    <a:lnTo>
                      <a:pt x="539" y="1108"/>
                    </a:lnTo>
                    <a:lnTo>
                      <a:pt x="542" y="1100"/>
                    </a:lnTo>
                    <a:lnTo>
                      <a:pt x="547" y="1094"/>
                    </a:lnTo>
                    <a:lnTo>
                      <a:pt x="557" y="1091"/>
                    </a:lnTo>
                    <a:lnTo>
                      <a:pt x="564" y="1089"/>
                    </a:lnTo>
                    <a:lnTo>
                      <a:pt x="569" y="1084"/>
                    </a:lnTo>
                    <a:lnTo>
                      <a:pt x="572" y="1079"/>
                    </a:lnTo>
                    <a:lnTo>
                      <a:pt x="574" y="1072"/>
                    </a:lnTo>
                    <a:lnTo>
                      <a:pt x="579" y="1062"/>
                    </a:lnTo>
                    <a:lnTo>
                      <a:pt x="588" y="1056"/>
                    </a:lnTo>
                    <a:lnTo>
                      <a:pt x="599" y="1051"/>
                    </a:lnTo>
                    <a:lnTo>
                      <a:pt x="609" y="1048"/>
                    </a:lnTo>
                    <a:lnTo>
                      <a:pt x="620" y="1046"/>
                    </a:lnTo>
                    <a:lnTo>
                      <a:pt x="609" y="1040"/>
                    </a:lnTo>
                    <a:lnTo>
                      <a:pt x="599" y="1038"/>
                    </a:lnTo>
                    <a:lnTo>
                      <a:pt x="587" y="1041"/>
                    </a:lnTo>
                    <a:lnTo>
                      <a:pt x="575" y="1047"/>
                    </a:lnTo>
                    <a:lnTo>
                      <a:pt x="564" y="1054"/>
                    </a:lnTo>
                    <a:lnTo>
                      <a:pt x="553" y="1063"/>
                    </a:lnTo>
                    <a:lnTo>
                      <a:pt x="541" y="1070"/>
                    </a:lnTo>
                    <a:lnTo>
                      <a:pt x="530" y="1075"/>
                    </a:lnTo>
                    <a:lnTo>
                      <a:pt x="520" y="1077"/>
                    </a:lnTo>
                    <a:lnTo>
                      <a:pt x="516" y="1074"/>
                    </a:lnTo>
                    <a:lnTo>
                      <a:pt x="513" y="1066"/>
                    </a:lnTo>
                    <a:lnTo>
                      <a:pt x="511" y="1054"/>
                    </a:lnTo>
                    <a:lnTo>
                      <a:pt x="511" y="1042"/>
                    </a:lnTo>
                    <a:lnTo>
                      <a:pt x="511" y="1028"/>
                    </a:lnTo>
                    <a:lnTo>
                      <a:pt x="511" y="1015"/>
                    </a:lnTo>
                    <a:lnTo>
                      <a:pt x="511" y="1004"/>
                    </a:lnTo>
                    <a:lnTo>
                      <a:pt x="510" y="998"/>
                    </a:lnTo>
                    <a:lnTo>
                      <a:pt x="507" y="992"/>
                    </a:lnTo>
                    <a:lnTo>
                      <a:pt x="502" y="984"/>
                    </a:lnTo>
                    <a:lnTo>
                      <a:pt x="496" y="976"/>
                    </a:lnTo>
                    <a:lnTo>
                      <a:pt x="490" y="967"/>
                    </a:lnTo>
                    <a:lnTo>
                      <a:pt x="484" y="960"/>
                    </a:lnTo>
                    <a:lnTo>
                      <a:pt x="479" y="951"/>
                    </a:lnTo>
                    <a:lnTo>
                      <a:pt x="478" y="945"/>
                    </a:lnTo>
                    <a:lnTo>
                      <a:pt x="479" y="939"/>
                    </a:lnTo>
                    <a:lnTo>
                      <a:pt x="486" y="935"/>
                    </a:lnTo>
                    <a:lnTo>
                      <a:pt x="496" y="933"/>
                    </a:lnTo>
                    <a:lnTo>
                      <a:pt x="506" y="932"/>
                    </a:lnTo>
                    <a:lnTo>
                      <a:pt x="515" y="932"/>
                    </a:lnTo>
                    <a:lnTo>
                      <a:pt x="523" y="932"/>
                    </a:lnTo>
                    <a:lnTo>
                      <a:pt x="530" y="931"/>
                    </a:lnTo>
                    <a:lnTo>
                      <a:pt x="537" y="930"/>
                    </a:lnTo>
                    <a:lnTo>
                      <a:pt x="540" y="928"/>
                    </a:lnTo>
                    <a:lnTo>
                      <a:pt x="542" y="924"/>
                    </a:lnTo>
                    <a:lnTo>
                      <a:pt x="540" y="919"/>
                    </a:lnTo>
                    <a:lnTo>
                      <a:pt x="535" y="913"/>
                    </a:lnTo>
                    <a:lnTo>
                      <a:pt x="524" y="904"/>
                    </a:lnTo>
                    <a:lnTo>
                      <a:pt x="515" y="897"/>
                    </a:lnTo>
                    <a:lnTo>
                      <a:pt x="507" y="889"/>
                    </a:lnTo>
                    <a:lnTo>
                      <a:pt x="504" y="883"/>
                    </a:lnTo>
                    <a:lnTo>
                      <a:pt x="504" y="877"/>
                    </a:lnTo>
                    <a:lnTo>
                      <a:pt x="509" y="872"/>
                    </a:lnTo>
                    <a:lnTo>
                      <a:pt x="521" y="867"/>
                    </a:lnTo>
                    <a:lnTo>
                      <a:pt x="529" y="864"/>
                    </a:lnTo>
                    <a:lnTo>
                      <a:pt x="532" y="859"/>
                    </a:lnTo>
                    <a:lnTo>
                      <a:pt x="529" y="855"/>
                    </a:lnTo>
                    <a:lnTo>
                      <a:pt x="525" y="850"/>
                    </a:lnTo>
                    <a:lnTo>
                      <a:pt x="521" y="845"/>
                    </a:lnTo>
                    <a:lnTo>
                      <a:pt x="517" y="841"/>
                    </a:lnTo>
                    <a:lnTo>
                      <a:pt x="515" y="836"/>
                    </a:lnTo>
                    <a:lnTo>
                      <a:pt x="516" y="832"/>
                    </a:lnTo>
                    <a:lnTo>
                      <a:pt x="524" y="825"/>
                    </a:lnTo>
                    <a:lnTo>
                      <a:pt x="535" y="822"/>
                    </a:lnTo>
                    <a:lnTo>
                      <a:pt x="546" y="820"/>
                    </a:lnTo>
                    <a:lnTo>
                      <a:pt x="558" y="818"/>
                    </a:lnTo>
                    <a:lnTo>
                      <a:pt x="568" y="815"/>
                    </a:lnTo>
                    <a:lnTo>
                      <a:pt x="571" y="813"/>
                    </a:lnTo>
                    <a:lnTo>
                      <a:pt x="572" y="812"/>
                    </a:lnTo>
                    <a:lnTo>
                      <a:pt x="572" y="810"/>
                    </a:lnTo>
                    <a:lnTo>
                      <a:pt x="571" y="808"/>
                    </a:lnTo>
                    <a:lnTo>
                      <a:pt x="570" y="806"/>
                    </a:lnTo>
                    <a:lnTo>
                      <a:pt x="567" y="805"/>
                    </a:lnTo>
                    <a:lnTo>
                      <a:pt x="559" y="799"/>
                    </a:lnTo>
                    <a:lnTo>
                      <a:pt x="557" y="794"/>
                    </a:lnTo>
                    <a:lnTo>
                      <a:pt x="558" y="791"/>
                    </a:lnTo>
                    <a:lnTo>
                      <a:pt x="562" y="788"/>
                    </a:lnTo>
                    <a:lnTo>
                      <a:pt x="569" y="785"/>
                    </a:lnTo>
                    <a:lnTo>
                      <a:pt x="575" y="782"/>
                    </a:lnTo>
                    <a:lnTo>
                      <a:pt x="582" y="780"/>
                    </a:lnTo>
                    <a:lnTo>
                      <a:pt x="597" y="775"/>
                    </a:lnTo>
                    <a:lnTo>
                      <a:pt x="612" y="770"/>
                    </a:lnTo>
                    <a:lnTo>
                      <a:pt x="626" y="765"/>
                    </a:lnTo>
                    <a:lnTo>
                      <a:pt x="639" y="762"/>
                    </a:lnTo>
                    <a:lnTo>
                      <a:pt x="653" y="763"/>
                    </a:lnTo>
                    <a:lnTo>
                      <a:pt x="667" y="766"/>
                    </a:lnTo>
                    <a:lnTo>
                      <a:pt x="680" y="776"/>
                    </a:lnTo>
                    <a:lnTo>
                      <a:pt x="688" y="781"/>
                    </a:lnTo>
                    <a:lnTo>
                      <a:pt x="695" y="785"/>
                    </a:lnTo>
                    <a:lnTo>
                      <a:pt x="704" y="787"/>
                    </a:lnTo>
                    <a:lnTo>
                      <a:pt x="712" y="786"/>
                    </a:lnTo>
                    <a:lnTo>
                      <a:pt x="714" y="785"/>
                    </a:lnTo>
                    <a:lnTo>
                      <a:pt x="717" y="783"/>
                    </a:lnTo>
                    <a:lnTo>
                      <a:pt x="720" y="782"/>
                    </a:lnTo>
                    <a:lnTo>
                      <a:pt x="722" y="780"/>
                    </a:lnTo>
                    <a:lnTo>
                      <a:pt x="724" y="778"/>
                    </a:lnTo>
                    <a:lnTo>
                      <a:pt x="726" y="776"/>
                    </a:lnTo>
                    <a:lnTo>
                      <a:pt x="726" y="775"/>
                    </a:lnTo>
                    <a:lnTo>
                      <a:pt x="726" y="773"/>
                    </a:lnTo>
                    <a:lnTo>
                      <a:pt x="725" y="771"/>
                    </a:lnTo>
                    <a:lnTo>
                      <a:pt x="722" y="769"/>
                    </a:lnTo>
                    <a:lnTo>
                      <a:pt x="716" y="766"/>
                    </a:lnTo>
                    <a:lnTo>
                      <a:pt x="706" y="765"/>
                    </a:lnTo>
                    <a:lnTo>
                      <a:pt x="695" y="763"/>
                    </a:lnTo>
                    <a:lnTo>
                      <a:pt x="685" y="760"/>
                    </a:lnTo>
                    <a:lnTo>
                      <a:pt x="677" y="757"/>
                    </a:lnTo>
                    <a:lnTo>
                      <a:pt x="673" y="750"/>
                    </a:lnTo>
                    <a:lnTo>
                      <a:pt x="673" y="744"/>
                    </a:lnTo>
                    <a:lnTo>
                      <a:pt x="678" y="739"/>
                    </a:lnTo>
                    <a:lnTo>
                      <a:pt x="686" y="735"/>
                    </a:lnTo>
                    <a:lnTo>
                      <a:pt x="695" y="733"/>
                    </a:lnTo>
                    <a:lnTo>
                      <a:pt x="707" y="731"/>
                    </a:lnTo>
                    <a:lnTo>
                      <a:pt x="719" y="731"/>
                    </a:lnTo>
                    <a:lnTo>
                      <a:pt x="730" y="730"/>
                    </a:lnTo>
                    <a:lnTo>
                      <a:pt x="741" y="731"/>
                    </a:lnTo>
                    <a:lnTo>
                      <a:pt x="749" y="731"/>
                    </a:lnTo>
                    <a:lnTo>
                      <a:pt x="754" y="731"/>
                    </a:lnTo>
                    <a:lnTo>
                      <a:pt x="762" y="731"/>
                    </a:lnTo>
                    <a:lnTo>
                      <a:pt x="768" y="729"/>
                    </a:lnTo>
                    <a:lnTo>
                      <a:pt x="769" y="725"/>
                    </a:lnTo>
                    <a:lnTo>
                      <a:pt x="770" y="721"/>
                    </a:lnTo>
                    <a:lnTo>
                      <a:pt x="771" y="716"/>
                    </a:lnTo>
                    <a:lnTo>
                      <a:pt x="775" y="712"/>
                    </a:lnTo>
                    <a:lnTo>
                      <a:pt x="783" y="709"/>
                    </a:lnTo>
                    <a:lnTo>
                      <a:pt x="789" y="707"/>
                    </a:lnTo>
                    <a:lnTo>
                      <a:pt x="796" y="706"/>
                    </a:lnTo>
                    <a:lnTo>
                      <a:pt x="804" y="703"/>
                    </a:lnTo>
                    <a:lnTo>
                      <a:pt x="809" y="700"/>
                    </a:lnTo>
                    <a:lnTo>
                      <a:pt x="809" y="697"/>
                    </a:lnTo>
                    <a:lnTo>
                      <a:pt x="806" y="693"/>
                    </a:lnTo>
                    <a:lnTo>
                      <a:pt x="803" y="687"/>
                    </a:lnTo>
                    <a:lnTo>
                      <a:pt x="801" y="681"/>
                    </a:lnTo>
                    <a:lnTo>
                      <a:pt x="804" y="675"/>
                    </a:lnTo>
                    <a:lnTo>
                      <a:pt x="810" y="665"/>
                    </a:lnTo>
                    <a:lnTo>
                      <a:pt x="812" y="657"/>
                    </a:lnTo>
                    <a:lnTo>
                      <a:pt x="811" y="651"/>
                    </a:lnTo>
                    <a:lnTo>
                      <a:pt x="806" y="648"/>
                    </a:lnTo>
                    <a:lnTo>
                      <a:pt x="800" y="646"/>
                    </a:lnTo>
                    <a:lnTo>
                      <a:pt x="791" y="645"/>
                    </a:lnTo>
                    <a:lnTo>
                      <a:pt x="781" y="645"/>
                    </a:lnTo>
                    <a:lnTo>
                      <a:pt x="771" y="646"/>
                    </a:lnTo>
                    <a:lnTo>
                      <a:pt x="761" y="647"/>
                    </a:lnTo>
                    <a:lnTo>
                      <a:pt x="753" y="649"/>
                    </a:lnTo>
                    <a:lnTo>
                      <a:pt x="746" y="650"/>
                    </a:lnTo>
                    <a:lnTo>
                      <a:pt x="733" y="653"/>
                    </a:lnTo>
                    <a:lnTo>
                      <a:pt x="720" y="653"/>
                    </a:lnTo>
                    <a:lnTo>
                      <a:pt x="708" y="650"/>
                    </a:lnTo>
                    <a:lnTo>
                      <a:pt x="695" y="645"/>
                    </a:lnTo>
                    <a:lnTo>
                      <a:pt x="674" y="637"/>
                    </a:lnTo>
                    <a:lnTo>
                      <a:pt x="654" y="630"/>
                    </a:lnTo>
                    <a:lnTo>
                      <a:pt x="634" y="622"/>
                    </a:lnTo>
                    <a:lnTo>
                      <a:pt x="627" y="617"/>
                    </a:lnTo>
                    <a:lnTo>
                      <a:pt x="627" y="613"/>
                    </a:lnTo>
                    <a:lnTo>
                      <a:pt x="632" y="607"/>
                    </a:lnTo>
                    <a:lnTo>
                      <a:pt x="640" y="603"/>
                    </a:lnTo>
                    <a:lnTo>
                      <a:pt x="650" y="599"/>
                    </a:lnTo>
                    <a:lnTo>
                      <a:pt x="661" y="596"/>
                    </a:lnTo>
                    <a:lnTo>
                      <a:pt x="672" y="595"/>
                    </a:lnTo>
                    <a:lnTo>
                      <a:pt x="681" y="594"/>
                    </a:lnTo>
                    <a:lnTo>
                      <a:pt x="688" y="595"/>
                    </a:lnTo>
                    <a:lnTo>
                      <a:pt x="708" y="598"/>
                    </a:lnTo>
                    <a:lnTo>
                      <a:pt x="729" y="598"/>
                    </a:lnTo>
                    <a:lnTo>
                      <a:pt x="751" y="598"/>
                    </a:lnTo>
                    <a:lnTo>
                      <a:pt x="771" y="600"/>
                    </a:lnTo>
                    <a:lnTo>
                      <a:pt x="787" y="602"/>
                    </a:lnTo>
                    <a:lnTo>
                      <a:pt x="804" y="604"/>
                    </a:lnTo>
                    <a:lnTo>
                      <a:pt x="820" y="603"/>
                    </a:lnTo>
                    <a:lnTo>
                      <a:pt x="823" y="603"/>
                    </a:lnTo>
                    <a:lnTo>
                      <a:pt x="828" y="601"/>
                    </a:lnTo>
                    <a:lnTo>
                      <a:pt x="836" y="598"/>
                    </a:lnTo>
                    <a:lnTo>
                      <a:pt x="841" y="596"/>
                    </a:lnTo>
                    <a:lnTo>
                      <a:pt x="843" y="593"/>
                    </a:lnTo>
                    <a:lnTo>
                      <a:pt x="842" y="589"/>
                    </a:lnTo>
                    <a:lnTo>
                      <a:pt x="835" y="587"/>
                    </a:lnTo>
                    <a:lnTo>
                      <a:pt x="826" y="586"/>
                    </a:lnTo>
                    <a:lnTo>
                      <a:pt x="818" y="584"/>
                    </a:lnTo>
                    <a:lnTo>
                      <a:pt x="816" y="583"/>
                    </a:lnTo>
                    <a:lnTo>
                      <a:pt x="814" y="582"/>
                    </a:lnTo>
                    <a:lnTo>
                      <a:pt x="816" y="581"/>
                    </a:lnTo>
                    <a:lnTo>
                      <a:pt x="816" y="580"/>
                    </a:lnTo>
                    <a:lnTo>
                      <a:pt x="818" y="579"/>
                    </a:lnTo>
                    <a:lnTo>
                      <a:pt x="819" y="578"/>
                    </a:lnTo>
                    <a:lnTo>
                      <a:pt x="821" y="577"/>
                    </a:lnTo>
                    <a:lnTo>
                      <a:pt x="822" y="574"/>
                    </a:lnTo>
                    <a:lnTo>
                      <a:pt x="822" y="573"/>
                    </a:lnTo>
                    <a:lnTo>
                      <a:pt x="821" y="571"/>
                    </a:lnTo>
                    <a:lnTo>
                      <a:pt x="817" y="570"/>
                    </a:lnTo>
                    <a:lnTo>
                      <a:pt x="811" y="571"/>
                    </a:lnTo>
                    <a:lnTo>
                      <a:pt x="804" y="572"/>
                    </a:lnTo>
                    <a:lnTo>
                      <a:pt x="796" y="574"/>
                    </a:lnTo>
                    <a:lnTo>
                      <a:pt x="788" y="577"/>
                    </a:lnTo>
                    <a:lnTo>
                      <a:pt x="780" y="578"/>
                    </a:lnTo>
                    <a:lnTo>
                      <a:pt x="774" y="579"/>
                    </a:lnTo>
                    <a:lnTo>
                      <a:pt x="770" y="579"/>
                    </a:lnTo>
                    <a:lnTo>
                      <a:pt x="769" y="575"/>
                    </a:lnTo>
                    <a:lnTo>
                      <a:pt x="770" y="571"/>
                    </a:lnTo>
                    <a:lnTo>
                      <a:pt x="775" y="565"/>
                    </a:lnTo>
                    <a:lnTo>
                      <a:pt x="785" y="554"/>
                    </a:lnTo>
                    <a:lnTo>
                      <a:pt x="790" y="549"/>
                    </a:lnTo>
                    <a:lnTo>
                      <a:pt x="790" y="545"/>
                    </a:lnTo>
                    <a:lnTo>
                      <a:pt x="788" y="543"/>
                    </a:lnTo>
                    <a:lnTo>
                      <a:pt x="783" y="545"/>
                    </a:lnTo>
                    <a:lnTo>
                      <a:pt x="775" y="546"/>
                    </a:lnTo>
                    <a:lnTo>
                      <a:pt x="767" y="549"/>
                    </a:lnTo>
                    <a:lnTo>
                      <a:pt x="758" y="552"/>
                    </a:lnTo>
                    <a:lnTo>
                      <a:pt x="750" y="555"/>
                    </a:lnTo>
                    <a:lnTo>
                      <a:pt x="742" y="558"/>
                    </a:lnTo>
                    <a:lnTo>
                      <a:pt x="737" y="561"/>
                    </a:lnTo>
                    <a:lnTo>
                      <a:pt x="734" y="562"/>
                    </a:lnTo>
                    <a:lnTo>
                      <a:pt x="723" y="565"/>
                    </a:lnTo>
                    <a:lnTo>
                      <a:pt x="711" y="565"/>
                    </a:lnTo>
                    <a:lnTo>
                      <a:pt x="700" y="562"/>
                    </a:lnTo>
                    <a:lnTo>
                      <a:pt x="690" y="555"/>
                    </a:lnTo>
                    <a:lnTo>
                      <a:pt x="688" y="550"/>
                    </a:lnTo>
                    <a:lnTo>
                      <a:pt x="688" y="549"/>
                    </a:lnTo>
                    <a:lnTo>
                      <a:pt x="689" y="548"/>
                    </a:lnTo>
                    <a:lnTo>
                      <a:pt x="691" y="547"/>
                    </a:lnTo>
                    <a:lnTo>
                      <a:pt x="694" y="545"/>
                    </a:lnTo>
                    <a:lnTo>
                      <a:pt x="696" y="542"/>
                    </a:lnTo>
                    <a:lnTo>
                      <a:pt x="699" y="540"/>
                    </a:lnTo>
                    <a:lnTo>
                      <a:pt x="700" y="538"/>
                    </a:lnTo>
                    <a:lnTo>
                      <a:pt x="701" y="537"/>
                    </a:lnTo>
                    <a:lnTo>
                      <a:pt x="694" y="538"/>
                    </a:lnTo>
                    <a:lnTo>
                      <a:pt x="690" y="543"/>
                    </a:lnTo>
                    <a:lnTo>
                      <a:pt x="688" y="549"/>
                    </a:lnTo>
                    <a:lnTo>
                      <a:pt x="687" y="550"/>
                    </a:lnTo>
                    <a:lnTo>
                      <a:pt x="686" y="551"/>
                    </a:lnTo>
                    <a:lnTo>
                      <a:pt x="685" y="551"/>
                    </a:lnTo>
                    <a:lnTo>
                      <a:pt x="668" y="558"/>
                    </a:lnTo>
                    <a:lnTo>
                      <a:pt x="650" y="562"/>
                    </a:lnTo>
                    <a:lnTo>
                      <a:pt x="632" y="563"/>
                    </a:lnTo>
                    <a:lnTo>
                      <a:pt x="617" y="563"/>
                    </a:lnTo>
                    <a:lnTo>
                      <a:pt x="607" y="559"/>
                    </a:lnTo>
                    <a:lnTo>
                      <a:pt x="601" y="554"/>
                    </a:lnTo>
                    <a:lnTo>
                      <a:pt x="595" y="545"/>
                    </a:lnTo>
                    <a:lnTo>
                      <a:pt x="591" y="531"/>
                    </a:lnTo>
                    <a:lnTo>
                      <a:pt x="590" y="523"/>
                    </a:lnTo>
                    <a:lnTo>
                      <a:pt x="593" y="518"/>
                    </a:lnTo>
                    <a:lnTo>
                      <a:pt x="597" y="514"/>
                    </a:lnTo>
                    <a:lnTo>
                      <a:pt x="605" y="511"/>
                    </a:lnTo>
                    <a:lnTo>
                      <a:pt x="613" y="510"/>
                    </a:lnTo>
                    <a:lnTo>
                      <a:pt x="621" y="508"/>
                    </a:lnTo>
                    <a:lnTo>
                      <a:pt x="629" y="506"/>
                    </a:lnTo>
                    <a:lnTo>
                      <a:pt x="636" y="502"/>
                    </a:lnTo>
                    <a:lnTo>
                      <a:pt x="641" y="495"/>
                    </a:lnTo>
                    <a:lnTo>
                      <a:pt x="645" y="488"/>
                    </a:lnTo>
                    <a:lnTo>
                      <a:pt x="649" y="481"/>
                    </a:lnTo>
                    <a:lnTo>
                      <a:pt x="654" y="473"/>
                    </a:lnTo>
                    <a:lnTo>
                      <a:pt x="658" y="471"/>
                    </a:lnTo>
                    <a:lnTo>
                      <a:pt x="664" y="468"/>
                    </a:lnTo>
                    <a:lnTo>
                      <a:pt x="672" y="466"/>
                    </a:lnTo>
                    <a:lnTo>
                      <a:pt x="677" y="462"/>
                    </a:lnTo>
                    <a:lnTo>
                      <a:pt x="680" y="458"/>
                    </a:lnTo>
                    <a:lnTo>
                      <a:pt x="680" y="453"/>
                    </a:lnTo>
                    <a:lnTo>
                      <a:pt x="677" y="446"/>
                    </a:lnTo>
                    <a:lnTo>
                      <a:pt x="673" y="439"/>
                    </a:lnTo>
                    <a:lnTo>
                      <a:pt x="674" y="431"/>
                    </a:lnTo>
                    <a:lnTo>
                      <a:pt x="675" y="430"/>
                    </a:lnTo>
                    <a:lnTo>
                      <a:pt x="677" y="428"/>
                    </a:lnTo>
                    <a:lnTo>
                      <a:pt x="679" y="426"/>
                    </a:lnTo>
                    <a:lnTo>
                      <a:pt x="683" y="425"/>
                    </a:lnTo>
                    <a:lnTo>
                      <a:pt x="686" y="423"/>
                    </a:lnTo>
                    <a:lnTo>
                      <a:pt x="688" y="421"/>
                    </a:lnTo>
                    <a:lnTo>
                      <a:pt x="689" y="420"/>
                    </a:lnTo>
                    <a:lnTo>
                      <a:pt x="690" y="418"/>
                    </a:lnTo>
                    <a:lnTo>
                      <a:pt x="685" y="413"/>
                    </a:lnTo>
                    <a:lnTo>
                      <a:pt x="676" y="410"/>
                    </a:lnTo>
                    <a:lnTo>
                      <a:pt x="667" y="407"/>
                    </a:lnTo>
                    <a:lnTo>
                      <a:pt x="657" y="405"/>
                    </a:lnTo>
                    <a:lnTo>
                      <a:pt x="650" y="403"/>
                    </a:lnTo>
                    <a:lnTo>
                      <a:pt x="646" y="397"/>
                    </a:lnTo>
                    <a:lnTo>
                      <a:pt x="647" y="393"/>
                    </a:lnTo>
                    <a:lnTo>
                      <a:pt x="652" y="389"/>
                    </a:lnTo>
                    <a:lnTo>
                      <a:pt x="655" y="384"/>
                    </a:lnTo>
                    <a:lnTo>
                      <a:pt x="657" y="380"/>
                    </a:lnTo>
                    <a:lnTo>
                      <a:pt x="654" y="376"/>
                    </a:lnTo>
                    <a:lnTo>
                      <a:pt x="647" y="374"/>
                    </a:lnTo>
                    <a:lnTo>
                      <a:pt x="640" y="372"/>
                    </a:lnTo>
                    <a:lnTo>
                      <a:pt x="630" y="368"/>
                    </a:lnTo>
                    <a:lnTo>
                      <a:pt x="622" y="366"/>
                    </a:lnTo>
                    <a:lnTo>
                      <a:pt x="614" y="362"/>
                    </a:lnTo>
                    <a:lnTo>
                      <a:pt x="612" y="358"/>
                    </a:lnTo>
                    <a:lnTo>
                      <a:pt x="614" y="354"/>
                    </a:lnTo>
                    <a:lnTo>
                      <a:pt x="621" y="349"/>
                    </a:lnTo>
                    <a:lnTo>
                      <a:pt x="627" y="346"/>
                    </a:lnTo>
                    <a:lnTo>
                      <a:pt x="632" y="341"/>
                    </a:lnTo>
                    <a:lnTo>
                      <a:pt x="630" y="333"/>
                    </a:lnTo>
                    <a:lnTo>
                      <a:pt x="625" y="328"/>
                    </a:lnTo>
                    <a:lnTo>
                      <a:pt x="618" y="324"/>
                    </a:lnTo>
                    <a:lnTo>
                      <a:pt x="609" y="320"/>
                    </a:lnTo>
                    <a:lnTo>
                      <a:pt x="603" y="318"/>
                    </a:lnTo>
                    <a:lnTo>
                      <a:pt x="577" y="314"/>
                    </a:lnTo>
                    <a:lnTo>
                      <a:pt x="552" y="312"/>
                    </a:lnTo>
                    <a:lnTo>
                      <a:pt x="526" y="309"/>
                    </a:lnTo>
                    <a:lnTo>
                      <a:pt x="511" y="309"/>
                    </a:lnTo>
                    <a:lnTo>
                      <a:pt x="496" y="310"/>
                    </a:lnTo>
                    <a:lnTo>
                      <a:pt x="482" y="310"/>
                    </a:lnTo>
                    <a:lnTo>
                      <a:pt x="458" y="307"/>
                    </a:lnTo>
                    <a:lnTo>
                      <a:pt x="435" y="300"/>
                    </a:lnTo>
                    <a:lnTo>
                      <a:pt x="404" y="294"/>
                    </a:lnTo>
                    <a:lnTo>
                      <a:pt x="374" y="291"/>
                    </a:lnTo>
                    <a:lnTo>
                      <a:pt x="343" y="290"/>
                    </a:lnTo>
                    <a:lnTo>
                      <a:pt x="312" y="287"/>
                    </a:lnTo>
                    <a:lnTo>
                      <a:pt x="299" y="285"/>
                    </a:lnTo>
                    <a:lnTo>
                      <a:pt x="287" y="283"/>
                    </a:lnTo>
                    <a:lnTo>
                      <a:pt x="274" y="281"/>
                    </a:lnTo>
                    <a:lnTo>
                      <a:pt x="261" y="281"/>
                    </a:lnTo>
                    <a:lnTo>
                      <a:pt x="248" y="283"/>
                    </a:lnTo>
                    <a:lnTo>
                      <a:pt x="226" y="286"/>
                    </a:lnTo>
                    <a:lnTo>
                      <a:pt x="205" y="287"/>
                    </a:lnTo>
                    <a:lnTo>
                      <a:pt x="183" y="287"/>
                    </a:lnTo>
                    <a:lnTo>
                      <a:pt x="161" y="292"/>
                    </a:lnTo>
                    <a:lnTo>
                      <a:pt x="153" y="297"/>
                    </a:lnTo>
                    <a:lnTo>
                      <a:pt x="144" y="304"/>
                    </a:lnTo>
                    <a:lnTo>
                      <a:pt x="138" y="312"/>
                    </a:lnTo>
                    <a:lnTo>
                      <a:pt x="129" y="319"/>
                    </a:lnTo>
                    <a:lnTo>
                      <a:pt x="121" y="323"/>
                    </a:lnTo>
                    <a:lnTo>
                      <a:pt x="110" y="323"/>
                    </a:lnTo>
                    <a:lnTo>
                      <a:pt x="99" y="319"/>
                    </a:lnTo>
                    <a:lnTo>
                      <a:pt x="88" y="315"/>
                    </a:lnTo>
                    <a:lnTo>
                      <a:pt x="78" y="310"/>
                    </a:lnTo>
                    <a:lnTo>
                      <a:pt x="71" y="307"/>
                    </a:lnTo>
                    <a:lnTo>
                      <a:pt x="61" y="303"/>
                    </a:lnTo>
                    <a:lnTo>
                      <a:pt x="51" y="300"/>
                    </a:lnTo>
                    <a:lnTo>
                      <a:pt x="41" y="296"/>
                    </a:lnTo>
                    <a:lnTo>
                      <a:pt x="35" y="291"/>
                    </a:lnTo>
                    <a:lnTo>
                      <a:pt x="40" y="293"/>
                    </a:lnTo>
                    <a:lnTo>
                      <a:pt x="49" y="292"/>
                    </a:lnTo>
                    <a:lnTo>
                      <a:pt x="59" y="287"/>
                    </a:lnTo>
                    <a:lnTo>
                      <a:pt x="73" y="282"/>
                    </a:lnTo>
                    <a:lnTo>
                      <a:pt x="87" y="275"/>
                    </a:lnTo>
                    <a:lnTo>
                      <a:pt x="101" y="267"/>
                    </a:lnTo>
                    <a:lnTo>
                      <a:pt x="115" y="260"/>
                    </a:lnTo>
                    <a:lnTo>
                      <a:pt x="127" y="252"/>
                    </a:lnTo>
                    <a:lnTo>
                      <a:pt x="137" y="248"/>
                    </a:lnTo>
                    <a:lnTo>
                      <a:pt x="145" y="245"/>
                    </a:lnTo>
                    <a:lnTo>
                      <a:pt x="185" y="239"/>
                    </a:lnTo>
                    <a:lnTo>
                      <a:pt x="225" y="237"/>
                    </a:lnTo>
                    <a:lnTo>
                      <a:pt x="266" y="235"/>
                    </a:lnTo>
                    <a:lnTo>
                      <a:pt x="306" y="231"/>
                    </a:lnTo>
                    <a:lnTo>
                      <a:pt x="292" y="232"/>
                    </a:lnTo>
                    <a:lnTo>
                      <a:pt x="276" y="231"/>
                    </a:lnTo>
                    <a:lnTo>
                      <a:pt x="260" y="229"/>
                    </a:lnTo>
                    <a:lnTo>
                      <a:pt x="244" y="226"/>
                    </a:lnTo>
                    <a:lnTo>
                      <a:pt x="232" y="221"/>
                    </a:lnTo>
                    <a:lnTo>
                      <a:pt x="228" y="220"/>
                    </a:lnTo>
                    <a:lnTo>
                      <a:pt x="226" y="218"/>
                    </a:lnTo>
                    <a:lnTo>
                      <a:pt x="225" y="216"/>
                    </a:lnTo>
                    <a:lnTo>
                      <a:pt x="225" y="214"/>
                    </a:lnTo>
                    <a:lnTo>
                      <a:pt x="225" y="212"/>
                    </a:lnTo>
                    <a:lnTo>
                      <a:pt x="226" y="210"/>
                    </a:lnTo>
                    <a:lnTo>
                      <a:pt x="228" y="207"/>
                    </a:lnTo>
                    <a:lnTo>
                      <a:pt x="229" y="206"/>
                    </a:lnTo>
                    <a:lnTo>
                      <a:pt x="232" y="205"/>
                    </a:lnTo>
                    <a:lnTo>
                      <a:pt x="233" y="204"/>
                    </a:lnTo>
                    <a:lnTo>
                      <a:pt x="234" y="204"/>
                    </a:lnTo>
                    <a:lnTo>
                      <a:pt x="226" y="203"/>
                    </a:lnTo>
                    <a:lnTo>
                      <a:pt x="216" y="204"/>
                    </a:lnTo>
                    <a:lnTo>
                      <a:pt x="204" y="206"/>
                    </a:lnTo>
                    <a:lnTo>
                      <a:pt x="192" y="208"/>
                    </a:lnTo>
                    <a:lnTo>
                      <a:pt x="181" y="212"/>
                    </a:lnTo>
                    <a:lnTo>
                      <a:pt x="173" y="213"/>
                    </a:lnTo>
                    <a:lnTo>
                      <a:pt x="140" y="215"/>
                    </a:lnTo>
                    <a:lnTo>
                      <a:pt x="108" y="214"/>
                    </a:lnTo>
                    <a:lnTo>
                      <a:pt x="76" y="208"/>
                    </a:lnTo>
                    <a:lnTo>
                      <a:pt x="57" y="203"/>
                    </a:lnTo>
                    <a:lnTo>
                      <a:pt x="39" y="198"/>
                    </a:lnTo>
                    <a:lnTo>
                      <a:pt x="20" y="195"/>
                    </a:lnTo>
                    <a:lnTo>
                      <a:pt x="16" y="195"/>
                    </a:lnTo>
                    <a:lnTo>
                      <a:pt x="12" y="195"/>
                    </a:lnTo>
                    <a:lnTo>
                      <a:pt x="8" y="194"/>
                    </a:lnTo>
                    <a:lnTo>
                      <a:pt x="5" y="194"/>
                    </a:lnTo>
                    <a:lnTo>
                      <a:pt x="3" y="192"/>
                    </a:lnTo>
                    <a:lnTo>
                      <a:pt x="1" y="191"/>
                    </a:lnTo>
                    <a:lnTo>
                      <a:pt x="0" y="190"/>
                    </a:lnTo>
                    <a:lnTo>
                      <a:pt x="0" y="189"/>
                    </a:lnTo>
                    <a:lnTo>
                      <a:pt x="1" y="187"/>
                    </a:lnTo>
                    <a:lnTo>
                      <a:pt x="3" y="185"/>
                    </a:lnTo>
                    <a:lnTo>
                      <a:pt x="6" y="183"/>
                    </a:lnTo>
                    <a:lnTo>
                      <a:pt x="11" y="181"/>
                    </a:lnTo>
                    <a:lnTo>
                      <a:pt x="43" y="167"/>
                    </a:lnTo>
                    <a:lnTo>
                      <a:pt x="74" y="158"/>
                    </a:lnTo>
                    <a:lnTo>
                      <a:pt x="105" y="153"/>
                    </a:lnTo>
                    <a:lnTo>
                      <a:pt x="137" y="151"/>
                    </a:lnTo>
                    <a:lnTo>
                      <a:pt x="170" y="151"/>
                    </a:lnTo>
                    <a:lnTo>
                      <a:pt x="191" y="153"/>
                    </a:lnTo>
                    <a:lnTo>
                      <a:pt x="213" y="155"/>
                    </a:lnTo>
                    <a:lnTo>
                      <a:pt x="237" y="156"/>
                    </a:lnTo>
                    <a:lnTo>
                      <a:pt x="259" y="156"/>
                    </a:lnTo>
                    <a:lnTo>
                      <a:pt x="282" y="153"/>
                    </a:lnTo>
                    <a:lnTo>
                      <a:pt x="302" y="146"/>
                    </a:lnTo>
                    <a:lnTo>
                      <a:pt x="307" y="141"/>
                    </a:lnTo>
                    <a:lnTo>
                      <a:pt x="310" y="135"/>
                    </a:lnTo>
                    <a:lnTo>
                      <a:pt x="312" y="129"/>
                    </a:lnTo>
                    <a:lnTo>
                      <a:pt x="317" y="123"/>
                    </a:lnTo>
                    <a:lnTo>
                      <a:pt x="326" y="117"/>
                    </a:lnTo>
                    <a:lnTo>
                      <a:pt x="338" y="113"/>
                    </a:lnTo>
                    <a:lnTo>
                      <a:pt x="351" y="111"/>
                    </a:lnTo>
                    <a:lnTo>
                      <a:pt x="363" y="109"/>
                    </a:lnTo>
                    <a:lnTo>
                      <a:pt x="375" y="106"/>
                    </a:lnTo>
                    <a:lnTo>
                      <a:pt x="386" y="101"/>
                    </a:lnTo>
                    <a:lnTo>
                      <a:pt x="389" y="96"/>
                    </a:lnTo>
                    <a:lnTo>
                      <a:pt x="388" y="91"/>
                    </a:lnTo>
                    <a:lnTo>
                      <a:pt x="386" y="86"/>
                    </a:lnTo>
                    <a:lnTo>
                      <a:pt x="385" y="80"/>
                    </a:lnTo>
                    <a:lnTo>
                      <a:pt x="388" y="76"/>
                    </a:lnTo>
                    <a:lnTo>
                      <a:pt x="394" y="72"/>
                    </a:lnTo>
                    <a:lnTo>
                      <a:pt x="404" y="70"/>
                    </a:lnTo>
                    <a:lnTo>
                      <a:pt x="416" y="69"/>
                    </a:lnTo>
                    <a:lnTo>
                      <a:pt x="427" y="68"/>
                    </a:lnTo>
                    <a:lnTo>
                      <a:pt x="438" y="68"/>
                    </a:lnTo>
                    <a:lnTo>
                      <a:pt x="446" y="68"/>
                    </a:lnTo>
                    <a:lnTo>
                      <a:pt x="451" y="68"/>
                    </a:lnTo>
                    <a:lnTo>
                      <a:pt x="489" y="68"/>
                    </a:lnTo>
                    <a:lnTo>
                      <a:pt x="527" y="70"/>
                    </a:lnTo>
                    <a:lnTo>
                      <a:pt x="566" y="72"/>
                    </a:lnTo>
                    <a:lnTo>
                      <a:pt x="603" y="70"/>
                    </a:lnTo>
                    <a:lnTo>
                      <a:pt x="625" y="67"/>
                    </a:lnTo>
                    <a:lnTo>
                      <a:pt x="646" y="63"/>
                    </a:lnTo>
                    <a:lnTo>
                      <a:pt x="669" y="60"/>
                    </a:lnTo>
                    <a:lnTo>
                      <a:pt x="691" y="61"/>
                    </a:lnTo>
                    <a:lnTo>
                      <a:pt x="711" y="63"/>
                    </a:lnTo>
                    <a:lnTo>
                      <a:pt x="729" y="62"/>
                    </a:lnTo>
                    <a:lnTo>
                      <a:pt x="747" y="60"/>
                    </a:lnTo>
                    <a:lnTo>
                      <a:pt x="767" y="54"/>
                    </a:lnTo>
                    <a:lnTo>
                      <a:pt x="787" y="48"/>
                    </a:lnTo>
                    <a:lnTo>
                      <a:pt x="806" y="47"/>
                    </a:lnTo>
                    <a:lnTo>
                      <a:pt x="825" y="48"/>
                    </a:lnTo>
                    <a:lnTo>
                      <a:pt x="844" y="48"/>
                    </a:lnTo>
                    <a:lnTo>
                      <a:pt x="864" y="46"/>
                    </a:lnTo>
                    <a:lnTo>
                      <a:pt x="889" y="42"/>
                    </a:lnTo>
                    <a:lnTo>
                      <a:pt x="911" y="40"/>
                    </a:lnTo>
                    <a:lnTo>
                      <a:pt x="935" y="39"/>
                    </a:lnTo>
                    <a:lnTo>
                      <a:pt x="959" y="38"/>
                    </a:lnTo>
                    <a:lnTo>
                      <a:pt x="978" y="36"/>
                    </a:lnTo>
                    <a:lnTo>
                      <a:pt x="996" y="32"/>
                    </a:lnTo>
                    <a:lnTo>
                      <a:pt x="1013" y="30"/>
                    </a:lnTo>
                    <a:lnTo>
                      <a:pt x="1031" y="29"/>
                    </a:lnTo>
                    <a:lnTo>
                      <a:pt x="1048" y="31"/>
                    </a:lnTo>
                    <a:lnTo>
                      <a:pt x="1069" y="37"/>
                    </a:lnTo>
                    <a:lnTo>
                      <a:pt x="1085" y="40"/>
                    </a:lnTo>
                    <a:lnTo>
                      <a:pt x="1100" y="40"/>
                    </a:lnTo>
                    <a:lnTo>
                      <a:pt x="1114" y="37"/>
                    </a:lnTo>
                    <a:lnTo>
                      <a:pt x="1128" y="33"/>
                    </a:lnTo>
                    <a:lnTo>
                      <a:pt x="1143" y="31"/>
                    </a:lnTo>
                    <a:lnTo>
                      <a:pt x="1158" y="33"/>
                    </a:lnTo>
                    <a:lnTo>
                      <a:pt x="1171" y="38"/>
                    </a:lnTo>
                    <a:lnTo>
                      <a:pt x="1182" y="42"/>
                    </a:lnTo>
                    <a:lnTo>
                      <a:pt x="1194" y="46"/>
                    </a:lnTo>
                    <a:lnTo>
                      <a:pt x="1205" y="48"/>
                    </a:lnTo>
                    <a:lnTo>
                      <a:pt x="1218" y="48"/>
                    </a:lnTo>
                    <a:lnTo>
                      <a:pt x="1231" y="46"/>
                    </a:lnTo>
                    <a:lnTo>
                      <a:pt x="1261" y="40"/>
                    </a:lnTo>
                    <a:lnTo>
                      <a:pt x="1290" y="38"/>
                    </a:lnTo>
                    <a:lnTo>
                      <a:pt x="1319" y="39"/>
                    </a:lnTo>
                    <a:lnTo>
                      <a:pt x="1349" y="43"/>
                    </a:lnTo>
                    <a:lnTo>
                      <a:pt x="1353" y="43"/>
                    </a:lnTo>
                    <a:lnTo>
                      <a:pt x="1359" y="45"/>
                    </a:lnTo>
                    <a:lnTo>
                      <a:pt x="1368" y="47"/>
                    </a:lnTo>
                    <a:lnTo>
                      <a:pt x="1376" y="48"/>
                    </a:lnTo>
                    <a:lnTo>
                      <a:pt x="1385" y="49"/>
                    </a:lnTo>
                    <a:lnTo>
                      <a:pt x="1393" y="49"/>
                    </a:lnTo>
                    <a:lnTo>
                      <a:pt x="1398" y="48"/>
                    </a:lnTo>
                    <a:lnTo>
                      <a:pt x="1403" y="45"/>
                    </a:lnTo>
                    <a:lnTo>
                      <a:pt x="1402" y="40"/>
                    </a:lnTo>
                    <a:lnTo>
                      <a:pt x="1399" y="30"/>
                    </a:lnTo>
                    <a:lnTo>
                      <a:pt x="1402" y="23"/>
                    </a:lnTo>
                    <a:lnTo>
                      <a:pt x="1407" y="17"/>
                    </a:lnTo>
                    <a:lnTo>
                      <a:pt x="1414" y="14"/>
                    </a:lnTo>
                    <a:lnTo>
                      <a:pt x="1424" y="13"/>
                    </a:lnTo>
                    <a:lnTo>
                      <a:pt x="1433" y="12"/>
                    </a:lnTo>
                    <a:lnTo>
                      <a:pt x="1444" y="13"/>
                    </a:lnTo>
                    <a:lnTo>
                      <a:pt x="1455" y="15"/>
                    </a:lnTo>
                    <a:lnTo>
                      <a:pt x="1463" y="16"/>
                    </a:lnTo>
                    <a:lnTo>
                      <a:pt x="1470" y="19"/>
                    </a:lnTo>
                    <a:lnTo>
                      <a:pt x="1491" y="25"/>
                    </a:lnTo>
                    <a:lnTo>
                      <a:pt x="1512" y="30"/>
                    </a:lnTo>
                    <a:lnTo>
                      <a:pt x="1531" y="35"/>
                    </a:lnTo>
                    <a:lnTo>
                      <a:pt x="1552" y="36"/>
                    </a:lnTo>
                    <a:lnTo>
                      <a:pt x="1572" y="35"/>
                    </a:lnTo>
                    <a:lnTo>
                      <a:pt x="1595" y="28"/>
                    </a:lnTo>
                    <a:lnTo>
                      <a:pt x="1615" y="21"/>
                    </a:lnTo>
                    <a:lnTo>
                      <a:pt x="1636" y="15"/>
                    </a:lnTo>
                    <a:lnTo>
                      <a:pt x="1656" y="12"/>
                    </a:lnTo>
                    <a:lnTo>
                      <a:pt x="1676" y="13"/>
                    </a:lnTo>
                    <a:lnTo>
                      <a:pt x="1697" y="21"/>
                    </a:lnTo>
                    <a:lnTo>
                      <a:pt x="1711" y="26"/>
                    </a:lnTo>
                    <a:lnTo>
                      <a:pt x="1725" y="30"/>
                    </a:lnTo>
                    <a:lnTo>
                      <a:pt x="1739" y="32"/>
                    </a:lnTo>
                    <a:lnTo>
                      <a:pt x="1753" y="31"/>
                    </a:lnTo>
                    <a:lnTo>
                      <a:pt x="1766" y="29"/>
                    </a:lnTo>
                    <a:lnTo>
                      <a:pt x="1779" y="28"/>
                    </a:lnTo>
                    <a:lnTo>
                      <a:pt x="1793" y="30"/>
                    </a:lnTo>
                    <a:lnTo>
                      <a:pt x="1805" y="36"/>
                    </a:lnTo>
                    <a:lnTo>
                      <a:pt x="1815" y="41"/>
                    </a:lnTo>
                    <a:lnTo>
                      <a:pt x="1827" y="43"/>
                    </a:lnTo>
                    <a:lnTo>
                      <a:pt x="1844" y="42"/>
                    </a:lnTo>
                    <a:lnTo>
                      <a:pt x="1860" y="38"/>
                    </a:lnTo>
                    <a:lnTo>
                      <a:pt x="1876" y="33"/>
                    </a:lnTo>
                    <a:lnTo>
                      <a:pt x="1886" y="32"/>
                    </a:lnTo>
                    <a:lnTo>
                      <a:pt x="1896" y="35"/>
                    </a:lnTo>
                    <a:lnTo>
                      <a:pt x="1907" y="36"/>
                    </a:lnTo>
                    <a:lnTo>
                      <a:pt x="1939" y="32"/>
                    </a:lnTo>
                    <a:lnTo>
                      <a:pt x="1971" y="26"/>
                    </a:lnTo>
                    <a:lnTo>
                      <a:pt x="2003" y="19"/>
                    </a:lnTo>
                    <a:lnTo>
                      <a:pt x="2033" y="13"/>
                    </a:lnTo>
                    <a:lnTo>
                      <a:pt x="2041" y="12"/>
                    </a:lnTo>
                    <a:lnTo>
                      <a:pt x="2051" y="10"/>
                    </a:lnTo>
                    <a:lnTo>
                      <a:pt x="2064" y="8"/>
                    </a:lnTo>
                    <a:lnTo>
                      <a:pt x="2078" y="7"/>
                    </a:lnTo>
                    <a:lnTo>
                      <a:pt x="2091" y="6"/>
                    </a:lnTo>
                    <a:lnTo>
                      <a:pt x="2103" y="7"/>
                    </a:lnTo>
                    <a:lnTo>
                      <a:pt x="2112" y="9"/>
                    </a:lnTo>
                    <a:lnTo>
                      <a:pt x="2118" y="15"/>
                    </a:lnTo>
                    <a:lnTo>
                      <a:pt x="2118" y="21"/>
                    </a:lnTo>
                    <a:lnTo>
                      <a:pt x="2114" y="27"/>
                    </a:lnTo>
                    <a:lnTo>
                      <a:pt x="2108" y="32"/>
                    </a:lnTo>
                    <a:lnTo>
                      <a:pt x="2101" y="38"/>
                    </a:lnTo>
                    <a:lnTo>
                      <a:pt x="2096" y="43"/>
                    </a:lnTo>
                    <a:lnTo>
                      <a:pt x="2095" y="47"/>
                    </a:lnTo>
                    <a:lnTo>
                      <a:pt x="2098" y="46"/>
                    </a:lnTo>
                    <a:lnTo>
                      <a:pt x="2106" y="44"/>
                    </a:lnTo>
                    <a:lnTo>
                      <a:pt x="2117" y="40"/>
                    </a:lnTo>
                    <a:lnTo>
                      <a:pt x="2131" y="36"/>
                    </a:lnTo>
                    <a:lnTo>
                      <a:pt x="2147" y="29"/>
                    </a:lnTo>
                    <a:lnTo>
                      <a:pt x="2163" y="24"/>
                    </a:lnTo>
                    <a:lnTo>
                      <a:pt x="2179" y="17"/>
                    </a:lnTo>
                    <a:lnTo>
                      <a:pt x="2194" y="12"/>
                    </a:lnTo>
                    <a:lnTo>
                      <a:pt x="2207" y="8"/>
                    </a:lnTo>
                    <a:lnTo>
                      <a:pt x="2215" y="5"/>
                    </a:lnTo>
                    <a:lnTo>
                      <a:pt x="2220" y="4"/>
                    </a:lnTo>
                    <a:lnTo>
                      <a:pt x="2238" y="0"/>
                    </a:lnTo>
                    <a:lnTo>
                      <a:pt x="225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4" name="Group 1546"/>
            <p:cNvGrpSpPr>
              <a:grpSpLocks/>
            </p:cNvGrpSpPr>
            <p:nvPr/>
          </p:nvGrpSpPr>
          <p:grpSpPr bwMode="auto">
            <a:xfrm>
              <a:off x="6212470" y="1136568"/>
              <a:ext cx="2959179" cy="3946069"/>
              <a:chOff x="6167437" y="2075704"/>
              <a:chExt cx="2976563" cy="3830637"/>
            </a:xfrm>
            <a:grpFill/>
          </p:grpSpPr>
          <p:sp>
            <p:nvSpPr>
              <p:cNvPr id="185" name="Freeform 1462"/>
              <p:cNvSpPr>
                <a:spLocks/>
              </p:cNvSpPr>
              <p:nvPr/>
            </p:nvSpPr>
            <p:spPr bwMode="auto">
              <a:xfrm>
                <a:off x="7475537" y="3820366"/>
                <a:ext cx="285750" cy="260350"/>
              </a:xfrm>
              <a:custGeom>
                <a:avLst/>
                <a:gdLst>
                  <a:gd name="T0" fmla="*/ 136 w 180"/>
                  <a:gd name="T1" fmla="*/ 6 h 164"/>
                  <a:gd name="T2" fmla="*/ 141 w 180"/>
                  <a:gd name="T3" fmla="*/ 9 h 164"/>
                  <a:gd name="T4" fmla="*/ 145 w 180"/>
                  <a:gd name="T5" fmla="*/ 13 h 164"/>
                  <a:gd name="T6" fmla="*/ 145 w 180"/>
                  <a:gd name="T7" fmla="*/ 18 h 164"/>
                  <a:gd name="T8" fmla="*/ 146 w 180"/>
                  <a:gd name="T9" fmla="*/ 25 h 164"/>
                  <a:gd name="T10" fmla="*/ 148 w 180"/>
                  <a:gd name="T11" fmla="*/ 26 h 164"/>
                  <a:gd name="T12" fmla="*/ 155 w 180"/>
                  <a:gd name="T13" fmla="*/ 30 h 164"/>
                  <a:gd name="T14" fmla="*/ 159 w 180"/>
                  <a:gd name="T15" fmla="*/ 33 h 164"/>
                  <a:gd name="T16" fmla="*/ 171 w 180"/>
                  <a:gd name="T17" fmla="*/ 39 h 164"/>
                  <a:gd name="T18" fmla="*/ 180 w 180"/>
                  <a:gd name="T19" fmla="*/ 42 h 164"/>
                  <a:gd name="T20" fmla="*/ 171 w 180"/>
                  <a:gd name="T21" fmla="*/ 49 h 164"/>
                  <a:gd name="T22" fmla="*/ 160 w 180"/>
                  <a:gd name="T23" fmla="*/ 53 h 164"/>
                  <a:gd name="T24" fmla="*/ 164 w 180"/>
                  <a:gd name="T25" fmla="*/ 61 h 164"/>
                  <a:gd name="T26" fmla="*/ 171 w 180"/>
                  <a:gd name="T27" fmla="*/ 63 h 164"/>
                  <a:gd name="T28" fmla="*/ 152 w 180"/>
                  <a:gd name="T29" fmla="*/ 70 h 164"/>
                  <a:gd name="T30" fmla="*/ 143 w 180"/>
                  <a:gd name="T31" fmla="*/ 75 h 164"/>
                  <a:gd name="T32" fmla="*/ 127 w 180"/>
                  <a:gd name="T33" fmla="*/ 74 h 164"/>
                  <a:gd name="T34" fmla="*/ 115 w 180"/>
                  <a:gd name="T35" fmla="*/ 75 h 164"/>
                  <a:gd name="T36" fmla="*/ 113 w 180"/>
                  <a:gd name="T37" fmla="*/ 96 h 164"/>
                  <a:gd name="T38" fmla="*/ 99 w 180"/>
                  <a:gd name="T39" fmla="*/ 119 h 164"/>
                  <a:gd name="T40" fmla="*/ 85 w 180"/>
                  <a:gd name="T41" fmla="*/ 149 h 164"/>
                  <a:gd name="T42" fmla="*/ 68 w 180"/>
                  <a:gd name="T43" fmla="*/ 154 h 164"/>
                  <a:gd name="T44" fmla="*/ 61 w 180"/>
                  <a:gd name="T45" fmla="*/ 147 h 164"/>
                  <a:gd name="T46" fmla="*/ 50 w 180"/>
                  <a:gd name="T47" fmla="*/ 152 h 164"/>
                  <a:gd name="T48" fmla="*/ 40 w 180"/>
                  <a:gd name="T49" fmla="*/ 161 h 164"/>
                  <a:gd name="T50" fmla="*/ 26 w 180"/>
                  <a:gd name="T51" fmla="*/ 163 h 164"/>
                  <a:gd name="T52" fmla="*/ 15 w 180"/>
                  <a:gd name="T53" fmla="*/ 159 h 164"/>
                  <a:gd name="T54" fmla="*/ 7 w 180"/>
                  <a:gd name="T55" fmla="*/ 150 h 164"/>
                  <a:gd name="T56" fmla="*/ 3 w 180"/>
                  <a:gd name="T57" fmla="*/ 142 h 164"/>
                  <a:gd name="T58" fmla="*/ 0 w 180"/>
                  <a:gd name="T59" fmla="*/ 135 h 164"/>
                  <a:gd name="T60" fmla="*/ 1 w 180"/>
                  <a:gd name="T61" fmla="*/ 136 h 164"/>
                  <a:gd name="T62" fmla="*/ 17 w 180"/>
                  <a:gd name="T63" fmla="*/ 140 h 164"/>
                  <a:gd name="T64" fmla="*/ 31 w 180"/>
                  <a:gd name="T65" fmla="*/ 147 h 164"/>
                  <a:gd name="T66" fmla="*/ 24 w 180"/>
                  <a:gd name="T67" fmla="*/ 140 h 164"/>
                  <a:gd name="T68" fmla="*/ 28 w 180"/>
                  <a:gd name="T69" fmla="*/ 131 h 164"/>
                  <a:gd name="T70" fmla="*/ 31 w 180"/>
                  <a:gd name="T71" fmla="*/ 119 h 164"/>
                  <a:gd name="T72" fmla="*/ 38 w 180"/>
                  <a:gd name="T73" fmla="*/ 110 h 164"/>
                  <a:gd name="T74" fmla="*/ 54 w 180"/>
                  <a:gd name="T75" fmla="*/ 103 h 164"/>
                  <a:gd name="T76" fmla="*/ 64 w 180"/>
                  <a:gd name="T77" fmla="*/ 86 h 164"/>
                  <a:gd name="T78" fmla="*/ 78 w 180"/>
                  <a:gd name="T79" fmla="*/ 60 h 164"/>
                  <a:gd name="T80" fmla="*/ 85 w 180"/>
                  <a:gd name="T81" fmla="*/ 58 h 164"/>
                  <a:gd name="T82" fmla="*/ 87 w 180"/>
                  <a:gd name="T83" fmla="*/ 61 h 164"/>
                  <a:gd name="T84" fmla="*/ 90 w 180"/>
                  <a:gd name="T85" fmla="*/ 65 h 164"/>
                  <a:gd name="T86" fmla="*/ 99 w 180"/>
                  <a:gd name="T87" fmla="*/ 68 h 164"/>
                  <a:gd name="T88" fmla="*/ 99 w 180"/>
                  <a:gd name="T89" fmla="*/ 51 h 164"/>
                  <a:gd name="T90" fmla="*/ 104 w 180"/>
                  <a:gd name="T91" fmla="*/ 53 h 164"/>
                  <a:gd name="T92" fmla="*/ 108 w 180"/>
                  <a:gd name="T93" fmla="*/ 58 h 164"/>
                  <a:gd name="T94" fmla="*/ 108 w 180"/>
                  <a:gd name="T95" fmla="*/ 42 h 164"/>
                  <a:gd name="T96" fmla="*/ 110 w 180"/>
                  <a:gd name="T97" fmla="*/ 35 h 164"/>
                  <a:gd name="T98" fmla="*/ 113 w 180"/>
                  <a:gd name="T99" fmla="*/ 28 h 164"/>
                  <a:gd name="T100" fmla="*/ 115 w 180"/>
                  <a:gd name="T101" fmla="*/ 18 h 164"/>
                  <a:gd name="T102" fmla="*/ 120 w 180"/>
                  <a:gd name="T103" fmla="*/ 6 h 164"/>
                  <a:gd name="T104" fmla="*/ 125 w 180"/>
                  <a:gd name="T105" fmla="*/ 6 h 164"/>
                  <a:gd name="T106" fmla="*/ 131 w 180"/>
                  <a:gd name="T107" fmla="*/ 4 h 1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0"/>
                  <a:gd name="T163" fmla="*/ 0 h 164"/>
                  <a:gd name="T164" fmla="*/ 180 w 180"/>
                  <a:gd name="T165" fmla="*/ 164 h 16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0" h="164">
                    <a:moveTo>
                      <a:pt x="132" y="0"/>
                    </a:moveTo>
                    <a:lnTo>
                      <a:pt x="134" y="2"/>
                    </a:lnTo>
                    <a:lnTo>
                      <a:pt x="136" y="2"/>
                    </a:lnTo>
                    <a:lnTo>
                      <a:pt x="136" y="4"/>
                    </a:lnTo>
                    <a:lnTo>
                      <a:pt x="136" y="6"/>
                    </a:lnTo>
                    <a:lnTo>
                      <a:pt x="136" y="7"/>
                    </a:lnTo>
                    <a:lnTo>
                      <a:pt x="138" y="9"/>
                    </a:lnTo>
                    <a:lnTo>
                      <a:pt x="139" y="9"/>
                    </a:lnTo>
                    <a:lnTo>
                      <a:pt x="141" y="9"/>
                    </a:lnTo>
                    <a:lnTo>
                      <a:pt x="143" y="7"/>
                    </a:lnTo>
                    <a:lnTo>
                      <a:pt x="145" y="7"/>
                    </a:lnTo>
                    <a:lnTo>
                      <a:pt x="145" y="9"/>
                    </a:lnTo>
                    <a:lnTo>
                      <a:pt x="145" y="11"/>
                    </a:lnTo>
                    <a:lnTo>
                      <a:pt x="145" y="13"/>
                    </a:lnTo>
                    <a:lnTo>
                      <a:pt x="146" y="14"/>
                    </a:lnTo>
                    <a:lnTo>
                      <a:pt x="148" y="16"/>
                    </a:lnTo>
                    <a:lnTo>
                      <a:pt x="146" y="16"/>
                    </a:lnTo>
                    <a:lnTo>
                      <a:pt x="145" y="18"/>
                    </a:lnTo>
                    <a:lnTo>
                      <a:pt x="143" y="20"/>
                    </a:lnTo>
                    <a:lnTo>
                      <a:pt x="143" y="21"/>
                    </a:lnTo>
                    <a:lnTo>
                      <a:pt x="145" y="23"/>
                    </a:lnTo>
                    <a:lnTo>
                      <a:pt x="146" y="25"/>
                    </a:lnTo>
                    <a:lnTo>
                      <a:pt x="145" y="25"/>
                    </a:lnTo>
                    <a:lnTo>
                      <a:pt x="141" y="26"/>
                    </a:lnTo>
                    <a:lnTo>
                      <a:pt x="146" y="26"/>
                    </a:lnTo>
                    <a:lnTo>
                      <a:pt x="148" y="26"/>
                    </a:lnTo>
                    <a:lnTo>
                      <a:pt x="152" y="25"/>
                    </a:lnTo>
                    <a:lnTo>
                      <a:pt x="153" y="25"/>
                    </a:lnTo>
                    <a:lnTo>
                      <a:pt x="155" y="28"/>
                    </a:lnTo>
                    <a:lnTo>
                      <a:pt x="155" y="30"/>
                    </a:lnTo>
                    <a:lnTo>
                      <a:pt x="155" y="33"/>
                    </a:lnTo>
                    <a:lnTo>
                      <a:pt x="155" y="35"/>
                    </a:lnTo>
                    <a:lnTo>
                      <a:pt x="157" y="35"/>
                    </a:lnTo>
                    <a:lnTo>
                      <a:pt x="159" y="33"/>
                    </a:lnTo>
                    <a:lnTo>
                      <a:pt x="162" y="33"/>
                    </a:lnTo>
                    <a:lnTo>
                      <a:pt x="166" y="35"/>
                    </a:lnTo>
                    <a:lnTo>
                      <a:pt x="167" y="37"/>
                    </a:lnTo>
                    <a:lnTo>
                      <a:pt x="171" y="39"/>
                    </a:lnTo>
                    <a:lnTo>
                      <a:pt x="173" y="39"/>
                    </a:lnTo>
                    <a:lnTo>
                      <a:pt x="174" y="39"/>
                    </a:lnTo>
                    <a:lnTo>
                      <a:pt x="176" y="39"/>
                    </a:lnTo>
                    <a:lnTo>
                      <a:pt x="178" y="40"/>
                    </a:lnTo>
                    <a:lnTo>
                      <a:pt x="180" y="42"/>
                    </a:lnTo>
                    <a:lnTo>
                      <a:pt x="180" y="46"/>
                    </a:lnTo>
                    <a:lnTo>
                      <a:pt x="178" y="47"/>
                    </a:lnTo>
                    <a:lnTo>
                      <a:pt x="176" y="47"/>
                    </a:lnTo>
                    <a:lnTo>
                      <a:pt x="173" y="49"/>
                    </a:lnTo>
                    <a:lnTo>
                      <a:pt x="171" y="49"/>
                    </a:lnTo>
                    <a:lnTo>
                      <a:pt x="169" y="51"/>
                    </a:lnTo>
                    <a:lnTo>
                      <a:pt x="167" y="53"/>
                    </a:lnTo>
                    <a:lnTo>
                      <a:pt x="164" y="53"/>
                    </a:lnTo>
                    <a:lnTo>
                      <a:pt x="162" y="53"/>
                    </a:lnTo>
                    <a:lnTo>
                      <a:pt x="160" y="53"/>
                    </a:lnTo>
                    <a:lnTo>
                      <a:pt x="159" y="53"/>
                    </a:lnTo>
                    <a:lnTo>
                      <a:pt x="159" y="54"/>
                    </a:lnTo>
                    <a:lnTo>
                      <a:pt x="159" y="58"/>
                    </a:lnTo>
                    <a:lnTo>
                      <a:pt x="160" y="60"/>
                    </a:lnTo>
                    <a:lnTo>
                      <a:pt x="164" y="61"/>
                    </a:lnTo>
                    <a:lnTo>
                      <a:pt x="166" y="61"/>
                    </a:lnTo>
                    <a:lnTo>
                      <a:pt x="167" y="63"/>
                    </a:lnTo>
                    <a:lnTo>
                      <a:pt x="171" y="63"/>
                    </a:lnTo>
                    <a:lnTo>
                      <a:pt x="173" y="63"/>
                    </a:lnTo>
                    <a:lnTo>
                      <a:pt x="171" y="63"/>
                    </a:lnTo>
                    <a:lnTo>
                      <a:pt x="169" y="65"/>
                    </a:lnTo>
                    <a:lnTo>
                      <a:pt x="164" y="67"/>
                    </a:lnTo>
                    <a:lnTo>
                      <a:pt x="160" y="68"/>
                    </a:lnTo>
                    <a:lnTo>
                      <a:pt x="157" y="70"/>
                    </a:lnTo>
                    <a:lnTo>
                      <a:pt x="152" y="70"/>
                    </a:lnTo>
                    <a:lnTo>
                      <a:pt x="148" y="67"/>
                    </a:lnTo>
                    <a:lnTo>
                      <a:pt x="146" y="70"/>
                    </a:lnTo>
                    <a:lnTo>
                      <a:pt x="146" y="72"/>
                    </a:lnTo>
                    <a:lnTo>
                      <a:pt x="145" y="74"/>
                    </a:lnTo>
                    <a:lnTo>
                      <a:pt x="143" y="75"/>
                    </a:lnTo>
                    <a:lnTo>
                      <a:pt x="141" y="74"/>
                    </a:lnTo>
                    <a:lnTo>
                      <a:pt x="138" y="74"/>
                    </a:lnTo>
                    <a:lnTo>
                      <a:pt x="136" y="74"/>
                    </a:lnTo>
                    <a:lnTo>
                      <a:pt x="131" y="74"/>
                    </a:lnTo>
                    <a:lnTo>
                      <a:pt x="127" y="74"/>
                    </a:lnTo>
                    <a:lnTo>
                      <a:pt x="125" y="74"/>
                    </a:lnTo>
                    <a:lnTo>
                      <a:pt x="124" y="72"/>
                    </a:lnTo>
                    <a:lnTo>
                      <a:pt x="120" y="72"/>
                    </a:lnTo>
                    <a:lnTo>
                      <a:pt x="117" y="74"/>
                    </a:lnTo>
                    <a:lnTo>
                      <a:pt x="115" y="75"/>
                    </a:lnTo>
                    <a:lnTo>
                      <a:pt x="115" y="79"/>
                    </a:lnTo>
                    <a:lnTo>
                      <a:pt x="113" y="82"/>
                    </a:lnTo>
                    <a:lnTo>
                      <a:pt x="113" y="86"/>
                    </a:lnTo>
                    <a:lnTo>
                      <a:pt x="113" y="89"/>
                    </a:lnTo>
                    <a:lnTo>
                      <a:pt x="113" y="96"/>
                    </a:lnTo>
                    <a:lnTo>
                      <a:pt x="111" y="102"/>
                    </a:lnTo>
                    <a:lnTo>
                      <a:pt x="108" y="105"/>
                    </a:lnTo>
                    <a:lnTo>
                      <a:pt x="104" y="110"/>
                    </a:lnTo>
                    <a:lnTo>
                      <a:pt x="101" y="114"/>
                    </a:lnTo>
                    <a:lnTo>
                      <a:pt x="99" y="119"/>
                    </a:lnTo>
                    <a:lnTo>
                      <a:pt x="99" y="126"/>
                    </a:lnTo>
                    <a:lnTo>
                      <a:pt x="97" y="131"/>
                    </a:lnTo>
                    <a:lnTo>
                      <a:pt x="96" y="138"/>
                    </a:lnTo>
                    <a:lnTo>
                      <a:pt x="90" y="145"/>
                    </a:lnTo>
                    <a:lnTo>
                      <a:pt x="85" y="149"/>
                    </a:lnTo>
                    <a:lnTo>
                      <a:pt x="78" y="152"/>
                    </a:lnTo>
                    <a:lnTo>
                      <a:pt x="76" y="154"/>
                    </a:lnTo>
                    <a:lnTo>
                      <a:pt x="75" y="154"/>
                    </a:lnTo>
                    <a:lnTo>
                      <a:pt x="71" y="154"/>
                    </a:lnTo>
                    <a:lnTo>
                      <a:pt x="68" y="154"/>
                    </a:lnTo>
                    <a:lnTo>
                      <a:pt x="64" y="154"/>
                    </a:lnTo>
                    <a:lnTo>
                      <a:pt x="63" y="152"/>
                    </a:lnTo>
                    <a:lnTo>
                      <a:pt x="63" y="150"/>
                    </a:lnTo>
                    <a:lnTo>
                      <a:pt x="63" y="149"/>
                    </a:lnTo>
                    <a:lnTo>
                      <a:pt x="61" y="147"/>
                    </a:lnTo>
                    <a:lnTo>
                      <a:pt x="59" y="149"/>
                    </a:lnTo>
                    <a:lnTo>
                      <a:pt x="56" y="149"/>
                    </a:lnTo>
                    <a:lnTo>
                      <a:pt x="54" y="149"/>
                    </a:lnTo>
                    <a:lnTo>
                      <a:pt x="52" y="150"/>
                    </a:lnTo>
                    <a:lnTo>
                      <a:pt x="50" y="152"/>
                    </a:lnTo>
                    <a:lnTo>
                      <a:pt x="50" y="154"/>
                    </a:lnTo>
                    <a:lnTo>
                      <a:pt x="50" y="156"/>
                    </a:lnTo>
                    <a:lnTo>
                      <a:pt x="47" y="157"/>
                    </a:lnTo>
                    <a:lnTo>
                      <a:pt x="43" y="159"/>
                    </a:lnTo>
                    <a:lnTo>
                      <a:pt x="40" y="161"/>
                    </a:lnTo>
                    <a:lnTo>
                      <a:pt x="36" y="161"/>
                    </a:lnTo>
                    <a:lnTo>
                      <a:pt x="35" y="161"/>
                    </a:lnTo>
                    <a:lnTo>
                      <a:pt x="31" y="161"/>
                    </a:lnTo>
                    <a:lnTo>
                      <a:pt x="29" y="163"/>
                    </a:lnTo>
                    <a:lnTo>
                      <a:pt x="26" y="163"/>
                    </a:lnTo>
                    <a:lnTo>
                      <a:pt x="22" y="164"/>
                    </a:lnTo>
                    <a:lnTo>
                      <a:pt x="21" y="164"/>
                    </a:lnTo>
                    <a:lnTo>
                      <a:pt x="19" y="164"/>
                    </a:lnTo>
                    <a:lnTo>
                      <a:pt x="17" y="161"/>
                    </a:lnTo>
                    <a:lnTo>
                      <a:pt x="15" y="159"/>
                    </a:lnTo>
                    <a:lnTo>
                      <a:pt x="15" y="157"/>
                    </a:lnTo>
                    <a:lnTo>
                      <a:pt x="12" y="156"/>
                    </a:lnTo>
                    <a:lnTo>
                      <a:pt x="10" y="154"/>
                    </a:lnTo>
                    <a:lnTo>
                      <a:pt x="8" y="152"/>
                    </a:lnTo>
                    <a:lnTo>
                      <a:pt x="7" y="150"/>
                    </a:lnTo>
                    <a:lnTo>
                      <a:pt x="8" y="149"/>
                    </a:lnTo>
                    <a:lnTo>
                      <a:pt x="8" y="147"/>
                    </a:lnTo>
                    <a:lnTo>
                      <a:pt x="7" y="145"/>
                    </a:lnTo>
                    <a:lnTo>
                      <a:pt x="5" y="143"/>
                    </a:lnTo>
                    <a:lnTo>
                      <a:pt x="3" y="142"/>
                    </a:lnTo>
                    <a:lnTo>
                      <a:pt x="1" y="140"/>
                    </a:lnTo>
                    <a:lnTo>
                      <a:pt x="1" y="138"/>
                    </a:lnTo>
                    <a:lnTo>
                      <a:pt x="0" y="136"/>
                    </a:lnTo>
                    <a:lnTo>
                      <a:pt x="0" y="135"/>
                    </a:lnTo>
                    <a:lnTo>
                      <a:pt x="0" y="133"/>
                    </a:lnTo>
                    <a:lnTo>
                      <a:pt x="1" y="135"/>
                    </a:lnTo>
                    <a:lnTo>
                      <a:pt x="1" y="136"/>
                    </a:lnTo>
                    <a:lnTo>
                      <a:pt x="3" y="138"/>
                    </a:lnTo>
                    <a:lnTo>
                      <a:pt x="7" y="138"/>
                    </a:lnTo>
                    <a:lnTo>
                      <a:pt x="10" y="138"/>
                    </a:lnTo>
                    <a:lnTo>
                      <a:pt x="14" y="138"/>
                    </a:lnTo>
                    <a:lnTo>
                      <a:pt x="17" y="140"/>
                    </a:lnTo>
                    <a:lnTo>
                      <a:pt x="19" y="140"/>
                    </a:lnTo>
                    <a:lnTo>
                      <a:pt x="21" y="142"/>
                    </a:lnTo>
                    <a:lnTo>
                      <a:pt x="24" y="143"/>
                    </a:lnTo>
                    <a:lnTo>
                      <a:pt x="28" y="145"/>
                    </a:lnTo>
                    <a:lnTo>
                      <a:pt x="31" y="147"/>
                    </a:lnTo>
                    <a:lnTo>
                      <a:pt x="35" y="147"/>
                    </a:lnTo>
                    <a:lnTo>
                      <a:pt x="33" y="145"/>
                    </a:lnTo>
                    <a:lnTo>
                      <a:pt x="29" y="143"/>
                    </a:lnTo>
                    <a:lnTo>
                      <a:pt x="26" y="142"/>
                    </a:lnTo>
                    <a:lnTo>
                      <a:pt x="24" y="140"/>
                    </a:lnTo>
                    <a:lnTo>
                      <a:pt x="24" y="138"/>
                    </a:lnTo>
                    <a:lnTo>
                      <a:pt x="24" y="136"/>
                    </a:lnTo>
                    <a:lnTo>
                      <a:pt x="26" y="135"/>
                    </a:lnTo>
                    <a:lnTo>
                      <a:pt x="28" y="133"/>
                    </a:lnTo>
                    <a:lnTo>
                      <a:pt x="28" y="131"/>
                    </a:lnTo>
                    <a:lnTo>
                      <a:pt x="29" y="128"/>
                    </a:lnTo>
                    <a:lnTo>
                      <a:pt x="31" y="126"/>
                    </a:lnTo>
                    <a:lnTo>
                      <a:pt x="31" y="124"/>
                    </a:lnTo>
                    <a:lnTo>
                      <a:pt x="29" y="122"/>
                    </a:lnTo>
                    <a:lnTo>
                      <a:pt x="31" y="119"/>
                    </a:lnTo>
                    <a:lnTo>
                      <a:pt x="33" y="115"/>
                    </a:lnTo>
                    <a:lnTo>
                      <a:pt x="33" y="114"/>
                    </a:lnTo>
                    <a:lnTo>
                      <a:pt x="35" y="110"/>
                    </a:lnTo>
                    <a:lnTo>
                      <a:pt x="36" y="112"/>
                    </a:lnTo>
                    <a:lnTo>
                      <a:pt x="38" y="110"/>
                    </a:lnTo>
                    <a:lnTo>
                      <a:pt x="42" y="110"/>
                    </a:lnTo>
                    <a:lnTo>
                      <a:pt x="45" y="108"/>
                    </a:lnTo>
                    <a:lnTo>
                      <a:pt x="49" y="107"/>
                    </a:lnTo>
                    <a:lnTo>
                      <a:pt x="52" y="103"/>
                    </a:lnTo>
                    <a:lnTo>
                      <a:pt x="54" y="103"/>
                    </a:lnTo>
                    <a:lnTo>
                      <a:pt x="56" y="102"/>
                    </a:lnTo>
                    <a:lnTo>
                      <a:pt x="59" y="98"/>
                    </a:lnTo>
                    <a:lnTo>
                      <a:pt x="61" y="95"/>
                    </a:lnTo>
                    <a:lnTo>
                      <a:pt x="63" y="91"/>
                    </a:lnTo>
                    <a:lnTo>
                      <a:pt x="64" y="86"/>
                    </a:lnTo>
                    <a:lnTo>
                      <a:pt x="68" y="81"/>
                    </a:lnTo>
                    <a:lnTo>
                      <a:pt x="71" y="75"/>
                    </a:lnTo>
                    <a:lnTo>
                      <a:pt x="75" y="70"/>
                    </a:lnTo>
                    <a:lnTo>
                      <a:pt x="76" y="65"/>
                    </a:lnTo>
                    <a:lnTo>
                      <a:pt x="78" y="60"/>
                    </a:lnTo>
                    <a:lnTo>
                      <a:pt x="78" y="56"/>
                    </a:lnTo>
                    <a:lnTo>
                      <a:pt x="80" y="56"/>
                    </a:lnTo>
                    <a:lnTo>
                      <a:pt x="83" y="54"/>
                    </a:lnTo>
                    <a:lnTo>
                      <a:pt x="83" y="56"/>
                    </a:lnTo>
                    <a:lnTo>
                      <a:pt x="85" y="58"/>
                    </a:lnTo>
                    <a:lnTo>
                      <a:pt x="85" y="60"/>
                    </a:lnTo>
                    <a:lnTo>
                      <a:pt x="85" y="61"/>
                    </a:lnTo>
                    <a:lnTo>
                      <a:pt x="87" y="61"/>
                    </a:lnTo>
                    <a:lnTo>
                      <a:pt x="89" y="61"/>
                    </a:lnTo>
                    <a:lnTo>
                      <a:pt x="90" y="63"/>
                    </a:lnTo>
                    <a:lnTo>
                      <a:pt x="90" y="65"/>
                    </a:lnTo>
                    <a:lnTo>
                      <a:pt x="92" y="68"/>
                    </a:lnTo>
                    <a:lnTo>
                      <a:pt x="94" y="70"/>
                    </a:lnTo>
                    <a:lnTo>
                      <a:pt x="96" y="70"/>
                    </a:lnTo>
                    <a:lnTo>
                      <a:pt x="97" y="70"/>
                    </a:lnTo>
                    <a:lnTo>
                      <a:pt x="99" y="68"/>
                    </a:lnTo>
                    <a:lnTo>
                      <a:pt x="99" y="65"/>
                    </a:lnTo>
                    <a:lnTo>
                      <a:pt x="99" y="61"/>
                    </a:lnTo>
                    <a:lnTo>
                      <a:pt x="99" y="58"/>
                    </a:lnTo>
                    <a:lnTo>
                      <a:pt x="99" y="54"/>
                    </a:lnTo>
                    <a:lnTo>
                      <a:pt x="99" y="51"/>
                    </a:lnTo>
                    <a:lnTo>
                      <a:pt x="99" y="49"/>
                    </a:lnTo>
                    <a:lnTo>
                      <a:pt x="103" y="47"/>
                    </a:lnTo>
                    <a:lnTo>
                      <a:pt x="103" y="49"/>
                    </a:lnTo>
                    <a:lnTo>
                      <a:pt x="104" y="51"/>
                    </a:lnTo>
                    <a:lnTo>
                      <a:pt x="104" y="53"/>
                    </a:lnTo>
                    <a:lnTo>
                      <a:pt x="104" y="56"/>
                    </a:lnTo>
                    <a:lnTo>
                      <a:pt x="104" y="58"/>
                    </a:lnTo>
                    <a:lnTo>
                      <a:pt x="106" y="60"/>
                    </a:lnTo>
                    <a:lnTo>
                      <a:pt x="108" y="60"/>
                    </a:lnTo>
                    <a:lnTo>
                      <a:pt x="108" y="58"/>
                    </a:lnTo>
                    <a:lnTo>
                      <a:pt x="110" y="56"/>
                    </a:lnTo>
                    <a:lnTo>
                      <a:pt x="110" y="54"/>
                    </a:lnTo>
                    <a:lnTo>
                      <a:pt x="108" y="51"/>
                    </a:lnTo>
                    <a:lnTo>
                      <a:pt x="108" y="46"/>
                    </a:lnTo>
                    <a:lnTo>
                      <a:pt x="108" y="42"/>
                    </a:lnTo>
                    <a:lnTo>
                      <a:pt x="110" y="42"/>
                    </a:lnTo>
                    <a:lnTo>
                      <a:pt x="111" y="40"/>
                    </a:lnTo>
                    <a:lnTo>
                      <a:pt x="111" y="39"/>
                    </a:lnTo>
                    <a:lnTo>
                      <a:pt x="110" y="35"/>
                    </a:lnTo>
                    <a:lnTo>
                      <a:pt x="108" y="32"/>
                    </a:lnTo>
                    <a:lnTo>
                      <a:pt x="110" y="32"/>
                    </a:lnTo>
                    <a:lnTo>
                      <a:pt x="111" y="30"/>
                    </a:lnTo>
                    <a:lnTo>
                      <a:pt x="113" y="28"/>
                    </a:lnTo>
                    <a:lnTo>
                      <a:pt x="115" y="26"/>
                    </a:lnTo>
                    <a:lnTo>
                      <a:pt x="113" y="23"/>
                    </a:lnTo>
                    <a:lnTo>
                      <a:pt x="115" y="20"/>
                    </a:lnTo>
                    <a:lnTo>
                      <a:pt x="115" y="18"/>
                    </a:lnTo>
                    <a:lnTo>
                      <a:pt x="117" y="16"/>
                    </a:lnTo>
                    <a:lnTo>
                      <a:pt x="118" y="13"/>
                    </a:lnTo>
                    <a:lnTo>
                      <a:pt x="120" y="11"/>
                    </a:lnTo>
                    <a:lnTo>
                      <a:pt x="120" y="7"/>
                    </a:lnTo>
                    <a:lnTo>
                      <a:pt x="120" y="6"/>
                    </a:lnTo>
                    <a:lnTo>
                      <a:pt x="122" y="2"/>
                    </a:lnTo>
                    <a:lnTo>
                      <a:pt x="124" y="2"/>
                    </a:lnTo>
                    <a:lnTo>
                      <a:pt x="125" y="2"/>
                    </a:lnTo>
                    <a:lnTo>
                      <a:pt x="125" y="4"/>
                    </a:lnTo>
                    <a:lnTo>
                      <a:pt x="125" y="6"/>
                    </a:lnTo>
                    <a:lnTo>
                      <a:pt x="125" y="7"/>
                    </a:lnTo>
                    <a:lnTo>
                      <a:pt x="127" y="7"/>
                    </a:lnTo>
                    <a:lnTo>
                      <a:pt x="129" y="7"/>
                    </a:lnTo>
                    <a:lnTo>
                      <a:pt x="131" y="4"/>
                    </a:lnTo>
                    <a:lnTo>
                      <a:pt x="131" y="2"/>
                    </a:lnTo>
                    <a:lnTo>
                      <a:pt x="13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6" name="Freeform 1463"/>
              <p:cNvSpPr>
                <a:spLocks/>
              </p:cNvSpPr>
              <p:nvPr/>
            </p:nvSpPr>
            <p:spPr bwMode="auto">
              <a:xfrm>
                <a:off x="6167437" y="2669429"/>
                <a:ext cx="836613" cy="1123950"/>
              </a:xfrm>
              <a:custGeom>
                <a:avLst/>
                <a:gdLst>
                  <a:gd name="T0" fmla="*/ 146 w 527"/>
                  <a:gd name="T1" fmla="*/ 43 h 708"/>
                  <a:gd name="T2" fmla="*/ 153 w 527"/>
                  <a:gd name="T3" fmla="*/ 83 h 708"/>
                  <a:gd name="T4" fmla="*/ 183 w 527"/>
                  <a:gd name="T5" fmla="*/ 123 h 708"/>
                  <a:gd name="T6" fmla="*/ 213 w 527"/>
                  <a:gd name="T7" fmla="*/ 155 h 708"/>
                  <a:gd name="T8" fmla="*/ 204 w 527"/>
                  <a:gd name="T9" fmla="*/ 188 h 708"/>
                  <a:gd name="T10" fmla="*/ 247 w 527"/>
                  <a:gd name="T11" fmla="*/ 214 h 708"/>
                  <a:gd name="T12" fmla="*/ 295 w 527"/>
                  <a:gd name="T13" fmla="*/ 225 h 708"/>
                  <a:gd name="T14" fmla="*/ 321 w 527"/>
                  <a:gd name="T15" fmla="*/ 239 h 708"/>
                  <a:gd name="T16" fmla="*/ 347 w 527"/>
                  <a:gd name="T17" fmla="*/ 223 h 708"/>
                  <a:gd name="T18" fmla="*/ 364 w 527"/>
                  <a:gd name="T19" fmla="*/ 183 h 708"/>
                  <a:gd name="T20" fmla="*/ 394 w 527"/>
                  <a:gd name="T21" fmla="*/ 211 h 708"/>
                  <a:gd name="T22" fmla="*/ 429 w 527"/>
                  <a:gd name="T23" fmla="*/ 197 h 708"/>
                  <a:gd name="T24" fmla="*/ 448 w 527"/>
                  <a:gd name="T25" fmla="*/ 169 h 708"/>
                  <a:gd name="T26" fmla="*/ 494 w 527"/>
                  <a:gd name="T27" fmla="*/ 162 h 708"/>
                  <a:gd name="T28" fmla="*/ 504 w 527"/>
                  <a:gd name="T29" fmla="*/ 174 h 708"/>
                  <a:gd name="T30" fmla="*/ 522 w 527"/>
                  <a:gd name="T31" fmla="*/ 190 h 708"/>
                  <a:gd name="T32" fmla="*/ 504 w 527"/>
                  <a:gd name="T33" fmla="*/ 212 h 708"/>
                  <a:gd name="T34" fmla="*/ 483 w 527"/>
                  <a:gd name="T35" fmla="*/ 273 h 708"/>
                  <a:gd name="T36" fmla="*/ 473 w 527"/>
                  <a:gd name="T37" fmla="*/ 317 h 708"/>
                  <a:gd name="T38" fmla="*/ 459 w 527"/>
                  <a:gd name="T39" fmla="*/ 345 h 708"/>
                  <a:gd name="T40" fmla="*/ 431 w 527"/>
                  <a:gd name="T41" fmla="*/ 310 h 708"/>
                  <a:gd name="T42" fmla="*/ 440 w 527"/>
                  <a:gd name="T43" fmla="*/ 287 h 708"/>
                  <a:gd name="T44" fmla="*/ 417 w 527"/>
                  <a:gd name="T45" fmla="*/ 266 h 708"/>
                  <a:gd name="T46" fmla="*/ 377 w 527"/>
                  <a:gd name="T47" fmla="*/ 228 h 708"/>
                  <a:gd name="T48" fmla="*/ 361 w 527"/>
                  <a:gd name="T49" fmla="*/ 226 h 708"/>
                  <a:gd name="T50" fmla="*/ 373 w 527"/>
                  <a:gd name="T51" fmla="*/ 258 h 708"/>
                  <a:gd name="T52" fmla="*/ 380 w 527"/>
                  <a:gd name="T53" fmla="*/ 291 h 708"/>
                  <a:gd name="T54" fmla="*/ 389 w 527"/>
                  <a:gd name="T55" fmla="*/ 331 h 708"/>
                  <a:gd name="T56" fmla="*/ 384 w 527"/>
                  <a:gd name="T57" fmla="*/ 348 h 708"/>
                  <a:gd name="T58" fmla="*/ 373 w 527"/>
                  <a:gd name="T59" fmla="*/ 347 h 708"/>
                  <a:gd name="T60" fmla="*/ 359 w 527"/>
                  <a:gd name="T61" fmla="*/ 376 h 708"/>
                  <a:gd name="T62" fmla="*/ 337 w 527"/>
                  <a:gd name="T63" fmla="*/ 399 h 708"/>
                  <a:gd name="T64" fmla="*/ 300 w 527"/>
                  <a:gd name="T65" fmla="*/ 458 h 708"/>
                  <a:gd name="T66" fmla="*/ 279 w 527"/>
                  <a:gd name="T67" fmla="*/ 483 h 708"/>
                  <a:gd name="T68" fmla="*/ 263 w 527"/>
                  <a:gd name="T69" fmla="*/ 502 h 708"/>
                  <a:gd name="T70" fmla="*/ 254 w 527"/>
                  <a:gd name="T71" fmla="*/ 553 h 708"/>
                  <a:gd name="T72" fmla="*/ 254 w 527"/>
                  <a:gd name="T73" fmla="*/ 596 h 708"/>
                  <a:gd name="T74" fmla="*/ 253 w 527"/>
                  <a:gd name="T75" fmla="*/ 649 h 708"/>
                  <a:gd name="T76" fmla="*/ 237 w 527"/>
                  <a:gd name="T77" fmla="*/ 673 h 708"/>
                  <a:gd name="T78" fmla="*/ 225 w 527"/>
                  <a:gd name="T79" fmla="*/ 703 h 708"/>
                  <a:gd name="T80" fmla="*/ 186 w 527"/>
                  <a:gd name="T81" fmla="*/ 669 h 708"/>
                  <a:gd name="T82" fmla="*/ 143 w 527"/>
                  <a:gd name="T83" fmla="*/ 567 h 708"/>
                  <a:gd name="T84" fmla="*/ 101 w 527"/>
                  <a:gd name="T85" fmla="*/ 443 h 708"/>
                  <a:gd name="T86" fmla="*/ 94 w 527"/>
                  <a:gd name="T87" fmla="*/ 397 h 708"/>
                  <a:gd name="T88" fmla="*/ 82 w 527"/>
                  <a:gd name="T89" fmla="*/ 355 h 708"/>
                  <a:gd name="T90" fmla="*/ 80 w 527"/>
                  <a:gd name="T91" fmla="*/ 345 h 708"/>
                  <a:gd name="T92" fmla="*/ 55 w 527"/>
                  <a:gd name="T93" fmla="*/ 385 h 708"/>
                  <a:gd name="T94" fmla="*/ 15 w 527"/>
                  <a:gd name="T95" fmla="*/ 340 h 708"/>
                  <a:gd name="T96" fmla="*/ 22 w 527"/>
                  <a:gd name="T97" fmla="*/ 329 h 708"/>
                  <a:gd name="T98" fmla="*/ 12 w 527"/>
                  <a:gd name="T99" fmla="*/ 305 h 708"/>
                  <a:gd name="T100" fmla="*/ 12 w 527"/>
                  <a:gd name="T101" fmla="*/ 286 h 708"/>
                  <a:gd name="T102" fmla="*/ 47 w 527"/>
                  <a:gd name="T103" fmla="*/ 280 h 708"/>
                  <a:gd name="T104" fmla="*/ 54 w 527"/>
                  <a:gd name="T105" fmla="*/ 277 h 708"/>
                  <a:gd name="T106" fmla="*/ 26 w 527"/>
                  <a:gd name="T107" fmla="*/ 235 h 708"/>
                  <a:gd name="T108" fmla="*/ 24 w 527"/>
                  <a:gd name="T109" fmla="*/ 197 h 708"/>
                  <a:gd name="T110" fmla="*/ 66 w 527"/>
                  <a:gd name="T111" fmla="*/ 164 h 708"/>
                  <a:gd name="T112" fmla="*/ 92 w 527"/>
                  <a:gd name="T113" fmla="*/ 103 h 708"/>
                  <a:gd name="T114" fmla="*/ 90 w 527"/>
                  <a:gd name="T115" fmla="*/ 71 h 708"/>
                  <a:gd name="T116" fmla="*/ 68 w 527"/>
                  <a:gd name="T117" fmla="*/ 55 h 708"/>
                  <a:gd name="T118" fmla="*/ 54 w 527"/>
                  <a:gd name="T119" fmla="*/ 36 h 708"/>
                  <a:gd name="T120" fmla="*/ 122 w 527"/>
                  <a:gd name="T121" fmla="*/ 26 h 70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7"/>
                  <a:gd name="T184" fmla="*/ 0 h 708"/>
                  <a:gd name="T185" fmla="*/ 527 w 527"/>
                  <a:gd name="T186" fmla="*/ 708 h 70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7" h="708">
                    <a:moveTo>
                      <a:pt x="104" y="0"/>
                    </a:moveTo>
                    <a:lnTo>
                      <a:pt x="110" y="1"/>
                    </a:lnTo>
                    <a:lnTo>
                      <a:pt x="113" y="3"/>
                    </a:lnTo>
                    <a:lnTo>
                      <a:pt x="117" y="3"/>
                    </a:lnTo>
                    <a:lnTo>
                      <a:pt x="122" y="3"/>
                    </a:lnTo>
                    <a:lnTo>
                      <a:pt x="127" y="7"/>
                    </a:lnTo>
                    <a:lnTo>
                      <a:pt x="131" y="10"/>
                    </a:lnTo>
                    <a:lnTo>
                      <a:pt x="134" y="14"/>
                    </a:lnTo>
                    <a:lnTo>
                      <a:pt x="141" y="24"/>
                    </a:lnTo>
                    <a:lnTo>
                      <a:pt x="148" y="36"/>
                    </a:lnTo>
                    <a:lnTo>
                      <a:pt x="150" y="38"/>
                    </a:lnTo>
                    <a:lnTo>
                      <a:pt x="148" y="40"/>
                    </a:lnTo>
                    <a:lnTo>
                      <a:pt x="148" y="41"/>
                    </a:lnTo>
                    <a:lnTo>
                      <a:pt x="146" y="43"/>
                    </a:lnTo>
                    <a:lnTo>
                      <a:pt x="146" y="47"/>
                    </a:lnTo>
                    <a:lnTo>
                      <a:pt x="146" y="48"/>
                    </a:lnTo>
                    <a:lnTo>
                      <a:pt x="148" y="52"/>
                    </a:lnTo>
                    <a:lnTo>
                      <a:pt x="151" y="55"/>
                    </a:lnTo>
                    <a:lnTo>
                      <a:pt x="155" y="59"/>
                    </a:lnTo>
                    <a:lnTo>
                      <a:pt x="158" y="64"/>
                    </a:lnTo>
                    <a:lnTo>
                      <a:pt x="162" y="71"/>
                    </a:lnTo>
                    <a:lnTo>
                      <a:pt x="164" y="80"/>
                    </a:lnTo>
                    <a:lnTo>
                      <a:pt x="164" y="82"/>
                    </a:lnTo>
                    <a:lnTo>
                      <a:pt x="162" y="83"/>
                    </a:lnTo>
                    <a:lnTo>
                      <a:pt x="160" y="85"/>
                    </a:lnTo>
                    <a:lnTo>
                      <a:pt x="158" y="83"/>
                    </a:lnTo>
                    <a:lnTo>
                      <a:pt x="157" y="83"/>
                    </a:lnTo>
                    <a:lnTo>
                      <a:pt x="153" y="83"/>
                    </a:lnTo>
                    <a:lnTo>
                      <a:pt x="153" y="85"/>
                    </a:lnTo>
                    <a:lnTo>
                      <a:pt x="155" y="87"/>
                    </a:lnTo>
                    <a:lnTo>
                      <a:pt x="157" y="89"/>
                    </a:lnTo>
                    <a:lnTo>
                      <a:pt x="157" y="90"/>
                    </a:lnTo>
                    <a:lnTo>
                      <a:pt x="158" y="94"/>
                    </a:lnTo>
                    <a:lnTo>
                      <a:pt x="160" y="97"/>
                    </a:lnTo>
                    <a:lnTo>
                      <a:pt x="162" y="101"/>
                    </a:lnTo>
                    <a:lnTo>
                      <a:pt x="164" y="106"/>
                    </a:lnTo>
                    <a:lnTo>
                      <a:pt x="165" y="111"/>
                    </a:lnTo>
                    <a:lnTo>
                      <a:pt x="169" y="116"/>
                    </a:lnTo>
                    <a:lnTo>
                      <a:pt x="172" y="120"/>
                    </a:lnTo>
                    <a:lnTo>
                      <a:pt x="178" y="122"/>
                    </a:lnTo>
                    <a:lnTo>
                      <a:pt x="183" y="123"/>
                    </a:lnTo>
                    <a:lnTo>
                      <a:pt x="186" y="125"/>
                    </a:lnTo>
                    <a:lnTo>
                      <a:pt x="190" y="127"/>
                    </a:lnTo>
                    <a:lnTo>
                      <a:pt x="192" y="129"/>
                    </a:lnTo>
                    <a:lnTo>
                      <a:pt x="193" y="130"/>
                    </a:lnTo>
                    <a:lnTo>
                      <a:pt x="199" y="132"/>
                    </a:lnTo>
                    <a:lnTo>
                      <a:pt x="202" y="134"/>
                    </a:lnTo>
                    <a:lnTo>
                      <a:pt x="206" y="136"/>
                    </a:lnTo>
                    <a:lnTo>
                      <a:pt x="209" y="139"/>
                    </a:lnTo>
                    <a:lnTo>
                      <a:pt x="213" y="143"/>
                    </a:lnTo>
                    <a:lnTo>
                      <a:pt x="216" y="144"/>
                    </a:lnTo>
                    <a:lnTo>
                      <a:pt x="220" y="148"/>
                    </a:lnTo>
                    <a:lnTo>
                      <a:pt x="218" y="150"/>
                    </a:lnTo>
                    <a:lnTo>
                      <a:pt x="216" y="151"/>
                    </a:lnTo>
                    <a:lnTo>
                      <a:pt x="213" y="155"/>
                    </a:lnTo>
                    <a:lnTo>
                      <a:pt x="213" y="158"/>
                    </a:lnTo>
                    <a:lnTo>
                      <a:pt x="213" y="160"/>
                    </a:lnTo>
                    <a:lnTo>
                      <a:pt x="213" y="164"/>
                    </a:lnTo>
                    <a:lnTo>
                      <a:pt x="213" y="167"/>
                    </a:lnTo>
                    <a:lnTo>
                      <a:pt x="211" y="171"/>
                    </a:lnTo>
                    <a:lnTo>
                      <a:pt x="207" y="172"/>
                    </a:lnTo>
                    <a:lnTo>
                      <a:pt x="206" y="176"/>
                    </a:lnTo>
                    <a:lnTo>
                      <a:pt x="204" y="178"/>
                    </a:lnTo>
                    <a:lnTo>
                      <a:pt x="202" y="179"/>
                    </a:lnTo>
                    <a:lnTo>
                      <a:pt x="199" y="181"/>
                    </a:lnTo>
                    <a:lnTo>
                      <a:pt x="199" y="183"/>
                    </a:lnTo>
                    <a:lnTo>
                      <a:pt x="199" y="185"/>
                    </a:lnTo>
                    <a:lnTo>
                      <a:pt x="200" y="188"/>
                    </a:lnTo>
                    <a:lnTo>
                      <a:pt x="204" y="188"/>
                    </a:lnTo>
                    <a:lnTo>
                      <a:pt x="209" y="190"/>
                    </a:lnTo>
                    <a:lnTo>
                      <a:pt x="213" y="191"/>
                    </a:lnTo>
                    <a:lnTo>
                      <a:pt x="216" y="193"/>
                    </a:lnTo>
                    <a:lnTo>
                      <a:pt x="223" y="198"/>
                    </a:lnTo>
                    <a:lnTo>
                      <a:pt x="232" y="202"/>
                    </a:lnTo>
                    <a:lnTo>
                      <a:pt x="239" y="207"/>
                    </a:lnTo>
                    <a:lnTo>
                      <a:pt x="241" y="207"/>
                    </a:lnTo>
                    <a:lnTo>
                      <a:pt x="244" y="209"/>
                    </a:lnTo>
                    <a:lnTo>
                      <a:pt x="246" y="211"/>
                    </a:lnTo>
                    <a:lnTo>
                      <a:pt x="247" y="211"/>
                    </a:lnTo>
                    <a:lnTo>
                      <a:pt x="247" y="212"/>
                    </a:lnTo>
                    <a:lnTo>
                      <a:pt x="247" y="214"/>
                    </a:lnTo>
                    <a:lnTo>
                      <a:pt x="246" y="214"/>
                    </a:lnTo>
                    <a:lnTo>
                      <a:pt x="247" y="214"/>
                    </a:lnTo>
                    <a:lnTo>
                      <a:pt x="260" y="218"/>
                    </a:lnTo>
                    <a:lnTo>
                      <a:pt x="261" y="218"/>
                    </a:lnTo>
                    <a:lnTo>
                      <a:pt x="263" y="218"/>
                    </a:lnTo>
                    <a:lnTo>
                      <a:pt x="265" y="216"/>
                    </a:lnTo>
                    <a:lnTo>
                      <a:pt x="267" y="214"/>
                    </a:lnTo>
                    <a:lnTo>
                      <a:pt x="268" y="214"/>
                    </a:lnTo>
                    <a:lnTo>
                      <a:pt x="272" y="214"/>
                    </a:lnTo>
                    <a:lnTo>
                      <a:pt x="277" y="216"/>
                    </a:lnTo>
                    <a:lnTo>
                      <a:pt x="281" y="218"/>
                    </a:lnTo>
                    <a:lnTo>
                      <a:pt x="282" y="218"/>
                    </a:lnTo>
                    <a:lnTo>
                      <a:pt x="284" y="219"/>
                    </a:lnTo>
                    <a:lnTo>
                      <a:pt x="288" y="221"/>
                    </a:lnTo>
                    <a:lnTo>
                      <a:pt x="293" y="223"/>
                    </a:lnTo>
                    <a:lnTo>
                      <a:pt x="295" y="225"/>
                    </a:lnTo>
                    <a:lnTo>
                      <a:pt x="296" y="228"/>
                    </a:lnTo>
                    <a:lnTo>
                      <a:pt x="296" y="232"/>
                    </a:lnTo>
                    <a:lnTo>
                      <a:pt x="298" y="232"/>
                    </a:lnTo>
                    <a:lnTo>
                      <a:pt x="300" y="232"/>
                    </a:lnTo>
                    <a:lnTo>
                      <a:pt x="302" y="232"/>
                    </a:lnTo>
                    <a:lnTo>
                      <a:pt x="303" y="233"/>
                    </a:lnTo>
                    <a:lnTo>
                      <a:pt x="303" y="235"/>
                    </a:lnTo>
                    <a:lnTo>
                      <a:pt x="307" y="237"/>
                    </a:lnTo>
                    <a:lnTo>
                      <a:pt x="310" y="237"/>
                    </a:lnTo>
                    <a:lnTo>
                      <a:pt x="314" y="237"/>
                    </a:lnTo>
                    <a:lnTo>
                      <a:pt x="317" y="237"/>
                    </a:lnTo>
                    <a:lnTo>
                      <a:pt x="321" y="239"/>
                    </a:lnTo>
                    <a:lnTo>
                      <a:pt x="323" y="240"/>
                    </a:lnTo>
                    <a:lnTo>
                      <a:pt x="324" y="242"/>
                    </a:lnTo>
                    <a:lnTo>
                      <a:pt x="326" y="242"/>
                    </a:lnTo>
                    <a:lnTo>
                      <a:pt x="328" y="242"/>
                    </a:lnTo>
                    <a:lnTo>
                      <a:pt x="331" y="240"/>
                    </a:lnTo>
                    <a:lnTo>
                      <a:pt x="335" y="240"/>
                    </a:lnTo>
                    <a:lnTo>
                      <a:pt x="338" y="242"/>
                    </a:lnTo>
                    <a:lnTo>
                      <a:pt x="342" y="242"/>
                    </a:lnTo>
                    <a:lnTo>
                      <a:pt x="345" y="240"/>
                    </a:lnTo>
                    <a:lnTo>
                      <a:pt x="349" y="237"/>
                    </a:lnTo>
                    <a:lnTo>
                      <a:pt x="349" y="233"/>
                    </a:lnTo>
                    <a:lnTo>
                      <a:pt x="349" y="230"/>
                    </a:lnTo>
                    <a:lnTo>
                      <a:pt x="349" y="226"/>
                    </a:lnTo>
                    <a:lnTo>
                      <a:pt x="347" y="223"/>
                    </a:lnTo>
                    <a:lnTo>
                      <a:pt x="347" y="221"/>
                    </a:lnTo>
                    <a:lnTo>
                      <a:pt x="345" y="218"/>
                    </a:lnTo>
                    <a:lnTo>
                      <a:pt x="347" y="214"/>
                    </a:lnTo>
                    <a:lnTo>
                      <a:pt x="349" y="211"/>
                    </a:lnTo>
                    <a:lnTo>
                      <a:pt x="352" y="209"/>
                    </a:lnTo>
                    <a:lnTo>
                      <a:pt x="354" y="205"/>
                    </a:lnTo>
                    <a:lnTo>
                      <a:pt x="356" y="202"/>
                    </a:lnTo>
                    <a:lnTo>
                      <a:pt x="357" y="198"/>
                    </a:lnTo>
                    <a:lnTo>
                      <a:pt x="356" y="195"/>
                    </a:lnTo>
                    <a:lnTo>
                      <a:pt x="356" y="190"/>
                    </a:lnTo>
                    <a:lnTo>
                      <a:pt x="356" y="186"/>
                    </a:lnTo>
                    <a:lnTo>
                      <a:pt x="359" y="185"/>
                    </a:lnTo>
                    <a:lnTo>
                      <a:pt x="363" y="185"/>
                    </a:lnTo>
                    <a:lnTo>
                      <a:pt x="364" y="183"/>
                    </a:lnTo>
                    <a:lnTo>
                      <a:pt x="366" y="183"/>
                    </a:lnTo>
                    <a:lnTo>
                      <a:pt x="368" y="185"/>
                    </a:lnTo>
                    <a:lnTo>
                      <a:pt x="368" y="188"/>
                    </a:lnTo>
                    <a:lnTo>
                      <a:pt x="368" y="193"/>
                    </a:lnTo>
                    <a:lnTo>
                      <a:pt x="368" y="197"/>
                    </a:lnTo>
                    <a:lnTo>
                      <a:pt x="368" y="200"/>
                    </a:lnTo>
                    <a:lnTo>
                      <a:pt x="370" y="204"/>
                    </a:lnTo>
                    <a:lnTo>
                      <a:pt x="373" y="205"/>
                    </a:lnTo>
                    <a:lnTo>
                      <a:pt x="377" y="205"/>
                    </a:lnTo>
                    <a:lnTo>
                      <a:pt x="380" y="205"/>
                    </a:lnTo>
                    <a:lnTo>
                      <a:pt x="384" y="205"/>
                    </a:lnTo>
                    <a:lnTo>
                      <a:pt x="387" y="205"/>
                    </a:lnTo>
                    <a:lnTo>
                      <a:pt x="391" y="207"/>
                    </a:lnTo>
                    <a:lnTo>
                      <a:pt x="394" y="211"/>
                    </a:lnTo>
                    <a:lnTo>
                      <a:pt x="398" y="212"/>
                    </a:lnTo>
                    <a:lnTo>
                      <a:pt x="401" y="212"/>
                    </a:lnTo>
                    <a:lnTo>
                      <a:pt x="405" y="211"/>
                    </a:lnTo>
                    <a:lnTo>
                      <a:pt x="408" y="211"/>
                    </a:lnTo>
                    <a:lnTo>
                      <a:pt x="412" y="209"/>
                    </a:lnTo>
                    <a:lnTo>
                      <a:pt x="415" y="209"/>
                    </a:lnTo>
                    <a:lnTo>
                      <a:pt x="420" y="209"/>
                    </a:lnTo>
                    <a:lnTo>
                      <a:pt x="424" y="211"/>
                    </a:lnTo>
                    <a:lnTo>
                      <a:pt x="427" y="211"/>
                    </a:lnTo>
                    <a:lnTo>
                      <a:pt x="429" y="209"/>
                    </a:lnTo>
                    <a:lnTo>
                      <a:pt x="429" y="207"/>
                    </a:lnTo>
                    <a:lnTo>
                      <a:pt x="429" y="204"/>
                    </a:lnTo>
                    <a:lnTo>
                      <a:pt x="429" y="200"/>
                    </a:lnTo>
                    <a:lnTo>
                      <a:pt x="429" y="197"/>
                    </a:lnTo>
                    <a:lnTo>
                      <a:pt x="427" y="195"/>
                    </a:lnTo>
                    <a:lnTo>
                      <a:pt x="426" y="193"/>
                    </a:lnTo>
                    <a:lnTo>
                      <a:pt x="422" y="193"/>
                    </a:lnTo>
                    <a:lnTo>
                      <a:pt x="419" y="193"/>
                    </a:lnTo>
                    <a:lnTo>
                      <a:pt x="415" y="191"/>
                    </a:lnTo>
                    <a:lnTo>
                      <a:pt x="413" y="190"/>
                    </a:lnTo>
                    <a:lnTo>
                      <a:pt x="413" y="188"/>
                    </a:lnTo>
                    <a:lnTo>
                      <a:pt x="415" y="186"/>
                    </a:lnTo>
                    <a:lnTo>
                      <a:pt x="419" y="186"/>
                    </a:lnTo>
                    <a:lnTo>
                      <a:pt x="420" y="185"/>
                    </a:lnTo>
                    <a:lnTo>
                      <a:pt x="433" y="179"/>
                    </a:lnTo>
                    <a:lnTo>
                      <a:pt x="443" y="174"/>
                    </a:lnTo>
                    <a:lnTo>
                      <a:pt x="447" y="172"/>
                    </a:lnTo>
                    <a:lnTo>
                      <a:pt x="448" y="169"/>
                    </a:lnTo>
                    <a:lnTo>
                      <a:pt x="452" y="165"/>
                    </a:lnTo>
                    <a:lnTo>
                      <a:pt x="454" y="164"/>
                    </a:lnTo>
                    <a:lnTo>
                      <a:pt x="457" y="162"/>
                    </a:lnTo>
                    <a:lnTo>
                      <a:pt x="462" y="162"/>
                    </a:lnTo>
                    <a:lnTo>
                      <a:pt x="466" y="164"/>
                    </a:lnTo>
                    <a:lnTo>
                      <a:pt x="469" y="164"/>
                    </a:lnTo>
                    <a:lnTo>
                      <a:pt x="474" y="164"/>
                    </a:lnTo>
                    <a:lnTo>
                      <a:pt x="478" y="162"/>
                    </a:lnTo>
                    <a:lnTo>
                      <a:pt x="483" y="160"/>
                    </a:lnTo>
                    <a:lnTo>
                      <a:pt x="488" y="158"/>
                    </a:lnTo>
                    <a:lnTo>
                      <a:pt x="492" y="158"/>
                    </a:lnTo>
                    <a:lnTo>
                      <a:pt x="494" y="158"/>
                    </a:lnTo>
                    <a:lnTo>
                      <a:pt x="494" y="160"/>
                    </a:lnTo>
                    <a:lnTo>
                      <a:pt x="494" y="162"/>
                    </a:lnTo>
                    <a:lnTo>
                      <a:pt x="494" y="164"/>
                    </a:lnTo>
                    <a:lnTo>
                      <a:pt x="494" y="165"/>
                    </a:lnTo>
                    <a:lnTo>
                      <a:pt x="495" y="167"/>
                    </a:lnTo>
                    <a:lnTo>
                      <a:pt x="499" y="167"/>
                    </a:lnTo>
                    <a:lnTo>
                      <a:pt x="497" y="169"/>
                    </a:lnTo>
                    <a:lnTo>
                      <a:pt x="495" y="171"/>
                    </a:lnTo>
                    <a:lnTo>
                      <a:pt x="495" y="172"/>
                    </a:lnTo>
                    <a:lnTo>
                      <a:pt x="495" y="174"/>
                    </a:lnTo>
                    <a:lnTo>
                      <a:pt x="497" y="174"/>
                    </a:lnTo>
                    <a:lnTo>
                      <a:pt x="499" y="174"/>
                    </a:lnTo>
                    <a:lnTo>
                      <a:pt x="501" y="174"/>
                    </a:lnTo>
                    <a:lnTo>
                      <a:pt x="504" y="174"/>
                    </a:lnTo>
                    <a:lnTo>
                      <a:pt x="506" y="174"/>
                    </a:lnTo>
                    <a:lnTo>
                      <a:pt x="509" y="176"/>
                    </a:lnTo>
                    <a:lnTo>
                      <a:pt x="511" y="176"/>
                    </a:lnTo>
                    <a:lnTo>
                      <a:pt x="513" y="174"/>
                    </a:lnTo>
                    <a:lnTo>
                      <a:pt x="515" y="172"/>
                    </a:lnTo>
                    <a:lnTo>
                      <a:pt x="516" y="174"/>
                    </a:lnTo>
                    <a:lnTo>
                      <a:pt x="522" y="178"/>
                    </a:lnTo>
                    <a:lnTo>
                      <a:pt x="525" y="181"/>
                    </a:lnTo>
                    <a:lnTo>
                      <a:pt x="525" y="185"/>
                    </a:lnTo>
                    <a:lnTo>
                      <a:pt x="525" y="186"/>
                    </a:lnTo>
                    <a:lnTo>
                      <a:pt x="525" y="188"/>
                    </a:lnTo>
                    <a:lnTo>
                      <a:pt x="523" y="188"/>
                    </a:lnTo>
                    <a:lnTo>
                      <a:pt x="522" y="190"/>
                    </a:lnTo>
                    <a:lnTo>
                      <a:pt x="520" y="191"/>
                    </a:lnTo>
                    <a:lnTo>
                      <a:pt x="522" y="193"/>
                    </a:lnTo>
                    <a:lnTo>
                      <a:pt x="522" y="195"/>
                    </a:lnTo>
                    <a:lnTo>
                      <a:pt x="523" y="197"/>
                    </a:lnTo>
                    <a:lnTo>
                      <a:pt x="525" y="198"/>
                    </a:lnTo>
                    <a:lnTo>
                      <a:pt x="527" y="200"/>
                    </a:lnTo>
                    <a:lnTo>
                      <a:pt x="527" y="202"/>
                    </a:lnTo>
                    <a:lnTo>
                      <a:pt x="525" y="204"/>
                    </a:lnTo>
                    <a:lnTo>
                      <a:pt x="522" y="204"/>
                    </a:lnTo>
                    <a:lnTo>
                      <a:pt x="518" y="202"/>
                    </a:lnTo>
                    <a:lnTo>
                      <a:pt x="515" y="204"/>
                    </a:lnTo>
                    <a:lnTo>
                      <a:pt x="511" y="205"/>
                    </a:lnTo>
                    <a:lnTo>
                      <a:pt x="508" y="209"/>
                    </a:lnTo>
                    <a:lnTo>
                      <a:pt x="504" y="212"/>
                    </a:lnTo>
                    <a:lnTo>
                      <a:pt x="502" y="218"/>
                    </a:lnTo>
                    <a:lnTo>
                      <a:pt x="494" y="228"/>
                    </a:lnTo>
                    <a:lnTo>
                      <a:pt x="488" y="232"/>
                    </a:lnTo>
                    <a:lnTo>
                      <a:pt x="485" y="237"/>
                    </a:lnTo>
                    <a:lnTo>
                      <a:pt x="481" y="242"/>
                    </a:lnTo>
                    <a:lnTo>
                      <a:pt x="481" y="244"/>
                    </a:lnTo>
                    <a:lnTo>
                      <a:pt x="481" y="247"/>
                    </a:lnTo>
                    <a:lnTo>
                      <a:pt x="481" y="251"/>
                    </a:lnTo>
                    <a:lnTo>
                      <a:pt x="480" y="254"/>
                    </a:lnTo>
                    <a:lnTo>
                      <a:pt x="478" y="258"/>
                    </a:lnTo>
                    <a:lnTo>
                      <a:pt x="476" y="261"/>
                    </a:lnTo>
                    <a:lnTo>
                      <a:pt x="478" y="265"/>
                    </a:lnTo>
                    <a:lnTo>
                      <a:pt x="480" y="270"/>
                    </a:lnTo>
                    <a:lnTo>
                      <a:pt x="483" y="273"/>
                    </a:lnTo>
                    <a:lnTo>
                      <a:pt x="485" y="279"/>
                    </a:lnTo>
                    <a:lnTo>
                      <a:pt x="485" y="286"/>
                    </a:lnTo>
                    <a:lnTo>
                      <a:pt x="483" y="293"/>
                    </a:lnTo>
                    <a:lnTo>
                      <a:pt x="483" y="300"/>
                    </a:lnTo>
                    <a:lnTo>
                      <a:pt x="483" y="301"/>
                    </a:lnTo>
                    <a:lnTo>
                      <a:pt x="483" y="305"/>
                    </a:lnTo>
                    <a:lnTo>
                      <a:pt x="483" y="308"/>
                    </a:lnTo>
                    <a:lnTo>
                      <a:pt x="483" y="312"/>
                    </a:lnTo>
                    <a:lnTo>
                      <a:pt x="483" y="315"/>
                    </a:lnTo>
                    <a:lnTo>
                      <a:pt x="481" y="317"/>
                    </a:lnTo>
                    <a:lnTo>
                      <a:pt x="480" y="317"/>
                    </a:lnTo>
                    <a:lnTo>
                      <a:pt x="476" y="315"/>
                    </a:lnTo>
                    <a:lnTo>
                      <a:pt x="474" y="315"/>
                    </a:lnTo>
                    <a:lnTo>
                      <a:pt x="473" y="317"/>
                    </a:lnTo>
                    <a:lnTo>
                      <a:pt x="471" y="319"/>
                    </a:lnTo>
                    <a:lnTo>
                      <a:pt x="471" y="322"/>
                    </a:lnTo>
                    <a:lnTo>
                      <a:pt x="471" y="326"/>
                    </a:lnTo>
                    <a:lnTo>
                      <a:pt x="471" y="329"/>
                    </a:lnTo>
                    <a:lnTo>
                      <a:pt x="473" y="331"/>
                    </a:lnTo>
                    <a:lnTo>
                      <a:pt x="473" y="335"/>
                    </a:lnTo>
                    <a:lnTo>
                      <a:pt x="473" y="340"/>
                    </a:lnTo>
                    <a:lnTo>
                      <a:pt x="471" y="343"/>
                    </a:lnTo>
                    <a:lnTo>
                      <a:pt x="471" y="347"/>
                    </a:lnTo>
                    <a:lnTo>
                      <a:pt x="467" y="350"/>
                    </a:lnTo>
                    <a:lnTo>
                      <a:pt x="466" y="350"/>
                    </a:lnTo>
                    <a:lnTo>
                      <a:pt x="462" y="350"/>
                    </a:lnTo>
                    <a:lnTo>
                      <a:pt x="460" y="348"/>
                    </a:lnTo>
                    <a:lnTo>
                      <a:pt x="459" y="345"/>
                    </a:lnTo>
                    <a:lnTo>
                      <a:pt x="452" y="328"/>
                    </a:lnTo>
                    <a:lnTo>
                      <a:pt x="445" y="308"/>
                    </a:lnTo>
                    <a:lnTo>
                      <a:pt x="445" y="307"/>
                    </a:lnTo>
                    <a:lnTo>
                      <a:pt x="443" y="305"/>
                    </a:lnTo>
                    <a:lnTo>
                      <a:pt x="441" y="305"/>
                    </a:lnTo>
                    <a:lnTo>
                      <a:pt x="440" y="305"/>
                    </a:lnTo>
                    <a:lnTo>
                      <a:pt x="438" y="307"/>
                    </a:lnTo>
                    <a:lnTo>
                      <a:pt x="436" y="307"/>
                    </a:lnTo>
                    <a:lnTo>
                      <a:pt x="434" y="307"/>
                    </a:lnTo>
                    <a:lnTo>
                      <a:pt x="433" y="307"/>
                    </a:lnTo>
                    <a:lnTo>
                      <a:pt x="433" y="308"/>
                    </a:lnTo>
                    <a:lnTo>
                      <a:pt x="431" y="308"/>
                    </a:lnTo>
                    <a:lnTo>
                      <a:pt x="433" y="310"/>
                    </a:lnTo>
                    <a:lnTo>
                      <a:pt x="431" y="310"/>
                    </a:lnTo>
                    <a:lnTo>
                      <a:pt x="431" y="308"/>
                    </a:lnTo>
                    <a:lnTo>
                      <a:pt x="429" y="307"/>
                    </a:lnTo>
                    <a:lnTo>
                      <a:pt x="427" y="307"/>
                    </a:lnTo>
                    <a:lnTo>
                      <a:pt x="424" y="307"/>
                    </a:lnTo>
                    <a:lnTo>
                      <a:pt x="422" y="305"/>
                    </a:lnTo>
                    <a:lnTo>
                      <a:pt x="422" y="303"/>
                    </a:lnTo>
                    <a:lnTo>
                      <a:pt x="422" y="298"/>
                    </a:lnTo>
                    <a:lnTo>
                      <a:pt x="422" y="294"/>
                    </a:lnTo>
                    <a:lnTo>
                      <a:pt x="426" y="291"/>
                    </a:lnTo>
                    <a:lnTo>
                      <a:pt x="427" y="289"/>
                    </a:lnTo>
                    <a:lnTo>
                      <a:pt x="431" y="287"/>
                    </a:lnTo>
                    <a:lnTo>
                      <a:pt x="434" y="287"/>
                    </a:lnTo>
                    <a:lnTo>
                      <a:pt x="438" y="287"/>
                    </a:lnTo>
                    <a:lnTo>
                      <a:pt x="440" y="287"/>
                    </a:lnTo>
                    <a:lnTo>
                      <a:pt x="443" y="287"/>
                    </a:lnTo>
                    <a:lnTo>
                      <a:pt x="445" y="286"/>
                    </a:lnTo>
                    <a:lnTo>
                      <a:pt x="445" y="284"/>
                    </a:lnTo>
                    <a:lnTo>
                      <a:pt x="445" y="282"/>
                    </a:lnTo>
                    <a:lnTo>
                      <a:pt x="445" y="280"/>
                    </a:lnTo>
                    <a:lnTo>
                      <a:pt x="445" y="277"/>
                    </a:lnTo>
                    <a:lnTo>
                      <a:pt x="447" y="275"/>
                    </a:lnTo>
                    <a:lnTo>
                      <a:pt x="448" y="272"/>
                    </a:lnTo>
                    <a:lnTo>
                      <a:pt x="450" y="266"/>
                    </a:lnTo>
                    <a:lnTo>
                      <a:pt x="445" y="265"/>
                    </a:lnTo>
                    <a:lnTo>
                      <a:pt x="438" y="265"/>
                    </a:lnTo>
                    <a:lnTo>
                      <a:pt x="429" y="265"/>
                    </a:lnTo>
                    <a:lnTo>
                      <a:pt x="420" y="265"/>
                    </a:lnTo>
                    <a:lnTo>
                      <a:pt x="417" y="266"/>
                    </a:lnTo>
                    <a:lnTo>
                      <a:pt x="405" y="263"/>
                    </a:lnTo>
                    <a:lnTo>
                      <a:pt x="398" y="258"/>
                    </a:lnTo>
                    <a:lnTo>
                      <a:pt x="392" y="249"/>
                    </a:lnTo>
                    <a:lnTo>
                      <a:pt x="387" y="239"/>
                    </a:lnTo>
                    <a:lnTo>
                      <a:pt x="385" y="237"/>
                    </a:lnTo>
                    <a:lnTo>
                      <a:pt x="384" y="235"/>
                    </a:lnTo>
                    <a:lnTo>
                      <a:pt x="382" y="237"/>
                    </a:lnTo>
                    <a:lnTo>
                      <a:pt x="380" y="239"/>
                    </a:lnTo>
                    <a:lnTo>
                      <a:pt x="378" y="239"/>
                    </a:lnTo>
                    <a:lnTo>
                      <a:pt x="378" y="237"/>
                    </a:lnTo>
                    <a:lnTo>
                      <a:pt x="378" y="235"/>
                    </a:lnTo>
                    <a:lnTo>
                      <a:pt x="378" y="233"/>
                    </a:lnTo>
                    <a:lnTo>
                      <a:pt x="377" y="230"/>
                    </a:lnTo>
                    <a:lnTo>
                      <a:pt x="377" y="228"/>
                    </a:lnTo>
                    <a:lnTo>
                      <a:pt x="375" y="228"/>
                    </a:lnTo>
                    <a:lnTo>
                      <a:pt x="373" y="230"/>
                    </a:lnTo>
                    <a:lnTo>
                      <a:pt x="373" y="232"/>
                    </a:lnTo>
                    <a:lnTo>
                      <a:pt x="371" y="233"/>
                    </a:lnTo>
                    <a:lnTo>
                      <a:pt x="370" y="232"/>
                    </a:lnTo>
                    <a:lnTo>
                      <a:pt x="366" y="225"/>
                    </a:lnTo>
                    <a:lnTo>
                      <a:pt x="364" y="218"/>
                    </a:lnTo>
                    <a:lnTo>
                      <a:pt x="363" y="216"/>
                    </a:lnTo>
                    <a:lnTo>
                      <a:pt x="363" y="218"/>
                    </a:lnTo>
                    <a:lnTo>
                      <a:pt x="363" y="219"/>
                    </a:lnTo>
                    <a:lnTo>
                      <a:pt x="361" y="223"/>
                    </a:lnTo>
                    <a:lnTo>
                      <a:pt x="361" y="226"/>
                    </a:lnTo>
                    <a:lnTo>
                      <a:pt x="361" y="230"/>
                    </a:lnTo>
                    <a:lnTo>
                      <a:pt x="359" y="233"/>
                    </a:lnTo>
                    <a:lnTo>
                      <a:pt x="357" y="237"/>
                    </a:lnTo>
                    <a:lnTo>
                      <a:pt x="356" y="237"/>
                    </a:lnTo>
                    <a:lnTo>
                      <a:pt x="352" y="239"/>
                    </a:lnTo>
                    <a:lnTo>
                      <a:pt x="351" y="240"/>
                    </a:lnTo>
                    <a:lnTo>
                      <a:pt x="349" y="242"/>
                    </a:lnTo>
                    <a:lnTo>
                      <a:pt x="356" y="247"/>
                    </a:lnTo>
                    <a:lnTo>
                      <a:pt x="363" y="251"/>
                    </a:lnTo>
                    <a:lnTo>
                      <a:pt x="366" y="251"/>
                    </a:lnTo>
                    <a:lnTo>
                      <a:pt x="368" y="253"/>
                    </a:lnTo>
                    <a:lnTo>
                      <a:pt x="371" y="256"/>
                    </a:lnTo>
                    <a:lnTo>
                      <a:pt x="373" y="258"/>
                    </a:lnTo>
                    <a:lnTo>
                      <a:pt x="373" y="261"/>
                    </a:lnTo>
                    <a:lnTo>
                      <a:pt x="371" y="263"/>
                    </a:lnTo>
                    <a:lnTo>
                      <a:pt x="370" y="263"/>
                    </a:lnTo>
                    <a:lnTo>
                      <a:pt x="368" y="266"/>
                    </a:lnTo>
                    <a:lnTo>
                      <a:pt x="366" y="270"/>
                    </a:lnTo>
                    <a:lnTo>
                      <a:pt x="364" y="275"/>
                    </a:lnTo>
                    <a:lnTo>
                      <a:pt x="366" y="279"/>
                    </a:lnTo>
                    <a:lnTo>
                      <a:pt x="366" y="280"/>
                    </a:lnTo>
                    <a:lnTo>
                      <a:pt x="370" y="284"/>
                    </a:lnTo>
                    <a:lnTo>
                      <a:pt x="371" y="286"/>
                    </a:lnTo>
                    <a:lnTo>
                      <a:pt x="375" y="287"/>
                    </a:lnTo>
                    <a:lnTo>
                      <a:pt x="378" y="289"/>
                    </a:lnTo>
                    <a:lnTo>
                      <a:pt x="380" y="291"/>
                    </a:lnTo>
                    <a:lnTo>
                      <a:pt x="382" y="294"/>
                    </a:lnTo>
                    <a:lnTo>
                      <a:pt x="384" y="298"/>
                    </a:lnTo>
                    <a:lnTo>
                      <a:pt x="384" y="301"/>
                    </a:lnTo>
                    <a:lnTo>
                      <a:pt x="384" y="305"/>
                    </a:lnTo>
                    <a:lnTo>
                      <a:pt x="385" y="308"/>
                    </a:lnTo>
                    <a:lnTo>
                      <a:pt x="385" y="310"/>
                    </a:lnTo>
                    <a:lnTo>
                      <a:pt x="384" y="312"/>
                    </a:lnTo>
                    <a:lnTo>
                      <a:pt x="382" y="314"/>
                    </a:lnTo>
                    <a:lnTo>
                      <a:pt x="382" y="317"/>
                    </a:lnTo>
                    <a:lnTo>
                      <a:pt x="382" y="319"/>
                    </a:lnTo>
                    <a:lnTo>
                      <a:pt x="384" y="321"/>
                    </a:lnTo>
                    <a:lnTo>
                      <a:pt x="385" y="322"/>
                    </a:lnTo>
                    <a:lnTo>
                      <a:pt x="387" y="326"/>
                    </a:lnTo>
                    <a:lnTo>
                      <a:pt x="389" y="331"/>
                    </a:lnTo>
                    <a:lnTo>
                      <a:pt x="391" y="336"/>
                    </a:lnTo>
                    <a:lnTo>
                      <a:pt x="391" y="345"/>
                    </a:lnTo>
                    <a:lnTo>
                      <a:pt x="391" y="347"/>
                    </a:lnTo>
                    <a:lnTo>
                      <a:pt x="391" y="348"/>
                    </a:lnTo>
                    <a:lnTo>
                      <a:pt x="389" y="348"/>
                    </a:lnTo>
                    <a:lnTo>
                      <a:pt x="389" y="347"/>
                    </a:lnTo>
                    <a:lnTo>
                      <a:pt x="389" y="345"/>
                    </a:lnTo>
                    <a:lnTo>
                      <a:pt x="387" y="343"/>
                    </a:lnTo>
                    <a:lnTo>
                      <a:pt x="385" y="343"/>
                    </a:lnTo>
                    <a:lnTo>
                      <a:pt x="385" y="345"/>
                    </a:lnTo>
                    <a:lnTo>
                      <a:pt x="384" y="348"/>
                    </a:lnTo>
                    <a:lnTo>
                      <a:pt x="382" y="350"/>
                    </a:lnTo>
                    <a:lnTo>
                      <a:pt x="380" y="352"/>
                    </a:lnTo>
                    <a:lnTo>
                      <a:pt x="378" y="352"/>
                    </a:lnTo>
                    <a:lnTo>
                      <a:pt x="377" y="350"/>
                    </a:lnTo>
                    <a:lnTo>
                      <a:pt x="377" y="347"/>
                    </a:lnTo>
                    <a:lnTo>
                      <a:pt x="378" y="343"/>
                    </a:lnTo>
                    <a:lnTo>
                      <a:pt x="377" y="340"/>
                    </a:lnTo>
                    <a:lnTo>
                      <a:pt x="377" y="338"/>
                    </a:lnTo>
                    <a:lnTo>
                      <a:pt x="375" y="338"/>
                    </a:lnTo>
                    <a:lnTo>
                      <a:pt x="375" y="340"/>
                    </a:lnTo>
                    <a:lnTo>
                      <a:pt x="375" y="342"/>
                    </a:lnTo>
                    <a:lnTo>
                      <a:pt x="375" y="343"/>
                    </a:lnTo>
                    <a:lnTo>
                      <a:pt x="375" y="345"/>
                    </a:lnTo>
                    <a:lnTo>
                      <a:pt x="373" y="347"/>
                    </a:lnTo>
                    <a:lnTo>
                      <a:pt x="371" y="345"/>
                    </a:lnTo>
                    <a:lnTo>
                      <a:pt x="370" y="348"/>
                    </a:lnTo>
                    <a:lnTo>
                      <a:pt x="366" y="350"/>
                    </a:lnTo>
                    <a:lnTo>
                      <a:pt x="363" y="352"/>
                    </a:lnTo>
                    <a:lnTo>
                      <a:pt x="361" y="354"/>
                    </a:lnTo>
                    <a:lnTo>
                      <a:pt x="357" y="355"/>
                    </a:lnTo>
                    <a:lnTo>
                      <a:pt x="356" y="357"/>
                    </a:lnTo>
                    <a:lnTo>
                      <a:pt x="356" y="361"/>
                    </a:lnTo>
                    <a:lnTo>
                      <a:pt x="357" y="364"/>
                    </a:lnTo>
                    <a:lnTo>
                      <a:pt x="359" y="368"/>
                    </a:lnTo>
                    <a:lnTo>
                      <a:pt x="361" y="371"/>
                    </a:lnTo>
                    <a:lnTo>
                      <a:pt x="361" y="373"/>
                    </a:lnTo>
                    <a:lnTo>
                      <a:pt x="359" y="376"/>
                    </a:lnTo>
                    <a:lnTo>
                      <a:pt x="357" y="378"/>
                    </a:lnTo>
                    <a:lnTo>
                      <a:pt x="356" y="382"/>
                    </a:lnTo>
                    <a:lnTo>
                      <a:pt x="356" y="387"/>
                    </a:lnTo>
                    <a:lnTo>
                      <a:pt x="354" y="390"/>
                    </a:lnTo>
                    <a:lnTo>
                      <a:pt x="351" y="394"/>
                    </a:lnTo>
                    <a:lnTo>
                      <a:pt x="347" y="396"/>
                    </a:lnTo>
                    <a:lnTo>
                      <a:pt x="345" y="397"/>
                    </a:lnTo>
                    <a:lnTo>
                      <a:pt x="344" y="397"/>
                    </a:lnTo>
                    <a:lnTo>
                      <a:pt x="342" y="397"/>
                    </a:lnTo>
                    <a:lnTo>
                      <a:pt x="340" y="396"/>
                    </a:lnTo>
                    <a:lnTo>
                      <a:pt x="338" y="396"/>
                    </a:lnTo>
                    <a:lnTo>
                      <a:pt x="337" y="397"/>
                    </a:lnTo>
                    <a:lnTo>
                      <a:pt x="337" y="399"/>
                    </a:lnTo>
                    <a:lnTo>
                      <a:pt x="338" y="401"/>
                    </a:lnTo>
                    <a:lnTo>
                      <a:pt x="333" y="404"/>
                    </a:lnTo>
                    <a:lnTo>
                      <a:pt x="330" y="408"/>
                    </a:lnTo>
                    <a:lnTo>
                      <a:pt x="328" y="413"/>
                    </a:lnTo>
                    <a:lnTo>
                      <a:pt x="326" y="418"/>
                    </a:lnTo>
                    <a:lnTo>
                      <a:pt x="324" y="424"/>
                    </a:lnTo>
                    <a:lnTo>
                      <a:pt x="323" y="430"/>
                    </a:lnTo>
                    <a:lnTo>
                      <a:pt x="319" y="434"/>
                    </a:lnTo>
                    <a:lnTo>
                      <a:pt x="314" y="437"/>
                    </a:lnTo>
                    <a:lnTo>
                      <a:pt x="312" y="441"/>
                    </a:lnTo>
                    <a:lnTo>
                      <a:pt x="310" y="444"/>
                    </a:lnTo>
                    <a:lnTo>
                      <a:pt x="307" y="450"/>
                    </a:lnTo>
                    <a:lnTo>
                      <a:pt x="305" y="455"/>
                    </a:lnTo>
                    <a:lnTo>
                      <a:pt x="300" y="458"/>
                    </a:lnTo>
                    <a:lnTo>
                      <a:pt x="296" y="462"/>
                    </a:lnTo>
                    <a:lnTo>
                      <a:pt x="295" y="464"/>
                    </a:lnTo>
                    <a:lnTo>
                      <a:pt x="293" y="464"/>
                    </a:lnTo>
                    <a:lnTo>
                      <a:pt x="291" y="465"/>
                    </a:lnTo>
                    <a:lnTo>
                      <a:pt x="289" y="467"/>
                    </a:lnTo>
                    <a:lnTo>
                      <a:pt x="291" y="467"/>
                    </a:lnTo>
                    <a:lnTo>
                      <a:pt x="293" y="469"/>
                    </a:lnTo>
                    <a:lnTo>
                      <a:pt x="293" y="471"/>
                    </a:lnTo>
                    <a:lnTo>
                      <a:pt x="291" y="472"/>
                    </a:lnTo>
                    <a:lnTo>
                      <a:pt x="291" y="476"/>
                    </a:lnTo>
                    <a:lnTo>
                      <a:pt x="288" y="479"/>
                    </a:lnTo>
                    <a:lnTo>
                      <a:pt x="286" y="483"/>
                    </a:lnTo>
                    <a:lnTo>
                      <a:pt x="282" y="483"/>
                    </a:lnTo>
                    <a:lnTo>
                      <a:pt x="279" y="483"/>
                    </a:lnTo>
                    <a:lnTo>
                      <a:pt x="275" y="485"/>
                    </a:lnTo>
                    <a:lnTo>
                      <a:pt x="274" y="486"/>
                    </a:lnTo>
                    <a:lnTo>
                      <a:pt x="274" y="488"/>
                    </a:lnTo>
                    <a:lnTo>
                      <a:pt x="274" y="490"/>
                    </a:lnTo>
                    <a:lnTo>
                      <a:pt x="272" y="492"/>
                    </a:lnTo>
                    <a:lnTo>
                      <a:pt x="270" y="493"/>
                    </a:lnTo>
                    <a:lnTo>
                      <a:pt x="268" y="495"/>
                    </a:lnTo>
                    <a:lnTo>
                      <a:pt x="268" y="497"/>
                    </a:lnTo>
                    <a:lnTo>
                      <a:pt x="267" y="499"/>
                    </a:lnTo>
                    <a:lnTo>
                      <a:pt x="267" y="500"/>
                    </a:lnTo>
                    <a:lnTo>
                      <a:pt x="267" y="502"/>
                    </a:lnTo>
                    <a:lnTo>
                      <a:pt x="265" y="502"/>
                    </a:lnTo>
                    <a:lnTo>
                      <a:pt x="263" y="502"/>
                    </a:lnTo>
                    <a:lnTo>
                      <a:pt x="261" y="502"/>
                    </a:lnTo>
                    <a:lnTo>
                      <a:pt x="258" y="500"/>
                    </a:lnTo>
                    <a:lnTo>
                      <a:pt x="256" y="502"/>
                    </a:lnTo>
                    <a:lnTo>
                      <a:pt x="253" y="504"/>
                    </a:lnTo>
                    <a:lnTo>
                      <a:pt x="251" y="509"/>
                    </a:lnTo>
                    <a:lnTo>
                      <a:pt x="249" y="512"/>
                    </a:lnTo>
                    <a:lnTo>
                      <a:pt x="249" y="519"/>
                    </a:lnTo>
                    <a:lnTo>
                      <a:pt x="251" y="526"/>
                    </a:lnTo>
                    <a:lnTo>
                      <a:pt x="253" y="532"/>
                    </a:lnTo>
                    <a:lnTo>
                      <a:pt x="254" y="539"/>
                    </a:lnTo>
                    <a:lnTo>
                      <a:pt x="256" y="542"/>
                    </a:lnTo>
                    <a:lnTo>
                      <a:pt x="256" y="546"/>
                    </a:lnTo>
                    <a:lnTo>
                      <a:pt x="254" y="549"/>
                    </a:lnTo>
                    <a:lnTo>
                      <a:pt x="254" y="553"/>
                    </a:lnTo>
                    <a:lnTo>
                      <a:pt x="253" y="554"/>
                    </a:lnTo>
                    <a:lnTo>
                      <a:pt x="251" y="556"/>
                    </a:lnTo>
                    <a:lnTo>
                      <a:pt x="251" y="558"/>
                    </a:lnTo>
                    <a:lnTo>
                      <a:pt x="253" y="560"/>
                    </a:lnTo>
                    <a:lnTo>
                      <a:pt x="256" y="563"/>
                    </a:lnTo>
                    <a:lnTo>
                      <a:pt x="260" y="565"/>
                    </a:lnTo>
                    <a:lnTo>
                      <a:pt x="261" y="567"/>
                    </a:lnTo>
                    <a:lnTo>
                      <a:pt x="260" y="570"/>
                    </a:lnTo>
                    <a:lnTo>
                      <a:pt x="260" y="574"/>
                    </a:lnTo>
                    <a:lnTo>
                      <a:pt x="260" y="575"/>
                    </a:lnTo>
                    <a:lnTo>
                      <a:pt x="258" y="581"/>
                    </a:lnTo>
                    <a:lnTo>
                      <a:pt x="258" y="586"/>
                    </a:lnTo>
                    <a:lnTo>
                      <a:pt x="258" y="591"/>
                    </a:lnTo>
                    <a:lnTo>
                      <a:pt x="254" y="596"/>
                    </a:lnTo>
                    <a:lnTo>
                      <a:pt x="253" y="601"/>
                    </a:lnTo>
                    <a:lnTo>
                      <a:pt x="251" y="605"/>
                    </a:lnTo>
                    <a:lnTo>
                      <a:pt x="249" y="610"/>
                    </a:lnTo>
                    <a:lnTo>
                      <a:pt x="249" y="615"/>
                    </a:lnTo>
                    <a:lnTo>
                      <a:pt x="251" y="619"/>
                    </a:lnTo>
                    <a:lnTo>
                      <a:pt x="253" y="624"/>
                    </a:lnTo>
                    <a:lnTo>
                      <a:pt x="253" y="628"/>
                    </a:lnTo>
                    <a:lnTo>
                      <a:pt x="253" y="633"/>
                    </a:lnTo>
                    <a:lnTo>
                      <a:pt x="251" y="636"/>
                    </a:lnTo>
                    <a:lnTo>
                      <a:pt x="253" y="638"/>
                    </a:lnTo>
                    <a:lnTo>
                      <a:pt x="253" y="640"/>
                    </a:lnTo>
                    <a:lnTo>
                      <a:pt x="253" y="643"/>
                    </a:lnTo>
                    <a:lnTo>
                      <a:pt x="254" y="647"/>
                    </a:lnTo>
                    <a:lnTo>
                      <a:pt x="253" y="649"/>
                    </a:lnTo>
                    <a:lnTo>
                      <a:pt x="253" y="650"/>
                    </a:lnTo>
                    <a:lnTo>
                      <a:pt x="251" y="650"/>
                    </a:lnTo>
                    <a:lnTo>
                      <a:pt x="247" y="650"/>
                    </a:lnTo>
                    <a:lnTo>
                      <a:pt x="246" y="649"/>
                    </a:lnTo>
                    <a:lnTo>
                      <a:pt x="244" y="649"/>
                    </a:lnTo>
                    <a:lnTo>
                      <a:pt x="242" y="649"/>
                    </a:lnTo>
                    <a:lnTo>
                      <a:pt x="242" y="650"/>
                    </a:lnTo>
                    <a:lnTo>
                      <a:pt x="241" y="654"/>
                    </a:lnTo>
                    <a:lnTo>
                      <a:pt x="241" y="659"/>
                    </a:lnTo>
                    <a:lnTo>
                      <a:pt x="237" y="664"/>
                    </a:lnTo>
                    <a:lnTo>
                      <a:pt x="235" y="666"/>
                    </a:lnTo>
                    <a:lnTo>
                      <a:pt x="235" y="669"/>
                    </a:lnTo>
                    <a:lnTo>
                      <a:pt x="235" y="671"/>
                    </a:lnTo>
                    <a:lnTo>
                      <a:pt x="237" y="673"/>
                    </a:lnTo>
                    <a:lnTo>
                      <a:pt x="239" y="675"/>
                    </a:lnTo>
                    <a:lnTo>
                      <a:pt x="242" y="675"/>
                    </a:lnTo>
                    <a:lnTo>
                      <a:pt x="244" y="676"/>
                    </a:lnTo>
                    <a:lnTo>
                      <a:pt x="246" y="678"/>
                    </a:lnTo>
                    <a:lnTo>
                      <a:pt x="241" y="680"/>
                    </a:lnTo>
                    <a:lnTo>
                      <a:pt x="237" y="682"/>
                    </a:lnTo>
                    <a:lnTo>
                      <a:pt x="234" y="685"/>
                    </a:lnTo>
                    <a:lnTo>
                      <a:pt x="232" y="689"/>
                    </a:lnTo>
                    <a:lnTo>
                      <a:pt x="232" y="692"/>
                    </a:lnTo>
                    <a:lnTo>
                      <a:pt x="232" y="696"/>
                    </a:lnTo>
                    <a:lnTo>
                      <a:pt x="230" y="697"/>
                    </a:lnTo>
                    <a:lnTo>
                      <a:pt x="228" y="699"/>
                    </a:lnTo>
                    <a:lnTo>
                      <a:pt x="227" y="701"/>
                    </a:lnTo>
                    <a:lnTo>
                      <a:pt x="225" y="703"/>
                    </a:lnTo>
                    <a:lnTo>
                      <a:pt x="221" y="704"/>
                    </a:lnTo>
                    <a:lnTo>
                      <a:pt x="220" y="706"/>
                    </a:lnTo>
                    <a:lnTo>
                      <a:pt x="218" y="708"/>
                    </a:lnTo>
                    <a:lnTo>
                      <a:pt x="216" y="708"/>
                    </a:lnTo>
                    <a:lnTo>
                      <a:pt x="213" y="706"/>
                    </a:lnTo>
                    <a:lnTo>
                      <a:pt x="207" y="703"/>
                    </a:lnTo>
                    <a:lnTo>
                      <a:pt x="200" y="696"/>
                    </a:lnTo>
                    <a:lnTo>
                      <a:pt x="197" y="692"/>
                    </a:lnTo>
                    <a:lnTo>
                      <a:pt x="195" y="689"/>
                    </a:lnTo>
                    <a:lnTo>
                      <a:pt x="193" y="683"/>
                    </a:lnTo>
                    <a:lnTo>
                      <a:pt x="192" y="680"/>
                    </a:lnTo>
                    <a:lnTo>
                      <a:pt x="190" y="676"/>
                    </a:lnTo>
                    <a:lnTo>
                      <a:pt x="188" y="673"/>
                    </a:lnTo>
                    <a:lnTo>
                      <a:pt x="186" y="669"/>
                    </a:lnTo>
                    <a:lnTo>
                      <a:pt x="185" y="664"/>
                    </a:lnTo>
                    <a:lnTo>
                      <a:pt x="183" y="657"/>
                    </a:lnTo>
                    <a:lnTo>
                      <a:pt x="181" y="652"/>
                    </a:lnTo>
                    <a:lnTo>
                      <a:pt x="179" y="650"/>
                    </a:lnTo>
                    <a:lnTo>
                      <a:pt x="178" y="649"/>
                    </a:lnTo>
                    <a:lnTo>
                      <a:pt x="176" y="649"/>
                    </a:lnTo>
                    <a:lnTo>
                      <a:pt x="176" y="645"/>
                    </a:lnTo>
                    <a:lnTo>
                      <a:pt x="176" y="642"/>
                    </a:lnTo>
                    <a:lnTo>
                      <a:pt x="176" y="638"/>
                    </a:lnTo>
                    <a:lnTo>
                      <a:pt x="174" y="636"/>
                    </a:lnTo>
                    <a:lnTo>
                      <a:pt x="169" y="617"/>
                    </a:lnTo>
                    <a:lnTo>
                      <a:pt x="158" y="600"/>
                    </a:lnTo>
                    <a:lnTo>
                      <a:pt x="150" y="584"/>
                    </a:lnTo>
                    <a:lnTo>
                      <a:pt x="143" y="567"/>
                    </a:lnTo>
                    <a:lnTo>
                      <a:pt x="143" y="563"/>
                    </a:lnTo>
                    <a:lnTo>
                      <a:pt x="144" y="563"/>
                    </a:lnTo>
                    <a:lnTo>
                      <a:pt x="146" y="565"/>
                    </a:lnTo>
                    <a:lnTo>
                      <a:pt x="139" y="553"/>
                    </a:lnTo>
                    <a:lnTo>
                      <a:pt x="134" y="540"/>
                    </a:lnTo>
                    <a:lnTo>
                      <a:pt x="131" y="528"/>
                    </a:lnTo>
                    <a:lnTo>
                      <a:pt x="127" y="521"/>
                    </a:lnTo>
                    <a:lnTo>
                      <a:pt x="124" y="514"/>
                    </a:lnTo>
                    <a:lnTo>
                      <a:pt x="118" y="507"/>
                    </a:lnTo>
                    <a:lnTo>
                      <a:pt x="113" y="499"/>
                    </a:lnTo>
                    <a:lnTo>
                      <a:pt x="110" y="490"/>
                    </a:lnTo>
                    <a:lnTo>
                      <a:pt x="106" y="467"/>
                    </a:lnTo>
                    <a:lnTo>
                      <a:pt x="101" y="446"/>
                    </a:lnTo>
                    <a:lnTo>
                      <a:pt x="101" y="443"/>
                    </a:lnTo>
                    <a:lnTo>
                      <a:pt x="99" y="437"/>
                    </a:lnTo>
                    <a:lnTo>
                      <a:pt x="97" y="434"/>
                    </a:lnTo>
                    <a:lnTo>
                      <a:pt x="97" y="429"/>
                    </a:lnTo>
                    <a:lnTo>
                      <a:pt x="97" y="425"/>
                    </a:lnTo>
                    <a:lnTo>
                      <a:pt x="97" y="420"/>
                    </a:lnTo>
                    <a:lnTo>
                      <a:pt x="101" y="418"/>
                    </a:lnTo>
                    <a:lnTo>
                      <a:pt x="97" y="420"/>
                    </a:lnTo>
                    <a:lnTo>
                      <a:pt x="96" y="420"/>
                    </a:lnTo>
                    <a:lnTo>
                      <a:pt x="96" y="418"/>
                    </a:lnTo>
                    <a:lnTo>
                      <a:pt x="94" y="415"/>
                    </a:lnTo>
                    <a:lnTo>
                      <a:pt x="94" y="411"/>
                    </a:lnTo>
                    <a:lnTo>
                      <a:pt x="92" y="406"/>
                    </a:lnTo>
                    <a:lnTo>
                      <a:pt x="92" y="401"/>
                    </a:lnTo>
                    <a:lnTo>
                      <a:pt x="94" y="397"/>
                    </a:lnTo>
                    <a:lnTo>
                      <a:pt x="94" y="394"/>
                    </a:lnTo>
                    <a:lnTo>
                      <a:pt x="96" y="392"/>
                    </a:lnTo>
                    <a:lnTo>
                      <a:pt x="90" y="382"/>
                    </a:lnTo>
                    <a:lnTo>
                      <a:pt x="90" y="378"/>
                    </a:lnTo>
                    <a:lnTo>
                      <a:pt x="90" y="375"/>
                    </a:lnTo>
                    <a:lnTo>
                      <a:pt x="94" y="371"/>
                    </a:lnTo>
                    <a:lnTo>
                      <a:pt x="89" y="371"/>
                    </a:lnTo>
                    <a:lnTo>
                      <a:pt x="87" y="371"/>
                    </a:lnTo>
                    <a:lnTo>
                      <a:pt x="85" y="368"/>
                    </a:lnTo>
                    <a:lnTo>
                      <a:pt x="87" y="364"/>
                    </a:lnTo>
                    <a:lnTo>
                      <a:pt x="85" y="364"/>
                    </a:lnTo>
                    <a:lnTo>
                      <a:pt x="83" y="361"/>
                    </a:lnTo>
                    <a:lnTo>
                      <a:pt x="82" y="359"/>
                    </a:lnTo>
                    <a:lnTo>
                      <a:pt x="82" y="355"/>
                    </a:lnTo>
                    <a:lnTo>
                      <a:pt x="83" y="354"/>
                    </a:lnTo>
                    <a:lnTo>
                      <a:pt x="85" y="352"/>
                    </a:lnTo>
                    <a:lnTo>
                      <a:pt x="89" y="350"/>
                    </a:lnTo>
                    <a:lnTo>
                      <a:pt x="90" y="348"/>
                    </a:lnTo>
                    <a:lnTo>
                      <a:pt x="94" y="348"/>
                    </a:lnTo>
                    <a:lnTo>
                      <a:pt x="92" y="348"/>
                    </a:lnTo>
                    <a:lnTo>
                      <a:pt x="89" y="348"/>
                    </a:lnTo>
                    <a:lnTo>
                      <a:pt x="85" y="350"/>
                    </a:lnTo>
                    <a:lnTo>
                      <a:pt x="83" y="350"/>
                    </a:lnTo>
                    <a:lnTo>
                      <a:pt x="82" y="348"/>
                    </a:lnTo>
                    <a:lnTo>
                      <a:pt x="82" y="347"/>
                    </a:lnTo>
                    <a:lnTo>
                      <a:pt x="82" y="345"/>
                    </a:lnTo>
                    <a:lnTo>
                      <a:pt x="82" y="342"/>
                    </a:lnTo>
                    <a:lnTo>
                      <a:pt x="80" y="345"/>
                    </a:lnTo>
                    <a:lnTo>
                      <a:pt x="76" y="348"/>
                    </a:lnTo>
                    <a:lnTo>
                      <a:pt x="76" y="352"/>
                    </a:lnTo>
                    <a:lnTo>
                      <a:pt x="76" y="357"/>
                    </a:lnTo>
                    <a:lnTo>
                      <a:pt x="76" y="361"/>
                    </a:lnTo>
                    <a:lnTo>
                      <a:pt x="78" y="366"/>
                    </a:lnTo>
                    <a:lnTo>
                      <a:pt x="76" y="369"/>
                    </a:lnTo>
                    <a:lnTo>
                      <a:pt x="75" y="373"/>
                    </a:lnTo>
                    <a:lnTo>
                      <a:pt x="71" y="375"/>
                    </a:lnTo>
                    <a:lnTo>
                      <a:pt x="68" y="376"/>
                    </a:lnTo>
                    <a:lnTo>
                      <a:pt x="64" y="378"/>
                    </a:lnTo>
                    <a:lnTo>
                      <a:pt x="62" y="382"/>
                    </a:lnTo>
                    <a:lnTo>
                      <a:pt x="59" y="383"/>
                    </a:lnTo>
                    <a:lnTo>
                      <a:pt x="57" y="383"/>
                    </a:lnTo>
                    <a:lnTo>
                      <a:pt x="55" y="385"/>
                    </a:lnTo>
                    <a:lnTo>
                      <a:pt x="52" y="383"/>
                    </a:lnTo>
                    <a:lnTo>
                      <a:pt x="45" y="380"/>
                    </a:lnTo>
                    <a:lnTo>
                      <a:pt x="40" y="376"/>
                    </a:lnTo>
                    <a:lnTo>
                      <a:pt x="36" y="371"/>
                    </a:lnTo>
                    <a:lnTo>
                      <a:pt x="29" y="362"/>
                    </a:lnTo>
                    <a:lnTo>
                      <a:pt x="22" y="354"/>
                    </a:lnTo>
                    <a:lnTo>
                      <a:pt x="21" y="352"/>
                    </a:lnTo>
                    <a:lnTo>
                      <a:pt x="17" y="348"/>
                    </a:lnTo>
                    <a:lnTo>
                      <a:pt x="15" y="347"/>
                    </a:lnTo>
                    <a:lnTo>
                      <a:pt x="12" y="345"/>
                    </a:lnTo>
                    <a:lnTo>
                      <a:pt x="12" y="342"/>
                    </a:lnTo>
                    <a:lnTo>
                      <a:pt x="14" y="340"/>
                    </a:lnTo>
                    <a:lnTo>
                      <a:pt x="14" y="338"/>
                    </a:lnTo>
                    <a:lnTo>
                      <a:pt x="15" y="340"/>
                    </a:lnTo>
                    <a:lnTo>
                      <a:pt x="17" y="340"/>
                    </a:lnTo>
                    <a:lnTo>
                      <a:pt x="19" y="342"/>
                    </a:lnTo>
                    <a:lnTo>
                      <a:pt x="22" y="340"/>
                    </a:lnTo>
                    <a:lnTo>
                      <a:pt x="24" y="340"/>
                    </a:lnTo>
                    <a:lnTo>
                      <a:pt x="29" y="342"/>
                    </a:lnTo>
                    <a:lnTo>
                      <a:pt x="33" y="340"/>
                    </a:lnTo>
                    <a:lnTo>
                      <a:pt x="36" y="336"/>
                    </a:lnTo>
                    <a:lnTo>
                      <a:pt x="36" y="335"/>
                    </a:lnTo>
                    <a:lnTo>
                      <a:pt x="36" y="331"/>
                    </a:lnTo>
                    <a:lnTo>
                      <a:pt x="38" y="329"/>
                    </a:lnTo>
                    <a:lnTo>
                      <a:pt x="34" y="329"/>
                    </a:lnTo>
                    <a:lnTo>
                      <a:pt x="29" y="329"/>
                    </a:lnTo>
                    <a:lnTo>
                      <a:pt x="26" y="329"/>
                    </a:lnTo>
                    <a:lnTo>
                      <a:pt x="22" y="329"/>
                    </a:lnTo>
                    <a:lnTo>
                      <a:pt x="21" y="331"/>
                    </a:lnTo>
                    <a:lnTo>
                      <a:pt x="19" y="329"/>
                    </a:lnTo>
                    <a:lnTo>
                      <a:pt x="17" y="328"/>
                    </a:lnTo>
                    <a:lnTo>
                      <a:pt x="17" y="326"/>
                    </a:lnTo>
                    <a:lnTo>
                      <a:pt x="17" y="321"/>
                    </a:lnTo>
                    <a:lnTo>
                      <a:pt x="15" y="317"/>
                    </a:lnTo>
                    <a:lnTo>
                      <a:pt x="14" y="312"/>
                    </a:lnTo>
                    <a:lnTo>
                      <a:pt x="14" y="310"/>
                    </a:lnTo>
                    <a:lnTo>
                      <a:pt x="14" y="308"/>
                    </a:lnTo>
                    <a:lnTo>
                      <a:pt x="15" y="307"/>
                    </a:lnTo>
                    <a:lnTo>
                      <a:pt x="17" y="305"/>
                    </a:lnTo>
                    <a:lnTo>
                      <a:pt x="19" y="303"/>
                    </a:lnTo>
                    <a:lnTo>
                      <a:pt x="15" y="305"/>
                    </a:lnTo>
                    <a:lnTo>
                      <a:pt x="12" y="305"/>
                    </a:lnTo>
                    <a:lnTo>
                      <a:pt x="8" y="305"/>
                    </a:lnTo>
                    <a:lnTo>
                      <a:pt x="5" y="301"/>
                    </a:lnTo>
                    <a:lnTo>
                      <a:pt x="3" y="300"/>
                    </a:lnTo>
                    <a:lnTo>
                      <a:pt x="1" y="298"/>
                    </a:lnTo>
                    <a:lnTo>
                      <a:pt x="0" y="296"/>
                    </a:lnTo>
                    <a:lnTo>
                      <a:pt x="0" y="294"/>
                    </a:lnTo>
                    <a:lnTo>
                      <a:pt x="0" y="293"/>
                    </a:lnTo>
                    <a:lnTo>
                      <a:pt x="1" y="291"/>
                    </a:lnTo>
                    <a:lnTo>
                      <a:pt x="3" y="289"/>
                    </a:lnTo>
                    <a:lnTo>
                      <a:pt x="5" y="289"/>
                    </a:lnTo>
                    <a:lnTo>
                      <a:pt x="7" y="289"/>
                    </a:lnTo>
                    <a:lnTo>
                      <a:pt x="8" y="287"/>
                    </a:lnTo>
                    <a:lnTo>
                      <a:pt x="10" y="286"/>
                    </a:lnTo>
                    <a:lnTo>
                      <a:pt x="12" y="286"/>
                    </a:lnTo>
                    <a:lnTo>
                      <a:pt x="14" y="286"/>
                    </a:lnTo>
                    <a:lnTo>
                      <a:pt x="14" y="287"/>
                    </a:lnTo>
                    <a:lnTo>
                      <a:pt x="15" y="287"/>
                    </a:lnTo>
                    <a:lnTo>
                      <a:pt x="19" y="286"/>
                    </a:lnTo>
                    <a:lnTo>
                      <a:pt x="22" y="286"/>
                    </a:lnTo>
                    <a:lnTo>
                      <a:pt x="24" y="284"/>
                    </a:lnTo>
                    <a:lnTo>
                      <a:pt x="29" y="284"/>
                    </a:lnTo>
                    <a:lnTo>
                      <a:pt x="34" y="284"/>
                    </a:lnTo>
                    <a:lnTo>
                      <a:pt x="36" y="282"/>
                    </a:lnTo>
                    <a:lnTo>
                      <a:pt x="38" y="282"/>
                    </a:lnTo>
                    <a:lnTo>
                      <a:pt x="41" y="280"/>
                    </a:lnTo>
                    <a:lnTo>
                      <a:pt x="43" y="280"/>
                    </a:lnTo>
                    <a:lnTo>
                      <a:pt x="47" y="280"/>
                    </a:lnTo>
                    <a:lnTo>
                      <a:pt x="47" y="282"/>
                    </a:lnTo>
                    <a:lnTo>
                      <a:pt x="47" y="284"/>
                    </a:lnTo>
                    <a:lnTo>
                      <a:pt x="47" y="286"/>
                    </a:lnTo>
                    <a:lnTo>
                      <a:pt x="48" y="286"/>
                    </a:lnTo>
                    <a:lnTo>
                      <a:pt x="52" y="284"/>
                    </a:lnTo>
                    <a:lnTo>
                      <a:pt x="55" y="282"/>
                    </a:lnTo>
                    <a:lnTo>
                      <a:pt x="57" y="282"/>
                    </a:lnTo>
                    <a:lnTo>
                      <a:pt x="61" y="282"/>
                    </a:lnTo>
                    <a:lnTo>
                      <a:pt x="59" y="280"/>
                    </a:lnTo>
                    <a:lnTo>
                      <a:pt x="55" y="279"/>
                    </a:lnTo>
                    <a:lnTo>
                      <a:pt x="54" y="279"/>
                    </a:lnTo>
                    <a:lnTo>
                      <a:pt x="54" y="277"/>
                    </a:lnTo>
                    <a:lnTo>
                      <a:pt x="55" y="275"/>
                    </a:lnTo>
                    <a:lnTo>
                      <a:pt x="57" y="275"/>
                    </a:lnTo>
                    <a:lnTo>
                      <a:pt x="59" y="273"/>
                    </a:lnTo>
                    <a:lnTo>
                      <a:pt x="59" y="272"/>
                    </a:lnTo>
                    <a:lnTo>
                      <a:pt x="57" y="268"/>
                    </a:lnTo>
                    <a:lnTo>
                      <a:pt x="54" y="263"/>
                    </a:lnTo>
                    <a:lnTo>
                      <a:pt x="50" y="260"/>
                    </a:lnTo>
                    <a:lnTo>
                      <a:pt x="45" y="256"/>
                    </a:lnTo>
                    <a:lnTo>
                      <a:pt x="41" y="253"/>
                    </a:lnTo>
                    <a:lnTo>
                      <a:pt x="36" y="249"/>
                    </a:lnTo>
                    <a:lnTo>
                      <a:pt x="33" y="247"/>
                    </a:lnTo>
                    <a:lnTo>
                      <a:pt x="27" y="242"/>
                    </a:lnTo>
                    <a:lnTo>
                      <a:pt x="26" y="239"/>
                    </a:lnTo>
                    <a:lnTo>
                      <a:pt x="26" y="235"/>
                    </a:lnTo>
                    <a:lnTo>
                      <a:pt x="26" y="232"/>
                    </a:lnTo>
                    <a:lnTo>
                      <a:pt x="26" y="228"/>
                    </a:lnTo>
                    <a:lnTo>
                      <a:pt x="26" y="225"/>
                    </a:lnTo>
                    <a:lnTo>
                      <a:pt x="24" y="223"/>
                    </a:lnTo>
                    <a:lnTo>
                      <a:pt x="21" y="221"/>
                    </a:lnTo>
                    <a:lnTo>
                      <a:pt x="17" y="218"/>
                    </a:lnTo>
                    <a:lnTo>
                      <a:pt x="14" y="216"/>
                    </a:lnTo>
                    <a:lnTo>
                      <a:pt x="14" y="212"/>
                    </a:lnTo>
                    <a:lnTo>
                      <a:pt x="14" y="211"/>
                    </a:lnTo>
                    <a:lnTo>
                      <a:pt x="15" y="207"/>
                    </a:lnTo>
                    <a:lnTo>
                      <a:pt x="19" y="204"/>
                    </a:lnTo>
                    <a:lnTo>
                      <a:pt x="19" y="202"/>
                    </a:lnTo>
                    <a:lnTo>
                      <a:pt x="21" y="200"/>
                    </a:lnTo>
                    <a:lnTo>
                      <a:pt x="24" y="197"/>
                    </a:lnTo>
                    <a:lnTo>
                      <a:pt x="26" y="195"/>
                    </a:lnTo>
                    <a:lnTo>
                      <a:pt x="29" y="191"/>
                    </a:lnTo>
                    <a:lnTo>
                      <a:pt x="31" y="190"/>
                    </a:lnTo>
                    <a:lnTo>
                      <a:pt x="33" y="188"/>
                    </a:lnTo>
                    <a:lnTo>
                      <a:pt x="34" y="188"/>
                    </a:lnTo>
                    <a:lnTo>
                      <a:pt x="34" y="190"/>
                    </a:lnTo>
                    <a:lnTo>
                      <a:pt x="34" y="191"/>
                    </a:lnTo>
                    <a:lnTo>
                      <a:pt x="36" y="193"/>
                    </a:lnTo>
                    <a:lnTo>
                      <a:pt x="36" y="195"/>
                    </a:lnTo>
                    <a:lnTo>
                      <a:pt x="38" y="195"/>
                    </a:lnTo>
                    <a:lnTo>
                      <a:pt x="50" y="188"/>
                    </a:lnTo>
                    <a:lnTo>
                      <a:pt x="61" y="178"/>
                    </a:lnTo>
                    <a:lnTo>
                      <a:pt x="66" y="165"/>
                    </a:lnTo>
                    <a:lnTo>
                      <a:pt x="66" y="164"/>
                    </a:lnTo>
                    <a:lnTo>
                      <a:pt x="66" y="160"/>
                    </a:lnTo>
                    <a:lnTo>
                      <a:pt x="66" y="158"/>
                    </a:lnTo>
                    <a:lnTo>
                      <a:pt x="68" y="157"/>
                    </a:lnTo>
                    <a:lnTo>
                      <a:pt x="73" y="155"/>
                    </a:lnTo>
                    <a:lnTo>
                      <a:pt x="76" y="151"/>
                    </a:lnTo>
                    <a:lnTo>
                      <a:pt x="82" y="144"/>
                    </a:lnTo>
                    <a:lnTo>
                      <a:pt x="83" y="134"/>
                    </a:lnTo>
                    <a:lnTo>
                      <a:pt x="85" y="123"/>
                    </a:lnTo>
                    <a:lnTo>
                      <a:pt x="89" y="115"/>
                    </a:lnTo>
                    <a:lnTo>
                      <a:pt x="90" y="111"/>
                    </a:lnTo>
                    <a:lnTo>
                      <a:pt x="92" y="109"/>
                    </a:lnTo>
                    <a:lnTo>
                      <a:pt x="94" y="108"/>
                    </a:lnTo>
                    <a:lnTo>
                      <a:pt x="94" y="104"/>
                    </a:lnTo>
                    <a:lnTo>
                      <a:pt x="92" y="103"/>
                    </a:lnTo>
                    <a:lnTo>
                      <a:pt x="90" y="101"/>
                    </a:lnTo>
                    <a:lnTo>
                      <a:pt x="87" y="99"/>
                    </a:lnTo>
                    <a:lnTo>
                      <a:pt x="85" y="96"/>
                    </a:lnTo>
                    <a:lnTo>
                      <a:pt x="85" y="92"/>
                    </a:lnTo>
                    <a:lnTo>
                      <a:pt x="87" y="89"/>
                    </a:lnTo>
                    <a:lnTo>
                      <a:pt x="90" y="85"/>
                    </a:lnTo>
                    <a:lnTo>
                      <a:pt x="92" y="83"/>
                    </a:lnTo>
                    <a:lnTo>
                      <a:pt x="94" y="82"/>
                    </a:lnTo>
                    <a:lnTo>
                      <a:pt x="94" y="80"/>
                    </a:lnTo>
                    <a:lnTo>
                      <a:pt x="92" y="80"/>
                    </a:lnTo>
                    <a:lnTo>
                      <a:pt x="90" y="78"/>
                    </a:lnTo>
                    <a:lnTo>
                      <a:pt x="89" y="76"/>
                    </a:lnTo>
                    <a:lnTo>
                      <a:pt x="89" y="75"/>
                    </a:lnTo>
                    <a:lnTo>
                      <a:pt x="90" y="71"/>
                    </a:lnTo>
                    <a:lnTo>
                      <a:pt x="90" y="68"/>
                    </a:lnTo>
                    <a:lnTo>
                      <a:pt x="90" y="66"/>
                    </a:lnTo>
                    <a:lnTo>
                      <a:pt x="89" y="66"/>
                    </a:lnTo>
                    <a:lnTo>
                      <a:pt x="85" y="66"/>
                    </a:lnTo>
                    <a:lnTo>
                      <a:pt x="82" y="68"/>
                    </a:lnTo>
                    <a:lnTo>
                      <a:pt x="80" y="68"/>
                    </a:lnTo>
                    <a:lnTo>
                      <a:pt x="78" y="66"/>
                    </a:lnTo>
                    <a:lnTo>
                      <a:pt x="78" y="64"/>
                    </a:lnTo>
                    <a:lnTo>
                      <a:pt x="76" y="62"/>
                    </a:lnTo>
                    <a:lnTo>
                      <a:pt x="76" y="59"/>
                    </a:lnTo>
                    <a:lnTo>
                      <a:pt x="75" y="55"/>
                    </a:lnTo>
                    <a:lnTo>
                      <a:pt x="73" y="54"/>
                    </a:lnTo>
                    <a:lnTo>
                      <a:pt x="71" y="54"/>
                    </a:lnTo>
                    <a:lnTo>
                      <a:pt x="68" y="55"/>
                    </a:lnTo>
                    <a:lnTo>
                      <a:pt x="66" y="57"/>
                    </a:lnTo>
                    <a:lnTo>
                      <a:pt x="64" y="57"/>
                    </a:lnTo>
                    <a:lnTo>
                      <a:pt x="62" y="57"/>
                    </a:lnTo>
                    <a:lnTo>
                      <a:pt x="61" y="54"/>
                    </a:lnTo>
                    <a:lnTo>
                      <a:pt x="61" y="52"/>
                    </a:lnTo>
                    <a:lnTo>
                      <a:pt x="59" y="50"/>
                    </a:lnTo>
                    <a:lnTo>
                      <a:pt x="59" y="48"/>
                    </a:lnTo>
                    <a:lnTo>
                      <a:pt x="57" y="45"/>
                    </a:lnTo>
                    <a:lnTo>
                      <a:pt x="54" y="43"/>
                    </a:lnTo>
                    <a:lnTo>
                      <a:pt x="54" y="41"/>
                    </a:lnTo>
                    <a:lnTo>
                      <a:pt x="54" y="40"/>
                    </a:lnTo>
                    <a:lnTo>
                      <a:pt x="57" y="40"/>
                    </a:lnTo>
                    <a:lnTo>
                      <a:pt x="54" y="38"/>
                    </a:lnTo>
                    <a:lnTo>
                      <a:pt x="54" y="36"/>
                    </a:lnTo>
                    <a:lnTo>
                      <a:pt x="52" y="34"/>
                    </a:lnTo>
                    <a:lnTo>
                      <a:pt x="52" y="33"/>
                    </a:lnTo>
                    <a:lnTo>
                      <a:pt x="54" y="31"/>
                    </a:lnTo>
                    <a:lnTo>
                      <a:pt x="55" y="29"/>
                    </a:lnTo>
                    <a:lnTo>
                      <a:pt x="69" y="31"/>
                    </a:lnTo>
                    <a:lnTo>
                      <a:pt x="82" y="33"/>
                    </a:lnTo>
                    <a:lnTo>
                      <a:pt x="94" y="33"/>
                    </a:lnTo>
                    <a:lnTo>
                      <a:pt x="99" y="31"/>
                    </a:lnTo>
                    <a:lnTo>
                      <a:pt x="104" y="29"/>
                    </a:lnTo>
                    <a:lnTo>
                      <a:pt x="108" y="29"/>
                    </a:lnTo>
                    <a:lnTo>
                      <a:pt x="113" y="29"/>
                    </a:lnTo>
                    <a:lnTo>
                      <a:pt x="117" y="29"/>
                    </a:lnTo>
                    <a:lnTo>
                      <a:pt x="120" y="27"/>
                    </a:lnTo>
                    <a:lnTo>
                      <a:pt x="122" y="26"/>
                    </a:lnTo>
                    <a:lnTo>
                      <a:pt x="122" y="22"/>
                    </a:lnTo>
                    <a:lnTo>
                      <a:pt x="122" y="19"/>
                    </a:lnTo>
                    <a:lnTo>
                      <a:pt x="120" y="15"/>
                    </a:lnTo>
                    <a:lnTo>
                      <a:pt x="118" y="14"/>
                    </a:lnTo>
                    <a:lnTo>
                      <a:pt x="117" y="10"/>
                    </a:lnTo>
                    <a:lnTo>
                      <a:pt x="115" y="8"/>
                    </a:lnTo>
                    <a:lnTo>
                      <a:pt x="113" y="7"/>
                    </a:lnTo>
                    <a:lnTo>
                      <a:pt x="110" y="5"/>
                    </a:lnTo>
                    <a:lnTo>
                      <a:pt x="108" y="3"/>
                    </a:lnTo>
                    <a:lnTo>
                      <a:pt x="106" y="1"/>
                    </a:lnTo>
                    <a:lnTo>
                      <a:pt x="10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7" name="Freeform 1464"/>
              <p:cNvSpPr>
                <a:spLocks/>
              </p:cNvSpPr>
              <p:nvPr/>
            </p:nvSpPr>
            <p:spPr bwMode="auto">
              <a:xfrm>
                <a:off x="6461124" y="2105866"/>
                <a:ext cx="839788" cy="346075"/>
              </a:xfrm>
              <a:custGeom>
                <a:avLst/>
                <a:gdLst>
                  <a:gd name="T0" fmla="*/ 185 w 529"/>
                  <a:gd name="T1" fmla="*/ 20 h 218"/>
                  <a:gd name="T2" fmla="*/ 213 w 529"/>
                  <a:gd name="T3" fmla="*/ 48 h 218"/>
                  <a:gd name="T4" fmla="*/ 265 w 529"/>
                  <a:gd name="T5" fmla="*/ 48 h 218"/>
                  <a:gd name="T6" fmla="*/ 288 w 529"/>
                  <a:gd name="T7" fmla="*/ 58 h 218"/>
                  <a:gd name="T8" fmla="*/ 344 w 529"/>
                  <a:gd name="T9" fmla="*/ 58 h 218"/>
                  <a:gd name="T10" fmla="*/ 424 w 529"/>
                  <a:gd name="T11" fmla="*/ 51 h 218"/>
                  <a:gd name="T12" fmla="*/ 413 w 529"/>
                  <a:gd name="T13" fmla="*/ 68 h 218"/>
                  <a:gd name="T14" fmla="*/ 406 w 529"/>
                  <a:gd name="T15" fmla="*/ 82 h 218"/>
                  <a:gd name="T16" fmla="*/ 415 w 529"/>
                  <a:gd name="T17" fmla="*/ 91 h 218"/>
                  <a:gd name="T18" fmla="*/ 461 w 529"/>
                  <a:gd name="T19" fmla="*/ 89 h 218"/>
                  <a:gd name="T20" fmla="*/ 483 w 529"/>
                  <a:gd name="T21" fmla="*/ 75 h 218"/>
                  <a:gd name="T22" fmla="*/ 513 w 529"/>
                  <a:gd name="T23" fmla="*/ 88 h 218"/>
                  <a:gd name="T24" fmla="*/ 527 w 529"/>
                  <a:gd name="T25" fmla="*/ 110 h 218"/>
                  <a:gd name="T26" fmla="*/ 511 w 529"/>
                  <a:gd name="T27" fmla="*/ 116 h 218"/>
                  <a:gd name="T28" fmla="*/ 494 w 529"/>
                  <a:gd name="T29" fmla="*/ 119 h 218"/>
                  <a:gd name="T30" fmla="*/ 478 w 529"/>
                  <a:gd name="T31" fmla="*/ 137 h 218"/>
                  <a:gd name="T32" fmla="*/ 464 w 529"/>
                  <a:gd name="T33" fmla="*/ 145 h 218"/>
                  <a:gd name="T34" fmla="*/ 450 w 529"/>
                  <a:gd name="T35" fmla="*/ 150 h 218"/>
                  <a:gd name="T36" fmla="*/ 441 w 529"/>
                  <a:gd name="T37" fmla="*/ 159 h 218"/>
                  <a:gd name="T38" fmla="*/ 459 w 529"/>
                  <a:gd name="T39" fmla="*/ 168 h 218"/>
                  <a:gd name="T40" fmla="*/ 450 w 529"/>
                  <a:gd name="T41" fmla="*/ 191 h 218"/>
                  <a:gd name="T42" fmla="*/ 434 w 529"/>
                  <a:gd name="T43" fmla="*/ 203 h 218"/>
                  <a:gd name="T44" fmla="*/ 391 w 529"/>
                  <a:gd name="T45" fmla="*/ 208 h 218"/>
                  <a:gd name="T46" fmla="*/ 300 w 529"/>
                  <a:gd name="T47" fmla="*/ 201 h 218"/>
                  <a:gd name="T48" fmla="*/ 265 w 529"/>
                  <a:gd name="T49" fmla="*/ 192 h 218"/>
                  <a:gd name="T50" fmla="*/ 228 w 529"/>
                  <a:gd name="T51" fmla="*/ 194 h 218"/>
                  <a:gd name="T52" fmla="*/ 200 w 529"/>
                  <a:gd name="T53" fmla="*/ 199 h 218"/>
                  <a:gd name="T54" fmla="*/ 193 w 529"/>
                  <a:gd name="T55" fmla="*/ 198 h 218"/>
                  <a:gd name="T56" fmla="*/ 186 w 529"/>
                  <a:gd name="T57" fmla="*/ 178 h 218"/>
                  <a:gd name="T58" fmla="*/ 179 w 529"/>
                  <a:gd name="T59" fmla="*/ 168 h 218"/>
                  <a:gd name="T60" fmla="*/ 171 w 529"/>
                  <a:gd name="T61" fmla="*/ 164 h 218"/>
                  <a:gd name="T62" fmla="*/ 127 w 529"/>
                  <a:gd name="T63" fmla="*/ 150 h 218"/>
                  <a:gd name="T64" fmla="*/ 87 w 529"/>
                  <a:gd name="T65" fmla="*/ 156 h 218"/>
                  <a:gd name="T66" fmla="*/ 85 w 529"/>
                  <a:gd name="T67" fmla="*/ 147 h 218"/>
                  <a:gd name="T68" fmla="*/ 83 w 529"/>
                  <a:gd name="T69" fmla="*/ 133 h 218"/>
                  <a:gd name="T70" fmla="*/ 69 w 529"/>
                  <a:gd name="T71" fmla="*/ 116 h 218"/>
                  <a:gd name="T72" fmla="*/ 52 w 529"/>
                  <a:gd name="T73" fmla="*/ 95 h 218"/>
                  <a:gd name="T74" fmla="*/ 40 w 529"/>
                  <a:gd name="T75" fmla="*/ 89 h 218"/>
                  <a:gd name="T76" fmla="*/ 28 w 529"/>
                  <a:gd name="T77" fmla="*/ 89 h 218"/>
                  <a:gd name="T78" fmla="*/ 3 w 529"/>
                  <a:gd name="T79" fmla="*/ 75 h 218"/>
                  <a:gd name="T80" fmla="*/ 3 w 529"/>
                  <a:gd name="T81" fmla="*/ 61 h 218"/>
                  <a:gd name="T82" fmla="*/ 17 w 529"/>
                  <a:gd name="T83" fmla="*/ 53 h 218"/>
                  <a:gd name="T84" fmla="*/ 22 w 529"/>
                  <a:gd name="T85" fmla="*/ 46 h 218"/>
                  <a:gd name="T86" fmla="*/ 38 w 529"/>
                  <a:gd name="T87" fmla="*/ 41 h 218"/>
                  <a:gd name="T88" fmla="*/ 50 w 529"/>
                  <a:gd name="T89" fmla="*/ 35 h 218"/>
                  <a:gd name="T90" fmla="*/ 66 w 529"/>
                  <a:gd name="T91" fmla="*/ 32 h 218"/>
                  <a:gd name="T92" fmla="*/ 80 w 529"/>
                  <a:gd name="T93" fmla="*/ 35 h 218"/>
                  <a:gd name="T94" fmla="*/ 92 w 529"/>
                  <a:gd name="T95" fmla="*/ 49 h 218"/>
                  <a:gd name="T96" fmla="*/ 106 w 529"/>
                  <a:gd name="T97" fmla="*/ 51 h 218"/>
                  <a:gd name="T98" fmla="*/ 138 w 529"/>
                  <a:gd name="T99" fmla="*/ 53 h 218"/>
                  <a:gd name="T100" fmla="*/ 150 w 529"/>
                  <a:gd name="T101" fmla="*/ 51 h 218"/>
                  <a:gd name="T102" fmla="*/ 141 w 529"/>
                  <a:gd name="T103" fmla="*/ 35 h 218"/>
                  <a:gd name="T104" fmla="*/ 139 w 529"/>
                  <a:gd name="T105" fmla="*/ 25 h 218"/>
                  <a:gd name="T106" fmla="*/ 138 w 529"/>
                  <a:gd name="T107" fmla="*/ 9 h 21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9"/>
                  <a:gd name="T163" fmla="*/ 0 h 218"/>
                  <a:gd name="T164" fmla="*/ 529 w 529"/>
                  <a:gd name="T165" fmla="*/ 218 h 21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9" h="218">
                    <a:moveTo>
                      <a:pt x="139" y="0"/>
                    </a:moveTo>
                    <a:lnTo>
                      <a:pt x="153" y="6"/>
                    </a:lnTo>
                    <a:lnTo>
                      <a:pt x="167" y="11"/>
                    </a:lnTo>
                    <a:lnTo>
                      <a:pt x="174" y="13"/>
                    </a:lnTo>
                    <a:lnTo>
                      <a:pt x="181" y="16"/>
                    </a:lnTo>
                    <a:lnTo>
                      <a:pt x="185" y="20"/>
                    </a:lnTo>
                    <a:lnTo>
                      <a:pt x="190" y="25"/>
                    </a:lnTo>
                    <a:lnTo>
                      <a:pt x="193" y="32"/>
                    </a:lnTo>
                    <a:lnTo>
                      <a:pt x="197" y="37"/>
                    </a:lnTo>
                    <a:lnTo>
                      <a:pt x="202" y="42"/>
                    </a:lnTo>
                    <a:lnTo>
                      <a:pt x="206" y="46"/>
                    </a:lnTo>
                    <a:lnTo>
                      <a:pt x="213" y="48"/>
                    </a:lnTo>
                    <a:lnTo>
                      <a:pt x="220" y="49"/>
                    </a:lnTo>
                    <a:lnTo>
                      <a:pt x="230" y="48"/>
                    </a:lnTo>
                    <a:lnTo>
                      <a:pt x="244" y="44"/>
                    </a:lnTo>
                    <a:lnTo>
                      <a:pt x="255" y="46"/>
                    </a:lnTo>
                    <a:lnTo>
                      <a:pt x="260" y="48"/>
                    </a:lnTo>
                    <a:lnTo>
                      <a:pt x="265" y="48"/>
                    </a:lnTo>
                    <a:lnTo>
                      <a:pt x="270" y="48"/>
                    </a:lnTo>
                    <a:lnTo>
                      <a:pt x="275" y="48"/>
                    </a:lnTo>
                    <a:lnTo>
                      <a:pt x="281" y="49"/>
                    </a:lnTo>
                    <a:lnTo>
                      <a:pt x="282" y="53"/>
                    </a:lnTo>
                    <a:lnTo>
                      <a:pt x="286" y="55"/>
                    </a:lnTo>
                    <a:lnTo>
                      <a:pt x="288" y="58"/>
                    </a:lnTo>
                    <a:lnTo>
                      <a:pt x="291" y="60"/>
                    </a:lnTo>
                    <a:lnTo>
                      <a:pt x="300" y="60"/>
                    </a:lnTo>
                    <a:lnTo>
                      <a:pt x="307" y="60"/>
                    </a:lnTo>
                    <a:lnTo>
                      <a:pt x="314" y="58"/>
                    </a:lnTo>
                    <a:lnTo>
                      <a:pt x="330" y="58"/>
                    </a:lnTo>
                    <a:lnTo>
                      <a:pt x="344" y="58"/>
                    </a:lnTo>
                    <a:lnTo>
                      <a:pt x="363" y="56"/>
                    </a:lnTo>
                    <a:lnTo>
                      <a:pt x="380" y="51"/>
                    </a:lnTo>
                    <a:lnTo>
                      <a:pt x="398" y="48"/>
                    </a:lnTo>
                    <a:lnTo>
                      <a:pt x="406" y="48"/>
                    </a:lnTo>
                    <a:lnTo>
                      <a:pt x="415" y="48"/>
                    </a:lnTo>
                    <a:lnTo>
                      <a:pt x="424" y="51"/>
                    </a:lnTo>
                    <a:lnTo>
                      <a:pt x="420" y="53"/>
                    </a:lnTo>
                    <a:lnTo>
                      <a:pt x="417" y="55"/>
                    </a:lnTo>
                    <a:lnTo>
                      <a:pt x="413" y="58"/>
                    </a:lnTo>
                    <a:lnTo>
                      <a:pt x="412" y="63"/>
                    </a:lnTo>
                    <a:lnTo>
                      <a:pt x="412" y="65"/>
                    </a:lnTo>
                    <a:lnTo>
                      <a:pt x="413" y="68"/>
                    </a:lnTo>
                    <a:lnTo>
                      <a:pt x="415" y="70"/>
                    </a:lnTo>
                    <a:lnTo>
                      <a:pt x="415" y="74"/>
                    </a:lnTo>
                    <a:lnTo>
                      <a:pt x="415" y="75"/>
                    </a:lnTo>
                    <a:lnTo>
                      <a:pt x="412" y="77"/>
                    </a:lnTo>
                    <a:lnTo>
                      <a:pt x="408" y="81"/>
                    </a:lnTo>
                    <a:lnTo>
                      <a:pt x="406" y="82"/>
                    </a:lnTo>
                    <a:lnTo>
                      <a:pt x="405" y="84"/>
                    </a:lnTo>
                    <a:lnTo>
                      <a:pt x="405" y="88"/>
                    </a:lnTo>
                    <a:lnTo>
                      <a:pt x="405" y="89"/>
                    </a:lnTo>
                    <a:lnTo>
                      <a:pt x="408" y="91"/>
                    </a:lnTo>
                    <a:lnTo>
                      <a:pt x="412" y="91"/>
                    </a:lnTo>
                    <a:lnTo>
                      <a:pt x="415" y="91"/>
                    </a:lnTo>
                    <a:lnTo>
                      <a:pt x="417" y="91"/>
                    </a:lnTo>
                    <a:lnTo>
                      <a:pt x="431" y="88"/>
                    </a:lnTo>
                    <a:lnTo>
                      <a:pt x="445" y="86"/>
                    </a:lnTo>
                    <a:lnTo>
                      <a:pt x="452" y="88"/>
                    </a:lnTo>
                    <a:lnTo>
                      <a:pt x="457" y="89"/>
                    </a:lnTo>
                    <a:lnTo>
                      <a:pt x="461" y="89"/>
                    </a:lnTo>
                    <a:lnTo>
                      <a:pt x="464" y="91"/>
                    </a:lnTo>
                    <a:lnTo>
                      <a:pt x="468" y="88"/>
                    </a:lnTo>
                    <a:lnTo>
                      <a:pt x="471" y="86"/>
                    </a:lnTo>
                    <a:lnTo>
                      <a:pt x="475" y="81"/>
                    </a:lnTo>
                    <a:lnTo>
                      <a:pt x="478" y="79"/>
                    </a:lnTo>
                    <a:lnTo>
                      <a:pt x="483" y="75"/>
                    </a:lnTo>
                    <a:lnTo>
                      <a:pt x="487" y="75"/>
                    </a:lnTo>
                    <a:lnTo>
                      <a:pt x="492" y="75"/>
                    </a:lnTo>
                    <a:lnTo>
                      <a:pt x="497" y="79"/>
                    </a:lnTo>
                    <a:lnTo>
                      <a:pt x="502" y="82"/>
                    </a:lnTo>
                    <a:lnTo>
                      <a:pt x="508" y="84"/>
                    </a:lnTo>
                    <a:lnTo>
                      <a:pt x="513" y="88"/>
                    </a:lnTo>
                    <a:lnTo>
                      <a:pt x="518" y="91"/>
                    </a:lnTo>
                    <a:lnTo>
                      <a:pt x="523" y="95"/>
                    </a:lnTo>
                    <a:lnTo>
                      <a:pt x="527" y="100"/>
                    </a:lnTo>
                    <a:lnTo>
                      <a:pt x="529" y="103"/>
                    </a:lnTo>
                    <a:lnTo>
                      <a:pt x="529" y="107"/>
                    </a:lnTo>
                    <a:lnTo>
                      <a:pt x="527" y="110"/>
                    </a:lnTo>
                    <a:lnTo>
                      <a:pt x="525" y="112"/>
                    </a:lnTo>
                    <a:lnTo>
                      <a:pt x="522" y="114"/>
                    </a:lnTo>
                    <a:lnTo>
                      <a:pt x="518" y="114"/>
                    </a:lnTo>
                    <a:lnTo>
                      <a:pt x="515" y="114"/>
                    </a:lnTo>
                    <a:lnTo>
                      <a:pt x="513" y="114"/>
                    </a:lnTo>
                    <a:lnTo>
                      <a:pt x="511" y="116"/>
                    </a:lnTo>
                    <a:lnTo>
                      <a:pt x="509" y="117"/>
                    </a:lnTo>
                    <a:lnTo>
                      <a:pt x="506" y="117"/>
                    </a:lnTo>
                    <a:lnTo>
                      <a:pt x="501" y="117"/>
                    </a:lnTo>
                    <a:lnTo>
                      <a:pt x="497" y="117"/>
                    </a:lnTo>
                    <a:lnTo>
                      <a:pt x="494" y="119"/>
                    </a:lnTo>
                    <a:lnTo>
                      <a:pt x="490" y="121"/>
                    </a:lnTo>
                    <a:lnTo>
                      <a:pt x="489" y="124"/>
                    </a:lnTo>
                    <a:lnTo>
                      <a:pt x="487" y="128"/>
                    </a:lnTo>
                    <a:lnTo>
                      <a:pt x="485" y="131"/>
                    </a:lnTo>
                    <a:lnTo>
                      <a:pt x="482" y="135"/>
                    </a:lnTo>
                    <a:lnTo>
                      <a:pt x="478" y="137"/>
                    </a:lnTo>
                    <a:lnTo>
                      <a:pt x="475" y="137"/>
                    </a:lnTo>
                    <a:lnTo>
                      <a:pt x="471" y="137"/>
                    </a:lnTo>
                    <a:lnTo>
                      <a:pt x="468" y="138"/>
                    </a:lnTo>
                    <a:lnTo>
                      <a:pt x="466" y="140"/>
                    </a:lnTo>
                    <a:lnTo>
                      <a:pt x="464" y="143"/>
                    </a:lnTo>
                    <a:lnTo>
                      <a:pt x="464" y="145"/>
                    </a:lnTo>
                    <a:lnTo>
                      <a:pt x="462" y="149"/>
                    </a:lnTo>
                    <a:lnTo>
                      <a:pt x="461" y="152"/>
                    </a:lnTo>
                    <a:lnTo>
                      <a:pt x="459" y="152"/>
                    </a:lnTo>
                    <a:lnTo>
                      <a:pt x="455" y="152"/>
                    </a:lnTo>
                    <a:lnTo>
                      <a:pt x="452" y="152"/>
                    </a:lnTo>
                    <a:lnTo>
                      <a:pt x="450" y="150"/>
                    </a:lnTo>
                    <a:lnTo>
                      <a:pt x="447" y="149"/>
                    </a:lnTo>
                    <a:lnTo>
                      <a:pt x="445" y="149"/>
                    </a:lnTo>
                    <a:lnTo>
                      <a:pt x="441" y="150"/>
                    </a:lnTo>
                    <a:lnTo>
                      <a:pt x="440" y="154"/>
                    </a:lnTo>
                    <a:lnTo>
                      <a:pt x="440" y="157"/>
                    </a:lnTo>
                    <a:lnTo>
                      <a:pt x="441" y="159"/>
                    </a:lnTo>
                    <a:lnTo>
                      <a:pt x="443" y="161"/>
                    </a:lnTo>
                    <a:lnTo>
                      <a:pt x="447" y="163"/>
                    </a:lnTo>
                    <a:lnTo>
                      <a:pt x="450" y="163"/>
                    </a:lnTo>
                    <a:lnTo>
                      <a:pt x="454" y="164"/>
                    </a:lnTo>
                    <a:lnTo>
                      <a:pt x="455" y="166"/>
                    </a:lnTo>
                    <a:lnTo>
                      <a:pt x="459" y="168"/>
                    </a:lnTo>
                    <a:lnTo>
                      <a:pt x="461" y="171"/>
                    </a:lnTo>
                    <a:lnTo>
                      <a:pt x="461" y="175"/>
                    </a:lnTo>
                    <a:lnTo>
                      <a:pt x="459" y="180"/>
                    </a:lnTo>
                    <a:lnTo>
                      <a:pt x="457" y="185"/>
                    </a:lnTo>
                    <a:lnTo>
                      <a:pt x="452" y="189"/>
                    </a:lnTo>
                    <a:lnTo>
                      <a:pt x="450" y="191"/>
                    </a:lnTo>
                    <a:lnTo>
                      <a:pt x="447" y="191"/>
                    </a:lnTo>
                    <a:lnTo>
                      <a:pt x="445" y="192"/>
                    </a:lnTo>
                    <a:lnTo>
                      <a:pt x="441" y="194"/>
                    </a:lnTo>
                    <a:lnTo>
                      <a:pt x="440" y="198"/>
                    </a:lnTo>
                    <a:lnTo>
                      <a:pt x="438" y="201"/>
                    </a:lnTo>
                    <a:lnTo>
                      <a:pt x="434" y="203"/>
                    </a:lnTo>
                    <a:lnTo>
                      <a:pt x="429" y="205"/>
                    </a:lnTo>
                    <a:lnTo>
                      <a:pt x="424" y="206"/>
                    </a:lnTo>
                    <a:lnTo>
                      <a:pt x="419" y="206"/>
                    </a:lnTo>
                    <a:lnTo>
                      <a:pt x="413" y="205"/>
                    </a:lnTo>
                    <a:lnTo>
                      <a:pt x="408" y="205"/>
                    </a:lnTo>
                    <a:lnTo>
                      <a:pt x="391" y="208"/>
                    </a:lnTo>
                    <a:lnTo>
                      <a:pt x="375" y="215"/>
                    </a:lnTo>
                    <a:lnTo>
                      <a:pt x="354" y="218"/>
                    </a:lnTo>
                    <a:lnTo>
                      <a:pt x="331" y="215"/>
                    </a:lnTo>
                    <a:lnTo>
                      <a:pt x="321" y="212"/>
                    </a:lnTo>
                    <a:lnTo>
                      <a:pt x="310" y="208"/>
                    </a:lnTo>
                    <a:lnTo>
                      <a:pt x="300" y="201"/>
                    </a:lnTo>
                    <a:lnTo>
                      <a:pt x="296" y="199"/>
                    </a:lnTo>
                    <a:lnTo>
                      <a:pt x="293" y="198"/>
                    </a:lnTo>
                    <a:lnTo>
                      <a:pt x="288" y="198"/>
                    </a:lnTo>
                    <a:lnTo>
                      <a:pt x="281" y="196"/>
                    </a:lnTo>
                    <a:lnTo>
                      <a:pt x="272" y="194"/>
                    </a:lnTo>
                    <a:lnTo>
                      <a:pt x="265" y="192"/>
                    </a:lnTo>
                    <a:lnTo>
                      <a:pt x="260" y="194"/>
                    </a:lnTo>
                    <a:lnTo>
                      <a:pt x="256" y="196"/>
                    </a:lnTo>
                    <a:lnTo>
                      <a:pt x="251" y="196"/>
                    </a:lnTo>
                    <a:lnTo>
                      <a:pt x="244" y="196"/>
                    </a:lnTo>
                    <a:lnTo>
                      <a:pt x="237" y="196"/>
                    </a:lnTo>
                    <a:lnTo>
                      <a:pt x="228" y="194"/>
                    </a:lnTo>
                    <a:lnTo>
                      <a:pt x="221" y="196"/>
                    </a:lnTo>
                    <a:lnTo>
                      <a:pt x="214" y="194"/>
                    </a:lnTo>
                    <a:lnTo>
                      <a:pt x="211" y="194"/>
                    </a:lnTo>
                    <a:lnTo>
                      <a:pt x="207" y="196"/>
                    </a:lnTo>
                    <a:lnTo>
                      <a:pt x="204" y="198"/>
                    </a:lnTo>
                    <a:lnTo>
                      <a:pt x="200" y="199"/>
                    </a:lnTo>
                    <a:lnTo>
                      <a:pt x="199" y="203"/>
                    </a:lnTo>
                    <a:lnTo>
                      <a:pt x="197" y="203"/>
                    </a:lnTo>
                    <a:lnTo>
                      <a:pt x="195" y="203"/>
                    </a:lnTo>
                    <a:lnTo>
                      <a:pt x="195" y="201"/>
                    </a:lnTo>
                    <a:lnTo>
                      <a:pt x="193" y="199"/>
                    </a:lnTo>
                    <a:lnTo>
                      <a:pt x="193" y="198"/>
                    </a:lnTo>
                    <a:lnTo>
                      <a:pt x="193" y="196"/>
                    </a:lnTo>
                    <a:lnTo>
                      <a:pt x="193" y="191"/>
                    </a:lnTo>
                    <a:lnTo>
                      <a:pt x="193" y="187"/>
                    </a:lnTo>
                    <a:lnTo>
                      <a:pt x="192" y="184"/>
                    </a:lnTo>
                    <a:lnTo>
                      <a:pt x="188" y="180"/>
                    </a:lnTo>
                    <a:lnTo>
                      <a:pt x="186" y="178"/>
                    </a:lnTo>
                    <a:lnTo>
                      <a:pt x="185" y="175"/>
                    </a:lnTo>
                    <a:lnTo>
                      <a:pt x="185" y="173"/>
                    </a:lnTo>
                    <a:lnTo>
                      <a:pt x="185" y="170"/>
                    </a:lnTo>
                    <a:lnTo>
                      <a:pt x="183" y="168"/>
                    </a:lnTo>
                    <a:lnTo>
                      <a:pt x="181" y="168"/>
                    </a:lnTo>
                    <a:lnTo>
                      <a:pt x="179" y="168"/>
                    </a:lnTo>
                    <a:lnTo>
                      <a:pt x="178" y="166"/>
                    </a:lnTo>
                    <a:lnTo>
                      <a:pt x="178" y="163"/>
                    </a:lnTo>
                    <a:lnTo>
                      <a:pt x="178" y="161"/>
                    </a:lnTo>
                    <a:lnTo>
                      <a:pt x="176" y="161"/>
                    </a:lnTo>
                    <a:lnTo>
                      <a:pt x="174" y="163"/>
                    </a:lnTo>
                    <a:lnTo>
                      <a:pt x="171" y="164"/>
                    </a:lnTo>
                    <a:lnTo>
                      <a:pt x="169" y="164"/>
                    </a:lnTo>
                    <a:lnTo>
                      <a:pt x="166" y="164"/>
                    </a:lnTo>
                    <a:lnTo>
                      <a:pt x="155" y="163"/>
                    </a:lnTo>
                    <a:lnTo>
                      <a:pt x="146" y="159"/>
                    </a:lnTo>
                    <a:lnTo>
                      <a:pt x="138" y="154"/>
                    </a:lnTo>
                    <a:lnTo>
                      <a:pt x="127" y="150"/>
                    </a:lnTo>
                    <a:lnTo>
                      <a:pt x="118" y="150"/>
                    </a:lnTo>
                    <a:lnTo>
                      <a:pt x="104" y="152"/>
                    </a:lnTo>
                    <a:lnTo>
                      <a:pt x="92" y="154"/>
                    </a:lnTo>
                    <a:lnTo>
                      <a:pt x="90" y="154"/>
                    </a:lnTo>
                    <a:lnTo>
                      <a:pt x="89" y="154"/>
                    </a:lnTo>
                    <a:lnTo>
                      <a:pt x="87" y="156"/>
                    </a:lnTo>
                    <a:lnTo>
                      <a:pt x="85" y="156"/>
                    </a:lnTo>
                    <a:lnTo>
                      <a:pt x="82" y="154"/>
                    </a:lnTo>
                    <a:lnTo>
                      <a:pt x="82" y="152"/>
                    </a:lnTo>
                    <a:lnTo>
                      <a:pt x="83" y="150"/>
                    </a:lnTo>
                    <a:lnTo>
                      <a:pt x="85" y="147"/>
                    </a:lnTo>
                    <a:lnTo>
                      <a:pt x="85" y="143"/>
                    </a:lnTo>
                    <a:lnTo>
                      <a:pt x="83" y="142"/>
                    </a:lnTo>
                    <a:lnTo>
                      <a:pt x="82" y="138"/>
                    </a:lnTo>
                    <a:lnTo>
                      <a:pt x="82" y="137"/>
                    </a:lnTo>
                    <a:lnTo>
                      <a:pt x="82" y="135"/>
                    </a:lnTo>
                    <a:lnTo>
                      <a:pt x="83" y="133"/>
                    </a:lnTo>
                    <a:lnTo>
                      <a:pt x="83" y="131"/>
                    </a:lnTo>
                    <a:lnTo>
                      <a:pt x="82" y="130"/>
                    </a:lnTo>
                    <a:lnTo>
                      <a:pt x="80" y="126"/>
                    </a:lnTo>
                    <a:lnTo>
                      <a:pt x="76" y="124"/>
                    </a:lnTo>
                    <a:lnTo>
                      <a:pt x="73" y="121"/>
                    </a:lnTo>
                    <a:lnTo>
                      <a:pt x="69" y="116"/>
                    </a:lnTo>
                    <a:lnTo>
                      <a:pt x="66" y="110"/>
                    </a:lnTo>
                    <a:lnTo>
                      <a:pt x="64" y="105"/>
                    </a:lnTo>
                    <a:lnTo>
                      <a:pt x="62" y="102"/>
                    </a:lnTo>
                    <a:lnTo>
                      <a:pt x="59" y="100"/>
                    </a:lnTo>
                    <a:lnTo>
                      <a:pt x="56" y="96"/>
                    </a:lnTo>
                    <a:lnTo>
                      <a:pt x="52" y="95"/>
                    </a:lnTo>
                    <a:lnTo>
                      <a:pt x="50" y="93"/>
                    </a:lnTo>
                    <a:lnTo>
                      <a:pt x="49" y="91"/>
                    </a:lnTo>
                    <a:lnTo>
                      <a:pt x="47" y="89"/>
                    </a:lnTo>
                    <a:lnTo>
                      <a:pt x="45" y="88"/>
                    </a:lnTo>
                    <a:lnTo>
                      <a:pt x="42" y="88"/>
                    </a:lnTo>
                    <a:lnTo>
                      <a:pt x="40" y="89"/>
                    </a:lnTo>
                    <a:lnTo>
                      <a:pt x="38" y="91"/>
                    </a:lnTo>
                    <a:lnTo>
                      <a:pt x="36" y="93"/>
                    </a:lnTo>
                    <a:lnTo>
                      <a:pt x="35" y="93"/>
                    </a:lnTo>
                    <a:lnTo>
                      <a:pt x="33" y="93"/>
                    </a:lnTo>
                    <a:lnTo>
                      <a:pt x="29" y="91"/>
                    </a:lnTo>
                    <a:lnTo>
                      <a:pt x="28" y="89"/>
                    </a:lnTo>
                    <a:lnTo>
                      <a:pt x="24" y="86"/>
                    </a:lnTo>
                    <a:lnTo>
                      <a:pt x="21" y="84"/>
                    </a:lnTo>
                    <a:lnTo>
                      <a:pt x="17" y="82"/>
                    </a:lnTo>
                    <a:lnTo>
                      <a:pt x="12" y="81"/>
                    </a:lnTo>
                    <a:lnTo>
                      <a:pt x="7" y="79"/>
                    </a:lnTo>
                    <a:lnTo>
                      <a:pt x="3" y="75"/>
                    </a:lnTo>
                    <a:lnTo>
                      <a:pt x="0" y="70"/>
                    </a:lnTo>
                    <a:lnTo>
                      <a:pt x="1" y="68"/>
                    </a:lnTo>
                    <a:lnTo>
                      <a:pt x="1" y="67"/>
                    </a:lnTo>
                    <a:lnTo>
                      <a:pt x="1" y="65"/>
                    </a:lnTo>
                    <a:lnTo>
                      <a:pt x="3" y="63"/>
                    </a:lnTo>
                    <a:lnTo>
                      <a:pt x="3" y="61"/>
                    </a:lnTo>
                    <a:lnTo>
                      <a:pt x="7" y="60"/>
                    </a:lnTo>
                    <a:lnTo>
                      <a:pt x="10" y="60"/>
                    </a:lnTo>
                    <a:lnTo>
                      <a:pt x="12" y="58"/>
                    </a:lnTo>
                    <a:lnTo>
                      <a:pt x="14" y="56"/>
                    </a:lnTo>
                    <a:lnTo>
                      <a:pt x="15" y="55"/>
                    </a:lnTo>
                    <a:lnTo>
                      <a:pt x="17" y="53"/>
                    </a:lnTo>
                    <a:lnTo>
                      <a:pt x="21" y="55"/>
                    </a:lnTo>
                    <a:lnTo>
                      <a:pt x="22" y="53"/>
                    </a:lnTo>
                    <a:lnTo>
                      <a:pt x="22" y="49"/>
                    </a:lnTo>
                    <a:lnTo>
                      <a:pt x="22" y="48"/>
                    </a:lnTo>
                    <a:lnTo>
                      <a:pt x="22" y="46"/>
                    </a:lnTo>
                    <a:lnTo>
                      <a:pt x="24" y="46"/>
                    </a:lnTo>
                    <a:lnTo>
                      <a:pt x="26" y="46"/>
                    </a:lnTo>
                    <a:lnTo>
                      <a:pt x="28" y="46"/>
                    </a:lnTo>
                    <a:lnTo>
                      <a:pt x="31" y="44"/>
                    </a:lnTo>
                    <a:lnTo>
                      <a:pt x="35" y="42"/>
                    </a:lnTo>
                    <a:lnTo>
                      <a:pt x="38" y="41"/>
                    </a:lnTo>
                    <a:lnTo>
                      <a:pt x="40" y="41"/>
                    </a:lnTo>
                    <a:lnTo>
                      <a:pt x="42" y="41"/>
                    </a:lnTo>
                    <a:lnTo>
                      <a:pt x="43" y="39"/>
                    </a:lnTo>
                    <a:lnTo>
                      <a:pt x="45" y="37"/>
                    </a:lnTo>
                    <a:lnTo>
                      <a:pt x="49" y="35"/>
                    </a:lnTo>
                    <a:lnTo>
                      <a:pt x="50" y="35"/>
                    </a:lnTo>
                    <a:lnTo>
                      <a:pt x="52" y="35"/>
                    </a:lnTo>
                    <a:lnTo>
                      <a:pt x="56" y="37"/>
                    </a:lnTo>
                    <a:lnTo>
                      <a:pt x="57" y="35"/>
                    </a:lnTo>
                    <a:lnTo>
                      <a:pt x="61" y="34"/>
                    </a:lnTo>
                    <a:lnTo>
                      <a:pt x="62" y="32"/>
                    </a:lnTo>
                    <a:lnTo>
                      <a:pt x="66" y="32"/>
                    </a:lnTo>
                    <a:lnTo>
                      <a:pt x="68" y="32"/>
                    </a:lnTo>
                    <a:lnTo>
                      <a:pt x="68" y="34"/>
                    </a:lnTo>
                    <a:lnTo>
                      <a:pt x="69" y="35"/>
                    </a:lnTo>
                    <a:lnTo>
                      <a:pt x="73" y="37"/>
                    </a:lnTo>
                    <a:lnTo>
                      <a:pt x="76" y="35"/>
                    </a:lnTo>
                    <a:lnTo>
                      <a:pt x="80" y="35"/>
                    </a:lnTo>
                    <a:lnTo>
                      <a:pt x="83" y="37"/>
                    </a:lnTo>
                    <a:lnTo>
                      <a:pt x="85" y="39"/>
                    </a:lnTo>
                    <a:lnTo>
                      <a:pt x="87" y="42"/>
                    </a:lnTo>
                    <a:lnTo>
                      <a:pt x="87" y="46"/>
                    </a:lnTo>
                    <a:lnTo>
                      <a:pt x="89" y="48"/>
                    </a:lnTo>
                    <a:lnTo>
                      <a:pt x="92" y="49"/>
                    </a:lnTo>
                    <a:lnTo>
                      <a:pt x="94" y="49"/>
                    </a:lnTo>
                    <a:lnTo>
                      <a:pt x="96" y="48"/>
                    </a:lnTo>
                    <a:lnTo>
                      <a:pt x="97" y="48"/>
                    </a:lnTo>
                    <a:lnTo>
                      <a:pt x="99" y="49"/>
                    </a:lnTo>
                    <a:lnTo>
                      <a:pt x="101" y="49"/>
                    </a:lnTo>
                    <a:lnTo>
                      <a:pt x="106" y="51"/>
                    </a:lnTo>
                    <a:lnTo>
                      <a:pt x="111" y="53"/>
                    </a:lnTo>
                    <a:lnTo>
                      <a:pt x="115" y="53"/>
                    </a:lnTo>
                    <a:lnTo>
                      <a:pt x="122" y="53"/>
                    </a:lnTo>
                    <a:lnTo>
                      <a:pt x="127" y="55"/>
                    </a:lnTo>
                    <a:lnTo>
                      <a:pt x="132" y="55"/>
                    </a:lnTo>
                    <a:lnTo>
                      <a:pt x="138" y="53"/>
                    </a:lnTo>
                    <a:lnTo>
                      <a:pt x="141" y="53"/>
                    </a:lnTo>
                    <a:lnTo>
                      <a:pt x="143" y="51"/>
                    </a:lnTo>
                    <a:lnTo>
                      <a:pt x="145" y="51"/>
                    </a:lnTo>
                    <a:lnTo>
                      <a:pt x="146" y="51"/>
                    </a:lnTo>
                    <a:lnTo>
                      <a:pt x="150" y="51"/>
                    </a:lnTo>
                    <a:lnTo>
                      <a:pt x="152" y="48"/>
                    </a:lnTo>
                    <a:lnTo>
                      <a:pt x="152" y="46"/>
                    </a:lnTo>
                    <a:lnTo>
                      <a:pt x="150" y="44"/>
                    </a:lnTo>
                    <a:lnTo>
                      <a:pt x="146" y="41"/>
                    </a:lnTo>
                    <a:lnTo>
                      <a:pt x="145" y="39"/>
                    </a:lnTo>
                    <a:lnTo>
                      <a:pt x="141" y="35"/>
                    </a:lnTo>
                    <a:lnTo>
                      <a:pt x="138" y="34"/>
                    </a:lnTo>
                    <a:lnTo>
                      <a:pt x="136" y="32"/>
                    </a:lnTo>
                    <a:lnTo>
                      <a:pt x="134" y="30"/>
                    </a:lnTo>
                    <a:lnTo>
                      <a:pt x="134" y="28"/>
                    </a:lnTo>
                    <a:lnTo>
                      <a:pt x="138" y="27"/>
                    </a:lnTo>
                    <a:lnTo>
                      <a:pt x="139" y="25"/>
                    </a:lnTo>
                    <a:lnTo>
                      <a:pt x="141" y="23"/>
                    </a:lnTo>
                    <a:lnTo>
                      <a:pt x="141" y="20"/>
                    </a:lnTo>
                    <a:lnTo>
                      <a:pt x="141" y="18"/>
                    </a:lnTo>
                    <a:lnTo>
                      <a:pt x="139" y="16"/>
                    </a:lnTo>
                    <a:lnTo>
                      <a:pt x="139" y="13"/>
                    </a:lnTo>
                    <a:lnTo>
                      <a:pt x="138" y="9"/>
                    </a:lnTo>
                    <a:lnTo>
                      <a:pt x="138" y="6"/>
                    </a:lnTo>
                    <a:lnTo>
                      <a:pt x="138" y="4"/>
                    </a:lnTo>
                    <a:lnTo>
                      <a:pt x="138" y="2"/>
                    </a:lnTo>
                    <a:lnTo>
                      <a:pt x="13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8" name="Freeform 1465"/>
              <p:cNvSpPr>
                <a:spLocks/>
              </p:cNvSpPr>
              <p:nvPr/>
            </p:nvSpPr>
            <p:spPr bwMode="auto">
              <a:xfrm>
                <a:off x="7375524" y="3291729"/>
                <a:ext cx="74613" cy="74613"/>
              </a:xfrm>
              <a:custGeom>
                <a:avLst/>
                <a:gdLst>
                  <a:gd name="T0" fmla="*/ 36 w 47"/>
                  <a:gd name="T1" fmla="*/ 0 h 47"/>
                  <a:gd name="T2" fmla="*/ 38 w 47"/>
                  <a:gd name="T3" fmla="*/ 0 h 47"/>
                  <a:gd name="T4" fmla="*/ 40 w 47"/>
                  <a:gd name="T5" fmla="*/ 2 h 47"/>
                  <a:gd name="T6" fmla="*/ 42 w 47"/>
                  <a:gd name="T7" fmla="*/ 2 h 47"/>
                  <a:gd name="T8" fmla="*/ 42 w 47"/>
                  <a:gd name="T9" fmla="*/ 2 h 47"/>
                  <a:gd name="T10" fmla="*/ 43 w 47"/>
                  <a:gd name="T11" fmla="*/ 2 h 47"/>
                  <a:gd name="T12" fmla="*/ 45 w 47"/>
                  <a:gd name="T13" fmla="*/ 2 h 47"/>
                  <a:gd name="T14" fmla="*/ 45 w 47"/>
                  <a:gd name="T15" fmla="*/ 2 h 47"/>
                  <a:gd name="T16" fmla="*/ 45 w 47"/>
                  <a:gd name="T17" fmla="*/ 4 h 47"/>
                  <a:gd name="T18" fmla="*/ 45 w 47"/>
                  <a:gd name="T19" fmla="*/ 5 h 47"/>
                  <a:gd name="T20" fmla="*/ 47 w 47"/>
                  <a:gd name="T21" fmla="*/ 7 h 47"/>
                  <a:gd name="T22" fmla="*/ 47 w 47"/>
                  <a:gd name="T23" fmla="*/ 9 h 47"/>
                  <a:gd name="T24" fmla="*/ 47 w 47"/>
                  <a:gd name="T25" fmla="*/ 11 h 47"/>
                  <a:gd name="T26" fmla="*/ 45 w 47"/>
                  <a:gd name="T27" fmla="*/ 12 h 47"/>
                  <a:gd name="T28" fmla="*/ 43 w 47"/>
                  <a:gd name="T29" fmla="*/ 14 h 47"/>
                  <a:gd name="T30" fmla="*/ 43 w 47"/>
                  <a:gd name="T31" fmla="*/ 18 h 47"/>
                  <a:gd name="T32" fmla="*/ 42 w 47"/>
                  <a:gd name="T33" fmla="*/ 21 h 47"/>
                  <a:gd name="T34" fmla="*/ 40 w 47"/>
                  <a:gd name="T35" fmla="*/ 23 h 47"/>
                  <a:gd name="T36" fmla="*/ 42 w 47"/>
                  <a:gd name="T37" fmla="*/ 26 h 47"/>
                  <a:gd name="T38" fmla="*/ 42 w 47"/>
                  <a:gd name="T39" fmla="*/ 28 h 47"/>
                  <a:gd name="T40" fmla="*/ 42 w 47"/>
                  <a:gd name="T41" fmla="*/ 32 h 47"/>
                  <a:gd name="T42" fmla="*/ 38 w 47"/>
                  <a:gd name="T43" fmla="*/ 37 h 47"/>
                  <a:gd name="T44" fmla="*/ 35 w 47"/>
                  <a:gd name="T45" fmla="*/ 42 h 47"/>
                  <a:gd name="T46" fmla="*/ 31 w 47"/>
                  <a:gd name="T47" fmla="*/ 44 h 47"/>
                  <a:gd name="T48" fmla="*/ 29 w 47"/>
                  <a:gd name="T49" fmla="*/ 45 h 47"/>
                  <a:gd name="T50" fmla="*/ 26 w 47"/>
                  <a:gd name="T51" fmla="*/ 45 h 47"/>
                  <a:gd name="T52" fmla="*/ 26 w 47"/>
                  <a:gd name="T53" fmla="*/ 45 h 47"/>
                  <a:gd name="T54" fmla="*/ 24 w 47"/>
                  <a:gd name="T55" fmla="*/ 45 h 47"/>
                  <a:gd name="T56" fmla="*/ 23 w 47"/>
                  <a:gd name="T57" fmla="*/ 45 h 47"/>
                  <a:gd name="T58" fmla="*/ 23 w 47"/>
                  <a:gd name="T59" fmla="*/ 47 h 47"/>
                  <a:gd name="T60" fmla="*/ 21 w 47"/>
                  <a:gd name="T61" fmla="*/ 47 h 47"/>
                  <a:gd name="T62" fmla="*/ 19 w 47"/>
                  <a:gd name="T63" fmla="*/ 47 h 47"/>
                  <a:gd name="T64" fmla="*/ 16 w 47"/>
                  <a:gd name="T65" fmla="*/ 47 h 47"/>
                  <a:gd name="T66" fmla="*/ 12 w 47"/>
                  <a:gd name="T67" fmla="*/ 44 h 47"/>
                  <a:gd name="T68" fmla="*/ 9 w 47"/>
                  <a:gd name="T69" fmla="*/ 40 h 47"/>
                  <a:gd name="T70" fmla="*/ 5 w 47"/>
                  <a:gd name="T71" fmla="*/ 38 h 47"/>
                  <a:gd name="T72" fmla="*/ 3 w 47"/>
                  <a:gd name="T73" fmla="*/ 37 h 47"/>
                  <a:gd name="T74" fmla="*/ 2 w 47"/>
                  <a:gd name="T75" fmla="*/ 33 h 47"/>
                  <a:gd name="T76" fmla="*/ 2 w 47"/>
                  <a:gd name="T77" fmla="*/ 32 h 47"/>
                  <a:gd name="T78" fmla="*/ 2 w 47"/>
                  <a:gd name="T79" fmla="*/ 28 h 47"/>
                  <a:gd name="T80" fmla="*/ 2 w 47"/>
                  <a:gd name="T81" fmla="*/ 26 h 47"/>
                  <a:gd name="T82" fmla="*/ 0 w 47"/>
                  <a:gd name="T83" fmla="*/ 25 h 47"/>
                  <a:gd name="T84" fmla="*/ 0 w 47"/>
                  <a:gd name="T85" fmla="*/ 21 h 47"/>
                  <a:gd name="T86" fmla="*/ 2 w 47"/>
                  <a:gd name="T87" fmla="*/ 18 h 47"/>
                  <a:gd name="T88" fmla="*/ 5 w 47"/>
                  <a:gd name="T89" fmla="*/ 16 h 47"/>
                  <a:gd name="T90" fmla="*/ 9 w 47"/>
                  <a:gd name="T91" fmla="*/ 12 h 47"/>
                  <a:gd name="T92" fmla="*/ 12 w 47"/>
                  <a:gd name="T93" fmla="*/ 11 h 47"/>
                  <a:gd name="T94" fmla="*/ 12 w 47"/>
                  <a:gd name="T95" fmla="*/ 11 h 47"/>
                  <a:gd name="T96" fmla="*/ 12 w 47"/>
                  <a:gd name="T97" fmla="*/ 9 h 47"/>
                  <a:gd name="T98" fmla="*/ 12 w 47"/>
                  <a:gd name="T99" fmla="*/ 9 h 47"/>
                  <a:gd name="T100" fmla="*/ 12 w 47"/>
                  <a:gd name="T101" fmla="*/ 9 h 47"/>
                  <a:gd name="T102" fmla="*/ 17 w 47"/>
                  <a:gd name="T103" fmla="*/ 5 h 47"/>
                  <a:gd name="T104" fmla="*/ 24 w 47"/>
                  <a:gd name="T105" fmla="*/ 4 h 47"/>
                  <a:gd name="T106" fmla="*/ 31 w 47"/>
                  <a:gd name="T107" fmla="*/ 2 h 47"/>
                  <a:gd name="T108" fmla="*/ 35 w 47"/>
                  <a:gd name="T109" fmla="*/ 2 h 47"/>
                  <a:gd name="T110" fmla="*/ 36 w 47"/>
                  <a:gd name="T111" fmla="*/ 0 h 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7"/>
                  <a:gd name="T169" fmla="*/ 0 h 47"/>
                  <a:gd name="T170" fmla="*/ 47 w 47"/>
                  <a:gd name="T171" fmla="*/ 47 h 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7" h="47">
                    <a:moveTo>
                      <a:pt x="36" y="0"/>
                    </a:moveTo>
                    <a:lnTo>
                      <a:pt x="38" y="0"/>
                    </a:lnTo>
                    <a:lnTo>
                      <a:pt x="40" y="2"/>
                    </a:lnTo>
                    <a:lnTo>
                      <a:pt x="42" y="2"/>
                    </a:lnTo>
                    <a:lnTo>
                      <a:pt x="43" y="2"/>
                    </a:lnTo>
                    <a:lnTo>
                      <a:pt x="45" y="2"/>
                    </a:lnTo>
                    <a:lnTo>
                      <a:pt x="45" y="4"/>
                    </a:lnTo>
                    <a:lnTo>
                      <a:pt x="45" y="5"/>
                    </a:lnTo>
                    <a:lnTo>
                      <a:pt x="47" y="7"/>
                    </a:lnTo>
                    <a:lnTo>
                      <a:pt x="47" y="9"/>
                    </a:lnTo>
                    <a:lnTo>
                      <a:pt x="47" y="11"/>
                    </a:lnTo>
                    <a:lnTo>
                      <a:pt x="45" y="12"/>
                    </a:lnTo>
                    <a:lnTo>
                      <a:pt x="43" y="14"/>
                    </a:lnTo>
                    <a:lnTo>
                      <a:pt x="43" y="18"/>
                    </a:lnTo>
                    <a:lnTo>
                      <a:pt x="42" y="21"/>
                    </a:lnTo>
                    <a:lnTo>
                      <a:pt x="40" y="23"/>
                    </a:lnTo>
                    <a:lnTo>
                      <a:pt x="42" y="26"/>
                    </a:lnTo>
                    <a:lnTo>
                      <a:pt x="42" y="28"/>
                    </a:lnTo>
                    <a:lnTo>
                      <a:pt x="42" y="32"/>
                    </a:lnTo>
                    <a:lnTo>
                      <a:pt x="38" y="37"/>
                    </a:lnTo>
                    <a:lnTo>
                      <a:pt x="35" y="42"/>
                    </a:lnTo>
                    <a:lnTo>
                      <a:pt x="31" y="44"/>
                    </a:lnTo>
                    <a:lnTo>
                      <a:pt x="29" y="45"/>
                    </a:lnTo>
                    <a:lnTo>
                      <a:pt x="26" y="45"/>
                    </a:lnTo>
                    <a:lnTo>
                      <a:pt x="24" y="45"/>
                    </a:lnTo>
                    <a:lnTo>
                      <a:pt x="23" y="45"/>
                    </a:lnTo>
                    <a:lnTo>
                      <a:pt x="23" y="47"/>
                    </a:lnTo>
                    <a:lnTo>
                      <a:pt x="21" y="47"/>
                    </a:lnTo>
                    <a:lnTo>
                      <a:pt x="19" y="47"/>
                    </a:lnTo>
                    <a:lnTo>
                      <a:pt x="16" y="47"/>
                    </a:lnTo>
                    <a:lnTo>
                      <a:pt x="12" y="44"/>
                    </a:lnTo>
                    <a:lnTo>
                      <a:pt x="9" y="40"/>
                    </a:lnTo>
                    <a:lnTo>
                      <a:pt x="5" y="38"/>
                    </a:lnTo>
                    <a:lnTo>
                      <a:pt x="3" y="37"/>
                    </a:lnTo>
                    <a:lnTo>
                      <a:pt x="2" y="33"/>
                    </a:lnTo>
                    <a:lnTo>
                      <a:pt x="2" y="32"/>
                    </a:lnTo>
                    <a:lnTo>
                      <a:pt x="2" y="28"/>
                    </a:lnTo>
                    <a:lnTo>
                      <a:pt x="2" y="26"/>
                    </a:lnTo>
                    <a:lnTo>
                      <a:pt x="0" y="25"/>
                    </a:lnTo>
                    <a:lnTo>
                      <a:pt x="0" y="21"/>
                    </a:lnTo>
                    <a:lnTo>
                      <a:pt x="2" y="18"/>
                    </a:lnTo>
                    <a:lnTo>
                      <a:pt x="5" y="16"/>
                    </a:lnTo>
                    <a:lnTo>
                      <a:pt x="9" y="12"/>
                    </a:lnTo>
                    <a:lnTo>
                      <a:pt x="12" y="11"/>
                    </a:lnTo>
                    <a:lnTo>
                      <a:pt x="12" y="9"/>
                    </a:lnTo>
                    <a:lnTo>
                      <a:pt x="17" y="5"/>
                    </a:lnTo>
                    <a:lnTo>
                      <a:pt x="24" y="4"/>
                    </a:lnTo>
                    <a:lnTo>
                      <a:pt x="31" y="2"/>
                    </a:lnTo>
                    <a:lnTo>
                      <a:pt x="35" y="2"/>
                    </a:lnTo>
                    <a:lnTo>
                      <a:pt x="3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9" name="Freeform 1466"/>
              <p:cNvSpPr>
                <a:spLocks/>
              </p:cNvSpPr>
              <p:nvPr/>
            </p:nvSpPr>
            <p:spPr bwMode="auto">
              <a:xfrm>
                <a:off x="8088312" y="5709491"/>
                <a:ext cx="123825" cy="100013"/>
              </a:xfrm>
              <a:custGeom>
                <a:avLst/>
                <a:gdLst>
                  <a:gd name="T0" fmla="*/ 75 w 78"/>
                  <a:gd name="T1" fmla="*/ 0 h 63"/>
                  <a:gd name="T2" fmla="*/ 78 w 78"/>
                  <a:gd name="T3" fmla="*/ 0 h 63"/>
                  <a:gd name="T4" fmla="*/ 76 w 78"/>
                  <a:gd name="T5" fmla="*/ 5 h 63"/>
                  <a:gd name="T6" fmla="*/ 76 w 78"/>
                  <a:gd name="T7" fmla="*/ 12 h 63"/>
                  <a:gd name="T8" fmla="*/ 73 w 78"/>
                  <a:gd name="T9" fmla="*/ 14 h 63"/>
                  <a:gd name="T10" fmla="*/ 71 w 78"/>
                  <a:gd name="T11" fmla="*/ 16 h 63"/>
                  <a:gd name="T12" fmla="*/ 68 w 78"/>
                  <a:gd name="T13" fmla="*/ 23 h 63"/>
                  <a:gd name="T14" fmla="*/ 64 w 78"/>
                  <a:gd name="T15" fmla="*/ 30 h 63"/>
                  <a:gd name="T16" fmla="*/ 61 w 78"/>
                  <a:gd name="T17" fmla="*/ 32 h 63"/>
                  <a:gd name="T18" fmla="*/ 62 w 78"/>
                  <a:gd name="T19" fmla="*/ 28 h 63"/>
                  <a:gd name="T20" fmla="*/ 61 w 78"/>
                  <a:gd name="T21" fmla="*/ 28 h 63"/>
                  <a:gd name="T22" fmla="*/ 57 w 78"/>
                  <a:gd name="T23" fmla="*/ 33 h 63"/>
                  <a:gd name="T24" fmla="*/ 50 w 78"/>
                  <a:gd name="T25" fmla="*/ 40 h 63"/>
                  <a:gd name="T26" fmla="*/ 47 w 78"/>
                  <a:gd name="T27" fmla="*/ 44 h 63"/>
                  <a:gd name="T28" fmla="*/ 40 w 78"/>
                  <a:gd name="T29" fmla="*/ 47 h 63"/>
                  <a:gd name="T30" fmla="*/ 31 w 78"/>
                  <a:gd name="T31" fmla="*/ 51 h 63"/>
                  <a:gd name="T32" fmla="*/ 24 w 78"/>
                  <a:gd name="T33" fmla="*/ 54 h 63"/>
                  <a:gd name="T34" fmla="*/ 19 w 78"/>
                  <a:gd name="T35" fmla="*/ 58 h 63"/>
                  <a:gd name="T36" fmla="*/ 15 w 78"/>
                  <a:gd name="T37" fmla="*/ 63 h 63"/>
                  <a:gd name="T38" fmla="*/ 10 w 78"/>
                  <a:gd name="T39" fmla="*/ 63 h 63"/>
                  <a:gd name="T40" fmla="*/ 3 w 78"/>
                  <a:gd name="T41" fmla="*/ 63 h 63"/>
                  <a:gd name="T42" fmla="*/ 0 w 78"/>
                  <a:gd name="T43" fmla="*/ 59 h 63"/>
                  <a:gd name="T44" fmla="*/ 1 w 78"/>
                  <a:gd name="T45" fmla="*/ 59 h 63"/>
                  <a:gd name="T46" fmla="*/ 3 w 78"/>
                  <a:gd name="T47" fmla="*/ 59 h 63"/>
                  <a:gd name="T48" fmla="*/ 1 w 78"/>
                  <a:gd name="T49" fmla="*/ 56 h 63"/>
                  <a:gd name="T50" fmla="*/ 1 w 78"/>
                  <a:gd name="T51" fmla="*/ 49 h 63"/>
                  <a:gd name="T52" fmla="*/ 1 w 78"/>
                  <a:gd name="T53" fmla="*/ 40 h 63"/>
                  <a:gd name="T54" fmla="*/ 3 w 78"/>
                  <a:gd name="T55" fmla="*/ 37 h 63"/>
                  <a:gd name="T56" fmla="*/ 5 w 78"/>
                  <a:gd name="T57" fmla="*/ 32 h 63"/>
                  <a:gd name="T58" fmla="*/ 7 w 78"/>
                  <a:gd name="T59" fmla="*/ 30 h 63"/>
                  <a:gd name="T60" fmla="*/ 7 w 78"/>
                  <a:gd name="T61" fmla="*/ 35 h 63"/>
                  <a:gd name="T62" fmla="*/ 7 w 78"/>
                  <a:gd name="T63" fmla="*/ 39 h 63"/>
                  <a:gd name="T64" fmla="*/ 8 w 78"/>
                  <a:gd name="T65" fmla="*/ 35 h 63"/>
                  <a:gd name="T66" fmla="*/ 10 w 78"/>
                  <a:gd name="T67" fmla="*/ 32 h 63"/>
                  <a:gd name="T68" fmla="*/ 12 w 78"/>
                  <a:gd name="T69" fmla="*/ 26 h 63"/>
                  <a:gd name="T70" fmla="*/ 12 w 78"/>
                  <a:gd name="T71" fmla="*/ 19 h 63"/>
                  <a:gd name="T72" fmla="*/ 10 w 78"/>
                  <a:gd name="T73" fmla="*/ 12 h 63"/>
                  <a:gd name="T74" fmla="*/ 15 w 78"/>
                  <a:gd name="T75" fmla="*/ 5 h 63"/>
                  <a:gd name="T76" fmla="*/ 20 w 78"/>
                  <a:gd name="T77" fmla="*/ 4 h 63"/>
                  <a:gd name="T78" fmla="*/ 26 w 78"/>
                  <a:gd name="T79" fmla="*/ 5 h 63"/>
                  <a:gd name="T80" fmla="*/ 27 w 78"/>
                  <a:gd name="T81" fmla="*/ 4 h 63"/>
                  <a:gd name="T82" fmla="*/ 34 w 78"/>
                  <a:gd name="T83" fmla="*/ 5 h 63"/>
                  <a:gd name="T84" fmla="*/ 43 w 78"/>
                  <a:gd name="T85" fmla="*/ 7 h 63"/>
                  <a:gd name="T86" fmla="*/ 50 w 78"/>
                  <a:gd name="T87" fmla="*/ 9 h 63"/>
                  <a:gd name="T88" fmla="*/ 57 w 78"/>
                  <a:gd name="T89" fmla="*/ 7 h 63"/>
                  <a:gd name="T90" fmla="*/ 64 w 78"/>
                  <a:gd name="T91" fmla="*/ 4 h 63"/>
                  <a:gd name="T92" fmla="*/ 75 w 78"/>
                  <a:gd name="T93" fmla="*/ 0 h 6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
                  <a:gd name="T142" fmla="*/ 0 h 63"/>
                  <a:gd name="T143" fmla="*/ 78 w 78"/>
                  <a:gd name="T144" fmla="*/ 63 h 6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 h="63">
                    <a:moveTo>
                      <a:pt x="75" y="0"/>
                    </a:moveTo>
                    <a:lnTo>
                      <a:pt x="75" y="0"/>
                    </a:lnTo>
                    <a:lnTo>
                      <a:pt x="78" y="0"/>
                    </a:lnTo>
                    <a:lnTo>
                      <a:pt x="78" y="2"/>
                    </a:lnTo>
                    <a:lnTo>
                      <a:pt x="76" y="5"/>
                    </a:lnTo>
                    <a:lnTo>
                      <a:pt x="76" y="9"/>
                    </a:lnTo>
                    <a:lnTo>
                      <a:pt x="76" y="12"/>
                    </a:lnTo>
                    <a:lnTo>
                      <a:pt x="75" y="12"/>
                    </a:lnTo>
                    <a:lnTo>
                      <a:pt x="73" y="14"/>
                    </a:lnTo>
                    <a:lnTo>
                      <a:pt x="71" y="14"/>
                    </a:lnTo>
                    <a:lnTo>
                      <a:pt x="71" y="16"/>
                    </a:lnTo>
                    <a:lnTo>
                      <a:pt x="69" y="19"/>
                    </a:lnTo>
                    <a:lnTo>
                      <a:pt x="68" y="23"/>
                    </a:lnTo>
                    <a:lnTo>
                      <a:pt x="66" y="26"/>
                    </a:lnTo>
                    <a:lnTo>
                      <a:pt x="64" y="30"/>
                    </a:lnTo>
                    <a:lnTo>
                      <a:pt x="62" y="32"/>
                    </a:lnTo>
                    <a:lnTo>
                      <a:pt x="61" y="32"/>
                    </a:lnTo>
                    <a:lnTo>
                      <a:pt x="61" y="30"/>
                    </a:lnTo>
                    <a:lnTo>
                      <a:pt x="62" y="28"/>
                    </a:lnTo>
                    <a:lnTo>
                      <a:pt x="61" y="26"/>
                    </a:lnTo>
                    <a:lnTo>
                      <a:pt x="61" y="28"/>
                    </a:lnTo>
                    <a:lnTo>
                      <a:pt x="59" y="30"/>
                    </a:lnTo>
                    <a:lnTo>
                      <a:pt x="57" y="33"/>
                    </a:lnTo>
                    <a:lnTo>
                      <a:pt x="54" y="37"/>
                    </a:lnTo>
                    <a:lnTo>
                      <a:pt x="50" y="40"/>
                    </a:lnTo>
                    <a:lnTo>
                      <a:pt x="48" y="42"/>
                    </a:lnTo>
                    <a:lnTo>
                      <a:pt x="47" y="44"/>
                    </a:lnTo>
                    <a:lnTo>
                      <a:pt x="43" y="45"/>
                    </a:lnTo>
                    <a:lnTo>
                      <a:pt x="40" y="47"/>
                    </a:lnTo>
                    <a:lnTo>
                      <a:pt x="34" y="49"/>
                    </a:lnTo>
                    <a:lnTo>
                      <a:pt x="31" y="51"/>
                    </a:lnTo>
                    <a:lnTo>
                      <a:pt x="27" y="52"/>
                    </a:lnTo>
                    <a:lnTo>
                      <a:pt x="24" y="54"/>
                    </a:lnTo>
                    <a:lnTo>
                      <a:pt x="20" y="56"/>
                    </a:lnTo>
                    <a:lnTo>
                      <a:pt x="19" y="58"/>
                    </a:lnTo>
                    <a:lnTo>
                      <a:pt x="17" y="59"/>
                    </a:lnTo>
                    <a:lnTo>
                      <a:pt x="15" y="63"/>
                    </a:lnTo>
                    <a:lnTo>
                      <a:pt x="12" y="63"/>
                    </a:lnTo>
                    <a:lnTo>
                      <a:pt x="10" y="63"/>
                    </a:lnTo>
                    <a:lnTo>
                      <a:pt x="7" y="63"/>
                    </a:lnTo>
                    <a:lnTo>
                      <a:pt x="3" y="63"/>
                    </a:lnTo>
                    <a:lnTo>
                      <a:pt x="1" y="61"/>
                    </a:lnTo>
                    <a:lnTo>
                      <a:pt x="0" y="59"/>
                    </a:lnTo>
                    <a:lnTo>
                      <a:pt x="1" y="59"/>
                    </a:lnTo>
                    <a:lnTo>
                      <a:pt x="3" y="59"/>
                    </a:lnTo>
                    <a:lnTo>
                      <a:pt x="1" y="58"/>
                    </a:lnTo>
                    <a:lnTo>
                      <a:pt x="1" y="56"/>
                    </a:lnTo>
                    <a:lnTo>
                      <a:pt x="1" y="54"/>
                    </a:lnTo>
                    <a:lnTo>
                      <a:pt x="1" y="49"/>
                    </a:lnTo>
                    <a:lnTo>
                      <a:pt x="1" y="45"/>
                    </a:lnTo>
                    <a:lnTo>
                      <a:pt x="1" y="40"/>
                    </a:lnTo>
                    <a:lnTo>
                      <a:pt x="3" y="40"/>
                    </a:lnTo>
                    <a:lnTo>
                      <a:pt x="3" y="37"/>
                    </a:lnTo>
                    <a:lnTo>
                      <a:pt x="3" y="35"/>
                    </a:lnTo>
                    <a:lnTo>
                      <a:pt x="5" y="32"/>
                    </a:lnTo>
                    <a:lnTo>
                      <a:pt x="5" y="30"/>
                    </a:lnTo>
                    <a:lnTo>
                      <a:pt x="7" y="30"/>
                    </a:lnTo>
                    <a:lnTo>
                      <a:pt x="7" y="32"/>
                    </a:lnTo>
                    <a:lnTo>
                      <a:pt x="7" y="35"/>
                    </a:lnTo>
                    <a:lnTo>
                      <a:pt x="7" y="37"/>
                    </a:lnTo>
                    <a:lnTo>
                      <a:pt x="7" y="39"/>
                    </a:lnTo>
                    <a:lnTo>
                      <a:pt x="8" y="37"/>
                    </a:lnTo>
                    <a:lnTo>
                      <a:pt x="8" y="35"/>
                    </a:lnTo>
                    <a:lnTo>
                      <a:pt x="10" y="33"/>
                    </a:lnTo>
                    <a:lnTo>
                      <a:pt x="10" y="32"/>
                    </a:lnTo>
                    <a:lnTo>
                      <a:pt x="12" y="30"/>
                    </a:lnTo>
                    <a:lnTo>
                      <a:pt x="12" y="26"/>
                    </a:lnTo>
                    <a:lnTo>
                      <a:pt x="13" y="23"/>
                    </a:lnTo>
                    <a:lnTo>
                      <a:pt x="12" y="19"/>
                    </a:lnTo>
                    <a:lnTo>
                      <a:pt x="10" y="16"/>
                    </a:lnTo>
                    <a:lnTo>
                      <a:pt x="10" y="12"/>
                    </a:lnTo>
                    <a:lnTo>
                      <a:pt x="12" y="9"/>
                    </a:lnTo>
                    <a:lnTo>
                      <a:pt x="15" y="5"/>
                    </a:lnTo>
                    <a:lnTo>
                      <a:pt x="17" y="4"/>
                    </a:lnTo>
                    <a:lnTo>
                      <a:pt x="20" y="4"/>
                    </a:lnTo>
                    <a:lnTo>
                      <a:pt x="22" y="5"/>
                    </a:lnTo>
                    <a:lnTo>
                      <a:pt x="26" y="5"/>
                    </a:lnTo>
                    <a:lnTo>
                      <a:pt x="26" y="4"/>
                    </a:lnTo>
                    <a:lnTo>
                      <a:pt x="27" y="4"/>
                    </a:lnTo>
                    <a:lnTo>
                      <a:pt x="29" y="4"/>
                    </a:lnTo>
                    <a:lnTo>
                      <a:pt x="34" y="5"/>
                    </a:lnTo>
                    <a:lnTo>
                      <a:pt x="40" y="7"/>
                    </a:lnTo>
                    <a:lnTo>
                      <a:pt x="43" y="7"/>
                    </a:lnTo>
                    <a:lnTo>
                      <a:pt x="47" y="7"/>
                    </a:lnTo>
                    <a:lnTo>
                      <a:pt x="50" y="9"/>
                    </a:lnTo>
                    <a:lnTo>
                      <a:pt x="54" y="7"/>
                    </a:lnTo>
                    <a:lnTo>
                      <a:pt x="57" y="7"/>
                    </a:lnTo>
                    <a:lnTo>
                      <a:pt x="61" y="5"/>
                    </a:lnTo>
                    <a:lnTo>
                      <a:pt x="64" y="4"/>
                    </a:lnTo>
                    <a:lnTo>
                      <a:pt x="69" y="0"/>
                    </a:lnTo>
                    <a:lnTo>
                      <a:pt x="7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0" name="Freeform 1467"/>
              <p:cNvSpPr>
                <a:spLocks/>
              </p:cNvSpPr>
              <p:nvPr/>
            </p:nvSpPr>
            <p:spPr bwMode="auto">
              <a:xfrm>
                <a:off x="8955087" y="5457079"/>
                <a:ext cx="188913" cy="255588"/>
              </a:xfrm>
              <a:custGeom>
                <a:avLst/>
                <a:gdLst>
                  <a:gd name="T0" fmla="*/ 66 w 119"/>
                  <a:gd name="T1" fmla="*/ 13 h 161"/>
                  <a:gd name="T2" fmla="*/ 68 w 119"/>
                  <a:gd name="T3" fmla="*/ 14 h 161"/>
                  <a:gd name="T4" fmla="*/ 73 w 119"/>
                  <a:gd name="T5" fmla="*/ 18 h 161"/>
                  <a:gd name="T6" fmla="*/ 79 w 119"/>
                  <a:gd name="T7" fmla="*/ 30 h 161"/>
                  <a:gd name="T8" fmla="*/ 73 w 119"/>
                  <a:gd name="T9" fmla="*/ 30 h 161"/>
                  <a:gd name="T10" fmla="*/ 73 w 119"/>
                  <a:gd name="T11" fmla="*/ 34 h 161"/>
                  <a:gd name="T12" fmla="*/ 73 w 119"/>
                  <a:gd name="T13" fmla="*/ 39 h 161"/>
                  <a:gd name="T14" fmla="*/ 73 w 119"/>
                  <a:gd name="T15" fmla="*/ 46 h 161"/>
                  <a:gd name="T16" fmla="*/ 72 w 119"/>
                  <a:gd name="T17" fmla="*/ 54 h 161"/>
                  <a:gd name="T18" fmla="*/ 66 w 119"/>
                  <a:gd name="T19" fmla="*/ 56 h 161"/>
                  <a:gd name="T20" fmla="*/ 68 w 119"/>
                  <a:gd name="T21" fmla="*/ 58 h 161"/>
                  <a:gd name="T22" fmla="*/ 73 w 119"/>
                  <a:gd name="T23" fmla="*/ 60 h 161"/>
                  <a:gd name="T24" fmla="*/ 77 w 119"/>
                  <a:gd name="T25" fmla="*/ 67 h 161"/>
                  <a:gd name="T26" fmla="*/ 79 w 119"/>
                  <a:gd name="T27" fmla="*/ 60 h 161"/>
                  <a:gd name="T28" fmla="*/ 82 w 119"/>
                  <a:gd name="T29" fmla="*/ 54 h 161"/>
                  <a:gd name="T30" fmla="*/ 82 w 119"/>
                  <a:gd name="T31" fmla="*/ 58 h 161"/>
                  <a:gd name="T32" fmla="*/ 82 w 119"/>
                  <a:gd name="T33" fmla="*/ 68 h 161"/>
                  <a:gd name="T34" fmla="*/ 93 w 119"/>
                  <a:gd name="T35" fmla="*/ 81 h 161"/>
                  <a:gd name="T36" fmla="*/ 115 w 119"/>
                  <a:gd name="T37" fmla="*/ 75 h 161"/>
                  <a:gd name="T38" fmla="*/ 114 w 119"/>
                  <a:gd name="T39" fmla="*/ 86 h 161"/>
                  <a:gd name="T40" fmla="*/ 103 w 119"/>
                  <a:gd name="T41" fmla="*/ 96 h 161"/>
                  <a:gd name="T42" fmla="*/ 100 w 119"/>
                  <a:gd name="T43" fmla="*/ 98 h 161"/>
                  <a:gd name="T44" fmla="*/ 94 w 119"/>
                  <a:gd name="T45" fmla="*/ 110 h 161"/>
                  <a:gd name="T46" fmla="*/ 91 w 119"/>
                  <a:gd name="T47" fmla="*/ 114 h 161"/>
                  <a:gd name="T48" fmla="*/ 82 w 119"/>
                  <a:gd name="T49" fmla="*/ 110 h 161"/>
                  <a:gd name="T50" fmla="*/ 65 w 119"/>
                  <a:gd name="T51" fmla="*/ 119 h 161"/>
                  <a:gd name="T52" fmla="*/ 61 w 119"/>
                  <a:gd name="T53" fmla="*/ 126 h 161"/>
                  <a:gd name="T54" fmla="*/ 56 w 119"/>
                  <a:gd name="T55" fmla="*/ 133 h 161"/>
                  <a:gd name="T56" fmla="*/ 45 w 119"/>
                  <a:gd name="T57" fmla="*/ 140 h 161"/>
                  <a:gd name="T58" fmla="*/ 30 w 119"/>
                  <a:gd name="T59" fmla="*/ 152 h 161"/>
                  <a:gd name="T60" fmla="*/ 14 w 119"/>
                  <a:gd name="T61" fmla="*/ 161 h 161"/>
                  <a:gd name="T62" fmla="*/ 9 w 119"/>
                  <a:gd name="T63" fmla="*/ 159 h 161"/>
                  <a:gd name="T64" fmla="*/ 7 w 119"/>
                  <a:gd name="T65" fmla="*/ 156 h 161"/>
                  <a:gd name="T66" fmla="*/ 5 w 119"/>
                  <a:gd name="T67" fmla="*/ 156 h 161"/>
                  <a:gd name="T68" fmla="*/ 2 w 119"/>
                  <a:gd name="T69" fmla="*/ 154 h 161"/>
                  <a:gd name="T70" fmla="*/ 12 w 119"/>
                  <a:gd name="T71" fmla="*/ 143 h 161"/>
                  <a:gd name="T72" fmla="*/ 17 w 119"/>
                  <a:gd name="T73" fmla="*/ 129 h 161"/>
                  <a:gd name="T74" fmla="*/ 9 w 119"/>
                  <a:gd name="T75" fmla="*/ 116 h 161"/>
                  <a:gd name="T76" fmla="*/ 21 w 119"/>
                  <a:gd name="T77" fmla="*/ 107 h 161"/>
                  <a:gd name="T78" fmla="*/ 35 w 119"/>
                  <a:gd name="T79" fmla="*/ 96 h 161"/>
                  <a:gd name="T80" fmla="*/ 45 w 119"/>
                  <a:gd name="T81" fmla="*/ 84 h 161"/>
                  <a:gd name="T82" fmla="*/ 52 w 119"/>
                  <a:gd name="T83" fmla="*/ 81 h 161"/>
                  <a:gd name="T84" fmla="*/ 51 w 119"/>
                  <a:gd name="T85" fmla="*/ 79 h 161"/>
                  <a:gd name="T86" fmla="*/ 56 w 119"/>
                  <a:gd name="T87" fmla="*/ 72 h 161"/>
                  <a:gd name="T88" fmla="*/ 61 w 119"/>
                  <a:gd name="T89" fmla="*/ 63 h 161"/>
                  <a:gd name="T90" fmla="*/ 66 w 119"/>
                  <a:gd name="T91" fmla="*/ 65 h 161"/>
                  <a:gd name="T92" fmla="*/ 61 w 119"/>
                  <a:gd name="T93" fmla="*/ 63 h 161"/>
                  <a:gd name="T94" fmla="*/ 63 w 119"/>
                  <a:gd name="T95" fmla="*/ 53 h 161"/>
                  <a:gd name="T96" fmla="*/ 65 w 119"/>
                  <a:gd name="T97" fmla="*/ 47 h 161"/>
                  <a:gd name="T98" fmla="*/ 66 w 119"/>
                  <a:gd name="T99" fmla="*/ 44 h 161"/>
                  <a:gd name="T100" fmla="*/ 68 w 119"/>
                  <a:gd name="T101" fmla="*/ 41 h 161"/>
                  <a:gd name="T102" fmla="*/ 65 w 119"/>
                  <a:gd name="T103" fmla="*/ 41 h 161"/>
                  <a:gd name="T104" fmla="*/ 63 w 119"/>
                  <a:gd name="T105" fmla="*/ 37 h 161"/>
                  <a:gd name="T106" fmla="*/ 65 w 119"/>
                  <a:gd name="T107" fmla="*/ 21 h 161"/>
                  <a:gd name="T108" fmla="*/ 61 w 119"/>
                  <a:gd name="T109" fmla="*/ 20 h 161"/>
                  <a:gd name="T110" fmla="*/ 63 w 119"/>
                  <a:gd name="T111" fmla="*/ 14 h 161"/>
                  <a:gd name="T112" fmla="*/ 61 w 119"/>
                  <a:gd name="T113" fmla="*/ 2 h 16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9"/>
                  <a:gd name="T172" fmla="*/ 0 h 161"/>
                  <a:gd name="T173" fmla="*/ 119 w 119"/>
                  <a:gd name="T174" fmla="*/ 161 h 16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9" h="161">
                    <a:moveTo>
                      <a:pt x="63" y="0"/>
                    </a:moveTo>
                    <a:lnTo>
                      <a:pt x="65" y="2"/>
                    </a:lnTo>
                    <a:lnTo>
                      <a:pt x="65" y="4"/>
                    </a:lnTo>
                    <a:lnTo>
                      <a:pt x="65" y="7"/>
                    </a:lnTo>
                    <a:lnTo>
                      <a:pt x="66" y="9"/>
                    </a:lnTo>
                    <a:lnTo>
                      <a:pt x="66" y="13"/>
                    </a:lnTo>
                    <a:lnTo>
                      <a:pt x="68" y="11"/>
                    </a:lnTo>
                    <a:lnTo>
                      <a:pt x="70" y="11"/>
                    </a:lnTo>
                    <a:lnTo>
                      <a:pt x="70" y="13"/>
                    </a:lnTo>
                    <a:lnTo>
                      <a:pt x="68" y="13"/>
                    </a:lnTo>
                    <a:lnTo>
                      <a:pt x="68" y="14"/>
                    </a:lnTo>
                    <a:lnTo>
                      <a:pt x="70" y="14"/>
                    </a:lnTo>
                    <a:lnTo>
                      <a:pt x="72" y="14"/>
                    </a:lnTo>
                    <a:lnTo>
                      <a:pt x="73" y="14"/>
                    </a:lnTo>
                    <a:lnTo>
                      <a:pt x="73" y="16"/>
                    </a:lnTo>
                    <a:lnTo>
                      <a:pt x="73" y="18"/>
                    </a:lnTo>
                    <a:lnTo>
                      <a:pt x="75" y="20"/>
                    </a:lnTo>
                    <a:lnTo>
                      <a:pt x="77" y="21"/>
                    </a:lnTo>
                    <a:lnTo>
                      <a:pt x="79" y="25"/>
                    </a:lnTo>
                    <a:lnTo>
                      <a:pt x="79" y="27"/>
                    </a:lnTo>
                    <a:lnTo>
                      <a:pt x="79" y="28"/>
                    </a:lnTo>
                    <a:lnTo>
                      <a:pt x="79" y="30"/>
                    </a:lnTo>
                    <a:lnTo>
                      <a:pt x="77" y="32"/>
                    </a:lnTo>
                    <a:lnTo>
                      <a:pt x="77" y="34"/>
                    </a:lnTo>
                    <a:lnTo>
                      <a:pt x="75" y="34"/>
                    </a:lnTo>
                    <a:lnTo>
                      <a:pt x="75" y="32"/>
                    </a:lnTo>
                    <a:lnTo>
                      <a:pt x="73" y="30"/>
                    </a:lnTo>
                    <a:lnTo>
                      <a:pt x="73" y="32"/>
                    </a:lnTo>
                    <a:lnTo>
                      <a:pt x="73" y="34"/>
                    </a:lnTo>
                    <a:lnTo>
                      <a:pt x="75" y="34"/>
                    </a:lnTo>
                    <a:lnTo>
                      <a:pt x="73" y="35"/>
                    </a:lnTo>
                    <a:lnTo>
                      <a:pt x="73" y="37"/>
                    </a:lnTo>
                    <a:lnTo>
                      <a:pt x="73" y="39"/>
                    </a:lnTo>
                    <a:lnTo>
                      <a:pt x="73" y="41"/>
                    </a:lnTo>
                    <a:lnTo>
                      <a:pt x="73" y="42"/>
                    </a:lnTo>
                    <a:lnTo>
                      <a:pt x="75" y="44"/>
                    </a:lnTo>
                    <a:lnTo>
                      <a:pt x="75" y="46"/>
                    </a:lnTo>
                    <a:lnTo>
                      <a:pt x="73" y="46"/>
                    </a:lnTo>
                    <a:lnTo>
                      <a:pt x="72" y="47"/>
                    </a:lnTo>
                    <a:lnTo>
                      <a:pt x="72" y="49"/>
                    </a:lnTo>
                    <a:lnTo>
                      <a:pt x="72" y="51"/>
                    </a:lnTo>
                    <a:lnTo>
                      <a:pt x="72" y="53"/>
                    </a:lnTo>
                    <a:lnTo>
                      <a:pt x="72" y="54"/>
                    </a:lnTo>
                    <a:lnTo>
                      <a:pt x="72" y="56"/>
                    </a:lnTo>
                    <a:lnTo>
                      <a:pt x="70" y="58"/>
                    </a:lnTo>
                    <a:lnTo>
                      <a:pt x="68" y="56"/>
                    </a:lnTo>
                    <a:lnTo>
                      <a:pt x="66" y="56"/>
                    </a:lnTo>
                    <a:lnTo>
                      <a:pt x="65" y="56"/>
                    </a:lnTo>
                    <a:lnTo>
                      <a:pt x="66" y="56"/>
                    </a:lnTo>
                    <a:lnTo>
                      <a:pt x="66" y="58"/>
                    </a:lnTo>
                    <a:lnTo>
                      <a:pt x="68" y="58"/>
                    </a:lnTo>
                    <a:lnTo>
                      <a:pt x="66" y="58"/>
                    </a:lnTo>
                    <a:lnTo>
                      <a:pt x="68" y="58"/>
                    </a:lnTo>
                    <a:lnTo>
                      <a:pt x="70" y="60"/>
                    </a:lnTo>
                    <a:lnTo>
                      <a:pt x="72" y="60"/>
                    </a:lnTo>
                    <a:lnTo>
                      <a:pt x="72" y="58"/>
                    </a:lnTo>
                    <a:lnTo>
                      <a:pt x="73" y="58"/>
                    </a:lnTo>
                    <a:lnTo>
                      <a:pt x="73" y="60"/>
                    </a:lnTo>
                    <a:lnTo>
                      <a:pt x="75" y="61"/>
                    </a:lnTo>
                    <a:lnTo>
                      <a:pt x="75" y="63"/>
                    </a:lnTo>
                    <a:lnTo>
                      <a:pt x="75" y="65"/>
                    </a:lnTo>
                    <a:lnTo>
                      <a:pt x="75" y="67"/>
                    </a:lnTo>
                    <a:lnTo>
                      <a:pt x="77" y="67"/>
                    </a:lnTo>
                    <a:lnTo>
                      <a:pt x="77" y="65"/>
                    </a:lnTo>
                    <a:lnTo>
                      <a:pt x="79" y="63"/>
                    </a:lnTo>
                    <a:lnTo>
                      <a:pt x="79" y="61"/>
                    </a:lnTo>
                    <a:lnTo>
                      <a:pt x="79" y="60"/>
                    </a:lnTo>
                    <a:lnTo>
                      <a:pt x="79" y="58"/>
                    </a:lnTo>
                    <a:lnTo>
                      <a:pt x="79" y="56"/>
                    </a:lnTo>
                    <a:lnTo>
                      <a:pt x="79" y="54"/>
                    </a:lnTo>
                    <a:lnTo>
                      <a:pt x="80" y="54"/>
                    </a:lnTo>
                    <a:lnTo>
                      <a:pt x="80" y="53"/>
                    </a:lnTo>
                    <a:lnTo>
                      <a:pt x="82" y="54"/>
                    </a:lnTo>
                    <a:lnTo>
                      <a:pt x="80" y="56"/>
                    </a:lnTo>
                    <a:lnTo>
                      <a:pt x="82" y="56"/>
                    </a:lnTo>
                    <a:lnTo>
                      <a:pt x="84" y="56"/>
                    </a:lnTo>
                    <a:lnTo>
                      <a:pt x="84" y="58"/>
                    </a:lnTo>
                    <a:lnTo>
                      <a:pt x="82" y="58"/>
                    </a:lnTo>
                    <a:lnTo>
                      <a:pt x="82" y="60"/>
                    </a:lnTo>
                    <a:lnTo>
                      <a:pt x="82" y="61"/>
                    </a:lnTo>
                    <a:lnTo>
                      <a:pt x="84" y="61"/>
                    </a:lnTo>
                    <a:lnTo>
                      <a:pt x="82" y="63"/>
                    </a:lnTo>
                    <a:lnTo>
                      <a:pt x="82" y="68"/>
                    </a:lnTo>
                    <a:lnTo>
                      <a:pt x="82" y="72"/>
                    </a:lnTo>
                    <a:lnTo>
                      <a:pt x="82" y="75"/>
                    </a:lnTo>
                    <a:lnTo>
                      <a:pt x="84" y="77"/>
                    </a:lnTo>
                    <a:lnTo>
                      <a:pt x="86" y="79"/>
                    </a:lnTo>
                    <a:lnTo>
                      <a:pt x="89" y="79"/>
                    </a:lnTo>
                    <a:lnTo>
                      <a:pt x="93" y="81"/>
                    </a:lnTo>
                    <a:lnTo>
                      <a:pt x="94" y="81"/>
                    </a:lnTo>
                    <a:lnTo>
                      <a:pt x="100" y="81"/>
                    </a:lnTo>
                    <a:lnTo>
                      <a:pt x="103" y="77"/>
                    </a:lnTo>
                    <a:lnTo>
                      <a:pt x="108" y="75"/>
                    </a:lnTo>
                    <a:lnTo>
                      <a:pt x="112" y="75"/>
                    </a:lnTo>
                    <a:lnTo>
                      <a:pt x="115" y="75"/>
                    </a:lnTo>
                    <a:lnTo>
                      <a:pt x="119" y="77"/>
                    </a:lnTo>
                    <a:lnTo>
                      <a:pt x="119" y="79"/>
                    </a:lnTo>
                    <a:lnTo>
                      <a:pt x="117" y="81"/>
                    </a:lnTo>
                    <a:lnTo>
                      <a:pt x="115" y="82"/>
                    </a:lnTo>
                    <a:lnTo>
                      <a:pt x="115" y="84"/>
                    </a:lnTo>
                    <a:lnTo>
                      <a:pt x="114" y="86"/>
                    </a:lnTo>
                    <a:lnTo>
                      <a:pt x="112" y="89"/>
                    </a:lnTo>
                    <a:lnTo>
                      <a:pt x="110" y="95"/>
                    </a:lnTo>
                    <a:lnTo>
                      <a:pt x="108" y="95"/>
                    </a:lnTo>
                    <a:lnTo>
                      <a:pt x="107" y="96"/>
                    </a:lnTo>
                    <a:lnTo>
                      <a:pt x="105" y="96"/>
                    </a:lnTo>
                    <a:lnTo>
                      <a:pt x="103" y="96"/>
                    </a:lnTo>
                    <a:lnTo>
                      <a:pt x="103" y="98"/>
                    </a:lnTo>
                    <a:lnTo>
                      <a:pt x="101" y="98"/>
                    </a:lnTo>
                    <a:lnTo>
                      <a:pt x="101" y="96"/>
                    </a:lnTo>
                    <a:lnTo>
                      <a:pt x="100" y="98"/>
                    </a:lnTo>
                    <a:lnTo>
                      <a:pt x="100" y="102"/>
                    </a:lnTo>
                    <a:lnTo>
                      <a:pt x="98" y="103"/>
                    </a:lnTo>
                    <a:lnTo>
                      <a:pt x="94" y="107"/>
                    </a:lnTo>
                    <a:lnTo>
                      <a:pt x="93" y="109"/>
                    </a:lnTo>
                    <a:lnTo>
                      <a:pt x="94" y="110"/>
                    </a:lnTo>
                    <a:lnTo>
                      <a:pt x="96" y="110"/>
                    </a:lnTo>
                    <a:lnTo>
                      <a:pt x="96" y="112"/>
                    </a:lnTo>
                    <a:lnTo>
                      <a:pt x="94" y="114"/>
                    </a:lnTo>
                    <a:lnTo>
                      <a:pt x="93" y="114"/>
                    </a:lnTo>
                    <a:lnTo>
                      <a:pt x="91" y="116"/>
                    </a:lnTo>
                    <a:lnTo>
                      <a:pt x="91" y="114"/>
                    </a:lnTo>
                    <a:lnTo>
                      <a:pt x="91" y="112"/>
                    </a:lnTo>
                    <a:lnTo>
                      <a:pt x="93" y="112"/>
                    </a:lnTo>
                    <a:lnTo>
                      <a:pt x="93" y="110"/>
                    </a:lnTo>
                    <a:lnTo>
                      <a:pt x="91" y="110"/>
                    </a:lnTo>
                    <a:lnTo>
                      <a:pt x="89" y="110"/>
                    </a:lnTo>
                    <a:lnTo>
                      <a:pt x="82" y="110"/>
                    </a:lnTo>
                    <a:lnTo>
                      <a:pt x="75" y="112"/>
                    </a:lnTo>
                    <a:lnTo>
                      <a:pt x="72" y="112"/>
                    </a:lnTo>
                    <a:lnTo>
                      <a:pt x="68" y="114"/>
                    </a:lnTo>
                    <a:lnTo>
                      <a:pt x="66" y="116"/>
                    </a:lnTo>
                    <a:lnTo>
                      <a:pt x="66" y="117"/>
                    </a:lnTo>
                    <a:lnTo>
                      <a:pt x="65" y="119"/>
                    </a:lnTo>
                    <a:lnTo>
                      <a:pt x="63" y="121"/>
                    </a:lnTo>
                    <a:lnTo>
                      <a:pt x="61" y="122"/>
                    </a:lnTo>
                    <a:lnTo>
                      <a:pt x="61" y="124"/>
                    </a:lnTo>
                    <a:lnTo>
                      <a:pt x="61" y="126"/>
                    </a:lnTo>
                    <a:lnTo>
                      <a:pt x="63" y="126"/>
                    </a:lnTo>
                    <a:lnTo>
                      <a:pt x="63" y="128"/>
                    </a:lnTo>
                    <a:lnTo>
                      <a:pt x="61" y="128"/>
                    </a:lnTo>
                    <a:lnTo>
                      <a:pt x="58" y="129"/>
                    </a:lnTo>
                    <a:lnTo>
                      <a:pt x="56" y="133"/>
                    </a:lnTo>
                    <a:lnTo>
                      <a:pt x="52" y="135"/>
                    </a:lnTo>
                    <a:lnTo>
                      <a:pt x="51" y="135"/>
                    </a:lnTo>
                    <a:lnTo>
                      <a:pt x="49" y="136"/>
                    </a:lnTo>
                    <a:lnTo>
                      <a:pt x="47" y="138"/>
                    </a:lnTo>
                    <a:lnTo>
                      <a:pt x="45" y="140"/>
                    </a:lnTo>
                    <a:lnTo>
                      <a:pt x="45" y="142"/>
                    </a:lnTo>
                    <a:lnTo>
                      <a:pt x="44" y="142"/>
                    </a:lnTo>
                    <a:lnTo>
                      <a:pt x="40" y="143"/>
                    </a:lnTo>
                    <a:lnTo>
                      <a:pt x="37" y="147"/>
                    </a:lnTo>
                    <a:lnTo>
                      <a:pt x="33" y="149"/>
                    </a:lnTo>
                    <a:lnTo>
                      <a:pt x="30" y="152"/>
                    </a:lnTo>
                    <a:lnTo>
                      <a:pt x="26" y="156"/>
                    </a:lnTo>
                    <a:lnTo>
                      <a:pt x="23" y="157"/>
                    </a:lnTo>
                    <a:lnTo>
                      <a:pt x="23" y="159"/>
                    </a:lnTo>
                    <a:lnTo>
                      <a:pt x="19" y="159"/>
                    </a:lnTo>
                    <a:lnTo>
                      <a:pt x="17" y="161"/>
                    </a:lnTo>
                    <a:lnTo>
                      <a:pt x="14" y="161"/>
                    </a:lnTo>
                    <a:lnTo>
                      <a:pt x="12" y="161"/>
                    </a:lnTo>
                    <a:lnTo>
                      <a:pt x="10" y="159"/>
                    </a:lnTo>
                    <a:lnTo>
                      <a:pt x="9" y="159"/>
                    </a:lnTo>
                    <a:lnTo>
                      <a:pt x="7" y="159"/>
                    </a:lnTo>
                    <a:lnTo>
                      <a:pt x="5" y="159"/>
                    </a:lnTo>
                    <a:lnTo>
                      <a:pt x="7" y="157"/>
                    </a:lnTo>
                    <a:lnTo>
                      <a:pt x="7" y="156"/>
                    </a:lnTo>
                    <a:lnTo>
                      <a:pt x="7" y="154"/>
                    </a:lnTo>
                    <a:lnTo>
                      <a:pt x="5" y="156"/>
                    </a:lnTo>
                    <a:lnTo>
                      <a:pt x="4" y="156"/>
                    </a:lnTo>
                    <a:lnTo>
                      <a:pt x="5" y="156"/>
                    </a:lnTo>
                    <a:lnTo>
                      <a:pt x="4" y="157"/>
                    </a:lnTo>
                    <a:lnTo>
                      <a:pt x="2" y="157"/>
                    </a:lnTo>
                    <a:lnTo>
                      <a:pt x="0" y="156"/>
                    </a:lnTo>
                    <a:lnTo>
                      <a:pt x="0" y="154"/>
                    </a:lnTo>
                    <a:lnTo>
                      <a:pt x="2" y="154"/>
                    </a:lnTo>
                    <a:lnTo>
                      <a:pt x="4" y="152"/>
                    </a:lnTo>
                    <a:lnTo>
                      <a:pt x="5" y="150"/>
                    </a:lnTo>
                    <a:lnTo>
                      <a:pt x="7" y="150"/>
                    </a:lnTo>
                    <a:lnTo>
                      <a:pt x="7" y="149"/>
                    </a:lnTo>
                    <a:lnTo>
                      <a:pt x="10" y="147"/>
                    </a:lnTo>
                    <a:lnTo>
                      <a:pt x="12" y="143"/>
                    </a:lnTo>
                    <a:lnTo>
                      <a:pt x="14" y="142"/>
                    </a:lnTo>
                    <a:lnTo>
                      <a:pt x="16" y="138"/>
                    </a:lnTo>
                    <a:lnTo>
                      <a:pt x="17" y="135"/>
                    </a:lnTo>
                    <a:lnTo>
                      <a:pt x="17" y="133"/>
                    </a:lnTo>
                    <a:lnTo>
                      <a:pt x="17" y="129"/>
                    </a:lnTo>
                    <a:lnTo>
                      <a:pt x="16" y="128"/>
                    </a:lnTo>
                    <a:lnTo>
                      <a:pt x="12" y="126"/>
                    </a:lnTo>
                    <a:lnTo>
                      <a:pt x="9" y="124"/>
                    </a:lnTo>
                    <a:lnTo>
                      <a:pt x="7" y="121"/>
                    </a:lnTo>
                    <a:lnTo>
                      <a:pt x="7" y="119"/>
                    </a:lnTo>
                    <a:lnTo>
                      <a:pt x="9" y="116"/>
                    </a:lnTo>
                    <a:lnTo>
                      <a:pt x="10" y="114"/>
                    </a:lnTo>
                    <a:lnTo>
                      <a:pt x="12" y="112"/>
                    </a:lnTo>
                    <a:lnTo>
                      <a:pt x="14" y="110"/>
                    </a:lnTo>
                    <a:lnTo>
                      <a:pt x="17" y="109"/>
                    </a:lnTo>
                    <a:lnTo>
                      <a:pt x="19" y="107"/>
                    </a:lnTo>
                    <a:lnTo>
                      <a:pt x="21" y="107"/>
                    </a:lnTo>
                    <a:lnTo>
                      <a:pt x="24" y="107"/>
                    </a:lnTo>
                    <a:lnTo>
                      <a:pt x="26" y="105"/>
                    </a:lnTo>
                    <a:lnTo>
                      <a:pt x="28" y="103"/>
                    </a:lnTo>
                    <a:lnTo>
                      <a:pt x="30" y="102"/>
                    </a:lnTo>
                    <a:lnTo>
                      <a:pt x="33" y="100"/>
                    </a:lnTo>
                    <a:lnTo>
                      <a:pt x="35" y="96"/>
                    </a:lnTo>
                    <a:lnTo>
                      <a:pt x="37" y="95"/>
                    </a:lnTo>
                    <a:lnTo>
                      <a:pt x="38" y="95"/>
                    </a:lnTo>
                    <a:lnTo>
                      <a:pt x="40" y="93"/>
                    </a:lnTo>
                    <a:lnTo>
                      <a:pt x="42" y="91"/>
                    </a:lnTo>
                    <a:lnTo>
                      <a:pt x="44" y="88"/>
                    </a:lnTo>
                    <a:lnTo>
                      <a:pt x="45" y="84"/>
                    </a:lnTo>
                    <a:lnTo>
                      <a:pt x="47" y="81"/>
                    </a:lnTo>
                    <a:lnTo>
                      <a:pt x="49" y="81"/>
                    </a:lnTo>
                    <a:lnTo>
                      <a:pt x="49" y="82"/>
                    </a:lnTo>
                    <a:lnTo>
                      <a:pt x="51" y="82"/>
                    </a:lnTo>
                    <a:lnTo>
                      <a:pt x="52" y="81"/>
                    </a:lnTo>
                    <a:lnTo>
                      <a:pt x="51" y="81"/>
                    </a:lnTo>
                    <a:lnTo>
                      <a:pt x="49" y="81"/>
                    </a:lnTo>
                    <a:lnTo>
                      <a:pt x="51" y="79"/>
                    </a:lnTo>
                    <a:lnTo>
                      <a:pt x="52" y="77"/>
                    </a:lnTo>
                    <a:lnTo>
                      <a:pt x="54" y="77"/>
                    </a:lnTo>
                    <a:lnTo>
                      <a:pt x="56" y="74"/>
                    </a:lnTo>
                    <a:lnTo>
                      <a:pt x="56" y="72"/>
                    </a:lnTo>
                    <a:lnTo>
                      <a:pt x="58" y="70"/>
                    </a:lnTo>
                    <a:lnTo>
                      <a:pt x="58" y="68"/>
                    </a:lnTo>
                    <a:lnTo>
                      <a:pt x="59" y="67"/>
                    </a:lnTo>
                    <a:lnTo>
                      <a:pt x="61" y="65"/>
                    </a:lnTo>
                    <a:lnTo>
                      <a:pt x="61" y="63"/>
                    </a:lnTo>
                    <a:lnTo>
                      <a:pt x="61" y="65"/>
                    </a:lnTo>
                    <a:lnTo>
                      <a:pt x="61" y="67"/>
                    </a:lnTo>
                    <a:lnTo>
                      <a:pt x="63" y="65"/>
                    </a:lnTo>
                    <a:lnTo>
                      <a:pt x="65" y="65"/>
                    </a:lnTo>
                    <a:lnTo>
                      <a:pt x="66" y="65"/>
                    </a:lnTo>
                    <a:lnTo>
                      <a:pt x="68" y="65"/>
                    </a:lnTo>
                    <a:lnTo>
                      <a:pt x="66" y="63"/>
                    </a:lnTo>
                    <a:lnTo>
                      <a:pt x="65" y="61"/>
                    </a:lnTo>
                    <a:lnTo>
                      <a:pt x="63" y="61"/>
                    </a:lnTo>
                    <a:lnTo>
                      <a:pt x="61" y="63"/>
                    </a:lnTo>
                    <a:lnTo>
                      <a:pt x="59" y="61"/>
                    </a:lnTo>
                    <a:lnTo>
                      <a:pt x="59" y="60"/>
                    </a:lnTo>
                    <a:lnTo>
                      <a:pt x="61" y="60"/>
                    </a:lnTo>
                    <a:lnTo>
                      <a:pt x="61" y="58"/>
                    </a:lnTo>
                    <a:lnTo>
                      <a:pt x="63" y="53"/>
                    </a:lnTo>
                    <a:lnTo>
                      <a:pt x="63" y="49"/>
                    </a:lnTo>
                    <a:lnTo>
                      <a:pt x="63" y="44"/>
                    </a:lnTo>
                    <a:lnTo>
                      <a:pt x="65" y="44"/>
                    </a:lnTo>
                    <a:lnTo>
                      <a:pt x="65" y="46"/>
                    </a:lnTo>
                    <a:lnTo>
                      <a:pt x="65" y="47"/>
                    </a:lnTo>
                    <a:lnTo>
                      <a:pt x="65" y="49"/>
                    </a:lnTo>
                    <a:lnTo>
                      <a:pt x="65" y="47"/>
                    </a:lnTo>
                    <a:lnTo>
                      <a:pt x="66" y="47"/>
                    </a:lnTo>
                    <a:lnTo>
                      <a:pt x="68" y="47"/>
                    </a:lnTo>
                    <a:lnTo>
                      <a:pt x="68" y="46"/>
                    </a:lnTo>
                    <a:lnTo>
                      <a:pt x="66" y="44"/>
                    </a:lnTo>
                    <a:lnTo>
                      <a:pt x="65" y="42"/>
                    </a:lnTo>
                    <a:lnTo>
                      <a:pt x="66" y="42"/>
                    </a:lnTo>
                    <a:lnTo>
                      <a:pt x="68" y="42"/>
                    </a:lnTo>
                    <a:lnTo>
                      <a:pt x="68" y="41"/>
                    </a:lnTo>
                    <a:lnTo>
                      <a:pt x="66" y="41"/>
                    </a:lnTo>
                    <a:lnTo>
                      <a:pt x="66" y="39"/>
                    </a:lnTo>
                    <a:lnTo>
                      <a:pt x="66" y="37"/>
                    </a:lnTo>
                    <a:lnTo>
                      <a:pt x="65" y="39"/>
                    </a:lnTo>
                    <a:lnTo>
                      <a:pt x="65" y="41"/>
                    </a:lnTo>
                    <a:lnTo>
                      <a:pt x="65" y="42"/>
                    </a:lnTo>
                    <a:lnTo>
                      <a:pt x="63" y="42"/>
                    </a:lnTo>
                    <a:lnTo>
                      <a:pt x="61" y="42"/>
                    </a:lnTo>
                    <a:lnTo>
                      <a:pt x="61" y="39"/>
                    </a:lnTo>
                    <a:lnTo>
                      <a:pt x="63" y="37"/>
                    </a:lnTo>
                    <a:lnTo>
                      <a:pt x="63" y="35"/>
                    </a:lnTo>
                    <a:lnTo>
                      <a:pt x="61" y="30"/>
                    </a:lnTo>
                    <a:lnTo>
                      <a:pt x="61" y="23"/>
                    </a:lnTo>
                    <a:lnTo>
                      <a:pt x="61" y="21"/>
                    </a:lnTo>
                    <a:lnTo>
                      <a:pt x="63" y="21"/>
                    </a:lnTo>
                    <a:lnTo>
                      <a:pt x="65" y="21"/>
                    </a:lnTo>
                    <a:lnTo>
                      <a:pt x="66" y="20"/>
                    </a:lnTo>
                    <a:lnTo>
                      <a:pt x="65" y="20"/>
                    </a:lnTo>
                    <a:lnTo>
                      <a:pt x="63" y="20"/>
                    </a:lnTo>
                    <a:lnTo>
                      <a:pt x="61" y="21"/>
                    </a:lnTo>
                    <a:lnTo>
                      <a:pt x="61" y="20"/>
                    </a:lnTo>
                    <a:lnTo>
                      <a:pt x="61" y="18"/>
                    </a:lnTo>
                    <a:lnTo>
                      <a:pt x="61" y="14"/>
                    </a:lnTo>
                    <a:lnTo>
                      <a:pt x="61" y="13"/>
                    </a:lnTo>
                    <a:lnTo>
                      <a:pt x="61" y="14"/>
                    </a:lnTo>
                    <a:lnTo>
                      <a:pt x="63" y="14"/>
                    </a:lnTo>
                    <a:lnTo>
                      <a:pt x="63" y="11"/>
                    </a:lnTo>
                    <a:lnTo>
                      <a:pt x="63" y="7"/>
                    </a:lnTo>
                    <a:lnTo>
                      <a:pt x="63" y="6"/>
                    </a:lnTo>
                    <a:lnTo>
                      <a:pt x="61" y="2"/>
                    </a:lnTo>
                    <a:lnTo>
                      <a:pt x="6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1" name="Freeform 1468"/>
              <p:cNvSpPr>
                <a:spLocks/>
              </p:cNvSpPr>
              <p:nvPr/>
            </p:nvSpPr>
            <p:spPr bwMode="auto">
              <a:xfrm>
                <a:off x="8591549" y="5687266"/>
                <a:ext cx="344488" cy="219075"/>
              </a:xfrm>
              <a:custGeom>
                <a:avLst/>
                <a:gdLst>
                  <a:gd name="T0" fmla="*/ 201 w 217"/>
                  <a:gd name="T1" fmla="*/ 0 h 138"/>
                  <a:gd name="T2" fmla="*/ 199 w 217"/>
                  <a:gd name="T3" fmla="*/ 5 h 138"/>
                  <a:gd name="T4" fmla="*/ 199 w 217"/>
                  <a:gd name="T5" fmla="*/ 9 h 138"/>
                  <a:gd name="T6" fmla="*/ 205 w 217"/>
                  <a:gd name="T7" fmla="*/ 7 h 138"/>
                  <a:gd name="T8" fmla="*/ 212 w 217"/>
                  <a:gd name="T9" fmla="*/ 4 h 138"/>
                  <a:gd name="T10" fmla="*/ 212 w 217"/>
                  <a:gd name="T11" fmla="*/ 5 h 138"/>
                  <a:gd name="T12" fmla="*/ 212 w 217"/>
                  <a:gd name="T13" fmla="*/ 7 h 138"/>
                  <a:gd name="T14" fmla="*/ 217 w 217"/>
                  <a:gd name="T15" fmla="*/ 9 h 138"/>
                  <a:gd name="T16" fmla="*/ 213 w 217"/>
                  <a:gd name="T17" fmla="*/ 12 h 138"/>
                  <a:gd name="T18" fmla="*/ 212 w 217"/>
                  <a:gd name="T19" fmla="*/ 12 h 138"/>
                  <a:gd name="T20" fmla="*/ 217 w 217"/>
                  <a:gd name="T21" fmla="*/ 11 h 138"/>
                  <a:gd name="T22" fmla="*/ 213 w 217"/>
                  <a:gd name="T23" fmla="*/ 14 h 138"/>
                  <a:gd name="T24" fmla="*/ 212 w 217"/>
                  <a:gd name="T25" fmla="*/ 18 h 138"/>
                  <a:gd name="T26" fmla="*/ 210 w 217"/>
                  <a:gd name="T27" fmla="*/ 25 h 138"/>
                  <a:gd name="T28" fmla="*/ 198 w 217"/>
                  <a:gd name="T29" fmla="*/ 33 h 138"/>
                  <a:gd name="T30" fmla="*/ 192 w 217"/>
                  <a:gd name="T31" fmla="*/ 39 h 138"/>
                  <a:gd name="T32" fmla="*/ 189 w 217"/>
                  <a:gd name="T33" fmla="*/ 40 h 138"/>
                  <a:gd name="T34" fmla="*/ 184 w 217"/>
                  <a:gd name="T35" fmla="*/ 46 h 138"/>
                  <a:gd name="T36" fmla="*/ 171 w 217"/>
                  <a:gd name="T37" fmla="*/ 56 h 138"/>
                  <a:gd name="T38" fmla="*/ 156 w 217"/>
                  <a:gd name="T39" fmla="*/ 61 h 138"/>
                  <a:gd name="T40" fmla="*/ 154 w 217"/>
                  <a:gd name="T41" fmla="*/ 66 h 138"/>
                  <a:gd name="T42" fmla="*/ 159 w 217"/>
                  <a:gd name="T43" fmla="*/ 68 h 138"/>
                  <a:gd name="T44" fmla="*/ 156 w 217"/>
                  <a:gd name="T45" fmla="*/ 70 h 138"/>
                  <a:gd name="T46" fmla="*/ 156 w 217"/>
                  <a:gd name="T47" fmla="*/ 72 h 138"/>
                  <a:gd name="T48" fmla="*/ 156 w 217"/>
                  <a:gd name="T49" fmla="*/ 75 h 138"/>
                  <a:gd name="T50" fmla="*/ 149 w 217"/>
                  <a:gd name="T51" fmla="*/ 72 h 138"/>
                  <a:gd name="T52" fmla="*/ 145 w 217"/>
                  <a:gd name="T53" fmla="*/ 70 h 138"/>
                  <a:gd name="T54" fmla="*/ 124 w 217"/>
                  <a:gd name="T55" fmla="*/ 79 h 138"/>
                  <a:gd name="T56" fmla="*/ 110 w 217"/>
                  <a:gd name="T57" fmla="*/ 94 h 138"/>
                  <a:gd name="T58" fmla="*/ 100 w 217"/>
                  <a:gd name="T59" fmla="*/ 103 h 138"/>
                  <a:gd name="T60" fmla="*/ 88 w 217"/>
                  <a:gd name="T61" fmla="*/ 114 h 138"/>
                  <a:gd name="T62" fmla="*/ 75 w 217"/>
                  <a:gd name="T63" fmla="*/ 121 h 138"/>
                  <a:gd name="T64" fmla="*/ 68 w 217"/>
                  <a:gd name="T65" fmla="*/ 129 h 138"/>
                  <a:gd name="T66" fmla="*/ 56 w 217"/>
                  <a:gd name="T67" fmla="*/ 135 h 138"/>
                  <a:gd name="T68" fmla="*/ 46 w 217"/>
                  <a:gd name="T69" fmla="*/ 138 h 138"/>
                  <a:gd name="T70" fmla="*/ 33 w 217"/>
                  <a:gd name="T71" fmla="*/ 135 h 138"/>
                  <a:gd name="T72" fmla="*/ 25 w 217"/>
                  <a:gd name="T73" fmla="*/ 135 h 138"/>
                  <a:gd name="T74" fmla="*/ 20 w 217"/>
                  <a:gd name="T75" fmla="*/ 133 h 138"/>
                  <a:gd name="T76" fmla="*/ 14 w 217"/>
                  <a:gd name="T77" fmla="*/ 131 h 138"/>
                  <a:gd name="T78" fmla="*/ 6 w 217"/>
                  <a:gd name="T79" fmla="*/ 128 h 138"/>
                  <a:gd name="T80" fmla="*/ 4 w 217"/>
                  <a:gd name="T81" fmla="*/ 122 h 138"/>
                  <a:gd name="T82" fmla="*/ 6 w 217"/>
                  <a:gd name="T83" fmla="*/ 121 h 138"/>
                  <a:gd name="T84" fmla="*/ 0 w 217"/>
                  <a:gd name="T85" fmla="*/ 117 h 138"/>
                  <a:gd name="T86" fmla="*/ 7 w 217"/>
                  <a:gd name="T87" fmla="*/ 112 h 138"/>
                  <a:gd name="T88" fmla="*/ 14 w 217"/>
                  <a:gd name="T89" fmla="*/ 107 h 138"/>
                  <a:gd name="T90" fmla="*/ 28 w 217"/>
                  <a:gd name="T91" fmla="*/ 98 h 138"/>
                  <a:gd name="T92" fmla="*/ 49 w 217"/>
                  <a:gd name="T93" fmla="*/ 89 h 138"/>
                  <a:gd name="T94" fmla="*/ 63 w 217"/>
                  <a:gd name="T95" fmla="*/ 82 h 138"/>
                  <a:gd name="T96" fmla="*/ 75 w 217"/>
                  <a:gd name="T97" fmla="*/ 77 h 138"/>
                  <a:gd name="T98" fmla="*/ 95 w 217"/>
                  <a:gd name="T99" fmla="*/ 66 h 138"/>
                  <a:gd name="T100" fmla="*/ 109 w 217"/>
                  <a:gd name="T101" fmla="*/ 61 h 138"/>
                  <a:gd name="T102" fmla="*/ 126 w 217"/>
                  <a:gd name="T103" fmla="*/ 49 h 138"/>
                  <a:gd name="T104" fmla="*/ 145 w 217"/>
                  <a:gd name="T105" fmla="*/ 40 h 138"/>
                  <a:gd name="T106" fmla="*/ 159 w 217"/>
                  <a:gd name="T107" fmla="*/ 28 h 138"/>
                  <a:gd name="T108" fmla="*/ 170 w 217"/>
                  <a:gd name="T109" fmla="*/ 21 h 138"/>
                  <a:gd name="T110" fmla="*/ 187 w 217"/>
                  <a:gd name="T111" fmla="*/ 7 h 138"/>
                  <a:gd name="T112" fmla="*/ 196 w 217"/>
                  <a:gd name="T113" fmla="*/ 2 h 1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7"/>
                  <a:gd name="T172" fmla="*/ 0 h 138"/>
                  <a:gd name="T173" fmla="*/ 217 w 217"/>
                  <a:gd name="T174" fmla="*/ 138 h 1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7" h="138">
                    <a:moveTo>
                      <a:pt x="201" y="0"/>
                    </a:moveTo>
                    <a:lnTo>
                      <a:pt x="205" y="0"/>
                    </a:lnTo>
                    <a:lnTo>
                      <a:pt x="205" y="2"/>
                    </a:lnTo>
                    <a:lnTo>
                      <a:pt x="205" y="0"/>
                    </a:lnTo>
                    <a:lnTo>
                      <a:pt x="201" y="0"/>
                    </a:lnTo>
                    <a:lnTo>
                      <a:pt x="199" y="2"/>
                    </a:lnTo>
                    <a:lnTo>
                      <a:pt x="198" y="2"/>
                    </a:lnTo>
                    <a:lnTo>
                      <a:pt x="198" y="4"/>
                    </a:lnTo>
                    <a:lnTo>
                      <a:pt x="199" y="5"/>
                    </a:lnTo>
                    <a:lnTo>
                      <a:pt x="201" y="7"/>
                    </a:lnTo>
                    <a:lnTo>
                      <a:pt x="199" y="7"/>
                    </a:lnTo>
                    <a:lnTo>
                      <a:pt x="199" y="9"/>
                    </a:lnTo>
                    <a:lnTo>
                      <a:pt x="199" y="11"/>
                    </a:lnTo>
                    <a:lnTo>
                      <a:pt x="201" y="9"/>
                    </a:lnTo>
                    <a:lnTo>
                      <a:pt x="203" y="9"/>
                    </a:lnTo>
                    <a:lnTo>
                      <a:pt x="205" y="7"/>
                    </a:lnTo>
                    <a:lnTo>
                      <a:pt x="206" y="9"/>
                    </a:lnTo>
                    <a:lnTo>
                      <a:pt x="208" y="7"/>
                    </a:lnTo>
                    <a:lnTo>
                      <a:pt x="208" y="5"/>
                    </a:lnTo>
                    <a:lnTo>
                      <a:pt x="210" y="4"/>
                    </a:lnTo>
                    <a:lnTo>
                      <a:pt x="212" y="4"/>
                    </a:lnTo>
                    <a:lnTo>
                      <a:pt x="212" y="5"/>
                    </a:lnTo>
                    <a:lnTo>
                      <a:pt x="210" y="5"/>
                    </a:lnTo>
                    <a:lnTo>
                      <a:pt x="212" y="5"/>
                    </a:lnTo>
                    <a:lnTo>
                      <a:pt x="212" y="7"/>
                    </a:lnTo>
                    <a:lnTo>
                      <a:pt x="213" y="7"/>
                    </a:lnTo>
                    <a:lnTo>
                      <a:pt x="215" y="7"/>
                    </a:lnTo>
                    <a:lnTo>
                      <a:pt x="215" y="9"/>
                    </a:lnTo>
                    <a:lnTo>
                      <a:pt x="217" y="9"/>
                    </a:lnTo>
                    <a:lnTo>
                      <a:pt x="215" y="11"/>
                    </a:lnTo>
                    <a:lnTo>
                      <a:pt x="213" y="11"/>
                    </a:lnTo>
                    <a:lnTo>
                      <a:pt x="215" y="11"/>
                    </a:lnTo>
                    <a:lnTo>
                      <a:pt x="213" y="12"/>
                    </a:lnTo>
                    <a:lnTo>
                      <a:pt x="212" y="12"/>
                    </a:lnTo>
                    <a:lnTo>
                      <a:pt x="210" y="12"/>
                    </a:lnTo>
                    <a:lnTo>
                      <a:pt x="208" y="12"/>
                    </a:lnTo>
                    <a:lnTo>
                      <a:pt x="210" y="12"/>
                    </a:lnTo>
                    <a:lnTo>
                      <a:pt x="212" y="12"/>
                    </a:lnTo>
                    <a:lnTo>
                      <a:pt x="213" y="12"/>
                    </a:lnTo>
                    <a:lnTo>
                      <a:pt x="215" y="12"/>
                    </a:lnTo>
                    <a:lnTo>
                      <a:pt x="217" y="11"/>
                    </a:lnTo>
                    <a:lnTo>
                      <a:pt x="217" y="12"/>
                    </a:lnTo>
                    <a:lnTo>
                      <a:pt x="215" y="12"/>
                    </a:lnTo>
                    <a:lnTo>
                      <a:pt x="213" y="14"/>
                    </a:lnTo>
                    <a:lnTo>
                      <a:pt x="212" y="16"/>
                    </a:lnTo>
                    <a:lnTo>
                      <a:pt x="212" y="18"/>
                    </a:lnTo>
                    <a:lnTo>
                      <a:pt x="213" y="19"/>
                    </a:lnTo>
                    <a:lnTo>
                      <a:pt x="213" y="21"/>
                    </a:lnTo>
                    <a:lnTo>
                      <a:pt x="212" y="23"/>
                    </a:lnTo>
                    <a:lnTo>
                      <a:pt x="210" y="25"/>
                    </a:lnTo>
                    <a:lnTo>
                      <a:pt x="206" y="28"/>
                    </a:lnTo>
                    <a:lnTo>
                      <a:pt x="203" y="30"/>
                    </a:lnTo>
                    <a:lnTo>
                      <a:pt x="201" y="32"/>
                    </a:lnTo>
                    <a:lnTo>
                      <a:pt x="199" y="32"/>
                    </a:lnTo>
                    <a:lnTo>
                      <a:pt x="198" y="33"/>
                    </a:lnTo>
                    <a:lnTo>
                      <a:pt x="196" y="35"/>
                    </a:lnTo>
                    <a:lnTo>
                      <a:pt x="192" y="37"/>
                    </a:lnTo>
                    <a:lnTo>
                      <a:pt x="191" y="39"/>
                    </a:lnTo>
                    <a:lnTo>
                      <a:pt x="192" y="39"/>
                    </a:lnTo>
                    <a:lnTo>
                      <a:pt x="192" y="40"/>
                    </a:lnTo>
                    <a:lnTo>
                      <a:pt x="191" y="40"/>
                    </a:lnTo>
                    <a:lnTo>
                      <a:pt x="189" y="40"/>
                    </a:lnTo>
                    <a:lnTo>
                      <a:pt x="187" y="40"/>
                    </a:lnTo>
                    <a:lnTo>
                      <a:pt x="187" y="42"/>
                    </a:lnTo>
                    <a:lnTo>
                      <a:pt x="185" y="44"/>
                    </a:lnTo>
                    <a:lnTo>
                      <a:pt x="184" y="46"/>
                    </a:lnTo>
                    <a:lnTo>
                      <a:pt x="182" y="47"/>
                    </a:lnTo>
                    <a:lnTo>
                      <a:pt x="180" y="49"/>
                    </a:lnTo>
                    <a:lnTo>
                      <a:pt x="177" y="53"/>
                    </a:lnTo>
                    <a:lnTo>
                      <a:pt x="175" y="54"/>
                    </a:lnTo>
                    <a:lnTo>
                      <a:pt x="171" y="56"/>
                    </a:lnTo>
                    <a:lnTo>
                      <a:pt x="168" y="56"/>
                    </a:lnTo>
                    <a:lnTo>
                      <a:pt x="164" y="56"/>
                    </a:lnTo>
                    <a:lnTo>
                      <a:pt x="161" y="56"/>
                    </a:lnTo>
                    <a:lnTo>
                      <a:pt x="159" y="58"/>
                    </a:lnTo>
                    <a:lnTo>
                      <a:pt x="156" y="61"/>
                    </a:lnTo>
                    <a:lnTo>
                      <a:pt x="156" y="63"/>
                    </a:lnTo>
                    <a:lnTo>
                      <a:pt x="156" y="65"/>
                    </a:lnTo>
                    <a:lnTo>
                      <a:pt x="154" y="66"/>
                    </a:lnTo>
                    <a:lnTo>
                      <a:pt x="156" y="66"/>
                    </a:lnTo>
                    <a:lnTo>
                      <a:pt x="157" y="66"/>
                    </a:lnTo>
                    <a:lnTo>
                      <a:pt x="159" y="66"/>
                    </a:lnTo>
                    <a:lnTo>
                      <a:pt x="159" y="68"/>
                    </a:lnTo>
                    <a:lnTo>
                      <a:pt x="159" y="70"/>
                    </a:lnTo>
                    <a:lnTo>
                      <a:pt x="159" y="73"/>
                    </a:lnTo>
                    <a:lnTo>
                      <a:pt x="157" y="73"/>
                    </a:lnTo>
                    <a:lnTo>
                      <a:pt x="157" y="72"/>
                    </a:lnTo>
                    <a:lnTo>
                      <a:pt x="156" y="70"/>
                    </a:lnTo>
                    <a:lnTo>
                      <a:pt x="156" y="68"/>
                    </a:lnTo>
                    <a:lnTo>
                      <a:pt x="156" y="70"/>
                    </a:lnTo>
                    <a:lnTo>
                      <a:pt x="156" y="72"/>
                    </a:lnTo>
                    <a:lnTo>
                      <a:pt x="157" y="72"/>
                    </a:lnTo>
                    <a:lnTo>
                      <a:pt x="157" y="73"/>
                    </a:lnTo>
                    <a:lnTo>
                      <a:pt x="157" y="75"/>
                    </a:lnTo>
                    <a:lnTo>
                      <a:pt x="156" y="75"/>
                    </a:lnTo>
                    <a:lnTo>
                      <a:pt x="154" y="73"/>
                    </a:lnTo>
                    <a:lnTo>
                      <a:pt x="152" y="73"/>
                    </a:lnTo>
                    <a:lnTo>
                      <a:pt x="150" y="73"/>
                    </a:lnTo>
                    <a:lnTo>
                      <a:pt x="149" y="72"/>
                    </a:lnTo>
                    <a:lnTo>
                      <a:pt x="149" y="70"/>
                    </a:lnTo>
                    <a:lnTo>
                      <a:pt x="145" y="70"/>
                    </a:lnTo>
                    <a:lnTo>
                      <a:pt x="143" y="70"/>
                    </a:lnTo>
                    <a:lnTo>
                      <a:pt x="142" y="70"/>
                    </a:lnTo>
                    <a:lnTo>
                      <a:pt x="136" y="72"/>
                    </a:lnTo>
                    <a:lnTo>
                      <a:pt x="129" y="75"/>
                    </a:lnTo>
                    <a:lnTo>
                      <a:pt x="124" y="79"/>
                    </a:lnTo>
                    <a:lnTo>
                      <a:pt x="119" y="82"/>
                    </a:lnTo>
                    <a:lnTo>
                      <a:pt x="116" y="84"/>
                    </a:lnTo>
                    <a:lnTo>
                      <a:pt x="114" y="89"/>
                    </a:lnTo>
                    <a:lnTo>
                      <a:pt x="110" y="93"/>
                    </a:lnTo>
                    <a:lnTo>
                      <a:pt x="110" y="94"/>
                    </a:lnTo>
                    <a:lnTo>
                      <a:pt x="110" y="96"/>
                    </a:lnTo>
                    <a:lnTo>
                      <a:pt x="109" y="98"/>
                    </a:lnTo>
                    <a:lnTo>
                      <a:pt x="107" y="100"/>
                    </a:lnTo>
                    <a:lnTo>
                      <a:pt x="103" y="101"/>
                    </a:lnTo>
                    <a:lnTo>
                      <a:pt x="100" y="103"/>
                    </a:lnTo>
                    <a:lnTo>
                      <a:pt x="98" y="105"/>
                    </a:lnTo>
                    <a:lnTo>
                      <a:pt x="95" y="107"/>
                    </a:lnTo>
                    <a:lnTo>
                      <a:pt x="93" y="110"/>
                    </a:lnTo>
                    <a:lnTo>
                      <a:pt x="89" y="112"/>
                    </a:lnTo>
                    <a:lnTo>
                      <a:pt x="88" y="114"/>
                    </a:lnTo>
                    <a:lnTo>
                      <a:pt x="84" y="115"/>
                    </a:lnTo>
                    <a:lnTo>
                      <a:pt x="82" y="117"/>
                    </a:lnTo>
                    <a:lnTo>
                      <a:pt x="81" y="119"/>
                    </a:lnTo>
                    <a:lnTo>
                      <a:pt x="77" y="119"/>
                    </a:lnTo>
                    <a:lnTo>
                      <a:pt x="75" y="121"/>
                    </a:lnTo>
                    <a:lnTo>
                      <a:pt x="74" y="122"/>
                    </a:lnTo>
                    <a:lnTo>
                      <a:pt x="72" y="124"/>
                    </a:lnTo>
                    <a:lnTo>
                      <a:pt x="72" y="126"/>
                    </a:lnTo>
                    <a:lnTo>
                      <a:pt x="70" y="128"/>
                    </a:lnTo>
                    <a:lnTo>
                      <a:pt x="68" y="129"/>
                    </a:lnTo>
                    <a:lnTo>
                      <a:pt x="65" y="131"/>
                    </a:lnTo>
                    <a:lnTo>
                      <a:pt x="63" y="133"/>
                    </a:lnTo>
                    <a:lnTo>
                      <a:pt x="60" y="133"/>
                    </a:lnTo>
                    <a:lnTo>
                      <a:pt x="58" y="133"/>
                    </a:lnTo>
                    <a:lnTo>
                      <a:pt x="56" y="135"/>
                    </a:lnTo>
                    <a:lnTo>
                      <a:pt x="54" y="136"/>
                    </a:lnTo>
                    <a:lnTo>
                      <a:pt x="53" y="136"/>
                    </a:lnTo>
                    <a:lnTo>
                      <a:pt x="51" y="136"/>
                    </a:lnTo>
                    <a:lnTo>
                      <a:pt x="47" y="138"/>
                    </a:lnTo>
                    <a:lnTo>
                      <a:pt x="46" y="138"/>
                    </a:lnTo>
                    <a:lnTo>
                      <a:pt x="42" y="138"/>
                    </a:lnTo>
                    <a:lnTo>
                      <a:pt x="40" y="136"/>
                    </a:lnTo>
                    <a:lnTo>
                      <a:pt x="39" y="136"/>
                    </a:lnTo>
                    <a:lnTo>
                      <a:pt x="35" y="135"/>
                    </a:lnTo>
                    <a:lnTo>
                      <a:pt x="33" y="135"/>
                    </a:lnTo>
                    <a:lnTo>
                      <a:pt x="32" y="136"/>
                    </a:lnTo>
                    <a:lnTo>
                      <a:pt x="30" y="136"/>
                    </a:lnTo>
                    <a:lnTo>
                      <a:pt x="26" y="136"/>
                    </a:lnTo>
                    <a:lnTo>
                      <a:pt x="25" y="136"/>
                    </a:lnTo>
                    <a:lnTo>
                      <a:pt x="25" y="135"/>
                    </a:lnTo>
                    <a:lnTo>
                      <a:pt x="25" y="133"/>
                    </a:lnTo>
                    <a:lnTo>
                      <a:pt x="25" y="131"/>
                    </a:lnTo>
                    <a:lnTo>
                      <a:pt x="23" y="131"/>
                    </a:lnTo>
                    <a:lnTo>
                      <a:pt x="21" y="133"/>
                    </a:lnTo>
                    <a:lnTo>
                      <a:pt x="20" y="133"/>
                    </a:lnTo>
                    <a:lnTo>
                      <a:pt x="20" y="131"/>
                    </a:lnTo>
                    <a:lnTo>
                      <a:pt x="18" y="129"/>
                    </a:lnTo>
                    <a:lnTo>
                      <a:pt x="16" y="129"/>
                    </a:lnTo>
                    <a:lnTo>
                      <a:pt x="14" y="131"/>
                    </a:lnTo>
                    <a:lnTo>
                      <a:pt x="13" y="131"/>
                    </a:lnTo>
                    <a:lnTo>
                      <a:pt x="11" y="129"/>
                    </a:lnTo>
                    <a:lnTo>
                      <a:pt x="9" y="129"/>
                    </a:lnTo>
                    <a:lnTo>
                      <a:pt x="6" y="128"/>
                    </a:lnTo>
                    <a:lnTo>
                      <a:pt x="4" y="128"/>
                    </a:lnTo>
                    <a:lnTo>
                      <a:pt x="2" y="126"/>
                    </a:lnTo>
                    <a:lnTo>
                      <a:pt x="0" y="124"/>
                    </a:lnTo>
                    <a:lnTo>
                      <a:pt x="2" y="124"/>
                    </a:lnTo>
                    <a:lnTo>
                      <a:pt x="4" y="122"/>
                    </a:lnTo>
                    <a:lnTo>
                      <a:pt x="7" y="122"/>
                    </a:lnTo>
                    <a:lnTo>
                      <a:pt x="7" y="121"/>
                    </a:lnTo>
                    <a:lnTo>
                      <a:pt x="6" y="121"/>
                    </a:lnTo>
                    <a:lnTo>
                      <a:pt x="6" y="119"/>
                    </a:lnTo>
                    <a:lnTo>
                      <a:pt x="4" y="117"/>
                    </a:lnTo>
                    <a:lnTo>
                      <a:pt x="2" y="117"/>
                    </a:lnTo>
                    <a:lnTo>
                      <a:pt x="0" y="117"/>
                    </a:lnTo>
                    <a:lnTo>
                      <a:pt x="2" y="115"/>
                    </a:lnTo>
                    <a:lnTo>
                      <a:pt x="4" y="114"/>
                    </a:lnTo>
                    <a:lnTo>
                      <a:pt x="6" y="114"/>
                    </a:lnTo>
                    <a:lnTo>
                      <a:pt x="7" y="112"/>
                    </a:lnTo>
                    <a:lnTo>
                      <a:pt x="9" y="110"/>
                    </a:lnTo>
                    <a:lnTo>
                      <a:pt x="11" y="108"/>
                    </a:lnTo>
                    <a:lnTo>
                      <a:pt x="13" y="108"/>
                    </a:lnTo>
                    <a:lnTo>
                      <a:pt x="14" y="108"/>
                    </a:lnTo>
                    <a:lnTo>
                      <a:pt x="14" y="107"/>
                    </a:lnTo>
                    <a:lnTo>
                      <a:pt x="18" y="105"/>
                    </a:lnTo>
                    <a:lnTo>
                      <a:pt x="20" y="103"/>
                    </a:lnTo>
                    <a:lnTo>
                      <a:pt x="21" y="101"/>
                    </a:lnTo>
                    <a:lnTo>
                      <a:pt x="23" y="101"/>
                    </a:lnTo>
                    <a:lnTo>
                      <a:pt x="28" y="98"/>
                    </a:lnTo>
                    <a:lnTo>
                      <a:pt x="35" y="96"/>
                    </a:lnTo>
                    <a:lnTo>
                      <a:pt x="42" y="94"/>
                    </a:lnTo>
                    <a:lnTo>
                      <a:pt x="44" y="93"/>
                    </a:lnTo>
                    <a:lnTo>
                      <a:pt x="47" y="91"/>
                    </a:lnTo>
                    <a:lnTo>
                      <a:pt x="49" y="89"/>
                    </a:lnTo>
                    <a:lnTo>
                      <a:pt x="53" y="87"/>
                    </a:lnTo>
                    <a:lnTo>
                      <a:pt x="56" y="87"/>
                    </a:lnTo>
                    <a:lnTo>
                      <a:pt x="58" y="86"/>
                    </a:lnTo>
                    <a:lnTo>
                      <a:pt x="61" y="84"/>
                    </a:lnTo>
                    <a:lnTo>
                      <a:pt x="63" y="82"/>
                    </a:lnTo>
                    <a:lnTo>
                      <a:pt x="65" y="79"/>
                    </a:lnTo>
                    <a:lnTo>
                      <a:pt x="68" y="79"/>
                    </a:lnTo>
                    <a:lnTo>
                      <a:pt x="70" y="79"/>
                    </a:lnTo>
                    <a:lnTo>
                      <a:pt x="74" y="79"/>
                    </a:lnTo>
                    <a:lnTo>
                      <a:pt x="75" y="77"/>
                    </a:lnTo>
                    <a:lnTo>
                      <a:pt x="79" y="75"/>
                    </a:lnTo>
                    <a:lnTo>
                      <a:pt x="81" y="73"/>
                    </a:lnTo>
                    <a:lnTo>
                      <a:pt x="84" y="72"/>
                    </a:lnTo>
                    <a:lnTo>
                      <a:pt x="91" y="68"/>
                    </a:lnTo>
                    <a:lnTo>
                      <a:pt x="95" y="66"/>
                    </a:lnTo>
                    <a:lnTo>
                      <a:pt x="96" y="65"/>
                    </a:lnTo>
                    <a:lnTo>
                      <a:pt x="98" y="65"/>
                    </a:lnTo>
                    <a:lnTo>
                      <a:pt x="100" y="65"/>
                    </a:lnTo>
                    <a:lnTo>
                      <a:pt x="109" y="61"/>
                    </a:lnTo>
                    <a:lnTo>
                      <a:pt x="116" y="58"/>
                    </a:lnTo>
                    <a:lnTo>
                      <a:pt x="119" y="54"/>
                    </a:lnTo>
                    <a:lnTo>
                      <a:pt x="123" y="53"/>
                    </a:lnTo>
                    <a:lnTo>
                      <a:pt x="124" y="51"/>
                    </a:lnTo>
                    <a:lnTo>
                      <a:pt x="126" y="49"/>
                    </a:lnTo>
                    <a:lnTo>
                      <a:pt x="129" y="49"/>
                    </a:lnTo>
                    <a:lnTo>
                      <a:pt x="133" y="47"/>
                    </a:lnTo>
                    <a:lnTo>
                      <a:pt x="136" y="46"/>
                    </a:lnTo>
                    <a:lnTo>
                      <a:pt x="142" y="44"/>
                    </a:lnTo>
                    <a:lnTo>
                      <a:pt x="145" y="40"/>
                    </a:lnTo>
                    <a:lnTo>
                      <a:pt x="147" y="39"/>
                    </a:lnTo>
                    <a:lnTo>
                      <a:pt x="150" y="37"/>
                    </a:lnTo>
                    <a:lnTo>
                      <a:pt x="152" y="35"/>
                    </a:lnTo>
                    <a:lnTo>
                      <a:pt x="156" y="32"/>
                    </a:lnTo>
                    <a:lnTo>
                      <a:pt x="159" y="28"/>
                    </a:lnTo>
                    <a:lnTo>
                      <a:pt x="163" y="25"/>
                    </a:lnTo>
                    <a:lnTo>
                      <a:pt x="164" y="21"/>
                    </a:lnTo>
                    <a:lnTo>
                      <a:pt x="166" y="21"/>
                    </a:lnTo>
                    <a:lnTo>
                      <a:pt x="170" y="21"/>
                    </a:lnTo>
                    <a:lnTo>
                      <a:pt x="173" y="19"/>
                    </a:lnTo>
                    <a:lnTo>
                      <a:pt x="177" y="18"/>
                    </a:lnTo>
                    <a:lnTo>
                      <a:pt x="180" y="16"/>
                    </a:lnTo>
                    <a:lnTo>
                      <a:pt x="184" y="12"/>
                    </a:lnTo>
                    <a:lnTo>
                      <a:pt x="187" y="7"/>
                    </a:lnTo>
                    <a:lnTo>
                      <a:pt x="189" y="5"/>
                    </a:lnTo>
                    <a:lnTo>
                      <a:pt x="191" y="4"/>
                    </a:lnTo>
                    <a:lnTo>
                      <a:pt x="194" y="2"/>
                    </a:lnTo>
                    <a:lnTo>
                      <a:pt x="196" y="2"/>
                    </a:lnTo>
                    <a:lnTo>
                      <a:pt x="198" y="0"/>
                    </a:lnTo>
                    <a:lnTo>
                      <a:pt x="199" y="0"/>
                    </a:lnTo>
                    <a:lnTo>
                      <a:pt x="20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2" name="Freeform 1469"/>
              <p:cNvSpPr>
                <a:spLocks/>
              </p:cNvSpPr>
              <p:nvPr/>
            </p:nvSpPr>
            <p:spPr bwMode="auto">
              <a:xfrm>
                <a:off x="7832724" y="3712416"/>
                <a:ext cx="149225" cy="174625"/>
              </a:xfrm>
              <a:custGeom>
                <a:avLst/>
                <a:gdLst>
                  <a:gd name="T0" fmla="*/ 75 w 94"/>
                  <a:gd name="T1" fmla="*/ 7 h 110"/>
                  <a:gd name="T2" fmla="*/ 82 w 94"/>
                  <a:gd name="T3" fmla="*/ 14 h 110"/>
                  <a:gd name="T4" fmla="*/ 84 w 94"/>
                  <a:gd name="T5" fmla="*/ 18 h 110"/>
                  <a:gd name="T6" fmla="*/ 84 w 94"/>
                  <a:gd name="T7" fmla="*/ 25 h 110"/>
                  <a:gd name="T8" fmla="*/ 85 w 94"/>
                  <a:gd name="T9" fmla="*/ 33 h 110"/>
                  <a:gd name="T10" fmla="*/ 87 w 94"/>
                  <a:gd name="T11" fmla="*/ 37 h 110"/>
                  <a:gd name="T12" fmla="*/ 89 w 94"/>
                  <a:gd name="T13" fmla="*/ 40 h 110"/>
                  <a:gd name="T14" fmla="*/ 91 w 94"/>
                  <a:gd name="T15" fmla="*/ 46 h 110"/>
                  <a:gd name="T16" fmla="*/ 92 w 94"/>
                  <a:gd name="T17" fmla="*/ 51 h 110"/>
                  <a:gd name="T18" fmla="*/ 92 w 94"/>
                  <a:gd name="T19" fmla="*/ 65 h 110"/>
                  <a:gd name="T20" fmla="*/ 89 w 94"/>
                  <a:gd name="T21" fmla="*/ 72 h 110"/>
                  <a:gd name="T22" fmla="*/ 91 w 94"/>
                  <a:gd name="T23" fmla="*/ 82 h 110"/>
                  <a:gd name="T24" fmla="*/ 87 w 94"/>
                  <a:gd name="T25" fmla="*/ 81 h 110"/>
                  <a:gd name="T26" fmla="*/ 84 w 94"/>
                  <a:gd name="T27" fmla="*/ 68 h 110"/>
                  <a:gd name="T28" fmla="*/ 80 w 94"/>
                  <a:gd name="T29" fmla="*/ 60 h 110"/>
                  <a:gd name="T30" fmla="*/ 80 w 94"/>
                  <a:gd name="T31" fmla="*/ 65 h 110"/>
                  <a:gd name="T32" fmla="*/ 75 w 94"/>
                  <a:gd name="T33" fmla="*/ 74 h 110"/>
                  <a:gd name="T34" fmla="*/ 77 w 94"/>
                  <a:gd name="T35" fmla="*/ 81 h 110"/>
                  <a:gd name="T36" fmla="*/ 84 w 94"/>
                  <a:gd name="T37" fmla="*/ 94 h 110"/>
                  <a:gd name="T38" fmla="*/ 78 w 94"/>
                  <a:gd name="T39" fmla="*/ 107 h 110"/>
                  <a:gd name="T40" fmla="*/ 71 w 94"/>
                  <a:gd name="T41" fmla="*/ 105 h 110"/>
                  <a:gd name="T42" fmla="*/ 71 w 94"/>
                  <a:gd name="T43" fmla="*/ 96 h 110"/>
                  <a:gd name="T44" fmla="*/ 64 w 94"/>
                  <a:gd name="T45" fmla="*/ 100 h 110"/>
                  <a:gd name="T46" fmla="*/ 49 w 94"/>
                  <a:gd name="T47" fmla="*/ 91 h 110"/>
                  <a:gd name="T48" fmla="*/ 44 w 94"/>
                  <a:gd name="T49" fmla="*/ 77 h 110"/>
                  <a:gd name="T50" fmla="*/ 42 w 94"/>
                  <a:gd name="T51" fmla="*/ 63 h 110"/>
                  <a:gd name="T52" fmla="*/ 45 w 94"/>
                  <a:gd name="T53" fmla="*/ 58 h 110"/>
                  <a:gd name="T54" fmla="*/ 47 w 94"/>
                  <a:gd name="T55" fmla="*/ 54 h 110"/>
                  <a:gd name="T56" fmla="*/ 42 w 94"/>
                  <a:gd name="T57" fmla="*/ 49 h 110"/>
                  <a:gd name="T58" fmla="*/ 35 w 94"/>
                  <a:gd name="T59" fmla="*/ 47 h 110"/>
                  <a:gd name="T60" fmla="*/ 35 w 94"/>
                  <a:gd name="T61" fmla="*/ 53 h 110"/>
                  <a:gd name="T62" fmla="*/ 37 w 94"/>
                  <a:gd name="T63" fmla="*/ 56 h 110"/>
                  <a:gd name="T64" fmla="*/ 30 w 94"/>
                  <a:gd name="T65" fmla="*/ 54 h 110"/>
                  <a:gd name="T66" fmla="*/ 21 w 94"/>
                  <a:gd name="T67" fmla="*/ 53 h 110"/>
                  <a:gd name="T68" fmla="*/ 19 w 94"/>
                  <a:gd name="T69" fmla="*/ 46 h 110"/>
                  <a:gd name="T70" fmla="*/ 14 w 94"/>
                  <a:gd name="T71" fmla="*/ 56 h 110"/>
                  <a:gd name="T72" fmla="*/ 12 w 94"/>
                  <a:gd name="T73" fmla="*/ 70 h 110"/>
                  <a:gd name="T74" fmla="*/ 2 w 94"/>
                  <a:gd name="T75" fmla="*/ 70 h 110"/>
                  <a:gd name="T76" fmla="*/ 3 w 94"/>
                  <a:gd name="T77" fmla="*/ 63 h 110"/>
                  <a:gd name="T78" fmla="*/ 3 w 94"/>
                  <a:gd name="T79" fmla="*/ 58 h 110"/>
                  <a:gd name="T80" fmla="*/ 5 w 94"/>
                  <a:gd name="T81" fmla="*/ 54 h 110"/>
                  <a:gd name="T82" fmla="*/ 7 w 94"/>
                  <a:gd name="T83" fmla="*/ 44 h 110"/>
                  <a:gd name="T84" fmla="*/ 19 w 94"/>
                  <a:gd name="T85" fmla="*/ 39 h 110"/>
                  <a:gd name="T86" fmla="*/ 21 w 94"/>
                  <a:gd name="T87" fmla="*/ 32 h 110"/>
                  <a:gd name="T88" fmla="*/ 23 w 94"/>
                  <a:gd name="T89" fmla="*/ 28 h 110"/>
                  <a:gd name="T90" fmla="*/ 28 w 94"/>
                  <a:gd name="T91" fmla="*/ 26 h 110"/>
                  <a:gd name="T92" fmla="*/ 33 w 94"/>
                  <a:gd name="T93" fmla="*/ 23 h 110"/>
                  <a:gd name="T94" fmla="*/ 38 w 94"/>
                  <a:gd name="T95" fmla="*/ 32 h 110"/>
                  <a:gd name="T96" fmla="*/ 35 w 94"/>
                  <a:gd name="T97" fmla="*/ 37 h 110"/>
                  <a:gd name="T98" fmla="*/ 44 w 94"/>
                  <a:gd name="T99" fmla="*/ 33 h 110"/>
                  <a:gd name="T100" fmla="*/ 44 w 94"/>
                  <a:gd name="T101" fmla="*/ 26 h 110"/>
                  <a:gd name="T102" fmla="*/ 51 w 94"/>
                  <a:gd name="T103" fmla="*/ 28 h 110"/>
                  <a:gd name="T104" fmla="*/ 54 w 94"/>
                  <a:gd name="T105" fmla="*/ 23 h 110"/>
                  <a:gd name="T106" fmla="*/ 61 w 94"/>
                  <a:gd name="T107" fmla="*/ 21 h 110"/>
                  <a:gd name="T108" fmla="*/ 66 w 94"/>
                  <a:gd name="T109" fmla="*/ 21 h 110"/>
                  <a:gd name="T110" fmla="*/ 68 w 94"/>
                  <a:gd name="T111" fmla="*/ 11 h 1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4"/>
                  <a:gd name="T169" fmla="*/ 0 h 110"/>
                  <a:gd name="T170" fmla="*/ 94 w 94"/>
                  <a:gd name="T171" fmla="*/ 110 h 1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4" h="110">
                    <a:moveTo>
                      <a:pt x="70" y="0"/>
                    </a:moveTo>
                    <a:lnTo>
                      <a:pt x="70" y="0"/>
                    </a:lnTo>
                    <a:lnTo>
                      <a:pt x="71" y="4"/>
                    </a:lnTo>
                    <a:lnTo>
                      <a:pt x="73" y="6"/>
                    </a:lnTo>
                    <a:lnTo>
                      <a:pt x="75" y="7"/>
                    </a:lnTo>
                    <a:lnTo>
                      <a:pt x="75" y="9"/>
                    </a:lnTo>
                    <a:lnTo>
                      <a:pt x="78" y="9"/>
                    </a:lnTo>
                    <a:lnTo>
                      <a:pt x="80" y="11"/>
                    </a:lnTo>
                    <a:lnTo>
                      <a:pt x="82" y="12"/>
                    </a:lnTo>
                    <a:lnTo>
                      <a:pt x="82" y="14"/>
                    </a:lnTo>
                    <a:lnTo>
                      <a:pt x="82" y="16"/>
                    </a:lnTo>
                    <a:lnTo>
                      <a:pt x="80" y="18"/>
                    </a:lnTo>
                    <a:lnTo>
                      <a:pt x="82" y="18"/>
                    </a:lnTo>
                    <a:lnTo>
                      <a:pt x="84" y="18"/>
                    </a:lnTo>
                    <a:lnTo>
                      <a:pt x="85" y="18"/>
                    </a:lnTo>
                    <a:lnTo>
                      <a:pt x="84" y="19"/>
                    </a:lnTo>
                    <a:lnTo>
                      <a:pt x="84" y="21"/>
                    </a:lnTo>
                    <a:lnTo>
                      <a:pt x="84" y="23"/>
                    </a:lnTo>
                    <a:lnTo>
                      <a:pt x="84" y="25"/>
                    </a:lnTo>
                    <a:lnTo>
                      <a:pt x="85" y="26"/>
                    </a:lnTo>
                    <a:lnTo>
                      <a:pt x="87" y="28"/>
                    </a:lnTo>
                    <a:lnTo>
                      <a:pt x="87" y="30"/>
                    </a:lnTo>
                    <a:lnTo>
                      <a:pt x="85" y="33"/>
                    </a:lnTo>
                    <a:lnTo>
                      <a:pt x="84" y="35"/>
                    </a:lnTo>
                    <a:lnTo>
                      <a:pt x="84" y="37"/>
                    </a:lnTo>
                    <a:lnTo>
                      <a:pt x="85" y="37"/>
                    </a:lnTo>
                    <a:lnTo>
                      <a:pt x="87" y="37"/>
                    </a:lnTo>
                    <a:lnTo>
                      <a:pt x="89" y="37"/>
                    </a:lnTo>
                    <a:lnTo>
                      <a:pt x="89" y="39"/>
                    </a:lnTo>
                    <a:lnTo>
                      <a:pt x="89" y="40"/>
                    </a:lnTo>
                    <a:lnTo>
                      <a:pt x="91" y="42"/>
                    </a:lnTo>
                    <a:lnTo>
                      <a:pt x="92" y="42"/>
                    </a:lnTo>
                    <a:lnTo>
                      <a:pt x="91" y="46"/>
                    </a:lnTo>
                    <a:lnTo>
                      <a:pt x="91" y="47"/>
                    </a:lnTo>
                    <a:lnTo>
                      <a:pt x="89" y="49"/>
                    </a:lnTo>
                    <a:lnTo>
                      <a:pt x="91" y="51"/>
                    </a:lnTo>
                    <a:lnTo>
                      <a:pt x="92" y="51"/>
                    </a:lnTo>
                    <a:lnTo>
                      <a:pt x="92" y="53"/>
                    </a:lnTo>
                    <a:lnTo>
                      <a:pt x="94" y="56"/>
                    </a:lnTo>
                    <a:lnTo>
                      <a:pt x="94" y="58"/>
                    </a:lnTo>
                    <a:lnTo>
                      <a:pt x="94" y="61"/>
                    </a:lnTo>
                    <a:lnTo>
                      <a:pt x="92" y="65"/>
                    </a:lnTo>
                    <a:lnTo>
                      <a:pt x="92" y="67"/>
                    </a:lnTo>
                    <a:lnTo>
                      <a:pt x="91" y="67"/>
                    </a:lnTo>
                    <a:lnTo>
                      <a:pt x="89" y="67"/>
                    </a:lnTo>
                    <a:lnTo>
                      <a:pt x="89" y="68"/>
                    </a:lnTo>
                    <a:lnTo>
                      <a:pt x="89" y="72"/>
                    </a:lnTo>
                    <a:lnTo>
                      <a:pt x="89" y="74"/>
                    </a:lnTo>
                    <a:lnTo>
                      <a:pt x="89" y="75"/>
                    </a:lnTo>
                    <a:lnTo>
                      <a:pt x="89" y="77"/>
                    </a:lnTo>
                    <a:lnTo>
                      <a:pt x="89" y="81"/>
                    </a:lnTo>
                    <a:lnTo>
                      <a:pt x="91" y="82"/>
                    </a:lnTo>
                    <a:lnTo>
                      <a:pt x="91" y="84"/>
                    </a:lnTo>
                    <a:lnTo>
                      <a:pt x="89" y="86"/>
                    </a:lnTo>
                    <a:lnTo>
                      <a:pt x="89" y="84"/>
                    </a:lnTo>
                    <a:lnTo>
                      <a:pt x="89" y="82"/>
                    </a:lnTo>
                    <a:lnTo>
                      <a:pt x="87" y="81"/>
                    </a:lnTo>
                    <a:lnTo>
                      <a:pt x="87" y="79"/>
                    </a:lnTo>
                    <a:lnTo>
                      <a:pt x="85" y="77"/>
                    </a:lnTo>
                    <a:lnTo>
                      <a:pt x="85" y="74"/>
                    </a:lnTo>
                    <a:lnTo>
                      <a:pt x="85" y="70"/>
                    </a:lnTo>
                    <a:lnTo>
                      <a:pt x="84" y="68"/>
                    </a:lnTo>
                    <a:lnTo>
                      <a:pt x="84" y="67"/>
                    </a:lnTo>
                    <a:lnTo>
                      <a:pt x="82" y="67"/>
                    </a:lnTo>
                    <a:lnTo>
                      <a:pt x="82" y="63"/>
                    </a:lnTo>
                    <a:lnTo>
                      <a:pt x="80" y="60"/>
                    </a:lnTo>
                    <a:lnTo>
                      <a:pt x="80" y="58"/>
                    </a:lnTo>
                    <a:lnTo>
                      <a:pt x="78" y="60"/>
                    </a:lnTo>
                    <a:lnTo>
                      <a:pt x="78" y="61"/>
                    </a:lnTo>
                    <a:lnTo>
                      <a:pt x="80" y="65"/>
                    </a:lnTo>
                    <a:lnTo>
                      <a:pt x="80" y="67"/>
                    </a:lnTo>
                    <a:lnTo>
                      <a:pt x="78" y="68"/>
                    </a:lnTo>
                    <a:lnTo>
                      <a:pt x="77" y="70"/>
                    </a:lnTo>
                    <a:lnTo>
                      <a:pt x="77" y="72"/>
                    </a:lnTo>
                    <a:lnTo>
                      <a:pt x="75" y="74"/>
                    </a:lnTo>
                    <a:lnTo>
                      <a:pt x="75" y="75"/>
                    </a:lnTo>
                    <a:lnTo>
                      <a:pt x="73" y="77"/>
                    </a:lnTo>
                    <a:lnTo>
                      <a:pt x="75" y="79"/>
                    </a:lnTo>
                    <a:lnTo>
                      <a:pt x="75" y="81"/>
                    </a:lnTo>
                    <a:lnTo>
                      <a:pt x="77" y="81"/>
                    </a:lnTo>
                    <a:lnTo>
                      <a:pt x="78" y="82"/>
                    </a:lnTo>
                    <a:lnTo>
                      <a:pt x="82" y="84"/>
                    </a:lnTo>
                    <a:lnTo>
                      <a:pt x="82" y="88"/>
                    </a:lnTo>
                    <a:lnTo>
                      <a:pt x="84" y="91"/>
                    </a:lnTo>
                    <a:lnTo>
                      <a:pt x="84" y="94"/>
                    </a:lnTo>
                    <a:lnTo>
                      <a:pt x="84" y="98"/>
                    </a:lnTo>
                    <a:lnTo>
                      <a:pt x="82" y="101"/>
                    </a:lnTo>
                    <a:lnTo>
                      <a:pt x="80" y="103"/>
                    </a:lnTo>
                    <a:lnTo>
                      <a:pt x="78" y="105"/>
                    </a:lnTo>
                    <a:lnTo>
                      <a:pt x="78" y="107"/>
                    </a:lnTo>
                    <a:lnTo>
                      <a:pt x="77" y="108"/>
                    </a:lnTo>
                    <a:lnTo>
                      <a:pt x="77" y="110"/>
                    </a:lnTo>
                    <a:lnTo>
                      <a:pt x="75" y="110"/>
                    </a:lnTo>
                    <a:lnTo>
                      <a:pt x="71" y="108"/>
                    </a:lnTo>
                    <a:lnTo>
                      <a:pt x="71" y="105"/>
                    </a:lnTo>
                    <a:lnTo>
                      <a:pt x="71" y="103"/>
                    </a:lnTo>
                    <a:lnTo>
                      <a:pt x="71" y="100"/>
                    </a:lnTo>
                    <a:lnTo>
                      <a:pt x="71" y="98"/>
                    </a:lnTo>
                    <a:lnTo>
                      <a:pt x="71" y="96"/>
                    </a:lnTo>
                    <a:lnTo>
                      <a:pt x="70" y="98"/>
                    </a:lnTo>
                    <a:lnTo>
                      <a:pt x="68" y="100"/>
                    </a:lnTo>
                    <a:lnTo>
                      <a:pt x="66" y="100"/>
                    </a:lnTo>
                    <a:lnTo>
                      <a:pt x="64" y="100"/>
                    </a:lnTo>
                    <a:lnTo>
                      <a:pt x="61" y="98"/>
                    </a:lnTo>
                    <a:lnTo>
                      <a:pt x="58" y="96"/>
                    </a:lnTo>
                    <a:lnTo>
                      <a:pt x="56" y="94"/>
                    </a:lnTo>
                    <a:lnTo>
                      <a:pt x="54" y="94"/>
                    </a:lnTo>
                    <a:lnTo>
                      <a:pt x="49" y="91"/>
                    </a:lnTo>
                    <a:lnTo>
                      <a:pt x="45" y="88"/>
                    </a:lnTo>
                    <a:lnTo>
                      <a:pt x="44" y="84"/>
                    </a:lnTo>
                    <a:lnTo>
                      <a:pt x="42" y="82"/>
                    </a:lnTo>
                    <a:lnTo>
                      <a:pt x="44" y="79"/>
                    </a:lnTo>
                    <a:lnTo>
                      <a:pt x="44" y="77"/>
                    </a:lnTo>
                    <a:lnTo>
                      <a:pt x="42" y="74"/>
                    </a:lnTo>
                    <a:lnTo>
                      <a:pt x="40" y="72"/>
                    </a:lnTo>
                    <a:lnTo>
                      <a:pt x="40" y="68"/>
                    </a:lnTo>
                    <a:lnTo>
                      <a:pt x="40" y="65"/>
                    </a:lnTo>
                    <a:lnTo>
                      <a:pt x="42" y="63"/>
                    </a:lnTo>
                    <a:lnTo>
                      <a:pt x="44" y="61"/>
                    </a:lnTo>
                    <a:lnTo>
                      <a:pt x="45" y="61"/>
                    </a:lnTo>
                    <a:lnTo>
                      <a:pt x="45" y="60"/>
                    </a:lnTo>
                    <a:lnTo>
                      <a:pt x="47" y="60"/>
                    </a:lnTo>
                    <a:lnTo>
                      <a:pt x="45" y="58"/>
                    </a:lnTo>
                    <a:lnTo>
                      <a:pt x="47" y="56"/>
                    </a:lnTo>
                    <a:lnTo>
                      <a:pt x="49" y="56"/>
                    </a:lnTo>
                    <a:lnTo>
                      <a:pt x="47" y="54"/>
                    </a:lnTo>
                    <a:lnTo>
                      <a:pt x="47" y="53"/>
                    </a:lnTo>
                    <a:lnTo>
                      <a:pt x="45" y="51"/>
                    </a:lnTo>
                    <a:lnTo>
                      <a:pt x="44" y="49"/>
                    </a:lnTo>
                    <a:lnTo>
                      <a:pt x="42" y="49"/>
                    </a:lnTo>
                    <a:lnTo>
                      <a:pt x="38" y="47"/>
                    </a:lnTo>
                    <a:lnTo>
                      <a:pt x="37" y="46"/>
                    </a:lnTo>
                    <a:lnTo>
                      <a:pt x="35" y="46"/>
                    </a:lnTo>
                    <a:lnTo>
                      <a:pt x="35" y="47"/>
                    </a:lnTo>
                    <a:lnTo>
                      <a:pt x="37" y="49"/>
                    </a:lnTo>
                    <a:lnTo>
                      <a:pt x="37" y="51"/>
                    </a:lnTo>
                    <a:lnTo>
                      <a:pt x="35" y="53"/>
                    </a:lnTo>
                    <a:lnTo>
                      <a:pt x="37" y="54"/>
                    </a:lnTo>
                    <a:lnTo>
                      <a:pt x="37" y="56"/>
                    </a:lnTo>
                    <a:lnTo>
                      <a:pt x="35" y="56"/>
                    </a:lnTo>
                    <a:lnTo>
                      <a:pt x="33" y="54"/>
                    </a:lnTo>
                    <a:lnTo>
                      <a:pt x="31" y="54"/>
                    </a:lnTo>
                    <a:lnTo>
                      <a:pt x="30" y="54"/>
                    </a:lnTo>
                    <a:lnTo>
                      <a:pt x="30" y="56"/>
                    </a:lnTo>
                    <a:lnTo>
                      <a:pt x="30" y="58"/>
                    </a:lnTo>
                    <a:lnTo>
                      <a:pt x="28" y="58"/>
                    </a:lnTo>
                    <a:lnTo>
                      <a:pt x="24" y="54"/>
                    </a:lnTo>
                    <a:lnTo>
                      <a:pt x="21" y="53"/>
                    </a:lnTo>
                    <a:lnTo>
                      <a:pt x="21" y="51"/>
                    </a:lnTo>
                    <a:lnTo>
                      <a:pt x="21" y="49"/>
                    </a:lnTo>
                    <a:lnTo>
                      <a:pt x="21" y="47"/>
                    </a:lnTo>
                    <a:lnTo>
                      <a:pt x="19" y="46"/>
                    </a:lnTo>
                    <a:lnTo>
                      <a:pt x="17" y="46"/>
                    </a:lnTo>
                    <a:lnTo>
                      <a:pt x="16" y="49"/>
                    </a:lnTo>
                    <a:lnTo>
                      <a:pt x="16" y="51"/>
                    </a:lnTo>
                    <a:lnTo>
                      <a:pt x="14" y="54"/>
                    </a:lnTo>
                    <a:lnTo>
                      <a:pt x="14" y="56"/>
                    </a:lnTo>
                    <a:lnTo>
                      <a:pt x="14" y="60"/>
                    </a:lnTo>
                    <a:lnTo>
                      <a:pt x="14" y="61"/>
                    </a:lnTo>
                    <a:lnTo>
                      <a:pt x="14" y="65"/>
                    </a:lnTo>
                    <a:lnTo>
                      <a:pt x="12" y="68"/>
                    </a:lnTo>
                    <a:lnTo>
                      <a:pt x="12" y="70"/>
                    </a:lnTo>
                    <a:lnTo>
                      <a:pt x="9" y="72"/>
                    </a:lnTo>
                    <a:lnTo>
                      <a:pt x="7" y="72"/>
                    </a:lnTo>
                    <a:lnTo>
                      <a:pt x="3" y="72"/>
                    </a:lnTo>
                    <a:lnTo>
                      <a:pt x="2" y="72"/>
                    </a:lnTo>
                    <a:lnTo>
                      <a:pt x="2" y="70"/>
                    </a:lnTo>
                    <a:lnTo>
                      <a:pt x="2" y="67"/>
                    </a:lnTo>
                    <a:lnTo>
                      <a:pt x="0" y="65"/>
                    </a:lnTo>
                    <a:lnTo>
                      <a:pt x="2" y="63"/>
                    </a:lnTo>
                    <a:lnTo>
                      <a:pt x="3" y="63"/>
                    </a:lnTo>
                    <a:lnTo>
                      <a:pt x="5" y="61"/>
                    </a:lnTo>
                    <a:lnTo>
                      <a:pt x="3" y="61"/>
                    </a:lnTo>
                    <a:lnTo>
                      <a:pt x="3" y="60"/>
                    </a:lnTo>
                    <a:lnTo>
                      <a:pt x="3" y="58"/>
                    </a:lnTo>
                    <a:lnTo>
                      <a:pt x="5" y="58"/>
                    </a:lnTo>
                    <a:lnTo>
                      <a:pt x="5" y="56"/>
                    </a:lnTo>
                    <a:lnTo>
                      <a:pt x="5" y="54"/>
                    </a:lnTo>
                    <a:lnTo>
                      <a:pt x="5" y="53"/>
                    </a:lnTo>
                    <a:lnTo>
                      <a:pt x="5" y="49"/>
                    </a:lnTo>
                    <a:lnTo>
                      <a:pt x="5" y="47"/>
                    </a:lnTo>
                    <a:lnTo>
                      <a:pt x="7" y="44"/>
                    </a:lnTo>
                    <a:lnTo>
                      <a:pt x="9" y="42"/>
                    </a:lnTo>
                    <a:lnTo>
                      <a:pt x="10" y="40"/>
                    </a:lnTo>
                    <a:lnTo>
                      <a:pt x="14" y="39"/>
                    </a:lnTo>
                    <a:lnTo>
                      <a:pt x="16" y="39"/>
                    </a:lnTo>
                    <a:lnTo>
                      <a:pt x="19" y="39"/>
                    </a:lnTo>
                    <a:lnTo>
                      <a:pt x="21" y="37"/>
                    </a:lnTo>
                    <a:lnTo>
                      <a:pt x="19" y="35"/>
                    </a:lnTo>
                    <a:lnTo>
                      <a:pt x="19" y="33"/>
                    </a:lnTo>
                    <a:lnTo>
                      <a:pt x="21" y="32"/>
                    </a:lnTo>
                    <a:lnTo>
                      <a:pt x="19" y="32"/>
                    </a:lnTo>
                    <a:lnTo>
                      <a:pt x="21" y="30"/>
                    </a:lnTo>
                    <a:lnTo>
                      <a:pt x="23" y="28"/>
                    </a:lnTo>
                    <a:lnTo>
                      <a:pt x="23" y="26"/>
                    </a:lnTo>
                    <a:lnTo>
                      <a:pt x="26" y="26"/>
                    </a:lnTo>
                    <a:lnTo>
                      <a:pt x="28" y="26"/>
                    </a:lnTo>
                    <a:lnTo>
                      <a:pt x="31" y="25"/>
                    </a:lnTo>
                    <a:lnTo>
                      <a:pt x="31" y="23"/>
                    </a:lnTo>
                    <a:lnTo>
                      <a:pt x="33" y="23"/>
                    </a:lnTo>
                    <a:lnTo>
                      <a:pt x="35" y="23"/>
                    </a:lnTo>
                    <a:lnTo>
                      <a:pt x="37" y="25"/>
                    </a:lnTo>
                    <a:lnTo>
                      <a:pt x="38" y="28"/>
                    </a:lnTo>
                    <a:lnTo>
                      <a:pt x="38" y="30"/>
                    </a:lnTo>
                    <a:lnTo>
                      <a:pt x="38" y="32"/>
                    </a:lnTo>
                    <a:lnTo>
                      <a:pt x="38" y="33"/>
                    </a:lnTo>
                    <a:lnTo>
                      <a:pt x="37" y="33"/>
                    </a:lnTo>
                    <a:lnTo>
                      <a:pt x="37" y="35"/>
                    </a:lnTo>
                    <a:lnTo>
                      <a:pt x="35" y="35"/>
                    </a:lnTo>
                    <a:lnTo>
                      <a:pt x="35" y="37"/>
                    </a:lnTo>
                    <a:lnTo>
                      <a:pt x="37" y="35"/>
                    </a:lnTo>
                    <a:lnTo>
                      <a:pt x="38" y="35"/>
                    </a:lnTo>
                    <a:lnTo>
                      <a:pt x="40" y="35"/>
                    </a:lnTo>
                    <a:lnTo>
                      <a:pt x="42" y="33"/>
                    </a:lnTo>
                    <a:lnTo>
                      <a:pt x="44" y="33"/>
                    </a:lnTo>
                    <a:lnTo>
                      <a:pt x="45" y="32"/>
                    </a:lnTo>
                    <a:lnTo>
                      <a:pt x="45" y="30"/>
                    </a:lnTo>
                    <a:lnTo>
                      <a:pt x="44" y="28"/>
                    </a:lnTo>
                    <a:lnTo>
                      <a:pt x="44" y="26"/>
                    </a:lnTo>
                    <a:lnTo>
                      <a:pt x="45" y="26"/>
                    </a:lnTo>
                    <a:lnTo>
                      <a:pt x="47" y="26"/>
                    </a:lnTo>
                    <a:lnTo>
                      <a:pt x="49" y="28"/>
                    </a:lnTo>
                    <a:lnTo>
                      <a:pt x="51" y="28"/>
                    </a:lnTo>
                    <a:lnTo>
                      <a:pt x="52" y="26"/>
                    </a:lnTo>
                    <a:lnTo>
                      <a:pt x="52" y="25"/>
                    </a:lnTo>
                    <a:lnTo>
                      <a:pt x="52" y="23"/>
                    </a:lnTo>
                    <a:lnTo>
                      <a:pt x="54" y="23"/>
                    </a:lnTo>
                    <a:lnTo>
                      <a:pt x="56" y="23"/>
                    </a:lnTo>
                    <a:lnTo>
                      <a:pt x="58" y="25"/>
                    </a:lnTo>
                    <a:lnTo>
                      <a:pt x="59" y="25"/>
                    </a:lnTo>
                    <a:lnTo>
                      <a:pt x="61" y="23"/>
                    </a:lnTo>
                    <a:lnTo>
                      <a:pt x="61" y="21"/>
                    </a:lnTo>
                    <a:lnTo>
                      <a:pt x="61" y="19"/>
                    </a:lnTo>
                    <a:lnTo>
                      <a:pt x="63" y="18"/>
                    </a:lnTo>
                    <a:lnTo>
                      <a:pt x="63" y="19"/>
                    </a:lnTo>
                    <a:lnTo>
                      <a:pt x="64" y="21"/>
                    </a:lnTo>
                    <a:lnTo>
                      <a:pt x="66" y="21"/>
                    </a:lnTo>
                    <a:lnTo>
                      <a:pt x="68" y="19"/>
                    </a:lnTo>
                    <a:lnTo>
                      <a:pt x="68" y="18"/>
                    </a:lnTo>
                    <a:lnTo>
                      <a:pt x="68" y="16"/>
                    </a:lnTo>
                    <a:lnTo>
                      <a:pt x="68" y="14"/>
                    </a:lnTo>
                    <a:lnTo>
                      <a:pt x="68" y="11"/>
                    </a:lnTo>
                    <a:lnTo>
                      <a:pt x="68" y="9"/>
                    </a:lnTo>
                    <a:lnTo>
                      <a:pt x="68" y="6"/>
                    </a:lnTo>
                    <a:lnTo>
                      <a:pt x="68" y="2"/>
                    </a:lnTo>
                    <a:lnTo>
                      <a:pt x="7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3" name="Freeform 1470"/>
              <p:cNvSpPr>
                <a:spLocks/>
              </p:cNvSpPr>
              <p:nvPr/>
            </p:nvSpPr>
            <p:spPr bwMode="auto">
              <a:xfrm>
                <a:off x="7724774" y="3339354"/>
                <a:ext cx="163513" cy="249238"/>
              </a:xfrm>
              <a:custGeom>
                <a:avLst/>
                <a:gdLst>
                  <a:gd name="T0" fmla="*/ 43 w 103"/>
                  <a:gd name="T1" fmla="*/ 8 h 157"/>
                  <a:gd name="T2" fmla="*/ 43 w 103"/>
                  <a:gd name="T3" fmla="*/ 19 h 157"/>
                  <a:gd name="T4" fmla="*/ 49 w 103"/>
                  <a:gd name="T5" fmla="*/ 38 h 157"/>
                  <a:gd name="T6" fmla="*/ 52 w 103"/>
                  <a:gd name="T7" fmla="*/ 43 h 157"/>
                  <a:gd name="T8" fmla="*/ 54 w 103"/>
                  <a:gd name="T9" fmla="*/ 59 h 157"/>
                  <a:gd name="T10" fmla="*/ 49 w 103"/>
                  <a:gd name="T11" fmla="*/ 66 h 157"/>
                  <a:gd name="T12" fmla="*/ 42 w 103"/>
                  <a:gd name="T13" fmla="*/ 68 h 157"/>
                  <a:gd name="T14" fmla="*/ 36 w 103"/>
                  <a:gd name="T15" fmla="*/ 73 h 157"/>
                  <a:gd name="T16" fmla="*/ 40 w 103"/>
                  <a:gd name="T17" fmla="*/ 85 h 157"/>
                  <a:gd name="T18" fmla="*/ 45 w 103"/>
                  <a:gd name="T19" fmla="*/ 97 h 157"/>
                  <a:gd name="T20" fmla="*/ 45 w 103"/>
                  <a:gd name="T21" fmla="*/ 103 h 157"/>
                  <a:gd name="T22" fmla="*/ 50 w 103"/>
                  <a:gd name="T23" fmla="*/ 117 h 157"/>
                  <a:gd name="T24" fmla="*/ 59 w 103"/>
                  <a:gd name="T25" fmla="*/ 122 h 157"/>
                  <a:gd name="T26" fmla="*/ 61 w 103"/>
                  <a:gd name="T27" fmla="*/ 118 h 157"/>
                  <a:gd name="T28" fmla="*/ 63 w 103"/>
                  <a:gd name="T29" fmla="*/ 117 h 157"/>
                  <a:gd name="T30" fmla="*/ 70 w 103"/>
                  <a:gd name="T31" fmla="*/ 115 h 157"/>
                  <a:gd name="T32" fmla="*/ 75 w 103"/>
                  <a:gd name="T33" fmla="*/ 122 h 157"/>
                  <a:gd name="T34" fmla="*/ 75 w 103"/>
                  <a:gd name="T35" fmla="*/ 115 h 157"/>
                  <a:gd name="T36" fmla="*/ 82 w 103"/>
                  <a:gd name="T37" fmla="*/ 118 h 157"/>
                  <a:gd name="T38" fmla="*/ 91 w 103"/>
                  <a:gd name="T39" fmla="*/ 125 h 157"/>
                  <a:gd name="T40" fmla="*/ 82 w 103"/>
                  <a:gd name="T41" fmla="*/ 127 h 157"/>
                  <a:gd name="T42" fmla="*/ 91 w 103"/>
                  <a:gd name="T43" fmla="*/ 136 h 157"/>
                  <a:gd name="T44" fmla="*/ 94 w 103"/>
                  <a:gd name="T45" fmla="*/ 141 h 157"/>
                  <a:gd name="T46" fmla="*/ 103 w 103"/>
                  <a:gd name="T47" fmla="*/ 146 h 157"/>
                  <a:gd name="T48" fmla="*/ 92 w 103"/>
                  <a:gd name="T49" fmla="*/ 155 h 157"/>
                  <a:gd name="T50" fmla="*/ 84 w 103"/>
                  <a:gd name="T51" fmla="*/ 145 h 157"/>
                  <a:gd name="T52" fmla="*/ 78 w 103"/>
                  <a:gd name="T53" fmla="*/ 138 h 157"/>
                  <a:gd name="T54" fmla="*/ 70 w 103"/>
                  <a:gd name="T55" fmla="*/ 129 h 157"/>
                  <a:gd name="T56" fmla="*/ 66 w 103"/>
                  <a:gd name="T57" fmla="*/ 129 h 157"/>
                  <a:gd name="T58" fmla="*/ 70 w 103"/>
                  <a:gd name="T59" fmla="*/ 136 h 157"/>
                  <a:gd name="T60" fmla="*/ 59 w 103"/>
                  <a:gd name="T61" fmla="*/ 129 h 157"/>
                  <a:gd name="T62" fmla="*/ 47 w 103"/>
                  <a:gd name="T63" fmla="*/ 127 h 157"/>
                  <a:gd name="T64" fmla="*/ 40 w 103"/>
                  <a:gd name="T65" fmla="*/ 131 h 157"/>
                  <a:gd name="T66" fmla="*/ 35 w 103"/>
                  <a:gd name="T67" fmla="*/ 127 h 157"/>
                  <a:gd name="T68" fmla="*/ 31 w 103"/>
                  <a:gd name="T69" fmla="*/ 120 h 157"/>
                  <a:gd name="T70" fmla="*/ 28 w 103"/>
                  <a:gd name="T71" fmla="*/ 115 h 157"/>
                  <a:gd name="T72" fmla="*/ 28 w 103"/>
                  <a:gd name="T73" fmla="*/ 101 h 157"/>
                  <a:gd name="T74" fmla="*/ 26 w 103"/>
                  <a:gd name="T75" fmla="*/ 110 h 157"/>
                  <a:gd name="T76" fmla="*/ 16 w 103"/>
                  <a:gd name="T77" fmla="*/ 101 h 157"/>
                  <a:gd name="T78" fmla="*/ 14 w 103"/>
                  <a:gd name="T79" fmla="*/ 99 h 157"/>
                  <a:gd name="T80" fmla="*/ 7 w 103"/>
                  <a:gd name="T81" fmla="*/ 85 h 157"/>
                  <a:gd name="T82" fmla="*/ 3 w 103"/>
                  <a:gd name="T83" fmla="*/ 70 h 157"/>
                  <a:gd name="T84" fmla="*/ 0 w 103"/>
                  <a:gd name="T85" fmla="*/ 63 h 157"/>
                  <a:gd name="T86" fmla="*/ 3 w 103"/>
                  <a:gd name="T87" fmla="*/ 57 h 157"/>
                  <a:gd name="T88" fmla="*/ 10 w 103"/>
                  <a:gd name="T89" fmla="*/ 64 h 157"/>
                  <a:gd name="T90" fmla="*/ 16 w 103"/>
                  <a:gd name="T91" fmla="*/ 57 h 157"/>
                  <a:gd name="T92" fmla="*/ 12 w 103"/>
                  <a:gd name="T93" fmla="*/ 50 h 157"/>
                  <a:gd name="T94" fmla="*/ 14 w 103"/>
                  <a:gd name="T95" fmla="*/ 42 h 157"/>
                  <a:gd name="T96" fmla="*/ 10 w 103"/>
                  <a:gd name="T97" fmla="*/ 33 h 157"/>
                  <a:gd name="T98" fmla="*/ 7 w 103"/>
                  <a:gd name="T99" fmla="*/ 22 h 157"/>
                  <a:gd name="T100" fmla="*/ 9 w 103"/>
                  <a:gd name="T101" fmla="*/ 15 h 157"/>
                  <a:gd name="T102" fmla="*/ 10 w 103"/>
                  <a:gd name="T103" fmla="*/ 7 h 157"/>
                  <a:gd name="T104" fmla="*/ 12 w 103"/>
                  <a:gd name="T105" fmla="*/ 2 h 157"/>
                  <a:gd name="T106" fmla="*/ 28 w 103"/>
                  <a:gd name="T107" fmla="*/ 3 h 157"/>
                  <a:gd name="T108" fmla="*/ 40 w 103"/>
                  <a:gd name="T109" fmla="*/ 0 h 15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3"/>
                  <a:gd name="T166" fmla="*/ 0 h 157"/>
                  <a:gd name="T167" fmla="*/ 103 w 103"/>
                  <a:gd name="T168" fmla="*/ 157 h 15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3" h="157">
                    <a:moveTo>
                      <a:pt x="40" y="0"/>
                    </a:moveTo>
                    <a:lnTo>
                      <a:pt x="42" y="0"/>
                    </a:lnTo>
                    <a:lnTo>
                      <a:pt x="43" y="2"/>
                    </a:lnTo>
                    <a:lnTo>
                      <a:pt x="45" y="3"/>
                    </a:lnTo>
                    <a:lnTo>
                      <a:pt x="45" y="5"/>
                    </a:lnTo>
                    <a:lnTo>
                      <a:pt x="45" y="7"/>
                    </a:lnTo>
                    <a:lnTo>
                      <a:pt x="43" y="8"/>
                    </a:lnTo>
                    <a:lnTo>
                      <a:pt x="43" y="10"/>
                    </a:lnTo>
                    <a:lnTo>
                      <a:pt x="42" y="10"/>
                    </a:lnTo>
                    <a:lnTo>
                      <a:pt x="42" y="12"/>
                    </a:lnTo>
                    <a:lnTo>
                      <a:pt x="42" y="14"/>
                    </a:lnTo>
                    <a:lnTo>
                      <a:pt x="43" y="15"/>
                    </a:lnTo>
                    <a:lnTo>
                      <a:pt x="43" y="17"/>
                    </a:lnTo>
                    <a:lnTo>
                      <a:pt x="43" y="19"/>
                    </a:lnTo>
                    <a:lnTo>
                      <a:pt x="43" y="21"/>
                    </a:lnTo>
                    <a:lnTo>
                      <a:pt x="43" y="26"/>
                    </a:lnTo>
                    <a:lnTo>
                      <a:pt x="43" y="31"/>
                    </a:lnTo>
                    <a:lnTo>
                      <a:pt x="43" y="35"/>
                    </a:lnTo>
                    <a:lnTo>
                      <a:pt x="45" y="36"/>
                    </a:lnTo>
                    <a:lnTo>
                      <a:pt x="47" y="36"/>
                    </a:lnTo>
                    <a:lnTo>
                      <a:pt x="49" y="38"/>
                    </a:lnTo>
                    <a:lnTo>
                      <a:pt x="50" y="38"/>
                    </a:lnTo>
                    <a:lnTo>
                      <a:pt x="50" y="40"/>
                    </a:lnTo>
                    <a:lnTo>
                      <a:pt x="50" y="42"/>
                    </a:lnTo>
                    <a:lnTo>
                      <a:pt x="50" y="43"/>
                    </a:lnTo>
                    <a:lnTo>
                      <a:pt x="52" y="45"/>
                    </a:lnTo>
                    <a:lnTo>
                      <a:pt x="52" y="43"/>
                    </a:lnTo>
                    <a:lnTo>
                      <a:pt x="54" y="43"/>
                    </a:lnTo>
                    <a:lnTo>
                      <a:pt x="54" y="45"/>
                    </a:lnTo>
                    <a:lnTo>
                      <a:pt x="56" y="49"/>
                    </a:lnTo>
                    <a:lnTo>
                      <a:pt x="56" y="52"/>
                    </a:lnTo>
                    <a:lnTo>
                      <a:pt x="54" y="57"/>
                    </a:lnTo>
                    <a:lnTo>
                      <a:pt x="54" y="59"/>
                    </a:lnTo>
                    <a:lnTo>
                      <a:pt x="52" y="59"/>
                    </a:lnTo>
                    <a:lnTo>
                      <a:pt x="54" y="61"/>
                    </a:lnTo>
                    <a:lnTo>
                      <a:pt x="54" y="63"/>
                    </a:lnTo>
                    <a:lnTo>
                      <a:pt x="52" y="63"/>
                    </a:lnTo>
                    <a:lnTo>
                      <a:pt x="52" y="64"/>
                    </a:lnTo>
                    <a:lnTo>
                      <a:pt x="50" y="66"/>
                    </a:lnTo>
                    <a:lnTo>
                      <a:pt x="49" y="66"/>
                    </a:lnTo>
                    <a:lnTo>
                      <a:pt x="49" y="64"/>
                    </a:lnTo>
                    <a:lnTo>
                      <a:pt x="47" y="64"/>
                    </a:lnTo>
                    <a:lnTo>
                      <a:pt x="45" y="66"/>
                    </a:lnTo>
                    <a:lnTo>
                      <a:pt x="42" y="68"/>
                    </a:lnTo>
                    <a:lnTo>
                      <a:pt x="38" y="68"/>
                    </a:lnTo>
                    <a:lnTo>
                      <a:pt x="36" y="68"/>
                    </a:lnTo>
                    <a:lnTo>
                      <a:pt x="36" y="70"/>
                    </a:lnTo>
                    <a:lnTo>
                      <a:pt x="35" y="71"/>
                    </a:lnTo>
                    <a:lnTo>
                      <a:pt x="36" y="73"/>
                    </a:lnTo>
                    <a:lnTo>
                      <a:pt x="40" y="73"/>
                    </a:lnTo>
                    <a:lnTo>
                      <a:pt x="38" y="75"/>
                    </a:lnTo>
                    <a:lnTo>
                      <a:pt x="38" y="77"/>
                    </a:lnTo>
                    <a:lnTo>
                      <a:pt x="38" y="80"/>
                    </a:lnTo>
                    <a:lnTo>
                      <a:pt x="38" y="82"/>
                    </a:lnTo>
                    <a:lnTo>
                      <a:pt x="38" y="85"/>
                    </a:lnTo>
                    <a:lnTo>
                      <a:pt x="40" y="85"/>
                    </a:lnTo>
                    <a:lnTo>
                      <a:pt x="42" y="85"/>
                    </a:lnTo>
                    <a:lnTo>
                      <a:pt x="42" y="87"/>
                    </a:lnTo>
                    <a:lnTo>
                      <a:pt x="43" y="90"/>
                    </a:lnTo>
                    <a:lnTo>
                      <a:pt x="43" y="92"/>
                    </a:lnTo>
                    <a:lnTo>
                      <a:pt x="43" y="94"/>
                    </a:lnTo>
                    <a:lnTo>
                      <a:pt x="43" y="96"/>
                    </a:lnTo>
                    <a:lnTo>
                      <a:pt x="45" y="97"/>
                    </a:lnTo>
                    <a:lnTo>
                      <a:pt x="45" y="99"/>
                    </a:lnTo>
                    <a:lnTo>
                      <a:pt x="47" y="103"/>
                    </a:lnTo>
                    <a:lnTo>
                      <a:pt x="49" y="104"/>
                    </a:lnTo>
                    <a:lnTo>
                      <a:pt x="47" y="104"/>
                    </a:lnTo>
                    <a:lnTo>
                      <a:pt x="45" y="103"/>
                    </a:lnTo>
                    <a:lnTo>
                      <a:pt x="43" y="104"/>
                    </a:lnTo>
                    <a:lnTo>
                      <a:pt x="45" y="106"/>
                    </a:lnTo>
                    <a:lnTo>
                      <a:pt x="45" y="110"/>
                    </a:lnTo>
                    <a:lnTo>
                      <a:pt x="47" y="113"/>
                    </a:lnTo>
                    <a:lnTo>
                      <a:pt x="49" y="115"/>
                    </a:lnTo>
                    <a:lnTo>
                      <a:pt x="50" y="117"/>
                    </a:lnTo>
                    <a:lnTo>
                      <a:pt x="52" y="118"/>
                    </a:lnTo>
                    <a:lnTo>
                      <a:pt x="52" y="120"/>
                    </a:lnTo>
                    <a:lnTo>
                      <a:pt x="54" y="120"/>
                    </a:lnTo>
                    <a:lnTo>
                      <a:pt x="57" y="120"/>
                    </a:lnTo>
                    <a:lnTo>
                      <a:pt x="59" y="122"/>
                    </a:lnTo>
                    <a:lnTo>
                      <a:pt x="59" y="120"/>
                    </a:lnTo>
                    <a:lnTo>
                      <a:pt x="57" y="120"/>
                    </a:lnTo>
                    <a:lnTo>
                      <a:pt x="59" y="120"/>
                    </a:lnTo>
                    <a:lnTo>
                      <a:pt x="61" y="120"/>
                    </a:lnTo>
                    <a:lnTo>
                      <a:pt x="61" y="118"/>
                    </a:lnTo>
                    <a:lnTo>
                      <a:pt x="59" y="117"/>
                    </a:lnTo>
                    <a:lnTo>
                      <a:pt x="59" y="115"/>
                    </a:lnTo>
                    <a:lnTo>
                      <a:pt x="61" y="115"/>
                    </a:lnTo>
                    <a:lnTo>
                      <a:pt x="61" y="117"/>
                    </a:lnTo>
                    <a:lnTo>
                      <a:pt x="63" y="117"/>
                    </a:lnTo>
                    <a:lnTo>
                      <a:pt x="63" y="115"/>
                    </a:lnTo>
                    <a:lnTo>
                      <a:pt x="63" y="113"/>
                    </a:lnTo>
                    <a:lnTo>
                      <a:pt x="64" y="113"/>
                    </a:lnTo>
                    <a:lnTo>
                      <a:pt x="66" y="113"/>
                    </a:lnTo>
                    <a:lnTo>
                      <a:pt x="68" y="113"/>
                    </a:lnTo>
                    <a:lnTo>
                      <a:pt x="70" y="115"/>
                    </a:lnTo>
                    <a:lnTo>
                      <a:pt x="71" y="117"/>
                    </a:lnTo>
                    <a:lnTo>
                      <a:pt x="71" y="118"/>
                    </a:lnTo>
                    <a:lnTo>
                      <a:pt x="70" y="120"/>
                    </a:lnTo>
                    <a:lnTo>
                      <a:pt x="71" y="122"/>
                    </a:lnTo>
                    <a:lnTo>
                      <a:pt x="73" y="122"/>
                    </a:lnTo>
                    <a:lnTo>
                      <a:pt x="75" y="122"/>
                    </a:lnTo>
                    <a:lnTo>
                      <a:pt x="77" y="122"/>
                    </a:lnTo>
                    <a:lnTo>
                      <a:pt x="78" y="120"/>
                    </a:lnTo>
                    <a:lnTo>
                      <a:pt x="77" y="118"/>
                    </a:lnTo>
                    <a:lnTo>
                      <a:pt x="77" y="117"/>
                    </a:lnTo>
                    <a:lnTo>
                      <a:pt x="75" y="115"/>
                    </a:lnTo>
                    <a:lnTo>
                      <a:pt x="77" y="115"/>
                    </a:lnTo>
                    <a:lnTo>
                      <a:pt x="78" y="113"/>
                    </a:lnTo>
                    <a:lnTo>
                      <a:pt x="80" y="113"/>
                    </a:lnTo>
                    <a:lnTo>
                      <a:pt x="82" y="115"/>
                    </a:lnTo>
                    <a:lnTo>
                      <a:pt x="82" y="117"/>
                    </a:lnTo>
                    <a:lnTo>
                      <a:pt x="82" y="118"/>
                    </a:lnTo>
                    <a:lnTo>
                      <a:pt x="82" y="120"/>
                    </a:lnTo>
                    <a:lnTo>
                      <a:pt x="84" y="120"/>
                    </a:lnTo>
                    <a:lnTo>
                      <a:pt x="85" y="120"/>
                    </a:lnTo>
                    <a:lnTo>
                      <a:pt x="87" y="122"/>
                    </a:lnTo>
                    <a:lnTo>
                      <a:pt x="89" y="122"/>
                    </a:lnTo>
                    <a:lnTo>
                      <a:pt x="91" y="124"/>
                    </a:lnTo>
                    <a:lnTo>
                      <a:pt x="91" y="125"/>
                    </a:lnTo>
                    <a:lnTo>
                      <a:pt x="89" y="125"/>
                    </a:lnTo>
                    <a:lnTo>
                      <a:pt x="89" y="127"/>
                    </a:lnTo>
                    <a:lnTo>
                      <a:pt x="87" y="127"/>
                    </a:lnTo>
                    <a:lnTo>
                      <a:pt x="85" y="127"/>
                    </a:lnTo>
                    <a:lnTo>
                      <a:pt x="84" y="127"/>
                    </a:lnTo>
                    <a:lnTo>
                      <a:pt x="82" y="127"/>
                    </a:lnTo>
                    <a:lnTo>
                      <a:pt x="82" y="129"/>
                    </a:lnTo>
                    <a:lnTo>
                      <a:pt x="84" y="131"/>
                    </a:lnTo>
                    <a:lnTo>
                      <a:pt x="87" y="132"/>
                    </a:lnTo>
                    <a:lnTo>
                      <a:pt x="91" y="134"/>
                    </a:lnTo>
                    <a:lnTo>
                      <a:pt x="91" y="136"/>
                    </a:lnTo>
                    <a:lnTo>
                      <a:pt x="92" y="138"/>
                    </a:lnTo>
                    <a:lnTo>
                      <a:pt x="94" y="138"/>
                    </a:lnTo>
                    <a:lnTo>
                      <a:pt x="94" y="139"/>
                    </a:lnTo>
                    <a:lnTo>
                      <a:pt x="94" y="141"/>
                    </a:lnTo>
                    <a:lnTo>
                      <a:pt x="96" y="141"/>
                    </a:lnTo>
                    <a:lnTo>
                      <a:pt x="98" y="141"/>
                    </a:lnTo>
                    <a:lnTo>
                      <a:pt x="99" y="139"/>
                    </a:lnTo>
                    <a:lnTo>
                      <a:pt x="101" y="141"/>
                    </a:lnTo>
                    <a:lnTo>
                      <a:pt x="101" y="143"/>
                    </a:lnTo>
                    <a:lnTo>
                      <a:pt x="103" y="146"/>
                    </a:lnTo>
                    <a:lnTo>
                      <a:pt x="103" y="148"/>
                    </a:lnTo>
                    <a:lnTo>
                      <a:pt x="101" y="152"/>
                    </a:lnTo>
                    <a:lnTo>
                      <a:pt x="101" y="153"/>
                    </a:lnTo>
                    <a:lnTo>
                      <a:pt x="99" y="155"/>
                    </a:lnTo>
                    <a:lnTo>
                      <a:pt x="98" y="157"/>
                    </a:lnTo>
                    <a:lnTo>
                      <a:pt x="94" y="157"/>
                    </a:lnTo>
                    <a:lnTo>
                      <a:pt x="92" y="155"/>
                    </a:lnTo>
                    <a:lnTo>
                      <a:pt x="91" y="152"/>
                    </a:lnTo>
                    <a:lnTo>
                      <a:pt x="91" y="150"/>
                    </a:lnTo>
                    <a:lnTo>
                      <a:pt x="91" y="148"/>
                    </a:lnTo>
                    <a:lnTo>
                      <a:pt x="89" y="148"/>
                    </a:lnTo>
                    <a:lnTo>
                      <a:pt x="89" y="146"/>
                    </a:lnTo>
                    <a:lnTo>
                      <a:pt x="87" y="145"/>
                    </a:lnTo>
                    <a:lnTo>
                      <a:pt x="84" y="145"/>
                    </a:lnTo>
                    <a:lnTo>
                      <a:pt x="84" y="143"/>
                    </a:lnTo>
                    <a:lnTo>
                      <a:pt x="84" y="145"/>
                    </a:lnTo>
                    <a:lnTo>
                      <a:pt x="82" y="145"/>
                    </a:lnTo>
                    <a:lnTo>
                      <a:pt x="82" y="141"/>
                    </a:lnTo>
                    <a:lnTo>
                      <a:pt x="80" y="139"/>
                    </a:lnTo>
                    <a:lnTo>
                      <a:pt x="78" y="138"/>
                    </a:lnTo>
                    <a:lnTo>
                      <a:pt x="78" y="136"/>
                    </a:lnTo>
                    <a:lnTo>
                      <a:pt x="77" y="134"/>
                    </a:lnTo>
                    <a:lnTo>
                      <a:pt x="75" y="134"/>
                    </a:lnTo>
                    <a:lnTo>
                      <a:pt x="73" y="132"/>
                    </a:lnTo>
                    <a:lnTo>
                      <a:pt x="73" y="131"/>
                    </a:lnTo>
                    <a:lnTo>
                      <a:pt x="71" y="129"/>
                    </a:lnTo>
                    <a:lnTo>
                      <a:pt x="70" y="129"/>
                    </a:lnTo>
                    <a:lnTo>
                      <a:pt x="68" y="127"/>
                    </a:lnTo>
                    <a:lnTo>
                      <a:pt x="66" y="125"/>
                    </a:lnTo>
                    <a:lnTo>
                      <a:pt x="64" y="124"/>
                    </a:lnTo>
                    <a:lnTo>
                      <a:pt x="64" y="125"/>
                    </a:lnTo>
                    <a:lnTo>
                      <a:pt x="64" y="127"/>
                    </a:lnTo>
                    <a:lnTo>
                      <a:pt x="66" y="129"/>
                    </a:lnTo>
                    <a:lnTo>
                      <a:pt x="68" y="129"/>
                    </a:lnTo>
                    <a:lnTo>
                      <a:pt x="66" y="131"/>
                    </a:lnTo>
                    <a:lnTo>
                      <a:pt x="68" y="132"/>
                    </a:lnTo>
                    <a:lnTo>
                      <a:pt x="68" y="134"/>
                    </a:lnTo>
                    <a:lnTo>
                      <a:pt x="70" y="134"/>
                    </a:lnTo>
                    <a:lnTo>
                      <a:pt x="70" y="136"/>
                    </a:lnTo>
                    <a:lnTo>
                      <a:pt x="70" y="138"/>
                    </a:lnTo>
                    <a:lnTo>
                      <a:pt x="68" y="136"/>
                    </a:lnTo>
                    <a:lnTo>
                      <a:pt x="66" y="136"/>
                    </a:lnTo>
                    <a:lnTo>
                      <a:pt x="64" y="134"/>
                    </a:lnTo>
                    <a:lnTo>
                      <a:pt x="63" y="132"/>
                    </a:lnTo>
                    <a:lnTo>
                      <a:pt x="61" y="131"/>
                    </a:lnTo>
                    <a:lnTo>
                      <a:pt x="59" y="129"/>
                    </a:lnTo>
                    <a:lnTo>
                      <a:pt x="56" y="129"/>
                    </a:lnTo>
                    <a:lnTo>
                      <a:pt x="54" y="127"/>
                    </a:lnTo>
                    <a:lnTo>
                      <a:pt x="52" y="125"/>
                    </a:lnTo>
                    <a:lnTo>
                      <a:pt x="50" y="124"/>
                    </a:lnTo>
                    <a:lnTo>
                      <a:pt x="49" y="124"/>
                    </a:lnTo>
                    <a:lnTo>
                      <a:pt x="47" y="125"/>
                    </a:lnTo>
                    <a:lnTo>
                      <a:pt x="47" y="127"/>
                    </a:lnTo>
                    <a:lnTo>
                      <a:pt x="47" y="129"/>
                    </a:lnTo>
                    <a:lnTo>
                      <a:pt x="47" y="131"/>
                    </a:lnTo>
                    <a:lnTo>
                      <a:pt x="45" y="132"/>
                    </a:lnTo>
                    <a:lnTo>
                      <a:pt x="43" y="132"/>
                    </a:lnTo>
                    <a:lnTo>
                      <a:pt x="42" y="132"/>
                    </a:lnTo>
                    <a:lnTo>
                      <a:pt x="40" y="132"/>
                    </a:lnTo>
                    <a:lnTo>
                      <a:pt x="40" y="131"/>
                    </a:lnTo>
                    <a:lnTo>
                      <a:pt x="38" y="131"/>
                    </a:lnTo>
                    <a:lnTo>
                      <a:pt x="38" y="129"/>
                    </a:lnTo>
                    <a:lnTo>
                      <a:pt x="38" y="127"/>
                    </a:lnTo>
                    <a:lnTo>
                      <a:pt x="36" y="127"/>
                    </a:lnTo>
                    <a:lnTo>
                      <a:pt x="35" y="129"/>
                    </a:lnTo>
                    <a:lnTo>
                      <a:pt x="35" y="127"/>
                    </a:lnTo>
                    <a:lnTo>
                      <a:pt x="36" y="125"/>
                    </a:lnTo>
                    <a:lnTo>
                      <a:pt x="36" y="124"/>
                    </a:lnTo>
                    <a:lnTo>
                      <a:pt x="35" y="122"/>
                    </a:lnTo>
                    <a:lnTo>
                      <a:pt x="33" y="120"/>
                    </a:lnTo>
                    <a:lnTo>
                      <a:pt x="31" y="120"/>
                    </a:lnTo>
                    <a:lnTo>
                      <a:pt x="31" y="124"/>
                    </a:lnTo>
                    <a:lnTo>
                      <a:pt x="29" y="124"/>
                    </a:lnTo>
                    <a:lnTo>
                      <a:pt x="29" y="122"/>
                    </a:lnTo>
                    <a:lnTo>
                      <a:pt x="28" y="118"/>
                    </a:lnTo>
                    <a:lnTo>
                      <a:pt x="28" y="117"/>
                    </a:lnTo>
                    <a:lnTo>
                      <a:pt x="28" y="115"/>
                    </a:lnTo>
                    <a:lnTo>
                      <a:pt x="29" y="113"/>
                    </a:lnTo>
                    <a:lnTo>
                      <a:pt x="31" y="111"/>
                    </a:lnTo>
                    <a:lnTo>
                      <a:pt x="33" y="108"/>
                    </a:lnTo>
                    <a:lnTo>
                      <a:pt x="33" y="104"/>
                    </a:lnTo>
                    <a:lnTo>
                      <a:pt x="31" y="101"/>
                    </a:lnTo>
                    <a:lnTo>
                      <a:pt x="29" y="101"/>
                    </a:lnTo>
                    <a:lnTo>
                      <a:pt x="28" y="101"/>
                    </a:lnTo>
                    <a:lnTo>
                      <a:pt x="26" y="101"/>
                    </a:lnTo>
                    <a:lnTo>
                      <a:pt x="24" y="101"/>
                    </a:lnTo>
                    <a:lnTo>
                      <a:pt x="24" y="103"/>
                    </a:lnTo>
                    <a:lnTo>
                      <a:pt x="26" y="104"/>
                    </a:lnTo>
                    <a:lnTo>
                      <a:pt x="28" y="106"/>
                    </a:lnTo>
                    <a:lnTo>
                      <a:pt x="28" y="108"/>
                    </a:lnTo>
                    <a:lnTo>
                      <a:pt x="26" y="110"/>
                    </a:lnTo>
                    <a:lnTo>
                      <a:pt x="24" y="110"/>
                    </a:lnTo>
                    <a:lnTo>
                      <a:pt x="21" y="108"/>
                    </a:lnTo>
                    <a:lnTo>
                      <a:pt x="21" y="104"/>
                    </a:lnTo>
                    <a:lnTo>
                      <a:pt x="19" y="104"/>
                    </a:lnTo>
                    <a:lnTo>
                      <a:pt x="19" y="103"/>
                    </a:lnTo>
                    <a:lnTo>
                      <a:pt x="17" y="103"/>
                    </a:lnTo>
                    <a:lnTo>
                      <a:pt x="16" y="101"/>
                    </a:lnTo>
                    <a:lnTo>
                      <a:pt x="17" y="99"/>
                    </a:lnTo>
                    <a:lnTo>
                      <a:pt x="17" y="97"/>
                    </a:lnTo>
                    <a:lnTo>
                      <a:pt x="17" y="96"/>
                    </a:lnTo>
                    <a:lnTo>
                      <a:pt x="16" y="96"/>
                    </a:lnTo>
                    <a:lnTo>
                      <a:pt x="14" y="97"/>
                    </a:lnTo>
                    <a:lnTo>
                      <a:pt x="14" y="99"/>
                    </a:lnTo>
                    <a:lnTo>
                      <a:pt x="12" y="99"/>
                    </a:lnTo>
                    <a:lnTo>
                      <a:pt x="9" y="96"/>
                    </a:lnTo>
                    <a:lnTo>
                      <a:pt x="7" y="92"/>
                    </a:lnTo>
                    <a:lnTo>
                      <a:pt x="5" y="90"/>
                    </a:lnTo>
                    <a:lnTo>
                      <a:pt x="5" y="87"/>
                    </a:lnTo>
                    <a:lnTo>
                      <a:pt x="7" y="85"/>
                    </a:lnTo>
                    <a:lnTo>
                      <a:pt x="5" y="82"/>
                    </a:lnTo>
                    <a:lnTo>
                      <a:pt x="5" y="78"/>
                    </a:lnTo>
                    <a:lnTo>
                      <a:pt x="7" y="77"/>
                    </a:lnTo>
                    <a:lnTo>
                      <a:pt x="7" y="75"/>
                    </a:lnTo>
                    <a:lnTo>
                      <a:pt x="5" y="73"/>
                    </a:lnTo>
                    <a:lnTo>
                      <a:pt x="3" y="71"/>
                    </a:lnTo>
                    <a:lnTo>
                      <a:pt x="3" y="70"/>
                    </a:lnTo>
                    <a:lnTo>
                      <a:pt x="3" y="68"/>
                    </a:lnTo>
                    <a:lnTo>
                      <a:pt x="3" y="64"/>
                    </a:lnTo>
                    <a:lnTo>
                      <a:pt x="2" y="64"/>
                    </a:lnTo>
                    <a:lnTo>
                      <a:pt x="0" y="64"/>
                    </a:lnTo>
                    <a:lnTo>
                      <a:pt x="0" y="63"/>
                    </a:lnTo>
                    <a:lnTo>
                      <a:pt x="0" y="61"/>
                    </a:lnTo>
                    <a:lnTo>
                      <a:pt x="0" y="57"/>
                    </a:lnTo>
                    <a:lnTo>
                      <a:pt x="0" y="56"/>
                    </a:lnTo>
                    <a:lnTo>
                      <a:pt x="3" y="54"/>
                    </a:lnTo>
                    <a:lnTo>
                      <a:pt x="3" y="56"/>
                    </a:lnTo>
                    <a:lnTo>
                      <a:pt x="3" y="57"/>
                    </a:lnTo>
                    <a:lnTo>
                      <a:pt x="5" y="59"/>
                    </a:lnTo>
                    <a:lnTo>
                      <a:pt x="7" y="59"/>
                    </a:lnTo>
                    <a:lnTo>
                      <a:pt x="9" y="59"/>
                    </a:lnTo>
                    <a:lnTo>
                      <a:pt x="9" y="63"/>
                    </a:lnTo>
                    <a:lnTo>
                      <a:pt x="10" y="64"/>
                    </a:lnTo>
                    <a:lnTo>
                      <a:pt x="12" y="64"/>
                    </a:lnTo>
                    <a:lnTo>
                      <a:pt x="16" y="64"/>
                    </a:lnTo>
                    <a:lnTo>
                      <a:pt x="17" y="63"/>
                    </a:lnTo>
                    <a:lnTo>
                      <a:pt x="19" y="59"/>
                    </a:lnTo>
                    <a:lnTo>
                      <a:pt x="17" y="57"/>
                    </a:lnTo>
                    <a:lnTo>
                      <a:pt x="16" y="57"/>
                    </a:lnTo>
                    <a:lnTo>
                      <a:pt x="14" y="56"/>
                    </a:lnTo>
                    <a:lnTo>
                      <a:pt x="14" y="54"/>
                    </a:lnTo>
                    <a:lnTo>
                      <a:pt x="14" y="52"/>
                    </a:lnTo>
                    <a:lnTo>
                      <a:pt x="12" y="52"/>
                    </a:lnTo>
                    <a:lnTo>
                      <a:pt x="12" y="50"/>
                    </a:lnTo>
                    <a:lnTo>
                      <a:pt x="12" y="49"/>
                    </a:lnTo>
                    <a:lnTo>
                      <a:pt x="12" y="47"/>
                    </a:lnTo>
                    <a:lnTo>
                      <a:pt x="12" y="45"/>
                    </a:lnTo>
                    <a:lnTo>
                      <a:pt x="12" y="43"/>
                    </a:lnTo>
                    <a:lnTo>
                      <a:pt x="14" y="42"/>
                    </a:lnTo>
                    <a:lnTo>
                      <a:pt x="12" y="40"/>
                    </a:lnTo>
                    <a:lnTo>
                      <a:pt x="10" y="38"/>
                    </a:lnTo>
                    <a:lnTo>
                      <a:pt x="10" y="36"/>
                    </a:lnTo>
                    <a:lnTo>
                      <a:pt x="10" y="35"/>
                    </a:lnTo>
                    <a:lnTo>
                      <a:pt x="10" y="33"/>
                    </a:lnTo>
                    <a:lnTo>
                      <a:pt x="9" y="33"/>
                    </a:lnTo>
                    <a:lnTo>
                      <a:pt x="7" y="31"/>
                    </a:lnTo>
                    <a:lnTo>
                      <a:pt x="7" y="29"/>
                    </a:lnTo>
                    <a:lnTo>
                      <a:pt x="7" y="28"/>
                    </a:lnTo>
                    <a:lnTo>
                      <a:pt x="5" y="26"/>
                    </a:lnTo>
                    <a:lnTo>
                      <a:pt x="5" y="24"/>
                    </a:lnTo>
                    <a:lnTo>
                      <a:pt x="7" y="22"/>
                    </a:lnTo>
                    <a:lnTo>
                      <a:pt x="9" y="21"/>
                    </a:lnTo>
                    <a:lnTo>
                      <a:pt x="7" y="21"/>
                    </a:lnTo>
                    <a:lnTo>
                      <a:pt x="7" y="19"/>
                    </a:lnTo>
                    <a:lnTo>
                      <a:pt x="7" y="17"/>
                    </a:lnTo>
                    <a:lnTo>
                      <a:pt x="9" y="15"/>
                    </a:lnTo>
                    <a:lnTo>
                      <a:pt x="9" y="12"/>
                    </a:lnTo>
                    <a:lnTo>
                      <a:pt x="9" y="10"/>
                    </a:lnTo>
                    <a:lnTo>
                      <a:pt x="9" y="8"/>
                    </a:lnTo>
                    <a:lnTo>
                      <a:pt x="10" y="7"/>
                    </a:lnTo>
                    <a:lnTo>
                      <a:pt x="10" y="5"/>
                    </a:lnTo>
                    <a:lnTo>
                      <a:pt x="9" y="3"/>
                    </a:lnTo>
                    <a:lnTo>
                      <a:pt x="10" y="2"/>
                    </a:lnTo>
                    <a:lnTo>
                      <a:pt x="12" y="2"/>
                    </a:lnTo>
                    <a:lnTo>
                      <a:pt x="14" y="2"/>
                    </a:lnTo>
                    <a:lnTo>
                      <a:pt x="17" y="2"/>
                    </a:lnTo>
                    <a:lnTo>
                      <a:pt x="19" y="2"/>
                    </a:lnTo>
                    <a:lnTo>
                      <a:pt x="23" y="2"/>
                    </a:lnTo>
                    <a:lnTo>
                      <a:pt x="24" y="3"/>
                    </a:lnTo>
                    <a:lnTo>
                      <a:pt x="28" y="3"/>
                    </a:lnTo>
                    <a:lnTo>
                      <a:pt x="31" y="5"/>
                    </a:lnTo>
                    <a:lnTo>
                      <a:pt x="35" y="5"/>
                    </a:lnTo>
                    <a:lnTo>
                      <a:pt x="36" y="3"/>
                    </a:lnTo>
                    <a:lnTo>
                      <a:pt x="38" y="3"/>
                    </a:lnTo>
                    <a:lnTo>
                      <a:pt x="38" y="2"/>
                    </a:lnTo>
                    <a:lnTo>
                      <a:pt x="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4" name="Freeform 1471"/>
              <p:cNvSpPr>
                <a:spLocks/>
              </p:cNvSpPr>
              <p:nvPr/>
            </p:nvSpPr>
            <p:spPr bwMode="auto">
              <a:xfrm>
                <a:off x="7758112" y="3558429"/>
                <a:ext cx="49213" cy="44450"/>
              </a:xfrm>
              <a:custGeom>
                <a:avLst/>
                <a:gdLst>
                  <a:gd name="T0" fmla="*/ 5 w 31"/>
                  <a:gd name="T1" fmla="*/ 0 h 28"/>
                  <a:gd name="T2" fmla="*/ 8 w 31"/>
                  <a:gd name="T3" fmla="*/ 0 h 28"/>
                  <a:gd name="T4" fmla="*/ 10 w 31"/>
                  <a:gd name="T5" fmla="*/ 0 h 28"/>
                  <a:gd name="T6" fmla="*/ 12 w 31"/>
                  <a:gd name="T7" fmla="*/ 1 h 28"/>
                  <a:gd name="T8" fmla="*/ 15 w 31"/>
                  <a:gd name="T9" fmla="*/ 1 h 28"/>
                  <a:gd name="T10" fmla="*/ 17 w 31"/>
                  <a:gd name="T11" fmla="*/ 1 h 28"/>
                  <a:gd name="T12" fmla="*/ 19 w 31"/>
                  <a:gd name="T13" fmla="*/ 1 h 28"/>
                  <a:gd name="T14" fmla="*/ 22 w 31"/>
                  <a:gd name="T15" fmla="*/ 3 h 28"/>
                  <a:gd name="T16" fmla="*/ 26 w 31"/>
                  <a:gd name="T17" fmla="*/ 7 h 28"/>
                  <a:gd name="T18" fmla="*/ 26 w 31"/>
                  <a:gd name="T19" fmla="*/ 7 h 28"/>
                  <a:gd name="T20" fmla="*/ 26 w 31"/>
                  <a:gd name="T21" fmla="*/ 8 h 28"/>
                  <a:gd name="T22" fmla="*/ 28 w 31"/>
                  <a:gd name="T23" fmla="*/ 8 h 28"/>
                  <a:gd name="T24" fmla="*/ 28 w 31"/>
                  <a:gd name="T25" fmla="*/ 8 h 28"/>
                  <a:gd name="T26" fmla="*/ 29 w 31"/>
                  <a:gd name="T27" fmla="*/ 8 h 28"/>
                  <a:gd name="T28" fmla="*/ 29 w 31"/>
                  <a:gd name="T29" fmla="*/ 10 h 28"/>
                  <a:gd name="T30" fmla="*/ 29 w 31"/>
                  <a:gd name="T31" fmla="*/ 10 h 28"/>
                  <a:gd name="T32" fmla="*/ 28 w 31"/>
                  <a:gd name="T33" fmla="*/ 14 h 28"/>
                  <a:gd name="T34" fmla="*/ 28 w 31"/>
                  <a:gd name="T35" fmla="*/ 17 h 28"/>
                  <a:gd name="T36" fmla="*/ 29 w 31"/>
                  <a:gd name="T37" fmla="*/ 21 h 28"/>
                  <a:gd name="T38" fmla="*/ 31 w 31"/>
                  <a:gd name="T39" fmla="*/ 22 h 28"/>
                  <a:gd name="T40" fmla="*/ 31 w 31"/>
                  <a:gd name="T41" fmla="*/ 24 h 28"/>
                  <a:gd name="T42" fmla="*/ 31 w 31"/>
                  <a:gd name="T43" fmla="*/ 24 h 28"/>
                  <a:gd name="T44" fmla="*/ 29 w 31"/>
                  <a:gd name="T45" fmla="*/ 26 h 28"/>
                  <a:gd name="T46" fmla="*/ 28 w 31"/>
                  <a:gd name="T47" fmla="*/ 28 h 28"/>
                  <a:gd name="T48" fmla="*/ 26 w 31"/>
                  <a:gd name="T49" fmla="*/ 28 h 28"/>
                  <a:gd name="T50" fmla="*/ 24 w 31"/>
                  <a:gd name="T51" fmla="*/ 28 h 28"/>
                  <a:gd name="T52" fmla="*/ 21 w 31"/>
                  <a:gd name="T53" fmla="*/ 28 h 28"/>
                  <a:gd name="T54" fmla="*/ 19 w 31"/>
                  <a:gd name="T55" fmla="*/ 26 h 28"/>
                  <a:gd name="T56" fmla="*/ 17 w 31"/>
                  <a:gd name="T57" fmla="*/ 24 h 28"/>
                  <a:gd name="T58" fmla="*/ 17 w 31"/>
                  <a:gd name="T59" fmla="*/ 22 h 28"/>
                  <a:gd name="T60" fmla="*/ 17 w 31"/>
                  <a:gd name="T61" fmla="*/ 21 h 28"/>
                  <a:gd name="T62" fmla="*/ 17 w 31"/>
                  <a:gd name="T63" fmla="*/ 19 h 28"/>
                  <a:gd name="T64" fmla="*/ 15 w 31"/>
                  <a:gd name="T65" fmla="*/ 17 h 28"/>
                  <a:gd name="T66" fmla="*/ 14 w 31"/>
                  <a:gd name="T67" fmla="*/ 17 h 28"/>
                  <a:gd name="T68" fmla="*/ 12 w 31"/>
                  <a:gd name="T69" fmla="*/ 17 h 28"/>
                  <a:gd name="T70" fmla="*/ 12 w 31"/>
                  <a:gd name="T71" fmla="*/ 15 h 28"/>
                  <a:gd name="T72" fmla="*/ 12 w 31"/>
                  <a:gd name="T73" fmla="*/ 14 h 28"/>
                  <a:gd name="T74" fmla="*/ 12 w 31"/>
                  <a:gd name="T75" fmla="*/ 14 h 28"/>
                  <a:gd name="T76" fmla="*/ 10 w 31"/>
                  <a:gd name="T77" fmla="*/ 10 h 28"/>
                  <a:gd name="T78" fmla="*/ 10 w 31"/>
                  <a:gd name="T79" fmla="*/ 8 h 28"/>
                  <a:gd name="T80" fmla="*/ 7 w 31"/>
                  <a:gd name="T81" fmla="*/ 7 h 28"/>
                  <a:gd name="T82" fmla="*/ 5 w 31"/>
                  <a:gd name="T83" fmla="*/ 7 h 28"/>
                  <a:gd name="T84" fmla="*/ 3 w 31"/>
                  <a:gd name="T85" fmla="*/ 5 h 28"/>
                  <a:gd name="T86" fmla="*/ 3 w 31"/>
                  <a:gd name="T87" fmla="*/ 3 h 28"/>
                  <a:gd name="T88" fmla="*/ 2 w 31"/>
                  <a:gd name="T89" fmla="*/ 3 h 28"/>
                  <a:gd name="T90" fmla="*/ 0 w 31"/>
                  <a:gd name="T91" fmla="*/ 3 h 28"/>
                  <a:gd name="T92" fmla="*/ 0 w 31"/>
                  <a:gd name="T93" fmla="*/ 1 h 28"/>
                  <a:gd name="T94" fmla="*/ 0 w 31"/>
                  <a:gd name="T95" fmla="*/ 0 h 28"/>
                  <a:gd name="T96" fmla="*/ 2 w 31"/>
                  <a:gd name="T97" fmla="*/ 0 h 28"/>
                  <a:gd name="T98" fmla="*/ 5 w 31"/>
                  <a:gd name="T99" fmla="*/ 0 h 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1"/>
                  <a:gd name="T151" fmla="*/ 0 h 28"/>
                  <a:gd name="T152" fmla="*/ 31 w 31"/>
                  <a:gd name="T153" fmla="*/ 28 h 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1" h="28">
                    <a:moveTo>
                      <a:pt x="5" y="0"/>
                    </a:moveTo>
                    <a:lnTo>
                      <a:pt x="8" y="0"/>
                    </a:lnTo>
                    <a:lnTo>
                      <a:pt x="10" y="0"/>
                    </a:lnTo>
                    <a:lnTo>
                      <a:pt x="12" y="1"/>
                    </a:lnTo>
                    <a:lnTo>
                      <a:pt x="15" y="1"/>
                    </a:lnTo>
                    <a:lnTo>
                      <a:pt x="17" y="1"/>
                    </a:lnTo>
                    <a:lnTo>
                      <a:pt x="19" y="1"/>
                    </a:lnTo>
                    <a:lnTo>
                      <a:pt x="22" y="3"/>
                    </a:lnTo>
                    <a:lnTo>
                      <a:pt x="26" y="7"/>
                    </a:lnTo>
                    <a:lnTo>
                      <a:pt x="26" y="8"/>
                    </a:lnTo>
                    <a:lnTo>
                      <a:pt x="28" y="8"/>
                    </a:lnTo>
                    <a:lnTo>
                      <a:pt x="29" y="8"/>
                    </a:lnTo>
                    <a:lnTo>
                      <a:pt x="29" y="10"/>
                    </a:lnTo>
                    <a:lnTo>
                      <a:pt x="28" y="14"/>
                    </a:lnTo>
                    <a:lnTo>
                      <a:pt x="28" y="17"/>
                    </a:lnTo>
                    <a:lnTo>
                      <a:pt x="29" y="21"/>
                    </a:lnTo>
                    <a:lnTo>
                      <a:pt x="31" y="22"/>
                    </a:lnTo>
                    <a:lnTo>
                      <a:pt x="31" y="24"/>
                    </a:lnTo>
                    <a:lnTo>
                      <a:pt x="29" y="26"/>
                    </a:lnTo>
                    <a:lnTo>
                      <a:pt x="28" y="28"/>
                    </a:lnTo>
                    <a:lnTo>
                      <a:pt x="26" y="28"/>
                    </a:lnTo>
                    <a:lnTo>
                      <a:pt x="24" y="28"/>
                    </a:lnTo>
                    <a:lnTo>
                      <a:pt x="21" y="28"/>
                    </a:lnTo>
                    <a:lnTo>
                      <a:pt x="19" y="26"/>
                    </a:lnTo>
                    <a:lnTo>
                      <a:pt x="17" y="24"/>
                    </a:lnTo>
                    <a:lnTo>
                      <a:pt x="17" y="22"/>
                    </a:lnTo>
                    <a:lnTo>
                      <a:pt x="17" y="21"/>
                    </a:lnTo>
                    <a:lnTo>
                      <a:pt x="17" y="19"/>
                    </a:lnTo>
                    <a:lnTo>
                      <a:pt x="15" y="17"/>
                    </a:lnTo>
                    <a:lnTo>
                      <a:pt x="14" y="17"/>
                    </a:lnTo>
                    <a:lnTo>
                      <a:pt x="12" y="17"/>
                    </a:lnTo>
                    <a:lnTo>
                      <a:pt x="12" y="15"/>
                    </a:lnTo>
                    <a:lnTo>
                      <a:pt x="12" y="14"/>
                    </a:lnTo>
                    <a:lnTo>
                      <a:pt x="10" y="10"/>
                    </a:lnTo>
                    <a:lnTo>
                      <a:pt x="10" y="8"/>
                    </a:lnTo>
                    <a:lnTo>
                      <a:pt x="7" y="7"/>
                    </a:lnTo>
                    <a:lnTo>
                      <a:pt x="5" y="7"/>
                    </a:lnTo>
                    <a:lnTo>
                      <a:pt x="3" y="5"/>
                    </a:lnTo>
                    <a:lnTo>
                      <a:pt x="3" y="3"/>
                    </a:lnTo>
                    <a:lnTo>
                      <a:pt x="2" y="3"/>
                    </a:lnTo>
                    <a:lnTo>
                      <a:pt x="0" y="3"/>
                    </a:lnTo>
                    <a:lnTo>
                      <a:pt x="0" y="1"/>
                    </a:lnTo>
                    <a:lnTo>
                      <a:pt x="0" y="0"/>
                    </a:lnTo>
                    <a:lnTo>
                      <a:pt x="2" y="0"/>
                    </a:lnTo>
                    <a:lnTo>
                      <a:pt x="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5" name="Freeform 1472"/>
              <p:cNvSpPr>
                <a:spLocks/>
              </p:cNvSpPr>
              <p:nvPr/>
            </p:nvSpPr>
            <p:spPr bwMode="auto">
              <a:xfrm>
                <a:off x="7807324" y="3555254"/>
                <a:ext cx="19050" cy="19050"/>
              </a:xfrm>
              <a:custGeom>
                <a:avLst/>
                <a:gdLst>
                  <a:gd name="T0" fmla="*/ 4 w 12"/>
                  <a:gd name="T1" fmla="*/ 0 h 12"/>
                  <a:gd name="T2" fmla="*/ 7 w 12"/>
                  <a:gd name="T3" fmla="*/ 0 h 12"/>
                  <a:gd name="T4" fmla="*/ 9 w 12"/>
                  <a:gd name="T5" fmla="*/ 2 h 12"/>
                  <a:gd name="T6" fmla="*/ 11 w 12"/>
                  <a:gd name="T7" fmla="*/ 3 h 12"/>
                  <a:gd name="T8" fmla="*/ 12 w 12"/>
                  <a:gd name="T9" fmla="*/ 5 h 12"/>
                  <a:gd name="T10" fmla="*/ 12 w 12"/>
                  <a:gd name="T11" fmla="*/ 7 h 12"/>
                  <a:gd name="T12" fmla="*/ 11 w 12"/>
                  <a:gd name="T13" fmla="*/ 9 h 12"/>
                  <a:gd name="T14" fmla="*/ 11 w 12"/>
                  <a:gd name="T15" fmla="*/ 10 h 12"/>
                  <a:gd name="T16" fmla="*/ 9 w 12"/>
                  <a:gd name="T17" fmla="*/ 12 h 12"/>
                  <a:gd name="T18" fmla="*/ 7 w 12"/>
                  <a:gd name="T19" fmla="*/ 12 h 12"/>
                  <a:gd name="T20" fmla="*/ 5 w 12"/>
                  <a:gd name="T21" fmla="*/ 12 h 12"/>
                  <a:gd name="T22" fmla="*/ 4 w 12"/>
                  <a:gd name="T23" fmla="*/ 10 h 12"/>
                  <a:gd name="T24" fmla="*/ 2 w 12"/>
                  <a:gd name="T25" fmla="*/ 9 h 12"/>
                  <a:gd name="T26" fmla="*/ 0 w 12"/>
                  <a:gd name="T27" fmla="*/ 7 h 12"/>
                  <a:gd name="T28" fmla="*/ 2 w 12"/>
                  <a:gd name="T29" fmla="*/ 5 h 12"/>
                  <a:gd name="T30" fmla="*/ 2 w 12"/>
                  <a:gd name="T31" fmla="*/ 3 h 12"/>
                  <a:gd name="T32" fmla="*/ 2 w 12"/>
                  <a:gd name="T33" fmla="*/ 2 h 12"/>
                  <a:gd name="T34" fmla="*/ 4 w 12"/>
                  <a:gd name="T35" fmla="*/ 0 h 12"/>
                  <a:gd name="T36" fmla="*/ 4 w 12"/>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
                  <a:gd name="T58" fmla="*/ 0 h 12"/>
                  <a:gd name="T59" fmla="*/ 12 w 12"/>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 h="12">
                    <a:moveTo>
                      <a:pt x="4" y="0"/>
                    </a:moveTo>
                    <a:lnTo>
                      <a:pt x="7" y="0"/>
                    </a:lnTo>
                    <a:lnTo>
                      <a:pt x="9" y="2"/>
                    </a:lnTo>
                    <a:lnTo>
                      <a:pt x="11" y="3"/>
                    </a:lnTo>
                    <a:lnTo>
                      <a:pt x="12" y="5"/>
                    </a:lnTo>
                    <a:lnTo>
                      <a:pt x="12" y="7"/>
                    </a:lnTo>
                    <a:lnTo>
                      <a:pt x="11" y="9"/>
                    </a:lnTo>
                    <a:lnTo>
                      <a:pt x="11" y="10"/>
                    </a:lnTo>
                    <a:lnTo>
                      <a:pt x="9" y="12"/>
                    </a:lnTo>
                    <a:lnTo>
                      <a:pt x="7" y="12"/>
                    </a:lnTo>
                    <a:lnTo>
                      <a:pt x="5" y="12"/>
                    </a:lnTo>
                    <a:lnTo>
                      <a:pt x="4" y="10"/>
                    </a:lnTo>
                    <a:lnTo>
                      <a:pt x="2" y="9"/>
                    </a:lnTo>
                    <a:lnTo>
                      <a:pt x="0" y="7"/>
                    </a:lnTo>
                    <a:lnTo>
                      <a:pt x="2" y="5"/>
                    </a:lnTo>
                    <a:lnTo>
                      <a:pt x="2" y="3"/>
                    </a:lnTo>
                    <a:lnTo>
                      <a:pt x="2" y="2"/>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6" name="Freeform 1473"/>
              <p:cNvSpPr>
                <a:spLocks/>
              </p:cNvSpPr>
              <p:nvPr/>
            </p:nvSpPr>
            <p:spPr bwMode="auto">
              <a:xfrm>
                <a:off x="7851774" y="3591766"/>
                <a:ext cx="39688" cy="42863"/>
              </a:xfrm>
              <a:custGeom>
                <a:avLst/>
                <a:gdLst>
                  <a:gd name="T0" fmla="*/ 0 w 25"/>
                  <a:gd name="T1" fmla="*/ 0 h 27"/>
                  <a:gd name="T2" fmla="*/ 2 w 25"/>
                  <a:gd name="T3" fmla="*/ 0 h 27"/>
                  <a:gd name="T4" fmla="*/ 5 w 25"/>
                  <a:gd name="T5" fmla="*/ 3 h 27"/>
                  <a:gd name="T6" fmla="*/ 9 w 25"/>
                  <a:gd name="T7" fmla="*/ 5 h 27"/>
                  <a:gd name="T8" fmla="*/ 12 w 25"/>
                  <a:gd name="T9" fmla="*/ 8 h 27"/>
                  <a:gd name="T10" fmla="*/ 16 w 25"/>
                  <a:gd name="T11" fmla="*/ 10 h 27"/>
                  <a:gd name="T12" fmla="*/ 18 w 25"/>
                  <a:gd name="T13" fmla="*/ 12 h 27"/>
                  <a:gd name="T14" fmla="*/ 19 w 25"/>
                  <a:gd name="T15" fmla="*/ 13 h 27"/>
                  <a:gd name="T16" fmla="*/ 23 w 25"/>
                  <a:gd name="T17" fmla="*/ 17 h 27"/>
                  <a:gd name="T18" fmla="*/ 23 w 25"/>
                  <a:gd name="T19" fmla="*/ 20 h 27"/>
                  <a:gd name="T20" fmla="*/ 25 w 25"/>
                  <a:gd name="T21" fmla="*/ 24 h 27"/>
                  <a:gd name="T22" fmla="*/ 25 w 25"/>
                  <a:gd name="T23" fmla="*/ 26 h 27"/>
                  <a:gd name="T24" fmla="*/ 23 w 25"/>
                  <a:gd name="T25" fmla="*/ 27 h 27"/>
                  <a:gd name="T26" fmla="*/ 21 w 25"/>
                  <a:gd name="T27" fmla="*/ 26 h 27"/>
                  <a:gd name="T28" fmla="*/ 21 w 25"/>
                  <a:gd name="T29" fmla="*/ 24 h 27"/>
                  <a:gd name="T30" fmla="*/ 19 w 25"/>
                  <a:gd name="T31" fmla="*/ 22 h 27"/>
                  <a:gd name="T32" fmla="*/ 18 w 25"/>
                  <a:gd name="T33" fmla="*/ 22 h 27"/>
                  <a:gd name="T34" fmla="*/ 16 w 25"/>
                  <a:gd name="T35" fmla="*/ 20 h 27"/>
                  <a:gd name="T36" fmla="*/ 14 w 25"/>
                  <a:gd name="T37" fmla="*/ 19 h 27"/>
                  <a:gd name="T38" fmla="*/ 11 w 25"/>
                  <a:gd name="T39" fmla="*/ 19 h 27"/>
                  <a:gd name="T40" fmla="*/ 11 w 25"/>
                  <a:gd name="T41" fmla="*/ 19 h 27"/>
                  <a:gd name="T42" fmla="*/ 9 w 25"/>
                  <a:gd name="T43" fmla="*/ 17 h 27"/>
                  <a:gd name="T44" fmla="*/ 9 w 25"/>
                  <a:gd name="T45" fmla="*/ 15 h 27"/>
                  <a:gd name="T46" fmla="*/ 7 w 25"/>
                  <a:gd name="T47" fmla="*/ 15 h 27"/>
                  <a:gd name="T48" fmla="*/ 5 w 25"/>
                  <a:gd name="T49" fmla="*/ 17 h 27"/>
                  <a:gd name="T50" fmla="*/ 5 w 25"/>
                  <a:gd name="T51" fmla="*/ 19 h 27"/>
                  <a:gd name="T52" fmla="*/ 4 w 25"/>
                  <a:gd name="T53" fmla="*/ 20 h 27"/>
                  <a:gd name="T54" fmla="*/ 4 w 25"/>
                  <a:gd name="T55" fmla="*/ 22 h 27"/>
                  <a:gd name="T56" fmla="*/ 4 w 25"/>
                  <a:gd name="T57" fmla="*/ 22 h 27"/>
                  <a:gd name="T58" fmla="*/ 2 w 25"/>
                  <a:gd name="T59" fmla="*/ 22 h 27"/>
                  <a:gd name="T60" fmla="*/ 2 w 25"/>
                  <a:gd name="T61" fmla="*/ 20 h 27"/>
                  <a:gd name="T62" fmla="*/ 2 w 25"/>
                  <a:gd name="T63" fmla="*/ 17 h 27"/>
                  <a:gd name="T64" fmla="*/ 2 w 25"/>
                  <a:gd name="T65" fmla="*/ 17 h 27"/>
                  <a:gd name="T66" fmla="*/ 2 w 25"/>
                  <a:gd name="T67" fmla="*/ 15 h 27"/>
                  <a:gd name="T68" fmla="*/ 2 w 25"/>
                  <a:gd name="T69" fmla="*/ 13 h 27"/>
                  <a:gd name="T70" fmla="*/ 2 w 25"/>
                  <a:gd name="T71" fmla="*/ 13 h 27"/>
                  <a:gd name="T72" fmla="*/ 0 w 25"/>
                  <a:gd name="T73" fmla="*/ 13 h 27"/>
                  <a:gd name="T74" fmla="*/ 0 w 25"/>
                  <a:gd name="T75" fmla="*/ 12 h 27"/>
                  <a:gd name="T76" fmla="*/ 0 w 25"/>
                  <a:gd name="T77" fmla="*/ 10 h 27"/>
                  <a:gd name="T78" fmla="*/ 0 w 25"/>
                  <a:gd name="T79" fmla="*/ 7 h 27"/>
                  <a:gd name="T80" fmla="*/ 0 w 25"/>
                  <a:gd name="T81" fmla="*/ 3 h 27"/>
                  <a:gd name="T82" fmla="*/ 0 w 25"/>
                  <a:gd name="T83" fmla="*/ 3 h 27"/>
                  <a:gd name="T84" fmla="*/ 0 w 25"/>
                  <a:gd name="T85" fmla="*/ 1 h 27"/>
                  <a:gd name="T86" fmla="*/ 0 w 25"/>
                  <a:gd name="T87" fmla="*/ 0 h 27"/>
                  <a:gd name="T88" fmla="*/ 0 w 25"/>
                  <a:gd name="T89" fmla="*/ 0 h 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5"/>
                  <a:gd name="T136" fmla="*/ 0 h 27"/>
                  <a:gd name="T137" fmla="*/ 25 w 25"/>
                  <a:gd name="T138" fmla="*/ 27 h 2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5" h="27">
                    <a:moveTo>
                      <a:pt x="0" y="0"/>
                    </a:moveTo>
                    <a:lnTo>
                      <a:pt x="2" y="0"/>
                    </a:lnTo>
                    <a:lnTo>
                      <a:pt x="5" y="3"/>
                    </a:lnTo>
                    <a:lnTo>
                      <a:pt x="9" y="5"/>
                    </a:lnTo>
                    <a:lnTo>
                      <a:pt x="12" y="8"/>
                    </a:lnTo>
                    <a:lnTo>
                      <a:pt x="16" y="10"/>
                    </a:lnTo>
                    <a:lnTo>
                      <a:pt x="18" y="12"/>
                    </a:lnTo>
                    <a:lnTo>
                      <a:pt x="19" y="13"/>
                    </a:lnTo>
                    <a:lnTo>
                      <a:pt x="23" y="17"/>
                    </a:lnTo>
                    <a:lnTo>
                      <a:pt x="23" y="20"/>
                    </a:lnTo>
                    <a:lnTo>
                      <a:pt x="25" y="24"/>
                    </a:lnTo>
                    <a:lnTo>
                      <a:pt x="25" y="26"/>
                    </a:lnTo>
                    <a:lnTo>
                      <a:pt x="23" y="27"/>
                    </a:lnTo>
                    <a:lnTo>
                      <a:pt x="21" y="26"/>
                    </a:lnTo>
                    <a:lnTo>
                      <a:pt x="21" y="24"/>
                    </a:lnTo>
                    <a:lnTo>
                      <a:pt x="19" y="22"/>
                    </a:lnTo>
                    <a:lnTo>
                      <a:pt x="18" y="22"/>
                    </a:lnTo>
                    <a:lnTo>
                      <a:pt x="16" y="20"/>
                    </a:lnTo>
                    <a:lnTo>
                      <a:pt x="14" y="19"/>
                    </a:lnTo>
                    <a:lnTo>
                      <a:pt x="11" y="19"/>
                    </a:lnTo>
                    <a:lnTo>
                      <a:pt x="9" y="17"/>
                    </a:lnTo>
                    <a:lnTo>
                      <a:pt x="9" y="15"/>
                    </a:lnTo>
                    <a:lnTo>
                      <a:pt x="7" y="15"/>
                    </a:lnTo>
                    <a:lnTo>
                      <a:pt x="5" y="17"/>
                    </a:lnTo>
                    <a:lnTo>
                      <a:pt x="5" y="19"/>
                    </a:lnTo>
                    <a:lnTo>
                      <a:pt x="4" y="20"/>
                    </a:lnTo>
                    <a:lnTo>
                      <a:pt x="4" y="22"/>
                    </a:lnTo>
                    <a:lnTo>
                      <a:pt x="2" y="22"/>
                    </a:lnTo>
                    <a:lnTo>
                      <a:pt x="2" y="20"/>
                    </a:lnTo>
                    <a:lnTo>
                      <a:pt x="2" y="17"/>
                    </a:lnTo>
                    <a:lnTo>
                      <a:pt x="2" y="15"/>
                    </a:lnTo>
                    <a:lnTo>
                      <a:pt x="2" y="13"/>
                    </a:lnTo>
                    <a:lnTo>
                      <a:pt x="0" y="13"/>
                    </a:lnTo>
                    <a:lnTo>
                      <a:pt x="0" y="12"/>
                    </a:lnTo>
                    <a:lnTo>
                      <a:pt x="0" y="10"/>
                    </a:lnTo>
                    <a:lnTo>
                      <a:pt x="0" y="7"/>
                    </a:lnTo>
                    <a:lnTo>
                      <a:pt x="0" y="3"/>
                    </a:lnTo>
                    <a:lnTo>
                      <a:pt x="0" y="1"/>
                    </a:lnTo>
                    <a:lnTo>
                      <a:pt x="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7" name="Freeform 1474"/>
              <p:cNvSpPr>
                <a:spLocks/>
              </p:cNvSpPr>
              <p:nvPr/>
            </p:nvSpPr>
            <p:spPr bwMode="auto">
              <a:xfrm>
                <a:off x="7885112" y="3585416"/>
                <a:ext cx="60325" cy="71438"/>
              </a:xfrm>
              <a:custGeom>
                <a:avLst/>
                <a:gdLst>
                  <a:gd name="T0" fmla="*/ 18 w 38"/>
                  <a:gd name="T1" fmla="*/ 0 h 45"/>
                  <a:gd name="T2" fmla="*/ 18 w 38"/>
                  <a:gd name="T3" fmla="*/ 2 h 45"/>
                  <a:gd name="T4" fmla="*/ 19 w 38"/>
                  <a:gd name="T5" fmla="*/ 4 h 45"/>
                  <a:gd name="T6" fmla="*/ 21 w 38"/>
                  <a:gd name="T7" fmla="*/ 4 h 45"/>
                  <a:gd name="T8" fmla="*/ 25 w 38"/>
                  <a:gd name="T9" fmla="*/ 5 h 45"/>
                  <a:gd name="T10" fmla="*/ 23 w 38"/>
                  <a:gd name="T11" fmla="*/ 7 h 45"/>
                  <a:gd name="T12" fmla="*/ 23 w 38"/>
                  <a:gd name="T13" fmla="*/ 9 h 45"/>
                  <a:gd name="T14" fmla="*/ 23 w 38"/>
                  <a:gd name="T15" fmla="*/ 11 h 45"/>
                  <a:gd name="T16" fmla="*/ 23 w 38"/>
                  <a:gd name="T17" fmla="*/ 12 h 45"/>
                  <a:gd name="T18" fmla="*/ 23 w 38"/>
                  <a:gd name="T19" fmla="*/ 17 h 45"/>
                  <a:gd name="T20" fmla="*/ 26 w 38"/>
                  <a:gd name="T21" fmla="*/ 21 h 45"/>
                  <a:gd name="T22" fmla="*/ 28 w 38"/>
                  <a:gd name="T23" fmla="*/ 26 h 45"/>
                  <a:gd name="T24" fmla="*/ 30 w 38"/>
                  <a:gd name="T25" fmla="*/ 28 h 45"/>
                  <a:gd name="T26" fmla="*/ 31 w 38"/>
                  <a:gd name="T27" fmla="*/ 30 h 45"/>
                  <a:gd name="T28" fmla="*/ 35 w 38"/>
                  <a:gd name="T29" fmla="*/ 31 h 45"/>
                  <a:gd name="T30" fmla="*/ 38 w 38"/>
                  <a:gd name="T31" fmla="*/ 35 h 45"/>
                  <a:gd name="T32" fmla="*/ 35 w 38"/>
                  <a:gd name="T33" fmla="*/ 38 h 45"/>
                  <a:gd name="T34" fmla="*/ 35 w 38"/>
                  <a:gd name="T35" fmla="*/ 40 h 45"/>
                  <a:gd name="T36" fmla="*/ 35 w 38"/>
                  <a:gd name="T37" fmla="*/ 44 h 45"/>
                  <a:gd name="T38" fmla="*/ 33 w 38"/>
                  <a:gd name="T39" fmla="*/ 44 h 45"/>
                  <a:gd name="T40" fmla="*/ 30 w 38"/>
                  <a:gd name="T41" fmla="*/ 44 h 45"/>
                  <a:gd name="T42" fmla="*/ 28 w 38"/>
                  <a:gd name="T43" fmla="*/ 44 h 45"/>
                  <a:gd name="T44" fmla="*/ 28 w 38"/>
                  <a:gd name="T45" fmla="*/ 45 h 45"/>
                  <a:gd name="T46" fmla="*/ 26 w 38"/>
                  <a:gd name="T47" fmla="*/ 42 h 45"/>
                  <a:gd name="T48" fmla="*/ 25 w 38"/>
                  <a:gd name="T49" fmla="*/ 38 h 45"/>
                  <a:gd name="T50" fmla="*/ 21 w 38"/>
                  <a:gd name="T51" fmla="*/ 37 h 45"/>
                  <a:gd name="T52" fmla="*/ 19 w 38"/>
                  <a:gd name="T53" fmla="*/ 38 h 45"/>
                  <a:gd name="T54" fmla="*/ 18 w 38"/>
                  <a:gd name="T55" fmla="*/ 35 h 45"/>
                  <a:gd name="T56" fmla="*/ 16 w 38"/>
                  <a:gd name="T57" fmla="*/ 33 h 45"/>
                  <a:gd name="T58" fmla="*/ 14 w 38"/>
                  <a:gd name="T59" fmla="*/ 33 h 45"/>
                  <a:gd name="T60" fmla="*/ 14 w 38"/>
                  <a:gd name="T61" fmla="*/ 31 h 45"/>
                  <a:gd name="T62" fmla="*/ 18 w 38"/>
                  <a:gd name="T63" fmla="*/ 28 h 45"/>
                  <a:gd name="T64" fmla="*/ 16 w 38"/>
                  <a:gd name="T65" fmla="*/ 23 h 45"/>
                  <a:gd name="T66" fmla="*/ 14 w 38"/>
                  <a:gd name="T67" fmla="*/ 23 h 45"/>
                  <a:gd name="T68" fmla="*/ 12 w 38"/>
                  <a:gd name="T69" fmla="*/ 19 h 45"/>
                  <a:gd name="T70" fmla="*/ 7 w 38"/>
                  <a:gd name="T71" fmla="*/ 16 h 45"/>
                  <a:gd name="T72" fmla="*/ 4 w 38"/>
                  <a:gd name="T73" fmla="*/ 12 h 45"/>
                  <a:gd name="T74" fmla="*/ 0 w 38"/>
                  <a:gd name="T75" fmla="*/ 7 h 45"/>
                  <a:gd name="T76" fmla="*/ 0 w 38"/>
                  <a:gd name="T77" fmla="*/ 2 h 45"/>
                  <a:gd name="T78" fmla="*/ 4 w 38"/>
                  <a:gd name="T79" fmla="*/ 2 h 45"/>
                  <a:gd name="T80" fmla="*/ 9 w 38"/>
                  <a:gd name="T81" fmla="*/ 4 h 45"/>
                  <a:gd name="T82" fmla="*/ 11 w 38"/>
                  <a:gd name="T83" fmla="*/ 2 h 45"/>
                  <a:gd name="T84" fmla="*/ 14 w 38"/>
                  <a:gd name="T85" fmla="*/ 2 h 45"/>
                  <a:gd name="T86" fmla="*/ 16 w 38"/>
                  <a:gd name="T87" fmla="*/ 0 h 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8"/>
                  <a:gd name="T133" fmla="*/ 0 h 45"/>
                  <a:gd name="T134" fmla="*/ 38 w 38"/>
                  <a:gd name="T135" fmla="*/ 45 h 4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8" h="45">
                    <a:moveTo>
                      <a:pt x="16" y="0"/>
                    </a:moveTo>
                    <a:lnTo>
                      <a:pt x="18" y="0"/>
                    </a:lnTo>
                    <a:lnTo>
                      <a:pt x="18" y="2"/>
                    </a:lnTo>
                    <a:lnTo>
                      <a:pt x="18" y="4"/>
                    </a:lnTo>
                    <a:lnTo>
                      <a:pt x="19" y="4"/>
                    </a:lnTo>
                    <a:lnTo>
                      <a:pt x="21" y="4"/>
                    </a:lnTo>
                    <a:lnTo>
                      <a:pt x="23" y="4"/>
                    </a:lnTo>
                    <a:lnTo>
                      <a:pt x="25" y="5"/>
                    </a:lnTo>
                    <a:lnTo>
                      <a:pt x="25" y="7"/>
                    </a:lnTo>
                    <a:lnTo>
                      <a:pt x="23" y="7"/>
                    </a:lnTo>
                    <a:lnTo>
                      <a:pt x="23" y="9"/>
                    </a:lnTo>
                    <a:lnTo>
                      <a:pt x="23" y="11"/>
                    </a:lnTo>
                    <a:lnTo>
                      <a:pt x="25" y="11"/>
                    </a:lnTo>
                    <a:lnTo>
                      <a:pt x="23" y="12"/>
                    </a:lnTo>
                    <a:lnTo>
                      <a:pt x="23" y="14"/>
                    </a:lnTo>
                    <a:lnTo>
                      <a:pt x="23" y="17"/>
                    </a:lnTo>
                    <a:lnTo>
                      <a:pt x="25" y="19"/>
                    </a:lnTo>
                    <a:lnTo>
                      <a:pt x="26" y="21"/>
                    </a:lnTo>
                    <a:lnTo>
                      <a:pt x="26" y="23"/>
                    </a:lnTo>
                    <a:lnTo>
                      <a:pt x="28" y="26"/>
                    </a:lnTo>
                    <a:lnTo>
                      <a:pt x="30" y="28"/>
                    </a:lnTo>
                    <a:lnTo>
                      <a:pt x="31" y="30"/>
                    </a:lnTo>
                    <a:lnTo>
                      <a:pt x="33" y="31"/>
                    </a:lnTo>
                    <a:lnTo>
                      <a:pt x="35" y="31"/>
                    </a:lnTo>
                    <a:lnTo>
                      <a:pt x="37" y="33"/>
                    </a:lnTo>
                    <a:lnTo>
                      <a:pt x="38" y="35"/>
                    </a:lnTo>
                    <a:lnTo>
                      <a:pt x="37" y="37"/>
                    </a:lnTo>
                    <a:lnTo>
                      <a:pt x="35" y="38"/>
                    </a:lnTo>
                    <a:lnTo>
                      <a:pt x="35" y="40"/>
                    </a:lnTo>
                    <a:lnTo>
                      <a:pt x="35" y="42"/>
                    </a:lnTo>
                    <a:lnTo>
                      <a:pt x="35" y="44"/>
                    </a:lnTo>
                    <a:lnTo>
                      <a:pt x="33" y="44"/>
                    </a:lnTo>
                    <a:lnTo>
                      <a:pt x="31" y="44"/>
                    </a:lnTo>
                    <a:lnTo>
                      <a:pt x="30" y="44"/>
                    </a:lnTo>
                    <a:lnTo>
                      <a:pt x="28" y="44"/>
                    </a:lnTo>
                    <a:lnTo>
                      <a:pt x="28" y="45"/>
                    </a:lnTo>
                    <a:lnTo>
                      <a:pt x="26" y="44"/>
                    </a:lnTo>
                    <a:lnTo>
                      <a:pt x="26" y="42"/>
                    </a:lnTo>
                    <a:lnTo>
                      <a:pt x="26" y="40"/>
                    </a:lnTo>
                    <a:lnTo>
                      <a:pt x="25" y="38"/>
                    </a:lnTo>
                    <a:lnTo>
                      <a:pt x="23" y="37"/>
                    </a:lnTo>
                    <a:lnTo>
                      <a:pt x="21" y="37"/>
                    </a:lnTo>
                    <a:lnTo>
                      <a:pt x="21" y="38"/>
                    </a:lnTo>
                    <a:lnTo>
                      <a:pt x="19" y="38"/>
                    </a:lnTo>
                    <a:lnTo>
                      <a:pt x="18" y="35"/>
                    </a:lnTo>
                    <a:lnTo>
                      <a:pt x="16" y="33"/>
                    </a:lnTo>
                    <a:lnTo>
                      <a:pt x="14" y="33"/>
                    </a:lnTo>
                    <a:lnTo>
                      <a:pt x="14" y="31"/>
                    </a:lnTo>
                    <a:lnTo>
                      <a:pt x="16" y="30"/>
                    </a:lnTo>
                    <a:lnTo>
                      <a:pt x="18" y="28"/>
                    </a:lnTo>
                    <a:lnTo>
                      <a:pt x="18" y="24"/>
                    </a:lnTo>
                    <a:lnTo>
                      <a:pt x="16" y="23"/>
                    </a:lnTo>
                    <a:lnTo>
                      <a:pt x="14" y="23"/>
                    </a:lnTo>
                    <a:lnTo>
                      <a:pt x="12" y="23"/>
                    </a:lnTo>
                    <a:lnTo>
                      <a:pt x="12" y="19"/>
                    </a:lnTo>
                    <a:lnTo>
                      <a:pt x="11" y="17"/>
                    </a:lnTo>
                    <a:lnTo>
                      <a:pt x="7" y="16"/>
                    </a:lnTo>
                    <a:lnTo>
                      <a:pt x="5" y="14"/>
                    </a:lnTo>
                    <a:lnTo>
                      <a:pt x="4" y="12"/>
                    </a:lnTo>
                    <a:lnTo>
                      <a:pt x="2" y="9"/>
                    </a:lnTo>
                    <a:lnTo>
                      <a:pt x="0" y="7"/>
                    </a:lnTo>
                    <a:lnTo>
                      <a:pt x="0" y="4"/>
                    </a:lnTo>
                    <a:lnTo>
                      <a:pt x="0" y="2"/>
                    </a:lnTo>
                    <a:lnTo>
                      <a:pt x="2" y="2"/>
                    </a:lnTo>
                    <a:lnTo>
                      <a:pt x="4" y="2"/>
                    </a:lnTo>
                    <a:lnTo>
                      <a:pt x="7" y="2"/>
                    </a:lnTo>
                    <a:lnTo>
                      <a:pt x="9" y="4"/>
                    </a:lnTo>
                    <a:lnTo>
                      <a:pt x="11" y="2"/>
                    </a:lnTo>
                    <a:lnTo>
                      <a:pt x="12" y="2"/>
                    </a:lnTo>
                    <a:lnTo>
                      <a:pt x="14" y="2"/>
                    </a:lnTo>
                    <a:lnTo>
                      <a:pt x="14" y="0"/>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8" name="Freeform 1475"/>
              <p:cNvSpPr>
                <a:spLocks/>
              </p:cNvSpPr>
              <p:nvPr/>
            </p:nvSpPr>
            <p:spPr bwMode="auto">
              <a:xfrm>
                <a:off x="7891462" y="3640979"/>
                <a:ext cx="41275" cy="58738"/>
              </a:xfrm>
              <a:custGeom>
                <a:avLst/>
                <a:gdLst>
                  <a:gd name="T0" fmla="*/ 3 w 26"/>
                  <a:gd name="T1" fmla="*/ 0 h 37"/>
                  <a:gd name="T2" fmla="*/ 7 w 26"/>
                  <a:gd name="T3" fmla="*/ 2 h 37"/>
                  <a:gd name="T4" fmla="*/ 8 w 26"/>
                  <a:gd name="T5" fmla="*/ 3 h 37"/>
                  <a:gd name="T6" fmla="*/ 10 w 26"/>
                  <a:gd name="T7" fmla="*/ 2 h 37"/>
                  <a:gd name="T8" fmla="*/ 12 w 26"/>
                  <a:gd name="T9" fmla="*/ 0 h 37"/>
                  <a:gd name="T10" fmla="*/ 14 w 26"/>
                  <a:gd name="T11" fmla="*/ 3 h 37"/>
                  <a:gd name="T12" fmla="*/ 14 w 26"/>
                  <a:gd name="T13" fmla="*/ 7 h 37"/>
                  <a:gd name="T14" fmla="*/ 15 w 26"/>
                  <a:gd name="T15" fmla="*/ 12 h 37"/>
                  <a:gd name="T16" fmla="*/ 17 w 26"/>
                  <a:gd name="T17" fmla="*/ 16 h 37"/>
                  <a:gd name="T18" fmla="*/ 21 w 26"/>
                  <a:gd name="T19" fmla="*/ 16 h 37"/>
                  <a:gd name="T20" fmla="*/ 22 w 26"/>
                  <a:gd name="T21" fmla="*/ 21 h 37"/>
                  <a:gd name="T22" fmla="*/ 24 w 26"/>
                  <a:gd name="T23" fmla="*/ 24 h 37"/>
                  <a:gd name="T24" fmla="*/ 26 w 26"/>
                  <a:gd name="T25" fmla="*/ 26 h 37"/>
                  <a:gd name="T26" fmla="*/ 24 w 26"/>
                  <a:gd name="T27" fmla="*/ 28 h 37"/>
                  <a:gd name="T28" fmla="*/ 24 w 26"/>
                  <a:gd name="T29" fmla="*/ 30 h 37"/>
                  <a:gd name="T30" fmla="*/ 22 w 26"/>
                  <a:gd name="T31" fmla="*/ 28 h 37"/>
                  <a:gd name="T32" fmla="*/ 19 w 26"/>
                  <a:gd name="T33" fmla="*/ 26 h 37"/>
                  <a:gd name="T34" fmla="*/ 19 w 26"/>
                  <a:gd name="T35" fmla="*/ 28 h 37"/>
                  <a:gd name="T36" fmla="*/ 21 w 26"/>
                  <a:gd name="T37" fmla="*/ 31 h 37"/>
                  <a:gd name="T38" fmla="*/ 21 w 26"/>
                  <a:gd name="T39" fmla="*/ 37 h 37"/>
                  <a:gd name="T40" fmla="*/ 19 w 26"/>
                  <a:gd name="T41" fmla="*/ 37 h 37"/>
                  <a:gd name="T42" fmla="*/ 17 w 26"/>
                  <a:gd name="T43" fmla="*/ 33 h 37"/>
                  <a:gd name="T44" fmla="*/ 14 w 26"/>
                  <a:gd name="T45" fmla="*/ 33 h 37"/>
                  <a:gd name="T46" fmla="*/ 12 w 26"/>
                  <a:gd name="T47" fmla="*/ 31 h 37"/>
                  <a:gd name="T48" fmla="*/ 14 w 26"/>
                  <a:gd name="T49" fmla="*/ 28 h 37"/>
                  <a:gd name="T50" fmla="*/ 12 w 26"/>
                  <a:gd name="T51" fmla="*/ 26 h 37"/>
                  <a:gd name="T52" fmla="*/ 10 w 26"/>
                  <a:gd name="T53" fmla="*/ 23 h 37"/>
                  <a:gd name="T54" fmla="*/ 12 w 26"/>
                  <a:gd name="T55" fmla="*/ 19 h 37"/>
                  <a:gd name="T56" fmla="*/ 12 w 26"/>
                  <a:gd name="T57" fmla="*/ 14 h 37"/>
                  <a:gd name="T58" fmla="*/ 8 w 26"/>
                  <a:gd name="T59" fmla="*/ 10 h 37"/>
                  <a:gd name="T60" fmla="*/ 8 w 26"/>
                  <a:gd name="T61" fmla="*/ 12 h 37"/>
                  <a:gd name="T62" fmla="*/ 7 w 26"/>
                  <a:gd name="T63" fmla="*/ 14 h 37"/>
                  <a:gd name="T64" fmla="*/ 5 w 26"/>
                  <a:gd name="T65" fmla="*/ 12 h 37"/>
                  <a:gd name="T66" fmla="*/ 3 w 26"/>
                  <a:gd name="T67" fmla="*/ 10 h 37"/>
                  <a:gd name="T68" fmla="*/ 3 w 26"/>
                  <a:gd name="T69" fmla="*/ 7 h 37"/>
                  <a:gd name="T70" fmla="*/ 1 w 26"/>
                  <a:gd name="T71" fmla="*/ 3 h 37"/>
                  <a:gd name="T72" fmla="*/ 0 w 26"/>
                  <a:gd name="T73" fmla="*/ 0 h 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37"/>
                  <a:gd name="T113" fmla="*/ 26 w 26"/>
                  <a:gd name="T114" fmla="*/ 37 h 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37">
                    <a:moveTo>
                      <a:pt x="0" y="0"/>
                    </a:moveTo>
                    <a:lnTo>
                      <a:pt x="3" y="0"/>
                    </a:lnTo>
                    <a:lnTo>
                      <a:pt x="5" y="2"/>
                    </a:lnTo>
                    <a:lnTo>
                      <a:pt x="7" y="2"/>
                    </a:lnTo>
                    <a:lnTo>
                      <a:pt x="8" y="3"/>
                    </a:lnTo>
                    <a:lnTo>
                      <a:pt x="10" y="3"/>
                    </a:lnTo>
                    <a:lnTo>
                      <a:pt x="10" y="2"/>
                    </a:lnTo>
                    <a:lnTo>
                      <a:pt x="12" y="2"/>
                    </a:lnTo>
                    <a:lnTo>
                      <a:pt x="12" y="0"/>
                    </a:lnTo>
                    <a:lnTo>
                      <a:pt x="12" y="2"/>
                    </a:lnTo>
                    <a:lnTo>
                      <a:pt x="14" y="3"/>
                    </a:lnTo>
                    <a:lnTo>
                      <a:pt x="14" y="5"/>
                    </a:lnTo>
                    <a:lnTo>
                      <a:pt x="14" y="7"/>
                    </a:lnTo>
                    <a:lnTo>
                      <a:pt x="14" y="10"/>
                    </a:lnTo>
                    <a:lnTo>
                      <a:pt x="15" y="12"/>
                    </a:lnTo>
                    <a:lnTo>
                      <a:pt x="15" y="14"/>
                    </a:lnTo>
                    <a:lnTo>
                      <a:pt x="17" y="16"/>
                    </a:lnTo>
                    <a:lnTo>
                      <a:pt x="19" y="16"/>
                    </a:lnTo>
                    <a:lnTo>
                      <a:pt x="21" y="16"/>
                    </a:lnTo>
                    <a:lnTo>
                      <a:pt x="22" y="17"/>
                    </a:lnTo>
                    <a:lnTo>
                      <a:pt x="22" y="21"/>
                    </a:lnTo>
                    <a:lnTo>
                      <a:pt x="24" y="23"/>
                    </a:lnTo>
                    <a:lnTo>
                      <a:pt x="24" y="24"/>
                    </a:lnTo>
                    <a:lnTo>
                      <a:pt x="26" y="26"/>
                    </a:lnTo>
                    <a:lnTo>
                      <a:pt x="24" y="28"/>
                    </a:lnTo>
                    <a:lnTo>
                      <a:pt x="24" y="30"/>
                    </a:lnTo>
                    <a:lnTo>
                      <a:pt x="22" y="28"/>
                    </a:lnTo>
                    <a:lnTo>
                      <a:pt x="21" y="26"/>
                    </a:lnTo>
                    <a:lnTo>
                      <a:pt x="19" y="26"/>
                    </a:lnTo>
                    <a:lnTo>
                      <a:pt x="19" y="28"/>
                    </a:lnTo>
                    <a:lnTo>
                      <a:pt x="19" y="30"/>
                    </a:lnTo>
                    <a:lnTo>
                      <a:pt x="21" y="31"/>
                    </a:lnTo>
                    <a:lnTo>
                      <a:pt x="21" y="35"/>
                    </a:lnTo>
                    <a:lnTo>
                      <a:pt x="21" y="37"/>
                    </a:lnTo>
                    <a:lnTo>
                      <a:pt x="19" y="37"/>
                    </a:lnTo>
                    <a:lnTo>
                      <a:pt x="17" y="35"/>
                    </a:lnTo>
                    <a:lnTo>
                      <a:pt x="17" y="33"/>
                    </a:lnTo>
                    <a:lnTo>
                      <a:pt x="15" y="33"/>
                    </a:lnTo>
                    <a:lnTo>
                      <a:pt x="14" y="33"/>
                    </a:lnTo>
                    <a:lnTo>
                      <a:pt x="12" y="33"/>
                    </a:lnTo>
                    <a:lnTo>
                      <a:pt x="12" y="31"/>
                    </a:lnTo>
                    <a:lnTo>
                      <a:pt x="14" y="30"/>
                    </a:lnTo>
                    <a:lnTo>
                      <a:pt x="14" y="28"/>
                    </a:lnTo>
                    <a:lnTo>
                      <a:pt x="12" y="26"/>
                    </a:lnTo>
                    <a:lnTo>
                      <a:pt x="10" y="24"/>
                    </a:lnTo>
                    <a:lnTo>
                      <a:pt x="10" y="23"/>
                    </a:lnTo>
                    <a:lnTo>
                      <a:pt x="12" y="21"/>
                    </a:lnTo>
                    <a:lnTo>
                      <a:pt x="12" y="19"/>
                    </a:lnTo>
                    <a:lnTo>
                      <a:pt x="12" y="16"/>
                    </a:lnTo>
                    <a:lnTo>
                      <a:pt x="12" y="14"/>
                    </a:lnTo>
                    <a:lnTo>
                      <a:pt x="10" y="12"/>
                    </a:lnTo>
                    <a:lnTo>
                      <a:pt x="8" y="10"/>
                    </a:lnTo>
                    <a:lnTo>
                      <a:pt x="8" y="12"/>
                    </a:lnTo>
                    <a:lnTo>
                      <a:pt x="7" y="14"/>
                    </a:lnTo>
                    <a:lnTo>
                      <a:pt x="5" y="12"/>
                    </a:lnTo>
                    <a:lnTo>
                      <a:pt x="3" y="10"/>
                    </a:lnTo>
                    <a:lnTo>
                      <a:pt x="3" y="9"/>
                    </a:lnTo>
                    <a:lnTo>
                      <a:pt x="3" y="7"/>
                    </a:lnTo>
                    <a:lnTo>
                      <a:pt x="3" y="5"/>
                    </a:lnTo>
                    <a:lnTo>
                      <a:pt x="1" y="3"/>
                    </a:lnTo>
                    <a:lnTo>
                      <a:pt x="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9" name="Freeform 1476"/>
              <p:cNvSpPr>
                <a:spLocks/>
              </p:cNvSpPr>
              <p:nvPr/>
            </p:nvSpPr>
            <p:spPr bwMode="auto">
              <a:xfrm>
                <a:off x="7815262" y="3621929"/>
                <a:ext cx="50800" cy="60325"/>
              </a:xfrm>
              <a:custGeom>
                <a:avLst/>
                <a:gdLst>
                  <a:gd name="T0" fmla="*/ 7 w 32"/>
                  <a:gd name="T1" fmla="*/ 0 h 38"/>
                  <a:gd name="T2" fmla="*/ 13 w 32"/>
                  <a:gd name="T3" fmla="*/ 1 h 38"/>
                  <a:gd name="T4" fmla="*/ 14 w 32"/>
                  <a:gd name="T5" fmla="*/ 5 h 38"/>
                  <a:gd name="T6" fmla="*/ 18 w 32"/>
                  <a:gd name="T7" fmla="*/ 7 h 38"/>
                  <a:gd name="T8" fmla="*/ 20 w 32"/>
                  <a:gd name="T9" fmla="*/ 5 h 38"/>
                  <a:gd name="T10" fmla="*/ 23 w 32"/>
                  <a:gd name="T11" fmla="*/ 5 h 38"/>
                  <a:gd name="T12" fmla="*/ 23 w 32"/>
                  <a:gd name="T13" fmla="*/ 7 h 38"/>
                  <a:gd name="T14" fmla="*/ 23 w 32"/>
                  <a:gd name="T15" fmla="*/ 8 h 38"/>
                  <a:gd name="T16" fmla="*/ 28 w 32"/>
                  <a:gd name="T17" fmla="*/ 7 h 38"/>
                  <a:gd name="T18" fmla="*/ 32 w 32"/>
                  <a:gd name="T19" fmla="*/ 7 h 38"/>
                  <a:gd name="T20" fmla="*/ 30 w 32"/>
                  <a:gd name="T21" fmla="*/ 10 h 38"/>
                  <a:gd name="T22" fmla="*/ 28 w 32"/>
                  <a:gd name="T23" fmla="*/ 14 h 38"/>
                  <a:gd name="T24" fmla="*/ 27 w 32"/>
                  <a:gd name="T25" fmla="*/ 15 h 38"/>
                  <a:gd name="T26" fmla="*/ 25 w 32"/>
                  <a:gd name="T27" fmla="*/ 19 h 38"/>
                  <a:gd name="T28" fmla="*/ 21 w 32"/>
                  <a:gd name="T29" fmla="*/ 21 h 38"/>
                  <a:gd name="T30" fmla="*/ 21 w 32"/>
                  <a:gd name="T31" fmla="*/ 24 h 38"/>
                  <a:gd name="T32" fmla="*/ 20 w 32"/>
                  <a:gd name="T33" fmla="*/ 28 h 38"/>
                  <a:gd name="T34" fmla="*/ 16 w 32"/>
                  <a:gd name="T35" fmla="*/ 28 h 38"/>
                  <a:gd name="T36" fmla="*/ 13 w 32"/>
                  <a:gd name="T37" fmla="*/ 28 h 38"/>
                  <a:gd name="T38" fmla="*/ 11 w 32"/>
                  <a:gd name="T39" fmla="*/ 35 h 38"/>
                  <a:gd name="T40" fmla="*/ 11 w 32"/>
                  <a:gd name="T41" fmla="*/ 38 h 38"/>
                  <a:gd name="T42" fmla="*/ 7 w 32"/>
                  <a:gd name="T43" fmla="*/ 38 h 38"/>
                  <a:gd name="T44" fmla="*/ 7 w 32"/>
                  <a:gd name="T45" fmla="*/ 35 h 38"/>
                  <a:gd name="T46" fmla="*/ 7 w 32"/>
                  <a:gd name="T47" fmla="*/ 31 h 38"/>
                  <a:gd name="T48" fmla="*/ 7 w 32"/>
                  <a:gd name="T49" fmla="*/ 26 h 38"/>
                  <a:gd name="T50" fmla="*/ 6 w 32"/>
                  <a:gd name="T51" fmla="*/ 21 h 38"/>
                  <a:gd name="T52" fmla="*/ 7 w 32"/>
                  <a:gd name="T53" fmla="*/ 17 h 38"/>
                  <a:gd name="T54" fmla="*/ 7 w 32"/>
                  <a:gd name="T55" fmla="*/ 12 h 38"/>
                  <a:gd name="T56" fmla="*/ 7 w 32"/>
                  <a:gd name="T57" fmla="*/ 8 h 38"/>
                  <a:gd name="T58" fmla="*/ 7 w 32"/>
                  <a:gd name="T59" fmla="*/ 7 h 38"/>
                  <a:gd name="T60" fmla="*/ 7 w 32"/>
                  <a:gd name="T61" fmla="*/ 5 h 38"/>
                  <a:gd name="T62" fmla="*/ 6 w 32"/>
                  <a:gd name="T63" fmla="*/ 5 h 38"/>
                  <a:gd name="T64" fmla="*/ 0 w 32"/>
                  <a:gd name="T65" fmla="*/ 3 h 38"/>
                  <a:gd name="T66" fmla="*/ 0 w 32"/>
                  <a:gd name="T67" fmla="*/ 1 h 38"/>
                  <a:gd name="T68" fmla="*/ 2 w 32"/>
                  <a:gd name="T69" fmla="*/ 0 h 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2"/>
                  <a:gd name="T106" fmla="*/ 0 h 38"/>
                  <a:gd name="T107" fmla="*/ 32 w 32"/>
                  <a:gd name="T108" fmla="*/ 38 h 3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2" h="38">
                    <a:moveTo>
                      <a:pt x="6" y="0"/>
                    </a:moveTo>
                    <a:lnTo>
                      <a:pt x="7" y="0"/>
                    </a:lnTo>
                    <a:lnTo>
                      <a:pt x="11" y="1"/>
                    </a:lnTo>
                    <a:lnTo>
                      <a:pt x="13" y="1"/>
                    </a:lnTo>
                    <a:lnTo>
                      <a:pt x="14" y="3"/>
                    </a:lnTo>
                    <a:lnTo>
                      <a:pt x="14" y="5"/>
                    </a:lnTo>
                    <a:lnTo>
                      <a:pt x="16" y="7"/>
                    </a:lnTo>
                    <a:lnTo>
                      <a:pt x="18" y="7"/>
                    </a:lnTo>
                    <a:lnTo>
                      <a:pt x="20" y="7"/>
                    </a:lnTo>
                    <a:lnTo>
                      <a:pt x="20" y="5"/>
                    </a:lnTo>
                    <a:lnTo>
                      <a:pt x="21" y="3"/>
                    </a:lnTo>
                    <a:lnTo>
                      <a:pt x="23" y="5"/>
                    </a:lnTo>
                    <a:lnTo>
                      <a:pt x="23" y="7"/>
                    </a:lnTo>
                    <a:lnTo>
                      <a:pt x="21" y="8"/>
                    </a:lnTo>
                    <a:lnTo>
                      <a:pt x="23" y="8"/>
                    </a:lnTo>
                    <a:lnTo>
                      <a:pt x="27" y="7"/>
                    </a:lnTo>
                    <a:lnTo>
                      <a:pt x="28" y="7"/>
                    </a:lnTo>
                    <a:lnTo>
                      <a:pt x="30" y="7"/>
                    </a:lnTo>
                    <a:lnTo>
                      <a:pt x="32" y="7"/>
                    </a:lnTo>
                    <a:lnTo>
                      <a:pt x="32" y="8"/>
                    </a:lnTo>
                    <a:lnTo>
                      <a:pt x="30" y="10"/>
                    </a:lnTo>
                    <a:lnTo>
                      <a:pt x="30" y="12"/>
                    </a:lnTo>
                    <a:lnTo>
                      <a:pt x="28" y="14"/>
                    </a:lnTo>
                    <a:lnTo>
                      <a:pt x="27" y="15"/>
                    </a:lnTo>
                    <a:lnTo>
                      <a:pt x="27" y="17"/>
                    </a:lnTo>
                    <a:lnTo>
                      <a:pt x="25" y="19"/>
                    </a:lnTo>
                    <a:lnTo>
                      <a:pt x="23" y="21"/>
                    </a:lnTo>
                    <a:lnTo>
                      <a:pt x="21" y="21"/>
                    </a:lnTo>
                    <a:lnTo>
                      <a:pt x="21" y="22"/>
                    </a:lnTo>
                    <a:lnTo>
                      <a:pt x="21" y="24"/>
                    </a:lnTo>
                    <a:lnTo>
                      <a:pt x="21" y="26"/>
                    </a:lnTo>
                    <a:lnTo>
                      <a:pt x="20" y="28"/>
                    </a:lnTo>
                    <a:lnTo>
                      <a:pt x="16" y="28"/>
                    </a:lnTo>
                    <a:lnTo>
                      <a:pt x="14" y="28"/>
                    </a:lnTo>
                    <a:lnTo>
                      <a:pt x="13" y="28"/>
                    </a:lnTo>
                    <a:lnTo>
                      <a:pt x="11" y="31"/>
                    </a:lnTo>
                    <a:lnTo>
                      <a:pt x="11" y="35"/>
                    </a:lnTo>
                    <a:lnTo>
                      <a:pt x="11" y="36"/>
                    </a:lnTo>
                    <a:lnTo>
                      <a:pt x="11" y="38"/>
                    </a:lnTo>
                    <a:lnTo>
                      <a:pt x="9" y="38"/>
                    </a:lnTo>
                    <a:lnTo>
                      <a:pt x="7" y="38"/>
                    </a:lnTo>
                    <a:lnTo>
                      <a:pt x="6" y="36"/>
                    </a:lnTo>
                    <a:lnTo>
                      <a:pt x="7" y="35"/>
                    </a:lnTo>
                    <a:lnTo>
                      <a:pt x="7" y="33"/>
                    </a:lnTo>
                    <a:lnTo>
                      <a:pt x="7" y="31"/>
                    </a:lnTo>
                    <a:lnTo>
                      <a:pt x="7" y="29"/>
                    </a:lnTo>
                    <a:lnTo>
                      <a:pt x="7" y="26"/>
                    </a:lnTo>
                    <a:lnTo>
                      <a:pt x="6" y="24"/>
                    </a:lnTo>
                    <a:lnTo>
                      <a:pt x="6" y="21"/>
                    </a:lnTo>
                    <a:lnTo>
                      <a:pt x="7" y="19"/>
                    </a:lnTo>
                    <a:lnTo>
                      <a:pt x="7" y="17"/>
                    </a:lnTo>
                    <a:lnTo>
                      <a:pt x="7" y="15"/>
                    </a:lnTo>
                    <a:lnTo>
                      <a:pt x="7" y="12"/>
                    </a:lnTo>
                    <a:lnTo>
                      <a:pt x="7" y="10"/>
                    </a:lnTo>
                    <a:lnTo>
                      <a:pt x="7" y="8"/>
                    </a:lnTo>
                    <a:lnTo>
                      <a:pt x="7" y="7"/>
                    </a:lnTo>
                    <a:lnTo>
                      <a:pt x="7" y="5"/>
                    </a:lnTo>
                    <a:lnTo>
                      <a:pt x="6" y="5"/>
                    </a:lnTo>
                    <a:lnTo>
                      <a:pt x="2" y="5"/>
                    </a:lnTo>
                    <a:lnTo>
                      <a:pt x="0" y="3"/>
                    </a:lnTo>
                    <a:lnTo>
                      <a:pt x="0" y="1"/>
                    </a:lnTo>
                    <a:lnTo>
                      <a:pt x="2" y="0"/>
                    </a:lnTo>
                    <a:lnTo>
                      <a:pt x="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0" name="Freeform 1477"/>
              <p:cNvSpPr>
                <a:spLocks/>
              </p:cNvSpPr>
              <p:nvPr/>
            </p:nvSpPr>
            <p:spPr bwMode="auto">
              <a:xfrm>
                <a:off x="7837487" y="3660029"/>
                <a:ext cx="39688" cy="82550"/>
              </a:xfrm>
              <a:custGeom>
                <a:avLst/>
                <a:gdLst>
                  <a:gd name="T0" fmla="*/ 16 w 25"/>
                  <a:gd name="T1" fmla="*/ 0 h 52"/>
                  <a:gd name="T2" fmla="*/ 16 w 25"/>
                  <a:gd name="T3" fmla="*/ 2 h 52"/>
                  <a:gd name="T4" fmla="*/ 18 w 25"/>
                  <a:gd name="T5" fmla="*/ 2 h 52"/>
                  <a:gd name="T6" fmla="*/ 20 w 25"/>
                  <a:gd name="T7" fmla="*/ 2 h 52"/>
                  <a:gd name="T8" fmla="*/ 21 w 25"/>
                  <a:gd name="T9" fmla="*/ 4 h 52"/>
                  <a:gd name="T10" fmla="*/ 23 w 25"/>
                  <a:gd name="T11" fmla="*/ 4 h 52"/>
                  <a:gd name="T12" fmla="*/ 25 w 25"/>
                  <a:gd name="T13" fmla="*/ 7 h 52"/>
                  <a:gd name="T14" fmla="*/ 25 w 25"/>
                  <a:gd name="T15" fmla="*/ 9 h 52"/>
                  <a:gd name="T16" fmla="*/ 23 w 25"/>
                  <a:gd name="T17" fmla="*/ 12 h 52"/>
                  <a:gd name="T18" fmla="*/ 21 w 25"/>
                  <a:gd name="T19" fmla="*/ 16 h 52"/>
                  <a:gd name="T20" fmla="*/ 20 w 25"/>
                  <a:gd name="T21" fmla="*/ 19 h 52"/>
                  <a:gd name="T22" fmla="*/ 20 w 25"/>
                  <a:gd name="T23" fmla="*/ 21 h 52"/>
                  <a:gd name="T24" fmla="*/ 18 w 25"/>
                  <a:gd name="T25" fmla="*/ 25 h 52"/>
                  <a:gd name="T26" fmla="*/ 16 w 25"/>
                  <a:gd name="T27" fmla="*/ 26 h 52"/>
                  <a:gd name="T28" fmla="*/ 14 w 25"/>
                  <a:gd name="T29" fmla="*/ 28 h 52"/>
                  <a:gd name="T30" fmla="*/ 14 w 25"/>
                  <a:gd name="T31" fmla="*/ 30 h 52"/>
                  <a:gd name="T32" fmla="*/ 14 w 25"/>
                  <a:gd name="T33" fmla="*/ 33 h 52"/>
                  <a:gd name="T34" fmla="*/ 16 w 25"/>
                  <a:gd name="T35" fmla="*/ 35 h 52"/>
                  <a:gd name="T36" fmla="*/ 16 w 25"/>
                  <a:gd name="T37" fmla="*/ 37 h 52"/>
                  <a:gd name="T38" fmla="*/ 18 w 25"/>
                  <a:gd name="T39" fmla="*/ 39 h 52"/>
                  <a:gd name="T40" fmla="*/ 18 w 25"/>
                  <a:gd name="T41" fmla="*/ 40 h 52"/>
                  <a:gd name="T42" fmla="*/ 20 w 25"/>
                  <a:gd name="T43" fmla="*/ 44 h 52"/>
                  <a:gd name="T44" fmla="*/ 20 w 25"/>
                  <a:gd name="T45" fmla="*/ 45 h 52"/>
                  <a:gd name="T46" fmla="*/ 20 w 25"/>
                  <a:gd name="T47" fmla="*/ 49 h 52"/>
                  <a:gd name="T48" fmla="*/ 18 w 25"/>
                  <a:gd name="T49" fmla="*/ 51 h 52"/>
                  <a:gd name="T50" fmla="*/ 16 w 25"/>
                  <a:gd name="T51" fmla="*/ 52 h 52"/>
                  <a:gd name="T52" fmla="*/ 14 w 25"/>
                  <a:gd name="T53" fmla="*/ 52 h 52"/>
                  <a:gd name="T54" fmla="*/ 13 w 25"/>
                  <a:gd name="T55" fmla="*/ 52 h 52"/>
                  <a:gd name="T56" fmla="*/ 13 w 25"/>
                  <a:gd name="T57" fmla="*/ 51 h 52"/>
                  <a:gd name="T58" fmla="*/ 11 w 25"/>
                  <a:gd name="T59" fmla="*/ 49 h 52"/>
                  <a:gd name="T60" fmla="*/ 11 w 25"/>
                  <a:gd name="T61" fmla="*/ 49 h 52"/>
                  <a:gd name="T62" fmla="*/ 7 w 25"/>
                  <a:gd name="T63" fmla="*/ 49 h 52"/>
                  <a:gd name="T64" fmla="*/ 6 w 25"/>
                  <a:gd name="T65" fmla="*/ 47 h 52"/>
                  <a:gd name="T66" fmla="*/ 2 w 25"/>
                  <a:gd name="T67" fmla="*/ 45 h 52"/>
                  <a:gd name="T68" fmla="*/ 2 w 25"/>
                  <a:gd name="T69" fmla="*/ 44 h 52"/>
                  <a:gd name="T70" fmla="*/ 0 w 25"/>
                  <a:gd name="T71" fmla="*/ 42 h 52"/>
                  <a:gd name="T72" fmla="*/ 0 w 25"/>
                  <a:gd name="T73" fmla="*/ 39 h 52"/>
                  <a:gd name="T74" fmla="*/ 0 w 25"/>
                  <a:gd name="T75" fmla="*/ 37 h 52"/>
                  <a:gd name="T76" fmla="*/ 2 w 25"/>
                  <a:gd name="T77" fmla="*/ 35 h 52"/>
                  <a:gd name="T78" fmla="*/ 4 w 25"/>
                  <a:gd name="T79" fmla="*/ 35 h 52"/>
                  <a:gd name="T80" fmla="*/ 6 w 25"/>
                  <a:gd name="T81" fmla="*/ 35 h 52"/>
                  <a:gd name="T82" fmla="*/ 7 w 25"/>
                  <a:gd name="T83" fmla="*/ 35 h 52"/>
                  <a:gd name="T84" fmla="*/ 7 w 25"/>
                  <a:gd name="T85" fmla="*/ 33 h 52"/>
                  <a:gd name="T86" fmla="*/ 7 w 25"/>
                  <a:gd name="T87" fmla="*/ 30 h 52"/>
                  <a:gd name="T88" fmla="*/ 7 w 25"/>
                  <a:gd name="T89" fmla="*/ 26 h 52"/>
                  <a:gd name="T90" fmla="*/ 7 w 25"/>
                  <a:gd name="T91" fmla="*/ 23 h 52"/>
                  <a:gd name="T92" fmla="*/ 7 w 25"/>
                  <a:gd name="T93" fmla="*/ 21 h 52"/>
                  <a:gd name="T94" fmla="*/ 7 w 25"/>
                  <a:gd name="T95" fmla="*/ 21 h 52"/>
                  <a:gd name="T96" fmla="*/ 7 w 25"/>
                  <a:gd name="T97" fmla="*/ 19 h 52"/>
                  <a:gd name="T98" fmla="*/ 7 w 25"/>
                  <a:gd name="T99" fmla="*/ 18 h 52"/>
                  <a:gd name="T100" fmla="*/ 7 w 25"/>
                  <a:gd name="T101" fmla="*/ 16 h 52"/>
                  <a:gd name="T102" fmla="*/ 9 w 25"/>
                  <a:gd name="T103" fmla="*/ 14 h 52"/>
                  <a:gd name="T104" fmla="*/ 11 w 25"/>
                  <a:gd name="T105" fmla="*/ 12 h 52"/>
                  <a:gd name="T106" fmla="*/ 11 w 25"/>
                  <a:gd name="T107" fmla="*/ 9 h 52"/>
                  <a:gd name="T108" fmla="*/ 11 w 25"/>
                  <a:gd name="T109" fmla="*/ 9 h 52"/>
                  <a:gd name="T110" fmla="*/ 11 w 25"/>
                  <a:gd name="T111" fmla="*/ 5 h 52"/>
                  <a:gd name="T112" fmla="*/ 11 w 25"/>
                  <a:gd name="T113" fmla="*/ 4 h 52"/>
                  <a:gd name="T114" fmla="*/ 11 w 25"/>
                  <a:gd name="T115" fmla="*/ 4 h 52"/>
                  <a:gd name="T116" fmla="*/ 13 w 25"/>
                  <a:gd name="T117" fmla="*/ 2 h 52"/>
                  <a:gd name="T118" fmla="*/ 14 w 25"/>
                  <a:gd name="T119" fmla="*/ 0 h 52"/>
                  <a:gd name="T120" fmla="*/ 16 w 25"/>
                  <a:gd name="T121" fmla="*/ 0 h 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
                  <a:gd name="T184" fmla="*/ 0 h 52"/>
                  <a:gd name="T185" fmla="*/ 25 w 25"/>
                  <a:gd name="T186" fmla="*/ 52 h 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 h="52">
                    <a:moveTo>
                      <a:pt x="16" y="0"/>
                    </a:moveTo>
                    <a:lnTo>
                      <a:pt x="16" y="2"/>
                    </a:lnTo>
                    <a:lnTo>
                      <a:pt x="18" y="2"/>
                    </a:lnTo>
                    <a:lnTo>
                      <a:pt x="20" y="2"/>
                    </a:lnTo>
                    <a:lnTo>
                      <a:pt x="21" y="4"/>
                    </a:lnTo>
                    <a:lnTo>
                      <a:pt x="23" y="4"/>
                    </a:lnTo>
                    <a:lnTo>
                      <a:pt x="25" y="7"/>
                    </a:lnTo>
                    <a:lnTo>
                      <a:pt x="25" y="9"/>
                    </a:lnTo>
                    <a:lnTo>
                      <a:pt x="23" y="12"/>
                    </a:lnTo>
                    <a:lnTo>
                      <a:pt x="21" y="16"/>
                    </a:lnTo>
                    <a:lnTo>
                      <a:pt x="20" y="19"/>
                    </a:lnTo>
                    <a:lnTo>
                      <a:pt x="20" y="21"/>
                    </a:lnTo>
                    <a:lnTo>
                      <a:pt x="18" y="25"/>
                    </a:lnTo>
                    <a:lnTo>
                      <a:pt x="16" y="26"/>
                    </a:lnTo>
                    <a:lnTo>
                      <a:pt x="14" y="28"/>
                    </a:lnTo>
                    <a:lnTo>
                      <a:pt x="14" y="30"/>
                    </a:lnTo>
                    <a:lnTo>
                      <a:pt x="14" y="33"/>
                    </a:lnTo>
                    <a:lnTo>
                      <a:pt x="16" y="35"/>
                    </a:lnTo>
                    <a:lnTo>
                      <a:pt x="16" y="37"/>
                    </a:lnTo>
                    <a:lnTo>
                      <a:pt x="18" y="39"/>
                    </a:lnTo>
                    <a:lnTo>
                      <a:pt x="18" y="40"/>
                    </a:lnTo>
                    <a:lnTo>
                      <a:pt x="20" y="44"/>
                    </a:lnTo>
                    <a:lnTo>
                      <a:pt x="20" y="45"/>
                    </a:lnTo>
                    <a:lnTo>
                      <a:pt x="20" y="49"/>
                    </a:lnTo>
                    <a:lnTo>
                      <a:pt x="18" y="51"/>
                    </a:lnTo>
                    <a:lnTo>
                      <a:pt x="16" y="52"/>
                    </a:lnTo>
                    <a:lnTo>
                      <a:pt x="14" y="52"/>
                    </a:lnTo>
                    <a:lnTo>
                      <a:pt x="13" y="52"/>
                    </a:lnTo>
                    <a:lnTo>
                      <a:pt x="13" y="51"/>
                    </a:lnTo>
                    <a:lnTo>
                      <a:pt x="11" y="49"/>
                    </a:lnTo>
                    <a:lnTo>
                      <a:pt x="7" y="49"/>
                    </a:lnTo>
                    <a:lnTo>
                      <a:pt x="6" y="47"/>
                    </a:lnTo>
                    <a:lnTo>
                      <a:pt x="2" y="45"/>
                    </a:lnTo>
                    <a:lnTo>
                      <a:pt x="2" y="44"/>
                    </a:lnTo>
                    <a:lnTo>
                      <a:pt x="0" y="42"/>
                    </a:lnTo>
                    <a:lnTo>
                      <a:pt x="0" y="39"/>
                    </a:lnTo>
                    <a:lnTo>
                      <a:pt x="0" y="37"/>
                    </a:lnTo>
                    <a:lnTo>
                      <a:pt x="2" y="35"/>
                    </a:lnTo>
                    <a:lnTo>
                      <a:pt x="4" y="35"/>
                    </a:lnTo>
                    <a:lnTo>
                      <a:pt x="6" y="35"/>
                    </a:lnTo>
                    <a:lnTo>
                      <a:pt x="7" y="35"/>
                    </a:lnTo>
                    <a:lnTo>
                      <a:pt x="7" y="33"/>
                    </a:lnTo>
                    <a:lnTo>
                      <a:pt x="7" y="30"/>
                    </a:lnTo>
                    <a:lnTo>
                      <a:pt x="7" y="26"/>
                    </a:lnTo>
                    <a:lnTo>
                      <a:pt x="7" y="23"/>
                    </a:lnTo>
                    <a:lnTo>
                      <a:pt x="7" y="21"/>
                    </a:lnTo>
                    <a:lnTo>
                      <a:pt x="7" y="19"/>
                    </a:lnTo>
                    <a:lnTo>
                      <a:pt x="7" y="18"/>
                    </a:lnTo>
                    <a:lnTo>
                      <a:pt x="7" y="16"/>
                    </a:lnTo>
                    <a:lnTo>
                      <a:pt x="9" y="14"/>
                    </a:lnTo>
                    <a:lnTo>
                      <a:pt x="11" y="12"/>
                    </a:lnTo>
                    <a:lnTo>
                      <a:pt x="11" y="9"/>
                    </a:lnTo>
                    <a:lnTo>
                      <a:pt x="11" y="5"/>
                    </a:lnTo>
                    <a:lnTo>
                      <a:pt x="11" y="4"/>
                    </a:lnTo>
                    <a:lnTo>
                      <a:pt x="13" y="2"/>
                    </a:lnTo>
                    <a:lnTo>
                      <a:pt x="14" y="0"/>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1" name="Freeform 1478"/>
              <p:cNvSpPr>
                <a:spLocks/>
              </p:cNvSpPr>
              <p:nvPr/>
            </p:nvSpPr>
            <p:spPr bwMode="auto">
              <a:xfrm>
                <a:off x="7869237" y="3656854"/>
                <a:ext cx="23813" cy="66675"/>
              </a:xfrm>
              <a:custGeom>
                <a:avLst/>
                <a:gdLst>
                  <a:gd name="T0" fmla="*/ 12 w 15"/>
                  <a:gd name="T1" fmla="*/ 0 h 42"/>
                  <a:gd name="T2" fmla="*/ 12 w 15"/>
                  <a:gd name="T3" fmla="*/ 2 h 42"/>
                  <a:gd name="T4" fmla="*/ 14 w 15"/>
                  <a:gd name="T5" fmla="*/ 4 h 42"/>
                  <a:gd name="T6" fmla="*/ 14 w 15"/>
                  <a:gd name="T7" fmla="*/ 6 h 42"/>
                  <a:gd name="T8" fmla="*/ 14 w 15"/>
                  <a:gd name="T9" fmla="*/ 7 h 42"/>
                  <a:gd name="T10" fmla="*/ 14 w 15"/>
                  <a:gd name="T11" fmla="*/ 9 h 42"/>
                  <a:gd name="T12" fmla="*/ 14 w 15"/>
                  <a:gd name="T13" fmla="*/ 13 h 42"/>
                  <a:gd name="T14" fmla="*/ 15 w 15"/>
                  <a:gd name="T15" fmla="*/ 14 h 42"/>
                  <a:gd name="T16" fmla="*/ 15 w 15"/>
                  <a:gd name="T17" fmla="*/ 16 h 42"/>
                  <a:gd name="T18" fmla="*/ 14 w 15"/>
                  <a:gd name="T19" fmla="*/ 18 h 42"/>
                  <a:gd name="T20" fmla="*/ 10 w 15"/>
                  <a:gd name="T21" fmla="*/ 18 h 42"/>
                  <a:gd name="T22" fmla="*/ 10 w 15"/>
                  <a:gd name="T23" fmla="*/ 20 h 42"/>
                  <a:gd name="T24" fmla="*/ 8 w 15"/>
                  <a:gd name="T25" fmla="*/ 23 h 42"/>
                  <a:gd name="T26" fmla="*/ 8 w 15"/>
                  <a:gd name="T27" fmla="*/ 25 h 42"/>
                  <a:gd name="T28" fmla="*/ 8 w 15"/>
                  <a:gd name="T29" fmla="*/ 27 h 42"/>
                  <a:gd name="T30" fmla="*/ 7 w 15"/>
                  <a:gd name="T31" fmla="*/ 30 h 42"/>
                  <a:gd name="T32" fmla="*/ 7 w 15"/>
                  <a:gd name="T33" fmla="*/ 34 h 42"/>
                  <a:gd name="T34" fmla="*/ 5 w 15"/>
                  <a:gd name="T35" fmla="*/ 37 h 42"/>
                  <a:gd name="T36" fmla="*/ 5 w 15"/>
                  <a:gd name="T37" fmla="*/ 39 h 42"/>
                  <a:gd name="T38" fmla="*/ 3 w 15"/>
                  <a:gd name="T39" fmla="*/ 41 h 42"/>
                  <a:gd name="T40" fmla="*/ 3 w 15"/>
                  <a:gd name="T41" fmla="*/ 42 h 42"/>
                  <a:gd name="T42" fmla="*/ 1 w 15"/>
                  <a:gd name="T43" fmla="*/ 42 h 42"/>
                  <a:gd name="T44" fmla="*/ 1 w 15"/>
                  <a:gd name="T45" fmla="*/ 42 h 42"/>
                  <a:gd name="T46" fmla="*/ 0 w 15"/>
                  <a:gd name="T47" fmla="*/ 41 h 42"/>
                  <a:gd name="T48" fmla="*/ 1 w 15"/>
                  <a:gd name="T49" fmla="*/ 34 h 42"/>
                  <a:gd name="T50" fmla="*/ 1 w 15"/>
                  <a:gd name="T51" fmla="*/ 28 h 42"/>
                  <a:gd name="T52" fmla="*/ 5 w 15"/>
                  <a:gd name="T53" fmla="*/ 20 h 42"/>
                  <a:gd name="T54" fmla="*/ 8 w 15"/>
                  <a:gd name="T55" fmla="*/ 11 h 42"/>
                  <a:gd name="T56" fmla="*/ 12 w 15"/>
                  <a:gd name="T57" fmla="*/ 2 h 42"/>
                  <a:gd name="T58" fmla="*/ 12 w 15"/>
                  <a:gd name="T59" fmla="*/ 0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42"/>
                  <a:gd name="T92" fmla="*/ 15 w 15"/>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42">
                    <a:moveTo>
                      <a:pt x="12" y="0"/>
                    </a:moveTo>
                    <a:lnTo>
                      <a:pt x="12" y="2"/>
                    </a:lnTo>
                    <a:lnTo>
                      <a:pt x="14" y="4"/>
                    </a:lnTo>
                    <a:lnTo>
                      <a:pt x="14" y="6"/>
                    </a:lnTo>
                    <a:lnTo>
                      <a:pt x="14" y="7"/>
                    </a:lnTo>
                    <a:lnTo>
                      <a:pt x="14" y="9"/>
                    </a:lnTo>
                    <a:lnTo>
                      <a:pt x="14" y="13"/>
                    </a:lnTo>
                    <a:lnTo>
                      <a:pt x="15" y="14"/>
                    </a:lnTo>
                    <a:lnTo>
                      <a:pt x="15" y="16"/>
                    </a:lnTo>
                    <a:lnTo>
                      <a:pt x="14" y="18"/>
                    </a:lnTo>
                    <a:lnTo>
                      <a:pt x="10" y="18"/>
                    </a:lnTo>
                    <a:lnTo>
                      <a:pt x="10" y="20"/>
                    </a:lnTo>
                    <a:lnTo>
                      <a:pt x="8" y="23"/>
                    </a:lnTo>
                    <a:lnTo>
                      <a:pt x="8" y="25"/>
                    </a:lnTo>
                    <a:lnTo>
                      <a:pt x="8" y="27"/>
                    </a:lnTo>
                    <a:lnTo>
                      <a:pt x="7" y="30"/>
                    </a:lnTo>
                    <a:lnTo>
                      <a:pt x="7" y="34"/>
                    </a:lnTo>
                    <a:lnTo>
                      <a:pt x="5" y="37"/>
                    </a:lnTo>
                    <a:lnTo>
                      <a:pt x="5" y="39"/>
                    </a:lnTo>
                    <a:lnTo>
                      <a:pt x="3" y="41"/>
                    </a:lnTo>
                    <a:lnTo>
                      <a:pt x="3" y="42"/>
                    </a:lnTo>
                    <a:lnTo>
                      <a:pt x="1" y="42"/>
                    </a:lnTo>
                    <a:lnTo>
                      <a:pt x="0" y="41"/>
                    </a:lnTo>
                    <a:lnTo>
                      <a:pt x="1" y="34"/>
                    </a:lnTo>
                    <a:lnTo>
                      <a:pt x="1" y="28"/>
                    </a:lnTo>
                    <a:lnTo>
                      <a:pt x="5" y="20"/>
                    </a:lnTo>
                    <a:lnTo>
                      <a:pt x="8" y="11"/>
                    </a:lnTo>
                    <a:lnTo>
                      <a:pt x="12" y="2"/>
                    </a:lnTo>
                    <a:lnTo>
                      <a:pt x="1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2" name="Freeform 1479"/>
              <p:cNvSpPr>
                <a:spLocks/>
              </p:cNvSpPr>
              <p:nvPr/>
            </p:nvSpPr>
            <p:spPr bwMode="auto">
              <a:xfrm>
                <a:off x="7885112" y="3704479"/>
                <a:ext cx="28575" cy="22225"/>
              </a:xfrm>
              <a:custGeom>
                <a:avLst/>
                <a:gdLst>
                  <a:gd name="T0" fmla="*/ 11 w 18"/>
                  <a:gd name="T1" fmla="*/ 0 h 14"/>
                  <a:gd name="T2" fmla="*/ 14 w 18"/>
                  <a:gd name="T3" fmla="*/ 0 h 14"/>
                  <a:gd name="T4" fmla="*/ 16 w 18"/>
                  <a:gd name="T5" fmla="*/ 2 h 14"/>
                  <a:gd name="T6" fmla="*/ 18 w 18"/>
                  <a:gd name="T7" fmla="*/ 0 h 14"/>
                  <a:gd name="T8" fmla="*/ 18 w 18"/>
                  <a:gd name="T9" fmla="*/ 2 h 14"/>
                  <a:gd name="T10" fmla="*/ 18 w 18"/>
                  <a:gd name="T11" fmla="*/ 2 h 14"/>
                  <a:gd name="T12" fmla="*/ 18 w 18"/>
                  <a:gd name="T13" fmla="*/ 5 h 14"/>
                  <a:gd name="T14" fmla="*/ 18 w 18"/>
                  <a:gd name="T15" fmla="*/ 7 h 14"/>
                  <a:gd name="T16" fmla="*/ 18 w 18"/>
                  <a:gd name="T17" fmla="*/ 9 h 14"/>
                  <a:gd name="T18" fmla="*/ 18 w 18"/>
                  <a:gd name="T19" fmla="*/ 9 h 14"/>
                  <a:gd name="T20" fmla="*/ 16 w 18"/>
                  <a:gd name="T21" fmla="*/ 11 h 14"/>
                  <a:gd name="T22" fmla="*/ 14 w 18"/>
                  <a:gd name="T23" fmla="*/ 12 h 14"/>
                  <a:gd name="T24" fmla="*/ 12 w 18"/>
                  <a:gd name="T25" fmla="*/ 12 h 14"/>
                  <a:gd name="T26" fmla="*/ 11 w 18"/>
                  <a:gd name="T27" fmla="*/ 14 h 14"/>
                  <a:gd name="T28" fmla="*/ 5 w 18"/>
                  <a:gd name="T29" fmla="*/ 14 h 14"/>
                  <a:gd name="T30" fmla="*/ 0 w 18"/>
                  <a:gd name="T31" fmla="*/ 12 h 14"/>
                  <a:gd name="T32" fmla="*/ 0 w 18"/>
                  <a:gd name="T33" fmla="*/ 12 h 14"/>
                  <a:gd name="T34" fmla="*/ 2 w 18"/>
                  <a:gd name="T35" fmla="*/ 12 h 14"/>
                  <a:gd name="T36" fmla="*/ 2 w 18"/>
                  <a:gd name="T37" fmla="*/ 11 h 14"/>
                  <a:gd name="T38" fmla="*/ 2 w 18"/>
                  <a:gd name="T39" fmla="*/ 9 h 14"/>
                  <a:gd name="T40" fmla="*/ 2 w 18"/>
                  <a:gd name="T41" fmla="*/ 7 h 14"/>
                  <a:gd name="T42" fmla="*/ 2 w 18"/>
                  <a:gd name="T43" fmla="*/ 7 h 14"/>
                  <a:gd name="T44" fmla="*/ 4 w 18"/>
                  <a:gd name="T45" fmla="*/ 5 h 14"/>
                  <a:gd name="T46" fmla="*/ 5 w 18"/>
                  <a:gd name="T47" fmla="*/ 5 h 14"/>
                  <a:gd name="T48" fmla="*/ 5 w 18"/>
                  <a:gd name="T49" fmla="*/ 5 h 14"/>
                  <a:gd name="T50" fmla="*/ 7 w 18"/>
                  <a:gd name="T51" fmla="*/ 4 h 14"/>
                  <a:gd name="T52" fmla="*/ 9 w 18"/>
                  <a:gd name="T53" fmla="*/ 0 h 14"/>
                  <a:gd name="T54" fmla="*/ 11 w 18"/>
                  <a:gd name="T55" fmla="*/ 0 h 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
                  <a:gd name="T85" fmla="*/ 0 h 14"/>
                  <a:gd name="T86" fmla="*/ 18 w 18"/>
                  <a:gd name="T87" fmla="*/ 14 h 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 h="14">
                    <a:moveTo>
                      <a:pt x="11" y="0"/>
                    </a:moveTo>
                    <a:lnTo>
                      <a:pt x="14" y="0"/>
                    </a:lnTo>
                    <a:lnTo>
                      <a:pt x="16" y="2"/>
                    </a:lnTo>
                    <a:lnTo>
                      <a:pt x="18" y="0"/>
                    </a:lnTo>
                    <a:lnTo>
                      <a:pt x="18" y="2"/>
                    </a:lnTo>
                    <a:lnTo>
                      <a:pt x="18" y="5"/>
                    </a:lnTo>
                    <a:lnTo>
                      <a:pt x="18" y="7"/>
                    </a:lnTo>
                    <a:lnTo>
                      <a:pt x="18" y="9"/>
                    </a:lnTo>
                    <a:lnTo>
                      <a:pt x="16" y="11"/>
                    </a:lnTo>
                    <a:lnTo>
                      <a:pt x="14" y="12"/>
                    </a:lnTo>
                    <a:lnTo>
                      <a:pt x="12" y="12"/>
                    </a:lnTo>
                    <a:lnTo>
                      <a:pt x="11" y="14"/>
                    </a:lnTo>
                    <a:lnTo>
                      <a:pt x="5" y="14"/>
                    </a:lnTo>
                    <a:lnTo>
                      <a:pt x="0" y="12"/>
                    </a:lnTo>
                    <a:lnTo>
                      <a:pt x="2" y="12"/>
                    </a:lnTo>
                    <a:lnTo>
                      <a:pt x="2" y="11"/>
                    </a:lnTo>
                    <a:lnTo>
                      <a:pt x="2" y="9"/>
                    </a:lnTo>
                    <a:lnTo>
                      <a:pt x="2" y="7"/>
                    </a:lnTo>
                    <a:lnTo>
                      <a:pt x="4" y="5"/>
                    </a:lnTo>
                    <a:lnTo>
                      <a:pt x="5" y="5"/>
                    </a:lnTo>
                    <a:lnTo>
                      <a:pt x="7" y="4"/>
                    </a:lnTo>
                    <a:lnTo>
                      <a:pt x="9" y="0"/>
                    </a:lnTo>
                    <a:lnTo>
                      <a:pt x="1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3" name="Freeform 1480"/>
              <p:cNvSpPr>
                <a:spLocks/>
              </p:cNvSpPr>
              <p:nvPr/>
            </p:nvSpPr>
            <p:spPr bwMode="auto">
              <a:xfrm>
                <a:off x="7829549" y="3837829"/>
                <a:ext cx="22225" cy="15875"/>
              </a:xfrm>
              <a:custGeom>
                <a:avLst/>
                <a:gdLst>
                  <a:gd name="T0" fmla="*/ 7 w 14"/>
                  <a:gd name="T1" fmla="*/ 0 h 10"/>
                  <a:gd name="T2" fmla="*/ 9 w 14"/>
                  <a:gd name="T3" fmla="*/ 2 h 10"/>
                  <a:gd name="T4" fmla="*/ 11 w 14"/>
                  <a:gd name="T5" fmla="*/ 2 h 10"/>
                  <a:gd name="T6" fmla="*/ 12 w 14"/>
                  <a:gd name="T7" fmla="*/ 3 h 10"/>
                  <a:gd name="T8" fmla="*/ 14 w 14"/>
                  <a:gd name="T9" fmla="*/ 5 h 10"/>
                  <a:gd name="T10" fmla="*/ 12 w 14"/>
                  <a:gd name="T11" fmla="*/ 5 h 10"/>
                  <a:gd name="T12" fmla="*/ 11 w 14"/>
                  <a:gd name="T13" fmla="*/ 7 h 10"/>
                  <a:gd name="T14" fmla="*/ 11 w 14"/>
                  <a:gd name="T15" fmla="*/ 9 h 10"/>
                  <a:gd name="T16" fmla="*/ 9 w 14"/>
                  <a:gd name="T17" fmla="*/ 10 h 10"/>
                  <a:gd name="T18" fmla="*/ 9 w 14"/>
                  <a:gd name="T19" fmla="*/ 10 h 10"/>
                  <a:gd name="T20" fmla="*/ 7 w 14"/>
                  <a:gd name="T21" fmla="*/ 10 h 10"/>
                  <a:gd name="T22" fmla="*/ 5 w 14"/>
                  <a:gd name="T23" fmla="*/ 10 h 10"/>
                  <a:gd name="T24" fmla="*/ 2 w 14"/>
                  <a:gd name="T25" fmla="*/ 9 h 10"/>
                  <a:gd name="T26" fmla="*/ 0 w 14"/>
                  <a:gd name="T27" fmla="*/ 5 h 10"/>
                  <a:gd name="T28" fmla="*/ 0 w 14"/>
                  <a:gd name="T29" fmla="*/ 3 h 10"/>
                  <a:gd name="T30" fmla="*/ 2 w 14"/>
                  <a:gd name="T31" fmla="*/ 2 h 10"/>
                  <a:gd name="T32" fmla="*/ 4 w 14"/>
                  <a:gd name="T33" fmla="*/ 2 h 10"/>
                  <a:gd name="T34" fmla="*/ 7 w 14"/>
                  <a:gd name="T35" fmla="*/ 0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10"/>
                  <a:gd name="T56" fmla="*/ 14 w 14"/>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10">
                    <a:moveTo>
                      <a:pt x="7" y="0"/>
                    </a:moveTo>
                    <a:lnTo>
                      <a:pt x="9" y="2"/>
                    </a:lnTo>
                    <a:lnTo>
                      <a:pt x="11" y="2"/>
                    </a:lnTo>
                    <a:lnTo>
                      <a:pt x="12" y="3"/>
                    </a:lnTo>
                    <a:lnTo>
                      <a:pt x="14" y="5"/>
                    </a:lnTo>
                    <a:lnTo>
                      <a:pt x="12" y="5"/>
                    </a:lnTo>
                    <a:lnTo>
                      <a:pt x="11" y="7"/>
                    </a:lnTo>
                    <a:lnTo>
                      <a:pt x="11" y="9"/>
                    </a:lnTo>
                    <a:lnTo>
                      <a:pt x="9" y="10"/>
                    </a:lnTo>
                    <a:lnTo>
                      <a:pt x="7" y="10"/>
                    </a:lnTo>
                    <a:lnTo>
                      <a:pt x="5" y="10"/>
                    </a:lnTo>
                    <a:lnTo>
                      <a:pt x="2" y="9"/>
                    </a:lnTo>
                    <a:lnTo>
                      <a:pt x="0" y="5"/>
                    </a:lnTo>
                    <a:lnTo>
                      <a:pt x="0" y="3"/>
                    </a:lnTo>
                    <a:lnTo>
                      <a:pt x="2" y="2"/>
                    </a:lnTo>
                    <a:lnTo>
                      <a:pt x="4" y="2"/>
                    </a:lnTo>
                    <a:lnTo>
                      <a:pt x="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4" name="Freeform 1481"/>
              <p:cNvSpPr>
                <a:spLocks/>
              </p:cNvSpPr>
              <p:nvPr/>
            </p:nvSpPr>
            <p:spPr bwMode="auto">
              <a:xfrm>
                <a:off x="7694612" y="3645741"/>
                <a:ext cx="68263" cy="117475"/>
              </a:xfrm>
              <a:custGeom>
                <a:avLst/>
                <a:gdLst>
                  <a:gd name="T0" fmla="*/ 36 w 43"/>
                  <a:gd name="T1" fmla="*/ 0 h 74"/>
                  <a:gd name="T2" fmla="*/ 38 w 43"/>
                  <a:gd name="T3" fmla="*/ 6 h 74"/>
                  <a:gd name="T4" fmla="*/ 38 w 43"/>
                  <a:gd name="T5" fmla="*/ 9 h 74"/>
                  <a:gd name="T6" fmla="*/ 38 w 43"/>
                  <a:gd name="T7" fmla="*/ 11 h 74"/>
                  <a:gd name="T8" fmla="*/ 38 w 43"/>
                  <a:gd name="T9" fmla="*/ 14 h 74"/>
                  <a:gd name="T10" fmla="*/ 40 w 43"/>
                  <a:gd name="T11" fmla="*/ 14 h 74"/>
                  <a:gd name="T12" fmla="*/ 40 w 43"/>
                  <a:gd name="T13" fmla="*/ 16 h 74"/>
                  <a:gd name="T14" fmla="*/ 42 w 43"/>
                  <a:gd name="T15" fmla="*/ 18 h 74"/>
                  <a:gd name="T16" fmla="*/ 43 w 43"/>
                  <a:gd name="T17" fmla="*/ 18 h 74"/>
                  <a:gd name="T18" fmla="*/ 43 w 43"/>
                  <a:gd name="T19" fmla="*/ 21 h 74"/>
                  <a:gd name="T20" fmla="*/ 40 w 43"/>
                  <a:gd name="T21" fmla="*/ 23 h 74"/>
                  <a:gd name="T22" fmla="*/ 40 w 43"/>
                  <a:gd name="T23" fmla="*/ 25 h 74"/>
                  <a:gd name="T24" fmla="*/ 38 w 43"/>
                  <a:gd name="T25" fmla="*/ 28 h 74"/>
                  <a:gd name="T26" fmla="*/ 33 w 43"/>
                  <a:gd name="T27" fmla="*/ 32 h 74"/>
                  <a:gd name="T28" fmla="*/ 26 w 43"/>
                  <a:gd name="T29" fmla="*/ 37 h 74"/>
                  <a:gd name="T30" fmla="*/ 26 w 43"/>
                  <a:gd name="T31" fmla="*/ 41 h 74"/>
                  <a:gd name="T32" fmla="*/ 28 w 43"/>
                  <a:gd name="T33" fmla="*/ 44 h 74"/>
                  <a:gd name="T34" fmla="*/ 26 w 43"/>
                  <a:gd name="T35" fmla="*/ 48 h 74"/>
                  <a:gd name="T36" fmla="*/ 24 w 43"/>
                  <a:gd name="T37" fmla="*/ 51 h 74"/>
                  <a:gd name="T38" fmla="*/ 22 w 43"/>
                  <a:gd name="T39" fmla="*/ 54 h 74"/>
                  <a:gd name="T40" fmla="*/ 17 w 43"/>
                  <a:gd name="T41" fmla="*/ 56 h 74"/>
                  <a:gd name="T42" fmla="*/ 15 w 43"/>
                  <a:gd name="T43" fmla="*/ 56 h 74"/>
                  <a:gd name="T44" fmla="*/ 15 w 43"/>
                  <a:gd name="T45" fmla="*/ 61 h 74"/>
                  <a:gd name="T46" fmla="*/ 12 w 43"/>
                  <a:gd name="T47" fmla="*/ 65 h 74"/>
                  <a:gd name="T48" fmla="*/ 8 w 43"/>
                  <a:gd name="T49" fmla="*/ 68 h 74"/>
                  <a:gd name="T50" fmla="*/ 5 w 43"/>
                  <a:gd name="T51" fmla="*/ 72 h 74"/>
                  <a:gd name="T52" fmla="*/ 0 w 43"/>
                  <a:gd name="T53" fmla="*/ 74 h 74"/>
                  <a:gd name="T54" fmla="*/ 0 w 43"/>
                  <a:gd name="T55" fmla="*/ 70 h 74"/>
                  <a:gd name="T56" fmla="*/ 1 w 43"/>
                  <a:gd name="T57" fmla="*/ 65 h 74"/>
                  <a:gd name="T58" fmla="*/ 3 w 43"/>
                  <a:gd name="T59" fmla="*/ 61 h 74"/>
                  <a:gd name="T60" fmla="*/ 5 w 43"/>
                  <a:gd name="T61" fmla="*/ 58 h 74"/>
                  <a:gd name="T62" fmla="*/ 7 w 43"/>
                  <a:gd name="T63" fmla="*/ 54 h 74"/>
                  <a:gd name="T64" fmla="*/ 12 w 43"/>
                  <a:gd name="T65" fmla="*/ 48 h 74"/>
                  <a:gd name="T66" fmla="*/ 17 w 43"/>
                  <a:gd name="T67" fmla="*/ 41 h 74"/>
                  <a:gd name="T68" fmla="*/ 19 w 43"/>
                  <a:gd name="T69" fmla="*/ 34 h 74"/>
                  <a:gd name="T70" fmla="*/ 24 w 43"/>
                  <a:gd name="T71" fmla="*/ 30 h 74"/>
                  <a:gd name="T72" fmla="*/ 24 w 43"/>
                  <a:gd name="T73" fmla="*/ 25 h 74"/>
                  <a:gd name="T74" fmla="*/ 28 w 43"/>
                  <a:gd name="T75" fmla="*/ 21 h 74"/>
                  <a:gd name="T76" fmla="*/ 29 w 43"/>
                  <a:gd name="T77" fmla="*/ 23 h 74"/>
                  <a:gd name="T78" fmla="*/ 31 w 43"/>
                  <a:gd name="T79" fmla="*/ 18 h 74"/>
                  <a:gd name="T80" fmla="*/ 31 w 43"/>
                  <a:gd name="T81" fmla="*/ 14 h 74"/>
                  <a:gd name="T82" fmla="*/ 33 w 43"/>
                  <a:gd name="T83" fmla="*/ 11 h 74"/>
                  <a:gd name="T84" fmla="*/ 33 w 43"/>
                  <a:gd name="T85" fmla="*/ 7 h 74"/>
                  <a:gd name="T86" fmla="*/ 33 w 43"/>
                  <a:gd name="T87" fmla="*/ 4 h 74"/>
                  <a:gd name="T88" fmla="*/ 35 w 43"/>
                  <a:gd name="T89" fmla="*/ 0 h 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
                  <a:gd name="T136" fmla="*/ 0 h 74"/>
                  <a:gd name="T137" fmla="*/ 43 w 43"/>
                  <a:gd name="T138" fmla="*/ 74 h 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 h="74">
                    <a:moveTo>
                      <a:pt x="35" y="0"/>
                    </a:moveTo>
                    <a:lnTo>
                      <a:pt x="36" y="0"/>
                    </a:lnTo>
                    <a:lnTo>
                      <a:pt x="38" y="2"/>
                    </a:lnTo>
                    <a:lnTo>
                      <a:pt x="38" y="6"/>
                    </a:lnTo>
                    <a:lnTo>
                      <a:pt x="40" y="7"/>
                    </a:lnTo>
                    <a:lnTo>
                      <a:pt x="38" y="9"/>
                    </a:lnTo>
                    <a:lnTo>
                      <a:pt x="38" y="11"/>
                    </a:lnTo>
                    <a:lnTo>
                      <a:pt x="36" y="13"/>
                    </a:lnTo>
                    <a:lnTo>
                      <a:pt x="38" y="14"/>
                    </a:lnTo>
                    <a:lnTo>
                      <a:pt x="40" y="14"/>
                    </a:lnTo>
                    <a:lnTo>
                      <a:pt x="40" y="16"/>
                    </a:lnTo>
                    <a:lnTo>
                      <a:pt x="40" y="18"/>
                    </a:lnTo>
                    <a:lnTo>
                      <a:pt x="42" y="18"/>
                    </a:lnTo>
                    <a:lnTo>
                      <a:pt x="43" y="18"/>
                    </a:lnTo>
                    <a:lnTo>
                      <a:pt x="43" y="20"/>
                    </a:lnTo>
                    <a:lnTo>
                      <a:pt x="43" y="21"/>
                    </a:lnTo>
                    <a:lnTo>
                      <a:pt x="42" y="21"/>
                    </a:lnTo>
                    <a:lnTo>
                      <a:pt x="40" y="23"/>
                    </a:lnTo>
                    <a:lnTo>
                      <a:pt x="40" y="25"/>
                    </a:lnTo>
                    <a:lnTo>
                      <a:pt x="40" y="27"/>
                    </a:lnTo>
                    <a:lnTo>
                      <a:pt x="38" y="28"/>
                    </a:lnTo>
                    <a:lnTo>
                      <a:pt x="36" y="32"/>
                    </a:lnTo>
                    <a:lnTo>
                      <a:pt x="33" y="32"/>
                    </a:lnTo>
                    <a:lnTo>
                      <a:pt x="29" y="34"/>
                    </a:lnTo>
                    <a:lnTo>
                      <a:pt x="26" y="37"/>
                    </a:lnTo>
                    <a:lnTo>
                      <a:pt x="24" y="39"/>
                    </a:lnTo>
                    <a:lnTo>
                      <a:pt x="26" y="41"/>
                    </a:lnTo>
                    <a:lnTo>
                      <a:pt x="26" y="42"/>
                    </a:lnTo>
                    <a:lnTo>
                      <a:pt x="28" y="44"/>
                    </a:lnTo>
                    <a:lnTo>
                      <a:pt x="26" y="46"/>
                    </a:lnTo>
                    <a:lnTo>
                      <a:pt x="26" y="48"/>
                    </a:lnTo>
                    <a:lnTo>
                      <a:pt x="24" y="49"/>
                    </a:lnTo>
                    <a:lnTo>
                      <a:pt x="24" y="51"/>
                    </a:lnTo>
                    <a:lnTo>
                      <a:pt x="22" y="53"/>
                    </a:lnTo>
                    <a:lnTo>
                      <a:pt x="22" y="54"/>
                    </a:lnTo>
                    <a:lnTo>
                      <a:pt x="21" y="54"/>
                    </a:lnTo>
                    <a:lnTo>
                      <a:pt x="17" y="56"/>
                    </a:lnTo>
                    <a:lnTo>
                      <a:pt x="15" y="56"/>
                    </a:lnTo>
                    <a:lnTo>
                      <a:pt x="15" y="60"/>
                    </a:lnTo>
                    <a:lnTo>
                      <a:pt x="15" y="61"/>
                    </a:lnTo>
                    <a:lnTo>
                      <a:pt x="14" y="63"/>
                    </a:lnTo>
                    <a:lnTo>
                      <a:pt x="12" y="65"/>
                    </a:lnTo>
                    <a:lnTo>
                      <a:pt x="10" y="67"/>
                    </a:lnTo>
                    <a:lnTo>
                      <a:pt x="8" y="68"/>
                    </a:lnTo>
                    <a:lnTo>
                      <a:pt x="7" y="70"/>
                    </a:lnTo>
                    <a:lnTo>
                      <a:pt x="5" y="72"/>
                    </a:lnTo>
                    <a:lnTo>
                      <a:pt x="1" y="74"/>
                    </a:lnTo>
                    <a:lnTo>
                      <a:pt x="0" y="74"/>
                    </a:lnTo>
                    <a:lnTo>
                      <a:pt x="0" y="72"/>
                    </a:lnTo>
                    <a:lnTo>
                      <a:pt x="0" y="70"/>
                    </a:lnTo>
                    <a:lnTo>
                      <a:pt x="0" y="67"/>
                    </a:lnTo>
                    <a:lnTo>
                      <a:pt x="1" y="65"/>
                    </a:lnTo>
                    <a:lnTo>
                      <a:pt x="3" y="63"/>
                    </a:lnTo>
                    <a:lnTo>
                      <a:pt x="3" y="61"/>
                    </a:lnTo>
                    <a:lnTo>
                      <a:pt x="5" y="60"/>
                    </a:lnTo>
                    <a:lnTo>
                      <a:pt x="5" y="58"/>
                    </a:lnTo>
                    <a:lnTo>
                      <a:pt x="5" y="56"/>
                    </a:lnTo>
                    <a:lnTo>
                      <a:pt x="7" y="54"/>
                    </a:lnTo>
                    <a:lnTo>
                      <a:pt x="8" y="53"/>
                    </a:lnTo>
                    <a:lnTo>
                      <a:pt x="12" y="48"/>
                    </a:lnTo>
                    <a:lnTo>
                      <a:pt x="15" y="42"/>
                    </a:lnTo>
                    <a:lnTo>
                      <a:pt x="17" y="41"/>
                    </a:lnTo>
                    <a:lnTo>
                      <a:pt x="17" y="37"/>
                    </a:lnTo>
                    <a:lnTo>
                      <a:pt x="19" y="34"/>
                    </a:lnTo>
                    <a:lnTo>
                      <a:pt x="21" y="32"/>
                    </a:lnTo>
                    <a:lnTo>
                      <a:pt x="24" y="30"/>
                    </a:lnTo>
                    <a:lnTo>
                      <a:pt x="24" y="27"/>
                    </a:lnTo>
                    <a:lnTo>
                      <a:pt x="24" y="25"/>
                    </a:lnTo>
                    <a:lnTo>
                      <a:pt x="26" y="23"/>
                    </a:lnTo>
                    <a:lnTo>
                      <a:pt x="28" y="21"/>
                    </a:lnTo>
                    <a:lnTo>
                      <a:pt x="28" y="23"/>
                    </a:lnTo>
                    <a:lnTo>
                      <a:pt x="29" y="23"/>
                    </a:lnTo>
                    <a:lnTo>
                      <a:pt x="31" y="21"/>
                    </a:lnTo>
                    <a:lnTo>
                      <a:pt x="31" y="18"/>
                    </a:lnTo>
                    <a:lnTo>
                      <a:pt x="33" y="16"/>
                    </a:lnTo>
                    <a:lnTo>
                      <a:pt x="31" y="14"/>
                    </a:lnTo>
                    <a:lnTo>
                      <a:pt x="31" y="13"/>
                    </a:lnTo>
                    <a:lnTo>
                      <a:pt x="33" y="11"/>
                    </a:lnTo>
                    <a:lnTo>
                      <a:pt x="33" y="9"/>
                    </a:lnTo>
                    <a:lnTo>
                      <a:pt x="33" y="7"/>
                    </a:lnTo>
                    <a:lnTo>
                      <a:pt x="33" y="6"/>
                    </a:lnTo>
                    <a:lnTo>
                      <a:pt x="33" y="4"/>
                    </a:lnTo>
                    <a:lnTo>
                      <a:pt x="35" y="2"/>
                    </a:lnTo>
                    <a:lnTo>
                      <a:pt x="3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5" name="Freeform 1482"/>
              <p:cNvSpPr>
                <a:spLocks/>
              </p:cNvSpPr>
              <p:nvPr/>
            </p:nvSpPr>
            <p:spPr bwMode="auto">
              <a:xfrm>
                <a:off x="7873999" y="4455366"/>
                <a:ext cx="119063" cy="74613"/>
              </a:xfrm>
              <a:custGeom>
                <a:avLst/>
                <a:gdLst>
                  <a:gd name="T0" fmla="*/ 72 w 75"/>
                  <a:gd name="T1" fmla="*/ 0 h 47"/>
                  <a:gd name="T2" fmla="*/ 75 w 75"/>
                  <a:gd name="T3" fmla="*/ 0 h 47"/>
                  <a:gd name="T4" fmla="*/ 75 w 75"/>
                  <a:gd name="T5" fmla="*/ 2 h 47"/>
                  <a:gd name="T6" fmla="*/ 73 w 75"/>
                  <a:gd name="T7" fmla="*/ 3 h 47"/>
                  <a:gd name="T8" fmla="*/ 68 w 75"/>
                  <a:gd name="T9" fmla="*/ 9 h 47"/>
                  <a:gd name="T10" fmla="*/ 63 w 75"/>
                  <a:gd name="T11" fmla="*/ 10 h 47"/>
                  <a:gd name="T12" fmla="*/ 58 w 75"/>
                  <a:gd name="T13" fmla="*/ 12 h 47"/>
                  <a:gd name="T14" fmla="*/ 54 w 75"/>
                  <a:gd name="T15" fmla="*/ 16 h 47"/>
                  <a:gd name="T16" fmla="*/ 51 w 75"/>
                  <a:gd name="T17" fmla="*/ 16 h 47"/>
                  <a:gd name="T18" fmla="*/ 47 w 75"/>
                  <a:gd name="T19" fmla="*/ 17 h 47"/>
                  <a:gd name="T20" fmla="*/ 42 w 75"/>
                  <a:gd name="T21" fmla="*/ 21 h 47"/>
                  <a:gd name="T22" fmla="*/ 38 w 75"/>
                  <a:gd name="T23" fmla="*/ 24 h 47"/>
                  <a:gd name="T24" fmla="*/ 37 w 75"/>
                  <a:gd name="T25" fmla="*/ 28 h 47"/>
                  <a:gd name="T26" fmla="*/ 32 w 75"/>
                  <a:gd name="T27" fmla="*/ 33 h 47"/>
                  <a:gd name="T28" fmla="*/ 28 w 75"/>
                  <a:gd name="T29" fmla="*/ 38 h 47"/>
                  <a:gd name="T30" fmla="*/ 23 w 75"/>
                  <a:gd name="T31" fmla="*/ 42 h 47"/>
                  <a:gd name="T32" fmla="*/ 19 w 75"/>
                  <a:gd name="T33" fmla="*/ 42 h 47"/>
                  <a:gd name="T34" fmla="*/ 18 w 75"/>
                  <a:gd name="T35" fmla="*/ 43 h 47"/>
                  <a:gd name="T36" fmla="*/ 12 w 75"/>
                  <a:gd name="T37" fmla="*/ 47 h 47"/>
                  <a:gd name="T38" fmla="*/ 5 w 75"/>
                  <a:gd name="T39" fmla="*/ 47 h 47"/>
                  <a:gd name="T40" fmla="*/ 2 w 75"/>
                  <a:gd name="T41" fmla="*/ 47 h 47"/>
                  <a:gd name="T42" fmla="*/ 0 w 75"/>
                  <a:gd name="T43" fmla="*/ 45 h 47"/>
                  <a:gd name="T44" fmla="*/ 2 w 75"/>
                  <a:gd name="T45" fmla="*/ 43 h 47"/>
                  <a:gd name="T46" fmla="*/ 4 w 75"/>
                  <a:gd name="T47" fmla="*/ 42 h 47"/>
                  <a:gd name="T48" fmla="*/ 5 w 75"/>
                  <a:gd name="T49" fmla="*/ 40 h 47"/>
                  <a:gd name="T50" fmla="*/ 4 w 75"/>
                  <a:gd name="T51" fmla="*/ 38 h 47"/>
                  <a:gd name="T52" fmla="*/ 4 w 75"/>
                  <a:gd name="T53" fmla="*/ 31 h 47"/>
                  <a:gd name="T54" fmla="*/ 9 w 75"/>
                  <a:gd name="T55" fmla="*/ 26 h 47"/>
                  <a:gd name="T56" fmla="*/ 16 w 75"/>
                  <a:gd name="T57" fmla="*/ 24 h 47"/>
                  <a:gd name="T58" fmla="*/ 19 w 75"/>
                  <a:gd name="T59" fmla="*/ 24 h 47"/>
                  <a:gd name="T60" fmla="*/ 21 w 75"/>
                  <a:gd name="T61" fmla="*/ 21 h 47"/>
                  <a:gd name="T62" fmla="*/ 26 w 75"/>
                  <a:gd name="T63" fmla="*/ 19 h 47"/>
                  <a:gd name="T64" fmla="*/ 30 w 75"/>
                  <a:gd name="T65" fmla="*/ 16 h 47"/>
                  <a:gd name="T66" fmla="*/ 35 w 75"/>
                  <a:gd name="T67" fmla="*/ 10 h 47"/>
                  <a:gd name="T68" fmla="*/ 44 w 75"/>
                  <a:gd name="T69" fmla="*/ 5 h 47"/>
                  <a:gd name="T70" fmla="*/ 56 w 75"/>
                  <a:gd name="T71" fmla="*/ 2 h 47"/>
                  <a:gd name="T72" fmla="*/ 65 w 75"/>
                  <a:gd name="T73" fmla="*/ 2 h 47"/>
                  <a:gd name="T74" fmla="*/ 70 w 75"/>
                  <a:gd name="T75" fmla="*/ 0 h 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5"/>
                  <a:gd name="T115" fmla="*/ 0 h 47"/>
                  <a:gd name="T116" fmla="*/ 75 w 75"/>
                  <a:gd name="T117" fmla="*/ 47 h 4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5" h="47">
                    <a:moveTo>
                      <a:pt x="72" y="0"/>
                    </a:moveTo>
                    <a:lnTo>
                      <a:pt x="72" y="0"/>
                    </a:lnTo>
                    <a:lnTo>
                      <a:pt x="73" y="0"/>
                    </a:lnTo>
                    <a:lnTo>
                      <a:pt x="75" y="0"/>
                    </a:lnTo>
                    <a:lnTo>
                      <a:pt x="75" y="2"/>
                    </a:lnTo>
                    <a:lnTo>
                      <a:pt x="73" y="3"/>
                    </a:lnTo>
                    <a:lnTo>
                      <a:pt x="72" y="7"/>
                    </a:lnTo>
                    <a:lnTo>
                      <a:pt x="68" y="9"/>
                    </a:lnTo>
                    <a:lnTo>
                      <a:pt x="66" y="10"/>
                    </a:lnTo>
                    <a:lnTo>
                      <a:pt x="63" y="10"/>
                    </a:lnTo>
                    <a:lnTo>
                      <a:pt x="59" y="12"/>
                    </a:lnTo>
                    <a:lnTo>
                      <a:pt x="58" y="12"/>
                    </a:lnTo>
                    <a:lnTo>
                      <a:pt x="54" y="14"/>
                    </a:lnTo>
                    <a:lnTo>
                      <a:pt x="54" y="16"/>
                    </a:lnTo>
                    <a:lnTo>
                      <a:pt x="52" y="16"/>
                    </a:lnTo>
                    <a:lnTo>
                      <a:pt x="51" y="16"/>
                    </a:lnTo>
                    <a:lnTo>
                      <a:pt x="49" y="16"/>
                    </a:lnTo>
                    <a:lnTo>
                      <a:pt x="47" y="17"/>
                    </a:lnTo>
                    <a:lnTo>
                      <a:pt x="47" y="19"/>
                    </a:lnTo>
                    <a:lnTo>
                      <a:pt x="42" y="21"/>
                    </a:lnTo>
                    <a:lnTo>
                      <a:pt x="38" y="24"/>
                    </a:lnTo>
                    <a:lnTo>
                      <a:pt x="37" y="26"/>
                    </a:lnTo>
                    <a:lnTo>
                      <a:pt x="37" y="28"/>
                    </a:lnTo>
                    <a:lnTo>
                      <a:pt x="35" y="31"/>
                    </a:lnTo>
                    <a:lnTo>
                      <a:pt x="32" y="33"/>
                    </a:lnTo>
                    <a:lnTo>
                      <a:pt x="30" y="35"/>
                    </a:lnTo>
                    <a:lnTo>
                      <a:pt x="28" y="38"/>
                    </a:lnTo>
                    <a:lnTo>
                      <a:pt x="26" y="40"/>
                    </a:lnTo>
                    <a:lnTo>
                      <a:pt x="23" y="42"/>
                    </a:lnTo>
                    <a:lnTo>
                      <a:pt x="21" y="42"/>
                    </a:lnTo>
                    <a:lnTo>
                      <a:pt x="19" y="42"/>
                    </a:lnTo>
                    <a:lnTo>
                      <a:pt x="19" y="43"/>
                    </a:lnTo>
                    <a:lnTo>
                      <a:pt x="18" y="43"/>
                    </a:lnTo>
                    <a:lnTo>
                      <a:pt x="16" y="45"/>
                    </a:lnTo>
                    <a:lnTo>
                      <a:pt x="12" y="47"/>
                    </a:lnTo>
                    <a:lnTo>
                      <a:pt x="9" y="47"/>
                    </a:lnTo>
                    <a:lnTo>
                      <a:pt x="5" y="47"/>
                    </a:lnTo>
                    <a:lnTo>
                      <a:pt x="4" y="47"/>
                    </a:lnTo>
                    <a:lnTo>
                      <a:pt x="2" y="47"/>
                    </a:lnTo>
                    <a:lnTo>
                      <a:pt x="0" y="47"/>
                    </a:lnTo>
                    <a:lnTo>
                      <a:pt x="0" y="45"/>
                    </a:lnTo>
                    <a:lnTo>
                      <a:pt x="2" y="43"/>
                    </a:lnTo>
                    <a:lnTo>
                      <a:pt x="4" y="42"/>
                    </a:lnTo>
                    <a:lnTo>
                      <a:pt x="5" y="42"/>
                    </a:lnTo>
                    <a:lnTo>
                      <a:pt x="5" y="40"/>
                    </a:lnTo>
                    <a:lnTo>
                      <a:pt x="4" y="40"/>
                    </a:lnTo>
                    <a:lnTo>
                      <a:pt x="4" y="38"/>
                    </a:lnTo>
                    <a:lnTo>
                      <a:pt x="4" y="35"/>
                    </a:lnTo>
                    <a:lnTo>
                      <a:pt x="4" y="31"/>
                    </a:lnTo>
                    <a:lnTo>
                      <a:pt x="5" y="29"/>
                    </a:lnTo>
                    <a:lnTo>
                      <a:pt x="9" y="26"/>
                    </a:lnTo>
                    <a:lnTo>
                      <a:pt x="12" y="24"/>
                    </a:lnTo>
                    <a:lnTo>
                      <a:pt x="16" y="24"/>
                    </a:lnTo>
                    <a:lnTo>
                      <a:pt x="18" y="24"/>
                    </a:lnTo>
                    <a:lnTo>
                      <a:pt x="19" y="24"/>
                    </a:lnTo>
                    <a:lnTo>
                      <a:pt x="19" y="23"/>
                    </a:lnTo>
                    <a:lnTo>
                      <a:pt x="21" y="21"/>
                    </a:lnTo>
                    <a:lnTo>
                      <a:pt x="23" y="19"/>
                    </a:lnTo>
                    <a:lnTo>
                      <a:pt x="26" y="19"/>
                    </a:lnTo>
                    <a:lnTo>
                      <a:pt x="28" y="17"/>
                    </a:lnTo>
                    <a:lnTo>
                      <a:pt x="30" y="16"/>
                    </a:lnTo>
                    <a:lnTo>
                      <a:pt x="32" y="12"/>
                    </a:lnTo>
                    <a:lnTo>
                      <a:pt x="35" y="10"/>
                    </a:lnTo>
                    <a:lnTo>
                      <a:pt x="37" y="9"/>
                    </a:lnTo>
                    <a:lnTo>
                      <a:pt x="44" y="5"/>
                    </a:lnTo>
                    <a:lnTo>
                      <a:pt x="49" y="3"/>
                    </a:lnTo>
                    <a:lnTo>
                      <a:pt x="56" y="2"/>
                    </a:lnTo>
                    <a:lnTo>
                      <a:pt x="63" y="2"/>
                    </a:lnTo>
                    <a:lnTo>
                      <a:pt x="65" y="2"/>
                    </a:lnTo>
                    <a:lnTo>
                      <a:pt x="68" y="0"/>
                    </a:lnTo>
                    <a:lnTo>
                      <a:pt x="70" y="0"/>
                    </a:lnTo>
                    <a:lnTo>
                      <a:pt x="7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6" name="Freeform 1483"/>
              <p:cNvSpPr>
                <a:spLocks/>
              </p:cNvSpPr>
              <p:nvPr/>
            </p:nvSpPr>
            <p:spPr bwMode="auto">
              <a:xfrm>
                <a:off x="7948612" y="4425204"/>
                <a:ext cx="36513" cy="15875"/>
              </a:xfrm>
              <a:custGeom>
                <a:avLst/>
                <a:gdLst>
                  <a:gd name="T0" fmla="*/ 16 w 23"/>
                  <a:gd name="T1" fmla="*/ 0 h 10"/>
                  <a:gd name="T2" fmla="*/ 18 w 23"/>
                  <a:gd name="T3" fmla="*/ 0 h 10"/>
                  <a:gd name="T4" fmla="*/ 19 w 23"/>
                  <a:gd name="T5" fmla="*/ 1 h 10"/>
                  <a:gd name="T6" fmla="*/ 21 w 23"/>
                  <a:gd name="T7" fmla="*/ 1 h 10"/>
                  <a:gd name="T8" fmla="*/ 23 w 23"/>
                  <a:gd name="T9" fmla="*/ 3 h 10"/>
                  <a:gd name="T10" fmla="*/ 23 w 23"/>
                  <a:gd name="T11" fmla="*/ 5 h 10"/>
                  <a:gd name="T12" fmla="*/ 23 w 23"/>
                  <a:gd name="T13" fmla="*/ 7 h 10"/>
                  <a:gd name="T14" fmla="*/ 23 w 23"/>
                  <a:gd name="T15" fmla="*/ 8 h 10"/>
                  <a:gd name="T16" fmla="*/ 21 w 23"/>
                  <a:gd name="T17" fmla="*/ 8 h 10"/>
                  <a:gd name="T18" fmla="*/ 19 w 23"/>
                  <a:gd name="T19" fmla="*/ 8 h 10"/>
                  <a:gd name="T20" fmla="*/ 18 w 23"/>
                  <a:gd name="T21" fmla="*/ 8 h 10"/>
                  <a:gd name="T22" fmla="*/ 16 w 23"/>
                  <a:gd name="T23" fmla="*/ 8 h 10"/>
                  <a:gd name="T24" fmla="*/ 14 w 23"/>
                  <a:gd name="T25" fmla="*/ 8 h 10"/>
                  <a:gd name="T26" fmla="*/ 14 w 23"/>
                  <a:gd name="T27" fmla="*/ 10 h 10"/>
                  <a:gd name="T28" fmla="*/ 12 w 23"/>
                  <a:gd name="T29" fmla="*/ 10 h 10"/>
                  <a:gd name="T30" fmla="*/ 11 w 23"/>
                  <a:gd name="T31" fmla="*/ 8 h 10"/>
                  <a:gd name="T32" fmla="*/ 7 w 23"/>
                  <a:gd name="T33" fmla="*/ 8 h 10"/>
                  <a:gd name="T34" fmla="*/ 4 w 23"/>
                  <a:gd name="T35" fmla="*/ 10 h 10"/>
                  <a:gd name="T36" fmla="*/ 0 w 23"/>
                  <a:gd name="T37" fmla="*/ 10 h 10"/>
                  <a:gd name="T38" fmla="*/ 0 w 23"/>
                  <a:gd name="T39" fmla="*/ 10 h 10"/>
                  <a:gd name="T40" fmla="*/ 0 w 23"/>
                  <a:gd name="T41" fmla="*/ 8 h 10"/>
                  <a:gd name="T42" fmla="*/ 2 w 23"/>
                  <a:gd name="T43" fmla="*/ 7 h 10"/>
                  <a:gd name="T44" fmla="*/ 4 w 23"/>
                  <a:gd name="T45" fmla="*/ 3 h 10"/>
                  <a:gd name="T46" fmla="*/ 5 w 23"/>
                  <a:gd name="T47" fmla="*/ 1 h 10"/>
                  <a:gd name="T48" fmla="*/ 7 w 23"/>
                  <a:gd name="T49" fmla="*/ 1 h 10"/>
                  <a:gd name="T50" fmla="*/ 9 w 23"/>
                  <a:gd name="T51" fmla="*/ 3 h 10"/>
                  <a:gd name="T52" fmla="*/ 11 w 23"/>
                  <a:gd name="T53" fmla="*/ 1 h 10"/>
                  <a:gd name="T54" fmla="*/ 12 w 23"/>
                  <a:gd name="T55" fmla="*/ 1 h 10"/>
                  <a:gd name="T56" fmla="*/ 14 w 23"/>
                  <a:gd name="T57" fmla="*/ 0 h 10"/>
                  <a:gd name="T58" fmla="*/ 16 w 23"/>
                  <a:gd name="T59" fmla="*/ 0 h 10"/>
                  <a:gd name="T60" fmla="*/ 16 w 23"/>
                  <a:gd name="T61" fmla="*/ 0 h 1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
                  <a:gd name="T94" fmla="*/ 0 h 10"/>
                  <a:gd name="T95" fmla="*/ 23 w 23"/>
                  <a:gd name="T96" fmla="*/ 10 h 1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 h="10">
                    <a:moveTo>
                      <a:pt x="16" y="0"/>
                    </a:moveTo>
                    <a:lnTo>
                      <a:pt x="18" y="0"/>
                    </a:lnTo>
                    <a:lnTo>
                      <a:pt x="19" y="1"/>
                    </a:lnTo>
                    <a:lnTo>
                      <a:pt x="21" y="1"/>
                    </a:lnTo>
                    <a:lnTo>
                      <a:pt x="23" y="3"/>
                    </a:lnTo>
                    <a:lnTo>
                      <a:pt x="23" y="5"/>
                    </a:lnTo>
                    <a:lnTo>
                      <a:pt x="23" y="7"/>
                    </a:lnTo>
                    <a:lnTo>
                      <a:pt x="23" y="8"/>
                    </a:lnTo>
                    <a:lnTo>
                      <a:pt x="21" y="8"/>
                    </a:lnTo>
                    <a:lnTo>
                      <a:pt x="19" y="8"/>
                    </a:lnTo>
                    <a:lnTo>
                      <a:pt x="18" y="8"/>
                    </a:lnTo>
                    <a:lnTo>
                      <a:pt x="16" y="8"/>
                    </a:lnTo>
                    <a:lnTo>
                      <a:pt x="14" y="8"/>
                    </a:lnTo>
                    <a:lnTo>
                      <a:pt x="14" y="10"/>
                    </a:lnTo>
                    <a:lnTo>
                      <a:pt x="12" y="10"/>
                    </a:lnTo>
                    <a:lnTo>
                      <a:pt x="11" y="8"/>
                    </a:lnTo>
                    <a:lnTo>
                      <a:pt x="7" y="8"/>
                    </a:lnTo>
                    <a:lnTo>
                      <a:pt x="4" y="10"/>
                    </a:lnTo>
                    <a:lnTo>
                      <a:pt x="0" y="10"/>
                    </a:lnTo>
                    <a:lnTo>
                      <a:pt x="0" y="8"/>
                    </a:lnTo>
                    <a:lnTo>
                      <a:pt x="2" y="7"/>
                    </a:lnTo>
                    <a:lnTo>
                      <a:pt x="4" y="3"/>
                    </a:lnTo>
                    <a:lnTo>
                      <a:pt x="5" y="1"/>
                    </a:lnTo>
                    <a:lnTo>
                      <a:pt x="7" y="1"/>
                    </a:lnTo>
                    <a:lnTo>
                      <a:pt x="9" y="3"/>
                    </a:lnTo>
                    <a:lnTo>
                      <a:pt x="11" y="1"/>
                    </a:lnTo>
                    <a:lnTo>
                      <a:pt x="12" y="1"/>
                    </a:lnTo>
                    <a:lnTo>
                      <a:pt x="14" y="0"/>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7" name="Freeform 1484"/>
              <p:cNvSpPr>
                <a:spLocks/>
              </p:cNvSpPr>
              <p:nvPr/>
            </p:nvSpPr>
            <p:spPr bwMode="auto">
              <a:xfrm>
                <a:off x="7761287" y="4437904"/>
                <a:ext cx="115888" cy="39688"/>
              </a:xfrm>
              <a:custGeom>
                <a:avLst/>
                <a:gdLst>
                  <a:gd name="T0" fmla="*/ 69 w 73"/>
                  <a:gd name="T1" fmla="*/ 2 h 25"/>
                  <a:gd name="T2" fmla="*/ 73 w 73"/>
                  <a:gd name="T3" fmla="*/ 7 h 25"/>
                  <a:gd name="T4" fmla="*/ 71 w 73"/>
                  <a:gd name="T5" fmla="*/ 11 h 25"/>
                  <a:gd name="T6" fmla="*/ 69 w 73"/>
                  <a:gd name="T7" fmla="*/ 11 h 25"/>
                  <a:gd name="T8" fmla="*/ 69 w 73"/>
                  <a:gd name="T9" fmla="*/ 13 h 25"/>
                  <a:gd name="T10" fmla="*/ 68 w 73"/>
                  <a:gd name="T11" fmla="*/ 13 h 25"/>
                  <a:gd name="T12" fmla="*/ 68 w 73"/>
                  <a:gd name="T13" fmla="*/ 14 h 25"/>
                  <a:gd name="T14" fmla="*/ 66 w 73"/>
                  <a:gd name="T15" fmla="*/ 16 h 25"/>
                  <a:gd name="T16" fmla="*/ 62 w 73"/>
                  <a:gd name="T17" fmla="*/ 16 h 25"/>
                  <a:gd name="T18" fmla="*/ 61 w 73"/>
                  <a:gd name="T19" fmla="*/ 20 h 25"/>
                  <a:gd name="T20" fmla="*/ 57 w 73"/>
                  <a:gd name="T21" fmla="*/ 21 h 25"/>
                  <a:gd name="T22" fmla="*/ 55 w 73"/>
                  <a:gd name="T23" fmla="*/ 20 h 25"/>
                  <a:gd name="T24" fmla="*/ 52 w 73"/>
                  <a:gd name="T25" fmla="*/ 21 h 25"/>
                  <a:gd name="T26" fmla="*/ 47 w 73"/>
                  <a:gd name="T27" fmla="*/ 20 h 25"/>
                  <a:gd name="T28" fmla="*/ 41 w 73"/>
                  <a:gd name="T29" fmla="*/ 20 h 25"/>
                  <a:gd name="T30" fmla="*/ 38 w 73"/>
                  <a:gd name="T31" fmla="*/ 23 h 25"/>
                  <a:gd name="T32" fmla="*/ 33 w 73"/>
                  <a:gd name="T33" fmla="*/ 25 h 25"/>
                  <a:gd name="T34" fmla="*/ 29 w 73"/>
                  <a:gd name="T35" fmla="*/ 25 h 25"/>
                  <a:gd name="T36" fmla="*/ 26 w 73"/>
                  <a:gd name="T37" fmla="*/ 25 h 25"/>
                  <a:gd name="T38" fmla="*/ 20 w 73"/>
                  <a:gd name="T39" fmla="*/ 23 h 25"/>
                  <a:gd name="T40" fmla="*/ 13 w 73"/>
                  <a:gd name="T41" fmla="*/ 20 h 25"/>
                  <a:gd name="T42" fmla="*/ 6 w 73"/>
                  <a:gd name="T43" fmla="*/ 21 h 25"/>
                  <a:gd name="T44" fmla="*/ 5 w 73"/>
                  <a:gd name="T45" fmla="*/ 20 h 25"/>
                  <a:gd name="T46" fmla="*/ 3 w 73"/>
                  <a:gd name="T47" fmla="*/ 20 h 25"/>
                  <a:gd name="T48" fmla="*/ 0 w 73"/>
                  <a:gd name="T49" fmla="*/ 18 h 25"/>
                  <a:gd name="T50" fmla="*/ 1 w 73"/>
                  <a:gd name="T51" fmla="*/ 14 h 25"/>
                  <a:gd name="T52" fmla="*/ 0 w 73"/>
                  <a:gd name="T53" fmla="*/ 13 h 25"/>
                  <a:gd name="T54" fmla="*/ 1 w 73"/>
                  <a:gd name="T55" fmla="*/ 11 h 25"/>
                  <a:gd name="T56" fmla="*/ 3 w 73"/>
                  <a:gd name="T57" fmla="*/ 9 h 25"/>
                  <a:gd name="T58" fmla="*/ 5 w 73"/>
                  <a:gd name="T59" fmla="*/ 9 h 25"/>
                  <a:gd name="T60" fmla="*/ 6 w 73"/>
                  <a:gd name="T61" fmla="*/ 7 h 25"/>
                  <a:gd name="T62" fmla="*/ 10 w 73"/>
                  <a:gd name="T63" fmla="*/ 7 h 25"/>
                  <a:gd name="T64" fmla="*/ 12 w 73"/>
                  <a:gd name="T65" fmla="*/ 7 h 25"/>
                  <a:gd name="T66" fmla="*/ 15 w 73"/>
                  <a:gd name="T67" fmla="*/ 9 h 25"/>
                  <a:gd name="T68" fmla="*/ 19 w 73"/>
                  <a:gd name="T69" fmla="*/ 9 h 25"/>
                  <a:gd name="T70" fmla="*/ 24 w 73"/>
                  <a:gd name="T71" fmla="*/ 9 h 25"/>
                  <a:gd name="T72" fmla="*/ 27 w 73"/>
                  <a:gd name="T73" fmla="*/ 9 h 25"/>
                  <a:gd name="T74" fmla="*/ 31 w 73"/>
                  <a:gd name="T75" fmla="*/ 9 h 25"/>
                  <a:gd name="T76" fmla="*/ 34 w 73"/>
                  <a:gd name="T77" fmla="*/ 9 h 25"/>
                  <a:gd name="T78" fmla="*/ 38 w 73"/>
                  <a:gd name="T79" fmla="*/ 11 h 25"/>
                  <a:gd name="T80" fmla="*/ 41 w 73"/>
                  <a:gd name="T81" fmla="*/ 13 h 25"/>
                  <a:gd name="T82" fmla="*/ 47 w 73"/>
                  <a:gd name="T83" fmla="*/ 13 h 25"/>
                  <a:gd name="T84" fmla="*/ 48 w 73"/>
                  <a:gd name="T85" fmla="*/ 11 h 25"/>
                  <a:gd name="T86" fmla="*/ 52 w 73"/>
                  <a:gd name="T87" fmla="*/ 9 h 25"/>
                  <a:gd name="T88" fmla="*/ 59 w 73"/>
                  <a:gd name="T89" fmla="*/ 7 h 25"/>
                  <a:gd name="T90" fmla="*/ 66 w 73"/>
                  <a:gd name="T91" fmla="*/ 6 h 25"/>
                  <a:gd name="T92" fmla="*/ 68 w 73"/>
                  <a:gd name="T93" fmla="*/ 4 h 25"/>
                  <a:gd name="T94" fmla="*/ 64 w 73"/>
                  <a:gd name="T95" fmla="*/ 4 h 25"/>
                  <a:gd name="T96" fmla="*/ 66 w 73"/>
                  <a:gd name="T97" fmla="*/ 2 h 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3"/>
                  <a:gd name="T148" fmla="*/ 0 h 25"/>
                  <a:gd name="T149" fmla="*/ 73 w 73"/>
                  <a:gd name="T150" fmla="*/ 25 h 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3" h="25">
                    <a:moveTo>
                      <a:pt x="68" y="0"/>
                    </a:moveTo>
                    <a:lnTo>
                      <a:pt x="69" y="2"/>
                    </a:lnTo>
                    <a:lnTo>
                      <a:pt x="71" y="4"/>
                    </a:lnTo>
                    <a:lnTo>
                      <a:pt x="73" y="7"/>
                    </a:lnTo>
                    <a:lnTo>
                      <a:pt x="73" y="9"/>
                    </a:lnTo>
                    <a:lnTo>
                      <a:pt x="71" y="11"/>
                    </a:lnTo>
                    <a:lnTo>
                      <a:pt x="71" y="9"/>
                    </a:lnTo>
                    <a:lnTo>
                      <a:pt x="69" y="11"/>
                    </a:lnTo>
                    <a:lnTo>
                      <a:pt x="69" y="13"/>
                    </a:lnTo>
                    <a:lnTo>
                      <a:pt x="68" y="13"/>
                    </a:lnTo>
                    <a:lnTo>
                      <a:pt x="68" y="14"/>
                    </a:lnTo>
                    <a:lnTo>
                      <a:pt x="66" y="16"/>
                    </a:lnTo>
                    <a:lnTo>
                      <a:pt x="64" y="16"/>
                    </a:lnTo>
                    <a:lnTo>
                      <a:pt x="62" y="16"/>
                    </a:lnTo>
                    <a:lnTo>
                      <a:pt x="62" y="18"/>
                    </a:lnTo>
                    <a:lnTo>
                      <a:pt x="61" y="20"/>
                    </a:lnTo>
                    <a:lnTo>
                      <a:pt x="59" y="20"/>
                    </a:lnTo>
                    <a:lnTo>
                      <a:pt x="57" y="21"/>
                    </a:lnTo>
                    <a:lnTo>
                      <a:pt x="55" y="20"/>
                    </a:lnTo>
                    <a:lnTo>
                      <a:pt x="54" y="20"/>
                    </a:lnTo>
                    <a:lnTo>
                      <a:pt x="52" y="21"/>
                    </a:lnTo>
                    <a:lnTo>
                      <a:pt x="48" y="21"/>
                    </a:lnTo>
                    <a:lnTo>
                      <a:pt x="47" y="20"/>
                    </a:lnTo>
                    <a:lnTo>
                      <a:pt x="45" y="20"/>
                    </a:lnTo>
                    <a:lnTo>
                      <a:pt x="41" y="20"/>
                    </a:lnTo>
                    <a:lnTo>
                      <a:pt x="40" y="21"/>
                    </a:lnTo>
                    <a:lnTo>
                      <a:pt x="38" y="23"/>
                    </a:lnTo>
                    <a:lnTo>
                      <a:pt x="34" y="23"/>
                    </a:lnTo>
                    <a:lnTo>
                      <a:pt x="33" y="25"/>
                    </a:lnTo>
                    <a:lnTo>
                      <a:pt x="31" y="25"/>
                    </a:lnTo>
                    <a:lnTo>
                      <a:pt x="29" y="25"/>
                    </a:lnTo>
                    <a:lnTo>
                      <a:pt x="27" y="25"/>
                    </a:lnTo>
                    <a:lnTo>
                      <a:pt x="26" y="25"/>
                    </a:lnTo>
                    <a:lnTo>
                      <a:pt x="22" y="25"/>
                    </a:lnTo>
                    <a:lnTo>
                      <a:pt x="20" y="23"/>
                    </a:lnTo>
                    <a:lnTo>
                      <a:pt x="17" y="21"/>
                    </a:lnTo>
                    <a:lnTo>
                      <a:pt x="13" y="20"/>
                    </a:lnTo>
                    <a:lnTo>
                      <a:pt x="10" y="20"/>
                    </a:lnTo>
                    <a:lnTo>
                      <a:pt x="6" y="21"/>
                    </a:lnTo>
                    <a:lnTo>
                      <a:pt x="5" y="20"/>
                    </a:lnTo>
                    <a:lnTo>
                      <a:pt x="3" y="20"/>
                    </a:lnTo>
                    <a:lnTo>
                      <a:pt x="1" y="20"/>
                    </a:lnTo>
                    <a:lnTo>
                      <a:pt x="0" y="18"/>
                    </a:lnTo>
                    <a:lnTo>
                      <a:pt x="0" y="16"/>
                    </a:lnTo>
                    <a:lnTo>
                      <a:pt x="1" y="14"/>
                    </a:lnTo>
                    <a:lnTo>
                      <a:pt x="0" y="13"/>
                    </a:lnTo>
                    <a:lnTo>
                      <a:pt x="1" y="13"/>
                    </a:lnTo>
                    <a:lnTo>
                      <a:pt x="1" y="11"/>
                    </a:lnTo>
                    <a:lnTo>
                      <a:pt x="3" y="9"/>
                    </a:lnTo>
                    <a:lnTo>
                      <a:pt x="3" y="11"/>
                    </a:lnTo>
                    <a:lnTo>
                      <a:pt x="5" y="9"/>
                    </a:lnTo>
                    <a:lnTo>
                      <a:pt x="6" y="7"/>
                    </a:lnTo>
                    <a:lnTo>
                      <a:pt x="8" y="7"/>
                    </a:lnTo>
                    <a:lnTo>
                      <a:pt x="10" y="7"/>
                    </a:lnTo>
                    <a:lnTo>
                      <a:pt x="12" y="7"/>
                    </a:lnTo>
                    <a:lnTo>
                      <a:pt x="13" y="7"/>
                    </a:lnTo>
                    <a:lnTo>
                      <a:pt x="15" y="9"/>
                    </a:lnTo>
                    <a:lnTo>
                      <a:pt x="17" y="9"/>
                    </a:lnTo>
                    <a:lnTo>
                      <a:pt x="19" y="9"/>
                    </a:lnTo>
                    <a:lnTo>
                      <a:pt x="20" y="9"/>
                    </a:lnTo>
                    <a:lnTo>
                      <a:pt x="24" y="9"/>
                    </a:lnTo>
                    <a:lnTo>
                      <a:pt x="26" y="9"/>
                    </a:lnTo>
                    <a:lnTo>
                      <a:pt x="27" y="9"/>
                    </a:lnTo>
                    <a:lnTo>
                      <a:pt x="29" y="9"/>
                    </a:lnTo>
                    <a:lnTo>
                      <a:pt x="31" y="9"/>
                    </a:lnTo>
                    <a:lnTo>
                      <a:pt x="33" y="9"/>
                    </a:lnTo>
                    <a:lnTo>
                      <a:pt x="34" y="9"/>
                    </a:lnTo>
                    <a:lnTo>
                      <a:pt x="36" y="11"/>
                    </a:lnTo>
                    <a:lnTo>
                      <a:pt x="38" y="11"/>
                    </a:lnTo>
                    <a:lnTo>
                      <a:pt x="40" y="11"/>
                    </a:lnTo>
                    <a:lnTo>
                      <a:pt x="41" y="13"/>
                    </a:lnTo>
                    <a:lnTo>
                      <a:pt x="45" y="13"/>
                    </a:lnTo>
                    <a:lnTo>
                      <a:pt x="47" y="13"/>
                    </a:lnTo>
                    <a:lnTo>
                      <a:pt x="47" y="11"/>
                    </a:lnTo>
                    <a:lnTo>
                      <a:pt x="48" y="11"/>
                    </a:lnTo>
                    <a:lnTo>
                      <a:pt x="50" y="9"/>
                    </a:lnTo>
                    <a:lnTo>
                      <a:pt x="52" y="9"/>
                    </a:lnTo>
                    <a:lnTo>
                      <a:pt x="54" y="9"/>
                    </a:lnTo>
                    <a:lnTo>
                      <a:pt x="59" y="7"/>
                    </a:lnTo>
                    <a:lnTo>
                      <a:pt x="64" y="7"/>
                    </a:lnTo>
                    <a:lnTo>
                      <a:pt x="66" y="6"/>
                    </a:lnTo>
                    <a:lnTo>
                      <a:pt x="68" y="6"/>
                    </a:lnTo>
                    <a:lnTo>
                      <a:pt x="68" y="4"/>
                    </a:lnTo>
                    <a:lnTo>
                      <a:pt x="66" y="4"/>
                    </a:lnTo>
                    <a:lnTo>
                      <a:pt x="64" y="4"/>
                    </a:lnTo>
                    <a:lnTo>
                      <a:pt x="66" y="2"/>
                    </a:lnTo>
                    <a:lnTo>
                      <a:pt x="6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8" name="Freeform 1485"/>
              <p:cNvSpPr>
                <a:spLocks/>
              </p:cNvSpPr>
              <p:nvPr/>
            </p:nvSpPr>
            <p:spPr bwMode="auto">
              <a:xfrm>
                <a:off x="7739062" y="4496641"/>
                <a:ext cx="60325" cy="36513"/>
              </a:xfrm>
              <a:custGeom>
                <a:avLst/>
                <a:gdLst>
                  <a:gd name="T0" fmla="*/ 14 w 38"/>
                  <a:gd name="T1" fmla="*/ 0 h 23"/>
                  <a:gd name="T2" fmla="*/ 17 w 38"/>
                  <a:gd name="T3" fmla="*/ 0 h 23"/>
                  <a:gd name="T4" fmla="*/ 20 w 38"/>
                  <a:gd name="T5" fmla="*/ 0 h 23"/>
                  <a:gd name="T6" fmla="*/ 22 w 38"/>
                  <a:gd name="T7" fmla="*/ 2 h 23"/>
                  <a:gd name="T8" fmla="*/ 24 w 38"/>
                  <a:gd name="T9" fmla="*/ 2 h 23"/>
                  <a:gd name="T10" fmla="*/ 27 w 38"/>
                  <a:gd name="T11" fmla="*/ 2 h 23"/>
                  <a:gd name="T12" fmla="*/ 29 w 38"/>
                  <a:gd name="T13" fmla="*/ 2 h 23"/>
                  <a:gd name="T14" fmla="*/ 29 w 38"/>
                  <a:gd name="T15" fmla="*/ 2 h 23"/>
                  <a:gd name="T16" fmla="*/ 31 w 38"/>
                  <a:gd name="T17" fmla="*/ 3 h 23"/>
                  <a:gd name="T18" fmla="*/ 31 w 38"/>
                  <a:gd name="T19" fmla="*/ 7 h 23"/>
                  <a:gd name="T20" fmla="*/ 33 w 38"/>
                  <a:gd name="T21" fmla="*/ 9 h 23"/>
                  <a:gd name="T22" fmla="*/ 33 w 38"/>
                  <a:gd name="T23" fmla="*/ 10 h 23"/>
                  <a:gd name="T24" fmla="*/ 34 w 38"/>
                  <a:gd name="T25" fmla="*/ 12 h 23"/>
                  <a:gd name="T26" fmla="*/ 34 w 38"/>
                  <a:gd name="T27" fmla="*/ 12 h 23"/>
                  <a:gd name="T28" fmla="*/ 36 w 38"/>
                  <a:gd name="T29" fmla="*/ 14 h 23"/>
                  <a:gd name="T30" fmla="*/ 38 w 38"/>
                  <a:gd name="T31" fmla="*/ 16 h 23"/>
                  <a:gd name="T32" fmla="*/ 38 w 38"/>
                  <a:gd name="T33" fmla="*/ 17 h 23"/>
                  <a:gd name="T34" fmla="*/ 36 w 38"/>
                  <a:gd name="T35" fmla="*/ 19 h 23"/>
                  <a:gd name="T36" fmla="*/ 33 w 38"/>
                  <a:gd name="T37" fmla="*/ 21 h 23"/>
                  <a:gd name="T38" fmla="*/ 29 w 38"/>
                  <a:gd name="T39" fmla="*/ 23 h 23"/>
                  <a:gd name="T40" fmla="*/ 24 w 38"/>
                  <a:gd name="T41" fmla="*/ 23 h 23"/>
                  <a:gd name="T42" fmla="*/ 22 w 38"/>
                  <a:gd name="T43" fmla="*/ 21 h 23"/>
                  <a:gd name="T44" fmla="*/ 22 w 38"/>
                  <a:gd name="T45" fmla="*/ 19 h 23"/>
                  <a:gd name="T46" fmla="*/ 22 w 38"/>
                  <a:gd name="T47" fmla="*/ 17 h 23"/>
                  <a:gd name="T48" fmla="*/ 22 w 38"/>
                  <a:gd name="T49" fmla="*/ 17 h 23"/>
                  <a:gd name="T50" fmla="*/ 20 w 38"/>
                  <a:gd name="T51" fmla="*/ 16 h 23"/>
                  <a:gd name="T52" fmla="*/ 19 w 38"/>
                  <a:gd name="T53" fmla="*/ 16 h 23"/>
                  <a:gd name="T54" fmla="*/ 17 w 38"/>
                  <a:gd name="T55" fmla="*/ 14 h 23"/>
                  <a:gd name="T56" fmla="*/ 15 w 38"/>
                  <a:gd name="T57" fmla="*/ 14 h 23"/>
                  <a:gd name="T58" fmla="*/ 12 w 38"/>
                  <a:gd name="T59" fmla="*/ 12 h 23"/>
                  <a:gd name="T60" fmla="*/ 10 w 38"/>
                  <a:gd name="T61" fmla="*/ 10 h 23"/>
                  <a:gd name="T62" fmla="*/ 10 w 38"/>
                  <a:gd name="T63" fmla="*/ 10 h 23"/>
                  <a:gd name="T64" fmla="*/ 8 w 38"/>
                  <a:gd name="T65" fmla="*/ 10 h 23"/>
                  <a:gd name="T66" fmla="*/ 8 w 38"/>
                  <a:gd name="T67" fmla="*/ 10 h 23"/>
                  <a:gd name="T68" fmla="*/ 5 w 38"/>
                  <a:gd name="T69" fmla="*/ 10 h 23"/>
                  <a:gd name="T70" fmla="*/ 3 w 38"/>
                  <a:gd name="T71" fmla="*/ 9 h 23"/>
                  <a:gd name="T72" fmla="*/ 0 w 38"/>
                  <a:gd name="T73" fmla="*/ 7 h 23"/>
                  <a:gd name="T74" fmla="*/ 0 w 38"/>
                  <a:gd name="T75" fmla="*/ 5 h 23"/>
                  <a:gd name="T76" fmla="*/ 1 w 38"/>
                  <a:gd name="T77" fmla="*/ 3 h 23"/>
                  <a:gd name="T78" fmla="*/ 5 w 38"/>
                  <a:gd name="T79" fmla="*/ 2 h 23"/>
                  <a:gd name="T80" fmla="*/ 10 w 38"/>
                  <a:gd name="T81" fmla="*/ 0 h 23"/>
                  <a:gd name="T82" fmla="*/ 14 w 38"/>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8"/>
                  <a:gd name="T127" fmla="*/ 0 h 23"/>
                  <a:gd name="T128" fmla="*/ 38 w 38"/>
                  <a:gd name="T129" fmla="*/ 23 h 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8" h="23">
                    <a:moveTo>
                      <a:pt x="14" y="0"/>
                    </a:moveTo>
                    <a:lnTo>
                      <a:pt x="17" y="0"/>
                    </a:lnTo>
                    <a:lnTo>
                      <a:pt x="20" y="0"/>
                    </a:lnTo>
                    <a:lnTo>
                      <a:pt x="22" y="2"/>
                    </a:lnTo>
                    <a:lnTo>
                      <a:pt x="24" y="2"/>
                    </a:lnTo>
                    <a:lnTo>
                      <a:pt x="27" y="2"/>
                    </a:lnTo>
                    <a:lnTo>
                      <a:pt x="29" y="2"/>
                    </a:lnTo>
                    <a:lnTo>
                      <a:pt x="31" y="3"/>
                    </a:lnTo>
                    <a:lnTo>
                      <a:pt x="31" y="7"/>
                    </a:lnTo>
                    <a:lnTo>
                      <a:pt x="33" y="9"/>
                    </a:lnTo>
                    <a:lnTo>
                      <a:pt x="33" y="10"/>
                    </a:lnTo>
                    <a:lnTo>
                      <a:pt x="34" y="12"/>
                    </a:lnTo>
                    <a:lnTo>
                      <a:pt x="36" y="14"/>
                    </a:lnTo>
                    <a:lnTo>
                      <a:pt x="38" y="16"/>
                    </a:lnTo>
                    <a:lnTo>
                      <a:pt x="38" y="17"/>
                    </a:lnTo>
                    <a:lnTo>
                      <a:pt x="36" y="19"/>
                    </a:lnTo>
                    <a:lnTo>
                      <a:pt x="33" y="21"/>
                    </a:lnTo>
                    <a:lnTo>
                      <a:pt x="29" y="23"/>
                    </a:lnTo>
                    <a:lnTo>
                      <a:pt x="24" y="23"/>
                    </a:lnTo>
                    <a:lnTo>
                      <a:pt x="22" y="21"/>
                    </a:lnTo>
                    <a:lnTo>
                      <a:pt x="22" y="19"/>
                    </a:lnTo>
                    <a:lnTo>
                      <a:pt x="22" y="17"/>
                    </a:lnTo>
                    <a:lnTo>
                      <a:pt x="20" y="16"/>
                    </a:lnTo>
                    <a:lnTo>
                      <a:pt x="19" y="16"/>
                    </a:lnTo>
                    <a:lnTo>
                      <a:pt x="17" y="14"/>
                    </a:lnTo>
                    <a:lnTo>
                      <a:pt x="15" y="14"/>
                    </a:lnTo>
                    <a:lnTo>
                      <a:pt x="12" y="12"/>
                    </a:lnTo>
                    <a:lnTo>
                      <a:pt x="10" y="10"/>
                    </a:lnTo>
                    <a:lnTo>
                      <a:pt x="8" y="10"/>
                    </a:lnTo>
                    <a:lnTo>
                      <a:pt x="5" y="10"/>
                    </a:lnTo>
                    <a:lnTo>
                      <a:pt x="3" y="9"/>
                    </a:lnTo>
                    <a:lnTo>
                      <a:pt x="0" y="7"/>
                    </a:lnTo>
                    <a:lnTo>
                      <a:pt x="0" y="5"/>
                    </a:lnTo>
                    <a:lnTo>
                      <a:pt x="1" y="3"/>
                    </a:lnTo>
                    <a:lnTo>
                      <a:pt x="5" y="2"/>
                    </a:lnTo>
                    <a:lnTo>
                      <a:pt x="10" y="0"/>
                    </a:lnTo>
                    <a:lnTo>
                      <a:pt x="1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9" name="Freeform 1486"/>
              <p:cNvSpPr>
                <a:spLocks/>
              </p:cNvSpPr>
              <p:nvPr/>
            </p:nvSpPr>
            <p:spPr bwMode="auto">
              <a:xfrm>
                <a:off x="7618412" y="4441079"/>
                <a:ext cx="36513" cy="33338"/>
              </a:xfrm>
              <a:custGeom>
                <a:avLst/>
                <a:gdLst>
                  <a:gd name="T0" fmla="*/ 13 w 23"/>
                  <a:gd name="T1" fmla="*/ 0 h 21"/>
                  <a:gd name="T2" fmla="*/ 16 w 23"/>
                  <a:gd name="T3" fmla="*/ 0 h 21"/>
                  <a:gd name="T4" fmla="*/ 20 w 23"/>
                  <a:gd name="T5" fmla="*/ 2 h 21"/>
                  <a:gd name="T6" fmla="*/ 21 w 23"/>
                  <a:gd name="T7" fmla="*/ 4 h 21"/>
                  <a:gd name="T8" fmla="*/ 23 w 23"/>
                  <a:gd name="T9" fmla="*/ 7 h 21"/>
                  <a:gd name="T10" fmla="*/ 23 w 23"/>
                  <a:gd name="T11" fmla="*/ 9 h 21"/>
                  <a:gd name="T12" fmla="*/ 23 w 23"/>
                  <a:gd name="T13" fmla="*/ 9 h 21"/>
                  <a:gd name="T14" fmla="*/ 21 w 23"/>
                  <a:gd name="T15" fmla="*/ 11 h 21"/>
                  <a:gd name="T16" fmla="*/ 21 w 23"/>
                  <a:gd name="T17" fmla="*/ 11 h 21"/>
                  <a:gd name="T18" fmla="*/ 20 w 23"/>
                  <a:gd name="T19" fmla="*/ 12 h 21"/>
                  <a:gd name="T20" fmla="*/ 20 w 23"/>
                  <a:gd name="T21" fmla="*/ 12 h 21"/>
                  <a:gd name="T22" fmla="*/ 20 w 23"/>
                  <a:gd name="T23" fmla="*/ 12 h 21"/>
                  <a:gd name="T24" fmla="*/ 18 w 23"/>
                  <a:gd name="T25" fmla="*/ 12 h 21"/>
                  <a:gd name="T26" fmla="*/ 16 w 23"/>
                  <a:gd name="T27" fmla="*/ 14 h 21"/>
                  <a:gd name="T28" fmla="*/ 16 w 23"/>
                  <a:gd name="T29" fmla="*/ 16 h 21"/>
                  <a:gd name="T30" fmla="*/ 14 w 23"/>
                  <a:gd name="T31" fmla="*/ 18 h 21"/>
                  <a:gd name="T32" fmla="*/ 13 w 23"/>
                  <a:gd name="T33" fmla="*/ 19 h 21"/>
                  <a:gd name="T34" fmla="*/ 14 w 23"/>
                  <a:gd name="T35" fmla="*/ 21 h 21"/>
                  <a:gd name="T36" fmla="*/ 11 w 23"/>
                  <a:gd name="T37" fmla="*/ 19 h 21"/>
                  <a:gd name="T38" fmla="*/ 11 w 23"/>
                  <a:gd name="T39" fmla="*/ 19 h 21"/>
                  <a:gd name="T40" fmla="*/ 9 w 23"/>
                  <a:gd name="T41" fmla="*/ 18 h 21"/>
                  <a:gd name="T42" fmla="*/ 9 w 23"/>
                  <a:gd name="T43" fmla="*/ 14 h 21"/>
                  <a:gd name="T44" fmla="*/ 9 w 23"/>
                  <a:gd name="T45" fmla="*/ 12 h 21"/>
                  <a:gd name="T46" fmla="*/ 6 w 23"/>
                  <a:gd name="T47" fmla="*/ 11 h 21"/>
                  <a:gd name="T48" fmla="*/ 2 w 23"/>
                  <a:gd name="T49" fmla="*/ 9 h 21"/>
                  <a:gd name="T50" fmla="*/ 0 w 23"/>
                  <a:gd name="T51" fmla="*/ 7 h 21"/>
                  <a:gd name="T52" fmla="*/ 0 w 23"/>
                  <a:gd name="T53" fmla="*/ 5 h 21"/>
                  <a:gd name="T54" fmla="*/ 2 w 23"/>
                  <a:gd name="T55" fmla="*/ 4 h 21"/>
                  <a:gd name="T56" fmla="*/ 4 w 23"/>
                  <a:gd name="T57" fmla="*/ 4 h 21"/>
                  <a:gd name="T58" fmla="*/ 7 w 23"/>
                  <a:gd name="T59" fmla="*/ 4 h 21"/>
                  <a:gd name="T60" fmla="*/ 9 w 23"/>
                  <a:gd name="T61" fmla="*/ 2 h 21"/>
                  <a:gd name="T62" fmla="*/ 11 w 23"/>
                  <a:gd name="T63" fmla="*/ 2 h 21"/>
                  <a:gd name="T64" fmla="*/ 13 w 23"/>
                  <a:gd name="T65" fmla="*/ 0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
                  <a:gd name="T100" fmla="*/ 0 h 21"/>
                  <a:gd name="T101" fmla="*/ 23 w 23"/>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 h="21">
                    <a:moveTo>
                      <a:pt x="13" y="0"/>
                    </a:moveTo>
                    <a:lnTo>
                      <a:pt x="16" y="0"/>
                    </a:lnTo>
                    <a:lnTo>
                      <a:pt x="20" y="2"/>
                    </a:lnTo>
                    <a:lnTo>
                      <a:pt x="21" y="4"/>
                    </a:lnTo>
                    <a:lnTo>
                      <a:pt x="23" y="7"/>
                    </a:lnTo>
                    <a:lnTo>
                      <a:pt x="23" y="9"/>
                    </a:lnTo>
                    <a:lnTo>
                      <a:pt x="21" y="11"/>
                    </a:lnTo>
                    <a:lnTo>
                      <a:pt x="20" y="12"/>
                    </a:lnTo>
                    <a:lnTo>
                      <a:pt x="18" y="12"/>
                    </a:lnTo>
                    <a:lnTo>
                      <a:pt x="16" y="14"/>
                    </a:lnTo>
                    <a:lnTo>
                      <a:pt x="16" y="16"/>
                    </a:lnTo>
                    <a:lnTo>
                      <a:pt x="14" y="18"/>
                    </a:lnTo>
                    <a:lnTo>
                      <a:pt x="13" y="19"/>
                    </a:lnTo>
                    <a:lnTo>
                      <a:pt x="14" y="21"/>
                    </a:lnTo>
                    <a:lnTo>
                      <a:pt x="11" y="19"/>
                    </a:lnTo>
                    <a:lnTo>
                      <a:pt x="9" y="18"/>
                    </a:lnTo>
                    <a:lnTo>
                      <a:pt x="9" y="14"/>
                    </a:lnTo>
                    <a:lnTo>
                      <a:pt x="9" y="12"/>
                    </a:lnTo>
                    <a:lnTo>
                      <a:pt x="6" y="11"/>
                    </a:lnTo>
                    <a:lnTo>
                      <a:pt x="2" y="9"/>
                    </a:lnTo>
                    <a:lnTo>
                      <a:pt x="0" y="7"/>
                    </a:lnTo>
                    <a:lnTo>
                      <a:pt x="0" y="5"/>
                    </a:lnTo>
                    <a:lnTo>
                      <a:pt x="2" y="4"/>
                    </a:lnTo>
                    <a:lnTo>
                      <a:pt x="4" y="4"/>
                    </a:lnTo>
                    <a:lnTo>
                      <a:pt x="7" y="4"/>
                    </a:lnTo>
                    <a:lnTo>
                      <a:pt x="9" y="2"/>
                    </a:lnTo>
                    <a:lnTo>
                      <a:pt x="11" y="2"/>
                    </a:lnTo>
                    <a:lnTo>
                      <a:pt x="1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0" name="Freeform 1487"/>
              <p:cNvSpPr>
                <a:spLocks/>
              </p:cNvSpPr>
              <p:nvPr/>
            </p:nvSpPr>
            <p:spPr bwMode="auto">
              <a:xfrm>
                <a:off x="7651749" y="4452191"/>
                <a:ext cx="28575" cy="25400"/>
              </a:xfrm>
              <a:custGeom>
                <a:avLst/>
                <a:gdLst>
                  <a:gd name="T0" fmla="*/ 13 w 18"/>
                  <a:gd name="T1" fmla="*/ 0 h 16"/>
                  <a:gd name="T2" fmla="*/ 14 w 18"/>
                  <a:gd name="T3" fmla="*/ 0 h 16"/>
                  <a:gd name="T4" fmla="*/ 18 w 18"/>
                  <a:gd name="T5" fmla="*/ 2 h 16"/>
                  <a:gd name="T6" fmla="*/ 18 w 18"/>
                  <a:gd name="T7" fmla="*/ 4 h 16"/>
                  <a:gd name="T8" fmla="*/ 18 w 18"/>
                  <a:gd name="T9" fmla="*/ 5 h 16"/>
                  <a:gd name="T10" fmla="*/ 16 w 18"/>
                  <a:gd name="T11" fmla="*/ 5 h 16"/>
                  <a:gd name="T12" fmla="*/ 14 w 18"/>
                  <a:gd name="T13" fmla="*/ 7 h 16"/>
                  <a:gd name="T14" fmla="*/ 14 w 18"/>
                  <a:gd name="T15" fmla="*/ 9 h 16"/>
                  <a:gd name="T16" fmla="*/ 14 w 18"/>
                  <a:gd name="T17" fmla="*/ 11 h 16"/>
                  <a:gd name="T18" fmla="*/ 14 w 18"/>
                  <a:gd name="T19" fmla="*/ 14 h 16"/>
                  <a:gd name="T20" fmla="*/ 13 w 18"/>
                  <a:gd name="T21" fmla="*/ 16 h 16"/>
                  <a:gd name="T22" fmla="*/ 11 w 18"/>
                  <a:gd name="T23" fmla="*/ 16 h 16"/>
                  <a:gd name="T24" fmla="*/ 9 w 18"/>
                  <a:gd name="T25" fmla="*/ 16 h 16"/>
                  <a:gd name="T26" fmla="*/ 7 w 18"/>
                  <a:gd name="T27" fmla="*/ 14 h 16"/>
                  <a:gd name="T28" fmla="*/ 6 w 18"/>
                  <a:gd name="T29" fmla="*/ 14 h 16"/>
                  <a:gd name="T30" fmla="*/ 2 w 18"/>
                  <a:gd name="T31" fmla="*/ 12 h 16"/>
                  <a:gd name="T32" fmla="*/ 0 w 18"/>
                  <a:gd name="T33" fmla="*/ 12 h 16"/>
                  <a:gd name="T34" fmla="*/ 0 w 18"/>
                  <a:gd name="T35" fmla="*/ 12 h 16"/>
                  <a:gd name="T36" fmla="*/ 0 w 18"/>
                  <a:gd name="T37" fmla="*/ 11 h 16"/>
                  <a:gd name="T38" fmla="*/ 4 w 18"/>
                  <a:gd name="T39" fmla="*/ 11 h 16"/>
                  <a:gd name="T40" fmla="*/ 6 w 18"/>
                  <a:gd name="T41" fmla="*/ 9 h 16"/>
                  <a:gd name="T42" fmla="*/ 6 w 18"/>
                  <a:gd name="T43" fmla="*/ 9 h 16"/>
                  <a:gd name="T44" fmla="*/ 6 w 18"/>
                  <a:gd name="T45" fmla="*/ 7 h 16"/>
                  <a:gd name="T46" fmla="*/ 6 w 18"/>
                  <a:gd name="T47" fmla="*/ 5 h 16"/>
                  <a:gd name="T48" fmla="*/ 6 w 18"/>
                  <a:gd name="T49" fmla="*/ 4 h 16"/>
                  <a:gd name="T50" fmla="*/ 6 w 18"/>
                  <a:gd name="T51" fmla="*/ 2 h 16"/>
                  <a:gd name="T52" fmla="*/ 6 w 18"/>
                  <a:gd name="T53" fmla="*/ 0 h 16"/>
                  <a:gd name="T54" fmla="*/ 7 w 18"/>
                  <a:gd name="T55" fmla="*/ 0 h 16"/>
                  <a:gd name="T56" fmla="*/ 9 w 18"/>
                  <a:gd name="T57" fmla="*/ 0 h 16"/>
                  <a:gd name="T58" fmla="*/ 13 w 18"/>
                  <a:gd name="T59" fmla="*/ 0 h 1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
                  <a:gd name="T91" fmla="*/ 0 h 16"/>
                  <a:gd name="T92" fmla="*/ 18 w 18"/>
                  <a:gd name="T93" fmla="*/ 16 h 1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 h="16">
                    <a:moveTo>
                      <a:pt x="13" y="0"/>
                    </a:moveTo>
                    <a:lnTo>
                      <a:pt x="14" y="0"/>
                    </a:lnTo>
                    <a:lnTo>
                      <a:pt x="18" y="2"/>
                    </a:lnTo>
                    <a:lnTo>
                      <a:pt x="18" y="4"/>
                    </a:lnTo>
                    <a:lnTo>
                      <a:pt x="18" y="5"/>
                    </a:lnTo>
                    <a:lnTo>
                      <a:pt x="16" y="5"/>
                    </a:lnTo>
                    <a:lnTo>
                      <a:pt x="14" y="7"/>
                    </a:lnTo>
                    <a:lnTo>
                      <a:pt x="14" y="9"/>
                    </a:lnTo>
                    <a:lnTo>
                      <a:pt x="14" y="11"/>
                    </a:lnTo>
                    <a:lnTo>
                      <a:pt x="14" y="14"/>
                    </a:lnTo>
                    <a:lnTo>
                      <a:pt x="13" y="16"/>
                    </a:lnTo>
                    <a:lnTo>
                      <a:pt x="11" y="16"/>
                    </a:lnTo>
                    <a:lnTo>
                      <a:pt x="9" y="16"/>
                    </a:lnTo>
                    <a:lnTo>
                      <a:pt x="7" y="14"/>
                    </a:lnTo>
                    <a:lnTo>
                      <a:pt x="6" y="14"/>
                    </a:lnTo>
                    <a:lnTo>
                      <a:pt x="2" y="12"/>
                    </a:lnTo>
                    <a:lnTo>
                      <a:pt x="0" y="12"/>
                    </a:lnTo>
                    <a:lnTo>
                      <a:pt x="0" y="11"/>
                    </a:lnTo>
                    <a:lnTo>
                      <a:pt x="4" y="11"/>
                    </a:lnTo>
                    <a:lnTo>
                      <a:pt x="6" y="9"/>
                    </a:lnTo>
                    <a:lnTo>
                      <a:pt x="6" y="7"/>
                    </a:lnTo>
                    <a:lnTo>
                      <a:pt x="6" y="5"/>
                    </a:lnTo>
                    <a:lnTo>
                      <a:pt x="6" y="4"/>
                    </a:lnTo>
                    <a:lnTo>
                      <a:pt x="6" y="2"/>
                    </a:lnTo>
                    <a:lnTo>
                      <a:pt x="6" y="0"/>
                    </a:lnTo>
                    <a:lnTo>
                      <a:pt x="7" y="0"/>
                    </a:lnTo>
                    <a:lnTo>
                      <a:pt x="9" y="0"/>
                    </a:lnTo>
                    <a:lnTo>
                      <a:pt x="1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1" name="Freeform 1488"/>
              <p:cNvSpPr>
                <a:spLocks/>
              </p:cNvSpPr>
              <p:nvPr/>
            </p:nvSpPr>
            <p:spPr bwMode="auto">
              <a:xfrm>
                <a:off x="7683499" y="4447429"/>
                <a:ext cx="68263" cy="34925"/>
              </a:xfrm>
              <a:custGeom>
                <a:avLst/>
                <a:gdLst>
                  <a:gd name="T0" fmla="*/ 29 w 43"/>
                  <a:gd name="T1" fmla="*/ 0 h 22"/>
                  <a:gd name="T2" fmla="*/ 31 w 43"/>
                  <a:gd name="T3" fmla="*/ 3 h 22"/>
                  <a:gd name="T4" fmla="*/ 31 w 43"/>
                  <a:gd name="T5" fmla="*/ 5 h 22"/>
                  <a:gd name="T6" fmla="*/ 33 w 43"/>
                  <a:gd name="T7" fmla="*/ 3 h 22"/>
                  <a:gd name="T8" fmla="*/ 36 w 43"/>
                  <a:gd name="T9" fmla="*/ 3 h 22"/>
                  <a:gd name="T10" fmla="*/ 38 w 43"/>
                  <a:gd name="T11" fmla="*/ 3 h 22"/>
                  <a:gd name="T12" fmla="*/ 42 w 43"/>
                  <a:gd name="T13" fmla="*/ 3 h 22"/>
                  <a:gd name="T14" fmla="*/ 42 w 43"/>
                  <a:gd name="T15" fmla="*/ 7 h 22"/>
                  <a:gd name="T16" fmla="*/ 42 w 43"/>
                  <a:gd name="T17" fmla="*/ 8 h 22"/>
                  <a:gd name="T18" fmla="*/ 42 w 43"/>
                  <a:gd name="T19" fmla="*/ 8 h 22"/>
                  <a:gd name="T20" fmla="*/ 43 w 43"/>
                  <a:gd name="T21" fmla="*/ 10 h 22"/>
                  <a:gd name="T22" fmla="*/ 42 w 43"/>
                  <a:gd name="T23" fmla="*/ 12 h 22"/>
                  <a:gd name="T24" fmla="*/ 38 w 43"/>
                  <a:gd name="T25" fmla="*/ 12 h 22"/>
                  <a:gd name="T26" fmla="*/ 33 w 43"/>
                  <a:gd name="T27" fmla="*/ 14 h 22"/>
                  <a:gd name="T28" fmla="*/ 36 w 43"/>
                  <a:gd name="T29" fmla="*/ 15 h 22"/>
                  <a:gd name="T30" fmla="*/ 38 w 43"/>
                  <a:gd name="T31" fmla="*/ 15 h 22"/>
                  <a:gd name="T32" fmla="*/ 35 w 43"/>
                  <a:gd name="T33" fmla="*/ 17 h 22"/>
                  <a:gd name="T34" fmla="*/ 31 w 43"/>
                  <a:gd name="T35" fmla="*/ 17 h 22"/>
                  <a:gd name="T36" fmla="*/ 28 w 43"/>
                  <a:gd name="T37" fmla="*/ 17 h 22"/>
                  <a:gd name="T38" fmla="*/ 28 w 43"/>
                  <a:gd name="T39" fmla="*/ 14 h 22"/>
                  <a:gd name="T40" fmla="*/ 24 w 43"/>
                  <a:gd name="T41" fmla="*/ 17 h 22"/>
                  <a:gd name="T42" fmla="*/ 19 w 43"/>
                  <a:gd name="T43" fmla="*/ 19 h 22"/>
                  <a:gd name="T44" fmla="*/ 14 w 43"/>
                  <a:gd name="T45" fmla="*/ 22 h 22"/>
                  <a:gd name="T46" fmla="*/ 10 w 43"/>
                  <a:gd name="T47" fmla="*/ 22 h 22"/>
                  <a:gd name="T48" fmla="*/ 5 w 43"/>
                  <a:gd name="T49" fmla="*/ 22 h 22"/>
                  <a:gd name="T50" fmla="*/ 1 w 43"/>
                  <a:gd name="T51" fmla="*/ 19 h 22"/>
                  <a:gd name="T52" fmla="*/ 0 w 43"/>
                  <a:gd name="T53" fmla="*/ 15 h 22"/>
                  <a:gd name="T54" fmla="*/ 1 w 43"/>
                  <a:gd name="T55" fmla="*/ 12 h 22"/>
                  <a:gd name="T56" fmla="*/ 0 w 43"/>
                  <a:gd name="T57" fmla="*/ 10 h 22"/>
                  <a:gd name="T58" fmla="*/ 1 w 43"/>
                  <a:gd name="T59" fmla="*/ 8 h 22"/>
                  <a:gd name="T60" fmla="*/ 5 w 43"/>
                  <a:gd name="T61" fmla="*/ 5 h 22"/>
                  <a:gd name="T62" fmla="*/ 8 w 43"/>
                  <a:gd name="T63" fmla="*/ 5 h 22"/>
                  <a:gd name="T64" fmla="*/ 14 w 43"/>
                  <a:gd name="T65" fmla="*/ 5 h 22"/>
                  <a:gd name="T66" fmla="*/ 15 w 43"/>
                  <a:gd name="T67" fmla="*/ 7 h 22"/>
                  <a:gd name="T68" fmla="*/ 17 w 43"/>
                  <a:gd name="T69" fmla="*/ 10 h 22"/>
                  <a:gd name="T70" fmla="*/ 21 w 43"/>
                  <a:gd name="T71" fmla="*/ 12 h 22"/>
                  <a:gd name="T72" fmla="*/ 24 w 43"/>
                  <a:gd name="T73" fmla="*/ 10 h 22"/>
                  <a:gd name="T74" fmla="*/ 28 w 43"/>
                  <a:gd name="T75" fmla="*/ 8 h 22"/>
                  <a:gd name="T76" fmla="*/ 26 w 43"/>
                  <a:gd name="T77" fmla="*/ 7 h 22"/>
                  <a:gd name="T78" fmla="*/ 22 w 43"/>
                  <a:gd name="T79" fmla="*/ 7 h 22"/>
                  <a:gd name="T80" fmla="*/ 19 w 43"/>
                  <a:gd name="T81" fmla="*/ 5 h 22"/>
                  <a:gd name="T82" fmla="*/ 19 w 43"/>
                  <a:gd name="T83" fmla="*/ 1 h 22"/>
                  <a:gd name="T84" fmla="*/ 22 w 43"/>
                  <a:gd name="T85" fmla="*/ 0 h 22"/>
                  <a:gd name="T86" fmla="*/ 28 w 43"/>
                  <a:gd name="T87" fmla="*/ 0 h 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
                  <a:gd name="T133" fmla="*/ 0 h 22"/>
                  <a:gd name="T134" fmla="*/ 43 w 43"/>
                  <a:gd name="T135" fmla="*/ 22 h 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 h="22">
                    <a:moveTo>
                      <a:pt x="28" y="0"/>
                    </a:moveTo>
                    <a:lnTo>
                      <a:pt x="29" y="0"/>
                    </a:lnTo>
                    <a:lnTo>
                      <a:pt x="31" y="1"/>
                    </a:lnTo>
                    <a:lnTo>
                      <a:pt x="31" y="3"/>
                    </a:lnTo>
                    <a:lnTo>
                      <a:pt x="31" y="5"/>
                    </a:lnTo>
                    <a:lnTo>
                      <a:pt x="33" y="5"/>
                    </a:lnTo>
                    <a:lnTo>
                      <a:pt x="33" y="3"/>
                    </a:lnTo>
                    <a:lnTo>
                      <a:pt x="35" y="3"/>
                    </a:lnTo>
                    <a:lnTo>
                      <a:pt x="36" y="3"/>
                    </a:lnTo>
                    <a:lnTo>
                      <a:pt x="36" y="5"/>
                    </a:lnTo>
                    <a:lnTo>
                      <a:pt x="38" y="3"/>
                    </a:lnTo>
                    <a:lnTo>
                      <a:pt x="40" y="3"/>
                    </a:lnTo>
                    <a:lnTo>
                      <a:pt x="42" y="3"/>
                    </a:lnTo>
                    <a:lnTo>
                      <a:pt x="42" y="5"/>
                    </a:lnTo>
                    <a:lnTo>
                      <a:pt x="42" y="7"/>
                    </a:lnTo>
                    <a:lnTo>
                      <a:pt x="42" y="8"/>
                    </a:lnTo>
                    <a:lnTo>
                      <a:pt x="40" y="10"/>
                    </a:lnTo>
                    <a:lnTo>
                      <a:pt x="42" y="8"/>
                    </a:lnTo>
                    <a:lnTo>
                      <a:pt x="43" y="10"/>
                    </a:lnTo>
                    <a:lnTo>
                      <a:pt x="43" y="12"/>
                    </a:lnTo>
                    <a:lnTo>
                      <a:pt x="42" y="12"/>
                    </a:lnTo>
                    <a:lnTo>
                      <a:pt x="40" y="12"/>
                    </a:lnTo>
                    <a:lnTo>
                      <a:pt x="38" y="12"/>
                    </a:lnTo>
                    <a:lnTo>
                      <a:pt x="35" y="12"/>
                    </a:lnTo>
                    <a:lnTo>
                      <a:pt x="33" y="14"/>
                    </a:lnTo>
                    <a:lnTo>
                      <a:pt x="35" y="14"/>
                    </a:lnTo>
                    <a:lnTo>
                      <a:pt x="36" y="15"/>
                    </a:lnTo>
                    <a:lnTo>
                      <a:pt x="38" y="15"/>
                    </a:lnTo>
                    <a:lnTo>
                      <a:pt x="35" y="17"/>
                    </a:lnTo>
                    <a:lnTo>
                      <a:pt x="33" y="17"/>
                    </a:lnTo>
                    <a:lnTo>
                      <a:pt x="31" y="17"/>
                    </a:lnTo>
                    <a:lnTo>
                      <a:pt x="29" y="17"/>
                    </a:lnTo>
                    <a:lnTo>
                      <a:pt x="28" y="17"/>
                    </a:lnTo>
                    <a:lnTo>
                      <a:pt x="28" y="15"/>
                    </a:lnTo>
                    <a:lnTo>
                      <a:pt x="28" y="14"/>
                    </a:lnTo>
                    <a:lnTo>
                      <a:pt x="26" y="15"/>
                    </a:lnTo>
                    <a:lnTo>
                      <a:pt x="24" y="17"/>
                    </a:lnTo>
                    <a:lnTo>
                      <a:pt x="22" y="17"/>
                    </a:lnTo>
                    <a:lnTo>
                      <a:pt x="19" y="19"/>
                    </a:lnTo>
                    <a:lnTo>
                      <a:pt x="17" y="21"/>
                    </a:lnTo>
                    <a:lnTo>
                      <a:pt x="14" y="22"/>
                    </a:lnTo>
                    <a:lnTo>
                      <a:pt x="12" y="22"/>
                    </a:lnTo>
                    <a:lnTo>
                      <a:pt x="10" y="22"/>
                    </a:lnTo>
                    <a:lnTo>
                      <a:pt x="7" y="22"/>
                    </a:lnTo>
                    <a:lnTo>
                      <a:pt x="5" y="22"/>
                    </a:lnTo>
                    <a:lnTo>
                      <a:pt x="3" y="21"/>
                    </a:lnTo>
                    <a:lnTo>
                      <a:pt x="1" y="19"/>
                    </a:lnTo>
                    <a:lnTo>
                      <a:pt x="0" y="17"/>
                    </a:lnTo>
                    <a:lnTo>
                      <a:pt x="0" y="15"/>
                    </a:lnTo>
                    <a:lnTo>
                      <a:pt x="1" y="14"/>
                    </a:lnTo>
                    <a:lnTo>
                      <a:pt x="1" y="12"/>
                    </a:lnTo>
                    <a:lnTo>
                      <a:pt x="0" y="10"/>
                    </a:lnTo>
                    <a:lnTo>
                      <a:pt x="1" y="10"/>
                    </a:lnTo>
                    <a:lnTo>
                      <a:pt x="1" y="8"/>
                    </a:lnTo>
                    <a:lnTo>
                      <a:pt x="3" y="7"/>
                    </a:lnTo>
                    <a:lnTo>
                      <a:pt x="5" y="5"/>
                    </a:lnTo>
                    <a:lnTo>
                      <a:pt x="7" y="5"/>
                    </a:lnTo>
                    <a:lnTo>
                      <a:pt x="8" y="5"/>
                    </a:lnTo>
                    <a:lnTo>
                      <a:pt x="12" y="5"/>
                    </a:lnTo>
                    <a:lnTo>
                      <a:pt x="14" y="5"/>
                    </a:lnTo>
                    <a:lnTo>
                      <a:pt x="15" y="5"/>
                    </a:lnTo>
                    <a:lnTo>
                      <a:pt x="15" y="7"/>
                    </a:lnTo>
                    <a:lnTo>
                      <a:pt x="17" y="8"/>
                    </a:lnTo>
                    <a:lnTo>
                      <a:pt x="17" y="10"/>
                    </a:lnTo>
                    <a:lnTo>
                      <a:pt x="19" y="12"/>
                    </a:lnTo>
                    <a:lnTo>
                      <a:pt x="21" y="12"/>
                    </a:lnTo>
                    <a:lnTo>
                      <a:pt x="22" y="10"/>
                    </a:lnTo>
                    <a:lnTo>
                      <a:pt x="24" y="10"/>
                    </a:lnTo>
                    <a:lnTo>
                      <a:pt x="26" y="10"/>
                    </a:lnTo>
                    <a:lnTo>
                      <a:pt x="28" y="8"/>
                    </a:lnTo>
                    <a:lnTo>
                      <a:pt x="26" y="8"/>
                    </a:lnTo>
                    <a:lnTo>
                      <a:pt x="26" y="7"/>
                    </a:lnTo>
                    <a:lnTo>
                      <a:pt x="24" y="7"/>
                    </a:lnTo>
                    <a:lnTo>
                      <a:pt x="22" y="7"/>
                    </a:lnTo>
                    <a:lnTo>
                      <a:pt x="21" y="5"/>
                    </a:lnTo>
                    <a:lnTo>
                      <a:pt x="19" y="5"/>
                    </a:lnTo>
                    <a:lnTo>
                      <a:pt x="19" y="3"/>
                    </a:lnTo>
                    <a:lnTo>
                      <a:pt x="19" y="1"/>
                    </a:lnTo>
                    <a:lnTo>
                      <a:pt x="21" y="0"/>
                    </a:lnTo>
                    <a:lnTo>
                      <a:pt x="22" y="0"/>
                    </a:lnTo>
                    <a:lnTo>
                      <a:pt x="26" y="0"/>
                    </a:lnTo>
                    <a:lnTo>
                      <a:pt x="2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2" name="Freeform 1489"/>
              <p:cNvSpPr>
                <a:spLocks/>
              </p:cNvSpPr>
              <p:nvPr/>
            </p:nvSpPr>
            <p:spPr bwMode="auto">
              <a:xfrm>
                <a:off x="7566024" y="4393454"/>
                <a:ext cx="44450" cy="17463"/>
              </a:xfrm>
              <a:custGeom>
                <a:avLst/>
                <a:gdLst>
                  <a:gd name="T0" fmla="*/ 23 w 28"/>
                  <a:gd name="T1" fmla="*/ 0 h 11"/>
                  <a:gd name="T2" fmla="*/ 26 w 28"/>
                  <a:gd name="T3" fmla="*/ 0 h 11"/>
                  <a:gd name="T4" fmla="*/ 28 w 28"/>
                  <a:gd name="T5" fmla="*/ 2 h 11"/>
                  <a:gd name="T6" fmla="*/ 28 w 28"/>
                  <a:gd name="T7" fmla="*/ 2 h 11"/>
                  <a:gd name="T8" fmla="*/ 26 w 28"/>
                  <a:gd name="T9" fmla="*/ 4 h 11"/>
                  <a:gd name="T10" fmla="*/ 25 w 28"/>
                  <a:gd name="T11" fmla="*/ 4 h 11"/>
                  <a:gd name="T12" fmla="*/ 23 w 28"/>
                  <a:gd name="T13" fmla="*/ 6 h 11"/>
                  <a:gd name="T14" fmla="*/ 23 w 28"/>
                  <a:gd name="T15" fmla="*/ 6 h 11"/>
                  <a:gd name="T16" fmla="*/ 23 w 28"/>
                  <a:gd name="T17" fmla="*/ 7 h 11"/>
                  <a:gd name="T18" fmla="*/ 21 w 28"/>
                  <a:gd name="T19" fmla="*/ 7 h 11"/>
                  <a:gd name="T20" fmla="*/ 18 w 28"/>
                  <a:gd name="T21" fmla="*/ 7 h 11"/>
                  <a:gd name="T22" fmla="*/ 16 w 28"/>
                  <a:gd name="T23" fmla="*/ 7 h 11"/>
                  <a:gd name="T24" fmla="*/ 13 w 28"/>
                  <a:gd name="T25" fmla="*/ 9 h 11"/>
                  <a:gd name="T26" fmla="*/ 11 w 28"/>
                  <a:gd name="T27" fmla="*/ 9 h 11"/>
                  <a:gd name="T28" fmla="*/ 11 w 28"/>
                  <a:gd name="T29" fmla="*/ 11 h 11"/>
                  <a:gd name="T30" fmla="*/ 11 w 28"/>
                  <a:gd name="T31" fmla="*/ 11 h 11"/>
                  <a:gd name="T32" fmla="*/ 9 w 28"/>
                  <a:gd name="T33" fmla="*/ 11 h 11"/>
                  <a:gd name="T34" fmla="*/ 7 w 28"/>
                  <a:gd name="T35" fmla="*/ 11 h 11"/>
                  <a:gd name="T36" fmla="*/ 6 w 28"/>
                  <a:gd name="T37" fmla="*/ 11 h 11"/>
                  <a:gd name="T38" fmla="*/ 4 w 28"/>
                  <a:gd name="T39" fmla="*/ 11 h 11"/>
                  <a:gd name="T40" fmla="*/ 4 w 28"/>
                  <a:gd name="T41" fmla="*/ 11 h 11"/>
                  <a:gd name="T42" fmla="*/ 2 w 28"/>
                  <a:gd name="T43" fmla="*/ 11 h 11"/>
                  <a:gd name="T44" fmla="*/ 0 w 28"/>
                  <a:gd name="T45" fmla="*/ 11 h 11"/>
                  <a:gd name="T46" fmla="*/ 0 w 28"/>
                  <a:gd name="T47" fmla="*/ 9 h 11"/>
                  <a:gd name="T48" fmla="*/ 0 w 28"/>
                  <a:gd name="T49" fmla="*/ 7 h 11"/>
                  <a:gd name="T50" fmla="*/ 0 w 28"/>
                  <a:gd name="T51" fmla="*/ 6 h 11"/>
                  <a:gd name="T52" fmla="*/ 2 w 28"/>
                  <a:gd name="T53" fmla="*/ 4 h 11"/>
                  <a:gd name="T54" fmla="*/ 4 w 28"/>
                  <a:gd name="T55" fmla="*/ 2 h 11"/>
                  <a:gd name="T56" fmla="*/ 7 w 28"/>
                  <a:gd name="T57" fmla="*/ 2 h 11"/>
                  <a:gd name="T58" fmla="*/ 13 w 28"/>
                  <a:gd name="T59" fmla="*/ 0 h 11"/>
                  <a:gd name="T60" fmla="*/ 18 w 28"/>
                  <a:gd name="T61" fmla="*/ 0 h 11"/>
                  <a:gd name="T62" fmla="*/ 19 w 28"/>
                  <a:gd name="T63" fmla="*/ 0 h 11"/>
                  <a:gd name="T64" fmla="*/ 23 w 28"/>
                  <a:gd name="T65" fmla="*/ 0 h 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
                  <a:gd name="T100" fmla="*/ 0 h 11"/>
                  <a:gd name="T101" fmla="*/ 28 w 28"/>
                  <a:gd name="T102" fmla="*/ 11 h 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 h="11">
                    <a:moveTo>
                      <a:pt x="23" y="0"/>
                    </a:moveTo>
                    <a:lnTo>
                      <a:pt x="26" y="0"/>
                    </a:lnTo>
                    <a:lnTo>
                      <a:pt x="28" y="2"/>
                    </a:lnTo>
                    <a:lnTo>
                      <a:pt x="26" y="4"/>
                    </a:lnTo>
                    <a:lnTo>
                      <a:pt x="25" y="4"/>
                    </a:lnTo>
                    <a:lnTo>
                      <a:pt x="23" y="6"/>
                    </a:lnTo>
                    <a:lnTo>
                      <a:pt x="23" y="7"/>
                    </a:lnTo>
                    <a:lnTo>
                      <a:pt x="21" y="7"/>
                    </a:lnTo>
                    <a:lnTo>
                      <a:pt x="18" y="7"/>
                    </a:lnTo>
                    <a:lnTo>
                      <a:pt x="16" y="7"/>
                    </a:lnTo>
                    <a:lnTo>
                      <a:pt x="13" y="9"/>
                    </a:lnTo>
                    <a:lnTo>
                      <a:pt x="11" y="9"/>
                    </a:lnTo>
                    <a:lnTo>
                      <a:pt x="11" y="11"/>
                    </a:lnTo>
                    <a:lnTo>
                      <a:pt x="9" y="11"/>
                    </a:lnTo>
                    <a:lnTo>
                      <a:pt x="7" y="11"/>
                    </a:lnTo>
                    <a:lnTo>
                      <a:pt x="6" y="11"/>
                    </a:lnTo>
                    <a:lnTo>
                      <a:pt x="4" y="11"/>
                    </a:lnTo>
                    <a:lnTo>
                      <a:pt x="2" y="11"/>
                    </a:lnTo>
                    <a:lnTo>
                      <a:pt x="0" y="11"/>
                    </a:lnTo>
                    <a:lnTo>
                      <a:pt x="0" y="9"/>
                    </a:lnTo>
                    <a:lnTo>
                      <a:pt x="0" y="7"/>
                    </a:lnTo>
                    <a:lnTo>
                      <a:pt x="0" y="6"/>
                    </a:lnTo>
                    <a:lnTo>
                      <a:pt x="2" y="4"/>
                    </a:lnTo>
                    <a:lnTo>
                      <a:pt x="4" y="2"/>
                    </a:lnTo>
                    <a:lnTo>
                      <a:pt x="7" y="2"/>
                    </a:lnTo>
                    <a:lnTo>
                      <a:pt x="13" y="0"/>
                    </a:lnTo>
                    <a:lnTo>
                      <a:pt x="18" y="0"/>
                    </a:lnTo>
                    <a:lnTo>
                      <a:pt x="19" y="0"/>
                    </a:lnTo>
                    <a:lnTo>
                      <a:pt x="2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3" name="Freeform 1490"/>
              <p:cNvSpPr>
                <a:spLocks/>
              </p:cNvSpPr>
              <p:nvPr/>
            </p:nvSpPr>
            <p:spPr bwMode="auto">
              <a:xfrm>
                <a:off x="7918449" y="4441079"/>
                <a:ext cx="19050" cy="17463"/>
              </a:xfrm>
              <a:custGeom>
                <a:avLst/>
                <a:gdLst>
                  <a:gd name="T0" fmla="*/ 4 w 12"/>
                  <a:gd name="T1" fmla="*/ 0 h 11"/>
                  <a:gd name="T2" fmla="*/ 5 w 12"/>
                  <a:gd name="T3" fmla="*/ 2 h 11"/>
                  <a:gd name="T4" fmla="*/ 5 w 12"/>
                  <a:gd name="T5" fmla="*/ 2 h 11"/>
                  <a:gd name="T6" fmla="*/ 7 w 12"/>
                  <a:gd name="T7" fmla="*/ 2 h 11"/>
                  <a:gd name="T8" fmla="*/ 9 w 12"/>
                  <a:gd name="T9" fmla="*/ 2 h 11"/>
                  <a:gd name="T10" fmla="*/ 9 w 12"/>
                  <a:gd name="T11" fmla="*/ 2 h 11"/>
                  <a:gd name="T12" fmla="*/ 10 w 12"/>
                  <a:gd name="T13" fmla="*/ 2 h 11"/>
                  <a:gd name="T14" fmla="*/ 12 w 12"/>
                  <a:gd name="T15" fmla="*/ 2 h 11"/>
                  <a:gd name="T16" fmla="*/ 12 w 12"/>
                  <a:gd name="T17" fmla="*/ 5 h 11"/>
                  <a:gd name="T18" fmla="*/ 10 w 12"/>
                  <a:gd name="T19" fmla="*/ 7 h 11"/>
                  <a:gd name="T20" fmla="*/ 9 w 12"/>
                  <a:gd name="T21" fmla="*/ 9 h 11"/>
                  <a:gd name="T22" fmla="*/ 5 w 12"/>
                  <a:gd name="T23" fmla="*/ 11 h 11"/>
                  <a:gd name="T24" fmla="*/ 2 w 12"/>
                  <a:gd name="T25" fmla="*/ 11 h 11"/>
                  <a:gd name="T26" fmla="*/ 0 w 12"/>
                  <a:gd name="T27" fmla="*/ 9 h 11"/>
                  <a:gd name="T28" fmla="*/ 0 w 12"/>
                  <a:gd name="T29" fmla="*/ 9 h 11"/>
                  <a:gd name="T30" fmla="*/ 0 w 12"/>
                  <a:gd name="T31" fmla="*/ 7 h 11"/>
                  <a:gd name="T32" fmla="*/ 2 w 12"/>
                  <a:gd name="T33" fmla="*/ 7 h 11"/>
                  <a:gd name="T34" fmla="*/ 2 w 12"/>
                  <a:gd name="T35" fmla="*/ 5 h 11"/>
                  <a:gd name="T36" fmla="*/ 2 w 12"/>
                  <a:gd name="T37" fmla="*/ 5 h 11"/>
                  <a:gd name="T38" fmla="*/ 2 w 12"/>
                  <a:gd name="T39" fmla="*/ 4 h 11"/>
                  <a:gd name="T40" fmla="*/ 0 w 12"/>
                  <a:gd name="T41" fmla="*/ 4 h 11"/>
                  <a:gd name="T42" fmla="*/ 2 w 12"/>
                  <a:gd name="T43" fmla="*/ 2 h 11"/>
                  <a:gd name="T44" fmla="*/ 4 w 12"/>
                  <a:gd name="T45" fmla="*/ 2 h 11"/>
                  <a:gd name="T46" fmla="*/ 4 w 12"/>
                  <a:gd name="T47" fmla="*/ 0 h 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1"/>
                  <a:gd name="T74" fmla="*/ 12 w 12"/>
                  <a:gd name="T75" fmla="*/ 11 h 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1">
                    <a:moveTo>
                      <a:pt x="4" y="0"/>
                    </a:moveTo>
                    <a:lnTo>
                      <a:pt x="5" y="2"/>
                    </a:lnTo>
                    <a:lnTo>
                      <a:pt x="7" y="2"/>
                    </a:lnTo>
                    <a:lnTo>
                      <a:pt x="9" y="2"/>
                    </a:lnTo>
                    <a:lnTo>
                      <a:pt x="10" y="2"/>
                    </a:lnTo>
                    <a:lnTo>
                      <a:pt x="12" y="2"/>
                    </a:lnTo>
                    <a:lnTo>
                      <a:pt x="12" y="5"/>
                    </a:lnTo>
                    <a:lnTo>
                      <a:pt x="10" y="7"/>
                    </a:lnTo>
                    <a:lnTo>
                      <a:pt x="9" y="9"/>
                    </a:lnTo>
                    <a:lnTo>
                      <a:pt x="5" y="11"/>
                    </a:lnTo>
                    <a:lnTo>
                      <a:pt x="2" y="11"/>
                    </a:lnTo>
                    <a:lnTo>
                      <a:pt x="0" y="9"/>
                    </a:lnTo>
                    <a:lnTo>
                      <a:pt x="0" y="7"/>
                    </a:lnTo>
                    <a:lnTo>
                      <a:pt x="2" y="7"/>
                    </a:lnTo>
                    <a:lnTo>
                      <a:pt x="2" y="5"/>
                    </a:lnTo>
                    <a:lnTo>
                      <a:pt x="2" y="4"/>
                    </a:lnTo>
                    <a:lnTo>
                      <a:pt x="0" y="4"/>
                    </a:lnTo>
                    <a:lnTo>
                      <a:pt x="2" y="2"/>
                    </a:lnTo>
                    <a:lnTo>
                      <a:pt x="4" y="2"/>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4" name="Freeform 1491"/>
              <p:cNvSpPr>
                <a:spLocks/>
              </p:cNvSpPr>
              <p:nvPr/>
            </p:nvSpPr>
            <p:spPr bwMode="auto">
              <a:xfrm>
                <a:off x="7880349" y="4447429"/>
                <a:ext cx="11113" cy="4763"/>
              </a:xfrm>
              <a:custGeom>
                <a:avLst/>
                <a:gdLst>
                  <a:gd name="T0" fmla="*/ 3 w 7"/>
                  <a:gd name="T1" fmla="*/ 0 h 3"/>
                  <a:gd name="T2" fmla="*/ 7 w 7"/>
                  <a:gd name="T3" fmla="*/ 0 h 3"/>
                  <a:gd name="T4" fmla="*/ 7 w 7"/>
                  <a:gd name="T5" fmla="*/ 0 h 3"/>
                  <a:gd name="T6" fmla="*/ 7 w 7"/>
                  <a:gd name="T7" fmla="*/ 1 h 3"/>
                  <a:gd name="T8" fmla="*/ 5 w 7"/>
                  <a:gd name="T9" fmla="*/ 3 h 3"/>
                  <a:gd name="T10" fmla="*/ 3 w 7"/>
                  <a:gd name="T11" fmla="*/ 3 h 3"/>
                  <a:gd name="T12" fmla="*/ 1 w 7"/>
                  <a:gd name="T13" fmla="*/ 3 h 3"/>
                  <a:gd name="T14" fmla="*/ 0 w 7"/>
                  <a:gd name="T15" fmla="*/ 3 h 3"/>
                  <a:gd name="T16" fmla="*/ 0 w 7"/>
                  <a:gd name="T17" fmla="*/ 1 h 3"/>
                  <a:gd name="T18" fmla="*/ 1 w 7"/>
                  <a:gd name="T19" fmla="*/ 0 h 3"/>
                  <a:gd name="T20" fmla="*/ 3 w 7"/>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3"/>
                  <a:gd name="T35" fmla="*/ 7 w 7"/>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3">
                    <a:moveTo>
                      <a:pt x="3" y="0"/>
                    </a:moveTo>
                    <a:lnTo>
                      <a:pt x="7" y="0"/>
                    </a:lnTo>
                    <a:lnTo>
                      <a:pt x="7" y="1"/>
                    </a:lnTo>
                    <a:lnTo>
                      <a:pt x="5" y="3"/>
                    </a:lnTo>
                    <a:lnTo>
                      <a:pt x="3" y="3"/>
                    </a:lnTo>
                    <a:lnTo>
                      <a:pt x="1" y="3"/>
                    </a:lnTo>
                    <a:lnTo>
                      <a:pt x="0" y="3"/>
                    </a:lnTo>
                    <a:lnTo>
                      <a:pt x="0" y="1"/>
                    </a:lnTo>
                    <a:lnTo>
                      <a:pt x="1" y="0"/>
                    </a:lnTo>
                    <a:lnTo>
                      <a:pt x="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5" name="Freeform 1492"/>
              <p:cNvSpPr>
                <a:spLocks/>
              </p:cNvSpPr>
              <p:nvPr/>
            </p:nvSpPr>
            <p:spPr bwMode="auto">
              <a:xfrm>
                <a:off x="7888287" y="4444254"/>
                <a:ext cx="15875" cy="19050"/>
              </a:xfrm>
              <a:custGeom>
                <a:avLst/>
                <a:gdLst>
                  <a:gd name="T0" fmla="*/ 10 w 10"/>
                  <a:gd name="T1" fmla="*/ 0 h 12"/>
                  <a:gd name="T2" fmla="*/ 10 w 10"/>
                  <a:gd name="T3" fmla="*/ 0 h 12"/>
                  <a:gd name="T4" fmla="*/ 10 w 10"/>
                  <a:gd name="T5" fmla="*/ 2 h 12"/>
                  <a:gd name="T6" fmla="*/ 10 w 10"/>
                  <a:gd name="T7" fmla="*/ 3 h 12"/>
                  <a:gd name="T8" fmla="*/ 9 w 10"/>
                  <a:gd name="T9" fmla="*/ 7 h 12"/>
                  <a:gd name="T10" fmla="*/ 9 w 10"/>
                  <a:gd name="T11" fmla="*/ 9 h 12"/>
                  <a:gd name="T12" fmla="*/ 9 w 10"/>
                  <a:gd name="T13" fmla="*/ 10 h 12"/>
                  <a:gd name="T14" fmla="*/ 9 w 10"/>
                  <a:gd name="T15" fmla="*/ 12 h 12"/>
                  <a:gd name="T16" fmla="*/ 9 w 10"/>
                  <a:gd name="T17" fmla="*/ 10 h 12"/>
                  <a:gd name="T18" fmla="*/ 7 w 10"/>
                  <a:gd name="T19" fmla="*/ 12 h 12"/>
                  <a:gd name="T20" fmla="*/ 5 w 10"/>
                  <a:gd name="T21" fmla="*/ 12 h 12"/>
                  <a:gd name="T22" fmla="*/ 2 w 10"/>
                  <a:gd name="T23" fmla="*/ 12 h 12"/>
                  <a:gd name="T24" fmla="*/ 0 w 10"/>
                  <a:gd name="T25" fmla="*/ 12 h 12"/>
                  <a:gd name="T26" fmla="*/ 0 w 10"/>
                  <a:gd name="T27" fmla="*/ 12 h 12"/>
                  <a:gd name="T28" fmla="*/ 0 w 10"/>
                  <a:gd name="T29" fmla="*/ 12 h 12"/>
                  <a:gd name="T30" fmla="*/ 0 w 10"/>
                  <a:gd name="T31" fmla="*/ 9 h 12"/>
                  <a:gd name="T32" fmla="*/ 2 w 10"/>
                  <a:gd name="T33" fmla="*/ 7 h 12"/>
                  <a:gd name="T34" fmla="*/ 3 w 10"/>
                  <a:gd name="T35" fmla="*/ 5 h 12"/>
                  <a:gd name="T36" fmla="*/ 3 w 10"/>
                  <a:gd name="T37" fmla="*/ 3 h 12"/>
                  <a:gd name="T38" fmla="*/ 3 w 10"/>
                  <a:gd name="T39" fmla="*/ 3 h 12"/>
                  <a:gd name="T40" fmla="*/ 5 w 10"/>
                  <a:gd name="T41" fmla="*/ 2 h 12"/>
                  <a:gd name="T42" fmla="*/ 7 w 10"/>
                  <a:gd name="T43" fmla="*/ 2 h 12"/>
                  <a:gd name="T44" fmla="*/ 9 w 10"/>
                  <a:gd name="T45" fmla="*/ 0 h 12"/>
                  <a:gd name="T46" fmla="*/ 10 w 10"/>
                  <a:gd name="T47" fmla="*/ 0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
                  <a:gd name="T73" fmla="*/ 0 h 12"/>
                  <a:gd name="T74" fmla="*/ 10 w 10"/>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 h="12">
                    <a:moveTo>
                      <a:pt x="10" y="0"/>
                    </a:moveTo>
                    <a:lnTo>
                      <a:pt x="10" y="0"/>
                    </a:lnTo>
                    <a:lnTo>
                      <a:pt x="10" y="2"/>
                    </a:lnTo>
                    <a:lnTo>
                      <a:pt x="10" y="3"/>
                    </a:lnTo>
                    <a:lnTo>
                      <a:pt x="9" y="7"/>
                    </a:lnTo>
                    <a:lnTo>
                      <a:pt x="9" y="9"/>
                    </a:lnTo>
                    <a:lnTo>
                      <a:pt x="9" y="10"/>
                    </a:lnTo>
                    <a:lnTo>
                      <a:pt x="9" y="12"/>
                    </a:lnTo>
                    <a:lnTo>
                      <a:pt x="9" y="10"/>
                    </a:lnTo>
                    <a:lnTo>
                      <a:pt x="7" y="12"/>
                    </a:lnTo>
                    <a:lnTo>
                      <a:pt x="5" y="12"/>
                    </a:lnTo>
                    <a:lnTo>
                      <a:pt x="2" y="12"/>
                    </a:lnTo>
                    <a:lnTo>
                      <a:pt x="0" y="12"/>
                    </a:lnTo>
                    <a:lnTo>
                      <a:pt x="0" y="9"/>
                    </a:lnTo>
                    <a:lnTo>
                      <a:pt x="2" y="7"/>
                    </a:lnTo>
                    <a:lnTo>
                      <a:pt x="3" y="5"/>
                    </a:lnTo>
                    <a:lnTo>
                      <a:pt x="3" y="3"/>
                    </a:lnTo>
                    <a:lnTo>
                      <a:pt x="5" y="2"/>
                    </a:lnTo>
                    <a:lnTo>
                      <a:pt x="7" y="2"/>
                    </a:lnTo>
                    <a:lnTo>
                      <a:pt x="9" y="0"/>
                    </a:lnTo>
                    <a:lnTo>
                      <a:pt x="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6" name="Freeform 1493"/>
              <p:cNvSpPr>
                <a:spLocks/>
              </p:cNvSpPr>
              <p:nvPr/>
            </p:nvSpPr>
            <p:spPr bwMode="auto">
              <a:xfrm>
                <a:off x="7904162" y="4444254"/>
                <a:ext cx="11113" cy="15875"/>
              </a:xfrm>
              <a:custGeom>
                <a:avLst/>
                <a:gdLst>
                  <a:gd name="T0" fmla="*/ 7 w 7"/>
                  <a:gd name="T1" fmla="*/ 0 h 10"/>
                  <a:gd name="T2" fmla="*/ 7 w 7"/>
                  <a:gd name="T3" fmla="*/ 2 h 10"/>
                  <a:gd name="T4" fmla="*/ 7 w 7"/>
                  <a:gd name="T5" fmla="*/ 3 h 10"/>
                  <a:gd name="T6" fmla="*/ 7 w 7"/>
                  <a:gd name="T7" fmla="*/ 5 h 10"/>
                  <a:gd name="T8" fmla="*/ 6 w 7"/>
                  <a:gd name="T9" fmla="*/ 7 h 10"/>
                  <a:gd name="T10" fmla="*/ 6 w 7"/>
                  <a:gd name="T11" fmla="*/ 9 h 10"/>
                  <a:gd name="T12" fmla="*/ 4 w 7"/>
                  <a:gd name="T13" fmla="*/ 9 h 10"/>
                  <a:gd name="T14" fmla="*/ 2 w 7"/>
                  <a:gd name="T15" fmla="*/ 10 h 10"/>
                  <a:gd name="T16" fmla="*/ 0 w 7"/>
                  <a:gd name="T17" fmla="*/ 10 h 10"/>
                  <a:gd name="T18" fmla="*/ 0 w 7"/>
                  <a:gd name="T19" fmla="*/ 10 h 10"/>
                  <a:gd name="T20" fmla="*/ 0 w 7"/>
                  <a:gd name="T21" fmla="*/ 9 h 10"/>
                  <a:gd name="T22" fmla="*/ 2 w 7"/>
                  <a:gd name="T23" fmla="*/ 5 h 10"/>
                  <a:gd name="T24" fmla="*/ 2 w 7"/>
                  <a:gd name="T25" fmla="*/ 5 h 10"/>
                  <a:gd name="T26" fmla="*/ 4 w 7"/>
                  <a:gd name="T27" fmla="*/ 3 h 10"/>
                  <a:gd name="T28" fmla="*/ 6 w 7"/>
                  <a:gd name="T29" fmla="*/ 3 h 10"/>
                  <a:gd name="T30" fmla="*/ 6 w 7"/>
                  <a:gd name="T31" fmla="*/ 3 h 10"/>
                  <a:gd name="T32" fmla="*/ 6 w 7"/>
                  <a:gd name="T33" fmla="*/ 2 h 10"/>
                  <a:gd name="T34" fmla="*/ 6 w 7"/>
                  <a:gd name="T35" fmla="*/ 0 h 10"/>
                  <a:gd name="T36" fmla="*/ 7 w 7"/>
                  <a:gd name="T37" fmla="*/ 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10"/>
                  <a:gd name="T59" fmla="*/ 7 w 7"/>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10">
                    <a:moveTo>
                      <a:pt x="7" y="0"/>
                    </a:moveTo>
                    <a:lnTo>
                      <a:pt x="7" y="2"/>
                    </a:lnTo>
                    <a:lnTo>
                      <a:pt x="7" y="3"/>
                    </a:lnTo>
                    <a:lnTo>
                      <a:pt x="7" y="5"/>
                    </a:lnTo>
                    <a:lnTo>
                      <a:pt x="6" y="7"/>
                    </a:lnTo>
                    <a:lnTo>
                      <a:pt x="6" y="9"/>
                    </a:lnTo>
                    <a:lnTo>
                      <a:pt x="4" y="9"/>
                    </a:lnTo>
                    <a:lnTo>
                      <a:pt x="2" y="10"/>
                    </a:lnTo>
                    <a:lnTo>
                      <a:pt x="0" y="10"/>
                    </a:lnTo>
                    <a:lnTo>
                      <a:pt x="0" y="9"/>
                    </a:lnTo>
                    <a:lnTo>
                      <a:pt x="2" y="5"/>
                    </a:lnTo>
                    <a:lnTo>
                      <a:pt x="4" y="3"/>
                    </a:lnTo>
                    <a:lnTo>
                      <a:pt x="6" y="3"/>
                    </a:lnTo>
                    <a:lnTo>
                      <a:pt x="6" y="2"/>
                    </a:lnTo>
                    <a:lnTo>
                      <a:pt x="6" y="0"/>
                    </a:lnTo>
                    <a:lnTo>
                      <a:pt x="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7" name="Freeform 1494"/>
              <p:cNvSpPr>
                <a:spLocks/>
              </p:cNvSpPr>
              <p:nvPr/>
            </p:nvSpPr>
            <p:spPr bwMode="auto">
              <a:xfrm>
                <a:off x="7847012" y="4534741"/>
                <a:ext cx="19050" cy="17463"/>
              </a:xfrm>
              <a:custGeom>
                <a:avLst/>
                <a:gdLst>
                  <a:gd name="T0" fmla="*/ 10 w 12"/>
                  <a:gd name="T1" fmla="*/ 0 h 11"/>
                  <a:gd name="T2" fmla="*/ 12 w 12"/>
                  <a:gd name="T3" fmla="*/ 0 h 11"/>
                  <a:gd name="T4" fmla="*/ 12 w 12"/>
                  <a:gd name="T5" fmla="*/ 2 h 11"/>
                  <a:gd name="T6" fmla="*/ 12 w 12"/>
                  <a:gd name="T7" fmla="*/ 4 h 11"/>
                  <a:gd name="T8" fmla="*/ 12 w 12"/>
                  <a:gd name="T9" fmla="*/ 6 h 11"/>
                  <a:gd name="T10" fmla="*/ 12 w 12"/>
                  <a:gd name="T11" fmla="*/ 6 h 11"/>
                  <a:gd name="T12" fmla="*/ 10 w 12"/>
                  <a:gd name="T13" fmla="*/ 6 h 11"/>
                  <a:gd name="T14" fmla="*/ 8 w 12"/>
                  <a:gd name="T15" fmla="*/ 7 h 11"/>
                  <a:gd name="T16" fmla="*/ 7 w 12"/>
                  <a:gd name="T17" fmla="*/ 7 h 11"/>
                  <a:gd name="T18" fmla="*/ 7 w 12"/>
                  <a:gd name="T19" fmla="*/ 9 h 11"/>
                  <a:gd name="T20" fmla="*/ 7 w 12"/>
                  <a:gd name="T21" fmla="*/ 9 h 11"/>
                  <a:gd name="T22" fmla="*/ 5 w 12"/>
                  <a:gd name="T23" fmla="*/ 11 h 11"/>
                  <a:gd name="T24" fmla="*/ 1 w 12"/>
                  <a:gd name="T25" fmla="*/ 11 h 11"/>
                  <a:gd name="T26" fmla="*/ 1 w 12"/>
                  <a:gd name="T27" fmla="*/ 11 h 11"/>
                  <a:gd name="T28" fmla="*/ 0 w 12"/>
                  <a:gd name="T29" fmla="*/ 9 h 11"/>
                  <a:gd name="T30" fmla="*/ 0 w 12"/>
                  <a:gd name="T31" fmla="*/ 7 h 11"/>
                  <a:gd name="T32" fmla="*/ 1 w 12"/>
                  <a:gd name="T33" fmla="*/ 6 h 11"/>
                  <a:gd name="T34" fmla="*/ 3 w 12"/>
                  <a:gd name="T35" fmla="*/ 6 h 11"/>
                  <a:gd name="T36" fmla="*/ 5 w 12"/>
                  <a:gd name="T37" fmla="*/ 4 h 11"/>
                  <a:gd name="T38" fmla="*/ 7 w 12"/>
                  <a:gd name="T39" fmla="*/ 4 h 11"/>
                  <a:gd name="T40" fmla="*/ 7 w 12"/>
                  <a:gd name="T41" fmla="*/ 2 h 11"/>
                  <a:gd name="T42" fmla="*/ 5 w 12"/>
                  <a:gd name="T43" fmla="*/ 2 h 11"/>
                  <a:gd name="T44" fmla="*/ 7 w 12"/>
                  <a:gd name="T45" fmla="*/ 0 h 11"/>
                  <a:gd name="T46" fmla="*/ 8 w 12"/>
                  <a:gd name="T47" fmla="*/ 0 h 11"/>
                  <a:gd name="T48" fmla="*/ 10 w 12"/>
                  <a:gd name="T49" fmla="*/ 0 h 11"/>
                  <a:gd name="T50" fmla="*/ 10 w 12"/>
                  <a:gd name="T51" fmla="*/ 0 h 1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
                  <a:gd name="T79" fmla="*/ 0 h 11"/>
                  <a:gd name="T80" fmla="*/ 12 w 12"/>
                  <a:gd name="T81" fmla="*/ 11 h 1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 h="11">
                    <a:moveTo>
                      <a:pt x="10" y="0"/>
                    </a:moveTo>
                    <a:lnTo>
                      <a:pt x="12" y="0"/>
                    </a:lnTo>
                    <a:lnTo>
                      <a:pt x="12" y="2"/>
                    </a:lnTo>
                    <a:lnTo>
                      <a:pt x="12" y="4"/>
                    </a:lnTo>
                    <a:lnTo>
                      <a:pt x="12" y="6"/>
                    </a:lnTo>
                    <a:lnTo>
                      <a:pt x="10" y="6"/>
                    </a:lnTo>
                    <a:lnTo>
                      <a:pt x="8" y="7"/>
                    </a:lnTo>
                    <a:lnTo>
                      <a:pt x="7" y="7"/>
                    </a:lnTo>
                    <a:lnTo>
                      <a:pt x="7" y="9"/>
                    </a:lnTo>
                    <a:lnTo>
                      <a:pt x="5" y="11"/>
                    </a:lnTo>
                    <a:lnTo>
                      <a:pt x="1" y="11"/>
                    </a:lnTo>
                    <a:lnTo>
                      <a:pt x="0" y="9"/>
                    </a:lnTo>
                    <a:lnTo>
                      <a:pt x="0" y="7"/>
                    </a:lnTo>
                    <a:lnTo>
                      <a:pt x="1" y="6"/>
                    </a:lnTo>
                    <a:lnTo>
                      <a:pt x="3" y="6"/>
                    </a:lnTo>
                    <a:lnTo>
                      <a:pt x="5" y="4"/>
                    </a:lnTo>
                    <a:lnTo>
                      <a:pt x="7" y="4"/>
                    </a:lnTo>
                    <a:lnTo>
                      <a:pt x="7" y="2"/>
                    </a:lnTo>
                    <a:lnTo>
                      <a:pt x="5" y="2"/>
                    </a:lnTo>
                    <a:lnTo>
                      <a:pt x="7" y="0"/>
                    </a:lnTo>
                    <a:lnTo>
                      <a:pt x="8" y="0"/>
                    </a:lnTo>
                    <a:lnTo>
                      <a:pt x="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8" name="Freeform 1495"/>
              <p:cNvSpPr>
                <a:spLocks/>
              </p:cNvSpPr>
              <p:nvPr/>
            </p:nvSpPr>
            <p:spPr bwMode="auto">
              <a:xfrm>
                <a:off x="7680324" y="3094879"/>
                <a:ext cx="47625" cy="125413"/>
              </a:xfrm>
              <a:custGeom>
                <a:avLst/>
                <a:gdLst>
                  <a:gd name="T0" fmla="*/ 17 w 30"/>
                  <a:gd name="T1" fmla="*/ 0 h 79"/>
                  <a:gd name="T2" fmla="*/ 19 w 30"/>
                  <a:gd name="T3" fmla="*/ 0 h 79"/>
                  <a:gd name="T4" fmla="*/ 23 w 30"/>
                  <a:gd name="T5" fmla="*/ 2 h 79"/>
                  <a:gd name="T6" fmla="*/ 24 w 30"/>
                  <a:gd name="T7" fmla="*/ 2 h 79"/>
                  <a:gd name="T8" fmla="*/ 26 w 30"/>
                  <a:gd name="T9" fmla="*/ 4 h 79"/>
                  <a:gd name="T10" fmla="*/ 28 w 30"/>
                  <a:gd name="T11" fmla="*/ 4 h 79"/>
                  <a:gd name="T12" fmla="*/ 26 w 30"/>
                  <a:gd name="T13" fmla="*/ 5 h 79"/>
                  <a:gd name="T14" fmla="*/ 26 w 30"/>
                  <a:gd name="T15" fmla="*/ 9 h 79"/>
                  <a:gd name="T16" fmla="*/ 26 w 30"/>
                  <a:gd name="T17" fmla="*/ 11 h 79"/>
                  <a:gd name="T18" fmla="*/ 26 w 30"/>
                  <a:gd name="T19" fmla="*/ 14 h 79"/>
                  <a:gd name="T20" fmla="*/ 26 w 30"/>
                  <a:gd name="T21" fmla="*/ 16 h 79"/>
                  <a:gd name="T22" fmla="*/ 26 w 30"/>
                  <a:gd name="T23" fmla="*/ 23 h 79"/>
                  <a:gd name="T24" fmla="*/ 26 w 30"/>
                  <a:gd name="T25" fmla="*/ 30 h 79"/>
                  <a:gd name="T26" fmla="*/ 26 w 30"/>
                  <a:gd name="T27" fmla="*/ 33 h 79"/>
                  <a:gd name="T28" fmla="*/ 28 w 30"/>
                  <a:gd name="T29" fmla="*/ 39 h 79"/>
                  <a:gd name="T30" fmla="*/ 30 w 30"/>
                  <a:gd name="T31" fmla="*/ 42 h 79"/>
                  <a:gd name="T32" fmla="*/ 30 w 30"/>
                  <a:gd name="T33" fmla="*/ 54 h 79"/>
                  <a:gd name="T34" fmla="*/ 30 w 30"/>
                  <a:gd name="T35" fmla="*/ 58 h 79"/>
                  <a:gd name="T36" fmla="*/ 28 w 30"/>
                  <a:gd name="T37" fmla="*/ 60 h 79"/>
                  <a:gd name="T38" fmla="*/ 26 w 30"/>
                  <a:gd name="T39" fmla="*/ 61 h 79"/>
                  <a:gd name="T40" fmla="*/ 26 w 30"/>
                  <a:gd name="T41" fmla="*/ 65 h 79"/>
                  <a:gd name="T42" fmla="*/ 26 w 30"/>
                  <a:gd name="T43" fmla="*/ 68 h 79"/>
                  <a:gd name="T44" fmla="*/ 26 w 30"/>
                  <a:gd name="T45" fmla="*/ 74 h 79"/>
                  <a:gd name="T46" fmla="*/ 26 w 30"/>
                  <a:gd name="T47" fmla="*/ 79 h 79"/>
                  <a:gd name="T48" fmla="*/ 24 w 30"/>
                  <a:gd name="T49" fmla="*/ 79 h 79"/>
                  <a:gd name="T50" fmla="*/ 23 w 30"/>
                  <a:gd name="T51" fmla="*/ 79 h 79"/>
                  <a:gd name="T52" fmla="*/ 23 w 30"/>
                  <a:gd name="T53" fmla="*/ 79 h 79"/>
                  <a:gd name="T54" fmla="*/ 23 w 30"/>
                  <a:gd name="T55" fmla="*/ 77 h 79"/>
                  <a:gd name="T56" fmla="*/ 21 w 30"/>
                  <a:gd name="T57" fmla="*/ 75 h 79"/>
                  <a:gd name="T58" fmla="*/ 21 w 30"/>
                  <a:gd name="T59" fmla="*/ 74 h 79"/>
                  <a:gd name="T60" fmla="*/ 21 w 30"/>
                  <a:gd name="T61" fmla="*/ 72 h 79"/>
                  <a:gd name="T62" fmla="*/ 17 w 30"/>
                  <a:gd name="T63" fmla="*/ 70 h 79"/>
                  <a:gd name="T64" fmla="*/ 16 w 30"/>
                  <a:gd name="T65" fmla="*/ 68 h 79"/>
                  <a:gd name="T66" fmla="*/ 12 w 30"/>
                  <a:gd name="T67" fmla="*/ 67 h 79"/>
                  <a:gd name="T68" fmla="*/ 10 w 30"/>
                  <a:gd name="T69" fmla="*/ 63 h 79"/>
                  <a:gd name="T70" fmla="*/ 9 w 30"/>
                  <a:gd name="T71" fmla="*/ 61 h 79"/>
                  <a:gd name="T72" fmla="*/ 7 w 30"/>
                  <a:gd name="T73" fmla="*/ 58 h 79"/>
                  <a:gd name="T74" fmla="*/ 5 w 30"/>
                  <a:gd name="T75" fmla="*/ 56 h 79"/>
                  <a:gd name="T76" fmla="*/ 3 w 30"/>
                  <a:gd name="T77" fmla="*/ 54 h 79"/>
                  <a:gd name="T78" fmla="*/ 3 w 30"/>
                  <a:gd name="T79" fmla="*/ 51 h 79"/>
                  <a:gd name="T80" fmla="*/ 2 w 30"/>
                  <a:gd name="T81" fmla="*/ 47 h 79"/>
                  <a:gd name="T82" fmla="*/ 2 w 30"/>
                  <a:gd name="T83" fmla="*/ 44 h 79"/>
                  <a:gd name="T84" fmla="*/ 0 w 30"/>
                  <a:gd name="T85" fmla="*/ 40 h 79"/>
                  <a:gd name="T86" fmla="*/ 0 w 30"/>
                  <a:gd name="T87" fmla="*/ 37 h 79"/>
                  <a:gd name="T88" fmla="*/ 2 w 30"/>
                  <a:gd name="T89" fmla="*/ 32 h 79"/>
                  <a:gd name="T90" fmla="*/ 2 w 30"/>
                  <a:gd name="T91" fmla="*/ 28 h 79"/>
                  <a:gd name="T92" fmla="*/ 3 w 30"/>
                  <a:gd name="T93" fmla="*/ 23 h 79"/>
                  <a:gd name="T94" fmla="*/ 5 w 30"/>
                  <a:gd name="T95" fmla="*/ 18 h 79"/>
                  <a:gd name="T96" fmla="*/ 7 w 30"/>
                  <a:gd name="T97" fmla="*/ 12 h 79"/>
                  <a:gd name="T98" fmla="*/ 9 w 30"/>
                  <a:gd name="T99" fmla="*/ 9 h 79"/>
                  <a:gd name="T100" fmla="*/ 9 w 30"/>
                  <a:gd name="T101" fmla="*/ 7 h 79"/>
                  <a:gd name="T102" fmla="*/ 10 w 30"/>
                  <a:gd name="T103" fmla="*/ 4 h 79"/>
                  <a:gd name="T104" fmla="*/ 12 w 30"/>
                  <a:gd name="T105" fmla="*/ 4 h 79"/>
                  <a:gd name="T106" fmla="*/ 14 w 30"/>
                  <a:gd name="T107" fmla="*/ 4 h 79"/>
                  <a:gd name="T108" fmla="*/ 16 w 30"/>
                  <a:gd name="T109" fmla="*/ 2 h 79"/>
                  <a:gd name="T110" fmla="*/ 17 w 30"/>
                  <a:gd name="T111" fmla="*/ 2 h 79"/>
                  <a:gd name="T112" fmla="*/ 17 w 30"/>
                  <a:gd name="T113" fmla="*/ 0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
                  <a:gd name="T172" fmla="*/ 0 h 79"/>
                  <a:gd name="T173" fmla="*/ 30 w 30"/>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 h="79">
                    <a:moveTo>
                      <a:pt x="17" y="0"/>
                    </a:moveTo>
                    <a:lnTo>
                      <a:pt x="19" y="0"/>
                    </a:lnTo>
                    <a:lnTo>
                      <a:pt x="23" y="2"/>
                    </a:lnTo>
                    <a:lnTo>
                      <a:pt x="24" y="2"/>
                    </a:lnTo>
                    <a:lnTo>
                      <a:pt x="26" y="4"/>
                    </a:lnTo>
                    <a:lnTo>
                      <a:pt x="28" y="4"/>
                    </a:lnTo>
                    <a:lnTo>
                      <a:pt x="26" y="5"/>
                    </a:lnTo>
                    <a:lnTo>
                      <a:pt x="26" y="9"/>
                    </a:lnTo>
                    <a:lnTo>
                      <a:pt x="26" y="11"/>
                    </a:lnTo>
                    <a:lnTo>
                      <a:pt x="26" y="14"/>
                    </a:lnTo>
                    <a:lnTo>
                      <a:pt x="26" y="16"/>
                    </a:lnTo>
                    <a:lnTo>
                      <a:pt x="26" y="23"/>
                    </a:lnTo>
                    <a:lnTo>
                      <a:pt x="26" y="30"/>
                    </a:lnTo>
                    <a:lnTo>
                      <a:pt x="26" y="33"/>
                    </a:lnTo>
                    <a:lnTo>
                      <a:pt x="28" y="39"/>
                    </a:lnTo>
                    <a:lnTo>
                      <a:pt x="30" y="42"/>
                    </a:lnTo>
                    <a:lnTo>
                      <a:pt x="30" y="54"/>
                    </a:lnTo>
                    <a:lnTo>
                      <a:pt x="30" y="58"/>
                    </a:lnTo>
                    <a:lnTo>
                      <a:pt x="28" y="60"/>
                    </a:lnTo>
                    <a:lnTo>
                      <a:pt x="26" y="61"/>
                    </a:lnTo>
                    <a:lnTo>
                      <a:pt x="26" y="65"/>
                    </a:lnTo>
                    <a:lnTo>
                      <a:pt x="26" y="68"/>
                    </a:lnTo>
                    <a:lnTo>
                      <a:pt x="26" y="74"/>
                    </a:lnTo>
                    <a:lnTo>
                      <a:pt x="26" y="79"/>
                    </a:lnTo>
                    <a:lnTo>
                      <a:pt x="24" y="79"/>
                    </a:lnTo>
                    <a:lnTo>
                      <a:pt x="23" y="79"/>
                    </a:lnTo>
                    <a:lnTo>
                      <a:pt x="23" y="77"/>
                    </a:lnTo>
                    <a:lnTo>
                      <a:pt x="21" y="75"/>
                    </a:lnTo>
                    <a:lnTo>
                      <a:pt x="21" y="74"/>
                    </a:lnTo>
                    <a:lnTo>
                      <a:pt x="21" y="72"/>
                    </a:lnTo>
                    <a:lnTo>
                      <a:pt x="17" y="70"/>
                    </a:lnTo>
                    <a:lnTo>
                      <a:pt x="16" y="68"/>
                    </a:lnTo>
                    <a:lnTo>
                      <a:pt x="12" y="67"/>
                    </a:lnTo>
                    <a:lnTo>
                      <a:pt x="10" y="63"/>
                    </a:lnTo>
                    <a:lnTo>
                      <a:pt x="9" y="61"/>
                    </a:lnTo>
                    <a:lnTo>
                      <a:pt x="7" y="58"/>
                    </a:lnTo>
                    <a:lnTo>
                      <a:pt x="5" y="56"/>
                    </a:lnTo>
                    <a:lnTo>
                      <a:pt x="3" y="54"/>
                    </a:lnTo>
                    <a:lnTo>
                      <a:pt x="3" y="51"/>
                    </a:lnTo>
                    <a:lnTo>
                      <a:pt x="2" y="47"/>
                    </a:lnTo>
                    <a:lnTo>
                      <a:pt x="2" y="44"/>
                    </a:lnTo>
                    <a:lnTo>
                      <a:pt x="0" y="40"/>
                    </a:lnTo>
                    <a:lnTo>
                      <a:pt x="0" y="37"/>
                    </a:lnTo>
                    <a:lnTo>
                      <a:pt x="2" y="32"/>
                    </a:lnTo>
                    <a:lnTo>
                      <a:pt x="2" y="28"/>
                    </a:lnTo>
                    <a:lnTo>
                      <a:pt x="3" y="23"/>
                    </a:lnTo>
                    <a:lnTo>
                      <a:pt x="5" y="18"/>
                    </a:lnTo>
                    <a:lnTo>
                      <a:pt x="7" y="12"/>
                    </a:lnTo>
                    <a:lnTo>
                      <a:pt x="9" y="9"/>
                    </a:lnTo>
                    <a:lnTo>
                      <a:pt x="9" y="7"/>
                    </a:lnTo>
                    <a:lnTo>
                      <a:pt x="10" y="4"/>
                    </a:lnTo>
                    <a:lnTo>
                      <a:pt x="12" y="4"/>
                    </a:lnTo>
                    <a:lnTo>
                      <a:pt x="14" y="4"/>
                    </a:lnTo>
                    <a:lnTo>
                      <a:pt x="16" y="2"/>
                    </a:lnTo>
                    <a:lnTo>
                      <a:pt x="17" y="2"/>
                    </a:lnTo>
                    <a:lnTo>
                      <a:pt x="1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9" name="Freeform 1496"/>
              <p:cNvSpPr>
                <a:spLocks/>
              </p:cNvSpPr>
              <p:nvPr/>
            </p:nvSpPr>
            <p:spPr bwMode="auto">
              <a:xfrm>
                <a:off x="7918449" y="2339229"/>
                <a:ext cx="160338" cy="146050"/>
              </a:xfrm>
              <a:custGeom>
                <a:avLst/>
                <a:gdLst>
                  <a:gd name="T0" fmla="*/ 7 w 101"/>
                  <a:gd name="T1" fmla="*/ 2 h 92"/>
                  <a:gd name="T2" fmla="*/ 16 w 101"/>
                  <a:gd name="T3" fmla="*/ 9 h 92"/>
                  <a:gd name="T4" fmla="*/ 38 w 101"/>
                  <a:gd name="T5" fmla="*/ 21 h 92"/>
                  <a:gd name="T6" fmla="*/ 59 w 101"/>
                  <a:gd name="T7" fmla="*/ 30 h 92"/>
                  <a:gd name="T8" fmla="*/ 70 w 101"/>
                  <a:gd name="T9" fmla="*/ 33 h 92"/>
                  <a:gd name="T10" fmla="*/ 77 w 101"/>
                  <a:gd name="T11" fmla="*/ 31 h 92"/>
                  <a:gd name="T12" fmla="*/ 84 w 101"/>
                  <a:gd name="T13" fmla="*/ 24 h 92"/>
                  <a:gd name="T14" fmla="*/ 86 w 101"/>
                  <a:gd name="T15" fmla="*/ 23 h 92"/>
                  <a:gd name="T16" fmla="*/ 84 w 101"/>
                  <a:gd name="T17" fmla="*/ 30 h 92"/>
                  <a:gd name="T18" fmla="*/ 84 w 101"/>
                  <a:gd name="T19" fmla="*/ 37 h 92"/>
                  <a:gd name="T20" fmla="*/ 89 w 101"/>
                  <a:gd name="T21" fmla="*/ 38 h 92"/>
                  <a:gd name="T22" fmla="*/ 93 w 101"/>
                  <a:gd name="T23" fmla="*/ 44 h 92"/>
                  <a:gd name="T24" fmla="*/ 98 w 101"/>
                  <a:gd name="T25" fmla="*/ 44 h 92"/>
                  <a:gd name="T26" fmla="*/ 101 w 101"/>
                  <a:gd name="T27" fmla="*/ 45 h 92"/>
                  <a:gd name="T28" fmla="*/ 94 w 101"/>
                  <a:gd name="T29" fmla="*/ 51 h 92"/>
                  <a:gd name="T30" fmla="*/ 87 w 101"/>
                  <a:gd name="T31" fmla="*/ 54 h 92"/>
                  <a:gd name="T32" fmla="*/ 77 w 101"/>
                  <a:gd name="T33" fmla="*/ 56 h 92"/>
                  <a:gd name="T34" fmla="*/ 73 w 101"/>
                  <a:gd name="T35" fmla="*/ 63 h 92"/>
                  <a:gd name="T36" fmla="*/ 75 w 101"/>
                  <a:gd name="T37" fmla="*/ 71 h 92"/>
                  <a:gd name="T38" fmla="*/ 72 w 101"/>
                  <a:gd name="T39" fmla="*/ 73 h 92"/>
                  <a:gd name="T40" fmla="*/ 63 w 101"/>
                  <a:gd name="T41" fmla="*/ 70 h 92"/>
                  <a:gd name="T42" fmla="*/ 47 w 101"/>
                  <a:gd name="T43" fmla="*/ 65 h 92"/>
                  <a:gd name="T44" fmla="*/ 37 w 101"/>
                  <a:gd name="T45" fmla="*/ 63 h 92"/>
                  <a:gd name="T46" fmla="*/ 33 w 101"/>
                  <a:gd name="T47" fmla="*/ 66 h 92"/>
                  <a:gd name="T48" fmla="*/ 28 w 101"/>
                  <a:gd name="T49" fmla="*/ 66 h 92"/>
                  <a:gd name="T50" fmla="*/ 21 w 101"/>
                  <a:gd name="T51" fmla="*/ 68 h 92"/>
                  <a:gd name="T52" fmla="*/ 23 w 101"/>
                  <a:gd name="T53" fmla="*/ 71 h 92"/>
                  <a:gd name="T54" fmla="*/ 31 w 101"/>
                  <a:gd name="T55" fmla="*/ 73 h 92"/>
                  <a:gd name="T56" fmla="*/ 44 w 101"/>
                  <a:gd name="T57" fmla="*/ 82 h 92"/>
                  <a:gd name="T58" fmla="*/ 40 w 101"/>
                  <a:gd name="T59" fmla="*/ 84 h 92"/>
                  <a:gd name="T60" fmla="*/ 35 w 101"/>
                  <a:gd name="T61" fmla="*/ 87 h 92"/>
                  <a:gd name="T62" fmla="*/ 30 w 101"/>
                  <a:gd name="T63" fmla="*/ 92 h 92"/>
                  <a:gd name="T64" fmla="*/ 24 w 101"/>
                  <a:gd name="T65" fmla="*/ 85 h 92"/>
                  <a:gd name="T66" fmla="*/ 23 w 101"/>
                  <a:gd name="T67" fmla="*/ 78 h 92"/>
                  <a:gd name="T68" fmla="*/ 14 w 101"/>
                  <a:gd name="T69" fmla="*/ 75 h 92"/>
                  <a:gd name="T70" fmla="*/ 10 w 101"/>
                  <a:gd name="T71" fmla="*/ 66 h 92"/>
                  <a:gd name="T72" fmla="*/ 14 w 101"/>
                  <a:gd name="T73" fmla="*/ 61 h 92"/>
                  <a:gd name="T74" fmla="*/ 10 w 101"/>
                  <a:gd name="T75" fmla="*/ 56 h 92"/>
                  <a:gd name="T76" fmla="*/ 9 w 101"/>
                  <a:gd name="T77" fmla="*/ 51 h 92"/>
                  <a:gd name="T78" fmla="*/ 16 w 101"/>
                  <a:gd name="T79" fmla="*/ 52 h 92"/>
                  <a:gd name="T80" fmla="*/ 21 w 101"/>
                  <a:gd name="T81" fmla="*/ 49 h 92"/>
                  <a:gd name="T82" fmla="*/ 17 w 101"/>
                  <a:gd name="T83" fmla="*/ 42 h 92"/>
                  <a:gd name="T84" fmla="*/ 16 w 101"/>
                  <a:gd name="T85" fmla="*/ 35 h 92"/>
                  <a:gd name="T86" fmla="*/ 17 w 101"/>
                  <a:gd name="T87" fmla="*/ 30 h 92"/>
                  <a:gd name="T88" fmla="*/ 12 w 101"/>
                  <a:gd name="T89" fmla="*/ 24 h 92"/>
                  <a:gd name="T90" fmla="*/ 5 w 101"/>
                  <a:gd name="T91" fmla="*/ 14 h 92"/>
                  <a:gd name="T92" fmla="*/ 0 w 101"/>
                  <a:gd name="T93" fmla="*/ 9 h 92"/>
                  <a:gd name="T94" fmla="*/ 2 w 101"/>
                  <a:gd name="T95" fmla="*/ 2 h 9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1"/>
                  <a:gd name="T145" fmla="*/ 0 h 92"/>
                  <a:gd name="T146" fmla="*/ 101 w 101"/>
                  <a:gd name="T147" fmla="*/ 92 h 9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1" h="92">
                    <a:moveTo>
                      <a:pt x="4" y="0"/>
                    </a:moveTo>
                    <a:lnTo>
                      <a:pt x="5" y="0"/>
                    </a:lnTo>
                    <a:lnTo>
                      <a:pt x="7" y="2"/>
                    </a:lnTo>
                    <a:lnTo>
                      <a:pt x="9" y="3"/>
                    </a:lnTo>
                    <a:lnTo>
                      <a:pt x="10" y="3"/>
                    </a:lnTo>
                    <a:lnTo>
                      <a:pt x="16" y="9"/>
                    </a:lnTo>
                    <a:lnTo>
                      <a:pt x="23" y="12"/>
                    </a:lnTo>
                    <a:lnTo>
                      <a:pt x="30" y="16"/>
                    </a:lnTo>
                    <a:lnTo>
                      <a:pt x="38" y="21"/>
                    </a:lnTo>
                    <a:lnTo>
                      <a:pt x="47" y="24"/>
                    </a:lnTo>
                    <a:lnTo>
                      <a:pt x="56" y="28"/>
                    </a:lnTo>
                    <a:lnTo>
                      <a:pt x="59" y="30"/>
                    </a:lnTo>
                    <a:lnTo>
                      <a:pt x="63" y="31"/>
                    </a:lnTo>
                    <a:lnTo>
                      <a:pt x="66" y="31"/>
                    </a:lnTo>
                    <a:lnTo>
                      <a:pt x="70" y="33"/>
                    </a:lnTo>
                    <a:lnTo>
                      <a:pt x="73" y="33"/>
                    </a:lnTo>
                    <a:lnTo>
                      <a:pt x="77" y="31"/>
                    </a:lnTo>
                    <a:lnTo>
                      <a:pt x="79" y="28"/>
                    </a:lnTo>
                    <a:lnTo>
                      <a:pt x="80" y="26"/>
                    </a:lnTo>
                    <a:lnTo>
                      <a:pt x="84" y="24"/>
                    </a:lnTo>
                    <a:lnTo>
                      <a:pt x="84" y="21"/>
                    </a:lnTo>
                    <a:lnTo>
                      <a:pt x="86" y="21"/>
                    </a:lnTo>
                    <a:lnTo>
                      <a:pt x="86" y="23"/>
                    </a:lnTo>
                    <a:lnTo>
                      <a:pt x="86" y="24"/>
                    </a:lnTo>
                    <a:lnTo>
                      <a:pt x="86" y="28"/>
                    </a:lnTo>
                    <a:lnTo>
                      <a:pt x="84" y="30"/>
                    </a:lnTo>
                    <a:lnTo>
                      <a:pt x="84" y="31"/>
                    </a:lnTo>
                    <a:lnTo>
                      <a:pt x="84" y="33"/>
                    </a:lnTo>
                    <a:lnTo>
                      <a:pt x="84" y="37"/>
                    </a:lnTo>
                    <a:lnTo>
                      <a:pt x="86" y="37"/>
                    </a:lnTo>
                    <a:lnTo>
                      <a:pt x="87" y="38"/>
                    </a:lnTo>
                    <a:lnTo>
                      <a:pt x="89" y="38"/>
                    </a:lnTo>
                    <a:lnTo>
                      <a:pt x="91" y="40"/>
                    </a:lnTo>
                    <a:lnTo>
                      <a:pt x="91" y="42"/>
                    </a:lnTo>
                    <a:lnTo>
                      <a:pt x="93" y="44"/>
                    </a:lnTo>
                    <a:lnTo>
                      <a:pt x="94" y="45"/>
                    </a:lnTo>
                    <a:lnTo>
                      <a:pt x="96" y="45"/>
                    </a:lnTo>
                    <a:lnTo>
                      <a:pt x="98" y="44"/>
                    </a:lnTo>
                    <a:lnTo>
                      <a:pt x="100" y="44"/>
                    </a:lnTo>
                    <a:lnTo>
                      <a:pt x="101" y="44"/>
                    </a:lnTo>
                    <a:lnTo>
                      <a:pt x="101" y="45"/>
                    </a:lnTo>
                    <a:lnTo>
                      <a:pt x="100" y="47"/>
                    </a:lnTo>
                    <a:lnTo>
                      <a:pt x="96" y="49"/>
                    </a:lnTo>
                    <a:lnTo>
                      <a:pt x="94" y="51"/>
                    </a:lnTo>
                    <a:lnTo>
                      <a:pt x="91" y="52"/>
                    </a:lnTo>
                    <a:lnTo>
                      <a:pt x="89" y="54"/>
                    </a:lnTo>
                    <a:lnTo>
                      <a:pt x="87" y="54"/>
                    </a:lnTo>
                    <a:lnTo>
                      <a:pt x="84" y="54"/>
                    </a:lnTo>
                    <a:lnTo>
                      <a:pt x="80" y="54"/>
                    </a:lnTo>
                    <a:lnTo>
                      <a:pt x="77" y="56"/>
                    </a:lnTo>
                    <a:lnTo>
                      <a:pt x="75" y="58"/>
                    </a:lnTo>
                    <a:lnTo>
                      <a:pt x="73" y="61"/>
                    </a:lnTo>
                    <a:lnTo>
                      <a:pt x="73" y="63"/>
                    </a:lnTo>
                    <a:lnTo>
                      <a:pt x="73" y="66"/>
                    </a:lnTo>
                    <a:lnTo>
                      <a:pt x="75" y="68"/>
                    </a:lnTo>
                    <a:lnTo>
                      <a:pt x="75" y="71"/>
                    </a:lnTo>
                    <a:lnTo>
                      <a:pt x="73" y="73"/>
                    </a:lnTo>
                    <a:lnTo>
                      <a:pt x="72" y="73"/>
                    </a:lnTo>
                    <a:lnTo>
                      <a:pt x="68" y="71"/>
                    </a:lnTo>
                    <a:lnTo>
                      <a:pt x="65" y="71"/>
                    </a:lnTo>
                    <a:lnTo>
                      <a:pt x="63" y="70"/>
                    </a:lnTo>
                    <a:lnTo>
                      <a:pt x="61" y="70"/>
                    </a:lnTo>
                    <a:lnTo>
                      <a:pt x="54" y="68"/>
                    </a:lnTo>
                    <a:lnTo>
                      <a:pt x="47" y="65"/>
                    </a:lnTo>
                    <a:lnTo>
                      <a:pt x="42" y="63"/>
                    </a:lnTo>
                    <a:lnTo>
                      <a:pt x="38" y="63"/>
                    </a:lnTo>
                    <a:lnTo>
                      <a:pt x="37" y="63"/>
                    </a:lnTo>
                    <a:lnTo>
                      <a:pt x="37" y="65"/>
                    </a:lnTo>
                    <a:lnTo>
                      <a:pt x="35" y="66"/>
                    </a:lnTo>
                    <a:lnTo>
                      <a:pt x="33" y="66"/>
                    </a:lnTo>
                    <a:lnTo>
                      <a:pt x="31" y="68"/>
                    </a:lnTo>
                    <a:lnTo>
                      <a:pt x="30" y="68"/>
                    </a:lnTo>
                    <a:lnTo>
                      <a:pt x="28" y="66"/>
                    </a:lnTo>
                    <a:lnTo>
                      <a:pt x="24" y="66"/>
                    </a:lnTo>
                    <a:lnTo>
                      <a:pt x="23" y="66"/>
                    </a:lnTo>
                    <a:lnTo>
                      <a:pt x="21" y="68"/>
                    </a:lnTo>
                    <a:lnTo>
                      <a:pt x="21" y="70"/>
                    </a:lnTo>
                    <a:lnTo>
                      <a:pt x="23" y="71"/>
                    </a:lnTo>
                    <a:lnTo>
                      <a:pt x="24" y="73"/>
                    </a:lnTo>
                    <a:lnTo>
                      <a:pt x="28" y="73"/>
                    </a:lnTo>
                    <a:lnTo>
                      <a:pt x="31" y="73"/>
                    </a:lnTo>
                    <a:lnTo>
                      <a:pt x="37" y="77"/>
                    </a:lnTo>
                    <a:lnTo>
                      <a:pt x="42" y="80"/>
                    </a:lnTo>
                    <a:lnTo>
                      <a:pt x="44" y="82"/>
                    </a:lnTo>
                    <a:lnTo>
                      <a:pt x="42" y="84"/>
                    </a:lnTo>
                    <a:lnTo>
                      <a:pt x="40" y="84"/>
                    </a:lnTo>
                    <a:lnTo>
                      <a:pt x="38" y="84"/>
                    </a:lnTo>
                    <a:lnTo>
                      <a:pt x="35" y="85"/>
                    </a:lnTo>
                    <a:lnTo>
                      <a:pt x="35" y="87"/>
                    </a:lnTo>
                    <a:lnTo>
                      <a:pt x="33" y="89"/>
                    </a:lnTo>
                    <a:lnTo>
                      <a:pt x="31" y="91"/>
                    </a:lnTo>
                    <a:lnTo>
                      <a:pt x="30" y="92"/>
                    </a:lnTo>
                    <a:lnTo>
                      <a:pt x="26" y="91"/>
                    </a:lnTo>
                    <a:lnTo>
                      <a:pt x="24" y="89"/>
                    </a:lnTo>
                    <a:lnTo>
                      <a:pt x="24" y="85"/>
                    </a:lnTo>
                    <a:lnTo>
                      <a:pt x="24" y="84"/>
                    </a:lnTo>
                    <a:lnTo>
                      <a:pt x="24" y="80"/>
                    </a:lnTo>
                    <a:lnTo>
                      <a:pt x="23" y="78"/>
                    </a:lnTo>
                    <a:lnTo>
                      <a:pt x="21" y="77"/>
                    </a:lnTo>
                    <a:lnTo>
                      <a:pt x="19" y="77"/>
                    </a:lnTo>
                    <a:lnTo>
                      <a:pt x="14" y="75"/>
                    </a:lnTo>
                    <a:lnTo>
                      <a:pt x="10" y="71"/>
                    </a:lnTo>
                    <a:lnTo>
                      <a:pt x="10" y="68"/>
                    </a:lnTo>
                    <a:lnTo>
                      <a:pt x="10" y="66"/>
                    </a:lnTo>
                    <a:lnTo>
                      <a:pt x="12" y="65"/>
                    </a:lnTo>
                    <a:lnTo>
                      <a:pt x="14" y="63"/>
                    </a:lnTo>
                    <a:lnTo>
                      <a:pt x="14" y="61"/>
                    </a:lnTo>
                    <a:lnTo>
                      <a:pt x="12" y="58"/>
                    </a:lnTo>
                    <a:lnTo>
                      <a:pt x="10" y="56"/>
                    </a:lnTo>
                    <a:lnTo>
                      <a:pt x="9" y="54"/>
                    </a:lnTo>
                    <a:lnTo>
                      <a:pt x="9" y="52"/>
                    </a:lnTo>
                    <a:lnTo>
                      <a:pt x="9" y="51"/>
                    </a:lnTo>
                    <a:lnTo>
                      <a:pt x="12" y="52"/>
                    </a:lnTo>
                    <a:lnTo>
                      <a:pt x="14" y="52"/>
                    </a:lnTo>
                    <a:lnTo>
                      <a:pt x="16" y="52"/>
                    </a:lnTo>
                    <a:lnTo>
                      <a:pt x="19" y="52"/>
                    </a:lnTo>
                    <a:lnTo>
                      <a:pt x="21" y="51"/>
                    </a:lnTo>
                    <a:lnTo>
                      <a:pt x="21" y="49"/>
                    </a:lnTo>
                    <a:lnTo>
                      <a:pt x="21" y="47"/>
                    </a:lnTo>
                    <a:lnTo>
                      <a:pt x="19" y="44"/>
                    </a:lnTo>
                    <a:lnTo>
                      <a:pt x="17" y="42"/>
                    </a:lnTo>
                    <a:lnTo>
                      <a:pt x="16" y="38"/>
                    </a:lnTo>
                    <a:lnTo>
                      <a:pt x="14" y="37"/>
                    </a:lnTo>
                    <a:lnTo>
                      <a:pt x="16" y="35"/>
                    </a:lnTo>
                    <a:lnTo>
                      <a:pt x="16" y="33"/>
                    </a:lnTo>
                    <a:lnTo>
                      <a:pt x="17" y="30"/>
                    </a:lnTo>
                    <a:lnTo>
                      <a:pt x="16" y="28"/>
                    </a:lnTo>
                    <a:lnTo>
                      <a:pt x="14" y="26"/>
                    </a:lnTo>
                    <a:lnTo>
                      <a:pt x="12" y="24"/>
                    </a:lnTo>
                    <a:lnTo>
                      <a:pt x="10" y="23"/>
                    </a:lnTo>
                    <a:lnTo>
                      <a:pt x="9" y="17"/>
                    </a:lnTo>
                    <a:lnTo>
                      <a:pt x="5" y="14"/>
                    </a:lnTo>
                    <a:lnTo>
                      <a:pt x="4" y="12"/>
                    </a:lnTo>
                    <a:lnTo>
                      <a:pt x="2" y="10"/>
                    </a:lnTo>
                    <a:lnTo>
                      <a:pt x="0" y="9"/>
                    </a:lnTo>
                    <a:lnTo>
                      <a:pt x="0" y="5"/>
                    </a:lnTo>
                    <a:lnTo>
                      <a:pt x="0" y="3"/>
                    </a:lnTo>
                    <a:lnTo>
                      <a:pt x="2" y="2"/>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0" name="Freeform 1497"/>
              <p:cNvSpPr>
                <a:spLocks/>
              </p:cNvSpPr>
              <p:nvPr/>
            </p:nvSpPr>
            <p:spPr bwMode="auto">
              <a:xfrm>
                <a:off x="7840662" y="2474166"/>
                <a:ext cx="255588" cy="280988"/>
              </a:xfrm>
              <a:custGeom>
                <a:avLst/>
                <a:gdLst>
                  <a:gd name="T0" fmla="*/ 100 w 161"/>
                  <a:gd name="T1" fmla="*/ 2 h 177"/>
                  <a:gd name="T2" fmla="*/ 107 w 161"/>
                  <a:gd name="T3" fmla="*/ 7 h 177"/>
                  <a:gd name="T4" fmla="*/ 114 w 161"/>
                  <a:gd name="T5" fmla="*/ 16 h 177"/>
                  <a:gd name="T6" fmla="*/ 135 w 161"/>
                  <a:gd name="T7" fmla="*/ 32 h 177"/>
                  <a:gd name="T8" fmla="*/ 143 w 161"/>
                  <a:gd name="T9" fmla="*/ 65 h 177"/>
                  <a:gd name="T10" fmla="*/ 138 w 161"/>
                  <a:gd name="T11" fmla="*/ 70 h 177"/>
                  <a:gd name="T12" fmla="*/ 150 w 161"/>
                  <a:gd name="T13" fmla="*/ 89 h 177"/>
                  <a:gd name="T14" fmla="*/ 152 w 161"/>
                  <a:gd name="T15" fmla="*/ 114 h 177"/>
                  <a:gd name="T16" fmla="*/ 161 w 161"/>
                  <a:gd name="T17" fmla="*/ 126 h 177"/>
                  <a:gd name="T18" fmla="*/ 157 w 161"/>
                  <a:gd name="T19" fmla="*/ 142 h 177"/>
                  <a:gd name="T20" fmla="*/ 152 w 161"/>
                  <a:gd name="T21" fmla="*/ 137 h 177"/>
                  <a:gd name="T22" fmla="*/ 145 w 161"/>
                  <a:gd name="T23" fmla="*/ 133 h 177"/>
                  <a:gd name="T24" fmla="*/ 147 w 161"/>
                  <a:gd name="T25" fmla="*/ 140 h 177"/>
                  <a:gd name="T26" fmla="*/ 143 w 161"/>
                  <a:gd name="T27" fmla="*/ 145 h 177"/>
                  <a:gd name="T28" fmla="*/ 138 w 161"/>
                  <a:gd name="T29" fmla="*/ 152 h 177"/>
                  <a:gd name="T30" fmla="*/ 133 w 161"/>
                  <a:gd name="T31" fmla="*/ 147 h 177"/>
                  <a:gd name="T32" fmla="*/ 124 w 161"/>
                  <a:gd name="T33" fmla="*/ 154 h 177"/>
                  <a:gd name="T34" fmla="*/ 107 w 161"/>
                  <a:gd name="T35" fmla="*/ 152 h 177"/>
                  <a:gd name="T36" fmla="*/ 107 w 161"/>
                  <a:gd name="T37" fmla="*/ 150 h 177"/>
                  <a:gd name="T38" fmla="*/ 98 w 161"/>
                  <a:gd name="T39" fmla="*/ 149 h 177"/>
                  <a:gd name="T40" fmla="*/ 105 w 161"/>
                  <a:gd name="T41" fmla="*/ 157 h 177"/>
                  <a:gd name="T42" fmla="*/ 101 w 161"/>
                  <a:gd name="T43" fmla="*/ 166 h 177"/>
                  <a:gd name="T44" fmla="*/ 101 w 161"/>
                  <a:gd name="T45" fmla="*/ 177 h 177"/>
                  <a:gd name="T46" fmla="*/ 84 w 161"/>
                  <a:gd name="T47" fmla="*/ 171 h 177"/>
                  <a:gd name="T48" fmla="*/ 80 w 161"/>
                  <a:gd name="T49" fmla="*/ 161 h 177"/>
                  <a:gd name="T50" fmla="*/ 80 w 161"/>
                  <a:gd name="T51" fmla="*/ 152 h 177"/>
                  <a:gd name="T52" fmla="*/ 59 w 161"/>
                  <a:gd name="T53" fmla="*/ 154 h 177"/>
                  <a:gd name="T54" fmla="*/ 51 w 161"/>
                  <a:gd name="T55" fmla="*/ 156 h 177"/>
                  <a:gd name="T56" fmla="*/ 42 w 161"/>
                  <a:gd name="T57" fmla="*/ 159 h 177"/>
                  <a:gd name="T58" fmla="*/ 35 w 161"/>
                  <a:gd name="T59" fmla="*/ 161 h 177"/>
                  <a:gd name="T60" fmla="*/ 32 w 161"/>
                  <a:gd name="T61" fmla="*/ 170 h 177"/>
                  <a:gd name="T62" fmla="*/ 16 w 161"/>
                  <a:gd name="T63" fmla="*/ 170 h 177"/>
                  <a:gd name="T64" fmla="*/ 2 w 161"/>
                  <a:gd name="T65" fmla="*/ 166 h 177"/>
                  <a:gd name="T66" fmla="*/ 7 w 161"/>
                  <a:gd name="T67" fmla="*/ 159 h 177"/>
                  <a:gd name="T68" fmla="*/ 19 w 161"/>
                  <a:gd name="T69" fmla="*/ 142 h 177"/>
                  <a:gd name="T70" fmla="*/ 19 w 161"/>
                  <a:gd name="T71" fmla="*/ 137 h 177"/>
                  <a:gd name="T72" fmla="*/ 28 w 161"/>
                  <a:gd name="T73" fmla="*/ 131 h 177"/>
                  <a:gd name="T74" fmla="*/ 33 w 161"/>
                  <a:gd name="T75" fmla="*/ 133 h 177"/>
                  <a:gd name="T76" fmla="*/ 54 w 161"/>
                  <a:gd name="T77" fmla="*/ 126 h 177"/>
                  <a:gd name="T78" fmla="*/ 61 w 161"/>
                  <a:gd name="T79" fmla="*/ 128 h 177"/>
                  <a:gd name="T80" fmla="*/ 70 w 161"/>
                  <a:gd name="T81" fmla="*/ 130 h 177"/>
                  <a:gd name="T82" fmla="*/ 73 w 161"/>
                  <a:gd name="T83" fmla="*/ 124 h 177"/>
                  <a:gd name="T84" fmla="*/ 72 w 161"/>
                  <a:gd name="T85" fmla="*/ 109 h 177"/>
                  <a:gd name="T86" fmla="*/ 73 w 161"/>
                  <a:gd name="T87" fmla="*/ 89 h 177"/>
                  <a:gd name="T88" fmla="*/ 79 w 161"/>
                  <a:gd name="T89" fmla="*/ 91 h 177"/>
                  <a:gd name="T90" fmla="*/ 80 w 161"/>
                  <a:gd name="T91" fmla="*/ 96 h 177"/>
                  <a:gd name="T92" fmla="*/ 87 w 161"/>
                  <a:gd name="T93" fmla="*/ 100 h 177"/>
                  <a:gd name="T94" fmla="*/ 100 w 161"/>
                  <a:gd name="T95" fmla="*/ 86 h 177"/>
                  <a:gd name="T96" fmla="*/ 105 w 161"/>
                  <a:gd name="T97" fmla="*/ 70 h 177"/>
                  <a:gd name="T98" fmla="*/ 101 w 161"/>
                  <a:gd name="T99" fmla="*/ 46 h 177"/>
                  <a:gd name="T100" fmla="*/ 91 w 161"/>
                  <a:gd name="T101" fmla="*/ 41 h 177"/>
                  <a:gd name="T102" fmla="*/ 91 w 161"/>
                  <a:gd name="T103" fmla="*/ 28 h 177"/>
                  <a:gd name="T104" fmla="*/ 86 w 161"/>
                  <a:gd name="T105" fmla="*/ 20 h 177"/>
                  <a:gd name="T106" fmla="*/ 84 w 161"/>
                  <a:gd name="T107" fmla="*/ 11 h 177"/>
                  <a:gd name="T108" fmla="*/ 94 w 161"/>
                  <a:gd name="T109" fmla="*/ 13 h 177"/>
                  <a:gd name="T110" fmla="*/ 100 w 161"/>
                  <a:gd name="T111" fmla="*/ 4 h 177"/>
                  <a:gd name="T112" fmla="*/ 93 w 161"/>
                  <a:gd name="T113" fmla="*/ 7 h 17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1"/>
                  <a:gd name="T172" fmla="*/ 0 h 177"/>
                  <a:gd name="T173" fmla="*/ 161 w 161"/>
                  <a:gd name="T174" fmla="*/ 177 h 17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1" h="177">
                    <a:moveTo>
                      <a:pt x="93" y="0"/>
                    </a:moveTo>
                    <a:lnTo>
                      <a:pt x="94" y="0"/>
                    </a:lnTo>
                    <a:lnTo>
                      <a:pt x="96" y="0"/>
                    </a:lnTo>
                    <a:lnTo>
                      <a:pt x="100" y="2"/>
                    </a:lnTo>
                    <a:lnTo>
                      <a:pt x="103" y="2"/>
                    </a:lnTo>
                    <a:lnTo>
                      <a:pt x="105" y="2"/>
                    </a:lnTo>
                    <a:lnTo>
                      <a:pt x="107" y="4"/>
                    </a:lnTo>
                    <a:lnTo>
                      <a:pt x="107" y="7"/>
                    </a:lnTo>
                    <a:lnTo>
                      <a:pt x="107" y="9"/>
                    </a:lnTo>
                    <a:lnTo>
                      <a:pt x="107" y="13"/>
                    </a:lnTo>
                    <a:lnTo>
                      <a:pt x="108" y="13"/>
                    </a:lnTo>
                    <a:lnTo>
                      <a:pt x="110" y="14"/>
                    </a:lnTo>
                    <a:lnTo>
                      <a:pt x="114" y="16"/>
                    </a:lnTo>
                    <a:lnTo>
                      <a:pt x="115" y="16"/>
                    </a:lnTo>
                    <a:lnTo>
                      <a:pt x="122" y="20"/>
                    </a:lnTo>
                    <a:lnTo>
                      <a:pt x="128" y="23"/>
                    </a:lnTo>
                    <a:lnTo>
                      <a:pt x="131" y="27"/>
                    </a:lnTo>
                    <a:lnTo>
                      <a:pt x="135" y="32"/>
                    </a:lnTo>
                    <a:lnTo>
                      <a:pt x="142" y="46"/>
                    </a:lnTo>
                    <a:lnTo>
                      <a:pt x="145" y="63"/>
                    </a:lnTo>
                    <a:lnTo>
                      <a:pt x="145" y="65"/>
                    </a:lnTo>
                    <a:lnTo>
                      <a:pt x="143" y="65"/>
                    </a:lnTo>
                    <a:lnTo>
                      <a:pt x="142" y="65"/>
                    </a:lnTo>
                    <a:lnTo>
                      <a:pt x="140" y="65"/>
                    </a:lnTo>
                    <a:lnTo>
                      <a:pt x="138" y="67"/>
                    </a:lnTo>
                    <a:lnTo>
                      <a:pt x="138" y="70"/>
                    </a:lnTo>
                    <a:lnTo>
                      <a:pt x="140" y="74"/>
                    </a:lnTo>
                    <a:lnTo>
                      <a:pt x="142" y="77"/>
                    </a:lnTo>
                    <a:lnTo>
                      <a:pt x="145" y="81"/>
                    </a:lnTo>
                    <a:lnTo>
                      <a:pt x="149" y="84"/>
                    </a:lnTo>
                    <a:lnTo>
                      <a:pt x="150" y="89"/>
                    </a:lnTo>
                    <a:lnTo>
                      <a:pt x="152" y="93"/>
                    </a:lnTo>
                    <a:lnTo>
                      <a:pt x="150" y="98"/>
                    </a:lnTo>
                    <a:lnTo>
                      <a:pt x="150" y="103"/>
                    </a:lnTo>
                    <a:lnTo>
                      <a:pt x="150" y="109"/>
                    </a:lnTo>
                    <a:lnTo>
                      <a:pt x="152" y="114"/>
                    </a:lnTo>
                    <a:lnTo>
                      <a:pt x="154" y="116"/>
                    </a:lnTo>
                    <a:lnTo>
                      <a:pt x="156" y="117"/>
                    </a:lnTo>
                    <a:lnTo>
                      <a:pt x="159" y="121"/>
                    </a:lnTo>
                    <a:lnTo>
                      <a:pt x="161" y="124"/>
                    </a:lnTo>
                    <a:lnTo>
                      <a:pt x="161" y="126"/>
                    </a:lnTo>
                    <a:lnTo>
                      <a:pt x="161" y="130"/>
                    </a:lnTo>
                    <a:lnTo>
                      <a:pt x="159" y="133"/>
                    </a:lnTo>
                    <a:lnTo>
                      <a:pt x="159" y="138"/>
                    </a:lnTo>
                    <a:lnTo>
                      <a:pt x="157" y="142"/>
                    </a:lnTo>
                    <a:lnTo>
                      <a:pt x="156" y="144"/>
                    </a:lnTo>
                    <a:lnTo>
                      <a:pt x="154" y="145"/>
                    </a:lnTo>
                    <a:lnTo>
                      <a:pt x="152" y="142"/>
                    </a:lnTo>
                    <a:lnTo>
                      <a:pt x="152" y="137"/>
                    </a:lnTo>
                    <a:lnTo>
                      <a:pt x="150" y="133"/>
                    </a:lnTo>
                    <a:lnTo>
                      <a:pt x="149" y="131"/>
                    </a:lnTo>
                    <a:lnTo>
                      <a:pt x="147" y="131"/>
                    </a:lnTo>
                    <a:lnTo>
                      <a:pt x="145" y="133"/>
                    </a:lnTo>
                    <a:lnTo>
                      <a:pt x="145" y="135"/>
                    </a:lnTo>
                    <a:lnTo>
                      <a:pt x="147" y="137"/>
                    </a:lnTo>
                    <a:lnTo>
                      <a:pt x="149" y="138"/>
                    </a:lnTo>
                    <a:lnTo>
                      <a:pt x="147" y="140"/>
                    </a:lnTo>
                    <a:lnTo>
                      <a:pt x="147" y="142"/>
                    </a:lnTo>
                    <a:lnTo>
                      <a:pt x="145" y="142"/>
                    </a:lnTo>
                    <a:lnTo>
                      <a:pt x="143" y="142"/>
                    </a:lnTo>
                    <a:lnTo>
                      <a:pt x="143" y="144"/>
                    </a:lnTo>
                    <a:lnTo>
                      <a:pt x="143" y="145"/>
                    </a:lnTo>
                    <a:lnTo>
                      <a:pt x="143" y="149"/>
                    </a:lnTo>
                    <a:lnTo>
                      <a:pt x="143" y="150"/>
                    </a:lnTo>
                    <a:lnTo>
                      <a:pt x="142" y="152"/>
                    </a:lnTo>
                    <a:lnTo>
                      <a:pt x="140" y="152"/>
                    </a:lnTo>
                    <a:lnTo>
                      <a:pt x="138" y="152"/>
                    </a:lnTo>
                    <a:lnTo>
                      <a:pt x="138" y="150"/>
                    </a:lnTo>
                    <a:lnTo>
                      <a:pt x="136" y="149"/>
                    </a:lnTo>
                    <a:lnTo>
                      <a:pt x="136" y="147"/>
                    </a:lnTo>
                    <a:lnTo>
                      <a:pt x="135" y="147"/>
                    </a:lnTo>
                    <a:lnTo>
                      <a:pt x="133" y="147"/>
                    </a:lnTo>
                    <a:lnTo>
                      <a:pt x="131" y="149"/>
                    </a:lnTo>
                    <a:lnTo>
                      <a:pt x="129" y="150"/>
                    </a:lnTo>
                    <a:lnTo>
                      <a:pt x="129" y="152"/>
                    </a:lnTo>
                    <a:lnTo>
                      <a:pt x="126" y="154"/>
                    </a:lnTo>
                    <a:lnTo>
                      <a:pt x="124" y="154"/>
                    </a:lnTo>
                    <a:lnTo>
                      <a:pt x="122" y="154"/>
                    </a:lnTo>
                    <a:lnTo>
                      <a:pt x="115" y="154"/>
                    </a:lnTo>
                    <a:lnTo>
                      <a:pt x="110" y="154"/>
                    </a:lnTo>
                    <a:lnTo>
                      <a:pt x="107" y="152"/>
                    </a:lnTo>
                    <a:lnTo>
                      <a:pt x="108" y="152"/>
                    </a:lnTo>
                    <a:lnTo>
                      <a:pt x="110" y="150"/>
                    </a:lnTo>
                    <a:lnTo>
                      <a:pt x="108" y="150"/>
                    </a:lnTo>
                    <a:lnTo>
                      <a:pt x="107" y="150"/>
                    </a:lnTo>
                    <a:lnTo>
                      <a:pt x="103" y="150"/>
                    </a:lnTo>
                    <a:lnTo>
                      <a:pt x="101" y="149"/>
                    </a:lnTo>
                    <a:lnTo>
                      <a:pt x="100" y="149"/>
                    </a:lnTo>
                    <a:lnTo>
                      <a:pt x="100" y="147"/>
                    </a:lnTo>
                    <a:lnTo>
                      <a:pt x="98" y="149"/>
                    </a:lnTo>
                    <a:lnTo>
                      <a:pt x="98" y="150"/>
                    </a:lnTo>
                    <a:lnTo>
                      <a:pt x="98" y="152"/>
                    </a:lnTo>
                    <a:lnTo>
                      <a:pt x="100" y="154"/>
                    </a:lnTo>
                    <a:lnTo>
                      <a:pt x="101" y="156"/>
                    </a:lnTo>
                    <a:lnTo>
                      <a:pt x="105" y="157"/>
                    </a:lnTo>
                    <a:lnTo>
                      <a:pt x="107" y="157"/>
                    </a:lnTo>
                    <a:lnTo>
                      <a:pt x="107" y="161"/>
                    </a:lnTo>
                    <a:lnTo>
                      <a:pt x="105" y="163"/>
                    </a:lnTo>
                    <a:lnTo>
                      <a:pt x="103" y="164"/>
                    </a:lnTo>
                    <a:lnTo>
                      <a:pt x="101" y="166"/>
                    </a:lnTo>
                    <a:lnTo>
                      <a:pt x="101" y="170"/>
                    </a:lnTo>
                    <a:lnTo>
                      <a:pt x="103" y="173"/>
                    </a:lnTo>
                    <a:lnTo>
                      <a:pt x="103" y="175"/>
                    </a:lnTo>
                    <a:lnTo>
                      <a:pt x="103" y="177"/>
                    </a:lnTo>
                    <a:lnTo>
                      <a:pt x="101" y="177"/>
                    </a:lnTo>
                    <a:lnTo>
                      <a:pt x="100" y="177"/>
                    </a:lnTo>
                    <a:lnTo>
                      <a:pt x="98" y="177"/>
                    </a:lnTo>
                    <a:lnTo>
                      <a:pt x="93" y="175"/>
                    </a:lnTo>
                    <a:lnTo>
                      <a:pt x="89" y="173"/>
                    </a:lnTo>
                    <a:lnTo>
                      <a:pt x="84" y="171"/>
                    </a:lnTo>
                    <a:lnTo>
                      <a:pt x="82" y="171"/>
                    </a:lnTo>
                    <a:lnTo>
                      <a:pt x="80" y="170"/>
                    </a:lnTo>
                    <a:lnTo>
                      <a:pt x="80" y="166"/>
                    </a:lnTo>
                    <a:lnTo>
                      <a:pt x="80" y="164"/>
                    </a:lnTo>
                    <a:lnTo>
                      <a:pt x="80" y="161"/>
                    </a:lnTo>
                    <a:lnTo>
                      <a:pt x="79" y="159"/>
                    </a:lnTo>
                    <a:lnTo>
                      <a:pt x="79" y="157"/>
                    </a:lnTo>
                    <a:lnTo>
                      <a:pt x="79" y="156"/>
                    </a:lnTo>
                    <a:lnTo>
                      <a:pt x="80" y="152"/>
                    </a:lnTo>
                    <a:lnTo>
                      <a:pt x="77" y="152"/>
                    </a:lnTo>
                    <a:lnTo>
                      <a:pt x="72" y="152"/>
                    </a:lnTo>
                    <a:lnTo>
                      <a:pt x="68" y="152"/>
                    </a:lnTo>
                    <a:lnTo>
                      <a:pt x="63" y="152"/>
                    </a:lnTo>
                    <a:lnTo>
                      <a:pt x="59" y="154"/>
                    </a:lnTo>
                    <a:lnTo>
                      <a:pt x="58" y="156"/>
                    </a:lnTo>
                    <a:lnTo>
                      <a:pt x="56" y="156"/>
                    </a:lnTo>
                    <a:lnTo>
                      <a:pt x="54" y="156"/>
                    </a:lnTo>
                    <a:lnTo>
                      <a:pt x="53" y="156"/>
                    </a:lnTo>
                    <a:lnTo>
                      <a:pt x="51" y="156"/>
                    </a:lnTo>
                    <a:lnTo>
                      <a:pt x="49" y="157"/>
                    </a:lnTo>
                    <a:lnTo>
                      <a:pt x="47" y="159"/>
                    </a:lnTo>
                    <a:lnTo>
                      <a:pt x="46" y="159"/>
                    </a:lnTo>
                    <a:lnTo>
                      <a:pt x="44" y="159"/>
                    </a:lnTo>
                    <a:lnTo>
                      <a:pt x="42" y="159"/>
                    </a:lnTo>
                    <a:lnTo>
                      <a:pt x="40" y="161"/>
                    </a:lnTo>
                    <a:lnTo>
                      <a:pt x="39" y="163"/>
                    </a:lnTo>
                    <a:lnTo>
                      <a:pt x="37" y="161"/>
                    </a:lnTo>
                    <a:lnTo>
                      <a:pt x="35" y="161"/>
                    </a:lnTo>
                    <a:lnTo>
                      <a:pt x="33" y="163"/>
                    </a:lnTo>
                    <a:lnTo>
                      <a:pt x="33" y="164"/>
                    </a:lnTo>
                    <a:lnTo>
                      <a:pt x="32" y="166"/>
                    </a:lnTo>
                    <a:lnTo>
                      <a:pt x="32" y="168"/>
                    </a:lnTo>
                    <a:lnTo>
                      <a:pt x="32" y="170"/>
                    </a:lnTo>
                    <a:lnTo>
                      <a:pt x="30" y="171"/>
                    </a:lnTo>
                    <a:lnTo>
                      <a:pt x="26" y="170"/>
                    </a:lnTo>
                    <a:lnTo>
                      <a:pt x="23" y="170"/>
                    </a:lnTo>
                    <a:lnTo>
                      <a:pt x="19" y="170"/>
                    </a:lnTo>
                    <a:lnTo>
                      <a:pt x="16" y="170"/>
                    </a:lnTo>
                    <a:lnTo>
                      <a:pt x="12" y="171"/>
                    </a:lnTo>
                    <a:lnTo>
                      <a:pt x="9" y="171"/>
                    </a:lnTo>
                    <a:lnTo>
                      <a:pt x="7" y="170"/>
                    </a:lnTo>
                    <a:lnTo>
                      <a:pt x="4" y="168"/>
                    </a:lnTo>
                    <a:lnTo>
                      <a:pt x="2" y="166"/>
                    </a:lnTo>
                    <a:lnTo>
                      <a:pt x="0" y="164"/>
                    </a:lnTo>
                    <a:lnTo>
                      <a:pt x="0" y="161"/>
                    </a:lnTo>
                    <a:lnTo>
                      <a:pt x="2" y="159"/>
                    </a:lnTo>
                    <a:lnTo>
                      <a:pt x="4" y="159"/>
                    </a:lnTo>
                    <a:lnTo>
                      <a:pt x="7" y="159"/>
                    </a:lnTo>
                    <a:lnTo>
                      <a:pt x="9" y="157"/>
                    </a:lnTo>
                    <a:lnTo>
                      <a:pt x="12" y="154"/>
                    </a:lnTo>
                    <a:lnTo>
                      <a:pt x="14" y="150"/>
                    </a:lnTo>
                    <a:lnTo>
                      <a:pt x="18" y="142"/>
                    </a:lnTo>
                    <a:lnTo>
                      <a:pt x="19" y="142"/>
                    </a:lnTo>
                    <a:lnTo>
                      <a:pt x="21" y="140"/>
                    </a:lnTo>
                    <a:lnTo>
                      <a:pt x="21" y="138"/>
                    </a:lnTo>
                    <a:lnTo>
                      <a:pt x="23" y="138"/>
                    </a:lnTo>
                    <a:lnTo>
                      <a:pt x="21" y="137"/>
                    </a:lnTo>
                    <a:lnTo>
                      <a:pt x="19" y="137"/>
                    </a:lnTo>
                    <a:lnTo>
                      <a:pt x="21" y="135"/>
                    </a:lnTo>
                    <a:lnTo>
                      <a:pt x="23" y="135"/>
                    </a:lnTo>
                    <a:lnTo>
                      <a:pt x="26" y="133"/>
                    </a:lnTo>
                    <a:lnTo>
                      <a:pt x="28" y="131"/>
                    </a:lnTo>
                    <a:lnTo>
                      <a:pt x="30" y="131"/>
                    </a:lnTo>
                    <a:lnTo>
                      <a:pt x="32" y="131"/>
                    </a:lnTo>
                    <a:lnTo>
                      <a:pt x="32" y="133"/>
                    </a:lnTo>
                    <a:lnTo>
                      <a:pt x="33" y="133"/>
                    </a:lnTo>
                    <a:lnTo>
                      <a:pt x="35" y="131"/>
                    </a:lnTo>
                    <a:lnTo>
                      <a:pt x="37" y="131"/>
                    </a:lnTo>
                    <a:lnTo>
                      <a:pt x="42" y="130"/>
                    </a:lnTo>
                    <a:lnTo>
                      <a:pt x="49" y="128"/>
                    </a:lnTo>
                    <a:lnTo>
                      <a:pt x="54" y="126"/>
                    </a:lnTo>
                    <a:lnTo>
                      <a:pt x="56" y="126"/>
                    </a:lnTo>
                    <a:lnTo>
                      <a:pt x="58" y="126"/>
                    </a:lnTo>
                    <a:lnTo>
                      <a:pt x="59" y="126"/>
                    </a:lnTo>
                    <a:lnTo>
                      <a:pt x="59" y="128"/>
                    </a:lnTo>
                    <a:lnTo>
                      <a:pt x="61" y="128"/>
                    </a:lnTo>
                    <a:lnTo>
                      <a:pt x="63" y="128"/>
                    </a:lnTo>
                    <a:lnTo>
                      <a:pt x="65" y="126"/>
                    </a:lnTo>
                    <a:lnTo>
                      <a:pt x="66" y="128"/>
                    </a:lnTo>
                    <a:lnTo>
                      <a:pt x="68" y="128"/>
                    </a:lnTo>
                    <a:lnTo>
                      <a:pt x="70" y="130"/>
                    </a:lnTo>
                    <a:lnTo>
                      <a:pt x="72" y="130"/>
                    </a:lnTo>
                    <a:lnTo>
                      <a:pt x="73" y="130"/>
                    </a:lnTo>
                    <a:lnTo>
                      <a:pt x="75" y="126"/>
                    </a:lnTo>
                    <a:lnTo>
                      <a:pt x="75" y="124"/>
                    </a:lnTo>
                    <a:lnTo>
                      <a:pt x="73" y="124"/>
                    </a:lnTo>
                    <a:lnTo>
                      <a:pt x="73" y="123"/>
                    </a:lnTo>
                    <a:lnTo>
                      <a:pt x="72" y="121"/>
                    </a:lnTo>
                    <a:lnTo>
                      <a:pt x="72" y="117"/>
                    </a:lnTo>
                    <a:lnTo>
                      <a:pt x="73" y="114"/>
                    </a:lnTo>
                    <a:lnTo>
                      <a:pt x="72" y="109"/>
                    </a:lnTo>
                    <a:lnTo>
                      <a:pt x="70" y="105"/>
                    </a:lnTo>
                    <a:lnTo>
                      <a:pt x="68" y="100"/>
                    </a:lnTo>
                    <a:lnTo>
                      <a:pt x="70" y="96"/>
                    </a:lnTo>
                    <a:lnTo>
                      <a:pt x="72" y="93"/>
                    </a:lnTo>
                    <a:lnTo>
                      <a:pt x="73" y="89"/>
                    </a:lnTo>
                    <a:lnTo>
                      <a:pt x="75" y="88"/>
                    </a:lnTo>
                    <a:lnTo>
                      <a:pt x="77" y="88"/>
                    </a:lnTo>
                    <a:lnTo>
                      <a:pt x="79" y="88"/>
                    </a:lnTo>
                    <a:lnTo>
                      <a:pt x="79" y="89"/>
                    </a:lnTo>
                    <a:lnTo>
                      <a:pt x="79" y="91"/>
                    </a:lnTo>
                    <a:lnTo>
                      <a:pt x="79" y="93"/>
                    </a:lnTo>
                    <a:lnTo>
                      <a:pt x="77" y="95"/>
                    </a:lnTo>
                    <a:lnTo>
                      <a:pt x="79" y="95"/>
                    </a:lnTo>
                    <a:lnTo>
                      <a:pt x="80" y="96"/>
                    </a:lnTo>
                    <a:lnTo>
                      <a:pt x="80" y="98"/>
                    </a:lnTo>
                    <a:lnTo>
                      <a:pt x="80" y="100"/>
                    </a:lnTo>
                    <a:lnTo>
                      <a:pt x="82" y="102"/>
                    </a:lnTo>
                    <a:lnTo>
                      <a:pt x="84" y="102"/>
                    </a:lnTo>
                    <a:lnTo>
                      <a:pt x="87" y="100"/>
                    </a:lnTo>
                    <a:lnTo>
                      <a:pt x="91" y="98"/>
                    </a:lnTo>
                    <a:lnTo>
                      <a:pt x="93" y="95"/>
                    </a:lnTo>
                    <a:lnTo>
                      <a:pt x="96" y="91"/>
                    </a:lnTo>
                    <a:lnTo>
                      <a:pt x="98" y="88"/>
                    </a:lnTo>
                    <a:lnTo>
                      <a:pt x="100" y="86"/>
                    </a:lnTo>
                    <a:lnTo>
                      <a:pt x="101" y="84"/>
                    </a:lnTo>
                    <a:lnTo>
                      <a:pt x="103" y="81"/>
                    </a:lnTo>
                    <a:lnTo>
                      <a:pt x="103" y="77"/>
                    </a:lnTo>
                    <a:lnTo>
                      <a:pt x="103" y="74"/>
                    </a:lnTo>
                    <a:lnTo>
                      <a:pt x="105" y="70"/>
                    </a:lnTo>
                    <a:lnTo>
                      <a:pt x="107" y="67"/>
                    </a:lnTo>
                    <a:lnTo>
                      <a:pt x="107" y="62"/>
                    </a:lnTo>
                    <a:lnTo>
                      <a:pt x="105" y="56"/>
                    </a:lnTo>
                    <a:lnTo>
                      <a:pt x="103" y="51"/>
                    </a:lnTo>
                    <a:lnTo>
                      <a:pt x="101" y="46"/>
                    </a:lnTo>
                    <a:lnTo>
                      <a:pt x="100" y="44"/>
                    </a:lnTo>
                    <a:lnTo>
                      <a:pt x="96" y="42"/>
                    </a:lnTo>
                    <a:lnTo>
                      <a:pt x="94" y="42"/>
                    </a:lnTo>
                    <a:lnTo>
                      <a:pt x="93" y="42"/>
                    </a:lnTo>
                    <a:lnTo>
                      <a:pt x="91" y="41"/>
                    </a:lnTo>
                    <a:lnTo>
                      <a:pt x="91" y="39"/>
                    </a:lnTo>
                    <a:lnTo>
                      <a:pt x="93" y="35"/>
                    </a:lnTo>
                    <a:lnTo>
                      <a:pt x="93" y="34"/>
                    </a:lnTo>
                    <a:lnTo>
                      <a:pt x="93" y="30"/>
                    </a:lnTo>
                    <a:lnTo>
                      <a:pt x="91" y="28"/>
                    </a:lnTo>
                    <a:lnTo>
                      <a:pt x="87" y="27"/>
                    </a:lnTo>
                    <a:lnTo>
                      <a:pt x="86" y="23"/>
                    </a:lnTo>
                    <a:lnTo>
                      <a:pt x="84" y="21"/>
                    </a:lnTo>
                    <a:lnTo>
                      <a:pt x="86" y="20"/>
                    </a:lnTo>
                    <a:lnTo>
                      <a:pt x="87" y="16"/>
                    </a:lnTo>
                    <a:lnTo>
                      <a:pt x="87" y="14"/>
                    </a:lnTo>
                    <a:lnTo>
                      <a:pt x="86" y="14"/>
                    </a:lnTo>
                    <a:lnTo>
                      <a:pt x="84" y="13"/>
                    </a:lnTo>
                    <a:lnTo>
                      <a:pt x="84" y="11"/>
                    </a:lnTo>
                    <a:lnTo>
                      <a:pt x="86" y="9"/>
                    </a:lnTo>
                    <a:lnTo>
                      <a:pt x="87" y="9"/>
                    </a:lnTo>
                    <a:lnTo>
                      <a:pt x="89" y="9"/>
                    </a:lnTo>
                    <a:lnTo>
                      <a:pt x="93" y="11"/>
                    </a:lnTo>
                    <a:lnTo>
                      <a:pt x="94" y="13"/>
                    </a:lnTo>
                    <a:lnTo>
                      <a:pt x="96" y="13"/>
                    </a:lnTo>
                    <a:lnTo>
                      <a:pt x="98" y="11"/>
                    </a:lnTo>
                    <a:lnTo>
                      <a:pt x="100" y="9"/>
                    </a:lnTo>
                    <a:lnTo>
                      <a:pt x="100" y="6"/>
                    </a:lnTo>
                    <a:lnTo>
                      <a:pt x="100" y="4"/>
                    </a:lnTo>
                    <a:lnTo>
                      <a:pt x="98" y="4"/>
                    </a:lnTo>
                    <a:lnTo>
                      <a:pt x="96" y="6"/>
                    </a:lnTo>
                    <a:lnTo>
                      <a:pt x="94" y="7"/>
                    </a:lnTo>
                    <a:lnTo>
                      <a:pt x="93" y="7"/>
                    </a:lnTo>
                    <a:lnTo>
                      <a:pt x="93" y="6"/>
                    </a:lnTo>
                    <a:lnTo>
                      <a:pt x="91" y="4"/>
                    </a:lnTo>
                    <a:lnTo>
                      <a:pt x="91" y="0"/>
                    </a:lnTo>
                    <a:lnTo>
                      <a:pt x="9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1" name="Freeform 1498"/>
              <p:cNvSpPr>
                <a:spLocks/>
              </p:cNvSpPr>
              <p:nvPr/>
            </p:nvSpPr>
            <p:spPr bwMode="auto">
              <a:xfrm>
                <a:off x="7896224" y="2734516"/>
                <a:ext cx="58738" cy="53975"/>
              </a:xfrm>
              <a:custGeom>
                <a:avLst/>
                <a:gdLst>
                  <a:gd name="T0" fmla="*/ 23 w 37"/>
                  <a:gd name="T1" fmla="*/ 0 h 34"/>
                  <a:gd name="T2" fmla="*/ 26 w 37"/>
                  <a:gd name="T3" fmla="*/ 0 h 34"/>
                  <a:gd name="T4" fmla="*/ 28 w 37"/>
                  <a:gd name="T5" fmla="*/ 2 h 34"/>
                  <a:gd name="T6" fmla="*/ 30 w 37"/>
                  <a:gd name="T7" fmla="*/ 4 h 34"/>
                  <a:gd name="T8" fmla="*/ 33 w 37"/>
                  <a:gd name="T9" fmla="*/ 6 h 34"/>
                  <a:gd name="T10" fmla="*/ 35 w 37"/>
                  <a:gd name="T11" fmla="*/ 7 h 34"/>
                  <a:gd name="T12" fmla="*/ 37 w 37"/>
                  <a:gd name="T13" fmla="*/ 9 h 34"/>
                  <a:gd name="T14" fmla="*/ 37 w 37"/>
                  <a:gd name="T15" fmla="*/ 13 h 34"/>
                  <a:gd name="T16" fmla="*/ 35 w 37"/>
                  <a:gd name="T17" fmla="*/ 14 h 34"/>
                  <a:gd name="T18" fmla="*/ 33 w 37"/>
                  <a:gd name="T19" fmla="*/ 16 h 34"/>
                  <a:gd name="T20" fmla="*/ 33 w 37"/>
                  <a:gd name="T21" fmla="*/ 18 h 34"/>
                  <a:gd name="T22" fmla="*/ 33 w 37"/>
                  <a:gd name="T23" fmla="*/ 20 h 34"/>
                  <a:gd name="T24" fmla="*/ 33 w 37"/>
                  <a:gd name="T25" fmla="*/ 21 h 34"/>
                  <a:gd name="T26" fmla="*/ 33 w 37"/>
                  <a:gd name="T27" fmla="*/ 23 h 34"/>
                  <a:gd name="T28" fmla="*/ 31 w 37"/>
                  <a:gd name="T29" fmla="*/ 23 h 34"/>
                  <a:gd name="T30" fmla="*/ 30 w 37"/>
                  <a:gd name="T31" fmla="*/ 21 h 34"/>
                  <a:gd name="T32" fmla="*/ 28 w 37"/>
                  <a:gd name="T33" fmla="*/ 21 h 34"/>
                  <a:gd name="T34" fmla="*/ 24 w 37"/>
                  <a:gd name="T35" fmla="*/ 20 h 34"/>
                  <a:gd name="T36" fmla="*/ 23 w 37"/>
                  <a:gd name="T37" fmla="*/ 20 h 34"/>
                  <a:gd name="T38" fmla="*/ 23 w 37"/>
                  <a:gd name="T39" fmla="*/ 21 h 34"/>
                  <a:gd name="T40" fmla="*/ 21 w 37"/>
                  <a:gd name="T41" fmla="*/ 23 h 34"/>
                  <a:gd name="T42" fmla="*/ 19 w 37"/>
                  <a:gd name="T43" fmla="*/ 27 h 34"/>
                  <a:gd name="T44" fmla="*/ 19 w 37"/>
                  <a:gd name="T45" fmla="*/ 30 h 34"/>
                  <a:gd name="T46" fmla="*/ 19 w 37"/>
                  <a:gd name="T47" fmla="*/ 32 h 34"/>
                  <a:gd name="T48" fmla="*/ 19 w 37"/>
                  <a:gd name="T49" fmla="*/ 34 h 34"/>
                  <a:gd name="T50" fmla="*/ 18 w 37"/>
                  <a:gd name="T51" fmla="*/ 34 h 34"/>
                  <a:gd name="T52" fmla="*/ 16 w 37"/>
                  <a:gd name="T53" fmla="*/ 34 h 34"/>
                  <a:gd name="T54" fmla="*/ 14 w 37"/>
                  <a:gd name="T55" fmla="*/ 32 h 34"/>
                  <a:gd name="T56" fmla="*/ 14 w 37"/>
                  <a:gd name="T57" fmla="*/ 30 h 34"/>
                  <a:gd name="T58" fmla="*/ 12 w 37"/>
                  <a:gd name="T59" fmla="*/ 30 h 34"/>
                  <a:gd name="T60" fmla="*/ 11 w 37"/>
                  <a:gd name="T61" fmla="*/ 30 h 34"/>
                  <a:gd name="T62" fmla="*/ 11 w 37"/>
                  <a:gd name="T63" fmla="*/ 28 h 34"/>
                  <a:gd name="T64" fmla="*/ 11 w 37"/>
                  <a:gd name="T65" fmla="*/ 27 h 34"/>
                  <a:gd name="T66" fmla="*/ 11 w 37"/>
                  <a:gd name="T67" fmla="*/ 25 h 34"/>
                  <a:gd name="T68" fmla="*/ 9 w 37"/>
                  <a:gd name="T69" fmla="*/ 23 h 34"/>
                  <a:gd name="T70" fmla="*/ 7 w 37"/>
                  <a:gd name="T71" fmla="*/ 23 h 34"/>
                  <a:gd name="T72" fmla="*/ 5 w 37"/>
                  <a:gd name="T73" fmla="*/ 23 h 34"/>
                  <a:gd name="T74" fmla="*/ 4 w 37"/>
                  <a:gd name="T75" fmla="*/ 25 h 34"/>
                  <a:gd name="T76" fmla="*/ 2 w 37"/>
                  <a:gd name="T77" fmla="*/ 25 h 34"/>
                  <a:gd name="T78" fmla="*/ 0 w 37"/>
                  <a:gd name="T79" fmla="*/ 25 h 34"/>
                  <a:gd name="T80" fmla="*/ 2 w 37"/>
                  <a:gd name="T81" fmla="*/ 23 h 34"/>
                  <a:gd name="T82" fmla="*/ 2 w 37"/>
                  <a:gd name="T83" fmla="*/ 21 h 34"/>
                  <a:gd name="T84" fmla="*/ 4 w 37"/>
                  <a:gd name="T85" fmla="*/ 20 h 34"/>
                  <a:gd name="T86" fmla="*/ 4 w 37"/>
                  <a:gd name="T87" fmla="*/ 18 h 34"/>
                  <a:gd name="T88" fmla="*/ 4 w 37"/>
                  <a:gd name="T89" fmla="*/ 14 h 34"/>
                  <a:gd name="T90" fmla="*/ 5 w 37"/>
                  <a:gd name="T91" fmla="*/ 11 h 34"/>
                  <a:gd name="T92" fmla="*/ 5 w 37"/>
                  <a:gd name="T93" fmla="*/ 9 h 34"/>
                  <a:gd name="T94" fmla="*/ 7 w 37"/>
                  <a:gd name="T95" fmla="*/ 6 h 34"/>
                  <a:gd name="T96" fmla="*/ 9 w 37"/>
                  <a:gd name="T97" fmla="*/ 4 h 34"/>
                  <a:gd name="T98" fmla="*/ 11 w 37"/>
                  <a:gd name="T99" fmla="*/ 4 h 34"/>
                  <a:gd name="T100" fmla="*/ 11 w 37"/>
                  <a:gd name="T101" fmla="*/ 6 h 34"/>
                  <a:gd name="T102" fmla="*/ 12 w 37"/>
                  <a:gd name="T103" fmla="*/ 6 h 34"/>
                  <a:gd name="T104" fmla="*/ 14 w 37"/>
                  <a:gd name="T105" fmla="*/ 6 h 34"/>
                  <a:gd name="T106" fmla="*/ 16 w 37"/>
                  <a:gd name="T107" fmla="*/ 2 h 34"/>
                  <a:gd name="T108" fmla="*/ 18 w 37"/>
                  <a:gd name="T109" fmla="*/ 0 h 34"/>
                  <a:gd name="T110" fmla="*/ 19 w 37"/>
                  <a:gd name="T111" fmla="*/ 0 h 34"/>
                  <a:gd name="T112" fmla="*/ 23 w 37"/>
                  <a:gd name="T113" fmla="*/ 0 h 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
                  <a:gd name="T172" fmla="*/ 0 h 34"/>
                  <a:gd name="T173" fmla="*/ 37 w 37"/>
                  <a:gd name="T174" fmla="*/ 34 h 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 h="34">
                    <a:moveTo>
                      <a:pt x="23" y="0"/>
                    </a:moveTo>
                    <a:lnTo>
                      <a:pt x="26" y="0"/>
                    </a:lnTo>
                    <a:lnTo>
                      <a:pt x="28" y="2"/>
                    </a:lnTo>
                    <a:lnTo>
                      <a:pt x="30" y="4"/>
                    </a:lnTo>
                    <a:lnTo>
                      <a:pt x="33" y="6"/>
                    </a:lnTo>
                    <a:lnTo>
                      <a:pt x="35" y="7"/>
                    </a:lnTo>
                    <a:lnTo>
                      <a:pt x="37" y="9"/>
                    </a:lnTo>
                    <a:lnTo>
                      <a:pt x="37" y="13"/>
                    </a:lnTo>
                    <a:lnTo>
                      <a:pt x="35" y="14"/>
                    </a:lnTo>
                    <a:lnTo>
                      <a:pt x="33" y="16"/>
                    </a:lnTo>
                    <a:lnTo>
                      <a:pt x="33" y="18"/>
                    </a:lnTo>
                    <a:lnTo>
                      <a:pt x="33" y="20"/>
                    </a:lnTo>
                    <a:lnTo>
                      <a:pt x="33" y="21"/>
                    </a:lnTo>
                    <a:lnTo>
                      <a:pt x="33" y="23"/>
                    </a:lnTo>
                    <a:lnTo>
                      <a:pt x="31" y="23"/>
                    </a:lnTo>
                    <a:lnTo>
                      <a:pt x="30" y="21"/>
                    </a:lnTo>
                    <a:lnTo>
                      <a:pt x="28" y="21"/>
                    </a:lnTo>
                    <a:lnTo>
                      <a:pt x="24" y="20"/>
                    </a:lnTo>
                    <a:lnTo>
                      <a:pt x="23" y="20"/>
                    </a:lnTo>
                    <a:lnTo>
                      <a:pt x="23" y="21"/>
                    </a:lnTo>
                    <a:lnTo>
                      <a:pt x="21" y="23"/>
                    </a:lnTo>
                    <a:lnTo>
                      <a:pt x="19" y="27"/>
                    </a:lnTo>
                    <a:lnTo>
                      <a:pt x="19" y="30"/>
                    </a:lnTo>
                    <a:lnTo>
                      <a:pt x="19" y="32"/>
                    </a:lnTo>
                    <a:lnTo>
                      <a:pt x="19" y="34"/>
                    </a:lnTo>
                    <a:lnTo>
                      <a:pt x="18" y="34"/>
                    </a:lnTo>
                    <a:lnTo>
                      <a:pt x="16" y="34"/>
                    </a:lnTo>
                    <a:lnTo>
                      <a:pt x="14" y="32"/>
                    </a:lnTo>
                    <a:lnTo>
                      <a:pt x="14" y="30"/>
                    </a:lnTo>
                    <a:lnTo>
                      <a:pt x="12" y="30"/>
                    </a:lnTo>
                    <a:lnTo>
                      <a:pt x="11" y="30"/>
                    </a:lnTo>
                    <a:lnTo>
                      <a:pt x="11" y="28"/>
                    </a:lnTo>
                    <a:lnTo>
                      <a:pt x="11" y="27"/>
                    </a:lnTo>
                    <a:lnTo>
                      <a:pt x="11" y="25"/>
                    </a:lnTo>
                    <a:lnTo>
                      <a:pt x="9" y="23"/>
                    </a:lnTo>
                    <a:lnTo>
                      <a:pt x="7" y="23"/>
                    </a:lnTo>
                    <a:lnTo>
                      <a:pt x="5" y="23"/>
                    </a:lnTo>
                    <a:lnTo>
                      <a:pt x="4" y="25"/>
                    </a:lnTo>
                    <a:lnTo>
                      <a:pt x="2" y="25"/>
                    </a:lnTo>
                    <a:lnTo>
                      <a:pt x="0" y="25"/>
                    </a:lnTo>
                    <a:lnTo>
                      <a:pt x="2" y="23"/>
                    </a:lnTo>
                    <a:lnTo>
                      <a:pt x="2" y="21"/>
                    </a:lnTo>
                    <a:lnTo>
                      <a:pt x="4" y="20"/>
                    </a:lnTo>
                    <a:lnTo>
                      <a:pt x="4" y="18"/>
                    </a:lnTo>
                    <a:lnTo>
                      <a:pt x="4" y="14"/>
                    </a:lnTo>
                    <a:lnTo>
                      <a:pt x="5" y="11"/>
                    </a:lnTo>
                    <a:lnTo>
                      <a:pt x="5" y="9"/>
                    </a:lnTo>
                    <a:lnTo>
                      <a:pt x="7" y="6"/>
                    </a:lnTo>
                    <a:lnTo>
                      <a:pt x="9" y="4"/>
                    </a:lnTo>
                    <a:lnTo>
                      <a:pt x="11" y="4"/>
                    </a:lnTo>
                    <a:lnTo>
                      <a:pt x="11" y="6"/>
                    </a:lnTo>
                    <a:lnTo>
                      <a:pt x="12" y="6"/>
                    </a:lnTo>
                    <a:lnTo>
                      <a:pt x="14" y="6"/>
                    </a:lnTo>
                    <a:lnTo>
                      <a:pt x="16" y="2"/>
                    </a:lnTo>
                    <a:lnTo>
                      <a:pt x="18" y="0"/>
                    </a:lnTo>
                    <a:lnTo>
                      <a:pt x="19" y="0"/>
                    </a:lnTo>
                    <a:lnTo>
                      <a:pt x="2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2" name="Freeform 1499"/>
              <p:cNvSpPr>
                <a:spLocks/>
              </p:cNvSpPr>
              <p:nvPr/>
            </p:nvSpPr>
            <p:spPr bwMode="auto">
              <a:xfrm>
                <a:off x="7826374" y="2748804"/>
                <a:ext cx="73025" cy="100013"/>
              </a:xfrm>
              <a:custGeom>
                <a:avLst/>
                <a:gdLst>
                  <a:gd name="T0" fmla="*/ 20 w 46"/>
                  <a:gd name="T1" fmla="*/ 0 h 63"/>
                  <a:gd name="T2" fmla="*/ 20 w 46"/>
                  <a:gd name="T3" fmla="*/ 4 h 63"/>
                  <a:gd name="T4" fmla="*/ 20 w 46"/>
                  <a:gd name="T5" fmla="*/ 5 h 63"/>
                  <a:gd name="T6" fmla="*/ 25 w 46"/>
                  <a:gd name="T7" fmla="*/ 7 h 63"/>
                  <a:gd name="T8" fmla="*/ 28 w 46"/>
                  <a:gd name="T9" fmla="*/ 5 h 63"/>
                  <a:gd name="T10" fmla="*/ 34 w 46"/>
                  <a:gd name="T11" fmla="*/ 5 h 63"/>
                  <a:gd name="T12" fmla="*/ 35 w 46"/>
                  <a:gd name="T13" fmla="*/ 11 h 63"/>
                  <a:gd name="T14" fmla="*/ 37 w 46"/>
                  <a:gd name="T15" fmla="*/ 12 h 63"/>
                  <a:gd name="T16" fmla="*/ 41 w 46"/>
                  <a:gd name="T17" fmla="*/ 16 h 63"/>
                  <a:gd name="T18" fmla="*/ 44 w 46"/>
                  <a:gd name="T19" fmla="*/ 18 h 63"/>
                  <a:gd name="T20" fmla="*/ 46 w 46"/>
                  <a:gd name="T21" fmla="*/ 21 h 63"/>
                  <a:gd name="T22" fmla="*/ 44 w 46"/>
                  <a:gd name="T23" fmla="*/ 25 h 63"/>
                  <a:gd name="T24" fmla="*/ 42 w 46"/>
                  <a:gd name="T25" fmla="*/ 30 h 63"/>
                  <a:gd name="T26" fmla="*/ 44 w 46"/>
                  <a:gd name="T27" fmla="*/ 39 h 63"/>
                  <a:gd name="T28" fmla="*/ 46 w 46"/>
                  <a:gd name="T29" fmla="*/ 44 h 63"/>
                  <a:gd name="T30" fmla="*/ 44 w 46"/>
                  <a:gd name="T31" fmla="*/ 49 h 63"/>
                  <a:gd name="T32" fmla="*/ 42 w 46"/>
                  <a:gd name="T33" fmla="*/ 56 h 63"/>
                  <a:gd name="T34" fmla="*/ 42 w 46"/>
                  <a:gd name="T35" fmla="*/ 58 h 63"/>
                  <a:gd name="T36" fmla="*/ 41 w 46"/>
                  <a:gd name="T37" fmla="*/ 61 h 63"/>
                  <a:gd name="T38" fmla="*/ 39 w 46"/>
                  <a:gd name="T39" fmla="*/ 61 h 63"/>
                  <a:gd name="T40" fmla="*/ 37 w 46"/>
                  <a:gd name="T41" fmla="*/ 56 h 63"/>
                  <a:gd name="T42" fmla="*/ 35 w 46"/>
                  <a:gd name="T43" fmla="*/ 54 h 63"/>
                  <a:gd name="T44" fmla="*/ 35 w 46"/>
                  <a:gd name="T45" fmla="*/ 56 h 63"/>
                  <a:gd name="T46" fmla="*/ 35 w 46"/>
                  <a:gd name="T47" fmla="*/ 59 h 63"/>
                  <a:gd name="T48" fmla="*/ 34 w 46"/>
                  <a:gd name="T49" fmla="*/ 61 h 63"/>
                  <a:gd name="T50" fmla="*/ 30 w 46"/>
                  <a:gd name="T51" fmla="*/ 61 h 63"/>
                  <a:gd name="T52" fmla="*/ 28 w 46"/>
                  <a:gd name="T53" fmla="*/ 59 h 63"/>
                  <a:gd name="T54" fmla="*/ 30 w 46"/>
                  <a:gd name="T55" fmla="*/ 58 h 63"/>
                  <a:gd name="T56" fmla="*/ 25 w 46"/>
                  <a:gd name="T57" fmla="*/ 53 h 63"/>
                  <a:gd name="T58" fmla="*/ 21 w 46"/>
                  <a:gd name="T59" fmla="*/ 49 h 63"/>
                  <a:gd name="T60" fmla="*/ 21 w 46"/>
                  <a:gd name="T61" fmla="*/ 46 h 63"/>
                  <a:gd name="T62" fmla="*/ 23 w 46"/>
                  <a:gd name="T63" fmla="*/ 42 h 63"/>
                  <a:gd name="T64" fmla="*/ 23 w 46"/>
                  <a:gd name="T65" fmla="*/ 37 h 63"/>
                  <a:gd name="T66" fmla="*/ 20 w 46"/>
                  <a:gd name="T67" fmla="*/ 33 h 63"/>
                  <a:gd name="T68" fmla="*/ 20 w 46"/>
                  <a:gd name="T69" fmla="*/ 28 h 63"/>
                  <a:gd name="T70" fmla="*/ 14 w 46"/>
                  <a:gd name="T71" fmla="*/ 25 h 63"/>
                  <a:gd name="T72" fmla="*/ 13 w 46"/>
                  <a:gd name="T73" fmla="*/ 23 h 63"/>
                  <a:gd name="T74" fmla="*/ 13 w 46"/>
                  <a:gd name="T75" fmla="*/ 25 h 63"/>
                  <a:gd name="T76" fmla="*/ 14 w 46"/>
                  <a:gd name="T77" fmla="*/ 26 h 63"/>
                  <a:gd name="T78" fmla="*/ 13 w 46"/>
                  <a:gd name="T79" fmla="*/ 30 h 63"/>
                  <a:gd name="T80" fmla="*/ 9 w 46"/>
                  <a:gd name="T81" fmla="*/ 26 h 63"/>
                  <a:gd name="T82" fmla="*/ 6 w 46"/>
                  <a:gd name="T83" fmla="*/ 25 h 63"/>
                  <a:gd name="T84" fmla="*/ 2 w 46"/>
                  <a:gd name="T85" fmla="*/ 21 h 63"/>
                  <a:gd name="T86" fmla="*/ 0 w 46"/>
                  <a:gd name="T87" fmla="*/ 16 h 63"/>
                  <a:gd name="T88" fmla="*/ 0 w 46"/>
                  <a:gd name="T89" fmla="*/ 12 h 63"/>
                  <a:gd name="T90" fmla="*/ 2 w 46"/>
                  <a:gd name="T91" fmla="*/ 11 h 63"/>
                  <a:gd name="T92" fmla="*/ 4 w 46"/>
                  <a:gd name="T93" fmla="*/ 12 h 63"/>
                  <a:gd name="T94" fmla="*/ 6 w 46"/>
                  <a:gd name="T95" fmla="*/ 9 h 63"/>
                  <a:gd name="T96" fmla="*/ 7 w 46"/>
                  <a:gd name="T97" fmla="*/ 4 h 63"/>
                  <a:gd name="T98" fmla="*/ 11 w 46"/>
                  <a:gd name="T99" fmla="*/ 0 h 63"/>
                  <a:gd name="T100" fmla="*/ 18 w 46"/>
                  <a:gd name="T101" fmla="*/ 0 h 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63"/>
                  <a:gd name="T155" fmla="*/ 46 w 46"/>
                  <a:gd name="T156" fmla="*/ 63 h 6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63">
                    <a:moveTo>
                      <a:pt x="18" y="0"/>
                    </a:moveTo>
                    <a:lnTo>
                      <a:pt x="20" y="0"/>
                    </a:lnTo>
                    <a:lnTo>
                      <a:pt x="21" y="2"/>
                    </a:lnTo>
                    <a:lnTo>
                      <a:pt x="20" y="4"/>
                    </a:lnTo>
                    <a:lnTo>
                      <a:pt x="20" y="5"/>
                    </a:lnTo>
                    <a:lnTo>
                      <a:pt x="23" y="7"/>
                    </a:lnTo>
                    <a:lnTo>
                      <a:pt x="25" y="7"/>
                    </a:lnTo>
                    <a:lnTo>
                      <a:pt x="27" y="5"/>
                    </a:lnTo>
                    <a:lnTo>
                      <a:pt x="28" y="5"/>
                    </a:lnTo>
                    <a:lnTo>
                      <a:pt x="32" y="5"/>
                    </a:lnTo>
                    <a:lnTo>
                      <a:pt x="34" y="5"/>
                    </a:lnTo>
                    <a:lnTo>
                      <a:pt x="35" y="7"/>
                    </a:lnTo>
                    <a:lnTo>
                      <a:pt x="35" y="11"/>
                    </a:lnTo>
                    <a:lnTo>
                      <a:pt x="35" y="12"/>
                    </a:lnTo>
                    <a:lnTo>
                      <a:pt x="37" y="12"/>
                    </a:lnTo>
                    <a:lnTo>
                      <a:pt x="41" y="14"/>
                    </a:lnTo>
                    <a:lnTo>
                      <a:pt x="41" y="16"/>
                    </a:lnTo>
                    <a:lnTo>
                      <a:pt x="42" y="16"/>
                    </a:lnTo>
                    <a:lnTo>
                      <a:pt x="44" y="18"/>
                    </a:lnTo>
                    <a:lnTo>
                      <a:pt x="44" y="19"/>
                    </a:lnTo>
                    <a:lnTo>
                      <a:pt x="46" y="21"/>
                    </a:lnTo>
                    <a:lnTo>
                      <a:pt x="44" y="23"/>
                    </a:lnTo>
                    <a:lnTo>
                      <a:pt x="44" y="25"/>
                    </a:lnTo>
                    <a:lnTo>
                      <a:pt x="44" y="26"/>
                    </a:lnTo>
                    <a:lnTo>
                      <a:pt x="42" y="30"/>
                    </a:lnTo>
                    <a:lnTo>
                      <a:pt x="44" y="35"/>
                    </a:lnTo>
                    <a:lnTo>
                      <a:pt x="44" y="39"/>
                    </a:lnTo>
                    <a:lnTo>
                      <a:pt x="46" y="42"/>
                    </a:lnTo>
                    <a:lnTo>
                      <a:pt x="46" y="44"/>
                    </a:lnTo>
                    <a:lnTo>
                      <a:pt x="44" y="47"/>
                    </a:lnTo>
                    <a:lnTo>
                      <a:pt x="44" y="49"/>
                    </a:lnTo>
                    <a:lnTo>
                      <a:pt x="44" y="53"/>
                    </a:lnTo>
                    <a:lnTo>
                      <a:pt x="42" y="56"/>
                    </a:lnTo>
                    <a:lnTo>
                      <a:pt x="42" y="58"/>
                    </a:lnTo>
                    <a:lnTo>
                      <a:pt x="42" y="59"/>
                    </a:lnTo>
                    <a:lnTo>
                      <a:pt x="41" y="61"/>
                    </a:lnTo>
                    <a:lnTo>
                      <a:pt x="39" y="63"/>
                    </a:lnTo>
                    <a:lnTo>
                      <a:pt x="39" y="61"/>
                    </a:lnTo>
                    <a:lnTo>
                      <a:pt x="39" y="59"/>
                    </a:lnTo>
                    <a:lnTo>
                      <a:pt x="37" y="56"/>
                    </a:lnTo>
                    <a:lnTo>
                      <a:pt x="37" y="54"/>
                    </a:lnTo>
                    <a:lnTo>
                      <a:pt x="35" y="54"/>
                    </a:lnTo>
                    <a:lnTo>
                      <a:pt x="35" y="56"/>
                    </a:lnTo>
                    <a:lnTo>
                      <a:pt x="35" y="58"/>
                    </a:lnTo>
                    <a:lnTo>
                      <a:pt x="35" y="59"/>
                    </a:lnTo>
                    <a:lnTo>
                      <a:pt x="35" y="61"/>
                    </a:lnTo>
                    <a:lnTo>
                      <a:pt x="34" y="61"/>
                    </a:lnTo>
                    <a:lnTo>
                      <a:pt x="32" y="61"/>
                    </a:lnTo>
                    <a:lnTo>
                      <a:pt x="30" y="61"/>
                    </a:lnTo>
                    <a:lnTo>
                      <a:pt x="28" y="59"/>
                    </a:lnTo>
                    <a:lnTo>
                      <a:pt x="30" y="58"/>
                    </a:lnTo>
                    <a:lnTo>
                      <a:pt x="28" y="54"/>
                    </a:lnTo>
                    <a:lnTo>
                      <a:pt x="25" y="53"/>
                    </a:lnTo>
                    <a:lnTo>
                      <a:pt x="23" y="51"/>
                    </a:lnTo>
                    <a:lnTo>
                      <a:pt x="21" y="49"/>
                    </a:lnTo>
                    <a:lnTo>
                      <a:pt x="21" y="47"/>
                    </a:lnTo>
                    <a:lnTo>
                      <a:pt x="21" y="46"/>
                    </a:lnTo>
                    <a:lnTo>
                      <a:pt x="23" y="44"/>
                    </a:lnTo>
                    <a:lnTo>
                      <a:pt x="23" y="42"/>
                    </a:lnTo>
                    <a:lnTo>
                      <a:pt x="23" y="39"/>
                    </a:lnTo>
                    <a:lnTo>
                      <a:pt x="23" y="37"/>
                    </a:lnTo>
                    <a:lnTo>
                      <a:pt x="21" y="35"/>
                    </a:lnTo>
                    <a:lnTo>
                      <a:pt x="20" y="33"/>
                    </a:lnTo>
                    <a:lnTo>
                      <a:pt x="20" y="32"/>
                    </a:lnTo>
                    <a:lnTo>
                      <a:pt x="20" y="28"/>
                    </a:lnTo>
                    <a:lnTo>
                      <a:pt x="18" y="26"/>
                    </a:lnTo>
                    <a:lnTo>
                      <a:pt x="14" y="25"/>
                    </a:lnTo>
                    <a:lnTo>
                      <a:pt x="13" y="23"/>
                    </a:lnTo>
                    <a:lnTo>
                      <a:pt x="13" y="25"/>
                    </a:lnTo>
                    <a:lnTo>
                      <a:pt x="14" y="26"/>
                    </a:lnTo>
                    <a:lnTo>
                      <a:pt x="14" y="28"/>
                    </a:lnTo>
                    <a:lnTo>
                      <a:pt x="13" y="30"/>
                    </a:lnTo>
                    <a:lnTo>
                      <a:pt x="11" y="30"/>
                    </a:lnTo>
                    <a:lnTo>
                      <a:pt x="9" y="26"/>
                    </a:lnTo>
                    <a:lnTo>
                      <a:pt x="7" y="26"/>
                    </a:lnTo>
                    <a:lnTo>
                      <a:pt x="6" y="25"/>
                    </a:lnTo>
                    <a:lnTo>
                      <a:pt x="2" y="23"/>
                    </a:lnTo>
                    <a:lnTo>
                      <a:pt x="2" y="21"/>
                    </a:lnTo>
                    <a:lnTo>
                      <a:pt x="0" y="19"/>
                    </a:lnTo>
                    <a:lnTo>
                      <a:pt x="0" y="16"/>
                    </a:lnTo>
                    <a:lnTo>
                      <a:pt x="0" y="14"/>
                    </a:lnTo>
                    <a:lnTo>
                      <a:pt x="0" y="12"/>
                    </a:lnTo>
                    <a:lnTo>
                      <a:pt x="0" y="11"/>
                    </a:lnTo>
                    <a:lnTo>
                      <a:pt x="2" y="11"/>
                    </a:lnTo>
                    <a:lnTo>
                      <a:pt x="4" y="12"/>
                    </a:lnTo>
                    <a:lnTo>
                      <a:pt x="4" y="11"/>
                    </a:lnTo>
                    <a:lnTo>
                      <a:pt x="6" y="9"/>
                    </a:lnTo>
                    <a:lnTo>
                      <a:pt x="6" y="5"/>
                    </a:lnTo>
                    <a:lnTo>
                      <a:pt x="7" y="4"/>
                    </a:lnTo>
                    <a:lnTo>
                      <a:pt x="9" y="2"/>
                    </a:lnTo>
                    <a:lnTo>
                      <a:pt x="11" y="0"/>
                    </a:lnTo>
                    <a:lnTo>
                      <a:pt x="14" y="0"/>
                    </a:lnTo>
                    <a:lnTo>
                      <a:pt x="1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3" name="Freeform 1500"/>
              <p:cNvSpPr>
                <a:spLocks/>
              </p:cNvSpPr>
              <p:nvPr/>
            </p:nvSpPr>
            <p:spPr bwMode="auto">
              <a:xfrm>
                <a:off x="7402512" y="4563316"/>
                <a:ext cx="1222375" cy="1085850"/>
              </a:xfrm>
              <a:custGeom>
                <a:avLst/>
                <a:gdLst>
                  <a:gd name="T0" fmla="*/ 667 w 770"/>
                  <a:gd name="T1" fmla="*/ 38 h 684"/>
                  <a:gd name="T2" fmla="*/ 672 w 770"/>
                  <a:gd name="T3" fmla="*/ 78 h 684"/>
                  <a:gd name="T4" fmla="*/ 699 w 770"/>
                  <a:gd name="T5" fmla="*/ 103 h 684"/>
                  <a:gd name="T6" fmla="*/ 697 w 770"/>
                  <a:gd name="T7" fmla="*/ 160 h 684"/>
                  <a:gd name="T8" fmla="*/ 720 w 770"/>
                  <a:gd name="T9" fmla="*/ 221 h 684"/>
                  <a:gd name="T10" fmla="*/ 732 w 770"/>
                  <a:gd name="T11" fmla="*/ 253 h 684"/>
                  <a:gd name="T12" fmla="*/ 744 w 770"/>
                  <a:gd name="T13" fmla="*/ 284 h 684"/>
                  <a:gd name="T14" fmla="*/ 753 w 770"/>
                  <a:gd name="T15" fmla="*/ 321 h 684"/>
                  <a:gd name="T16" fmla="*/ 769 w 770"/>
                  <a:gd name="T17" fmla="*/ 351 h 684"/>
                  <a:gd name="T18" fmla="*/ 721 w 770"/>
                  <a:gd name="T19" fmla="*/ 480 h 684"/>
                  <a:gd name="T20" fmla="*/ 671 w 770"/>
                  <a:gd name="T21" fmla="*/ 548 h 684"/>
                  <a:gd name="T22" fmla="*/ 615 w 770"/>
                  <a:gd name="T23" fmla="*/ 616 h 684"/>
                  <a:gd name="T24" fmla="*/ 573 w 770"/>
                  <a:gd name="T25" fmla="*/ 654 h 684"/>
                  <a:gd name="T26" fmla="*/ 500 w 770"/>
                  <a:gd name="T27" fmla="*/ 679 h 684"/>
                  <a:gd name="T28" fmla="*/ 486 w 770"/>
                  <a:gd name="T29" fmla="*/ 665 h 684"/>
                  <a:gd name="T30" fmla="*/ 475 w 770"/>
                  <a:gd name="T31" fmla="*/ 666 h 684"/>
                  <a:gd name="T32" fmla="*/ 433 w 770"/>
                  <a:gd name="T33" fmla="*/ 670 h 684"/>
                  <a:gd name="T34" fmla="*/ 418 w 770"/>
                  <a:gd name="T35" fmla="*/ 616 h 684"/>
                  <a:gd name="T36" fmla="*/ 414 w 770"/>
                  <a:gd name="T37" fmla="*/ 597 h 684"/>
                  <a:gd name="T38" fmla="*/ 390 w 770"/>
                  <a:gd name="T39" fmla="*/ 590 h 684"/>
                  <a:gd name="T40" fmla="*/ 423 w 770"/>
                  <a:gd name="T41" fmla="*/ 544 h 684"/>
                  <a:gd name="T42" fmla="*/ 379 w 770"/>
                  <a:gd name="T43" fmla="*/ 576 h 684"/>
                  <a:gd name="T44" fmla="*/ 360 w 770"/>
                  <a:gd name="T45" fmla="*/ 548 h 684"/>
                  <a:gd name="T46" fmla="*/ 322 w 770"/>
                  <a:gd name="T47" fmla="*/ 525 h 684"/>
                  <a:gd name="T48" fmla="*/ 219 w 770"/>
                  <a:gd name="T49" fmla="*/ 532 h 684"/>
                  <a:gd name="T50" fmla="*/ 136 w 770"/>
                  <a:gd name="T51" fmla="*/ 567 h 684"/>
                  <a:gd name="T52" fmla="*/ 75 w 770"/>
                  <a:gd name="T53" fmla="*/ 570 h 684"/>
                  <a:gd name="T54" fmla="*/ 40 w 770"/>
                  <a:gd name="T55" fmla="*/ 593 h 684"/>
                  <a:gd name="T56" fmla="*/ 2 w 770"/>
                  <a:gd name="T57" fmla="*/ 574 h 684"/>
                  <a:gd name="T58" fmla="*/ 19 w 770"/>
                  <a:gd name="T59" fmla="*/ 541 h 684"/>
                  <a:gd name="T60" fmla="*/ 26 w 770"/>
                  <a:gd name="T61" fmla="*/ 417 h 684"/>
                  <a:gd name="T62" fmla="*/ 37 w 770"/>
                  <a:gd name="T63" fmla="*/ 384 h 684"/>
                  <a:gd name="T64" fmla="*/ 54 w 770"/>
                  <a:gd name="T65" fmla="*/ 323 h 684"/>
                  <a:gd name="T66" fmla="*/ 72 w 770"/>
                  <a:gd name="T67" fmla="*/ 289 h 684"/>
                  <a:gd name="T68" fmla="*/ 114 w 770"/>
                  <a:gd name="T69" fmla="*/ 251 h 684"/>
                  <a:gd name="T70" fmla="*/ 192 w 770"/>
                  <a:gd name="T71" fmla="*/ 230 h 684"/>
                  <a:gd name="T72" fmla="*/ 248 w 770"/>
                  <a:gd name="T73" fmla="*/ 166 h 684"/>
                  <a:gd name="T74" fmla="*/ 271 w 770"/>
                  <a:gd name="T75" fmla="*/ 153 h 684"/>
                  <a:gd name="T76" fmla="*/ 281 w 770"/>
                  <a:gd name="T77" fmla="*/ 132 h 684"/>
                  <a:gd name="T78" fmla="*/ 302 w 770"/>
                  <a:gd name="T79" fmla="*/ 127 h 684"/>
                  <a:gd name="T80" fmla="*/ 315 w 770"/>
                  <a:gd name="T81" fmla="*/ 113 h 684"/>
                  <a:gd name="T82" fmla="*/ 320 w 770"/>
                  <a:gd name="T83" fmla="*/ 98 h 684"/>
                  <a:gd name="T84" fmla="*/ 332 w 770"/>
                  <a:gd name="T85" fmla="*/ 84 h 684"/>
                  <a:gd name="T86" fmla="*/ 358 w 770"/>
                  <a:gd name="T87" fmla="*/ 77 h 684"/>
                  <a:gd name="T88" fmla="*/ 374 w 770"/>
                  <a:gd name="T89" fmla="*/ 99 h 684"/>
                  <a:gd name="T90" fmla="*/ 398 w 770"/>
                  <a:gd name="T91" fmla="*/ 99 h 684"/>
                  <a:gd name="T92" fmla="*/ 411 w 770"/>
                  <a:gd name="T93" fmla="*/ 57 h 684"/>
                  <a:gd name="T94" fmla="*/ 426 w 770"/>
                  <a:gd name="T95" fmla="*/ 42 h 684"/>
                  <a:gd name="T96" fmla="*/ 463 w 770"/>
                  <a:gd name="T97" fmla="*/ 31 h 684"/>
                  <a:gd name="T98" fmla="*/ 466 w 770"/>
                  <a:gd name="T99" fmla="*/ 12 h 684"/>
                  <a:gd name="T100" fmla="*/ 498 w 770"/>
                  <a:gd name="T101" fmla="*/ 28 h 684"/>
                  <a:gd name="T102" fmla="*/ 524 w 770"/>
                  <a:gd name="T103" fmla="*/ 28 h 684"/>
                  <a:gd name="T104" fmla="*/ 538 w 770"/>
                  <a:gd name="T105" fmla="*/ 33 h 684"/>
                  <a:gd name="T106" fmla="*/ 542 w 770"/>
                  <a:gd name="T107" fmla="*/ 50 h 684"/>
                  <a:gd name="T108" fmla="*/ 521 w 770"/>
                  <a:gd name="T109" fmla="*/ 64 h 684"/>
                  <a:gd name="T110" fmla="*/ 515 w 770"/>
                  <a:gd name="T111" fmla="*/ 91 h 684"/>
                  <a:gd name="T112" fmla="*/ 521 w 770"/>
                  <a:gd name="T113" fmla="*/ 122 h 684"/>
                  <a:gd name="T114" fmla="*/ 555 w 770"/>
                  <a:gd name="T115" fmla="*/ 148 h 684"/>
                  <a:gd name="T116" fmla="*/ 596 w 770"/>
                  <a:gd name="T117" fmla="*/ 166 h 684"/>
                  <a:gd name="T118" fmla="*/ 632 w 770"/>
                  <a:gd name="T119" fmla="*/ 56 h 684"/>
                  <a:gd name="T120" fmla="*/ 650 w 770"/>
                  <a:gd name="T121" fmla="*/ 5 h 6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70"/>
                  <a:gd name="T184" fmla="*/ 0 h 684"/>
                  <a:gd name="T185" fmla="*/ 770 w 770"/>
                  <a:gd name="T186" fmla="*/ 684 h 6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70" h="684">
                    <a:moveTo>
                      <a:pt x="659" y="0"/>
                    </a:moveTo>
                    <a:lnTo>
                      <a:pt x="660" y="0"/>
                    </a:lnTo>
                    <a:lnTo>
                      <a:pt x="662" y="2"/>
                    </a:lnTo>
                    <a:lnTo>
                      <a:pt x="662" y="3"/>
                    </a:lnTo>
                    <a:lnTo>
                      <a:pt x="664" y="7"/>
                    </a:lnTo>
                    <a:lnTo>
                      <a:pt x="664" y="10"/>
                    </a:lnTo>
                    <a:lnTo>
                      <a:pt x="662" y="14"/>
                    </a:lnTo>
                    <a:lnTo>
                      <a:pt x="662" y="17"/>
                    </a:lnTo>
                    <a:lnTo>
                      <a:pt x="662" y="19"/>
                    </a:lnTo>
                    <a:lnTo>
                      <a:pt x="664" y="23"/>
                    </a:lnTo>
                    <a:lnTo>
                      <a:pt x="664" y="24"/>
                    </a:lnTo>
                    <a:lnTo>
                      <a:pt x="664" y="28"/>
                    </a:lnTo>
                    <a:lnTo>
                      <a:pt x="664" y="30"/>
                    </a:lnTo>
                    <a:lnTo>
                      <a:pt x="665" y="31"/>
                    </a:lnTo>
                    <a:lnTo>
                      <a:pt x="667" y="33"/>
                    </a:lnTo>
                    <a:lnTo>
                      <a:pt x="669" y="33"/>
                    </a:lnTo>
                    <a:lnTo>
                      <a:pt x="669" y="35"/>
                    </a:lnTo>
                    <a:lnTo>
                      <a:pt x="669" y="37"/>
                    </a:lnTo>
                    <a:lnTo>
                      <a:pt x="667" y="38"/>
                    </a:lnTo>
                    <a:lnTo>
                      <a:pt x="667" y="40"/>
                    </a:lnTo>
                    <a:lnTo>
                      <a:pt x="667" y="42"/>
                    </a:lnTo>
                    <a:lnTo>
                      <a:pt x="669" y="40"/>
                    </a:lnTo>
                    <a:lnTo>
                      <a:pt x="671" y="40"/>
                    </a:lnTo>
                    <a:lnTo>
                      <a:pt x="672" y="40"/>
                    </a:lnTo>
                    <a:lnTo>
                      <a:pt x="672" y="42"/>
                    </a:lnTo>
                    <a:lnTo>
                      <a:pt x="672" y="43"/>
                    </a:lnTo>
                    <a:lnTo>
                      <a:pt x="671" y="45"/>
                    </a:lnTo>
                    <a:lnTo>
                      <a:pt x="671" y="50"/>
                    </a:lnTo>
                    <a:lnTo>
                      <a:pt x="671" y="56"/>
                    </a:lnTo>
                    <a:lnTo>
                      <a:pt x="672" y="63"/>
                    </a:lnTo>
                    <a:lnTo>
                      <a:pt x="671" y="68"/>
                    </a:lnTo>
                    <a:lnTo>
                      <a:pt x="669" y="70"/>
                    </a:lnTo>
                    <a:lnTo>
                      <a:pt x="669" y="71"/>
                    </a:lnTo>
                    <a:lnTo>
                      <a:pt x="669" y="73"/>
                    </a:lnTo>
                    <a:lnTo>
                      <a:pt x="671" y="75"/>
                    </a:lnTo>
                    <a:lnTo>
                      <a:pt x="672" y="77"/>
                    </a:lnTo>
                    <a:lnTo>
                      <a:pt x="672" y="78"/>
                    </a:lnTo>
                    <a:lnTo>
                      <a:pt x="671" y="80"/>
                    </a:lnTo>
                    <a:lnTo>
                      <a:pt x="671" y="82"/>
                    </a:lnTo>
                    <a:lnTo>
                      <a:pt x="671" y="84"/>
                    </a:lnTo>
                    <a:lnTo>
                      <a:pt x="671" y="85"/>
                    </a:lnTo>
                    <a:lnTo>
                      <a:pt x="672" y="87"/>
                    </a:lnTo>
                    <a:lnTo>
                      <a:pt x="674" y="89"/>
                    </a:lnTo>
                    <a:lnTo>
                      <a:pt x="676" y="87"/>
                    </a:lnTo>
                    <a:lnTo>
                      <a:pt x="678" y="87"/>
                    </a:lnTo>
                    <a:lnTo>
                      <a:pt x="679" y="85"/>
                    </a:lnTo>
                    <a:lnTo>
                      <a:pt x="681" y="84"/>
                    </a:lnTo>
                    <a:lnTo>
                      <a:pt x="683" y="84"/>
                    </a:lnTo>
                    <a:lnTo>
                      <a:pt x="685" y="85"/>
                    </a:lnTo>
                    <a:lnTo>
                      <a:pt x="685" y="89"/>
                    </a:lnTo>
                    <a:lnTo>
                      <a:pt x="685" y="91"/>
                    </a:lnTo>
                    <a:lnTo>
                      <a:pt x="686" y="94"/>
                    </a:lnTo>
                    <a:lnTo>
                      <a:pt x="690" y="96"/>
                    </a:lnTo>
                    <a:lnTo>
                      <a:pt x="692" y="98"/>
                    </a:lnTo>
                    <a:lnTo>
                      <a:pt x="695" y="99"/>
                    </a:lnTo>
                    <a:lnTo>
                      <a:pt x="697" y="101"/>
                    </a:lnTo>
                    <a:lnTo>
                      <a:pt x="699" y="103"/>
                    </a:lnTo>
                    <a:lnTo>
                      <a:pt x="700" y="105"/>
                    </a:lnTo>
                    <a:lnTo>
                      <a:pt x="700" y="106"/>
                    </a:lnTo>
                    <a:lnTo>
                      <a:pt x="700" y="108"/>
                    </a:lnTo>
                    <a:lnTo>
                      <a:pt x="699" y="110"/>
                    </a:lnTo>
                    <a:lnTo>
                      <a:pt x="697" y="110"/>
                    </a:lnTo>
                    <a:lnTo>
                      <a:pt x="697" y="113"/>
                    </a:lnTo>
                    <a:lnTo>
                      <a:pt x="697" y="115"/>
                    </a:lnTo>
                    <a:lnTo>
                      <a:pt x="697" y="119"/>
                    </a:lnTo>
                    <a:lnTo>
                      <a:pt x="697" y="122"/>
                    </a:lnTo>
                    <a:lnTo>
                      <a:pt x="695" y="124"/>
                    </a:lnTo>
                    <a:lnTo>
                      <a:pt x="693" y="125"/>
                    </a:lnTo>
                    <a:lnTo>
                      <a:pt x="693" y="129"/>
                    </a:lnTo>
                    <a:lnTo>
                      <a:pt x="693" y="132"/>
                    </a:lnTo>
                    <a:lnTo>
                      <a:pt x="693" y="134"/>
                    </a:lnTo>
                    <a:lnTo>
                      <a:pt x="692" y="139"/>
                    </a:lnTo>
                    <a:lnTo>
                      <a:pt x="693" y="143"/>
                    </a:lnTo>
                    <a:lnTo>
                      <a:pt x="695" y="148"/>
                    </a:lnTo>
                    <a:lnTo>
                      <a:pt x="697" y="155"/>
                    </a:lnTo>
                    <a:lnTo>
                      <a:pt x="697" y="160"/>
                    </a:lnTo>
                    <a:lnTo>
                      <a:pt x="697" y="167"/>
                    </a:lnTo>
                    <a:lnTo>
                      <a:pt x="695" y="174"/>
                    </a:lnTo>
                    <a:lnTo>
                      <a:pt x="692" y="181"/>
                    </a:lnTo>
                    <a:lnTo>
                      <a:pt x="692" y="187"/>
                    </a:lnTo>
                    <a:lnTo>
                      <a:pt x="692" y="190"/>
                    </a:lnTo>
                    <a:lnTo>
                      <a:pt x="692" y="192"/>
                    </a:lnTo>
                    <a:lnTo>
                      <a:pt x="693" y="194"/>
                    </a:lnTo>
                    <a:lnTo>
                      <a:pt x="695" y="199"/>
                    </a:lnTo>
                    <a:lnTo>
                      <a:pt x="695" y="202"/>
                    </a:lnTo>
                    <a:lnTo>
                      <a:pt x="699" y="204"/>
                    </a:lnTo>
                    <a:lnTo>
                      <a:pt x="700" y="206"/>
                    </a:lnTo>
                    <a:lnTo>
                      <a:pt x="704" y="207"/>
                    </a:lnTo>
                    <a:lnTo>
                      <a:pt x="707" y="209"/>
                    </a:lnTo>
                    <a:lnTo>
                      <a:pt x="711" y="213"/>
                    </a:lnTo>
                    <a:lnTo>
                      <a:pt x="713" y="218"/>
                    </a:lnTo>
                    <a:lnTo>
                      <a:pt x="714" y="220"/>
                    </a:lnTo>
                    <a:lnTo>
                      <a:pt x="716" y="220"/>
                    </a:lnTo>
                    <a:lnTo>
                      <a:pt x="720" y="220"/>
                    </a:lnTo>
                    <a:lnTo>
                      <a:pt x="720" y="221"/>
                    </a:lnTo>
                    <a:lnTo>
                      <a:pt x="721" y="221"/>
                    </a:lnTo>
                    <a:lnTo>
                      <a:pt x="723" y="223"/>
                    </a:lnTo>
                    <a:lnTo>
                      <a:pt x="725" y="225"/>
                    </a:lnTo>
                    <a:lnTo>
                      <a:pt x="727" y="225"/>
                    </a:lnTo>
                    <a:lnTo>
                      <a:pt x="728" y="228"/>
                    </a:lnTo>
                    <a:lnTo>
                      <a:pt x="728" y="230"/>
                    </a:lnTo>
                    <a:lnTo>
                      <a:pt x="730" y="232"/>
                    </a:lnTo>
                    <a:lnTo>
                      <a:pt x="732" y="232"/>
                    </a:lnTo>
                    <a:lnTo>
                      <a:pt x="734" y="237"/>
                    </a:lnTo>
                    <a:lnTo>
                      <a:pt x="735" y="241"/>
                    </a:lnTo>
                    <a:lnTo>
                      <a:pt x="735" y="246"/>
                    </a:lnTo>
                    <a:lnTo>
                      <a:pt x="734" y="244"/>
                    </a:lnTo>
                    <a:lnTo>
                      <a:pt x="732" y="242"/>
                    </a:lnTo>
                    <a:lnTo>
                      <a:pt x="730" y="242"/>
                    </a:lnTo>
                    <a:lnTo>
                      <a:pt x="728" y="242"/>
                    </a:lnTo>
                    <a:lnTo>
                      <a:pt x="728" y="244"/>
                    </a:lnTo>
                    <a:lnTo>
                      <a:pt x="728" y="246"/>
                    </a:lnTo>
                    <a:lnTo>
                      <a:pt x="730" y="249"/>
                    </a:lnTo>
                    <a:lnTo>
                      <a:pt x="732" y="253"/>
                    </a:lnTo>
                    <a:lnTo>
                      <a:pt x="734" y="255"/>
                    </a:lnTo>
                    <a:lnTo>
                      <a:pt x="734" y="260"/>
                    </a:lnTo>
                    <a:lnTo>
                      <a:pt x="732" y="262"/>
                    </a:lnTo>
                    <a:lnTo>
                      <a:pt x="732" y="265"/>
                    </a:lnTo>
                    <a:lnTo>
                      <a:pt x="732" y="269"/>
                    </a:lnTo>
                    <a:lnTo>
                      <a:pt x="732" y="270"/>
                    </a:lnTo>
                    <a:lnTo>
                      <a:pt x="734" y="272"/>
                    </a:lnTo>
                    <a:lnTo>
                      <a:pt x="734" y="274"/>
                    </a:lnTo>
                    <a:lnTo>
                      <a:pt x="734" y="276"/>
                    </a:lnTo>
                    <a:lnTo>
                      <a:pt x="732" y="279"/>
                    </a:lnTo>
                    <a:lnTo>
                      <a:pt x="732" y="282"/>
                    </a:lnTo>
                    <a:lnTo>
                      <a:pt x="732" y="284"/>
                    </a:lnTo>
                    <a:lnTo>
                      <a:pt x="734" y="288"/>
                    </a:lnTo>
                    <a:lnTo>
                      <a:pt x="735" y="288"/>
                    </a:lnTo>
                    <a:lnTo>
                      <a:pt x="735" y="284"/>
                    </a:lnTo>
                    <a:lnTo>
                      <a:pt x="737" y="282"/>
                    </a:lnTo>
                    <a:lnTo>
                      <a:pt x="737" y="281"/>
                    </a:lnTo>
                    <a:lnTo>
                      <a:pt x="739" y="282"/>
                    </a:lnTo>
                    <a:lnTo>
                      <a:pt x="744" y="284"/>
                    </a:lnTo>
                    <a:lnTo>
                      <a:pt x="748" y="288"/>
                    </a:lnTo>
                    <a:lnTo>
                      <a:pt x="749" y="293"/>
                    </a:lnTo>
                    <a:lnTo>
                      <a:pt x="749" y="291"/>
                    </a:lnTo>
                    <a:lnTo>
                      <a:pt x="749" y="289"/>
                    </a:lnTo>
                    <a:lnTo>
                      <a:pt x="748" y="288"/>
                    </a:lnTo>
                    <a:lnTo>
                      <a:pt x="748" y="286"/>
                    </a:lnTo>
                    <a:lnTo>
                      <a:pt x="748" y="284"/>
                    </a:lnTo>
                    <a:lnTo>
                      <a:pt x="749" y="284"/>
                    </a:lnTo>
                    <a:lnTo>
                      <a:pt x="751" y="286"/>
                    </a:lnTo>
                    <a:lnTo>
                      <a:pt x="753" y="288"/>
                    </a:lnTo>
                    <a:lnTo>
                      <a:pt x="753" y="291"/>
                    </a:lnTo>
                    <a:lnTo>
                      <a:pt x="753" y="293"/>
                    </a:lnTo>
                    <a:lnTo>
                      <a:pt x="751" y="296"/>
                    </a:lnTo>
                    <a:lnTo>
                      <a:pt x="749" y="300"/>
                    </a:lnTo>
                    <a:lnTo>
                      <a:pt x="748" y="305"/>
                    </a:lnTo>
                    <a:lnTo>
                      <a:pt x="748" y="310"/>
                    </a:lnTo>
                    <a:lnTo>
                      <a:pt x="749" y="316"/>
                    </a:lnTo>
                    <a:lnTo>
                      <a:pt x="751" y="317"/>
                    </a:lnTo>
                    <a:lnTo>
                      <a:pt x="753" y="321"/>
                    </a:lnTo>
                    <a:lnTo>
                      <a:pt x="753" y="323"/>
                    </a:lnTo>
                    <a:lnTo>
                      <a:pt x="753" y="324"/>
                    </a:lnTo>
                    <a:lnTo>
                      <a:pt x="755" y="326"/>
                    </a:lnTo>
                    <a:lnTo>
                      <a:pt x="756" y="328"/>
                    </a:lnTo>
                    <a:lnTo>
                      <a:pt x="758" y="330"/>
                    </a:lnTo>
                    <a:lnTo>
                      <a:pt x="758" y="333"/>
                    </a:lnTo>
                    <a:lnTo>
                      <a:pt x="760" y="344"/>
                    </a:lnTo>
                    <a:lnTo>
                      <a:pt x="762" y="352"/>
                    </a:lnTo>
                    <a:lnTo>
                      <a:pt x="763" y="354"/>
                    </a:lnTo>
                    <a:lnTo>
                      <a:pt x="763" y="352"/>
                    </a:lnTo>
                    <a:lnTo>
                      <a:pt x="763" y="351"/>
                    </a:lnTo>
                    <a:lnTo>
                      <a:pt x="765" y="349"/>
                    </a:lnTo>
                    <a:lnTo>
                      <a:pt x="765" y="345"/>
                    </a:lnTo>
                    <a:lnTo>
                      <a:pt x="767" y="344"/>
                    </a:lnTo>
                    <a:lnTo>
                      <a:pt x="767" y="342"/>
                    </a:lnTo>
                    <a:lnTo>
                      <a:pt x="769" y="340"/>
                    </a:lnTo>
                    <a:lnTo>
                      <a:pt x="770" y="344"/>
                    </a:lnTo>
                    <a:lnTo>
                      <a:pt x="769" y="347"/>
                    </a:lnTo>
                    <a:lnTo>
                      <a:pt x="769" y="351"/>
                    </a:lnTo>
                    <a:lnTo>
                      <a:pt x="767" y="354"/>
                    </a:lnTo>
                    <a:lnTo>
                      <a:pt x="765" y="358"/>
                    </a:lnTo>
                    <a:lnTo>
                      <a:pt x="763" y="361"/>
                    </a:lnTo>
                    <a:lnTo>
                      <a:pt x="763" y="364"/>
                    </a:lnTo>
                    <a:lnTo>
                      <a:pt x="763" y="368"/>
                    </a:lnTo>
                    <a:lnTo>
                      <a:pt x="763" y="371"/>
                    </a:lnTo>
                    <a:lnTo>
                      <a:pt x="763" y="377"/>
                    </a:lnTo>
                    <a:lnTo>
                      <a:pt x="760" y="378"/>
                    </a:lnTo>
                    <a:lnTo>
                      <a:pt x="758" y="382"/>
                    </a:lnTo>
                    <a:lnTo>
                      <a:pt x="756" y="385"/>
                    </a:lnTo>
                    <a:lnTo>
                      <a:pt x="758" y="387"/>
                    </a:lnTo>
                    <a:lnTo>
                      <a:pt x="758" y="391"/>
                    </a:lnTo>
                    <a:lnTo>
                      <a:pt x="760" y="392"/>
                    </a:lnTo>
                    <a:lnTo>
                      <a:pt x="760" y="398"/>
                    </a:lnTo>
                    <a:lnTo>
                      <a:pt x="760" y="403"/>
                    </a:lnTo>
                    <a:lnTo>
                      <a:pt x="748" y="434"/>
                    </a:lnTo>
                    <a:lnTo>
                      <a:pt x="737" y="450"/>
                    </a:lnTo>
                    <a:lnTo>
                      <a:pt x="727" y="466"/>
                    </a:lnTo>
                    <a:lnTo>
                      <a:pt x="723" y="473"/>
                    </a:lnTo>
                    <a:lnTo>
                      <a:pt x="721" y="480"/>
                    </a:lnTo>
                    <a:lnTo>
                      <a:pt x="716" y="487"/>
                    </a:lnTo>
                    <a:lnTo>
                      <a:pt x="714" y="490"/>
                    </a:lnTo>
                    <a:lnTo>
                      <a:pt x="713" y="492"/>
                    </a:lnTo>
                    <a:lnTo>
                      <a:pt x="709" y="495"/>
                    </a:lnTo>
                    <a:lnTo>
                      <a:pt x="707" y="497"/>
                    </a:lnTo>
                    <a:lnTo>
                      <a:pt x="707" y="501"/>
                    </a:lnTo>
                    <a:lnTo>
                      <a:pt x="709" y="504"/>
                    </a:lnTo>
                    <a:lnTo>
                      <a:pt x="709" y="506"/>
                    </a:lnTo>
                    <a:lnTo>
                      <a:pt x="707" y="509"/>
                    </a:lnTo>
                    <a:lnTo>
                      <a:pt x="706" y="511"/>
                    </a:lnTo>
                    <a:lnTo>
                      <a:pt x="702" y="516"/>
                    </a:lnTo>
                    <a:lnTo>
                      <a:pt x="699" y="520"/>
                    </a:lnTo>
                    <a:lnTo>
                      <a:pt x="695" y="522"/>
                    </a:lnTo>
                    <a:lnTo>
                      <a:pt x="693" y="525"/>
                    </a:lnTo>
                    <a:lnTo>
                      <a:pt x="692" y="525"/>
                    </a:lnTo>
                    <a:lnTo>
                      <a:pt x="679" y="537"/>
                    </a:lnTo>
                    <a:lnTo>
                      <a:pt x="678" y="539"/>
                    </a:lnTo>
                    <a:lnTo>
                      <a:pt x="676" y="542"/>
                    </a:lnTo>
                    <a:lnTo>
                      <a:pt x="674" y="544"/>
                    </a:lnTo>
                    <a:lnTo>
                      <a:pt x="671" y="548"/>
                    </a:lnTo>
                    <a:lnTo>
                      <a:pt x="669" y="548"/>
                    </a:lnTo>
                    <a:lnTo>
                      <a:pt x="665" y="549"/>
                    </a:lnTo>
                    <a:lnTo>
                      <a:pt x="664" y="549"/>
                    </a:lnTo>
                    <a:lnTo>
                      <a:pt x="660" y="551"/>
                    </a:lnTo>
                    <a:lnTo>
                      <a:pt x="660" y="553"/>
                    </a:lnTo>
                    <a:lnTo>
                      <a:pt x="660" y="556"/>
                    </a:lnTo>
                    <a:lnTo>
                      <a:pt x="659" y="556"/>
                    </a:lnTo>
                    <a:lnTo>
                      <a:pt x="657" y="556"/>
                    </a:lnTo>
                    <a:lnTo>
                      <a:pt x="655" y="556"/>
                    </a:lnTo>
                    <a:lnTo>
                      <a:pt x="653" y="558"/>
                    </a:lnTo>
                    <a:lnTo>
                      <a:pt x="646" y="569"/>
                    </a:lnTo>
                    <a:lnTo>
                      <a:pt x="639" y="577"/>
                    </a:lnTo>
                    <a:lnTo>
                      <a:pt x="632" y="588"/>
                    </a:lnTo>
                    <a:lnTo>
                      <a:pt x="624" y="597"/>
                    </a:lnTo>
                    <a:lnTo>
                      <a:pt x="620" y="602"/>
                    </a:lnTo>
                    <a:lnTo>
                      <a:pt x="618" y="607"/>
                    </a:lnTo>
                    <a:lnTo>
                      <a:pt x="617" y="614"/>
                    </a:lnTo>
                    <a:lnTo>
                      <a:pt x="617" y="616"/>
                    </a:lnTo>
                    <a:lnTo>
                      <a:pt x="615" y="616"/>
                    </a:lnTo>
                    <a:lnTo>
                      <a:pt x="613" y="616"/>
                    </a:lnTo>
                    <a:lnTo>
                      <a:pt x="611" y="617"/>
                    </a:lnTo>
                    <a:lnTo>
                      <a:pt x="610" y="619"/>
                    </a:lnTo>
                    <a:lnTo>
                      <a:pt x="608" y="623"/>
                    </a:lnTo>
                    <a:lnTo>
                      <a:pt x="604" y="624"/>
                    </a:lnTo>
                    <a:lnTo>
                      <a:pt x="603" y="624"/>
                    </a:lnTo>
                    <a:lnTo>
                      <a:pt x="601" y="624"/>
                    </a:lnTo>
                    <a:lnTo>
                      <a:pt x="597" y="626"/>
                    </a:lnTo>
                    <a:lnTo>
                      <a:pt x="594" y="628"/>
                    </a:lnTo>
                    <a:lnTo>
                      <a:pt x="590" y="631"/>
                    </a:lnTo>
                    <a:lnTo>
                      <a:pt x="587" y="635"/>
                    </a:lnTo>
                    <a:lnTo>
                      <a:pt x="585" y="638"/>
                    </a:lnTo>
                    <a:lnTo>
                      <a:pt x="583" y="640"/>
                    </a:lnTo>
                    <a:lnTo>
                      <a:pt x="580" y="642"/>
                    </a:lnTo>
                    <a:lnTo>
                      <a:pt x="578" y="644"/>
                    </a:lnTo>
                    <a:lnTo>
                      <a:pt x="576" y="647"/>
                    </a:lnTo>
                    <a:lnTo>
                      <a:pt x="575" y="649"/>
                    </a:lnTo>
                    <a:lnTo>
                      <a:pt x="575" y="651"/>
                    </a:lnTo>
                    <a:lnTo>
                      <a:pt x="575" y="652"/>
                    </a:lnTo>
                    <a:lnTo>
                      <a:pt x="573" y="654"/>
                    </a:lnTo>
                    <a:lnTo>
                      <a:pt x="571" y="656"/>
                    </a:lnTo>
                    <a:lnTo>
                      <a:pt x="569" y="654"/>
                    </a:lnTo>
                    <a:lnTo>
                      <a:pt x="566" y="659"/>
                    </a:lnTo>
                    <a:lnTo>
                      <a:pt x="559" y="659"/>
                    </a:lnTo>
                    <a:lnTo>
                      <a:pt x="552" y="659"/>
                    </a:lnTo>
                    <a:lnTo>
                      <a:pt x="545" y="658"/>
                    </a:lnTo>
                    <a:lnTo>
                      <a:pt x="538" y="656"/>
                    </a:lnTo>
                    <a:lnTo>
                      <a:pt x="533" y="658"/>
                    </a:lnTo>
                    <a:lnTo>
                      <a:pt x="529" y="661"/>
                    </a:lnTo>
                    <a:lnTo>
                      <a:pt x="526" y="665"/>
                    </a:lnTo>
                    <a:lnTo>
                      <a:pt x="521" y="668"/>
                    </a:lnTo>
                    <a:lnTo>
                      <a:pt x="517" y="673"/>
                    </a:lnTo>
                    <a:lnTo>
                      <a:pt x="514" y="677"/>
                    </a:lnTo>
                    <a:lnTo>
                      <a:pt x="512" y="679"/>
                    </a:lnTo>
                    <a:lnTo>
                      <a:pt x="510" y="680"/>
                    </a:lnTo>
                    <a:lnTo>
                      <a:pt x="507" y="682"/>
                    </a:lnTo>
                    <a:lnTo>
                      <a:pt x="505" y="684"/>
                    </a:lnTo>
                    <a:lnTo>
                      <a:pt x="501" y="682"/>
                    </a:lnTo>
                    <a:lnTo>
                      <a:pt x="501" y="680"/>
                    </a:lnTo>
                    <a:lnTo>
                      <a:pt x="500" y="679"/>
                    </a:lnTo>
                    <a:lnTo>
                      <a:pt x="498" y="679"/>
                    </a:lnTo>
                    <a:lnTo>
                      <a:pt x="496" y="677"/>
                    </a:lnTo>
                    <a:lnTo>
                      <a:pt x="494" y="677"/>
                    </a:lnTo>
                    <a:lnTo>
                      <a:pt x="491" y="675"/>
                    </a:lnTo>
                    <a:lnTo>
                      <a:pt x="489" y="673"/>
                    </a:lnTo>
                    <a:lnTo>
                      <a:pt x="491" y="672"/>
                    </a:lnTo>
                    <a:lnTo>
                      <a:pt x="491" y="670"/>
                    </a:lnTo>
                    <a:lnTo>
                      <a:pt x="493" y="668"/>
                    </a:lnTo>
                    <a:lnTo>
                      <a:pt x="493" y="670"/>
                    </a:lnTo>
                    <a:lnTo>
                      <a:pt x="491" y="670"/>
                    </a:lnTo>
                    <a:lnTo>
                      <a:pt x="487" y="670"/>
                    </a:lnTo>
                    <a:lnTo>
                      <a:pt x="486" y="670"/>
                    </a:lnTo>
                    <a:lnTo>
                      <a:pt x="484" y="670"/>
                    </a:lnTo>
                    <a:lnTo>
                      <a:pt x="482" y="670"/>
                    </a:lnTo>
                    <a:lnTo>
                      <a:pt x="484" y="668"/>
                    </a:lnTo>
                    <a:lnTo>
                      <a:pt x="486" y="666"/>
                    </a:lnTo>
                    <a:lnTo>
                      <a:pt x="487" y="665"/>
                    </a:lnTo>
                    <a:lnTo>
                      <a:pt x="487" y="663"/>
                    </a:lnTo>
                    <a:lnTo>
                      <a:pt x="486" y="665"/>
                    </a:lnTo>
                    <a:lnTo>
                      <a:pt x="484" y="665"/>
                    </a:lnTo>
                    <a:lnTo>
                      <a:pt x="484" y="663"/>
                    </a:lnTo>
                    <a:lnTo>
                      <a:pt x="484" y="661"/>
                    </a:lnTo>
                    <a:lnTo>
                      <a:pt x="484" y="658"/>
                    </a:lnTo>
                    <a:lnTo>
                      <a:pt x="486" y="656"/>
                    </a:lnTo>
                    <a:lnTo>
                      <a:pt x="484" y="654"/>
                    </a:lnTo>
                    <a:lnTo>
                      <a:pt x="482" y="656"/>
                    </a:lnTo>
                    <a:lnTo>
                      <a:pt x="480" y="656"/>
                    </a:lnTo>
                    <a:lnTo>
                      <a:pt x="479" y="658"/>
                    </a:lnTo>
                    <a:lnTo>
                      <a:pt x="477" y="659"/>
                    </a:lnTo>
                    <a:lnTo>
                      <a:pt x="477" y="661"/>
                    </a:lnTo>
                    <a:lnTo>
                      <a:pt x="479" y="663"/>
                    </a:lnTo>
                    <a:lnTo>
                      <a:pt x="480" y="663"/>
                    </a:lnTo>
                    <a:lnTo>
                      <a:pt x="480" y="665"/>
                    </a:lnTo>
                    <a:lnTo>
                      <a:pt x="479" y="666"/>
                    </a:lnTo>
                    <a:lnTo>
                      <a:pt x="477" y="666"/>
                    </a:lnTo>
                    <a:lnTo>
                      <a:pt x="475" y="666"/>
                    </a:lnTo>
                    <a:lnTo>
                      <a:pt x="472" y="668"/>
                    </a:lnTo>
                    <a:lnTo>
                      <a:pt x="470" y="668"/>
                    </a:lnTo>
                    <a:lnTo>
                      <a:pt x="468" y="670"/>
                    </a:lnTo>
                    <a:lnTo>
                      <a:pt x="465" y="672"/>
                    </a:lnTo>
                    <a:lnTo>
                      <a:pt x="463" y="673"/>
                    </a:lnTo>
                    <a:lnTo>
                      <a:pt x="461" y="673"/>
                    </a:lnTo>
                    <a:lnTo>
                      <a:pt x="459" y="673"/>
                    </a:lnTo>
                    <a:lnTo>
                      <a:pt x="458" y="673"/>
                    </a:lnTo>
                    <a:lnTo>
                      <a:pt x="456" y="673"/>
                    </a:lnTo>
                    <a:lnTo>
                      <a:pt x="452" y="673"/>
                    </a:lnTo>
                    <a:lnTo>
                      <a:pt x="451" y="673"/>
                    </a:lnTo>
                    <a:lnTo>
                      <a:pt x="449" y="673"/>
                    </a:lnTo>
                    <a:lnTo>
                      <a:pt x="447" y="672"/>
                    </a:lnTo>
                    <a:lnTo>
                      <a:pt x="445" y="670"/>
                    </a:lnTo>
                    <a:lnTo>
                      <a:pt x="442" y="670"/>
                    </a:lnTo>
                    <a:lnTo>
                      <a:pt x="440" y="670"/>
                    </a:lnTo>
                    <a:lnTo>
                      <a:pt x="437" y="672"/>
                    </a:lnTo>
                    <a:lnTo>
                      <a:pt x="435" y="672"/>
                    </a:lnTo>
                    <a:lnTo>
                      <a:pt x="433" y="670"/>
                    </a:lnTo>
                    <a:lnTo>
                      <a:pt x="432" y="668"/>
                    </a:lnTo>
                    <a:lnTo>
                      <a:pt x="426" y="663"/>
                    </a:lnTo>
                    <a:lnTo>
                      <a:pt x="419" y="661"/>
                    </a:lnTo>
                    <a:lnTo>
                      <a:pt x="414" y="659"/>
                    </a:lnTo>
                    <a:lnTo>
                      <a:pt x="412" y="656"/>
                    </a:lnTo>
                    <a:lnTo>
                      <a:pt x="411" y="654"/>
                    </a:lnTo>
                    <a:lnTo>
                      <a:pt x="411" y="651"/>
                    </a:lnTo>
                    <a:lnTo>
                      <a:pt x="411" y="647"/>
                    </a:lnTo>
                    <a:lnTo>
                      <a:pt x="409" y="645"/>
                    </a:lnTo>
                    <a:lnTo>
                      <a:pt x="407" y="642"/>
                    </a:lnTo>
                    <a:lnTo>
                      <a:pt x="405" y="640"/>
                    </a:lnTo>
                    <a:lnTo>
                      <a:pt x="404" y="637"/>
                    </a:lnTo>
                    <a:lnTo>
                      <a:pt x="405" y="635"/>
                    </a:lnTo>
                    <a:lnTo>
                      <a:pt x="407" y="633"/>
                    </a:lnTo>
                    <a:lnTo>
                      <a:pt x="409" y="631"/>
                    </a:lnTo>
                    <a:lnTo>
                      <a:pt x="411" y="630"/>
                    </a:lnTo>
                    <a:lnTo>
                      <a:pt x="414" y="628"/>
                    </a:lnTo>
                    <a:lnTo>
                      <a:pt x="416" y="623"/>
                    </a:lnTo>
                    <a:lnTo>
                      <a:pt x="418" y="619"/>
                    </a:lnTo>
                    <a:lnTo>
                      <a:pt x="418" y="616"/>
                    </a:lnTo>
                    <a:lnTo>
                      <a:pt x="418" y="612"/>
                    </a:lnTo>
                    <a:lnTo>
                      <a:pt x="419" y="610"/>
                    </a:lnTo>
                    <a:lnTo>
                      <a:pt x="421" y="609"/>
                    </a:lnTo>
                    <a:lnTo>
                      <a:pt x="423" y="607"/>
                    </a:lnTo>
                    <a:lnTo>
                      <a:pt x="425" y="607"/>
                    </a:lnTo>
                    <a:lnTo>
                      <a:pt x="426" y="607"/>
                    </a:lnTo>
                    <a:lnTo>
                      <a:pt x="428" y="605"/>
                    </a:lnTo>
                    <a:lnTo>
                      <a:pt x="426" y="604"/>
                    </a:lnTo>
                    <a:lnTo>
                      <a:pt x="425" y="604"/>
                    </a:lnTo>
                    <a:lnTo>
                      <a:pt x="421" y="604"/>
                    </a:lnTo>
                    <a:lnTo>
                      <a:pt x="419" y="605"/>
                    </a:lnTo>
                    <a:lnTo>
                      <a:pt x="416" y="607"/>
                    </a:lnTo>
                    <a:lnTo>
                      <a:pt x="414" y="605"/>
                    </a:lnTo>
                    <a:lnTo>
                      <a:pt x="411" y="605"/>
                    </a:lnTo>
                    <a:lnTo>
                      <a:pt x="407" y="605"/>
                    </a:lnTo>
                    <a:lnTo>
                      <a:pt x="405" y="604"/>
                    </a:lnTo>
                    <a:lnTo>
                      <a:pt x="411" y="600"/>
                    </a:lnTo>
                    <a:lnTo>
                      <a:pt x="414" y="597"/>
                    </a:lnTo>
                    <a:lnTo>
                      <a:pt x="416" y="591"/>
                    </a:lnTo>
                    <a:lnTo>
                      <a:pt x="416" y="586"/>
                    </a:lnTo>
                    <a:lnTo>
                      <a:pt x="416" y="584"/>
                    </a:lnTo>
                    <a:lnTo>
                      <a:pt x="416" y="581"/>
                    </a:lnTo>
                    <a:lnTo>
                      <a:pt x="416" y="579"/>
                    </a:lnTo>
                    <a:lnTo>
                      <a:pt x="416" y="577"/>
                    </a:lnTo>
                    <a:lnTo>
                      <a:pt x="414" y="577"/>
                    </a:lnTo>
                    <a:lnTo>
                      <a:pt x="412" y="581"/>
                    </a:lnTo>
                    <a:lnTo>
                      <a:pt x="409" y="584"/>
                    </a:lnTo>
                    <a:lnTo>
                      <a:pt x="407" y="590"/>
                    </a:lnTo>
                    <a:lnTo>
                      <a:pt x="402" y="595"/>
                    </a:lnTo>
                    <a:lnTo>
                      <a:pt x="398" y="597"/>
                    </a:lnTo>
                    <a:lnTo>
                      <a:pt x="393" y="598"/>
                    </a:lnTo>
                    <a:lnTo>
                      <a:pt x="386" y="597"/>
                    </a:lnTo>
                    <a:lnTo>
                      <a:pt x="384" y="597"/>
                    </a:lnTo>
                    <a:lnTo>
                      <a:pt x="383" y="595"/>
                    </a:lnTo>
                    <a:lnTo>
                      <a:pt x="384" y="593"/>
                    </a:lnTo>
                    <a:lnTo>
                      <a:pt x="386" y="591"/>
                    </a:lnTo>
                    <a:lnTo>
                      <a:pt x="388" y="590"/>
                    </a:lnTo>
                    <a:lnTo>
                      <a:pt x="390" y="590"/>
                    </a:lnTo>
                    <a:lnTo>
                      <a:pt x="393" y="588"/>
                    </a:lnTo>
                    <a:lnTo>
                      <a:pt x="395" y="588"/>
                    </a:lnTo>
                    <a:lnTo>
                      <a:pt x="397" y="588"/>
                    </a:lnTo>
                    <a:lnTo>
                      <a:pt x="397" y="586"/>
                    </a:lnTo>
                    <a:lnTo>
                      <a:pt x="397" y="583"/>
                    </a:lnTo>
                    <a:lnTo>
                      <a:pt x="398" y="577"/>
                    </a:lnTo>
                    <a:lnTo>
                      <a:pt x="402" y="574"/>
                    </a:lnTo>
                    <a:lnTo>
                      <a:pt x="407" y="570"/>
                    </a:lnTo>
                    <a:lnTo>
                      <a:pt x="412" y="567"/>
                    </a:lnTo>
                    <a:lnTo>
                      <a:pt x="416" y="563"/>
                    </a:lnTo>
                    <a:lnTo>
                      <a:pt x="418" y="562"/>
                    </a:lnTo>
                    <a:lnTo>
                      <a:pt x="419" y="560"/>
                    </a:lnTo>
                    <a:lnTo>
                      <a:pt x="419" y="556"/>
                    </a:lnTo>
                    <a:lnTo>
                      <a:pt x="419" y="555"/>
                    </a:lnTo>
                    <a:lnTo>
                      <a:pt x="419" y="553"/>
                    </a:lnTo>
                    <a:lnTo>
                      <a:pt x="421" y="551"/>
                    </a:lnTo>
                    <a:lnTo>
                      <a:pt x="423" y="549"/>
                    </a:lnTo>
                    <a:lnTo>
                      <a:pt x="423" y="548"/>
                    </a:lnTo>
                    <a:lnTo>
                      <a:pt x="423" y="544"/>
                    </a:lnTo>
                    <a:lnTo>
                      <a:pt x="423" y="542"/>
                    </a:lnTo>
                    <a:lnTo>
                      <a:pt x="423" y="539"/>
                    </a:lnTo>
                    <a:lnTo>
                      <a:pt x="425" y="535"/>
                    </a:lnTo>
                    <a:lnTo>
                      <a:pt x="421" y="537"/>
                    </a:lnTo>
                    <a:lnTo>
                      <a:pt x="419" y="539"/>
                    </a:lnTo>
                    <a:lnTo>
                      <a:pt x="418" y="541"/>
                    </a:lnTo>
                    <a:lnTo>
                      <a:pt x="418" y="544"/>
                    </a:lnTo>
                    <a:lnTo>
                      <a:pt x="416" y="546"/>
                    </a:lnTo>
                    <a:lnTo>
                      <a:pt x="412" y="548"/>
                    </a:lnTo>
                    <a:lnTo>
                      <a:pt x="411" y="549"/>
                    </a:lnTo>
                    <a:lnTo>
                      <a:pt x="409" y="553"/>
                    </a:lnTo>
                    <a:lnTo>
                      <a:pt x="407" y="556"/>
                    </a:lnTo>
                    <a:lnTo>
                      <a:pt x="405" y="560"/>
                    </a:lnTo>
                    <a:lnTo>
                      <a:pt x="402" y="563"/>
                    </a:lnTo>
                    <a:lnTo>
                      <a:pt x="400" y="563"/>
                    </a:lnTo>
                    <a:lnTo>
                      <a:pt x="397" y="565"/>
                    </a:lnTo>
                    <a:lnTo>
                      <a:pt x="395" y="565"/>
                    </a:lnTo>
                    <a:lnTo>
                      <a:pt x="388" y="569"/>
                    </a:lnTo>
                    <a:lnTo>
                      <a:pt x="383" y="574"/>
                    </a:lnTo>
                    <a:lnTo>
                      <a:pt x="379" y="576"/>
                    </a:lnTo>
                    <a:lnTo>
                      <a:pt x="376" y="576"/>
                    </a:lnTo>
                    <a:lnTo>
                      <a:pt x="372" y="579"/>
                    </a:lnTo>
                    <a:lnTo>
                      <a:pt x="370" y="581"/>
                    </a:lnTo>
                    <a:lnTo>
                      <a:pt x="372" y="583"/>
                    </a:lnTo>
                    <a:lnTo>
                      <a:pt x="374" y="583"/>
                    </a:lnTo>
                    <a:lnTo>
                      <a:pt x="372" y="583"/>
                    </a:lnTo>
                    <a:lnTo>
                      <a:pt x="370" y="584"/>
                    </a:lnTo>
                    <a:lnTo>
                      <a:pt x="367" y="586"/>
                    </a:lnTo>
                    <a:lnTo>
                      <a:pt x="365" y="586"/>
                    </a:lnTo>
                    <a:lnTo>
                      <a:pt x="362" y="586"/>
                    </a:lnTo>
                    <a:lnTo>
                      <a:pt x="360" y="583"/>
                    </a:lnTo>
                    <a:lnTo>
                      <a:pt x="358" y="579"/>
                    </a:lnTo>
                    <a:lnTo>
                      <a:pt x="360" y="576"/>
                    </a:lnTo>
                    <a:lnTo>
                      <a:pt x="362" y="572"/>
                    </a:lnTo>
                    <a:lnTo>
                      <a:pt x="363" y="569"/>
                    </a:lnTo>
                    <a:lnTo>
                      <a:pt x="363" y="562"/>
                    </a:lnTo>
                    <a:lnTo>
                      <a:pt x="363" y="555"/>
                    </a:lnTo>
                    <a:lnTo>
                      <a:pt x="362" y="549"/>
                    </a:lnTo>
                    <a:lnTo>
                      <a:pt x="360" y="548"/>
                    </a:lnTo>
                    <a:lnTo>
                      <a:pt x="358" y="548"/>
                    </a:lnTo>
                    <a:lnTo>
                      <a:pt x="355" y="546"/>
                    </a:lnTo>
                    <a:lnTo>
                      <a:pt x="351" y="542"/>
                    </a:lnTo>
                    <a:lnTo>
                      <a:pt x="349" y="541"/>
                    </a:lnTo>
                    <a:lnTo>
                      <a:pt x="349" y="537"/>
                    </a:lnTo>
                    <a:lnTo>
                      <a:pt x="349" y="535"/>
                    </a:lnTo>
                    <a:lnTo>
                      <a:pt x="349" y="532"/>
                    </a:lnTo>
                    <a:lnTo>
                      <a:pt x="348" y="530"/>
                    </a:lnTo>
                    <a:lnTo>
                      <a:pt x="346" y="528"/>
                    </a:lnTo>
                    <a:lnTo>
                      <a:pt x="342" y="527"/>
                    </a:lnTo>
                    <a:lnTo>
                      <a:pt x="341" y="527"/>
                    </a:lnTo>
                    <a:lnTo>
                      <a:pt x="339" y="527"/>
                    </a:lnTo>
                    <a:lnTo>
                      <a:pt x="337" y="527"/>
                    </a:lnTo>
                    <a:lnTo>
                      <a:pt x="335" y="527"/>
                    </a:lnTo>
                    <a:lnTo>
                      <a:pt x="334" y="527"/>
                    </a:lnTo>
                    <a:lnTo>
                      <a:pt x="332" y="525"/>
                    </a:lnTo>
                    <a:lnTo>
                      <a:pt x="329" y="525"/>
                    </a:lnTo>
                    <a:lnTo>
                      <a:pt x="325" y="525"/>
                    </a:lnTo>
                    <a:lnTo>
                      <a:pt x="322" y="525"/>
                    </a:lnTo>
                    <a:lnTo>
                      <a:pt x="320" y="522"/>
                    </a:lnTo>
                    <a:lnTo>
                      <a:pt x="316" y="520"/>
                    </a:lnTo>
                    <a:lnTo>
                      <a:pt x="315" y="516"/>
                    </a:lnTo>
                    <a:lnTo>
                      <a:pt x="313" y="515"/>
                    </a:lnTo>
                    <a:lnTo>
                      <a:pt x="309" y="513"/>
                    </a:lnTo>
                    <a:lnTo>
                      <a:pt x="306" y="513"/>
                    </a:lnTo>
                    <a:lnTo>
                      <a:pt x="302" y="515"/>
                    </a:lnTo>
                    <a:lnTo>
                      <a:pt x="299" y="515"/>
                    </a:lnTo>
                    <a:lnTo>
                      <a:pt x="294" y="513"/>
                    </a:lnTo>
                    <a:lnTo>
                      <a:pt x="288" y="513"/>
                    </a:lnTo>
                    <a:lnTo>
                      <a:pt x="280" y="511"/>
                    </a:lnTo>
                    <a:lnTo>
                      <a:pt x="273" y="513"/>
                    </a:lnTo>
                    <a:lnTo>
                      <a:pt x="267" y="515"/>
                    </a:lnTo>
                    <a:lnTo>
                      <a:pt x="260" y="518"/>
                    </a:lnTo>
                    <a:lnTo>
                      <a:pt x="255" y="522"/>
                    </a:lnTo>
                    <a:lnTo>
                      <a:pt x="248" y="525"/>
                    </a:lnTo>
                    <a:lnTo>
                      <a:pt x="243" y="528"/>
                    </a:lnTo>
                    <a:lnTo>
                      <a:pt x="238" y="528"/>
                    </a:lnTo>
                    <a:lnTo>
                      <a:pt x="231" y="530"/>
                    </a:lnTo>
                    <a:lnTo>
                      <a:pt x="219" y="532"/>
                    </a:lnTo>
                    <a:lnTo>
                      <a:pt x="206" y="530"/>
                    </a:lnTo>
                    <a:lnTo>
                      <a:pt x="199" y="532"/>
                    </a:lnTo>
                    <a:lnTo>
                      <a:pt x="194" y="534"/>
                    </a:lnTo>
                    <a:lnTo>
                      <a:pt x="189" y="537"/>
                    </a:lnTo>
                    <a:lnTo>
                      <a:pt x="182" y="541"/>
                    </a:lnTo>
                    <a:lnTo>
                      <a:pt x="173" y="546"/>
                    </a:lnTo>
                    <a:lnTo>
                      <a:pt x="168" y="548"/>
                    </a:lnTo>
                    <a:lnTo>
                      <a:pt x="163" y="549"/>
                    </a:lnTo>
                    <a:lnTo>
                      <a:pt x="161" y="551"/>
                    </a:lnTo>
                    <a:lnTo>
                      <a:pt x="159" y="553"/>
                    </a:lnTo>
                    <a:lnTo>
                      <a:pt x="159" y="556"/>
                    </a:lnTo>
                    <a:lnTo>
                      <a:pt x="157" y="558"/>
                    </a:lnTo>
                    <a:lnTo>
                      <a:pt x="156" y="560"/>
                    </a:lnTo>
                    <a:lnTo>
                      <a:pt x="154" y="563"/>
                    </a:lnTo>
                    <a:lnTo>
                      <a:pt x="150" y="565"/>
                    </a:lnTo>
                    <a:lnTo>
                      <a:pt x="145" y="567"/>
                    </a:lnTo>
                    <a:lnTo>
                      <a:pt x="142" y="569"/>
                    </a:lnTo>
                    <a:lnTo>
                      <a:pt x="140" y="567"/>
                    </a:lnTo>
                    <a:lnTo>
                      <a:pt x="138" y="567"/>
                    </a:lnTo>
                    <a:lnTo>
                      <a:pt x="136" y="567"/>
                    </a:lnTo>
                    <a:lnTo>
                      <a:pt x="136" y="565"/>
                    </a:lnTo>
                    <a:lnTo>
                      <a:pt x="136" y="567"/>
                    </a:lnTo>
                    <a:lnTo>
                      <a:pt x="135" y="567"/>
                    </a:lnTo>
                    <a:lnTo>
                      <a:pt x="131" y="569"/>
                    </a:lnTo>
                    <a:lnTo>
                      <a:pt x="128" y="569"/>
                    </a:lnTo>
                    <a:lnTo>
                      <a:pt x="124" y="569"/>
                    </a:lnTo>
                    <a:lnTo>
                      <a:pt x="121" y="570"/>
                    </a:lnTo>
                    <a:lnTo>
                      <a:pt x="119" y="570"/>
                    </a:lnTo>
                    <a:lnTo>
                      <a:pt x="116" y="569"/>
                    </a:lnTo>
                    <a:lnTo>
                      <a:pt x="114" y="567"/>
                    </a:lnTo>
                    <a:lnTo>
                      <a:pt x="112" y="567"/>
                    </a:lnTo>
                    <a:lnTo>
                      <a:pt x="110" y="567"/>
                    </a:lnTo>
                    <a:lnTo>
                      <a:pt x="109" y="567"/>
                    </a:lnTo>
                    <a:lnTo>
                      <a:pt x="107" y="567"/>
                    </a:lnTo>
                    <a:lnTo>
                      <a:pt x="100" y="567"/>
                    </a:lnTo>
                    <a:lnTo>
                      <a:pt x="95" y="567"/>
                    </a:lnTo>
                    <a:lnTo>
                      <a:pt x="89" y="569"/>
                    </a:lnTo>
                    <a:lnTo>
                      <a:pt x="82" y="570"/>
                    </a:lnTo>
                    <a:lnTo>
                      <a:pt x="79" y="570"/>
                    </a:lnTo>
                    <a:lnTo>
                      <a:pt x="75" y="570"/>
                    </a:lnTo>
                    <a:lnTo>
                      <a:pt x="72" y="572"/>
                    </a:lnTo>
                    <a:lnTo>
                      <a:pt x="70" y="574"/>
                    </a:lnTo>
                    <a:lnTo>
                      <a:pt x="67" y="577"/>
                    </a:lnTo>
                    <a:lnTo>
                      <a:pt x="67" y="579"/>
                    </a:lnTo>
                    <a:lnTo>
                      <a:pt x="67" y="581"/>
                    </a:lnTo>
                    <a:lnTo>
                      <a:pt x="65" y="583"/>
                    </a:lnTo>
                    <a:lnTo>
                      <a:pt x="63" y="583"/>
                    </a:lnTo>
                    <a:lnTo>
                      <a:pt x="61" y="583"/>
                    </a:lnTo>
                    <a:lnTo>
                      <a:pt x="58" y="583"/>
                    </a:lnTo>
                    <a:lnTo>
                      <a:pt x="56" y="584"/>
                    </a:lnTo>
                    <a:lnTo>
                      <a:pt x="56" y="586"/>
                    </a:lnTo>
                    <a:lnTo>
                      <a:pt x="54" y="588"/>
                    </a:lnTo>
                    <a:lnTo>
                      <a:pt x="53" y="590"/>
                    </a:lnTo>
                    <a:lnTo>
                      <a:pt x="51" y="591"/>
                    </a:lnTo>
                    <a:lnTo>
                      <a:pt x="49" y="591"/>
                    </a:lnTo>
                    <a:lnTo>
                      <a:pt x="47" y="591"/>
                    </a:lnTo>
                    <a:lnTo>
                      <a:pt x="46" y="591"/>
                    </a:lnTo>
                    <a:lnTo>
                      <a:pt x="44" y="593"/>
                    </a:lnTo>
                    <a:lnTo>
                      <a:pt x="42" y="593"/>
                    </a:lnTo>
                    <a:lnTo>
                      <a:pt x="40" y="593"/>
                    </a:lnTo>
                    <a:lnTo>
                      <a:pt x="39" y="593"/>
                    </a:lnTo>
                    <a:lnTo>
                      <a:pt x="37" y="593"/>
                    </a:lnTo>
                    <a:lnTo>
                      <a:pt x="37" y="595"/>
                    </a:lnTo>
                    <a:lnTo>
                      <a:pt x="35" y="597"/>
                    </a:lnTo>
                    <a:lnTo>
                      <a:pt x="33" y="597"/>
                    </a:lnTo>
                    <a:lnTo>
                      <a:pt x="30" y="595"/>
                    </a:lnTo>
                    <a:lnTo>
                      <a:pt x="28" y="595"/>
                    </a:lnTo>
                    <a:lnTo>
                      <a:pt x="26" y="593"/>
                    </a:lnTo>
                    <a:lnTo>
                      <a:pt x="23" y="593"/>
                    </a:lnTo>
                    <a:lnTo>
                      <a:pt x="21" y="591"/>
                    </a:lnTo>
                    <a:lnTo>
                      <a:pt x="18" y="590"/>
                    </a:lnTo>
                    <a:lnTo>
                      <a:pt x="16" y="586"/>
                    </a:lnTo>
                    <a:lnTo>
                      <a:pt x="14" y="584"/>
                    </a:lnTo>
                    <a:lnTo>
                      <a:pt x="12" y="583"/>
                    </a:lnTo>
                    <a:lnTo>
                      <a:pt x="9" y="583"/>
                    </a:lnTo>
                    <a:lnTo>
                      <a:pt x="7" y="583"/>
                    </a:lnTo>
                    <a:lnTo>
                      <a:pt x="4" y="583"/>
                    </a:lnTo>
                    <a:lnTo>
                      <a:pt x="4" y="579"/>
                    </a:lnTo>
                    <a:lnTo>
                      <a:pt x="2" y="577"/>
                    </a:lnTo>
                    <a:lnTo>
                      <a:pt x="2" y="574"/>
                    </a:lnTo>
                    <a:lnTo>
                      <a:pt x="2" y="572"/>
                    </a:lnTo>
                    <a:lnTo>
                      <a:pt x="0" y="570"/>
                    </a:lnTo>
                    <a:lnTo>
                      <a:pt x="0" y="569"/>
                    </a:lnTo>
                    <a:lnTo>
                      <a:pt x="0" y="567"/>
                    </a:lnTo>
                    <a:lnTo>
                      <a:pt x="2" y="565"/>
                    </a:lnTo>
                    <a:lnTo>
                      <a:pt x="4" y="565"/>
                    </a:lnTo>
                    <a:lnTo>
                      <a:pt x="7" y="565"/>
                    </a:lnTo>
                    <a:lnTo>
                      <a:pt x="9" y="565"/>
                    </a:lnTo>
                    <a:lnTo>
                      <a:pt x="12" y="565"/>
                    </a:lnTo>
                    <a:lnTo>
                      <a:pt x="16" y="562"/>
                    </a:lnTo>
                    <a:lnTo>
                      <a:pt x="16" y="560"/>
                    </a:lnTo>
                    <a:lnTo>
                      <a:pt x="16" y="558"/>
                    </a:lnTo>
                    <a:lnTo>
                      <a:pt x="16" y="556"/>
                    </a:lnTo>
                    <a:lnTo>
                      <a:pt x="18" y="555"/>
                    </a:lnTo>
                    <a:lnTo>
                      <a:pt x="19" y="553"/>
                    </a:lnTo>
                    <a:lnTo>
                      <a:pt x="21" y="549"/>
                    </a:lnTo>
                    <a:lnTo>
                      <a:pt x="21" y="548"/>
                    </a:lnTo>
                    <a:lnTo>
                      <a:pt x="19" y="544"/>
                    </a:lnTo>
                    <a:lnTo>
                      <a:pt x="19" y="541"/>
                    </a:lnTo>
                    <a:lnTo>
                      <a:pt x="21" y="537"/>
                    </a:lnTo>
                    <a:lnTo>
                      <a:pt x="23" y="537"/>
                    </a:lnTo>
                    <a:lnTo>
                      <a:pt x="25" y="539"/>
                    </a:lnTo>
                    <a:lnTo>
                      <a:pt x="26" y="539"/>
                    </a:lnTo>
                    <a:lnTo>
                      <a:pt x="26" y="537"/>
                    </a:lnTo>
                    <a:lnTo>
                      <a:pt x="26" y="535"/>
                    </a:lnTo>
                    <a:lnTo>
                      <a:pt x="26" y="532"/>
                    </a:lnTo>
                    <a:lnTo>
                      <a:pt x="28" y="527"/>
                    </a:lnTo>
                    <a:lnTo>
                      <a:pt x="30" y="522"/>
                    </a:lnTo>
                    <a:lnTo>
                      <a:pt x="32" y="516"/>
                    </a:lnTo>
                    <a:lnTo>
                      <a:pt x="32" y="492"/>
                    </a:lnTo>
                    <a:lnTo>
                      <a:pt x="35" y="469"/>
                    </a:lnTo>
                    <a:lnTo>
                      <a:pt x="37" y="455"/>
                    </a:lnTo>
                    <a:lnTo>
                      <a:pt x="35" y="443"/>
                    </a:lnTo>
                    <a:lnTo>
                      <a:pt x="30" y="429"/>
                    </a:lnTo>
                    <a:lnTo>
                      <a:pt x="28" y="426"/>
                    </a:lnTo>
                    <a:lnTo>
                      <a:pt x="26" y="420"/>
                    </a:lnTo>
                    <a:lnTo>
                      <a:pt x="26" y="417"/>
                    </a:lnTo>
                    <a:lnTo>
                      <a:pt x="28" y="413"/>
                    </a:lnTo>
                    <a:lnTo>
                      <a:pt x="30" y="410"/>
                    </a:lnTo>
                    <a:lnTo>
                      <a:pt x="30" y="406"/>
                    </a:lnTo>
                    <a:lnTo>
                      <a:pt x="28" y="399"/>
                    </a:lnTo>
                    <a:lnTo>
                      <a:pt x="26" y="391"/>
                    </a:lnTo>
                    <a:lnTo>
                      <a:pt x="26" y="389"/>
                    </a:lnTo>
                    <a:lnTo>
                      <a:pt x="25" y="385"/>
                    </a:lnTo>
                    <a:lnTo>
                      <a:pt x="25" y="382"/>
                    </a:lnTo>
                    <a:lnTo>
                      <a:pt x="25" y="380"/>
                    </a:lnTo>
                    <a:lnTo>
                      <a:pt x="26" y="377"/>
                    </a:lnTo>
                    <a:lnTo>
                      <a:pt x="28" y="378"/>
                    </a:lnTo>
                    <a:lnTo>
                      <a:pt x="32" y="380"/>
                    </a:lnTo>
                    <a:lnTo>
                      <a:pt x="33" y="382"/>
                    </a:lnTo>
                    <a:lnTo>
                      <a:pt x="35" y="384"/>
                    </a:lnTo>
                    <a:lnTo>
                      <a:pt x="35" y="385"/>
                    </a:lnTo>
                    <a:lnTo>
                      <a:pt x="37" y="385"/>
                    </a:lnTo>
                    <a:lnTo>
                      <a:pt x="37" y="384"/>
                    </a:lnTo>
                    <a:lnTo>
                      <a:pt x="37" y="377"/>
                    </a:lnTo>
                    <a:lnTo>
                      <a:pt x="35" y="368"/>
                    </a:lnTo>
                    <a:lnTo>
                      <a:pt x="37" y="361"/>
                    </a:lnTo>
                    <a:lnTo>
                      <a:pt x="39" y="359"/>
                    </a:lnTo>
                    <a:lnTo>
                      <a:pt x="40" y="363"/>
                    </a:lnTo>
                    <a:lnTo>
                      <a:pt x="40" y="373"/>
                    </a:lnTo>
                    <a:lnTo>
                      <a:pt x="42" y="384"/>
                    </a:lnTo>
                    <a:lnTo>
                      <a:pt x="44" y="380"/>
                    </a:lnTo>
                    <a:lnTo>
                      <a:pt x="46" y="377"/>
                    </a:lnTo>
                    <a:lnTo>
                      <a:pt x="47" y="373"/>
                    </a:lnTo>
                    <a:lnTo>
                      <a:pt x="49" y="370"/>
                    </a:lnTo>
                    <a:lnTo>
                      <a:pt x="47" y="358"/>
                    </a:lnTo>
                    <a:lnTo>
                      <a:pt x="46" y="347"/>
                    </a:lnTo>
                    <a:lnTo>
                      <a:pt x="46" y="342"/>
                    </a:lnTo>
                    <a:lnTo>
                      <a:pt x="46" y="337"/>
                    </a:lnTo>
                    <a:lnTo>
                      <a:pt x="47" y="331"/>
                    </a:lnTo>
                    <a:lnTo>
                      <a:pt x="49" y="326"/>
                    </a:lnTo>
                    <a:lnTo>
                      <a:pt x="53" y="324"/>
                    </a:lnTo>
                    <a:lnTo>
                      <a:pt x="54" y="323"/>
                    </a:lnTo>
                    <a:lnTo>
                      <a:pt x="58" y="319"/>
                    </a:lnTo>
                    <a:lnTo>
                      <a:pt x="58" y="317"/>
                    </a:lnTo>
                    <a:lnTo>
                      <a:pt x="56" y="316"/>
                    </a:lnTo>
                    <a:lnTo>
                      <a:pt x="58" y="314"/>
                    </a:lnTo>
                    <a:lnTo>
                      <a:pt x="60" y="312"/>
                    </a:lnTo>
                    <a:lnTo>
                      <a:pt x="61" y="309"/>
                    </a:lnTo>
                    <a:lnTo>
                      <a:pt x="61" y="307"/>
                    </a:lnTo>
                    <a:lnTo>
                      <a:pt x="60" y="305"/>
                    </a:lnTo>
                    <a:lnTo>
                      <a:pt x="58" y="305"/>
                    </a:lnTo>
                    <a:lnTo>
                      <a:pt x="58" y="303"/>
                    </a:lnTo>
                    <a:lnTo>
                      <a:pt x="60" y="300"/>
                    </a:lnTo>
                    <a:lnTo>
                      <a:pt x="61" y="296"/>
                    </a:lnTo>
                    <a:lnTo>
                      <a:pt x="65" y="293"/>
                    </a:lnTo>
                    <a:lnTo>
                      <a:pt x="68" y="289"/>
                    </a:lnTo>
                    <a:lnTo>
                      <a:pt x="70" y="286"/>
                    </a:lnTo>
                    <a:lnTo>
                      <a:pt x="74" y="284"/>
                    </a:lnTo>
                    <a:lnTo>
                      <a:pt x="75" y="282"/>
                    </a:lnTo>
                    <a:lnTo>
                      <a:pt x="74" y="286"/>
                    </a:lnTo>
                    <a:lnTo>
                      <a:pt x="72" y="289"/>
                    </a:lnTo>
                    <a:lnTo>
                      <a:pt x="72" y="295"/>
                    </a:lnTo>
                    <a:lnTo>
                      <a:pt x="72" y="298"/>
                    </a:lnTo>
                    <a:lnTo>
                      <a:pt x="75" y="295"/>
                    </a:lnTo>
                    <a:lnTo>
                      <a:pt x="77" y="293"/>
                    </a:lnTo>
                    <a:lnTo>
                      <a:pt x="79" y="289"/>
                    </a:lnTo>
                    <a:lnTo>
                      <a:pt x="81" y="288"/>
                    </a:lnTo>
                    <a:lnTo>
                      <a:pt x="81" y="284"/>
                    </a:lnTo>
                    <a:lnTo>
                      <a:pt x="81" y="282"/>
                    </a:lnTo>
                    <a:lnTo>
                      <a:pt x="81" y="281"/>
                    </a:lnTo>
                    <a:lnTo>
                      <a:pt x="84" y="279"/>
                    </a:lnTo>
                    <a:lnTo>
                      <a:pt x="88" y="277"/>
                    </a:lnTo>
                    <a:lnTo>
                      <a:pt x="91" y="276"/>
                    </a:lnTo>
                    <a:lnTo>
                      <a:pt x="96" y="272"/>
                    </a:lnTo>
                    <a:lnTo>
                      <a:pt x="100" y="267"/>
                    </a:lnTo>
                    <a:lnTo>
                      <a:pt x="102" y="265"/>
                    </a:lnTo>
                    <a:lnTo>
                      <a:pt x="105" y="260"/>
                    </a:lnTo>
                    <a:lnTo>
                      <a:pt x="107" y="256"/>
                    </a:lnTo>
                    <a:lnTo>
                      <a:pt x="110" y="253"/>
                    </a:lnTo>
                    <a:lnTo>
                      <a:pt x="112" y="251"/>
                    </a:lnTo>
                    <a:lnTo>
                      <a:pt x="114" y="251"/>
                    </a:lnTo>
                    <a:lnTo>
                      <a:pt x="116" y="251"/>
                    </a:lnTo>
                    <a:lnTo>
                      <a:pt x="121" y="253"/>
                    </a:lnTo>
                    <a:lnTo>
                      <a:pt x="124" y="251"/>
                    </a:lnTo>
                    <a:lnTo>
                      <a:pt x="133" y="249"/>
                    </a:lnTo>
                    <a:lnTo>
                      <a:pt x="142" y="246"/>
                    </a:lnTo>
                    <a:lnTo>
                      <a:pt x="143" y="246"/>
                    </a:lnTo>
                    <a:lnTo>
                      <a:pt x="147" y="246"/>
                    </a:lnTo>
                    <a:lnTo>
                      <a:pt x="150" y="246"/>
                    </a:lnTo>
                    <a:lnTo>
                      <a:pt x="152" y="244"/>
                    </a:lnTo>
                    <a:lnTo>
                      <a:pt x="154" y="244"/>
                    </a:lnTo>
                    <a:lnTo>
                      <a:pt x="154" y="242"/>
                    </a:lnTo>
                    <a:lnTo>
                      <a:pt x="154" y="241"/>
                    </a:lnTo>
                    <a:lnTo>
                      <a:pt x="157" y="239"/>
                    </a:lnTo>
                    <a:lnTo>
                      <a:pt x="161" y="239"/>
                    </a:lnTo>
                    <a:lnTo>
                      <a:pt x="163" y="239"/>
                    </a:lnTo>
                    <a:lnTo>
                      <a:pt x="166" y="239"/>
                    </a:lnTo>
                    <a:lnTo>
                      <a:pt x="171" y="237"/>
                    </a:lnTo>
                    <a:lnTo>
                      <a:pt x="178" y="234"/>
                    </a:lnTo>
                    <a:lnTo>
                      <a:pt x="184" y="232"/>
                    </a:lnTo>
                    <a:lnTo>
                      <a:pt x="192" y="230"/>
                    </a:lnTo>
                    <a:lnTo>
                      <a:pt x="201" y="227"/>
                    </a:lnTo>
                    <a:lnTo>
                      <a:pt x="210" y="225"/>
                    </a:lnTo>
                    <a:lnTo>
                      <a:pt x="220" y="216"/>
                    </a:lnTo>
                    <a:lnTo>
                      <a:pt x="229" y="206"/>
                    </a:lnTo>
                    <a:lnTo>
                      <a:pt x="236" y="192"/>
                    </a:lnTo>
                    <a:lnTo>
                      <a:pt x="238" y="190"/>
                    </a:lnTo>
                    <a:lnTo>
                      <a:pt x="239" y="187"/>
                    </a:lnTo>
                    <a:lnTo>
                      <a:pt x="241" y="183"/>
                    </a:lnTo>
                    <a:lnTo>
                      <a:pt x="245" y="181"/>
                    </a:lnTo>
                    <a:lnTo>
                      <a:pt x="246" y="181"/>
                    </a:lnTo>
                    <a:lnTo>
                      <a:pt x="248" y="181"/>
                    </a:lnTo>
                    <a:lnTo>
                      <a:pt x="252" y="181"/>
                    </a:lnTo>
                    <a:lnTo>
                      <a:pt x="253" y="180"/>
                    </a:lnTo>
                    <a:lnTo>
                      <a:pt x="252" y="178"/>
                    </a:lnTo>
                    <a:lnTo>
                      <a:pt x="250" y="176"/>
                    </a:lnTo>
                    <a:lnTo>
                      <a:pt x="248" y="176"/>
                    </a:lnTo>
                    <a:lnTo>
                      <a:pt x="246" y="174"/>
                    </a:lnTo>
                    <a:lnTo>
                      <a:pt x="246" y="171"/>
                    </a:lnTo>
                    <a:lnTo>
                      <a:pt x="248" y="169"/>
                    </a:lnTo>
                    <a:lnTo>
                      <a:pt x="248" y="166"/>
                    </a:lnTo>
                    <a:lnTo>
                      <a:pt x="248" y="164"/>
                    </a:lnTo>
                    <a:lnTo>
                      <a:pt x="248" y="162"/>
                    </a:lnTo>
                    <a:lnTo>
                      <a:pt x="246" y="160"/>
                    </a:lnTo>
                    <a:lnTo>
                      <a:pt x="248" y="160"/>
                    </a:lnTo>
                    <a:lnTo>
                      <a:pt x="250" y="159"/>
                    </a:lnTo>
                    <a:lnTo>
                      <a:pt x="252" y="155"/>
                    </a:lnTo>
                    <a:lnTo>
                      <a:pt x="255" y="153"/>
                    </a:lnTo>
                    <a:lnTo>
                      <a:pt x="257" y="150"/>
                    </a:lnTo>
                    <a:lnTo>
                      <a:pt x="259" y="148"/>
                    </a:lnTo>
                    <a:lnTo>
                      <a:pt x="260" y="146"/>
                    </a:lnTo>
                    <a:lnTo>
                      <a:pt x="262" y="145"/>
                    </a:lnTo>
                    <a:lnTo>
                      <a:pt x="264" y="143"/>
                    </a:lnTo>
                    <a:lnTo>
                      <a:pt x="266" y="141"/>
                    </a:lnTo>
                    <a:lnTo>
                      <a:pt x="267" y="141"/>
                    </a:lnTo>
                    <a:lnTo>
                      <a:pt x="269" y="143"/>
                    </a:lnTo>
                    <a:lnTo>
                      <a:pt x="267" y="145"/>
                    </a:lnTo>
                    <a:lnTo>
                      <a:pt x="267" y="146"/>
                    </a:lnTo>
                    <a:lnTo>
                      <a:pt x="267" y="148"/>
                    </a:lnTo>
                    <a:lnTo>
                      <a:pt x="271" y="153"/>
                    </a:lnTo>
                    <a:lnTo>
                      <a:pt x="274" y="160"/>
                    </a:lnTo>
                    <a:lnTo>
                      <a:pt x="278" y="166"/>
                    </a:lnTo>
                    <a:lnTo>
                      <a:pt x="278" y="162"/>
                    </a:lnTo>
                    <a:lnTo>
                      <a:pt x="278" y="160"/>
                    </a:lnTo>
                    <a:lnTo>
                      <a:pt x="278" y="157"/>
                    </a:lnTo>
                    <a:lnTo>
                      <a:pt x="278" y="153"/>
                    </a:lnTo>
                    <a:lnTo>
                      <a:pt x="280" y="152"/>
                    </a:lnTo>
                    <a:lnTo>
                      <a:pt x="283" y="150"/>
                    </a:lnTo>
                    <a:lnTo>
                      <a:pt x="281" y="148"/>
                    </a:lnTo>
                    <a:lnTo>
                      <a:pt x="280" y="145"/>
                    </a:lnTo>
                    <a:lnTo>
                      <a:pt x="278" y="143"/>
                    </a:lnTo>
                    <a:lnTo>
                      <a:pt x="276" y="141"/>
                    </a:lnTo>
                    <a:lnTo>
                      <a:pt x="276" y="139"/>
                    </a:lnTo>
                    <a:lnTo>
                      <a:pt x="276" y="138"/>
                    </a:lnTo>
                    <a:lnTo>
                      <a:pt x="280" y="138"/>
                    </a:lnTo>
                    <a:lnTo>
                      <a:pt x="281" y="138"/>
                    </a:lnTo>
                    <a:lnTo>
                      <a:pt x="281" y="136"/>
                    </a:lnTo>
                    <a:lnTo>
                      <a:pt x="281" y="134"/>
                    </a:lnTo>
                    <a:lnTo>
                      <a:pt x="281" y="132"/>
                    </a:lnTo>
                    <a:lnTo>
                      <a:pt x="281" y="131"/>
                    </a:lnTo>
                    <a:lnTo>
                      <a:pt x="281" y="129"/>
                    </a:lnTo>
                    <a:lnTo>
                      <a:pt x="283" y="129"/>
                    </a:lnTo>
                    <a:lnTo>
                      <a:pt x="287" y="129"/>
                    </a:lnTo>
                    <a:lnTo>
                      <a:pt x="288" y="131"/>
                    </a:lnTo>
                    <a:lnTo>
                      <a:pt x="290" y="131"/>
                    </a:lnTo>
                    <a:lnTo>
                      <a:pt x="292" y="132"/>
                    </a:lnTo>
                    <a:lnTo>
                      <a:pt x="294" y="134"/>
                    </a:lnTo>
                    <a:lnTo>
                      <a:pt x="292" y="136"/>
                    </a:lnTo>
                    <a:lnTo>
                      <a:pt x="292" y="138"/>
                    </a:lnTo>
                    <a:lnTo>
                      <a:pt x="290" y="141"/>
                    </a:lnTo>
                    <a:lnTo>
                      <a:pt x="292" y="139"/>
                    </a:lnTo>
                    <a:lnTo>
                      <a:pt x="295" y="139"/>
                    </a:lnTo>
                    <a:lnTo>
                      <a:pt x="301" y="139"/>
                    </a:lnTo>
                    <a:lnTo>
                      <a:pt x="304" y="141"/>
                    </a:lnTo>
                    <a:lnTo>
                      <a:pt x="299" y="138"/>
                    </a:lnTo>
                    <a:lnTo>
                      <a:pt x="299" y="136"/>
                    </a:lnTo>
                    <a:lnTo>
                      <a:pt x="299" y="132"/>
                    </a:lnTo>
                    <a:lnTo>
                      <a:pt x="301" y="129"/>
                    </a:lnTo>
                    <a:lnTo>
                      <a:pt x="302" y="127"/>
                    </a:lnTo>
                    <a:lnTo>
                      <a:pt x="304" y="124"/>
                    </a:lnTo>
                    <a:lnTo>
                      <a:pt x="301" y="125"/>
                    </a:lnTo>
                    <a:lnTo>
                      <a:pt x="299" y="127"/>
                    </a:lnTo>
                    <a:lnTo>
                      <a:pt x="297" y="131"/>
                    </a:lnTo>
                    <a:lnTo>
                      <a:pt x="295" y="127"/>
                    </a:lnTo>
                    <a:lnTo>
                      <a:pt x="295" y="124"/>
                    </a:lnTo>
                    <a:lnTo>
                      <a:pt x="297" y="120"/>
                    </a:lnTo>
                    <a:lnTo>
                      <a:pt x="299" y="119"/>
                    </a:lnTo>
                    <a:lnTo>
                      <a:pt x="302" y="117"/>
                    </a:lnTo>
                    <a:lnTo>
                      <a:pt x="302" y="115"/>
                    </a:lnTo>
                    <a:lnTo>
                      <a:pt x="304" y="112"/>
                    </a:lnTo>
                    <a:lnTo>
                      <a:pt x="306" y="112"/>
                    </a:lnTo>
                    <a:lnTo>
                      <a:pt x="308" y="113"/>
                    </a:lnTo>
                    <a:lnTo>
                      <a:pt x="309" y="115"/>
                    </a:lnTo>
                    <a:lnTo>
                      <a:pt x="311" y="115"/>
                    </a:lnTo>
                    <a:lnTo>
                      <a:pt x="311" y="113"/>
                    </a:lnTo>
                    <a:lnTo>
                      <a:pt x="313" y="113"/>
                    </a:lnTo>
                    <a:lnTo>
                      <a:pt x="315" y="113"/>
                    </a:lnTo>
                    <a:lnTo>
                      <a:pt x="316" y="113"/>
                    </a:lnTo>
                    <a:lnTo>
                      <a:pt x="315" y="112"/>
                    </a:lnTo>
                    <a:lnTo>
                      <a:pt x="313" y="110"/>
                    </a:lnTo>
                    <a:lnTo>
                      <a:pt x="309" y="108"/>
                    </a:lnTo>
                    <a:lnTo>
                      <a:pt x="308" y="106"/>
                    </a:lnTo>
                    <a:lnTo>
                      <a:pt x="308" y="105"/>
                    </a:lnTo>
                    <a:lnTo>
                      <a:pt x="309" y="103"/>
                    </a:lnTo>
                    <a:lnTo>
                      <a:pt x="313" y="103"/>
                    </a:lnTo>
                    <a:lnTo>
                      <a:pt x="315" y="103"/>
                    </a:lnTo>
                    <a:lnTo>
                      <a:pt x="316" y="101"/>
                    </a:lnTo>
                    <a:lnTo>
                      <a:pt x="318" y="101"/>
                    </a:lnTo>
                    <a:lnTo>
                      <a:pt x="316" y="99"/>
                    </a:lnTo>
                    <a:lnTo>
                      <a:pt x="315" y="99"/>
                    </a:lnTo>
                    <a:lnTo>
                      <a:pt x="313" y="98"/>
                    </a:lnTo>
                    <a:lnTo>
                      <a:pt x="315" y="98"/>
                    </a:lnTo>
                    <a:lnTo>
                      <a:pt x="316" y="98"/>
                    </a:lnTo>
                    <a:lnTo>
                      <a:pt x="320" y="98"/>
                    </a:lnTo>
                    <a:lnTo>
                      <a:pt x="322" y="98"/>
                    </a:lnTo>
                    <a:lnTo>
                      <a:pt x="322" y="96"/>
                    </a:lnTo>
                    <a:lnTo>
                      <a:pt x="320" y="94"/>
                    </a:lnTo>
                    <a:lnTo>
                      <a:pt x="318" y="92"/>
                    </a:lnTo>
                    <a:lnTo>
                      <a:pt x="318" y="91"/>
                    </a:lnTo>
                    <a:lnTo>
                      <a:pt x="318" y="89"/>
                    </a:lnTo>
                    <a:lnTo>
                      <a:pt x="320" y="89"/>
                    </a:lnTo>
                    <a:lnTo>
                      <a:pt x="322" y="89"/>
                    </a:lnTo>
                    <a:lnTo>
                      <a:pt x="323" y="89"/>
                    </a:lnTo>
                    <a:lnTo>
                      <a:pt x="323" y="87"/>
                    </a:lnTo>
                    <a:lnTo>
                      <a:pt x="325" y="85"/>
                    </a:lnTo>
                    <a:lnTo>
                      <a:pt x="325" y="84"/>
                    </a:lnTo>
                    <a:lnTo>
                      <a:pt x="327" y="84"/>
                    </a:lnTo>
                    <a:lnTo>
                      <a:pt x="329" y="85"/>
                    </a:lnTo>
                    <a:lnTo>
                      <a:pt x="330" y="87"/>
                    </a:lnTo>
                    <a:lnTo>
                      <a:pt x="330" y="89"/>
                    </a:lnTo>
                    <a:lnTo>
                      <a:pt x="330" y="87"/>
                    </a:lnTo>
                    <a:lnTo>
                      <a:pt x="332" y="85"/>
                    </a:lnTo>
                    <a:lnTo>
                      <a:pt x="332" y="84"/>
                    </a:lnTo>
                    <a:lnTo>
                      <a:pt x="332" y="80"/>
                    </a:lnTo>
                    <a:lnTo>
                      <a:pt x="332" y="78"/>
                    </a:lnTo>
                    <a:lnTo>
                      <a:pt x="332" y="77"/>
                    </a:lnTo>
                    <a:lnTo>
                      <a:pt x="334" y="75"/>
                    </a:lnTo>
                    <a:lnTo>
                      <a:pt x="335" y="75"/>
                    </a:lnTo>
                    <a:lnTo>
                      <a:pt x="337" y="75"/>
                    </a:lnTo>
                    <a:lnTo>
                      <a:pt x="339" y="75"/>
                    </a:lnTo>
                    <a:lnTo>
                      <a:pt x="341" y="75"/>
                    </a:lnTo>
                    <a:lnTo>
                      <a:pt x="342" y="75"/>
                    </a:lnTo>
                    <a:lnTo>
                      <a:pt x="344" y="77"/>
                    </a:lnTo>
                    <a:lnTo>
                      <a:pt x="346" y="75"/>
                    </a:lnTo>
                    <a:lnTo>
                      <a:pt x="348" y="73"/>
                    </a:lnTo>
                    <a:lnTo>
                      <a:pt x="349" y="75"/>
                    </a:lnTo>
                    <a:lnTo>
                      <a:pt x="351" y="75"/>
                    </a:lnTo>
                    <a:lnTo>
                      <a:pt x="351" y="77"/>
                    </a:lnTo>
                    <a:lnTo>
                      <a:pt x="355" y="77"/>
                    </a:lnTo>
                    <a:lnTo>
                      <a:pt x="358" y="77"/>
                    </a:lnTo>
                    <a:lnTo>
                      <a:pt x="360" y="78"/>
                    </a:lnTo>
                    <a:lnTo>
                      <a:pt x="363" y="80"/>
                    </a:lnTo>
                    <a:lnTo>
                      <a:pt x="365" y="84"/>
                    </a:lnTo>
                    <a:lnTo>
                      <a:pt x="367" y="85"/>
                    </a:lnTo>
                    <a:lnTo>
                      <a:pt x="369" y="89"/>
                    </a:lnTo>
                    <a:lnTo>
                      <a:pt x="370" y="91"/>
                    </a:lnTo>
                    <a:lnTo>
                      <a:pt x="374" y="92"/>
                    </a:lnTo>
                    <a:lnTo>
                      <a:pt x="374" y="94"/>
                    </a:lnTo>
                    <a:lnTo>
                      <a:pt x="372" y="96"/>
                    </a:lnTo>
                    <a:lnTo>
                      <a:pt x="370" y="98"/>
                    </a:lnTo>
                    <a:lnTo>
                      <a:pt x="370" y="101"/>
                    </a:lnTo>
                    <a:lnTo>
                      <a:pt x="370" y="105"/>
                    </a:lnTo>
                    <a:lnTo>
                      <a:pt x="369" y="108"/>
                    </a:lnTo>
                    <a:lnTo>
                      <a:pt x="370" y="106"/>
                    </a:lnTo>
                    <a:lnTo>
                      <a:pt x="372" y="105"/>
                    </a:lnTo>
                    <a:lnTo>
                      <a:pt x="374" y="103"/>
                    </a:lnTo>
                    <a:lnTo>
                      <a:pt x="374" y="101"/>
                    </a:lnTo>
                    <a:lnTo>
                      <a:pt x="374" y="99"/>
                    </a:lnTo>
                    <a:lnTo>
                      <a:pt x="374" y="98"/>
                    </a:lnTo>
                    <a:lnTo>
                      <a:pt x="377" y="98"/>
                    </a:lnTo>
                    <a:lnTo>
                      <a:pt x="379" y="98"/>
                    </a:lnTo>
                    <a:lnTo>
                      <a:pt x="383" y="98"/>
                    </a:lnTo>
                    <a:lnTo>
                      <a:pt x="384" y="98"/>
                    </a:lnTo>
                    <a:lnTo>
                      <a:pt x="386" y="99"/>
                    </a:lnTo>
                    <a:lnTo>
                      <a:pt x="390" y="99"/>
                    </a:lnTo>
                    <a:lnTo>
                      <a:pt x="393" y="101"/>
                    </a:lnTo>
                    <a:lnTo>
                      <a:pt x="395" y="103"/>
                    </a:lnTo>
                    <a:lnTo>
                      <a:pt x="397" y="105"/>
                    </a:lnTo>
                    <a:lnTo>
                      <a:pt x="400" y="110"/>
                    </a:lnTo>
                    <a:lnTo>
                      <a:pt x="405" y="115"/>
                    </a:lnTo>
                    <a:lnTo>
                      <a:pt x="404" y="112"/>
                    </a:lnTo>
                    <a:lnTo>
                      <a:pt x="402" y="110"/>
                    </a:lnTo>
                    <a:lnTo>
                      <a:pt x="400" y="106"/>
                    </a:lnTo>
                    <a:lnTo>
                      <a:pt x="402" y="105"/>
                    </a:lnTo>
                    <a:lnTo>
                      <a:pt x="404" y="103"/>
                    </a:lnTo>
                    <a:lnTo>
                      <a:pt x="402" y="103"/>
                    </a:lnTo>
                    <a:lnTo>
                      <a:pt x="398" y="101"/>
                    </a:lnTo>
                    <a:lnTo>
                      <a:pt x="398" y="99"/>
                    </a:lnTo>
                    <a:lnTo>
                      <a:pt x="397" y="98"/>
                    </a:lnTo>
                    <a:lnTo>
                      <a:pt x="398" y="96"/>
                    </a:lnTo>
                    <a:lnTo>
                      <a:pt x="400" y="92"/>
                    </a:lnTo>
                    <a:lnTo>
                      <a:pt x="397" y="92"/>
                    </a:lnTo>
                    <a:lnTo>
                      <a:pt x="393" y="91"/>
                    </a:lnTo>
                    <a:lnTo>
                      <a:pt x="393" y="89"/>
                    </a:lnTo>
                    <a:lnTo>
                      <a:pt x="393" y="85"/>
                    </a:lnTo>
                    <a:lnTo>
                      <a:pt x="393" y="84"/>
                    </a:lnTo>
                    <a:lnTo>
                      <a:pt x="395" y="80"/>
                    </a:lnTo>
                    <a:lnTo>
                      <a:pt x="397" y="77"/>
                    </a:lnTo>
                    <a:lnTo>
                      <a:pt x="400" y="77"/>
                    </a:lnTo>
                    <a:lnTo>
                      <a:pt x="402" y="75"/>
                    </a:lnTo>
                    <a:lnTo>
                      <a:pt x="402" y="73"/>
                    </a:lnTo>
                    <a:lnTo>
                      <a:pt x="404" y="71"/>
                    </a:lnTo>
                    <a:lnTo>
                      <a:pt x="404" y="68"/>
                    </a:lnTo>
                    <a:lnTo>
                      <a:pt x="405" y="66"/>
                    </a:lnTo>
                    <a:lnTo>
                      <a:pt x="409" y="63"/>
                    </a:lnTo>
                    <a:lnTo>
                      <a:pt x="409" y="61"/>
                    </a:lnTo>
                    <a:lnTo>
                      <a:pt x="411" y="57"/>
                    </a:lnTo>
                    <a:lnTo>
                      <a:pt x="414" y="57"/>
                    </a:lnTo>
                    <a:lnTo>
                      <a:pt x="416" y="57"/>
                    </a:lnTo>
                    <a:lnTo>
                      <a:pt x="418" y="57"/>
                    </a:lnTo>
                    <a:lnTo>
                      <a:pt x="419" y="57"/>
                    </a:lnTo>
                    <a:lnTo>
                      <a:pt x="419" y="56"/>
                    </a:lnTo>
                    <a:lnTo>
                      <a:pt x="418" y="54"/>
                    </a:lnTo>
                    <a:lnTo>
                      <a:pt x="416" y="52"/>
                    </a:lnTo>
                    <a:lnTo>
                      <a:pt x="416" y="49"/>
                    </a:lnTo>
                    <a:lnTo>
                      <a:pt x="418" y="49"/>
                    </a:lnTo>
                    <a:lnTo>
                      <a:pt x="419" y="47"/>
                    </a:lnTo>
                    <a:lnTo>
                      <a:pt x="419" y="45"/>
                    </a:lnTo>
                    <a:lnTo>
                      <a:pt x="419" y="43"/>
                    </a:lnTo>
                    <a:lnTo>
                      <a:pt x="419" y="42"/>
                    </a:lnTo>
                    <a:lnTo>
                      <a:pt x="421" y="42"/>
                    </a:lnTo>
                    <a:lnTo>
                      <a:pt x="425" y="42"/>
                    </a:lnTo>
                    <a:lnTo>
                      <a:pt x="426" y="42"/>
                    </a:lnTo>
                    <a:lnTo>
                      <a:pt x="428" y="43"/>
                    </a:lnTo>
                    <a:lnTo>
                      <a:pt x="426" y="42"/>
                    </a:lnTo>
                    <a:lnTo>
                      <a:pt x="425" y="40"/>
                    </a:lnTo>
                    <a:lnTo>
                      <a:pt x="426" y="38"/>
                    </a:lnTo>
                    <a:lnTo>
                      <a:pt x="428" y="37"/>
                    </a:lnTo>
                    <a:lnTo>
                      <a:pt x="430" y="35"/>
                    </a:lnTo>
                    <a:lnTo>
                      <a:pt x="433" y="33"/>
                    </a:lnTo>
                    <a:lnTo>
                      <a:pt x="437" y="33"/>
                    </a:lnTo>
                    <a:lnTo>
                      <a:pt x="439" y="33"/>
                    </a:lnTo>
                    <a:lnTo>
                      <a:pt x="440" y="35"/>
                    </a:lnTo>
                    <a:lnTo>
                      <a:pt x="442" y="37"/>
                    </a:lnTo>
                    <a:lnTo>
                      <a:pt x="445" y="37"/>
                    </a:lnTo>
                    <a:lnTo>
                      <a:pt x="447" y="35"/>
                    </a:lnTo>
                    <a:lnTo>
                      <a:pt x="449" y="37"/>
                    </a:lnTo>
                    <a:lnTo>
                      <a:pt x="451" y="37"/>
                    </a:lnTo>
                    <a:lnTo>
                      <a:pt x="452" y="37"/>
                    </a:lnTo>
                    <a:lnTo>
                      <a:pt x="454" y="37"/>
                    </a:lnTo>
                    <a:lnTo>
                      <a:pt x="458" y="33"/>
                    </a:lnTo>
                    <a:lnTo>
                      <a:pt x="459" y="31"/>
                    </a:lnTo>
                    <a:lnTo>
                      <a:pt x="463" y="31"/>
                    </a:lnTo>
                    <a:lnTo>
                      <a:pt x="468" y="33"/>
                    </a:lnTo>
                    <a:lnTo>
                      <a:pt x="466" y="30"/>
                    </a:lnTo>
                    <a:lnTo>
                      <a:pt x="465" y="26"/>
                    </a:lnTo>
                    <a:lnTo>
                      <a:pt x="465" y="21"/>
                    </a:lnTo>
                    <a:lnTo>
                      <a:pt x="465" y="19"/>
                    </a:lnTo>
                    <a:lnTo>
                      <a:pt x="466" y="17"/>
                    </a:lnTo>
                    <a:lnTo>
                      <a:pt x="465" y="17"/>
                    </a:lnTo>
                    <a:lnTo>
                      <a:pt x="463" y="17"/>
                    </a:lnTo>
                    <a:lnTo>
                      <a:pt x="461" y="17"/>
                    </a:lnTo>
                    <a:lnTo>
                      <a:pt x="459" y="17"/>
                    </a:lnTo>
                    <a:lnTo>
                      <a:pt x="458" y="17"/>
                    </a:lnTo>
                    <a:lnTo>
                      <a:pt x="456" y="16"/>
                    </a:lnTo>
                    <a:lnTo>
                      <a:pt x="454" y="12"/>
                    </a:lnTo>
                    <a:lnTo>
                      <a:pt x="454" y="10"/>
                    </a:lnTo>
                    <a:lnTo>
                      <a:pt x="458" y="10"/>
                    </a:lnTo>
                    <a:lnTo>
                      <a:pt x="461" y="10"/>
                    </a:lnTo>
                    <a:lnTo>
                      <a:pt x="465" y="10"/>
                    </a:lnTo>
                    <a:lnTo>
                      <a:pt x="465" y="12"/>
                    </a:lnTo>
                    <a:lnTo>
                      <a:pt x="466" y="12"/>
                    </a:lnTo>
                    <a:lnTo>
                      <a:pt x="468" y="14"/>
                    </a:lnTo>
                    <a:lnTo>
                      <a:pt x="470" y="14"/>
                    </a:lnTo>
                    <a:lnTo>
                      <a:pt x="472" y="14"/>
                    </a:lnTo>
                    <a:lnTo>
                      <a:pt x="473" y="16"/>
                    </a:lnTo>
                    <a:lnTo>
                      <a:pt x="475" y="17"/>
                    </a:lnTo>
                    <a:lnTo>
                      <a:pt x="477" y="21"/>
                    </a:lnTo>
                    <a:lnTo>
                      <a:pt x="479" y="23"/>
                    </a:lnTo>
                    <a:lnTo>
                      <a:pt x="480" y="26"/>
                    </a:lnTo>
                    <a:lnTo>
                      <a:pt x="484" y="26"/>
                    </a:lnTo>
                    <a:lnTo>
                      <a:pt x="486" y="24"/>
                    </a:lnTo>
                    <a:lnTo>
                      <a:pt x="489" y="24"/>
                    </a:lnTo>
                    <a:lnTo>
                      <a:pt x="493" y="24"/>
                    </a:lnTo>
                    <a:lnTo>
                      <a:pt x="493" y="26"/>
                    </a:lnTo>
                    <a:lnTo>
                      <a:pt x="491" y="26"/>
                    </a:lnTo>
                    <a:lnTo>
                      <a:pt x="493" y="28"/>
                    </a:lnTo>
                    <a:lnTo>
                      <a:pt x="494" y="26"/>
                    </a:lnTo>
                    <a:lnTo>
                      <a:pt x="496" y="28"/>
                    </a:lnTo>
                    <a:lnTo>
                      <a:pt x="498" y="28"/>
                    </a:lnTo>
                    <a:lnTo>
                      <a:pt x="500" y="30"/>
                    </a:lnTo>
                    <a:lnTo>
                      <a:pt x="501" y="30"/>
                    </a:lnTo>
                    <a:lnTo>
                      <a:pt x="503" y="28"/>
                    </a:lnTo>
                    <a:lnTo>
                      <a:pt x="505" y="28"/>
                    </a:lnTo>
                    <a:lnTo>
                      <a:pt x="507" y="28"/>
                    </a:lnTo>
                    <a:lnTo>
                      <a:pt x="507" y="30"/>
                    </a:lnTo>
                    <a:lnTo>
                      <a:pt x="508" y="30"/>
                    </a:lnTo>
                    <a:lnTo>
                      <a:pt x="510" y="28"/>
                    </a:lnTo>
                    <a:lnTo>
                      <a:pt x="512" y="30"/>
                    </a:lnTo>
                    <a:lnTo>
                      <a:pt x="514" y="31"/>
                    </a:lnTo>
                    <a:lnTo>
                      <a:pt x="515" y="33"/>
                    </a:lnTo>
                    <a:lnTo>
                      <a:pt x="515" y="31"/>
                    </a:lnTo>
                    <a:lnTo>
                      <a:pt x="517" y="30"/>
                    </a:lnTo>
                    <a:lnTo>
                      <a:pt x="519" y="30"/>
                    </a:lnTo>
                    <a:lnTo>
                      <a:pt x="522" y="28"/>
                    </a:lnTo>
                    <a:lnTo>
                      <a:pt x="524" y="26"/>
                    </a:lnTo>
                    <a:lnTo>
                      <a:pt x="526" y="28"/>
                    </a:lnTo>
                    <a:lnTo>
                      <a:pt x="524" y="28"/>
                    </a:lnTo>
                    <a:lnTo>
                      <a:pt x="524" y="30"/>
                    </a:lnTo>
                    <a:lnTo>
                      <a:pt x="526" y="31"/>
                    </a:lnTo>
                    <a:lnTo>
                      <a:pt x="526" y="33"/>
                    </a:lnTo>
                    <a:lnTo>
                      <a:pt x="524" y="35"/>
                    </a:lnTo>
                    <a:lnTo>
                      <a:pt x="526" y="37"/>
                    </a:lnTo>
                    <a:lnTo>
                      <a:pt x="528" y="37"/>
                    </a:lnTo>
                    <a:lnTo>
                      <a:pt x="529" y="37"/>
                    </a:lnTo>
                    <a:lnTo>
                      <a:pt x="531" y="37"/>
                    </a:lnTo>
                    <a:lnTo>
                      <a:pt x="531" y="35"/>
                    </a:lnTo>
                    <a:lnTo>
                      <a:pt x="529" y="33"/>
                    </a:lnTo>
                    <a:lnTo>
                      <a:pt x="529" y="31"/>
                    </a:lnTo>
                    <a:lnTo>
                      <a:pt x="531" y="30"/>
                    </a:lnTo>
                    <a:lnTo>
                      <a:pt x="533" y="28"/>
                    </a:lnTo>
                    <a:lnTo>
                      <a:pt x="536" y="28"/>
                    </a:lnTo>
                    <a:lnTo>
                      <a:pt x="536" y="30"/>
                    </a:lnTo>
                    <a:lnTo>
                      <a:pt x="538" y="33"/>
                    </a:lnTo>
                    <a:lnTo>
                      <a:pt x="538" y="35"/>
                    </a:lnTo>
                    <a:lnTo>
                      <a:pt x="538" y="37"/>
                    </a:lnTo>
                    <a:lnTo>
                      <a:pt x="538" y="38"/>
                    </a:lnTo>
                    <a:lnTo>
                      <a:pt x="540" y="38"/>
                    </a:lnTo>
                    <a:lnTo>
                      <a:pt x="540" y="37"/>
                    </a:lnTo>
                    <a:lnTo>
                      <a:pt x="542" y="37"/>
                    </a:lnTo>
                    <a:lnTo>
                      <a:pt x="542" y="35"/>
                    </a:lnTo>
                    <a:lnTo>
                      <a:pt x="543" y="35"/>
                    </a:lnTo>
                    <a:lnTo>
                      <a:pt x="545" y="35"/>
                    </a:lnTo>
                    <a:lnTo>
                      <a:pt x="545" y="37"/>
                    </a:lnTo>
                    <a:lnTo>
                      <a:pt x="545" y="38"/>
                    </a:lnTo>
                    <a:lnTo>
                      <a:pt x="545" y="42"/>
                    </a:lnTo>
                    <a:lnTo>
                      <a:pt x="543" y="42"/>
                    </a:lnTo>
                    <a:lnTo>
                      <a:pt x="542" y="43"/>
                    </a:lnTo>
                    <a:lnTo>
                      <a:pt x="540" y="45"/>
                    </a:lnTo>
                    <a:lnTo>
                      <a:pt x="540" y="47"/>
                    </a:lnTo>
                    <a:lnTo>
                      <a:pt x="540" y="49"/>
                    </a:lnTo>
                    <a:lnTo>
                      <a:pt x="542" y="50"/>
                    </a:lnTo>
                    <a:lnTo>
                      <a:pt x="540" y="52"/>
                    </a:lnTo>
                    <a:lnTo>
                      <a:pt x="536" y="50"/>
                    </a:lnTo>
                    <a:lnTo>
                      <a:pt x="535" y="52"/>
                    </a:lnTo>
                    <a:lnTo>
                      <a:pt x="536" y="54"/>
                    </a:lnTo>
                    <a:lnTo>
                      <a:pt x="538" y="56"/>
                    </a:lnTo>
                    <a:lnTo>
                      <a:pt x="535" y="57"/>
                    </a:lnTo>
                    <a:lnTo>
                      <a:pt x="535" y="61"/>
                    </a:lnTo>
                    <a:lnTo>
                      <a:pt x="533" y="63"/>
                    </a:lnTo>
                    <a:lnTo>
                      <a:pt x="531" y="63"/>
                    </a:lnTo>
                    <a:lnTo>
                      <a:pt x="529" y="63"/>
                    </a:lnTo>
                    <a:lnTo>
                      <a:pt x="528" y="61"/>
                    </a:lnTo>
                    <a:lnTo>
                      <a:pt x="524" y="61"/>
                    </a:lnTo>
                    <a:lnTo>
                      <a:pt x="526" y="61"/>
                    </a:lnTo>
                    <a:lnTo>
                      <a:pt x="526" y="63"/>
                    </a:lnTo>
                    <a:lnTo>
                      <a:pt x="526" y="64"/>
                    </a:lnTo>
                    <a:lnTo>
                      <a:pt x="524" y="64"/>
                    </a:lnTo>
                    <a:lnTo>
                      <a:pt x="521" y="64"/>
                    </a:lnTo>
                    <a:lnTo>
                      <a:pt x="519" y="66"/>
                    </a:lnTo>
                    <a:lnTo>
                      <a:pt x="521" y="66"/>
                    </a:lnTo>
                    <a:lnTo>
                      <a:pt x="522" y="70"/>
                    </a:lnTo>
                    <a:lnTo>
                      <a:pt x="522" y="71"/>
                    </a:lnTo>
                    <a:lnTo>
                      <a:pt x="521" y="71"/>
                    </a:lnTo>
                    <a:lnTo>
                      <a:pt x="521" y="73"/>
                    </a:lnTo>
                    <a:lnTo>
                      <a:pt x="521" y="75"/>
                    </a:lnTo>
                    <a:lnTo>
                      <a:pt x="522" y="75"/>
                    </a:lnTo>
                    <a:lnTo>
                      <a:pt x="524" y="77"/>
                    </a:lnTo>
                    <a:lnTo>
                      <a:pt x="522" y="78"/>
                    </a:lnTo>
                    <a:lnTo>
                      <a:pt x="522" y="80"/>
                    </a:lnTo>
                    <a:lnTo>
                      <a:pt x="521" y="82"/>
                    </a:lnTo>
                    <a:lnTo>
                      <a:pt x="519" y="84"/>
                    </a:lnTo>
                    <a:lnTo>
                      <a:pt x="519" y="85"/>
                    </a:lnTo>
                    <a:lnTo>
                      <a:pt x="519" y="87"/>
                    </a:lnTo>
                    <a:lnTo>
                      <a:pt x="519" y="89"/>
                    </a:lnTo>
                    <a:lnTo>
                      <a:pt x="517" y="89"/>
                    </a:lnTo>
                    <a:lnTo>
                      <a:pt x="515" y="91"/>
                    </a:lnTo>
                    <a:lnTo>
                      <a:pt x="514" y="94"/>
                    </a:lnTo>
                    <a:lnTo>
                      <a:pt x="512" y="99"/>
                    </a:lnTo>
                    <a:lnTo>
                      <a:pt x="510" y="99"/>
                    </a:lnTo>
                    <a:lnTo>
                      <a:pt x="510" y="101"/>
                    </a:lnTo>
                    <a:lnTo>
                      <a:pt x="508" y="103"/>
                    </a:lnTo>
                    <a:lnTo>
                      <a:pt x="510" y="103"/>
                    </a:lnTo>
                    <a:lnTo>
                      <a:pt x="512" y="105"/>
                    </a:lnTo>
                    <a:lnTo>
                      <a:pt x="512" y="106"/>
                    </a:lnTo>
                    <a:lnTo>
                      <a:pt x="515" y="106"/>
                    </a:lnTo>
                    <a:lnTo>
                      <a:pt x="517" y="106"/>
                    </a:lnTo>
                    <a:lnTo>
                      <a:pt x="519" y="110"/>
                    </a:lnTo>
                    <a:lnTo>
                      <a:pt x="519" y="112"/>
                    </a:lnTo>
                    <a:lnTo>
                      <a:pt x="521" y="113"/>
                    </a:lnTo>
                    <a:lnTo>
                      <a:pt x="521" y="115"/>
                    </a:lnTo>
                    <a:lnTo>
                      <a:pt x="522" y="117"/>
                    </a:lnTo>
                    <a:lnTo>
                      <a:pt x="522" y="119"/>
                    </a:lnTo>
                    <a:lnTo>
                      <a:pt x="522" y="120"/>
                    </a:lnTo>
                    <a:lnTo>
                      <a:pt x="521" y="122"/>
                    </a:lnTo>
                    <a:lnTo>
                      <a:pt x="522" y="125"/>
                    </a:lnTo>
                    <a:lnTo>
                      <a:pt x="526" y="127"/>
                    </a:lnTo>
                    <a:lnTo>
                      <a:pt x="528" y="127"/>
                    </a:lnTo>
                    <a:lnTo>
                      <a:pt x="528" y="131"/>
                    </a:lnTo>
                    <a:lnTo>
                      <a:pt x="531" y="131"/>
                    </a:lnTo>
                    <a:lnTo>
                      <a:pt x="535" y="131"/>
                    </a:lnTo>
                    <a:lnTo>
                      <a:pt x="538" y="132"/>
                    </a:lnTo>
                    <a:lnTo>
                      <a:pt x="540" y="134"/>
                    </a:lnTo>
                    <a:lnTo>
                      <a:pt x="540" y="136"/>
                    </a:lnTo>
                    <a:lnTo>
                      <a:pt x="542" y="138"/>
                    </a:lnTo>
                    <a:lnTo>
                      <a:pt x="543" y="139"/>
                    </a:lnTo>
                    <a:lnTo>
                      <a:pt x="545" y="139"/>
                    </a:lnTo>
                    <a:lnTo>
                      <a:pt x="547" y="139"/>
                    </a:lnTo>
                    <a:lnTo>
                      <a:pt x="547" y="141"/>
                    </a:lnTo>
                    <a:lnTo>
                      <a:pt x="549" y="143"/>
                    </a:lnTo>
                    <a:lnTo>
                      <a:pt x="549" y="145"/>
                    </a:lnTo>
                    <a:lnTo>
                      <a:pt x="550" y="146"/>
                    </a:lnTo>
                    <a:lnTo>
                      <a:pt x="552" y="146"/>
                    </a:lnTo>
                    <a:lnTo>
                      <a:pt x="554" y="146"/>
                    </a:lnTo>
                    <a:lnTo>
                      <a:pt x="555" y="148"/>
                    </a:lnTo>
                    <a:lnTo>
                      <a:pt x="557" y="150"/>
                    </a:lnTo>
                    <a:lnTo>
                      <a:pt x="561" y="152"/>
                    </a:lnTo>
                    <a:lnTo>
                      <a:pt x="562" y="152"/>
                    </a:lnTo>
                    <a:lnTo>
                      <a:pt x="566" y="152"/>
                    </a:lnTo>
                    <a:lnTo>
                      <a:pt x="568" y="152"/>
                    </a:lnTo>
                    <a:lnTo>
                      <a:pt x="569" y="153"/>
                    </a:lnTo>
                    <a:lnTo>
                      <a:pt x="571" y="157"/>
                    </a:lnTo>
                    <a:lnTo>
                      <a:pt x="573" y="159"/>
                    </a:lnTo>
                    <a:lnTo>
                      <a:pt x="575" y="160"/>
                    </a:lnTo>
                    <a:lnTo>
                      <a:pt x="576" y="162"/>
                    </a:lnTo>
                    <a:lnTo>
                      <a:pt x="580" y="164"/>
                    </a:lnTo>
                    <a:lnTo>
                      <a:pt x="582" y="164"/>
                    </a:lnTo>
                    <a:lnTo>
                      <a:pt x="583" y="167"/>
                    </a:lnTo>
                    <a:lnTo>
                      <a:pt x="585" y="167"/>
                    </a:lnTo>
                    <a:lnTo>
                      <a:pt x="587" y="167"/>
                    </a:lnTo>
                    <a:lnTo>
                      <a:pt x="589" y="166"/>
                    </a:lnTo>
                    <a:lnTo>
                      <a:pt x="592" y="166"/>
                    </a:lnTo>
                    <a:lnTo>
                      <a:pt x="596" y="166"/>
                    </a:lnTo>
                    <a:lnTo>
                      <a:pt x="601" y="166"/>
                    </a:lnTo>
                    <a:lnTo>
                      <a:pt x="604" y="164"/>
                    </a:lnTo>
                    <a:lnTo>
                      <a:pt x="606" y="160"/>
                    </a:lnTo>
                    <a:lnTo>
                      <a:pt x="608" y="155"/>
                    </a:lnTo>
                    <a:lnTo>
                      <a:pt x="608" y="152"/>
                    </a:lnTo>
                    <a:lnTo>
                      <a:pt x="610" y="148"/>
                    </a:lnTo>
                    <a:lnTo>
                      <a:pt x="611" y="141"/>
                    </a:lnTo>
                    <a:lnTo>
                      <a:pt x="615" y="136"/>
                    </a:lnTo>
                    <a:lnTo>
                      <a:pt x="618" y="129"/>
                    </a:lnTo>
                    <a:lnTo>
                      <a:pt x="622" y="124"/>
                    </a:lnTo>
                    <a:lnTo>
                      <a:pt x="624" y="115"/>
                    </a:lnTo>
                    <a:lnTo>
                      <a:pt x="625" y="108"/>
                    </a:lnTo>
                    <a:lnTo>
                      <a:pt x="624" y="99"/>
                    </a:lnTo>
                    <a:lnTo>
                      <a:pt x="622" y="91"/>
                    </a:lnTo>
                    <a:lnTo>
                      <a:pt x="624" y="84"/>
                    </a:lnTo>
                    <a:lnTo>
                      <a:pt x="625" y="75"/>
                    </a:lnTo>
                    <a:lnTo>
                      <a:pt x="627" y="70"/>
                    </a:lnTo>
                    <a:lnTo>
                      <a:pt x="627" y="64"/>
                    </a:lnTo>
                    <a:lnTo>
                      <a:pt x="631" y="59"/>
                    </a:lnTo>
                    <a:lnTo>
                      <a:pt x="632" y="56"/>
                    </a:lnTo>
                    <a:lnTo>
                      <a:pt x="636" y="52"/>
                    </a:lnTo>
                    <a:lnTo>
                      <a:pt x="639" y="47"/>
                    </a:lnTo>
                    <a:lnTo>
                      <a:pt x="639" y="43"/>
                    </a:lnTo>
                    <a:lnTo>
                      <a:pt x="639" y="40"/>
                    </a:lnTo>
                    <a:lnTo>
                      <a:pt x="641" y="38"/>
                    </a:lnTo>
                    <a:lnTo>
                      <a:pt x="643" y="37"/>
                    </a:lnTo>
                    <a:lnTo>
                      <a:pt x="643" y="35"/>
                    </a:lnTo>
                    <a:lnTo>
                      <a:pt x="643" y="33"/>
                    </a:lnTo>
                    <a:lnTo>
                      <a:pt x="641" y="31"/>
                    </a:lnTo>
                    <a:lnTo>
                      <a:pt x="639" y="31"/>
                    </a:lnTo>
                    <a:lnTo>
                      <a:pt x="638" y="30"/>
                    </a:lnTo>
                    <a:lnTo>
                      <a:pt x="639" y="26"/>
                    </a:lnTo>
                    <a:lnTo>
                      <a:pt x="641" y="24"/>
                    </a:lnTo>
                    <a:lnTo>
                      <a:pt x="643" y="23"/>
                    </a:lnTo>
                    <a:lnTo>
                      <a:pt x="645" y="21"/>
                    </a:lnTo>
                    <a:lnTo>
                      <a:pt x="646" y="17"/>
                    </a:lnTo>
                    <a:lnTo>
                      <a:pt x="648" y="14"/>
                    </a:lnTo>
                    <a:lnTo>
                      <a:pt x="650" y="10"/>
                    </a:lnTo>
                    <a:lnTo>
                      <a:pt x="650" y="7"/>
                    </a:lnTo>
                    <a:lnTo>
                      <a:pt x="650" y="5"/>
                    </a:lnTo>
                    <a:lnTo>
                      <a:pt x="652" y="3"/>
                    </a:lnTo>
                    <a:lnTo>
                      <a:pt x="653" y="2"/>
                    </a:lnTo>
                    <a:lnTo>
                      <a:pt x="657" y="0"/>
                    </a:lnTo>
                    <a:lnTo>
                      <a:pt x="65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4" name="Freeform 1501"/>
              <p:cNvSpPr>
                <a:spLocks/>
              </p:cNvSpPr>
              <p:nvPr/>
            </p:nvSpPr>
            <p:spPr bwMode="auto">
              <a:xfrm>
                <a:off x="8643937" y="4296616"/>
                <a:ext cx="128588" cy="85725"/>
              </a:xfrm>
              <a:custGeom>
                <a:avLst/>
                <a:gdLst>
                  <a:gd name="T0" fmla="*/ 60 w 81"/>
                  <a:gd name="T1" fmla="*/ 0 h 54"/>
                  <a:gd name="T2" fmla="*/ 65 w 81"/>
                  <a:gd name="T3" fmla="*/ 0 h 54"/>
                  <a:gd name="T4" fmla="*/ 69 w 81"/>
                  <a:gd name="T5" fmla="*/ 2 h 54"/>
                  <a:gd name="T6" fmla="*/ 70 w 81"/>
                  <a:gd name="T7" fmla="*/ 4 h 54"/>
                  <a:gd name="T8" fmla="*/ 74 w 81"/>
                  <a:gd name="T9" fmla="*/ 2 h 54"/>
                  <a:gd name="T10" fmla="*/ 76 w 81"/>
                  <a:gd name="T11" fmla="*/ 4 h 54"/>
                  <a:gd name="T12" fmla="*/ 79 w 81"/>
                  <a:gd name="T13" fmla="*/ 4 h 54"/>
                  <a:gd name="T14" fmla="*/ 79 w 81"/>
                  <a:gd name="T15" fmla="*/ 7 h 54"/>
                  <a:gd name="T16" fmla="*/ 79 w 81"/>
                  <a:gd name="T17" fmla="*/ 11 h 54"/>
                  <a:gd name="T18" fmla="*/ 81 w 81"/>
                  <a:gd name="T19" fmla="*/ 14 h 54"/>
                  <a:gd name="T20" fmla="*/ 79 w 81"/>
                  <a:gd name="T21" fmla="*/ 16 h 54"/>
                  <a:gd name="T22" fmla="*/ 76 w 81"/>
                  <a:gd name="T23" fmla="*/ 18 h 54"/>
                  <a:gd name="T24" fmla="*/ 76 w 81"/>
                  <a:gd name="T25" fmla="*/ 23 h 54"/>
                  <a:gd name="T26" fmla="*/ 76 w 81"/>
                  <a:gd name="T27" fmla="*/ 30 h 54"/>
                  <a:gd name="T28" fmla="*/ 72 w 81"/>
                  <a:gd name="T29" fmla="*/ 34 h 54"/>
                  <a:gd name="T30" fmla="*/ 70 w 81"/>
                  <a:gd name="T31" fmla="*/ 34 h 54"/>
                  <a:gd name="T32" fmla="*/ 69 w 81"/>
                  <a:gd name="T33" fmla="*/ 30 h 54"/>
                  <a:gd name="T34" fmla="*/ 65 w 81"/>
                  <a:gd name="T35" fmla="*/ 32 h 54"/>
                  <a:gd name="T36" fmla="*/ 65 w 81"/>
                  <a:gd name="T37" fmla="*/ 34 h 54"/>
                  <a:gd name="T38" fmla="*/ 67 w 81"/>
                  <a:gd name="T39" fmla="*/ 34 h 54"/>
                  <a:gd name="T40" fmla="*/ 69 w 81"/>
                  <a:gd name="T41" fmla="*/ 34 h 54"/>
                  <a:gd name="T42" fmla="*/ 67 w 81"/>
                  <a:gd name="T43" fmla="*/ 37 h 54"/>
                  <a:gd name="T44" fmla="*/ 63 w 81"/>
                  <a:gd name="T45" fmla="*/ 42 h 54"/>
                  <a:gd name="T46" fmla="*/ 60 w 81"/>
                  <a:gd name="T47" fmla="*/ 44 h 54"/>
                  <a:gd name="T48" fmla="*/ 53 w 81"/>
                  <a:gd name="T49" fmla="*/ 47 h 54"/>
                  <a:gd name="T50" fmla="*/ 48 w 81"/>
                  <a:gd name="T51" fmla="*/ 51 h 54"/>
                  <a:gd name="T52" fmla="*/ 44 w 81"/>
                  <a:gd name="T53" fmla="*/ 53 h 54"/>
                  <a:gd name="T54" fmla="*/ 41 w 81"/>
                  <a:gd name="T55" fmla="*/ 53 h 54"/>
                  <a:gd name="T56" fmla="*/ 35 w 81"/>
                  <a:gd name="T57" fmla="*/ 53 h 54"/>
                  <a:gd name="T58" fmla="*/ 32 w 81"/>
                  <a:gd name="T59" fmla="*/ 54 h 54"/>
                  <a:gd name="T60" fmla="*/ 27 w 81"/>
                  <a:gd name="T61" fmla="*/ 53 h 54"/>
                  <a:gd name="T62" fmla="*/ 23 w 81"/>
                  <a:gd name="T63" fmla="*/ 51 h 54"/>
                  <a:gd name="T64" fmla="*/ 18 w 81"/>
                  <a:gd name="T65" fmla="*/ 53 h 54"/>
                  <a:gd name="T66" fmla="*/ 13 w 81"/>
                  <a:gd name="T67" fmla="*/ 51 h 54"/>
                  <a:gd name="T68" fmla="*/ 11 w 81"/>
                  <a:gd name="T69" fmla="*/ 46 h 54"/>
                  <a:gd name="T70" fmla="*/ 6 w 81"/>
                  <a:gd name="T71" fmla="*/ 42 h 54"/>
                  <a:gd name="T72" fmla="*/ 0 w 81"/>
                  <a:gd name="T73" fmla="*/ 37 h 54"/>
                  <a:gd name="T74" fmla="*/ 0 w 81"/>
                  <a:gd name="T75" fmla="*/ 34 h 54"/>
                  <a:gd name="T76" fmla="*/ 4 w 81"/>
                  <a:gd name="T77" fmla="*/ 30 h 54"/>
                  <a:gd name="T78" fmla="*/ 13 w 81"/>
                  <a:gd name="T79" fmla="*/ 30 h 54"/>
                  <a:gd name="T80" fmla="*/ 18 w 81"/>
                  <a:gd name="T81" fmla="*/ 28 h 54"/>
                  <a:gd name="T82" fmla="*/ 20 w 81"/>
                  <a:gd name="T83" fmla="*/ 28 h 54"/>
                  <a:gd name="T84" fmla="*/ 21 w 81"/>
                  <a:gd name="T85" fmla="*/ 30 h 54"/>
                  <a:gd name="T86" fmla="*/ 25 w 81"/>
                  <a:gd name="T87" fmla="*/ 27 h 54"/>
                  <a:gd name="T88" fmla="*/ 27 w 81"/>
                  <a:gd name="T89" fmla="*/ 23 h 54"/>
                  <a:gd name="T90" fmla="*/ 27 w 81"/>
                  <a:gd name="T91" fmla="*/ 21 h 54"/>
                  <a:gd name="T92" fmla="*/ 30 w 81"/>
                  <a:gd name="T93" fmla="*/ 20 h 54"/>
                  <a:gd name="T94" fmla="*/ 30 w 81"/>
                  <a:gd name="T95" fmla="*/ 23 h 54"/>
                  <a:gd name="T96" fmla="*/ 30 w 81"/>
                  <a:gd name="T97" fmla="*/ 28 h 54"/>
                  <a:gd name="T98" fmla="*/ 32 w 81"/>
                  <a:gd name="T99" fmla="*/ 28 h 54"/>
                  <a:gd name="T100" fmla="*/ 34 w 81"/>
                  <a:gd name="T101" fmla="*/ 27 h 54"/>
                  <a:gd name="T102" fmla="*/ 37 w 81"/>
                  <a:gd name="T103" fmla="*/ 25 h 54"/>
                  <a:gd name="T104" fmla="*/ 44 w 81"/>
                  <a:gd name="T105" fmla="*/ 27 h 54"/>
                  <a:gd name="T106" fmla="*/ 49 w 81"/>
                  <a:gd name="T107" fmla="*/ 23 h 54"/>
                  <a:gd name="T108" fmla="*/ 56 w 81"/>
                  <a:gd name="T109" fmla="*/ 20 h 54"/>
                  <a:gd name="T110" fmla="*/ 58 w 81"/>
                  <a:gd name="T111" fmla="*/ 18 h 54"/>
                  <a:gd name="T112" fmla="*/ 60 w 81"/>
                  <a:gd name="T113" fmla="*/ 14 h 54"/>
                  <a:gd name="T114" fmla="*/ 63 w 81"/>
                  <a:gd name="T115" fmla="*/ 14 h 54"/>
                  <a:gd name="T116" fmla="*/ 63 w 81"/>
                  <a:gd name="T117" fmla="*/ 9 h 54"/>
                  <a:gd name="T118" fmla="*/ 62 w 81"/>
                  <a:gd name="T119" fmla="*/ 4 h 54"/>
                  <a:gd name="T120" fmla="*/ 60 w 81"/>
                  <a:gd name="T121" fmla="*/ 0 h 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1"/>
                  <a:gd name="T184" fmla="*/ 0 h 54"/>
                  <a:gd name="T185" fmla="*/ 81 w 81"/>
                  <a:gd name="T186" fmla="*/ 54 h 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1" h="54">
                    <a:moveTo>
                      <a:pt x="60" y="0"/>
                    </a:moveTo>
                    <a:lnTo>
                      <a:pt x="60" y="0"/>
                    </a:lnTo>
                    <a:lnTo>
                      <a:pt x="63" y="0"/>
                    </a:lnTo>
                    <a:lnTo>
                      <a:pt x="65" y="0"/>
                    </a:lnTo>
                    <a:lnTo>
                      <a:pt x="67" y="2"/>
                    </a:lnTo>
                    <a:lnTo>
                      <a:pt x="69" y="2"/>
                    </a:lnTo>
                    <a:lnTo>
                      <a:pt x="70" y="4"/>
                    </a:lnTo>
                    <a:lnTo>
                      <a:pt x="72" y="2"/>
                    </a:lnTo>
                    <a:lnTo>
                      <a:pt x="74" y="2"/>
                    </a:lnTo>
                    <a:lnTo>
                      <a:pt x="76" y="2"/>
                    </a:lnTo>
                    <a:lnTo>
                      <a:pt x="76" y="4"/>
                    </a:lnTo>
                    <a:lnTo>
                      <a:pt x="77" y="4"/>
                    </a:lnTo>
                    <a:lnTo>
                      <a:pt x="79" y="4"/>
                    </a:lnTo>
                    <a:lnTo>
                      <a:pt x="79" y="6"/>
                    </a:lnTo>
                    <a:lnTo>
                      <a:pt x="79" y="7"/>
                    </a:lnTo>
                    <a:lnTo>
                      <a:pt x="79" y="9"/>
                    </a:lnTo>
                    <a:lnTo>
                      <a:pt x="79" y="11"/>
                    </a:lnTo>
                    <a:lnTo>
                      <a:pt x="81" y="13"/>
                    </a:lnTo>
                    <a:lnTo>
                      <a:pt x="81" y="14"/>
                    </a:lnTo>
                    <a:lnTo>
                      <a:pt x="79" y="16"/>
                    </a:lnTo>
                    <a:lnTo>
                      <a:pt x="77" y="16"/>
                    </a:lnTo>
                    <a:lnTo>
                      <a:pt x="76" y="18"/>
                    </a:lnTo>
                    <a:lnTo>
                      <a:pt x="76" y="21"/>
                    </a:lnTo>
                    <a:lnTo>
                      <a:pt x="76" y="23"/>
                    </a:lnTo>
                    <a:lnTo>
                      <a:pt x="76" y="27"/>
                    </a:lnTo>
                    <a:lnTo>
                      <a:pt x="76" y="30"/>
                    </a:lnTo>
                    <a:lnTo>
                      <a:pt x="74" y="32"/>
                    </a:lnTo>
                    <a:lnTo>
                      <a:pt x="72" y="34"/>
                    </a:lnTo>
                    <a:lnTo>
                      <a:pt x="70" y="34"/>
                    </a:lnTo>
                    <a:lnTo>
                      <a:pt x="70" y="32"/>
                    </a:lnTo>
                    <a:lnTo>
                      <a:pt x="69" y="30"/>
                    </a:lnTo>
                    <a:lnTo>
                      <a:pt x="67" y="30"/>
                    </a:lnTo>
                    <a:lnTo>
                      <a:pt x="65" y="32"/>
                    </a:lnTo>
                    <a:lnTo>
                      <a:pt x="65" y="34"/>
                    </a:lnTo>
                    <a:lnTo>
                      <a:pt x="67" y="34"/>
                    </a:lnTo>
                    <a:lnTo>
                      <a:pt x="69" y="34"/>
                    </a:lnTo>
                    <a:lnTo>
                      <a:pt x="69" y="35"/>
                    </a:lnTo>
                    <a:lnTo>
                      <a:pt x="67" y="37"/>
                    </a:lnTo>
                    <a:lnTo>
                      <a:pt x="65" y="39"/>
                    </a:lnTo>
                    <a:lnTo>
                      <a:pt x="63" y="42"/>
                    </a:lnTo>
                    <a:lnTo>
                      <a:pt x="60" y="44"/>
                    </a:lnTo>
                    <a:lnTo>
                      <a:pt x="56" y="47"/>
                    </a:lnTo>
                    <a:lnTo>
                      <a:pt x="53" y="47"/>
                    </a:lnTo>
                    <a:lnTo>
                      <a:pt x="49" y="49"/>
                    </a:lnTo>
                    <a:lnTo>
                      <a:pt x="48" y="51"/>
                    </a:lnTo>
                    <a:lnTo>
                      <a:pt x="46" y="53"/>
                    </a:lnTo>
                    <a:lnTo>
                      <a:pt x="44" y="53"/>
                    </a:lnTo>
                    <a:lnTo>
                      <a:pt x="42" y="53"/>
                    </a:lnTo>
                    <a:lnTo>
                      <a:pt x="41" y="53"/>
                    </a:lnTo>
                    <a:lnTo>
                      <a:pt x="39" y="53"/>
                    </a:lnTo>
                    <a:lnTo>
                      <a:pt x="35" y="53"/>
                    </a:lnTo>
                    <a:lnTo>
                      <a:pt x="34" y="53"/>
                    </a:lnTo>
                    <a:lnTo>
                      <a:pt x="32" y="54"/>
                    </a:lnTo>
                    <a:lnTo>
                      <a:pt x="30" y="54"/>
                    </a:lnTo>
                    <a:lnTo>
                      <a:pt x="27" y="53"/>
                    </a:lnTo>
                    <a:lnTo>
                      <a:pt x="25" y="51"/>
                    </a:lnTo>
                    <a:lnTo>
                      <a:pt x="23" y="51"/>
                    </a:lnTo>
                    <a:lnTo>
                      <a:pt x="20" y="51"/>
                    </a:lnTo>
                    <a:lnTo>
                      <a:pt x="18" y="53"/>
                    </a:lnTo>
                    <a:lnTo>
                      <a:pt x="16" y="53"/>
                    </a:lnTo>
                    <a:lnTo>
                      <a:pt x="13" y="51"/>
                    </a:lnTo>
                    <a:lnTo>
                      <a:pt x="11" y="49"/>
                    </a:lnTo>
                    <a:lnTo>
                      <a:pt x="11" y="46"/>
                    </a:lnTo>
                    <a:lnTo>
                      <a:pt x="9" y="44"/>
                    </a:lnTo>
                    <a:lnTo>
                      <a:pt x="6" y="42"/>
                    </a:lnTo>
                    <a:lnTo>
                      <a:pt x="2" y="41"/>
                    </a:lnTo>
                    <a:lnTo>
                      <a:pt x="0" y="37"/>
                    </a:lnTo>
                    <a:lnTo>
                      <a:pt x="0" y="35"/>
                    </a:lnTo>
                    <a:lnTo>
                      <a:pt x="0" y="34"/>
                    </a:lnTo>
                    <a:lnTo>
                      <a:pt x="2" y="32"/>
                    </a:lnTo>
                    <a:lnTo>
                      <a:pt x="4" y="30"/>
                    </a:lnTo>
                    <a:lnTo>
                      <a:pt x="9" y="30"/>
                    </a:lnTo>
                    <a:lnTo>
                      <a:pt x="13" y="30"/>
                    </a:lnTo>
                    <a:lnTo>
                      <a:pt x="16" y="28"/>
                    </a:lnTo>
                    <a:lnTo>
                      <a:pt x="18" y="28"/>
                    </a:lnTo>
                    <a:lnTo>
                      <a:pt x="20" y="28"/>
                    </a:lnTo>
                    <a:lnTo>
                      <a:pt x="20" y="30"/>
                    </a:lnTo>
                    <a:lnTo>
                      <a:pt x="21" y="30"/>
                    </a:lnTo>
                    <a:lnTo>
                      <a:pt x="23" y="28"/>
                    </a:lnTo>
                    <a:lnTo>
                      <a:pt x="25" y="27"/>
                    </a:lnTo>
                    <a:lnTo>
                      <a:pt x="27" y="25"/>
                    </a:lnTo>
                    <a:lnTo>
                      <a:pt x="27" y="23"/>
                    </a:lnTo>
                    <a:lnTo>
                      <a:pt x="25" y="23"/>
                    </a:lnTo>
                    <a:lnTo>
                      <a:pt x="27" y="21"/>
                    </a:lnTo>
                    <a:lnTo>
                      <a:pt x="28" y="21"/>
                    </a:lnTo>
                    <a:lnTo>
                      <a:pt x="30" y="20"/>
                    </a:lnTo>
                    <a:lnTo>
                      <a:pt x="30" y="21"/>
                    </a:lnTo>
                    <a:lnTo>
                      <a:pt x="30" y="23"/>
                    </a:lnTo>
                    <a:lnTo>
                      <a:pt x="30" y="25"/>
                    </a:lnTo>
                    <a:lnTo>
                      <a:pt x="30" y="28"/>
                    </a:lnTo>
                    <a:lnTo>
                      <a:pt x="32" y="28"/>
                    </a:lnTo>
                    <a:lnTo>
                      <a:pt x="34" y="27"/>
                    </a:lnTo>
                    <a:lnTo>
                      <a:pt x="35" y="25"/>
                    </a:lnTo>
                    <a:lnTo>
                      <a:pt x="37" y="25"/>
                    </a:lnTo>
                    <a:lnTo>
                      <a:pt x="41" y="27"/>
                    </a:lnTo>
                    <a:lnTo>
                      <a:pt x="44" y="27"/>
                    </a:lnTo>
                    <a:lnTo>
                      <a:pt x="46" y="25"/>
                    </a:lnTo>
                    <a:lnTo>
                      <a:pt x="49" y="23"/>
                    </a:lnTo>
                    <a:lnTo>
                      <a:pt x="53" y="21"/>
                    </a:lnTo>
                    <a:lnTo>
                      <a:pt x="56" y="20"/>
                    </a:lnTo>
                    <a:lnTo>
                      <a:pt x="58" y="18"/>
                    </a:lnTo>
                    <a:lnTo>
                      <a:pt x="58" y="16"/>
                    </a:lnTo>
                    <a:lnTo>
                      <a:pt x="60" y="14"/>
                    </a:lnTo>
                    <a:lnTo>
                      <a:pt x="62" y="14"/>
                    </a:lnTo>
                    <a:lnTo>
                      <a:pt x="63" y="14"/>
                    </a:lnTo>
                    <a:lnTo>
                      <a:pt x="63" y="13"/>
                    </a:lnTo>
                    <a:lnTo>
                      <a:pt x="63" y="9"/>
                    </a:lnTo>
                    <a:lnTo>
                      <a:pt x="63" y="7"/>
                    </a:lnTo>
                    <a:lnTo>
                      <a:pt x="62" y="4"/>
                    </a:lnTo>
                    <a:lnTo>
                      <a:pt x="60" y="2"/>
                    </a:lnTo>
                    <a:lnTo>
                      <a:pt x="6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5" name="Freeform 1502"/>
              <p:cNvSpPr>
                <a:spLocks/>
              </p:cNvSpPr>
              <p:nvPr/>
            </p:nvSpPr>
            <p:spPr bwMode="auto">
              <a:xfrm>
                <a:off x="8739187" y="4244229"/>
                <a:ext cx="60325" cy="74613"/>
              </a:xfrm>
              <a:custGeom>
                <a:avLst/>
                <a:gdLst>
                  <a:gd name="T0" fmla="*/ 3 w 38"/>
                  <a:gd name="T1" fmla="*/ 0 h 47"/>
                  <a:gd name="T2" fmla="*/ 5 w 38"/>
                  <a:gd name="T3" fmla="*/ 0 h 47"/>
                  <a:gd name="T4" fmla="*/ 7 w 38"/>
                  <a:gd name="T5" fmla="*/ 0 h 47"/>
                  <a:gd name="T6" fmla="*/ 9 w 38"/>
                  <a:gd name="T7" fmla="*/ 2 h 47"/>
                  <a:gd name="T8" fmla="*/ 17 w 38"/>
                  <a:gd name="T9" fmla="*/ 11 h 47"/>
                  <a:gd name="T10" fmla="*/ 24 w 38"/>
                  <a:gd name="T11" fmla="*/ 19 h 47"/>
                  <a:gd name="T12" fmla="*/ 26 w 38"/>
                  <a:gd name="T13" fmla="*/ 21 h 47"/>
                  <a:gd name="T14" fmla="*/ 30 w 38"/>
                  <a:gd name="T15" fmla="*/ 25 h 47"/>
                  <a:gd name="T16" fmla="*/ 31 w 38"/>
                  <a:gd name="T17" fmla="*/ 26 h 47"/>
                  <a:gd name="T18" fmla="*/ 33 w 38"/>
                  <a:gd name="T19" fmla="*/ 28 h 47"/>
                  <a:gd name="T20" fmla="*/ 33 w 38"/>
                  <a:gd name="T21" fmla="*/ 30 h 47"/>
                  <a:gd name="T22" fmla="*/ 35 w 38"/>
                  <a:gd name="T23" fmla="*/ 32 h 47"/>
                  <a:gd name="T24" fmla="*/ 36 w 38"/>
                  <a:gd name="T25" fmla="*/ 32 h 47"/>
                  <a:gd name="T26" fmla="*/ 36 w 38"/>
                  <a:gd name="T27" fmla="*/ 32 h 47"/>
                  <a:gd name="T28" fmla="*/ 38 w 38"/>
                  <a:gd name="T29" fmla="*/ 33 h 47"/>
                  <a:gd name="T30" fmla="*/ 38 w 38"/>
                  <a:gd name="T31" fmla="*/ 35 h 47"/>
                  <a:gd name="T32" fmla="*/ 36 w 38"/>
                  <a:gd name="T33" fmla="*/ 39 h 47"/>
                  <a:gd name="T34" fmla="*/ 35 w 38"/>
                  <a:gd name="T35" fmla="*/ 40 h 47"/>
                  <a:gd name="T36" fmla="*/ 33 w 38"/>
                  <a:gd name="T37" fmla="*/ 44 h 47"/>
                  <a:gd name="T38" fmla="*/ 31 w 38"/>
                  <a:gd name="T39" fmla="*/ 46 h 47"/>
                  <a:gd name="T40" fmla="*/ 31 w 38"/>
                  <a:gd name="T41" fmla="*/ 47 h 47"/>
                  <a:gd name="T42" fmla="*/ 30 w 38"/>
                  <a:gd name="T43" fmla="*/ 46 h 47"/>
                  <a:gd name="T44" fmla="*/ 28 w 38"/>
                  <a:gd name="T45" fmla="*/ 42 h 47"/>
                  <a:gd name="T46" fmla="*/ 28 w 38"/>
                  <a:gd name="T47" fmla="*/ 40 h 47"/>
                  <a:gd name="T48" fmla="*/ 28 w 38"/>
                  <a:gd name="T49" fmla="*/ 37 h 47"/>
                  <a:gd name="T50" fmla="*/ 28 w 38"/>
                  <a:gd name="T51" fmla="*/ 33 h 47"/>
                  <a:gd name="T52" fmla="*/ 28 w 38"/>
                  <a:gd name="T53" fmla="*/ 32 h 47"/>
                  <a:gd name="T54" fmla="*/ 26 w 38"/>
                  <a:gd name="T55" fmla="*/ 26 h 47"/>
                  <a:gd name="T56" fmla="*/ 21 w 38"/>
                  <a:gd name="T57" fmla="*/ 21 h 47"/>
                  <a:gd name="T58" fmla="*/ 17 w 38"/>
                  <a:gd name="T59" fmla="*/ 16 h 47"/>
                  <a:gd name="T60" fmla="*/ 12 w 38"/>
                  <a:gd name="T61" fmla="*/ 11 h 47"/>
                  <a:gd name="T62" fmla="*/ 7 w 38"/>
                  <a:gd name="T63" fmla="*/ 4 h 47"/>
                  <a:gd name="T64" fmla="*/ 3 w 38"/>
                  <a:gd name="T65" fmla="*/ 4 h 47"/>
                  <a:gd name="T66" fmla="*/ 2 w 38"/>
                  <a:gd name="T67" fmla="*/ 2 h 47"/>
                  <a:gd name="T68" fmla="*/ 0 w 38"/>
                  <a:gd name="T69" fmla="*/ 0 h 47"/>
                  <a:gd name="T70" fmla="*/ 2 w 38"/>
                  <a:gd name="T71" fmla="*/ 0 h 47"/>
                  <a:gd name="T72" fmla="*/ 3 w 38"/>
                  <a:gd name="T73" fmla="*/ 0 h 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8"/>
                  <a:gd name="T112" fmla="*/ 0 h 47"/>
                  <a:gd name="T113" fmla="*/ 38 w 38"/>
                  <a:gd name="T114" fmla="*/ 47 h 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8" h="47">
                    <a:moveTo>
                      <a:pt x="3" y="0"/>
                    </a:moveTo>
                    <a:lnTo>
                      <a:pt x="5" y="0"/>
                    </a:lnTo>
                    <a:lnTo>
                      <a:pt x="7" y="0"/>
                    </a:lnTo>
                    <a:lnTo>
                      <a:pt x="9" y="2"/>
                    </a:lnTo>
                    <a:lnTo>
                      <a:pt x="17" y="11"/>
                    </a:lnTo>
                    <a:lnTo>
                      <a:pt x="24" y="19"/>
                    </a:lnTo>
                    <a:lnTo>
                      <a:pt x="26" y="21"/>
                    </a:lnTo>
                    <a:lnTo>
                      <a:pt x="30" y="25"/>
                    </a:lnTo>
                    <a:lnTo>
                      <a:pt x="31" y="26"/>
                    </a:lnTo>
                    <a:lnTo>
                      <a:pt x="33" y="28"/>
                    </a:lnTo>
                    <a:lnTo>
                      <a:pt x="33" y="30"/>
                    </a:lnTo>
                    <a:lnTo>
                      <a:pt x="35" y="32"/>
                    </a:lnTo>
                    <a:lnTo>
                      <a:pt x="36" y="32"/>
                    </a:lnTo>
                    <a:lnTo>
                      <a:pt x="38" y="33"/>
                    </a:lnTo>
                    <a:lnTo>
                      <a:pt x="38" y="35"/>
                    </a:lnTo>
                    <a:lnTo>
                      <a:pt x="36" y="39"/>
                    </a:lnTo>
                    <a:lnTo>
                      <a:pt x="35" y="40"/>
                    </a:lnTo>
                    <a:lnTo>
                      <a:pt x="33" y="44"/>
                    </a:lnTo>
                    <a:lnTo>
                      <a:pt x="31" y="46"/>
                    </a:lnTo>
                    <a:lnTo>
                      <a:pt x="31" y="47"/>
                    </a:lnTo>
                    <a:lnTo>
                      <a:pt x="30" y="46"/>
                    </a:lnTo>
                    <a:lnTo>
                      <a:pt x="28" y="42"/>
                    </a:lnTo>
                    <a:lnTo>
                      <a:pt x="28" y="40"/>
                    </a:lnTo>
                    <a:lnTo>
                      <a:pt x="28" y="37"/>
                    </a:lnTo>
                    <a:lnTo>
                      <a:pt x="28" y="33"/>
                    </a:lnTo>
                    <a:lnTo>
                      <a:pt x="28" y="32"/>
                    </a:lnTo>
                    <a:lnTo>
                      <a:pt x="26" y="26"/>
                    </a:lnTo>
                    <a:lnTo>
                      <a:pt x="21" y="21"/>
                    </a:lnTo>
                    <a:lnTo>
                      <a:pt x="17" y="16"/>
                    </a:lnTo>
                    <a:lnTo>
                      <a:pt x="12" y="11"/>
                    </a:lnTo>
                    <a:lnTo>
                      <a:pt x="7" y="4"/>
                    </a:lnTo>
                    <a:lnTo>
                      <a:pt x="3" y="4"/>
                    </a:lnTo>
                    <a:lnTo>
                      <a:pt x="2" y="2"/>
                    </a:lnTo>
                    <a:lnTo>
                      <a:pt x="0" y="0"/>
                    </a:lnTo>
                    <a:lnTo>
                      <a:pt x="2" y="0"/>
                    </a:lnTo>
                    <a:lnTo>
                      <a:pt x="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6" name="Freeform 1503"/>
              <p:cNvSpPr>
                <a:spLocks/>
              </p:cNvSpPr>
              <p:nvPr/>
            </p:nvSpPr>
            <p:spPr bwMode="auto">
              <a:xfrm>
                <a:off x="7751762" y="4047379"/>
                <a:ext cx="188913" cy="311150"/>
              </a:xfrm>
              <a:custGeom>
                <a:avLst/>
                <a:gdLst>
                  <a:gd name="T0" fmla="*/ 117 w 119"/>
                  <a:gd name="T1" fmla="*/ 6 h 196"/>
                  <a:gd name="T2" fmla="*/ 109 w 119"/>
                  <a:gd name="T3" fmla="*/ 21 h 196"/>
                  <a:gd name="T4" fmla="*/ 100 w 119"/>
                  <a:gd name="T5" fmla="*/ 34 h 196"/>
                  <a:gd name="T6" fmla="*/ 77 w 119"/>
                  <a:gd name="T7" fmla="*/ 39 h 196"/>
                  <a:gd name="T8" fmla="*/ 68 w 119"/>
                  <a:gd name="T9" fmla="*/ 34 h 196"/>
                  <a:gd name="T10" fmla="*/ 49 w 119"/>
                  <a:gd name="T11" fmla="*/ 32 h 196"/>
                  <a:gd name="T12" fmla="*/ 32 w 119"/>
                  <a:gd name="T13" fmla="*/ 39 h 196"/>
                  <a:gd name="T14" fmla="*/ 32 w 119"/>
                  <a:gd name="T15" fmla="*/ 65 h 196"/>
                  <a:gd name="T16" fmla="*/ 40 w 119"/>
                  <a:gd name="T17" fmla="*/ 79 h 196"/>
                  <a:gd name="T18" fmla="*/ 51 w 119"/>
                  <a:gd name="T19" fmla="*/ 68 h 196"/>
                  <a:gd name="T20" fmla="*/ 61 w 119"/>
                  <a:gd name="T21" fmla="*/ 67 h 196"/>
                  <a:gd name="T22" fmla="*/ 77 w 119"/>
                  <a:gd name="T23" fmla="*/ 61 h 196"/>
                  <a:gd name="T24" fmla="*/ 84 w 119"/>
                  <a:gd name="T25" fmla="*/ 60 h 196"/>
                  <a:gd name="T26" fmla="*/ 89 w 119"/>
                  <a:gd name="T27" fmla="*/ 68 h 196"/>
                  <a:gd name="T28" fmla="*/ 81 w 119"/>
                  <a:gd name="T29" fmla="*/ 70 h 196"/>
                  <a:gd name="T30" fmla="*/ 74 w 119"/>
                  <a:gd name="T31" fmla="*/ 75 h 196"/>
                  <a:gd name="T32" fmla="*/ 67 w 119"/>
                  <a:gd name="T33" fmla="*/ 88 h 196"/>
                  <a:gd name="T34" fmla="*/ 58 w 119"/>
                  <a:gd name="T35" fmla="*/ 96 h 196"/>
                  <a:gd name="T36" fmla="*/ 56 w 119"/>
                  <a:gd name="T37" fmla="*/ 105 h 196"/>
                  <a:gd name="T38" fmla="*/ 63 w 119"/>
                  <a:gd name="T39" fmla="*/ 114 h 196"/>
                  <a:gd name="T40" fmla="*/ 68 w 119"/>
                  <a:gd name="T41" fmla="*/ 126 h 196"/>
                  <a:gd name="T42" fmla="*/ 70 w 119"/>
                  <a:gd name="T43" fmla="*/ 142 h 196"/>
                  <a:gd name="T44" fmla="*/ 74 w 119"/>
                  <a:gd name="T45" fmla="*/ 149 h 196"/>
                  <a:gd name="T46" fmla="*/ 79 w 119"/>
                  <a:gd name="T47" fmla="*/ 150 h 196"/>
                  <a:gd name="T48" fmla="*/ 70 w 119"/>
                  <a:gd name="T49" fmla="*/ 161 h 196"/>
                  <a:gd name="T50" fmla="*/ 65 w 119"/>
                  <a:gd name="T51" fmla="*/ 170 h 196"/>
                  <a:gd name="T52" fmla="*/ 58 w 119"/>
                  <a:gd name="T53" fmla="*/ 173 h 196"/>
                  <a:gd name="T54" fmla="*/ 51 w 119"/>
                  <a:gd name="T55" fmla="*/ 161 h 196"/>
                  <a:gd name="T56" fmla="*/ 49 w 119"/>
                  <a:gd name="T57" fmla="*/ 149 h 196"/>
                  <a:gd name="T58" fmla="*/ 42 w 119"/>
                  <a:gd name="T59" fmla="*/ 135 h 196"/>
                  <a:gd name="T60" fmla="*/ 46 w 119"/>
                  <a:gd name="T61" fmla="*/ 119 h 196"/>
                  <a:gd name="T62" fmla="*/ 37 w 119"/>
                  <a:gd name="T63" fmla="*/ 123 h 196"/>
                  <a:gd name="T64" fmla="*/ 30 w 119"/>
                  <a:gd name="T65" fmla="*/ 133 h 196"/>
                  <a:gd name="T66" fmla="*/ 33 w 119"/>
                  <a:gd name="T67" fmla="*/ 147 h 196"/>
                  <a:gd name="T68" fmla="*/ 32 w 119"/>
                  <a:gd name="T69" fmla="*/ 159 h 196"/>
                  <a:gd name="T70" fmla="*/ 32 w 119"/>
                  <a:gd name="T71" fmla="*/ 180 h 196"/>
                  <a:gd name="T72" fmla="*/ 30 w 119"/>
                  <a:gd name="T73" fmla="*/ 194 h 196"/>
                  <a:gd name="T74" fmla="*/ 14 w 119"/>
                  <a:gd name="T75" fmla="*/ 194 h 196"/>
                  <a:gd name="T76" fmla="*/ 12 w 119"/>
                  <a:gd name="T77" fmla="*/ 178 h 196"/>
                  <a:gd name="T78" fmla="*/ 16 w 119"/>
                  <a:gd name="T79" fmla="*/ 163 h 196"/>
                  <a:gd name="T80" fmla="*/ 7 w 119"/>
                  <a:gd name="T81" fmla="*/ 140 h 196"/>
                  <a:gd name="T82" fmla="*/ 2 w 119"/>
                  <a:gd name="T83" fmla="*/ 135 h 196"/>
                  <a:gd name="T84" fmla="*/ 6 w 119"/>
                  <a:gd name="T85" fmla="*/ 123 h 196"/>
                  <a:gd name="T86" fmla="*/ 9 w 119"/>
                  <a:gd name="T87" fmla="*/ 107 h 196"/>
                  <a:gd name="T88" fmla="*/ 12 w 119"/>
                  <a:gd name="T89" fmla="*/ 77 h 196"/>
                  <a:gd name="T90" fmla="*/ 18 w 119"/>
                  <a:gd name="T91" fmla="*/ 79 h 196"/>
                  <a:gd name="T92" fmla="*/ 16 w 119"/>
                  <a:gd name="T93" fmla="*/ 67 h 196"/>
                  <a:gd name="T94" fmla="*/ 16 w 119"/>
                  <a:gd name="T95" fmla="*/ 54 h 196"/>
                  <a:gd name="T96" fmla="*/ 16 w 119"/>
                  <a:gd name="T97" fmla="*/ 37 h 196"/>
                  <a:gd name="T98" fmla="*/ 21 w 119"/>
                  <a:gd name="T99" fmla="*/ 27 h 196"/>
                  <a:gd name="T100" fmla="*/ 23 w 119"/>
                  <a:gd name="T101" fmla="*/ 23 h 196"/>
                  <a:gd name="T102" fmla="*/ 32 w 119"/>
                  <a:gd name="T103" fmla="*/ 25 h 196"/>
                  <a:gd name="T104" fmla="*/ 37 w 119"/>
                  <a:gd name="T105" fmla="*/ 13 h 196"/>
                  <a:gd name="T106" fmla="*/ 47 w 119"/>
                  <a:gd name="T107" fmla="*/ 16 h 196"/>
                  <a:gd name="T108" fmla="*/ 63 w 119"/>
                  <a:gd name="T109" fmla="*/ 20 h 196"/>
                  <a:gd name="T110" fmla="*/ 81 w 119"/>
                  <a:gd name="T111" fmla="*/ 20 h 196"/>
                  <a:gd name="T112" fmla="*/ 103 w 119"/>
                  <a:gd name="T113" fmla="*/ 9 h 196"/>
                  <a:gd name="T114" fmla="*/ 110 w 119"/>
                  <a:gd name="T115" fmla="*/ 2 h 19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9"/>
                  <a:gd name="T175" fmla="*/ 0 h 196"/>
                  <a:gd name="T176" fmla="*/ 119 w 119"/>
                  <a:gd name="T177" fmla="*/ 196 h 19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9" h="196">
                    <a:moveTo>
                      <a:pt x="112" y="0"/>
                    </a:moveTo>
                    <a:lnTo>
                      <a:pt x="115" y="0"/>
                    </a:lnTo>
                    <a:lnTo>
                      <a:pt x="117" y="2"/>
                    </a:lnTo>
                    <a:lnTo>
                      <a:pt x="119" y="2"/>
                    </a:lnTo>
                    <a:lnTo>
                      <a:pt x="117" y="6"/>
                    </a:lnTo>
                    <a:lnTo>
                      <a:pt x="117" y="9"/>
                    </a:lnTo>
                    <a:lnTo>
                      <a:pt x="115" y="13"/>
                    </a:lnTo>
                    <a:lnTo>
                      <a:pt x="114" y="16"/>
                    </a:lnTo>
                    <a:lnTo>
                      <a:pt x="112" y="18"/>
                    </a:lnTo>
                    <a:lnTo>
                      <a:pt x="109" y="21"/>
                    </a:lnTo>
                    <a:lnTo>
                      <a:pt x="107" y="23"/>
                    </a:lnTo>
                    <a:lnTo>
                      <a:pt x="105" y="25"/>
                    </a:lnTo>
                    <a:lnTo>
                      <a:pt x="103" y="27"/>
                    </a:lnTo>
                    <a:lnTo>
                      <a:pt x="102" y="30"/>
                    </a:lnTo>
                    <a:lnTo>
                      <a:pt x="100" y="34"/>
                    </a:lnTo>
                    <a:lnTo>
                      <a:pt x="95" y="35"/>
                    </a:lnTo>
                    <a:lnTo>
                      <a:pt x="91" y="37"/>
                    </a:lnTo>
                    <a:lnTo>
                      <a:pt x="86" y="39"/>
                    </a:lnTo>
                    <a:lnTo>
                      <a:pt x="82" y="39"/>
                    </a:lnTo>
                    <a:lnTo>
                      <a:pt x="77" y="39"/>
                    </a:lnTo>
                    <a:lnTo>
                      <a:pt x="75" y="37"/>
                    </a:lnTo>
                    <a:lnTo>
                      <a:pt x="74" y="35"/>
                    </a:lnTo>
                    <a:lnTo>
                      <a:pt x="72" y="34"/>
                    </a:lnTo>
                    <a:lnTo>
                      <a:pt x="68" y="34"/>
                    </a:lnTo>
                    <a:lnTo>
                      <a:pt x="63" y="34"/>
                    </a:lnTo>
                    <a:lnTo>
                      <a:pt x="60" y="34"/>
                    </a:lnTo>
                    <a:lnTo>
                      <a:pt x="56" y="32"/>
                    </a:lnTo>
                    <a:lnTo>
                      <a:pt x="53" y="32"/>
                    </a:lnTo>
                    <a:lnTo>
                      <a:pt x="49" y="32"/>
                    </a:lnTo>
                    <a:lnTo>
                      <a:pt x="46" y="32"/>
                    </a:lnTo>
                    <a:lnTo>
                      <a:pt x="42" y="34"/>
                    </a:lnTo>
                    <a:lnTo>
                      <a:pt x="39" y="35"/>
                    </a:lnTo>
                    <a:lnTo>
                      <a:pt x="37" y="35"/>
                    </a:lnTo>
                    <a:lnTo>
                      <a:pt x="32" y="39"/>
                    </a:lnTo>
                    <a:lnTo>
                      <a:pt x="28" y="44"/>
                    </a:lnTo>
                    <a:lnTo>
                      <a:pt x="26" y="51"/>
                    </a:lnTo>
                    <a:lnTo>
                      <a:pt x="26" y="56"/>
                    </a:lnTo>
                    <a:lnTo>
                      <a:pt x="28" y="61"/>
                    </a:lnTo>
                    <a:lnTo>
                      <a:pt x="32" y="65"/>
                    </a:lnTo>
                    <a:lnTo>
                      <a:pt x="35" y="68"/>
                    </a:lnTo>
                    <a:lnTo>
                      <a:pt x="37" y="72"/>
                    </a:lnTo>
                    <a:lnTo>
                      <a:pt x="37" y="75"/>
                    </a:lnTo>
                    <a:lnTo>
                      <a:pt x="37" y="79"/>
                    </a:lnTo>
                    <a:lnTo>
                      <a:pt x="40" y="79"/>
                    </a:lnTo>
                    <a:lnTo>
                      <a:pt x="44" y="77"/>
                    </a:lnTo>
                    <a:lnTo>
                      <a:pt x="46" y="75"/>
                    </a:lnTo>
                    <a:lnTo>
                      <a:pt x="46" y="74"/>
                    </a:lnTo>
                    <a:lnTo>
                      <a:pt x="47" y="70"/>
                    </a:lnTo>
                    <a:lnTo>
                      <a:pt x="51" y="68"/>
                    </a:lnTo>
                    <a:lnTo>
                      <a:pt x="53" y="67"/>
                    </a:lnTo>
                    <a:lnTo>
                      <a:pt x="56" y="68"/>
                    </a:lnTo>
                    <a:lnTo>
                      <a:pt x="58" y="68"/>
                    </a:lnTo>
                    <a:lnTo>
                      <a:pt x="60" y="68"/>
                    </a:lnTo>
                    <a:lnTo>
                      <a:pt x="61" y="67"/>
                    </a:lnTo>
                    <a:lnTo>
                      <a:pt x="65" y="65"/>
                    </a:lnTo>
                    <a:lnTo>
                      <a:pt x="68" y="63"/>
                    </a:lnTo>
                    <a:lnTo>
                      <a:pt x="74" y="63"/>
                    </a:lnTo>
                    <a:lnTo>
                      <a:pt x="77" y="61"/>
                    </a:lnTo>
                    <a:lnTo>
                      <a:pt x="77" y="60"/>
                    </a:lnTo>
                    <a:lnTo>
                      <a:pt x="79" y="60"/>
                    </a:lnTo>
                    <a:lnTo>
                      <a:pt x="81" y="60"/>
                    </a:lnTo>
                    <a:lnTo>
                      <a:pt x="82" y="60"/>
                    </a:lnTo>
                    <a:lnTo>
                      <a:pt x="84" y="60"/>
                    </a:lnTo>
                    <a:lnTo>
                      <a:pt x="86" y="60"/>
                    </a:lnTo>
                    <a:lnTo>
                      <a:pt x="89" y="61"/>
                    </a:lnTo>
                    <a:lnTo>
                      <a:pt x="89" y="63"/>
                    </a:lnTo>
                    <a:lnTo>
                      <a:pt x="89" y="65"/>
                    </a:lnTo>
                    <a:lnTo>
                      <a:pt x="89" y="68"/>
                    </a:lnTo>
                    <a:lnTo>
                      <a:pt x="88" y="72"/>
                    </a:lnTo>
                    <a:lnTo>
                      <a:pt x="86" y="74"/>
                    </a:lnTo>
                    <a:lnTo>
                      <a:pt x="84" y="74"/>
                    </a:lnTo>
                    <a:lnTo>
                      <a:pt x="82" y="72"/>
                    </a:lnTo>
                    <a:lnTo>
                      <a:pt x="81" y="70"/>
                    </a:lnTo>
                    <a:lnTo>
                      <a:pt x="77" y="68"/>
                    </a:lnTo>
                    <a:lnTo>
                      <a:pt x="75" y="70"/>
                    </a:lnTo>
                    <a:lnTo>
                      <a:pt x="75" y="72"/>
                    </a:lnTo>
                    <a:lnTo>
                      <a:pt x="74" y="75"/>
                    </a:lnTo>
                    <a:lnTo>
                      <a:pt x="74" y="79"/>
                    </a:lnTo>
                    <a:lnTo>
                      <a:pt x="72" y="82"/>
                    </a:lnTo>
                    <a:lnTo>
                      <a:pt x="72" y="86"/>
                    </a:lnTo>
                    <a:lnTo>
                      <a:pt x="70" y="88"/>
                    </a:lnTo>
                    <a:lnTo>
                      <a:pt x="67" y="88"/>
                    </a:lnTo>
                    <a:lnTo>
                      <a:pt x="65" y="89"/>
                    </a:lnTo>
                    <a:lnTo>
                      <a:pt x="61" y="91"/>
                    </a:lnTo>
                    <a:lnTo>
                      <a:pt x="60" y="93"/>
                    </a:lnTo>
                    <a:lnTo>
                      <a:pt x="60" y="95"/>
                    </a:lnTo>
                    <a:lnTo>
                      <a:pt x="58" y="96"/>
                    </a:lnTo>
                    <a:lnTo>
                      <a:pt x="56" y="96"/>
                    </a:lnTo>
                    <a:lnTo>
                      <a:pt x="53" y="96"/>
                    </a:lnTo>
                    <a:lnTo>
                      <a:pt x="56" y="98"/>
                    </a:lnTo>
                    <a:lnTo>
                      <a:pt x="58" y="102"/>
                    </a:lnTo>
                    <a:lnTo>
                      <a:pt x="56" y="105"/>
                    </a:lnTo>
                    <a:lnTo>
                      <a:pt x="56" y="107"/>
                    </a:lnTo>
                    <a:lnTo>
                      <a:pt x="58" y="107"/>
                    </a:lnTo>
                    <a:lnTo>
                      <a:pt x="60" y="107"/>
                    </a:lnTo>
                    <a:lnTo>
                      <a:pt x="61" y="110"/>
                    </a:lnTo>
                    <a:lnTo>
                      <a:pt x="63" y="114"/>
                    </a:lnTo>
                    <a:lnTo>
                      <a:pt x="63" y="116"/>
                    </a:lnTo>
                    <a:lnTo>
                      <a:pt x="65" y="119"/>
                    </a:lnTo>
                    <a:lnTo>
                      <a:pt x="67" y="121"/>
                    </a:lnTo>
                    <a:lnTo>
                      <a:pt x="68" y="124"/>
                    </a:lnTo>
                    <a:lnTo>
                      <a:pt x="68" y="126"/>
                    </a:lnTo>
                    <a:lnTo>
                      <a:pt x="68" y="129"/>
                    </a:lnTo>
                    <a:lnTo>
                      <a:pt x="68" y="133"/>
                    </a:lnTo>
                    <a:lnTo>
                      <a:pt x="68" y="136"/>
                    </a:lnTo>
                    <a:lnTo>
                      <a:pt x="68" y="138"/>
                    </a:lnTo>
                    <a:lnTo>
                      <a:pt x="70" y="142"/>
                    </a:lnTo>
                    <a:lnTo>
                      <a:pt x="72" y="142"/>
                    </a:lnTo>
                    <a:lnTo>
                      <a:pt x="74" y="143"/>
                    </a:lnTo>
                    <a:lnTo>
                      <a:pt x="74" y="145"/>
                    </a:lnTo>
                    <a:lnTo>
                      <a:pt x="74" y="147"/>
                    </a:lnTo>
                    <a:lnTo>
                      <a:pt x="74" y="149"/>
                    </a:lnTo>
                    <a:lnTo>
                      <a:pt x="75" y="149"/>
                    </a:lnTo>
                    <a:lnTo>
                      <a:pt x="77" y="149"/>
                    </a:lnTo>
                    <a:lnTo>
                      <a:pt x="79" y="150"/>
                    </a:lnTo>
                    <a:lnTo>
                      <a:pt x="79" y="154"/>
                    </a:lnTo>
                    <a:lnTo>
                      <a:pt x="77" y="157"/>
                    </a:lnTo>
                    <a:lnTo>
                      <a:pt x="75" y="159"/>
                    </a:lnTo>
                    <a:lnTo>
                      <a:pt x="74" y="161"/>
                    </a:lnTo>
                    <a:lnTo>
                      <a:pt x="70" y="161"/>
                    </a:lnTo>
                    <a:lnTo>
                      <a:pt x="68" y="161"/>
                    </a:lnTo>
                    <a:lnTo>
                      <a:pt x="65" y="163"/>
                    </a:lnTo>
                    <a:lnTo>
                      <a:pt x="63" y="164"/>
                    </a:lnTo>
                    <a:lnTo>
                      <a:pt x="63" y="166"/>
                    </a:lnTo>
                    <a:lnTo>
                      <a:pt x="65" y="170"/>
                    </a:lnTo>
                    <a:lnTo>
                      <a:pt x="65" y="173"/>
                    </a:lnTo>
                    <a:lnTo>
                      <a:pt x="65" y="175"/>
                    </a:lnTo>
                    <a:lnTo>
                      <a:pt x="63" y="175"/>
                    </a:lnTo>
                    <a:lnTo>
                      <a:pt x="60" y="175"/>
                    </a:lnTo>
                    <a:lnTo>
                      <a:pt x="58" y="173"/>
                    </a:lnTo>
                    <a:lnTo>
                      <a:pt x="54" y="171"/>
                    </a:lnTo>
                    <a:lnTo>
                      <a:pt x="53" y="170"/>
                    </a:lnTo>
                    <a:lnTo>
                      <a:pt x="51" y="168"/>
                    </a:lnTo>
                    <a:lnTo>
                      <a:pt x="51" y="164"/>
                    </a:lnTo>
                    <a:lnTo>
                      <a:pt x="51" y="161"/>
                    </a:lnTo>
                    <a:lnTo>
                      <a:pt x="53" y="159"/>
                    </a:lnTo>
                    <a:lnTo>
                      <a:pt x="53" y="156"/>
                    </a:lnTo>
                    <a:lnTo>
                      <a:pt x="53" y="152"/>
                    </a:lnTo>
                    <a:lnTo>
                      <a:pt x="51" y="150"/>
                    </a:lnTo>
                    <a:lnTo>
                      <a:pt x="49" y="149"/>
                    </a:lnTo>
                    <a:lnTo>
                      <a:pt x="46" y="145"/>
                    </a:lnTo>
                    <a:lnTo>
                      <a:pt x="44" y="143"/>
                    </a:lnTo>
                    <a:lnTo>
                      <a:pt x="40" y="142"/>
                    </a:lnTo>
                    <a:lnTo>
                      <a:pt x="40" y="138"/>
                    </a:lnTo>
                    <a:lnTo>
                      <a:pt x="42" y="135"/>
                    </a:lnTo>
                    <a:lnTo>
                      <a:pt x="44" y="131"/>
                    </a:lnTo>
                    <a:lnTo>
                      <a:pt x="46" y="129"/>
                    </a:lnTo>
                    <a:lnTo>
                      <a:pt x="46" y="126"/>
                    </a:lnTo>
                    <a:lnTo>
                      <a:pt x="46" y="123"/>
                    </a:lnTo>
                    <a:lnTo>
                      <a:pt x="46" y="119"/>
                    </a:lnTo>
                    <a:lnTo>
                      <a:pt x="44" y="117"/>
                    </a:lnTo>
                    <a:lnTo>
                      <a:pt x="42" y="116"/>
                    </a:lnTo>
                    <a:lnTo>
                      <a:pt x="39" y="116"/>
                    </a:lnTo>
                    <a:lnTo>
                      <a:pt x="39" y="119"/>
                    </a:lnTo>
                    <a:lnTo>
                      <a:pt x="37" y="123"/>
                    </a:lnTo>
                    <a:lnTo>
                      <a:pt x="35" y="126"/>
                    </a:lnTo>
                    <a:lnTo>
                      <a:pt x="32" y="128"/>
                    </a:lnTo>
                    <a:lnTo>
                      <a:pt x="30" y="129"/>
                    </a:lnTo>
                    <a:lnTo>
                      <a:pt x="28" y="131"/>
                    </a:lnTo>
                    <a:lnTo>
                      <a:pt x="30" y="133"/>
                    </a:lnTo>
                    <a:lnTo>
                      <a:pt x="32" y="136"/>
                    </a:lnTo>
                    <a:lnTo>
                      <a:pt x="33" y="138"/>
                    </a:lnTo>
                    <a:lnTo>
                      <a:pt x="33" y="140"/>
                    </a:lnTo>
                    <a:lnTo>
                      <a:pt x="33" y="143"/>
                    </a:lnTo>
                    <a:lnTo>
                      <a:pt x="33" y="147"/>
                    </a:lnTo>
                    <a:lnTo>
                      <a:pt x="32" y="149"/>
                    </a:lnTo>
                    <a:lnTo>
                      <a:pt x="32" y="152"/>
                    </a:lnTo>
                    <a:lnTo>
                      <a:pt x="32" y="154"/>
                    </a:lnTo>
                    <a:lnTo>
                      <a:pt x="32" y="156"/>
                    </a:lnTo>
                    <a:lnTo>
                      <a:pt x="32" y="159"/>
                    </a:lnTo>
                    <a:lnTo>
                      <a:pt x="33" y="163"/>
                    </a:lnTo>
                    <a:lnTo>
                      <a:pt x="35" y="168"/>
                    </a:lnTo>
                    <a:lnTo>
                      <a:pt x="35" y="173"/>
                    </a:lnTo>
                    <a:lnTo>
                      <a:pt x="33" y="177"/>
                    </a:lnTo>
                    <a:lnTo>
                      <a:pt x="32" y="180"/>
                    </a:lnTo>
                    <a:lnTo>
                      <a:pt x="30" y="184"/>
                    </a:lnTo>
                    <a:lnTo>
                      <a:pt x="30" y="187"/>
                    </a:lnTo>
                    <a:lnTo>
                      <a:pt x="32" y="191"/>
                    </a:lnTo>
                    <a:lnTo>
                      <a:pt x="32" y="192"/>
                    </a:lnTo>
                    <a:lnTo>
                      <a:pt x="30" y="194"/>
                    </a:lnTo>
                    <a:lnTo>
                      <a:pt x="28" y="196"/>
                    </a:lnTo>
                    <a:lnTo>
                      <a:pt x="25" y="196"/>
                    </a:lnTo>
                    <a:lnTo>
                      <a:pt x="21" y="196"/>
                    </a:lnTo>
                    <a:lnTo>
                      <a:pt x="18" y="196"/>
                    </a:lnTo>
                    <a:lnTo>
                      <a:pt x="14" y="194"/>
                    </a:lnTo>
                    <a:lnTo>
                      <a:pt x="11" y="192"/>
                    </a:lnTo>
                    <a:lnTo>
                      <a:pt x="11" y="189"/>
                    </a:lnTo>
                    <a:lnTo>
                      <a:pt x="11" y="184"/>
                    </a:lnTo>
                    <a:lnTo>
                      <a:pt x="12" y="182"/>
                    </a:lnTo>
                    <a:lnTo>
                      <a:pt x="12" y="178"/>
                    </a:lnTo>
                    <a:lnTo>
                      <a:pt x="12" y="175"/>
                    </a:lnTo>
                    <a:lnTo>
                      <a:pt x="12" y="173"/>
                    </a:lnTo>
                    <a:lnTo>
                      <a:pt x="12" y="171"/>
                    </a:lnTo>
                    <a:lnTo>
                      <a:pt x="14" y="168"/>
                    </a:lnTo>
                    <a:lnTo>
                      <a:pt x="16" y="163"/>
                    </a:lnTo>
                    <a:lnTo>
                      <a:pt x="18" y="156"/>
                    </a:lnTo>
                    <a:lnTo>
                      <a:pt x="14" y="149"/>
                    </a:lnTo>
                    <a:lnTo>
                      <a:pt x="12" y="145"/>
                    </a:lnTo>
                    <a:lnTo>
                      <a:pt x="11" y="142"/>
                    </a:lnTo>
                    <a:lnTo>
                      <a:pt x="7" y="140"/>
                    </a:lnTo>
                    <a:lnTo>
                      <a:pt x="4" y="140"/>
                    </a:lnTo>
                    <a:lnTo>
                      <a:pt x="0" y="140"/>
                    </a:lnTo>
                    <a:lnTo>
                      <a:pt x="0" y="138"/>
                    </a:lnTo>
                    <a:lnTo>
                      <a:pt x="0" y="136"/>
                    </a:lnTo>
                    <a:lnTo>
                      <a:pt x="2" y="135"/>
                    </a:lnTo>
                    <a:lnTo>
                      <a:pt x="2" y="133"/>
                    </a:lnTo>
                    <a:lnTo>
                      <a:pt x="4" y="129"/>
                    </a:lnTo>
                    <a:lnTo>
                      <a:pt x="6" y="128"/>
                    </a:lnTo>
                    <a:lnTo>
                      <a:pt x="6" y="126"/>
                    </a:lnTo>
                    <a:lnTo>
                      <a:pt x="6" y="123"/>
                    </a:lnTo>
                    <a:lnTo>
                      <a:pt x="6" y="119"/>
                    </a:lnTo>
                    <a:lnTo>
                      <a:pt x="4" y="116"/>
                    </a:lnTo>
                    <a:lnTo>
                      <a:pt x="4" y="112"/>
                    </a:lnTo>
                    <a:lnTo>
                      <a:pt x="6" y="109"/>
                    </a:lnTo>
                    <a:lnTo>
                      <a:pt x="9" y="107"/>
                    </a:lnTo>
                    <a:lnTo>
                      <a:pt x="7" y="98"/>
                    </a:lnTo>
                    <a:lnTo>
                      <a:pt x="7" y="91"/>
                    </a:lnTo>
                    <a:lnTo>
                      <a:pt x="9" y="84"/>
                    </a:lnTo>
                    <a:lnTo>
                      <a:pt x="11" y="81"/>
                    </a:lnTo>
                    <a:lnTo>
                      <a:pt x="12" y="77"/>
                    </a:lnTo>
                    <a:lnTo>
                      <a:pt x="14" y="77"/>
                    </a:lnTo>
                    <a:lnTo>
                      <a:pt x="16" y="79"/>
                    </a:lnTo>
                    <a:lnTo>
                      <a:pt x="18" y="81"/>
                    </a:lnTo>
                    <a:lnTo>
                      <a:pt x="19" y="81"/>
                    </a:lnTo>
                    <a:lnTo>
                      <a:pt x="18" y="79"/>
                    </a:lnTo>
                    <a:lnTo>
                      <a:pt x="18" y="77"/>
                    </a:lnTo>
                    <a:lnTo>
                      <a:pt x="16" y="74"/>
                    </a:lnTo>
                    <a:lnTo>
                      <a:pt x="14" y="72"/>
                    </a:lnTo>
                    <a:lnTo>
                      <a:pt x="14" y="68"/>
                    </a:lnTo>
                    <a:lnTo>
                      <a:pt x="16" y="67"/>
                    </a:lnTo>
                    <a:lnTo>
                      <a:pt x="16" y="63"/>
                    </a:lnTo>
                    <a:lnTo>
                      <a:pt x="16" y="60"/>
                    </a:lnTo>
                    <a:lnTo>
                      <a:pt x="16" y="58"/>
                    </a:lnTo>
                    <a:lnTo>
                      <a:pt x="16" y="56"/>
                    </a:lnTo>
                    <a:lnTo>
                      <a:pt x="16" y="54"/>
                    </a:lnTo>
                    <a:lnTo>
                      <a:pt x="16" y="51"/>
                    </a:lnTo>
                    <a:lnTo>
                      <a:pt x="18" y="47"/>
                    </a:lnTo>
                    <a:lnTo>
                      <a:pt x="18" y="44"/>
                    </a:lnTo>
                    <a:lnTo>
                      <a:pt x="16" y="41"/>
                    </a:lnTo>
                    <a:lnTo>
                      <a:pt x="16" y="37"/>
                    </a:lnTo>
                    <a:lnTo>
                      <a:pt x="16" y="34"/>
                    </a:lnTo>
                    <a:lnTo>
                      <a:pt x="18" y="30"/>
                    </a:lnTo>
                    <a:lnTo>
                      <a:pt x="19" y="30"/>
                    </a:lnTo>
                    <a:lnTo>
                      <a:pt x="21" y="28"/>
                    </a:lnTo>
                    <a:lnTo>
                      <a:pt x="21" y="27"/>
                    </a:lnTo>
                    <a:lnTo>
                      <a:pt x="21" y="25"/>
                    </a:lnTo>
                    <a:lnTo>
                      <a:pt x="21" y="23"/>
                    </a:lnTo>
                    <a:lnTo>
                      <a:pt x="21" y="21"/>
                    </a:lnTo>
                    <a:lnTo>
                      <a:pt x="23" y="23"/>
                    </a:lnTo>
                    <a:lnTo>
                      <a:pt x="25" y="23"/>
                    </a:lnTo>
                    <a:lnTo>
                      <a:pt x="25" y="25"/>
                    </a:lnTo>
                    <a:lnTo>
                      <a:pt x="28" y="27"/>
                    </a:lnTo>
                    <a:lnTo>
                      <a:pt x="30" y="27"/>
                    </a:lnTo>
                    <a:lnTo>
                      <a:pt x="32" y="25"/>
                    </a:lnTo>
                    <a:lnTo>
                      <a:pt x="33" y="21"/>
                    </a:lnTo>
                    <a:lnTo>
                      <a:pt x="33" y="20"/>
                    </a:lnTo>
                    <a:lnTo>
                      <a:pt x="35" y="18"/>
                    </a:lnTo>
                    <a:lnTo>
                      <a:pt x="35" y="14"/>
                    </a:lnTo>
                    <a:lnTo>
                      <a:pt x="37" y="13"/>
                    </a:lnTo>
                    <a:lnTo>
                      <a:pt x="39" y="11"/>
                    </a:lnTo>
                    <a:lnTo>
                      <a:pt x="42" y="11"/>
                    </a:lnTo>
                    <a:lnTo>
                      <a:pt x="44" y="13"/>
                    </a:lnTo>
                    <a:lnTo>
                      <a:pt x="46" y="14"/>
                    </a:lnTo>
                    <a:lnTo>
                      <a:pt x="47" y="16"/>
                    </a:lnTo>
                    <a:lnTo>
                      <a:pt x="49" y="18"/>
                    </a:lnTo>
                    <a:lnTo>
                      <a:pt x="51" y="18"/>
                    </a:lnTo>
                    <a:lnTo>
                      <a:pt x="54" y="18"/>
                    </a:lnTo>
                    <a:lnTo>
                      <a:pt x="60" y="18"/>
                    </a:lnTo>
                    <a:lnTo>
                      <a:pt x="63" y="20"/>
                    </a:lnTo>
                    <a:lnTo>
                      <a:pt x="67" y="20"/>
                    </a:lnTo>
                    <a:lnTo>
                      <a:pt x="68" y="20"/>
                    </a:lnTo>
                    <a:lnTo>
                      <a:pt x="72" y="20"/>
                    </a:lnTo>
                    <a:lnTo>
                      <a:pt x="75" y="20"/>
                    </a:lnTo>
                    <a:lnTo>
                      <a:pt x="81" y="20"/>
                    </a:lnTo>
                    <a:lnTo>
                      <a:pt x="88" y="20"/>
                    </a:lnTo>
                    <a:lnTo>
                      <a:pt x="93" y="18"/>
                    </a:lnTo>
                    <a:lnTo>
                      <a:pt x="98" y="14"/>
                    </a:lnTo>
                    <a:lnTo>
                      <a:pt x="103" y="11"/>
                    </a:lnTo>
                    <a:lnTo>
                      <a:pt x="103" y="9"/>
                    </a:lnTo>
                    <a:lnTo>
                      <a:pt x="105" y="7"/>
                    </a:lnTo>
                    <a:lnTo>
                      <a:pt x="107" y="6"/>
                    </a:lnTo>
                    <a:lnTo>
                      <a:pt x="109" y="4"/>
                    </a:lnTo>
                    <a:lnTo>
                      <a:pt x="110" y="4"/>
                    </a:lnTo>
                    <a:lnTo>
                      <a:pt x="110" y="2"/>
                    </a:lnTo>
                    <a:lnTo>
                      <a:pt x="11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7" name="Freeform 1504"/>
              <p:cNvSpPr>
                <a:spLocks/>
              </p:cNvSpPr>
              <p:nvPr/>
            </p:nvSpPr>
            <p:spPr bwMode="auto">
              <a:xfrm>
                <a:off x="7880349" y="4291854"/>
                <a:ext cx="22225" cy="41275"/>
              </a:xfrm>
              <a:custGeom>
                <a:avLst/>
                <a:gdLst>
                  <a:gd name="T0" fmla="*/ 1 w 14"/>
                  <a:gd name="T1" fmla="*/ 0 h 26"/>
                  <a:gd name="T2" fmla="*/ 3 w 14"/>
                  <a:gd name="T3" fmla="*/ 2 h 26"/>
                  <a:gd name="T4" fmla="*/ 7 w 14"/>
                  <a:gd name="T5" fmla="*/ 3 h 26"/>
                  <a:gd name="T6" fmla="*/ 8 w 14"/>
                  <a:gd name="T7" fmla="*/ 5 h 26"/>
                  <a:gd name="T8" fmla="*/ 8 w 14"/>
                  <a:gd name="T9" fmla="*/ 7 h 26"/>
                  <a:gd name="T10" fmla="*/ 8 w 14"/>
                  <a:gd name="T11" fmla="*/ 7 h 26"/>
                  <a:gd name="T12" fmla="*/ 7 w 14"/>
                  <a:gd name="T13" fmla="*/ 7 h 26"/>
                  <a:gd name="T14" fmla="*/ 7 w 14"/>
                  <a:gd name="T15" fmla="*/ 7 h 26"/>
                  <a:gd name="T16" fmla="*/ 7 w 14"/>
                  <a:gd name="T17" fmla="*/ 9 h 26"/>
                  <a:gd name="T18" fmla="*/ 7 w 14"/>
                  <a:gd name="T19" fmla="*/ 10 h 26"/>
                  <a:gd name="T20" fmla="*/ 7 w 14"/>
                  <a:gd name="T21" fmla="*/ 12 h 26"/>
                  <a:gd name="T22" fmla="*/ 7 w 14"/>
                  <a:gd name="T23" fmla="*/ 14 h 26"/>
                  <a:gd name="T24" fmla="*/ 8 w 14"/>
                  <a:gd name="T25" fmla="*/ 16 h 26"/>
                  <a:gd name="T26" fmla="*/ 10 w 14"/>
                  <a:gd name="T27" fmla="*/ 16 h 26"/>
                  <a:gd name="T28" fmla="*/ 12 w 14"/>
                  <a:gd name="T29" fmla="*/ 14 h 26"/>
                  <a:gd name="T30" fmla="*/ 14 w 14"/>
                  <a:gd name="T31" fmla="*/ 16 h 26"/>
                  <a:gd name="T32" fmla="*/ 14 w 14"/>
                  <a:gd name="T33" fmla="*/ 17 h 26"/>
                  <a:gd name="T34" fmla="*/ 14 w 14"/>
                  <a:gd name="T35" fmla="*/ 19 h 26"/>
                  <a:gd name="T36" fmla="*/ 12 w 14"/>
                  <a:gd name="T37" fmla="*/ 19 h 26"/>
                  <a:gd name="T38" fmla="*/ 10 w 14"/>
                  <a:gd name="T39" fmla="*/ 19 h 26"/>
                  <a:gd name="T40" fmla="*/ 8 w 14"/>
                  <a:gd name="T41" fmla="*/ 19 h 26"/>
                  <a:gd name="T42" fmla="*/ 8 w 14"/>
                  <a:gd name="T43" fmla="*/ 21 h 26"/>
                  <a:gd name="T44" fmla="*/ 8 w 14"/>
                  <a:gd name="T45" fmla="*/ 23 h 26"/>
                  <a:gd name="T46" fmla="*/ 8 w 14"/>
                  <a:gd name="T47" fmla="*/ 24 h 26"/>
                  <a:gd name="T48" fmla="*/ 7 w 14"/>
                  <a:gd name="T49" fmla="*/ 26 h 26"/>
                  <a:gd name="T50" fmla="*/ 7 w 14"/>
                  <a:gd name="T51" fmla="*/ 26 h 26"/>
                  <a:gd name="T52" fmla="*/ 5 w 14"/>
                  <a:gd name="T53" fmla="*/ 26 h 26"/>
                  <a:gd name="T54" fmla="*/ 1 w 14"/>
                  <a:gd name="T55" fmla="*/ 24 h 26"/>
                  <a:gd name="T56" fmla="*/ 1 w 14"/>
                  <a:gd name="T57" fmla="*/ 23 h 26"/>
                  <a:gd name="T58" fmla="*/ 1 w 14"/>
                  <a:gd name="T59" fmla="*/ 21 h 26"/>
                  <a:gd name="T60" fmla="*/ 1 w 14"/>
                  <a:gd name="T61" fmla="*/ 17 h 26"/>
                  <a:gd name="T62" fmla="*/ 1 w 14"/>
                  <a:gd name="T63" fmla="*/ 16 h 26"/>
                  <a:gd name="T64" fmla="*/ 0 w 14"/>
                  <a:gd name="T65" fmla="*/ 12 h 26"/>
                  <a:gd name="T66" fmla="*/ 0 w 14"/>
                  <a:gd name="T67" fmla="*/ 9 h 26"/>
                  <a:gd name="T68" fmla="*/ 0 w 14"/>
                  <a:gd name="T69" fmla="*/ 5 h 26"/>
                  <a:gd name="T70" fmla="*/ 0 w 14"/>
                  <a:gd name="T71" fmla="*/ 2 h 26"/>
                  <a:gd name="T72" fmla="*/ 1 w 14"/>
                  <a:gd name="T73" fmla="*/ 0 h 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
                  <a:gd name="T112" fmla="*/ 0 h 26"/>
                  <a:gd name="T113" fmla="*/ 14 w 14"/>
                  <a:gd name="T114" fmla="*/ 26 h 2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 h="26">
                    <a:moveTo>
                      <a:pt x="1" y="0"/>
                    </a:moveTo>
                    <a:lnTo>
                      <a:pt x="3" y="2"/>
                    </a:lnTo>
                    <a:lnTo>
                      <a:pt x="7" y="3"/>
                    </a:lnTo>
                    <a:lnTo>
                      <a:pt x="8" y="5"/>
                    </a:lnTo>
                    <a:lnTo>
                      <a:pt x="8" y="7"/>
                    </a:lnTo>
                    <a:lnTo>
                      <a:pt x="7" y="7"/>
                    </a:lnTo>
                    <a:lnTo>
                      <a:pt x="7" y="9"/>
                    </a:lnTo>
                    <a:lnTo>
                      <a:pt x="7" y="10"/>
                    </a:lnTo>
                    <a:lnTo>
                      <a:pt x="7" y="12"/>
                    </a:lnTo>
                    <a:lnTo>
                      <a:pt x="7" y="14"/>
                    </a:lnTo>
                    <a:lnTo>
                      <a:pt x="8" y="16"/>
                    </a:lnTo>
                    <a:lnTo>
                      <a:pt x="10" y="16"/>
                    </a:lnTo>
                    <a:lnTo>
                      <a:pt x="12" y="14"/>
                    </a:lnTo>
                    <a:lnTo>
                      <a:pt x="14" y="16"/>
                    </a:lnTo>
                    <a:lnTo>
                      <a:pt x="14" y="17"/>
                    </a:lnTo>
                    <a:lnTo>
                      <a:pt x="14" y="19"/>
                    </a:lnTo>
                    <a:lnTo>
                      <a:pt x="12" y="19"/>
                    </a:lnTo>
                    <a:lnTo>
                      <a:pt x="10" y="19"/>
                    </a:lnTo>
                    <a:lnTo>
                      <a:pt x="8" y="19"/>
                    </a:lnTo>
                    <a:lnTo>
                      <a:pt x="8" y="21"/>
                    </a:lnTo>
                    <a:lnTo>
                      <a:pt x="8" y="23"/>
                    </a:lnTo>
                    <a:lnTo>
                      <a:pt x="8" y="24"/>
                    </a:lnTo>
                    <a:lnTo>
                      <a:pt x="7" y="26"/>
                    </a:lnTo>
                    <a:lnTo>
                      <a:pt x="5" y="26"/>
                    </a:lnTo>
                    <a:lnTo>
                      <a:pt x="1" y="24"/>
                    </a:lnTo>
                    <a:lnTo>
                      <a:pt x="1" y="23"/>
                    </a:lnTo>
                    <a:lnTo>
                      <a:pt x="1" y="21"/>
                    </a:lnTo>
                    <a:lnTo>
                      <a:pt x="1" y="17"/>
                    </a:lnTo>
                    <a:lnTo>
                      <a:pt x="1" y="16"/>
                    </a:lnTo>
                    <a:lnTo>
                      <a:pt x="0" y="12"/>
                    </a:lnTo>
                    <a:lnTo>
                      <a:pt x="0" y="9"/>
                    </a:lnTo>
                    <a:lnTo>
                      <a:pt x="0" y="5"/>
                    </a:lnTo>
                    <a:lnTo>
                      <a:pt x="0" y="2"/>
                    </a:lnTo>
                    <a:lnTo>
                      <a:pt x="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8" name="Freeform 1505"/>
              <p:cNvSpPr>
                <a:spLocks/>
              </p:cNvSpPr>
              <p:nvPr/>
            </p:nvSpPr>
            <p:spPr bwMode="auto">
              <a:xfrm>
                <a:off x="8000999" y="4031504"/>
                <a:ext cx="50800" cy="122238"/>
              </a:xfrm>
              <a:custGeom>
                <a:avLst/>
                <a:gdLst>
                  <a:gd name="T0" fmla="*/ 13 w 32"/>
                  <a:gd name="T1" fmla="*/ 0 h 77"/>
                  <a:gd name="T2" fmla="*/ 11 w 32"/>
                  <a:gd name="T3" fmla="*/ 2 h 77"/>
                  <a:gd name="T4" fmla="*/ 9 w 32"/>
                  <a:gd name="T5" fmla="*/ 5 h 77"/>
                  <a:gd name="T6" fmla="*/ 9 w 32"/>
                  <a:gd name="T7" fmla="*/ 9 h 77"/>
                  <a:gd name="T8" fmla="*/ 11 w 32"/>
                  <a:gd name="T9" fmla="*/ 12 h 77"/>
                  <a:gd name="T10" fmla="*/ 13 w 32"/>
                  <a:gd name="T11" fmla="*/ 17 h 77"/>
                  <a:gd name="T12" fmla="*/ 11 w 32"/>
                  <a:gd name="T13" fmla="*/ 23 h 77"/>
                  <a:gd name="T14" fmla="*/ 7 w 32"/>
                  <a:gd name="T15" fmla="*/ 26 h 77"/>
                  <a:gd name="T16" fmla="*/ 9 w 32"/>
                  <a:gd name="T17" fmla="*/ 28 h 77"/>
                  <a:gd name="T18" fmla="*/ 11 w 32"/>
                  <a:gd name="T19" fmla="*/ 30 h 77"/>
                  <a:gd name="T20" fmla="*/ 13 w 32"/>
                  <a:gd name="T21" fmla="*/ 30 h 77"/>
                  <a:gd name="T22" fmla="*/ 13 w 32"/>
                  <a:gd name="T23" fmla="*/ 26 h 77"/>
                  <a:gd name="T24" fmla="*/ 14 w 32"/>
                  <a:gd name="T25" fmla="*/ 26 h 77"/>
                  <a:gd name="T26" fmla="*/ 16 w 32"/>
                  <a:gd name="T27" fmla="*/ 26 h 77"/>
                  <a:gd name="T28" fmla="*/ 16 w 32"/>
                  <a:gd name="T29" fmla="*/ 21 h 77"/>
                  <a:gd name="T30" fmla="*/ 20 w 32"/>
                  <a:gd name="T31" fmla="*/ 19 h 77"/>
                  <a:gd name="T32" fmla="*/ 25 w 32"/>
                  <a:gd name="T33" fmla="*/ 19 h 77"/>
                  <a:gd name="T34" fmla="*/ 27 w 32"/>
                  <a:gd name="T35" fmla="*/ 23 h 77"/>
                  <a:gd name="T36" fmla="*/ 25 w 32"/>
                  <a:gd name="T37" fmla="*/ 30 h 77"/>
                  <a:gd name="T38" fmla="*/ 20 w 32"/>
                  <a:gd name="T39" fmla="*/ 33 h 77"/>
                  <a:gd name="T40" fmla="*/ 18 w 32"/>
                  <a:gd name="T41" fmla="*/ 35 h 77"/>
                  <a:gd name="T42" fmla="*/ 21 w 32"/>
                  <a:gd name="T43" fmla="*/ 37 h 77"/>
                  <a:gd name="T44" fmla="*/ 25 w 32"/>
                  <a:gd name="T45" fmla="*/ 38 h 77"/>
                  <a:gd name="T46" fmla="*/ 27 w 32"/>
                  <a:gd name="T47" fmla="*/ 42 h 77"/>
                  <a:gd name="T48" fmla="*/ 30 w 32"/>
                  <a:gd name="T49" fmla="*/ 49 h 77"/>
                  <a:gd name="T50" fmla="*/ 32 w 32"/>
                  <a:gd name="T51" fmla="*/ 51 h 77"/>
                  <a:gd name="T52" fmla="*/ 25 w 32"/>
                  <a:gd name="T53" fmla="*/ 47 h 77"/>
                  <a:gd name="T54" fmla="*/ 18 w 32"/>
                  <a:gd name="T55" fmla="*/ 45 h 77"/>
                  <a:gd name="T56" fmla="*/ 13 w 32"/>
                  <a:gd name="T57" fmla="*/ 45 h 77"/>
                  <a:gd name="T58" fmla="*/ 13 w 32"/>
                  <a:gd name="T59" fmla="*/ 47 h 77"/>
                  <a:gd name="T60" fmla="*/ 14 w 32"/>
                  <a:gd name="T61" fmla="*/ 51 h 77"/>
                  <a:gd name="T62" fmla="*/ 14 w 32"/>
                  <a:gd name="T63" fmla="*/ 54 h 77"/>
                  <a:gd name="T64" fmla="*/ 16 w 32"/>
                  <a:gd name="T65" fmla="*/ 63 h 77"/>
                  <a:gd name="T66" fmla="*/ 21 w 32"/>
                  <a:gd name="T67" fmla="*/ 77 h 77"/>
                  <a:gd name="T68" fmla="*/ 14 w 32"/>
                  <a:gd name="T69" fmla="*/ 71 h 77"/>
                  <a:gd name="T70" fmla="*/ 9 w 32"/>
                  <a:gd name="T71" fmla="*/ 66 h 77"/>
                  <a:gd name="T72" fmla="*/ 6 w 32"/>
                  <a:gd name="T73" fmla="*/ 59 h 77"/>
                  <a:gd name="T74" fmla="*/ 6 w 32"/>
                  <a:gd name="T75" fmla="*/ 54 h 77"/>
                  <a:gd name="T76" fmla="*/ 7 w 32"/>
                  <a:gd name="T77" fmla="*/ 49 h 77"/>
                  <a:gd name="T78" fmla="*/ 4 w 32"/>
                  <a:gd name="T79" fmla="*/ 44 h 77"/>
                  <a:gd name="T80" fmla="*/ 2 w 32"/>
                  <a:gd name="T81" fmla="*/ 40 h 77"/>
                  <a:gd name="T82" fmla="*/ 2 w 32"/>
                  <a:gd name="T83" fmla="*/ 38 h 77"/>
                  <a:gd name="T84" fmla="*/ 6 w 32"/>
                  <a:gd name="T85" fmla="*/ 35 h 77"/>
                  <a:gd name="T86" fmla="*/ 6 w 32"/>
                  <a:gd name="T87" fmla="*/ 35 h 77"/>
                  <a:gd name="T88" fmla="*/ 0 w 32"/>
                  <a:gd name="T89" fmla="*/ 31 h 77"/>
                  <a:gd name="T90" fmla="*/ 0 w 32"/>
                  <a:gd name="T91" fmla="*/ 23 h 77"/>
                  <a:gd name="T92" fmla="*/ 2 w 32"/>
                  <a:gd name="T93" fmla="*/ 14 h 77"/>
                  <a:gd name="T94" fmla="*/ 4 w 32"/>
                  <a:gd name="T95" fmla="*/ 7 h 77"/>
                  <a:gd name="T96" fmla="*/ 7 w 32"/>
                  <a:gd name="T97" fmla="*/ 0 h 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
                  <a:gd name="T148" fmla="*/ 0 h 77"/>
                  <a:gd name="T149" fmla="*/ 32 w 32"/>
                  <a:gd name="T150" fmla="*/ 77 h 7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 h="77">
                    <a:moveTo>
                      <a:pt x="11" y="0"/>
                    </a:moveTo>
                    <a:lnTo>
                      <a:pt x="13" y="0"/>
                    </a:lnTo>
                    <a:lnTo>
                      <a:pt x="13" y="2"/>
                    </a:lnTo>
                    <a:lnTo>
                      <a:pt x="11" y="2"/>
                    </a:lnTo>
                    <a:lnTo>
                      <a:pt x="11" y="3"/>
                    </a:lnTo>
                    <a:lnTo>
                      <a:pt x="9" y="5"/>
                    </a:lnTo>
                    <a:lnTo>
                      <a:pt x="9" y="7"/>
                    </a:lnTo>
                    <a:lnTo>
                      <a:pt x="9" y="9"/>
                    </a:lnTo>
                    <a:lnTo>
                      <a:pt x="9" y="10"/>
                    </a:lnTo>
                    <a:lnTo>
                      <a:pt x="11" y="12"/>
                    </a:lnTo>
                    <a:lnTo>
                      <a:pt x="13" y="16"/>
                    </a:lnTo>
                    <a:lnTo>
                      <a:pt x="13" y="17"/>
                    </a:lnTo>
                    <a:lnTo>
                      <a:pt x="13" y="19"/>
                    </a:lnTo>
                    <a:lnTo>
                      <a:pt x="11" y="23"/>
                    </a:lnTo>
                    <a:lnTo>
                      <a:pt x="9" y="23"/>
                    </a:lnTo>
                    <a:lnTo>
                      <a:pt x="7" y="26"/>
                    </a:lnTo>
                    <a:lnTo>
                      <a:pt x="7" y="28"/>
                    </a:lnTo>
                    <a:lnTo>
                      <a:pt x="9" y="28"/>
                    </a:lnTo>
                    <a:lnTo>
                      <a:pt x="9" y="30"/>
                    </a:lnTo>
                    <a:lnTo>
                      <a:pt x="11" y="30"/>
                    </a:lnTo>
                    <a:lnTo>
                      <a:pt x="13" y="31"/>
                    </a:lnTo>
                    <a:lnTo>
                      <a:pt x="13" y="30"/>
                    </a:lnTo>
                    <a:lnTo>
                      <a:pt x="13" y="28"/>
                    </a:lnTo>
                    <a:lnTo>
                      <a:pt x="13" y="26"/>
                    </a:lnTo>
                    <a:lnTo>
                      <a:pt x="14" y="26"/>
                    </a:lnTo>
                    <a:lnTo>
                      <a:pt x="16" y="26"/>
                    </a:lnTo>
                    <a:lnTo>
                      <a:pt x="16" y="24"/>
                    </a:lnTo>
                    <a:lnTo>
                      <a:pt x="16" y="21"/>
                    </a:lnTo>
                    <a:lnTo>
                      <a:pt x="18" y="19"/>
                    </a:lnTo>
                    <a:lnTo>
                      <a:pt x="20" y="19"/>
                    </a:lnTo>
                    <a:lnTo>
                      <a:pt x="23" y="17"/>
                    </a:lnTo>
                    <a:lnTo>
                      <a:pt x="25" y="19"/>
                    </a:lnTo>
                    <a:lnTo>
                      <a:pt x="27" y="21"/>
                    </a:lnTo>
                    <a:lnTo>
                      <a:pt x="27" y="23"/>
                    </a:lnTo>
                    <a:lnTo>
                      <a:pt x="27" y="26"/>
                    </a:lnTo>
                    <a:lnTo>
                      <a:pt x="25" y="30"/>
                    </a:lnTo>
                    <a:lnTo>
                      <a:pt x="23" y="31"/>
                    </a:lnTo>
                    <a:lnTo>
                      <a:pt x="20" y="33"/>
                    </a:lnTo>
                    <a:lnTo>
                      <a:pt x="18" y="33"/>
                    </a:lnTo>
                    <a:lnTo>
                      <a:pt x="18" y="35"/>
                    </a:lnTo>
                    <a:lnTo>
                      <a:pt x="20" y="35"/>
                    </a:lnTo>
                    <a:lnTo>
                      <a:pt x="21" y="37"/>
                    </a:lnTo>
                    <a:lnTo>
                      <a:pt x="23" y="37"/>
                    </a:lnTo>
                    <a:lnTo>
                      <a:pt x="25" y="38"/>
                    </a:lnTo>
                    <a:lnTo>
                      <a:pt x="27" y="40"/>
                    </a:lnTo>
                    <a:lnTo>
                      <a:pt x="27" y="42"/>
                    </a:lnTo>
                    <a:lnTo>
                      <a:pt x="27" y="45"/>
                    </a:lnTo>
                    <a:lnTo>
                      <a:pt x="30" y="49"/>
                    </a:lnTo>
                    <a:lnTo>
                      <a:pt x="32" y="51"/>
                    </a:lnTo>
                    <a:lnTo>
                      <a:pt x="28" y="49"/>
                    </a:lnTo>
                    <a:lnTo>
                      <a:pt x="25" y="47"/>
                    </a:lnTo>
                    <a:lnTo>
                      <a:pt x="21" y="45"/>
                    </a:lnTo>
                    <a:lnTo>
                      <a:pt x="18" y="45"/>
                    </a:lnTo>
                    <a:lnTo>
                      <a:pt x="14" y="44"/>
                    </a:lnTo>
                    <a:lnTo>
                      <a:pt x="13" y="45"/>
                    </a:lnTo>
                    <a:lnTo>
                      <a:pt x="11" y="47"/>
                    </a:lnTo>
                    <a:lnTo>
                      <a:pt x="13" y="47"/>
                    </a:lnTo>
                    <a:lnTo>
                      <a:pt x="13" y="49"/>
                    </a:lnTo>
                    <a:lnTo>
                      <a:pt x="14" y="51"/>
                    </a:lnTo>
                    <a:lnTo>
                      <a:pt x="14" y="52"/>
                    </a:lnTo>
                    <a:lnTo>
                      <a:pt x="14" y="54"/>
                    </a:lnTo>
                    <a:lnTo>
                      <a:pt x="14" y="56"/>
                    </a:lnTo>
                    <a:lnTo>
                      <a:pt x="16" y="63"/>
                    </a:lnTo>
                    <a:lnTo>
                      <a:pt x="18" y="70"/>
                    </a:lnTo>
                    <a:lnTo>
                      <a:pt x="21" y="77"/>
                    </a:lnTo>
                    <a:lnTo>
                      <a:pt x="18" y="73"/>
                    </a:lnTo>
                    <a:lnTo>
                      <a:pt x="14" y="71"/>
                    </a:lnTo>
                    <a:lnTo>
                      <a:pt x="11" y="68"/>
                    </a:lnTo>
                    <a:lnTo>
                      <a:pt x="9" y="66"/>
                    </a:lnTo>
                    <a:lnTo>
                      <a:pt x="7" y="63"/>
                    </a:lnTo>
                    <a:lnTo>
                      <a:pt x="6" y="59"/>
                    </a:lnTo>
                    <a:lnTo>
                      <a:pt x="6" y="56"/>
                    </a:lnTo>
                    <a:lnTo>
                      <a:pt x="6" y="54"/>
                    </a:lnTo>
                    <a:lnTo>
                      <a:pt x="6" y="51"/>
                    </a:lnTo>
                    <a:lnTo>
                      <a:pt x="7" y="49"/>
                    </a:lnTo>
                    <a:lnTo>
                      <a:pt x="6" y="47"/>
                    </a:lnTo>
                    <a:lnTo>
                      <a:pt x="4" y="44"/>
                    </a:lnTo>
                    <a:lnTo>
                      <a:pt x="4" y="42"/>
                    </a:lnTo>
                    <a:lnTo>
                      <a:pt x="2" y="40"/>
                    </a:lnTo>
                    <a:lnTo>
                      <a:pt x="2" y="38"/>
                    </a:lnTo>
                    <a:lnTo>
                      <a:pt x="4" y="37"/>
                    </a:lnTo>
                    <a:lnTo>
                      <a:pt x="6" y="35"/>
                    </a:lnTo>
                    <a:lnTo>
                      <a:pt x="7" y="35"/>
                    </a:lnTo>
                    <a:lnTo>
                      <a:pt x="6" y="35"/>
                    </a:lnTo>
                    <a:lnTo>
                      <a:pt x="2" y="33"/>
                    </a:lnTo>
                    <a:lnTo>
                      <a:pt x="0" y="31"/>
                    </a:lnTo>
                    <a:lnTo>
                      <a:pt x="0" y="28"/>
                    </a:lnTo>
                    <a:lnTo>
                      <a:pt x="0" y="23"/>
                    </a:lnTo>
                    <a:lnTo>
                      <a:pt x="0" y="17"/>
                    </a:lnTo>
                    <a:lnTo>
                      <a:pt x="2" y="14"/>
                    </a:lnTo>
                    <a:lnTo>
                      <a:pt x="2" y="10"/>
                    </a:lnTo>
                    <a:lnTo>
                      <a:pt x="4" y="7"/>
                    </a:lnTo>
                    <a:lnTo>
                      <a:pt x="6" y="3"/>
                    </a:lnTo>
                    <a:lnTo>
                      <a:pt x="7" y="0"/>
                    </a:lnTo>
                    <a:lnTo>
                      <a:pt x="1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9" name="Freeform 1506"/>
              <p:cNvSpPr>
                <a:spLocks/>
              </p:cNvSpPr>
              <p:nvPr/>
            </p:nvSpPr>
            <p:spPr bwMode="auto">
              <a:xfrm>
                <a:off x="7962899" y="4247404"/>
                <a:ext cx="41275" cy="33338"/>
              </a:xfrm>
              <a:custGeom>
                <a:avLst/>
                <a:gdLst>
                  <a:gd name="T0" fmla="*/ 9 w 26"/>
                  <a:gd name="T1" fmla="*/ 0 h 21"/>
                  <a:gd name="T2" fmla="*/ 12 w 26"/>
                  <a:gd name="T3" fmla="*/ 2 h 21"/>
                  <a:gd name="T4" fmla="*/ 16 w 26"/>
                  <a:gd name="T5" fmla="*/ 2 h 21"/>
                  <a:gd name="T6" fmla="*/ 19 w 26"/>
                  <a:gd name="T7" fmla="*/ 3 h 21"/>
                  <a:gd name="T8" fmla="*/ 21 w 26"/>
                  <a:gd name="T9" fmla="*/ 5 h 21"/>
                  <a:gd name="T10" fmla="*/ 24 w 26"/>
                  <a:gd name="T11" fmla="*/ 9 h 21"/>
                  <a:gd name="T12" fmla="*/ 24 w 26"/>
                  <a:gd name="T13" fmla="*/ 10 h 21"/>
                  <a:gd name="T14" fmla="*/ 24 w 26"/>
                  <a:gd name="T15" fmla="*/ 12 h 21"/>
                  <a:gd name="T16" fmla="*/ 23 w 26"/>
                  <a:gd name="T17" fmla="*/ 14 h 21"/>
                  <a:gd name="T18" fmla="*/ 23 w 26"/>
                  <a:gd name="T19" fmla="*/ 14 h 21"/>
                  <a:gd name="T20" fmla="*/ 23 w 26"/>
                  <a:gd name="T21" fmla="*/ 16 h 21"/>
                  <a:gd name="T22" fmla="*/ 23 w 26"/>
                  <a:gd name="T23" fmla="*/ 16 h 21"/>
                  <a:gd name="T24" fmla="*/ 24 w 26"/>
                  <a:gd name="T25" fmla="*/ 16 h 21"/>
                  <a:gd name="T26" fmla="*/ 26 w 26"/>
                  <a:gd name="T27" fmla="*/ 17 h 21"/>
                  <a:gd name="T28" fmla="*/ 24 w 26"/>
                  <a:gd name="T29" fmla="*/ 19 h 21"/>
                  <a:gd name="T30" fmla="*/ 23 w 26"/>
                  <a:gd name="T31" fmla="*/ 21 h 21"/>
                  <a:gd name="T32" fmla="*/ 21 w 26"/>
                  <a:gd name="T33" fmla="*/ 21 h 21"/>
                  <a:gd name="T34" fmla="*/ 17 w 26"/>
                  <a:gd name="T35" fmla="*/ 21 h 21"/>
                  <a:gd name="T36" fmla="*/ 16 w 26"/>
                  <a:gd name="T37" fmla="*/ 21 h 21"/>
                  <a:gd name="T38" fmla="*/ 12 w 26"/>
                  <a:gd name="T39" fmla="*/ 21 h 21"/>
                  <a:gd name="T40" fmla="*/ 9 w 26"/>
                  <a:gd name="T41" fmla="*/ 21 h 21"/>
                  <a:gd name="T42" fmla="*/ 5 w 26"/>
                  <a:gd name="T43" fmla="*/ 19 h 21"/>
                  <a:gd name="T44" fmla="*/ 3 w 26"/>
                  <a:gd name="T45" fmla="*/ 17 h 21"/>
                  <a:gd name="T46" fmla="*/ 2 w 26"/>
                  <a:gd name="T47" fmla="*/ 14 h 21"/>
                  <a:gd name="T48" fmla="*/ 0 w 26"/>
                  <a:gd name="T49" fmla="*/ 10 h 21"/>
                  <a:gd name="T50" fmla="*/ 0 w 26"/>
                  <a:gd name="T51" fmla="*/ 7 h 21"/>
                  <a:gd name="T52" fmla="*/ 2 w 26"/>
                  <a:gd name="T53" fmla="*/ 3 h 21"/>
                  <a:gd name="T54" fmla="*/ 3 w 26"/>
                  <a:gd name="T55" fmla="*/ 2 h 21"/>
                  <a:gd name="T56" fmla="*/ 7 w 26"/>
                  <a:gd name="T57" fmla="*/ 2 h 21"/>
                  <a:gd name="T58" fmla="*/ 9 w 26"/>
                  <a:gd name="T59" fmla="*/ 0 h 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6"/>
                  <a:gd name="T91" fmla="*/ 0 h 21"/>
                  <a:gd name="T92" fmla="*/ 26 w 26"/>
                  <a:gd name="T93" fmla="*/ 21 h 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6" h="21">
                    <a:moveTo>
                      <a:pt x="9" y="0"/>
                    </a:moveTo>
                    <a:lnTo>
                      <a:pt x="12" y="2"/>
                    </a:lnTo>
                    <a:lnTo>
                      <a:pt x="16" y="2"/>
                    </a:lnTo>
                    <a:lnTo>
                      <a:pt x="19" y="3"/>
                    </a:lnTo>
                    <a:lnTo>
                      <a:pt x="21" y="5"/>
                    </a:lnTo>
                    <a:lnTo>
                      <a:pt x="24" y="9"/>
                    </a:lnTo>
                    <a:lnTo>
                      <a:pt x="24" y="10"/>
                    </a:lnTo>
                    <a:lnTo>
                      <a:pt x="24" y="12"/>
                    </a:lnTo>
                    <a:lnTo>
                      <a:pt x="23" y="14"/>
                    </a:lnTo>
                    <a:lnTo>
                      <a:pt x="23" y="16"/>
                    </a:lnTo>
                    <a:lnTo>
                      <a:pt x="24" y="16"/>
                    </a:lnTo>
                    <a:lnTo>
                      <a:pt x="26" y="17"/>
                    </a:lnTo>
                    <a:lnTo>
                      <a:pt x="24" y="19"/>
                    </a:lnTo>
                    <a:lnTo>
                      <a:pt x="23" y="21"/>
                    </a:lnTo>
                    <a:lnTo>
                      <a:pt x="21" y="21"/>
                    </a:lnTo>
                    <a:lnTo>
                      <a:pt x="17" y="21"/>
                    </a:lnTo>
                    <a:lnTo>
                      <a:pt x="16" y="21"/>
                    </a:lnTo>
                    <a:lnTo>
                      <a:pt x="12" y="21"/>
                    </a:lnTo>
                    <a:lnTo>
                      <a:pt x="9" y="21"/>
                    </a:lnTo>
                    <a:lnTo>
                      <a:pt x="5" y="19"/>
                    </a:lnTo>
                    <a:lnTo>
                      <a:pt x="3" y="17"/>
                    </a:lnTo>
                    <a:lnTo>
                      <a:pt x="2" y="14"/>
                    </a:lnTo>
                    <a:lnTo>
                      <a:pt x="0" y="10"/>
                    </a:lnTo>
                    <a:lnTo>
                      <a:pt x="0" y="7"/>
                    </a:lnTo>
                    <a:lnTo>
                      <a:pt x="2" y="3"/>
                    </a:lnTo>
                    <a:lnTo>
                      <a:pt x="3" y="2"/>
                    </a:lnTo>
                    <a:lnTo>
                      <a:pt x="7" y="2"/>
                    </a:lnTo>
                    <a:lnTo>
                      <a:pt x="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0" name="Freeform 1507"/>
              <p:cNvSpPr>
                <a:spLocks/>
              </p:cNvSpPr>
              <p:nvPr/>
            </p:nvSpPr>
            <p:spPr bwMode="auto">
              <a:xfrm>
                <a:off x="8074024" y="4195016"/>
                <a:ext cx="22225" cy="14288"/>
              </a:xfrm>
              <a:custGeom>
                <a:avLst/>
                <a:gdLst>
                  <a:gd name="T0" fmla="*/ 10 w 14"/>
                  <a:gd name="T1" fmla="*/ 0 h 9"/>
                  <a:gd name="T2" fmla="*/ 12 w 14"/>
                  <a:gd name="T3" fmla="*/ 0 h 9"/>
                  <a:gd name="T4" fmla="*/ 14 w 14"/>
                  <a:gd name="T5" fmla="*/ 0 h 9"/>
                  <a:gd name="T6" fmla="*/ 14 w 14"/>
                  <a:gd name="T7" fmla="*/ 2 h 9"/>
                  <a:gd name="T8" fmla="*/ 12 w 14"/>
                  <a:gd name="T9" fmla="*/ 5 h 9"/>
                  <a:gd name="T10" fmla="*/ 10 w 14"/>
                  <a:gd name="T11" fmla="*/ 7 h 9"/>
                  <a:gd name="T12" fmla="*/ 9 w 14"/>
                  <a:gd name="T13" fmla="*/ 7 h 9"/>
                  <a:gd name="T14" fmla="*/ 7 w 14"/>
                  <a:gd name="T15" fmla="*/ 9 h 9"/>
                  <a:gd name="T16" fmla="*/ 2 w 14"/>
                  <a:gd name="T17" fmla="*/ 7 h 9"/>
                  <a:gd name="T18" fmla="*/ 0 w 14"/>
                  <a:gd name="T19" fmla="*/ 5 h 9"/>
                  <a:gd name="T20" fmla="*/ 0 w 14"/>
                  <a:gd name="T21" fmla="*/ 3 h 9"/>
                  <a:gd name="T22" fmla="*/ 2 w 14"/>
                  <a:gd name="T23" fmla="*/ 2 h 9"/>
                  <a:gd name="T24" fmla="*/ 3 w 14"/>
                  <a:gd name="T25" fmla="*/ 2 h 9"/>
                  <a:gd name="T26" fmla="*/ 7 w 14"/>
                  <a:gd name="T27" fmla="*/ 0 h 9"/>
                  <a:gd name="T28" fmla="*/ 10 w 14"/>
                  <a:gd name="T29" fmla="*/ 0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
                  <a:gd name="T46" fmla="*/ 0 h 9"/>
                  <a:gd name="T47" fmla="*/ 14 w 14"/>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 h="9">
                    <a:moveTo>
                      <a:pt x="10" y="0"/>
                    </a:moveTo>
                    <a:lnTo>
                      <a:pt x="12" y="0"/>
                    </a:lnTo>
                    <a:lnTo>
                      <a:pt x="14" y="0"/>
                    </a:lnTo>
                    <a:lnTo>
                      <a:pt x="14" y="2"/>
                    </a:lnTo>
                    <a:lnTo>
                      <a:pt x="12" y="5"/>
                    </a:lnTo>
                    <a:lnTo>
                      <a:pt x="10" y="7"/>
                    </a:lnTo>
                    <a:lnTo>
                      <a:pt x="9" y="7"/>
                    </a:lnTo>
                    <a:lnTo>
                      <a:pt x="7" y="9"/>
                    </a:lnTo>
                    <a:lnTo>
                      <a:pt x="2" y="7"/>
                    </a:lnTo>
                    <a:lnTo>
                      <a:pt x="0" y="5"/>
                    </a:lnTo>
                    <a:lnTo>
                      <a:pt x="0" y="3"/>
                    </a:lnTo>
                    <a:lnTo>
                      <a:pt x="2" y="2"/>
                    </a:lnTo>
                    <a:lnTo>
                      <a:pt x="3" y="2"/>
                    </a:lnTo>
                    <a:lnTo>
                      <a:pt x="7" y="0"/>
                    </a:lnTo>
                    <a:lnTo>
                      <a:pt x="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1" name="Freeform 1508"/>
              <p:cNvSpPr>
                <a:spLocks/>
              </p:cNvSpPr>
              <p:nvPr/>
            </p:nvSpPr>
            <p:spPr bwMode="auto">
              <a:xfrm>
                <a:off x="8021637" y="4236291"/>
                <a:ext cx="96838" cy="44450"/>
              </a:xfrm>
              <a:custGeom>
                <a:avLst/>
                <a:gdLst>
                  <a:gd name="T0" fmla="*/ 22 w 61"/>
                  <a:gd name="T1" fmla="*/ 0 h 28"/>
                  <a:gd name="T2" fmla="*/ 26 w 61"/>
                  <a:gd name="T3" fmla="*/ 2 h 28"/>
                  <a:gd name="T4" fmla="*/ 31 w 61"/>
                  <a:gd name="T5" fmla="*/ 0 h 28"/>
                  <a:gd name="T6" fmla="*/ 33 w 61"/>
                  <a:gd name="T7" fmla="*/ 2 h 28"/>
                  <a:gd name="T8" fmla="*/ 35 w 61"/>
                  <a:gd name="T9" fmla="*/ 4 h 28"/>
                  <a:gd name="T10" fmla="*/ 40 w 61"/>
                  <a:gd name="T11" fmla="*/ 2 h 28"/>
                  <a:gd name="T12" fmla="*/ 43 w 61"/>
                  <a:gd name="T13" fmla="*/ 2 h 28"/>
                  <a:gd name="T14" fmla="*/ 47 w 61"/>
                  <a:gd name="T15" fmla="*/ 2 h 28"/>
                  <a:gd name="T16" fmla="*/ 54 w 61"/>
                  <a:gd name="T17" fmla="*/ 2 h 28"/>
                  <a:gd name="T18" fmla="*/ 55 w 61"/>
                  <a:gd name="T19" fmla="*/ 5 h 28"/>
                  <a:gd name="T20" fmla="*/ 57 w 61"/>
                  <a:gd name="T21" fmla="*/ 9 h 28"/>
                  <a:gd name="T22" fmla="*/ 59 w 61"/>
                  <a:gd name="T23" fmla="*/ 10 h 28"/>
                  <a:gd name="T24" fmla="*/ 59 w 61"/>
                  <a:gd name="T25" fmla="*/ 14 h 28"/>
                  <a:gd name="T26" fmla="*/ 59 w 61"/>
                  <a:gd name="T27" fmla="*/ 16 h 28"/>
                  <a:gd name="T28" fmla="*/ 61 w 61"/>
                  <a:gd name="T29" fmla="*/ 19 h 28"/>
                  <a:gd name="T30" fmla="*/ 59 w 61"/>
                  <a:gd name="T31" fmla="*/ 26 h 28"/>
                  <a:gd name="T32" fmla="*/ 57 w 61"/>
                  <a:gd name="T33" fmla="*/ 28 h 28"/>
                  <a:gd name="T34" fmla="*/ 54 w 61"/>
                  <a:gd name="T35" fmla="*/ 26 h 28"/>
                  <a:gd name="T36" fmla="*/ 49 w 61"/>
                  <a:gd name="T37" fmla="*/ 23 h 28"/>
                  <a:gd name="T38" fmla="*/ 43 w 61"/>
                  <a:gd name="T39" fmla="*/ 19 h 28"/>
                  <a:gd name="T40" fmla="*/ 42 w 61"/>
                  <a:gd name="T41" fmla="*/ 16 h 28"/>
                  <a:gd name="T42" fmla="*/ 36 w 61"/>
                  <a:gd name="T43" fmla="*/ 14 h 28"/>
                  <a:gd name="T44" fmla="*/ 35 w 61"/>
                  <a:gd name="T45" fmla="*/ 16 h 28"/>
                  <a:gd name="T46" fmla="*/ 35 w 61"/>
                  <a:gd name="T47" fmla="*/ 17 h 28"/>
                  <a:gd name="T48" fmla="*/ 28 w 61"/>
                  <a:gd name="T49" fmla="*/ 17 h 28"/>
                  <a:gd name="T50" fmla="*/ 24 w 61"/>
                  <a:gd name="T51" fmla="*/ 17 h 28"/>
                  <a:gd name="T52" fmla="*/ 21 w 61"/>
                  <a:gd name="T53" fmla="*/ 17 h 28"/>
                  <a:gd name="T54" fmla="*/ 19 w 61"/>
                  <a:gd name="T55" fmla="*/ 16 h 28"/>
                  <a:gd name="T56" fmla="*/ 17 w 61"/>
                  <a:gd name="T57" fmla="*/ 14 h 28"/>
                  <a:gd name="T58" fmla="*/ 14 w 61"/>
                  <a:gd name="T59" fmla="*/ 19 h 28"/>
                  <a:gd name="T60" fmla="*/ 10 w 61"/>
                  <a:gd name="T61" fmla="*/ 21 h 28"/>
                  <a:gd name="T62" fmla="*/ 8 w 61"/>
                  <a:gd name="T63" fmla="*/ 17 h 28"/>
                  <a:gd name="T64" fmla="*/ 8 w 61"/>
                  <a:gd name="T65" fmla="*/ 16 h 28"/>
                  <a:gd name="T66" fmla="*/ 3 w 61"/>
                  <a:gd name="T67" fmla="*/ 19 h 28"/>
                  <a:gd name="T68" fmla="*/ 0 w 61"/>
                  <a:gd name="T69" fmla="*/ 23 h 28"/>
                  <a:gd name="T70" fmla="*/ 1 w 61"/>
                  <a:gd name="T71" fmla="*/ 16 h 28"/>
                  <a:gd name="T72" fmla="*/ 7 w 61"/>
                  <a:gd name="T73" fmla="*/ 10 h 28"/>
                  <a:gd name="T74" fmla="*/ 7 w 61"/>
                  <a:gd name="T75" fmla="*/ 5 h 28"/>
                  <a:gd name="T76" fmla="*/ 12 w 61"/>
                  <a:gd name="T77" fmla="*/ 0 h 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1"/>
                  <a:gd name="T118" fmla="*/ 0 h 28"/>
                  <a:gd name="T119" fmla="*/ 61 w 61"/>
                  <a:gd name="T120" fmla="*/ 28 h 2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1" h="28">
                    <a:moveTo>
                      <a:pt x="17" y="0"/>
                    </a:moveTo>
                    <a:lnTo>
                      <a:pt x="22" y="0"/>
                    </a:lnTo>
                    <a:lnTo>
                      <a:pt x="24" y="2"/>
                    </a:lnTo>
                    <a:lnTo>
                      <a:pt x="26" y="2"/>
                    </a:lnTo>
                    <a:lnTo>
                      <a:pt x="29" y="2"/>
                    </a:lnTo>
                    <a:lnTo>
                      <a:pt x="31" y="0"/>
                    </a:lnTo>
                    <a:lnTo>
                      <a:pt x="33" y="2"/>
                    </a:lnTo>
                    <a:lnTo>
                      <a:pt x="33" y="4"/>
                    </a:lnTo>
                    <a:lnTo>
                      <a:pt x="35" y="4"/>
                    </a:lnTo>
                    <a:lnTo>
                      <a:pt x="36" y="4"/>
                    </a:lnTo>
                    <a:lnTo>
                      <a:pt x="40" y="2"/>
                    </a:lnTo>
                    <a:lnTo>
                      <a:pt x="42" y="2"/>
                    </a:lnTo>
                    <a:lnTo>
                      <a:pt x="43" y="2"/>
                    </a:lnTo>
                    <a:lnTo>
                      <a:pt x="45" y="2"/>
                    </a:lnTo>
                    <a:lnTo>
                      <a:pt x="47" y="2"/>
                    </a:lnTo>
                    <a:lnTo>
                      <a:pt x="50" y="2"/>
                    </a:lnTo>
                    <a:lnTo>
                      <a:pt x="54" y="2"/>
                    </a:lnTo>
                    <a:lnTo>
                      <a:pt x="55" y="5"/>
                    </a:lnTo>
                    <a:lnTo>
                      <a:pt x="55" y="7"/>
                    </a:lnTo>
                    <a:lnTo>
                      <a:pt x="57" y="9"/>
                    </a:lnTo>
                    <a:lnTo>
                      <a:pt x="59" y="9"/>
                    </a:lnTo>
                    <a:lnTo>
                      <a:pt x="59" y="10"/>
                    </a:lnTo>
                    <a:lnTo>
                      <a:pt x="59" y="12"/>
                    </a:lnTo>
                    <a:lnTo>
                      <a:pt x="59" y="14"/>
                    </a:lnTo>
                    <a:lnTo>
                      <a:pt x="59" y="16"/>
                    </a:lnTo>
                    <a:lnTo>
                      <a:pt x="61" y="17"/>
                    </a:lnTo>
                    <a:lnTo>
                      <a:pt x="61" y="19"/>
                    </a:lnTo>
                    <a:lnTo>
                      <a:pt x="61" y="23"/>
                    </a:lnTo>
                    <a:lnTo>
                      <a:pt x="59" y="26"/>
                    </a:lnTo>
                    <a:lnTo>
                      <a:pt x="59" y="28"/>
                    </a:lnTo>
                    <a:lnTo>
                      <a:pt x="57" y="28"/>
                    </a:lnTo>
                    <a:lnTo>
                      <a:pt x="55" y="28"/>
                    </a:lnTo>
                    <a:lnTo>
                      <a:pt x="54" y="26"/>
                    </a:lnTo>
                    <a:lnTo>
                      <a:pt x="52" y="24"/>
                    </a:lnTo>
                    <a:lnTo>
                      <a:pt x="49" y="23"/>
                    </a:lnTo>
                    <a:lnTo>
                      <a:pt x="45" y="21"/>
                    </a:lnTo>
                    <a:lnTo>
                      <a:pt x="43" y="19"/>
                    </a:lnTo>
                    <a:lnTo>
                      <a:pt x="43" y="17"/>
                    </a:lnTo>
                    <a:lnTo>
                      <a:pt x="42" y="16"/>
                    </a:lnTo>
                    <a:lnTo>
                      <a:pt x="40" y="14"/>
                    </a:lnTo>
                    <a:lnTo>
                      <a:pt x="36" y="14"/>
                    </a:lnTo>
                    <a:lnTo>
                      <a:pt x="35" y="16"/>
                    </a:lnTo>
                    <a:lnTo>
                      <a:pt x="35" y="17"/>
                    </a:lnTo>
                    <a:lnTo>
                      <a:pt x="31" y="17"/>
                    </a:lnTo>
                    <a:lnTo>
                      <a:pt x="28" y="17"/>
                    </a:lnTo>
                    <a:lnTo>
                      <a:pt x="26" y="17"/>
                    </a:lnTo>
                    <a:lnTo>
                      <a:pt x="24" y="17"/>
                    </a:lnTo>
                    <a:lnTo>
                      <a:pt x="22" y="19"/>
                    </a:lnTo>
                    <a:lnTo>
                      <a:pt x="21" y="17"/>
                    </a:lnTo>
                    <a:lnTo>
                      <a:pt x="19" y="17"/>
                    </a:lnTo>
                    <a:lnTo>
                      <a:pt x="19" y="16"/>
                    </a:lnTo>
                    <a:lnTo>
                      <a:pt x="19" y="14"/>
                    </a:lnTo>
                    <a:lnTo>
                      <a:pt x="17" y="14"/>
                    </a:lnTo>
                    <a:lnTo>
                      <a:pt x="15" y="17"/>
                    </a:lnTo>
                    <a:lnTo>
                      <a:pt x="14" y="19"/>
                    </a:lnTo>
                    <a:lnTo>
                      <a:pt x="12" y="21"/>
                    </a:lnTo>
                    <a:lnTo>
                      <a:pt x="10" y="21"/>
                    </a:lnTo>
                    <a:lnTo>
                      <a:pt x="8" y="19"/>
                    </a:lnTo>
                    <a:lnTo>
                      <a:pt x="8" y="17"/>
                    </a:lnTo>
                    <a:lnTo>
                      <a:pt x="8" y="16"/>
                    </a:lnTo>
                    <a:lnTo>
                      <a:pt x="5" y="17"/>
                    </a:lnTo>
                    <a:lnTo>
                      <a:pt x="3" y="19"/>
                    </a:lnTo>
                    <a:lnTo>
                      <a:pt x="1" y="21"/>
                    </a:lnTo>
                    <a:lnTo>
                      <a:pt x="0" y="23"/>
                    </a:lnTo>
                    <a:lnTo>
                      <a:pt x="0" y="19"/>
                    </a:lnTo>
                    <a:lnTo>
                      <a:pt x="1" y="16"/>
                    </a:lnTo>
                    <a:lnTo>
                      <a:pt x="5" y="14"/>
                    </a:lnTo>
                    <a:lnTo>
                      <a:pt x="7" y="10"/>
                    </a:lnTo>
                    <a:lnTo>
                      <a:pt x="7" y="9"/>
                    </a:lnTo>
                    <a:lnTo>
                      <a:pt x="7" y="5"/>
                    </a:lnTo>
                    <a:lnTo>
                      <a:pt x="8" y="4"/>
                    </a:lnTo>
                    <a:lnTo>
                      <a:pt x="12" y="0"/>
                    </a:lnTo>
                    <a:lnTo>
                      <a:pt x="1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2" name="Freeform 1509"/>
              <p:cNvSpPr>
                <a:spLocks/>
              </p:cNvSpPr>
              <p:nvPr/>
            </p:nvSpPr>
            <p:spPr bwMode="auto">
              <a:xfrm>
                <a:off x="7037387" y="3887041"/>
                <a:ext cx="334963" cy="468313"/>
              </a:xfrm>
              <a:custGeom>
                <a:avLst/>
                <a:gdLst>
                  <a:gd name="T0" fmla="*/ 21 w 211"/>
                  <a:gd name="T1" fmla="*/ 7 h 295"/>
                  <a:gd name="T2" fmla="*/ 35 w 211"/>
                  <a:gd name="T3" fmla="*/ 9 h 295"/>
                  <a:gd name="T4" fmla="*/ 47 w 211"/>
                  <a:gd name="T5" fmla="*/ 11 h 295"/>
                  <a:gd name="T6" fmla="*/ 54 w 211"/>
                  <a:gd name="T7" fmla="*/ 25 h 295"/>
                  <a:gd name="T8" fmla="*/ 61 w 211"/>
                  <a:gd name="T9" fmla="*/ 33 h 295"/>
                  <a:gd name="T10" fmla="*/ 70 w 211"/>
                  <a:gd name="T11" fmla="*/ 44 h 295"/>
                  <a:gd name="T12" fmla="*/ 92 w 211"/>
                  <a:gd name="T13" fmla="*/ 61 h 295"/>
                  <a:gd name="T14" fmla="*/ 98 w 211"/>
                  <a:gd name="T15" fmla="*/ 72 h 295"/>
                  <a:gd name="T16" fmla="*/ 103 w 211"/>
                  <a:gd name="T17" fmla="*/ 84 h 295"/>
                  <a:gd name="T18" fmla="*/ 112 w 211"/>
                  <a:gd name="T19" fmla="*/ 93 h 295"/>
                  <a:gd name="T20" fmla="*/ 112 w 211"/>
                  <a:gd name="T21" fmla="*/ 86 h 295"/>
                  <a:gd name="T22" fmla="*/ 119 w 211"/>
                  <a:gd name="T23" fmla="*/ 91 h 295"/>
                  <a:gd name="T24" fmla="*/ 126 w 211"/>
                  <a:gd name="T25" fmla="*/ 98 h 295"/>
                  <a:gd name="T26" fmla="*/ 134 w 211"/>
                  <a:gd name="T27" fmla="*/ 108 h 295"/>
                  <a:gd name="T28" fmla="*/ 145 w 211"/>
                  <a:gd name="T29" fmla="*/ 124 h 295"/>
                  <a:gd name="T30" fmla="*/ 152 w 211"/>
                  <a:gd name="T31" fmla="*/ 136 h 295"/>
                  <a:gd name="T32" fmla="*/ 153 w 211"/>
                  <a:gd name="T33" fmla="*/ 138 h 295"/>
                  <a:gd name="T34" fmla="*/ 169 w 211"/>
                  <a:gd name="T35" fmla="*/ 140 h 295"/>
                  <a:gd name="T36" fmla="*/ 166 w 211"/>
                  <a:gd name="T37" fmla="*/ 147 h 295"/>
                  <a:gd name="T38" fmla="*/ 155 w 211"/>
                  <a:gd name="T39" fmla="*/ 154 h 295"/>
                  <a:gd name="T40" fmla="*/ 160 w 211"/>
                  <a:gd name="T41" fmla="*/ 166 h 295"/>
                  <a:gd name="T42" fmla="*/ 173 w 211"/>
                  <a:gd name="T43" fmla="*/ 173 h 295"/>
                  <a:gd name="T44" fmla="*/ 181 w 211"/>
                  <a:gd name="T45" fmla="*/ 182 h 295"/>
                  <a:gd name="T46" fmla="*/ 183 w 211"/>
                  <a:gd name="T47" fmla="*/ 194 h 295"/>
                  <a:gd name="T48" fmla="*/ 190 w 211"/>
                  <a:gd name="T49" fmla="*/ 197 h 295"/>
                  <a:gd name="T50" fmla="*/ 188 w 211"/>
                  <a:gd name="T51" fmla="*/ 208 h 295"/>
                  <a:gd name="T52" fmla="*/ 201 w 211"/>
                  <a:gd name="T53" fmla="*/ 208 h 295"/>
                  <a:gd name="T54" fmla="*/ 204 w 211"/>
                  <a:gd name="T55" fmla="*/ 215 h 295"/>
                  <a:gd name="T56" fmla="*/ 208 w 211"/>
                  <a:gd name="T57" fmla="*/ 224 h 295"/>
                  <a:gd name="T58" fmla="*/ 208 w 211"/>
                  <a:gd name="T59" fmla="*/ 237 h 295"/>
                  <a:gd name="T60" fmla="*/ 204 w 211"/>
                  <a:gd name="T61" fmla="*/ 257 h 295"/>
                  <a:gd name="T62" fmla="*/ 204 w 211"/>
                  <a:gd name="T63" fmla="*/ 293 h 295"/>
                  <a:gd name="T64" fmla="*/ 199 w 211"/>
                  <a:gd name="T65" fmla="*/ 290 h 295"/>
                  <a:gd name="T66" fmla="*/ 195 w 211"/>
                  <a:gd name="T67" fmla="*/ 293 h 295"/>
                  <a:gd name="T68" fmla="*/ 183 w 211"/>
                  <a:gd name="T69" fmla="*/ 290 h 295"/>
                  <a:gd name="T70" fmla="*/ 178 w 211"/>
                  <a:gd name="T71" fmla="*/ 288 h 295"/>
                  <a:gd name="T72" fmla="*/ 181 w 211"/>
                  <a:gd name="T73" fmla="*/ 295 h 295"/>
                  <a:gd name="T74" fmla="*/ 173 w 211"/>
                  <a:gd name="T75" fmla="*/ 283 h 295"/>
                  <a:gd name="T76" fmla="*/ 157 w 211"/>
                  <a:gd name="T77" fmla="*/ 269 h 295"/>
                  <a:gd name="T78" fmla="*/ 139 w 211"/>
                  <a:gd name="T79" fmla="*/ 246 h 295"/>
                  <a:gd name="T80" fmla="*/ 131 w 211"/>
                  <a:gd name="T81" fmla="*/ 227 h 295"/>
                  <a:gd name="T82" fmla="*/ 115 w 211"/>
                  <a:gd name="T83" fmla="*/ 211 h 295"/>
                  <a:gd name="T84" fmla="*/ 108 w 211"/>
                  <a:gd name="T85" fmla="*/ 197 h 295"/>
                  <a:gd name="T86" fmla="*/ 105 w 211"/>
                  <a:gd name="T87" fmla="*/ 183 h 295"/>
                  <a:gd name="T88" fmla="*/ 94 w 211"/>
                  <a:gd name="T89" fmla="*/ 162 h 295"/>
                  <a:gd name="T90" fmla="*/ 89 w 211"/>
                  <a:gd name="T91" fmla="*/ 143 h 295"/>
                  <a:gd name="T92" fmla="*/ 78 w 211"/>
                  <a:gd name="T93" fmla="*/ 138 h 295"/>
                  <a:gd name="T94" fmla="*/ 75 w 211"/>
                  <a:gd name="T95" fmla="*/ 124 h 295"/>
                  <a:gd name="T96" fmla="*/ 73 w 211"/>
                  <a:gd name="T97" fmla="*/ 108 h 295"/>
                  <a:gd name="T98" fmla="*/ 73 w 211"/>
                  <a:gd name="T99" fmla="*/ 101 h 295"/>
                  <a:gd name="T100" fmla="*/ 57 w 211"/>
                  <a:gd name="T101" fmla="*/ 87 h 295"/>
                  <a:gd name="T102" fmla="*/ 49 w 211"/>
                  <a:gd name="T103" fmla="*/ 86 h 295"/>
                  <a:gd name="T104" fmla="*/ 49 w 211"/>
                  <a:gd name="T105" fmla="*/ 70 h 295"/>
                  <a:gd name="T106" fmla="*/ 38 w 211"/>
                  <a:gd name="T107" fmla="*/ 58 h 295"/>
                  <a:gd name="T108" fmla="*/ 28 w 211"/>
                  <a:gd name="T109" fmla="*/ 46 h 295"/>
                  <a:gd name="T110" fmla="*/ 21 w 211"/>
                  <a:gd name="T111" fmla="*/ 42 h 295"/>
                  <a:gd name="T112" fmla="*/ 9 w 211"/>
                  <a:gd name="T113" fmla="*/ 25 h 295"/>
                  <a:gd name="T114" fmla="*/ 0 w 211"/>
                  <a:gd name="T115" fmla="*/ 7 h 295"/>
                  <a:gd name="T116" fmla="*/ 7 w 211"/>
                  <a:gd name="T117" fmla="*/ 0 h 29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1"/>
                  <a:gd name="T178" fmla="*/ 0 h 295"/>
                  <a:gd name="T179" fmla="*/ 211 w 211"/>
                  <a:gd name="T180" fmla="*/ 295 h 29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1" h="295">
                    <a:moveTo>
                      <a:pt x="7" y="0"/>
                    </a:moveTo>
                    <a:lnTo>
                      <a:pt x="10" y="2"/>
                    </a:lnTo>
                    <a:lnTo>
                      <a:pt x="14" y="4"/>
                    </a:lnTo>
                    <a:lnTo>
                      <a:pt x="17" y="5"/>
                    </a:lnTo>
                    <a:lnTo>
                      <a:pt x="21" y="7"/>
                    </a:lnTo>
                    <a:lnTo>
                      <a:pt x="22" y="9"/>
                    </a:lnTo>
                    <a:lnTo>
                      <a:pt x="26" y="11"/>
                    </a:lnTo>
                    <a:lnTo>
                      <a:pt x="28" y="11"/>
                    </a:lnTo>
                    <a:lnTo>
                      <a:pt x="31" y="9"/>
                    </a:lnTo>
                    <a:lnTo>
                      <a:pt x="35" y="9"/>
                    </a:lnTo>
                    <a:lnTo>
                      <a:pt x="36" y="9"/>
                    </a:lnTo>
                    <a:lnTo>
                      <a:pt x="40" y="9"/>
                    </a:lnTo>
                    <a:lnTo>
                      <a:pt x="42" y="9"/>
                    </a:lnTo>
                    <a:lnTo>
                      <a:pt x="45" y="11"/>
                    </a:lnTo>
                    <a:lnTo>
                      <a:pt x="47" y="11"/>
                    </a:lnTo>
                    <a:lnTo>
                      <a:pt x="49" y="11"/>
                    </a:lnTo>
                    <a:lnTo>
                      <a:pt x="50" y="14"/>
                    </a:lnTo>
                    <a:lnTo>
                      <a:pt x="50" y="18"/>
                    </a:lnTo>
                    <a:lnTo>
                      <a:pt x="52" y="21"/>
                    </a:lnTo>
                    <a:lnTo>
                      <a:pt x="54" y="25"/>
                    </a:lnTo>
                    <a:lnTo>
                      <a:pt x="56" y="26"/>
                    </a:lnTo>
                    <a:lnTo>
                      <a:pt x="57" y="28"/>
                    </a:lnTo>
                    <a:lnTo>
                      <a:pt x="59" y="30"/>
                    </a:lnTo>
                    <a:lnTo>
                      <a:pt x="61" y="32"/>
                    </a:lnTo>
                    <a:lnTo>
                      <a:pt x="61" y="33"/>
                    </a:lnTo>
                    <a:lnTo>
                      <a:pt x="61" y="35"/>
                    </a:lnTo>
                    <a:lnTo>
                      <a:pt x="61" y="37"/>
                    </a:lnTo>
                    <a:lnTo>
                      <a:pt x="61" y="39"/>
                    </a:lnTo>
                    <a:lnTo>
                      <a:pt x="63" y="40"/>
                    </a:lnTo>
                    <a:lnTo>
                      <a:pt x="70" y="44"/>
                    </a:lnTo>
                    <a:lnTo>
                      <a:pt x="75" y="47"/>
                    </a:lnTo>
                    <a:lnTo>
                      <a:pt x="80" y="51"/>
                    </a:lnTo>
                    <a:lnTo>
                      <a:pt x="84" y="54"/>
                    </a:lnTo>
                    <a:lnTo>
                      <a:pt x="89" y="58"/>
                    </a:lnTo>
                    <a:lnTo>
                      <a:pt x="92" y="61"/>
                    </a:lnTo>
                    <a:lnTo>
                      <a:pt x="94" y="66"/>
                    </a:lnTo>
                    <a:lnTo>
                      <a:pt x="94" y="70"/>
                    </a:lnTo>
                    <a:lnTo>
                      <a:pt x="96" y="72"/>
                    </a:lnTo>
                    <a:lnTo>
                      <a:pt x="98" y="72"/>
                    </a:lnTo>
                    <a:lnTo>
                      <a:pt x="99" y="73"/>
                    </a:lnTo>
                    <a:lnTo>
                      <a:pt x="101" y="77"/>
                    </a:lnTo>
                    <a:lnTo>
                      <a:pt x="101" y="79"/>
                    </a:lnTo>
                    <a:lnTo>
                      <a:pt x="103" y="82"/>
                    </a:lnTo>
                    <a:lnTo>
                      <a:pt x="103" y="84"/>
                    </a:lnTo>
                    <a:lnTo>
                      <a:pt x="105" y="84"/>
                    </a:lnTo>
                    <a:lnTo>
                      <a:pt x="106" y="84"/>
                    </a:lnTo>
                    <a:lnTo>
                      <a:pt x="108" y="87"/>
                    </a:lnTo>
                    <a:lnTo>
                      <a:pt x="112" y="89"/>
                    </a:lnTo>
                    <a:lnTo>
                      <a:pt x="112" y="93"/>
                    </a:lnTo>
                    <a:lnTo>
                      <a:pt x="113" y="96"/>
                    </a:lnTo>
                    <a:lnTo>
                      <a:pt x="113" y="94"/>
                    </a:lnTo>
                    <a:lnTo>
                      <a:pt x="113" y="93"/>
                    </a:lnTo>
                    <a:lnTo>
                      <a:pt x="112" y="89"/>
                    </a:lnTo>
                    <a:lnTo>
                      <a:pt x="112" y="86"/>
                    </a:lnTo>
                    <a:lnTo>
                      <a:pt x="115" y="86"/>
                    </a:lnTo>
                    <a:lnTo>
                      <a:pt x="117" y="86"/>
                    </a:lnTo>
                    <a:lnTo>
                      <a:pt x="117" y="89"/>
                    </a:lnTo>
                    <a:lnTo>
                      <a:pt x="119" y="91"/>
                    </a:lnTo>
                    <a:lnTo>
                      <a:pt x="119" y="93"/>
                    </a:lnTo>
                    <a:lnTo>
                      <a:pt x="120" y="96"/>
                    </a:lnTo>
                    <a:lnTo>
                      <a:pt x="122" y="96"/>
                    </a:lnTo>
                    <a:lnTo>
                      <a:pt x="124" y="98"/>
                    </a:lnTo>
                    <a:lnTo>
                      <a:pt x="126" y="98"/>
                    </a:lnTo>
                    <a:lnTo>
                      <a:pt x="127" y="98"/>
                    </a:lnTo>
                    <a:lnTo>
                      <a:pt x="131" y="100"/>
                    </a:lnTo>
                    <a:lnTo>
                      <a:pt x="132" y="103"/>
                    </a:lnTo>
                    <a:lnTo>
                      <a:pt x="132" y="105"/>
                    </a:lnTo>
                    <a:lnTo>
                      <a:pt x="134" y="108"/>
                    </a:lnTo>
                    <a:lnTo>
                      <a:pt x="136" y="112"/>
                    </a:lnTo>
                    <a:lnTo>
                      <a:pt x="138" y="115"/>
                    </a:lnTo>
                    <a:lnTo>
                      <a:pt x="139" y="121"/>
                    </a:lnTo>
                    <a:lnTo>
                      <a:pt x="141" y="122"/>
                    </a:lnTo>
                    <a:lnTo>
                      <a:pt x="145" y="124"/>
                    </a:lnTo>
                    <a:lnTo>
                      <a:pt x="150" y="126"/>
                    </a:lnTo>
                    <a:lnTo>
                      <a:pt x="152" y="128"/>
                    </a:lnTo>
                    <a:lnTo>
                      <a:pt x="155" y="131"/>
                    </a:lnTo>
                    <a:lnTo>
                      <a:pt x="155" y="135"/>
                    </a:lnTo>
                    <a:lnTo>
                      <a:pt x="152" y="136"/>
                    </a:lnTo>
                    <a:lnTo>
                      <a:pt x="148" y="138"/>
                    </a:lnTo>
                    <a:lnTo>
                      <a:pt x="145" y="140"/>
                    </a:lnTo>
                    <a:lnTo>
                      <a:pt x="141" y="143"/>
                    </a:lnTo>
                    <a:lnTo>
                      <a:pt x="146" y="140"/>
                    </a:lnTo>
                    <a:lnTo>
                      <a:pt x="153" y="138"/>
                    </a:lnTo>
                    <a:lnTo>
                      <a:pt x="155" y="136"/>
                    </a:lnTo>
                    <a:lnTo>
                      <a:pt x="159" y="135"/>
                    </a:lnTo>
                    <a:lnTo>
                      <a:pt x="162" y="135"/>
                    </a:lnTo>
                    <a:lnTo>
                      <a:pt x="166" y="136"/>
                    </a:lnTo>
                    <a:lnTo>
                      <a:pt x="169" y="140"/>
                    </a:lnTo>
                    <a:lnTo>
                      <a:pt x="171" y="143"/>
                    </a:lnTo>
                    <a:lnTo>
                      <a:pt x="171" y="145"/>
                    </a:lnTo>
                    <a:lnTo>
                      <a:pt x="169" y="145"/>
                    </a:lnTo>
                    <a:lnTo>
                      <a:pt x="167" y="147"/>
                    </a:lnTo>
                    <a:lnTo>
                      <a:pt x="166" y="147"/>
                    </a:lnTo>
                    <a:lnTo>
                      <a:pt x="164" y="147"/>
                    </a:lnTo>
                    <a:lnTo>
                      <a:pt x="160" y="148"/>
                    </a:lnTo>
                    <a:lnTo>
                      <a:pt x="159" y="150"/>
                    </a:lnTo>
                    <a:lnTo>
                      <a:pt x="157" y="152"/>
                    </a:lnTo>
                    <a:lnTo>
                      <a:pt x="155" y="154"/>
                    </a:lnTo>
                    <a:lnTo>
                      <a:pt x="157" y="155"/>
                    </a:lnTo>
                    <a:lnTo>
                      <a:pt x="159" y="159"/>
                    </a:lnTo>
                    <a:lnTo>
                      <a:pt x="160" y="161"/>
                    </a:lnTo>
                    <a:lnTo>
                      <a:pt x="160" y="164"/>
                    </a:lnTo>
                    <a:lnTo>
                      <a:pt x="160" y="166"/>
                    </a:lnTo>
                    <a:lnTo>
                      <a:pt x="162" y="168"/>
                    </a:lnTo>
                    <a:lnTo>
                      <a:pt x="164" y="171"/>
                    </a:lnTo>
                    <a:lnTo>
                      <a:pt x="167" y="173"/>
                    </a:lnTo>
                    <a:lnTo>
                      <a:pt x="169" y="175"/>
                    </a:lnTo>
                    <a:lnTo>
                      <a:pt x="173" y="173"/>
                    </a:lnTo>
                    <a:lnTo>
                      <a:pt x="178" y="173"/>
                    </a:lnTo>
                    <a:lnTo>
                      <a:pt x="180" y="175"/>
                    </a:lnTo>
                    <a:lnTo>
                      <a:pt x="181" y="176"/>
                    </a:lnTo>
                    <a:lnTo>
                      <a:pt x="181" y="178"/>
                    </a:lnTo>
                    <a:lnTo>
                      <a:pt x="181" y="182"/>
                    </a:lnTo>
                    <a:lnTo>
                      <a:pt x="181" y="185"/>
                    </a:lnTo>
                    <a:lnTo>
                      <a:pt x="181" y="187"/>
                    </a:lnTo>
                    <a:lnTo>
                      <a:pt x="180" y="189"/>
                    </a:lnTo>
                    <a:lnTo>
                      <a:pt x="181" y="192"/>
                    </a:lnTo>
                    <a:lnTo>
                      <a:pt x="183" y="194"/>
                    </a:lnTo>
                    <a:lnTo>
                      <a:pt x="185" y="194"/>
                    </a:lnTo>
                    <a:lnTo>
                      <a:pt x="187" y="194"/>
                    </a:lnTo>
                    <a:lnTo>
                      <a:pt x="188" y="194"/>
                    </a:lnTo>
                    <a:lnTo>
                      <a:pt x="190" y="197"/>
                    </a:lnTo>
                    <a:lnTo>
                      <a:pt x="188" y="201"/>
                    </a:lnTo>
                    <a:lnTo>
                      <a:pt x="187" y="204"/>
                    </a:lnTo>
                    <a:lnTo>
                      <a:pt x="187" y="208"/>
                    </a:lnTo>
                    <a:lnTo>
                      <a:pt x="187" y="211"/>
                    </a:lnTo>
                    <a:lnTo>
                      <a:pt x="188" y="208"/>
                    </a:lnTo>
                    <a:lnTo>
                      <a:pt x="190" y="206"/>
                    </a:lnTo>
                    <a:lnTo>
                      <a:pt x="192" y="204"/>
                    </a:lnTo>
                    <a:lnTo>
                      <a:pt x="194" y="206"/>
                    </a:lnTo>
                    <a:lnTo>
                      <a:pt x="199" y="206"/>
                    </a:lnTo>
                    <a:lnTo>
                      <a:pt x="201" y="208"/>
                    </a:lnTo>
                    <a:lnTo>
                      <a:pt x="202" y="210"/>
                    </a:lnTo>
                    <a:lnTo>
                      <a:pt x="204" y="211"/>
                    </a:lnTo>
                    <a:lnTo>
                      <a:pt x="204" y="213"/>
                    </a:lnTo>
                    <a:lnTo>
                      <a:pt x="204" y="215"/>
                    </a:lnTo>
                    <a:lnTo>
                      <a:pt x="206" y="217"/>
                    </a:lnTo>
                    <a:lnTo>
                      <a:pt x="208" y="218"/>
                    </a:lnTo>
                    <a:lnTo>
                      <a:pt x="209" y="220"/>
                    </a:lnTo>
                    <a:lnTo>
                      <a:pt x="211" y="222"/>
                    </a:lnTo>
                    <a:lnTo>
                      <a:pt x="208" y="224"/>
                    </a:lnTo>
                    <a:lnTo>
                      <a:pt x="206" y="227"/>
                    </a:lnTo>
                    <a:lnTo>
                      <a:pt x="206" y="229"/>
                    </a:lnTo>
                    <a:lnTo>
                      <a:pt x="206" y="230"/>
                    </a:lnTo>
                    <a:lnTo>
                      <a:pt x="208" y="234"/>
                    </a:lnTo>
                    <a:lnTo>
                      <a:pt x="208" y="237"/>
                    </a:lnTo>
                    <a:lnTo>
                      <a:pt x="208" y="241"/>
                    </a:lnTo>
                    <a:lnTo>
                      <a:pt x="206" y="246"/>
                    </a:lnTo>
                    <a:lnTo>
                      <a:pt x="204" y="250"/>
                    </a:lnTo>
                    <a:lnTo>
                      <a:pt x="204" y="253"/>
                    </a:lnTo>
                    <a:lnTo>
                      <a:pt x="204" y="257"/>
                    </a:lnTo>
                    <a:lnTo>
                      <a:pt x="204" y="260"/>
                    </a:lnTo>
                    <a:lnTo>
                      <a:pt x="204" y="267"/>
                    </a:lnTo>
                    <a:lnTo>
                      <a:pt x="204" y="279"/>
                    </a:lnTo>
                    <a:lnTo>
                      <a:pt x="204" y="290"/>
                    </a:lnTo>
                    <a:lnTo>
                      <a:pt x="204" y="293"/>
                    </a:lnTo>
                    <a:lnTo>
                      <a:pt x="204" y="295"/>
                    </a:lnTo>
                    <a:lnTo>
                      <a:pt x="202" y="293"/>
                    </a:lnTo>
                    <a:lnTo>
                      <a:pt x="201" y="292"/>
                    </a:lnTo>
                    <a:lnTo>
                      <a:pt x="201" y="290"/>
                    </a:lnTo>
                    <a:lnTo>
                      <a:pt x="199" y="290"/>
                    </a:lnTo>
                    <a:lnTo>
                      <a:pt x="197" y="288"/>
                    </a:lnTo>
                    <a:lnTo>
                      <a:pt x="197" y="290"/>
                    </a:lnTo>
                    <a:lnTo>
                      <a:pt x="197" y="292"/>
                    </a:lnTo>
                    <a:lnTo>
                      <a:pt x="195" y="293"/>
                    </a:lnTo>
                    <a:lnTo>
                      <a:pt x="194" y="293"/>
                    </a:lnTo>
                    <a:lnTo>
                      <a:pt x="188" y="292"/>
                    </a:lnTo>
                    <a:lnTo>
                      <a:pt x="185" y="290"/>
                    </a:lnTo>
                    <a:lnTo>
                      <a:pt x="183" y="290"/>
                    </a:lnTo>
                    <a:lnTo>
                      <a:pt x="181" y="288"/>
                    </a:lnTo>
                    <a:lnTo>
                      <a:pt x="180" y="286"/>
                    </a:lnTo>
                    <a:lnTo>
                      <a:pt x="178" y="286"/>
                    </a:lnTo>
                    <a:lnTo>
                      <a:pt x="178" y="288"/>
                    </a:lnTo>
                    <a:lnTo>
                      <a:pt x="180" y="290"/>
                    </a:lnTo>
                    <a:lnTo>
                      <a:pt x="181" y="293"/>
                    </a:lnTo>
                    <a:lnTo>
                      <a:pt x="183" y="293"/>
                    </a:lnTo>
                    <a:lnTo>
                      <a:pt x="181" y="295"/>
                    </a:lnTo>
                    <a:lnTo>
                      <a:pt x="181" y="293"/>
                    </a:lnTo>
                    <a:lnTo>
                      <a:pt x="180" y="293"/>
                    </a:lnTo>
                    <a:lnTo>
                      <a:pt x="178" y="292"/>
                    </a:lnTo>
                    <a:lnTo>
                      <a:pt x="176" y="290"/>
                    </a:lnTo>
                    <a:lnTo>
                      <a:pt x="173" y="283"/>
                    </a:lnTo>
                    <a:lnTo>
                      <a:pt x="167" y="274"/>
                    </a:lnTo>
                    <a:lnTo>
                      <a:pt x="166" y="272"/>
                    </a:lnTo>
                    <a:lnTo>
                      <a:pt x="164" y="271"/>
                    </a:lnTo>
                    <a:lnTo>
                      <a:pt x="160" y="271"/>
                    </a:lnTo>
                    <a:lnTo>
                      <a:pt x="157" y="269"/>
                    </a:lnTo>
                    <a:lnTo>
                      <a:pt x="155" y="265"/>
                    </a:lnTo>
                    <a:lnTo>
                      <a:pt x="153" y="264"/>
                    </a:lnTo>
                    <a:lnTo>
                      <a:pt x="148" y="258"/>
                    </a:lnTo>
                    <a:lnTo>
                      <a:pt x="143" y="253"/>
                    </a:lnTo>
                    <a:lnTo>
                      <a:pt x="139" y="246"/>
                    </a:lnTo>
                    <a:lnTo>
                      <a:pt x="136" y="241"/>
                    </a:lnTo>
                    <a:lnTo>
                      <a:pt x="134" y="237"/>
                    </a:lnTo>
                    <a:lnTo>
                      <a:pt x="134" y="234"/>
                    </a:lnTo>
                    <a:lnTo>
                      <a:pt x="132" y="230"/>
                    </a:lnTo>
                    <a:lnTo>
                      <a:pt x="131" y="227"/>
                    </a:lnTo>
                    <a:lnTo>
                      <a:pt x="129" y="225"/>
                    </a:lnTo>
                    <a:lnTo>
                      <a:pt x="124" y="222"/>
                    </a:lnTo>
                    <a:lnTo>
                      <a:pt x="120" y="220"/>
                    </a:lnTo>
                    <a:lnTo>
                      <a:pt x="117" y="217"/>
                    </a:lnTo>
                    <a:lnTo>
                      <a:pt x="115" y="211"/>
                    </a:lnTo>
                    <a:lnTo>
                      <a:pt x="115" y="210"/>
                    </a:lnTo>
                    <a:lnTo>
                      <a:pt x="113" y="206"/>
                    </a:lnTo>
                    <a:lnTo>
                      <a:pt x="112" y="204"/>
                    </a:lnTo>
                    <a:lnTo>
                      <a:pt x="110" y="201"/>
                    </a:lnTo>
                    <a:lnTo>
                      <a:pt x="108" y="197"/>
                    </a:lnTo>
                    <a:lnTo>
                      <a:pt x="108" y="196"/>
                    </a:lnTo>
                    <a:lnTo>
                      <a:pt x="108" y="194"/>
                    </a:lnTo>
                    <a:lnTo>
                      <a:pt x="108" y="192"/>
                    </a:lnTo>
                    <a:lnTo>
                      <a:pt x="106" y="189"/>
                    </a:lnTo>
                    <a:lnTo>
                      <a:pt x="105" y="183"/>
                    </a:lnTo>
                    <a:lnTo>
                      <a:pt x="103" y="180"/>
                    </a:lnTo>
                    <a:lnTo>
                      <a:pt x="101" y="176"/>
                    </a:lnTo>
                    <a:lnTo>
                      <a:pt x="99" y="173"/>
                    </a:lnTo>
                    <a:lnTo>
                      <a:pt x="98" y="171"/>
                    </a:lnTo>
                    <a:lnTo>
                      <a:pt x="94" y="162"/>
                    </a:lnTo>
                    <a:lnTo>
                      <a:pt x="92" y="154"/>
                    </a:lnTo>
                    <a:lnTo>
                      <a:pt x="91" y="150"/>
                    </a:lnTo>
                    <a:lnTo>
                      <a:pt x="91" y="147"/>
                    </a:lnTo>
                    <a:lnTo>
                      <a:pt x="91" y="145"/>
                    </a:lnTo>
                    <a:lnTo>
                      <a:pt x="89" y="143"/>
                    </a:lnTo>
                    <a:lnTo>
                      <a:pt x="87" y="142"/>
                    </a:lnTo>
                    <a:lnTo>
                      <a:pt x="84" y="142"/>
                    </a:lnTo>
                    <a:lnTo>
                      <a:pt x="82" y="142"/>
                    </a:lnTo>
                    <a:lnTo>
                      <a:pt x="80" y="140"/>
                    </a:lnTo>
                    <a:lnTo>
                      <a:pt x="78" y="138"/>
                    </a:lnTo>
                    <a:lnTo>
                      <a:pt x="78" y="136"/>
                    </a:lnTo>
                    <a:lnTo>
                      <a:pt x="78" y="133"/>
                    </a:lnTo>
                    <a:lnTo>
                      <a:pt x="78" y="131"/>
                    </a:lnTo>
                    <a:lnTo>
                      <a:pt x="77" y="128"/>
                    </a:lnTo>
                    <a:lnTo>
                      <a:pt x="75" y="124"/>
                    </a:lnTo>
                    <a:lnTo>
                      <a:pt x="75" y="121"/>
                    </a:lnTo>
                    <a:lnTo>
                      <a:pt x="75" y="117"/>
                    </a:lnTo>
                    <a:lnTo>
                      <a:pt x="75" y="115"/>
                    </a:lnTo>
                    <a:lnTo>
                      <a:pt x="73" y="112"/>
                    </a:lnTo>
                    <a:lnTo>
                      <a:pt x="73" y="108"/>
                    </a:lnTo>
                    <a:lnTo>
                      <a:pt x="71" y="105"/>
                    </a:lnTo>
                    <a:lnTo>
                      <a:pt x="73" y="103"/>
                    </a:lnTo>
                    <a:lnTo>
                      <a:pt x="73" y="101"/>
                    </a:lnTo>
                    <a:lnTo>
                      <a:pt x="71" y="100"/>
                    </a:lnTo>
                    <a:lnTo>
                      <a:pt x="64" y="93"/>
                    </a:lnTo>
                    <a:lnTo>
                      <a:pt x="63" y="91"/>
                    </a:lnTo>
                    <a:lnTo>
                      <a:pt x="61" y="89"/>
                    </a:lnTo>
                    <a:lnTo>
                      <a:pt x="57" y="87"/>
                    </a:lnTo>
                    <a:lnTo>
                      <a:pt x="54" y="86"/>
                    </a:lnTo>
                    <a:lnTo>
                      <a:pt x="52" y="87"/>
                    </a:lnTo>
                    <a:lnTo>
                      <a:pt x="50" y="87"/>
                    </a:lnTo>
                    <a:lnTo>
                      <a:pt x="49" y="86"/>
                    </a:lnTo>
                    <a:lnTo>
                      <a:pt x="49" y="82"/>
                    </a:lnTo>
                    <a:lnTo>
                      <a:pt x="50" y="79"/>
                    </a:lnTo>
                    <a:lnTo>
                      <a:pt x="50" y="75"/>
                    </a:lnTo>
                    <a:lnTo>
                      <a:pt x="49" y="73"/>
                    </a:lnTo>
                    <a:lnTo>
                      <a:pt x="49" y="70"/>
                    </a:lnTo>
                    <a:lnTo>
                      <a:pt x="47" y="68"/>
                    </a:lnTo>
                    <a:lnTo>
                      <a:pt x="43" y="66"/>
                    </a:lnTo>
                    <a:lnTo>
                      <a:pt x="43" y="63"/>
                    </a:lnTo>
                    <a:lnTo>
                      <a:pt x="42" y="60"/>
                    </a:lnTo>
                    <a:lnTo>
                      <a:pt x="38" y="58"/>
                    </a:lnTo>
                    <a:lnTo>
                      <a:pt x="36" y="56"/>
                    </a:lnTo>
                    <a:lnTo>
                      <a:pt x="35" y="53"/>
                    </a:lnTo>
                    <a:lnTo>
                      <a:pt x="33" y="49"/>
                    </a:lnTo>
                    <a:lnTo>
                      <a:pt x="29" y="47"/>
                    </a:lnTo>
                    <a:lnTo>
                      <a:pt x="28" y="46"/>
                    </a:lnTo>
                    <a:lnTo>
                      <a:pt x="24" y="47"/>
                    </a:lnTo>
                    <a:lnTo>
                      <a:pt x="22" y="46"/>
                    </a:lnTo>
                    <a:lnTo>
                      <a:pt x="21" y="46"/>
                    </a:lnTo>
                    <a:lnTo>
                      <a:pt x="21" y="44"/>
                    </a:lnTo>
                    <a:lnTo>
                      <a:pt x="21" y="42"/>
                    </a:lnTo>
                    <a:lnTo>
                      <a:pt x="21" y="40"/>
                    </a:lnTo>
                    <a:lnTo>
                      <a:pt x="19" y="35"/>
                    </a:lnTo>
                    <a:lnTo>
                      <a:pt x="16" y="32"/>
                    </a:lnTo>
                    <a:lnTo>
                      <a:pt x="12" y="28"/>
                    </a:lnTo>
                    <a:lnTo>
                      <a:pt x="9" y="25"/>
                    </a:lnTo>
                    <a:lnTo>
                      <a:pt x="7" y="21"/>
                    </a:lnTo>
                    <a:lnTo>
                      <a:pt x="5" y="16"/>
                    </a:lnTo>
                    <a:lnTo>
                      <a:pt x="3" y="12"/>
                    </a:lnTo>
                    <a:lnTo>
                      <a:pt x="0" y="9"/>
                    </a:lnTo>
                    <a:lnTo>
                      <a:pt x="0" y="7"/>
                    </a:lnTo>
                    <a:lnTo>
                      <a:pt x="0" y="5"/>
                    </a:lnTo>
                    <a:lnTo>
                      <a:pt x="2" y="4"/>
                    </a:lnTo>
                    <a:lnTo>
                      <a:pt x="2" y="2"/>
                    </a:lnTo>
                    <a:lnTo>
                      <a:pt x="5" y="0"/>
                    </a:lnTo>
                    <a:lnTo>
                      <a:pt x="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3" name="Freeform 1510"/>
              <p:cNvSpPr>
                <a:spLocks/>
              </p:cNvSpPr>
              <p:nvPr/>
            </p:nvSpPr>
            <p:spPr bwMode="auto">
              <a:xfrm>
                <a:off x="7346949" y="4355354"/>
                <a:ext cx="274638" cy="119063"/>
              </a:xfrm>
              <a:custGeom>
                <a:avLst/>
                <a:gdLst>
                  <a:gd name="T0" fmla="*/ 18 w 173"/>
                  <a:gd name="T1" fmla="*/ 2 h 75"/>
                  <a:gd name="T2" fmla="*/ 23 w 173"/>
                  <a:gd name="T3" fmla="*/ 2 h 75"/>
                  <a:gd name="T4" fmla="*/ 30 w 173"/>
                  <a:gd name="T5" fmla="*/ 5 h 75"/>
                  <a:gd name="T6" fmla="*/ 35 w 173"/>
                  <a:gd name="T7" fmla="*/ 4 h 75"/>
                  <a:gd name="T8" fmla="*/ 42 w 173"/>
                  <a:gd name="T9" fmla="*/ 4 h 75"/>
                  <a:gd name="T10" fmla="*/ 47 w 173"/>
                  <a:gd name="T11" fmla="*/ 7 h 75"/>
                  <a:gd name="T12" fmla="*/ 51 w 173"/>
                  <a:gd name="T13" fmla="*/ 9 h 75"/>
                  <a:gd name="T14" fmla="*/ 56 w 173"/>
                  <a:gd name="T15" fmla="*/ 7 h 75"/>
                  <a:gd name="T16" fmla="*/ 61 w 173"/>
                  <a:gd name="T17" fmla="*/ 10 h 75"/>
                  <a:gd name="T18" fmla="*/ 61 w 173"/>
                  <a:gd name="T19" fmla="*/ 14 h 75"/>
                  <a:gd name="T20" fmla="*/ 61 w 173"/>
                  <a:gd name="T21" fmla="*/ 17 h 75"/>
                  <a:gd name="T22" fmla="*/ 74 w 173"/>
                  <a:gd name="T23" fmla="*/ 19 h 75"/>
                  <a:gd name="T24" fmla="*/ 86 w 173"/>
                  <a:gd name="T25" fmla="*/ 19 h 75"/>
                  <a:gd name="T26" fmla="*/ 93 w 173"/>
                  <a:gd name="T27" fmla="*/ 21 h 75"/>
                  <a:gd name="T28" fmla="*/ 95 w 173"/>
                  <a:gd name="T29" fmla="*/ 16 h 75"/>
                  <a:gd name="T30" fmla="*/ 96 w 173"/>
                  <a:gd name="T31" fmla="*/ 10 h 75"/>
                  <a:gd name="T32" fmla="*/ 103 w 173"/>
                  <a:gd name="T33" fmla="*/ 9 h 75"/>
                  <a:gd name="T34" fmla="*/ 107 w 173"/>
                  <a:gd name="T35" fmla="*/ 14 h 75"/>
                  <a:gd name="T36" fmla="*/ 112 w 173"/>
                  <a:gd name="T37" fmla="*/ 19 h 75"/>
                  <a:gd name="T38" fmla="*/ 121 w 173"/>
                  <a:gd name="T39" fmla="*/ 19 h 75"/>
                  <a:gd name="T40" fmla="*/ 126 w 173"/>
                  <a:gd name="T41" fmla="*/ 26 h 75"/>
                  <a:gd name="T42" fmla="*/ 135 w 173"/>
                  <a:gd name="T43" fmla="*/ 28 h 75"/>
                  <a:gd name="T44" fmla="*/ 137 w 173"/>
                  <a:gd name="T45" fmla="*/ 33 h 75"/>
                  <a:gd name="T46" fmla="*/ 137 w 173"/>
                  <a:gd name="T47" fmla="*/ 37 h 75"/>
                  <a:gd name="T48" fmla="*/ 138 w 173"/>
                  <a:gd name="T49" fmla="*/ 44 h 75"/>
                  <a:gd name="T50" fmla="*/ 145 w 173"/>
                  <a:gd name="T51" fmla="*/ 47 h 75"/>
                  <a:gd name="T52" fmla="*/ 156 w 173"/>
                  <a:gd name="T53" fmla="*/ 45 h 75"/>
                  <a:gd name="T54" fmla="*/ 170 w 173"/>
                  <a:gd name="T55" fmla="*/ 49 h 75"/>
                  <a:gd name="T56" fmla="*/ 171 w 173"/>
                  <a:gd name="T57" fmla="*/ 56 h 75"/>
                  <a:gd name="T58" fmla="*/ 168 w 173"/>
                  <a:gd name="T59" fmla="*/ 63 h 75"/>
                  <a:gd name="T60" fmla="*/ 171 w 173"/>
                  <a:gd name="T61" fmla="*/ 70 h 75"/>
                  <a:gd name="T62" fmla="*/ 173 w 173"/>
                  <a:gd name="T63" fmla="*/ 75 h 75"/>
                  <a:gd name="T64" fmla="*/ 166 w 173"/>
                  <a:gd name="T65" fmla="*/ 73 h 75"/>
                  <a:gd name="T66" fmla="*/ 161 w 173"/>
                  <a:gd name="T67" fmla="*/ 70 h 75"/>
                  <a:gd name="T68" fmla="*/ 128 w 173"/>
                  <a:gd name="T69" fmla="*/ 66 h 75"/>
                  <a:gd name="T70" fmla="*/ 114 w 173"/>
                  <a:gd name="T71" fmla="*/ 65 h 75"/>
                  <a:gd name="T72" fmla="*/ 103 w 173"/>
                  <a:gd name="T73" fmla="*/ 59 h 75"/>
                  <a:gd name="T74" fmla="*/ 91 w 173"/>
                  <a:gd name="T75" fmla="*/ 56 h 75"/>
                  <a:gd name="T76" fmla="*/ 74 w 173"/>
                  <a:gd name="T77" fmla="*/ 51 h 75"/>
                  <a:gd name="T78" fmla="*/ 61 w 173"/>
                  <a:gd name="T79" fmla="*/ 49 h 75"/>
                  <a:gd name="T80" fmla="*/ 53 w 173"/>
                  <a:gd name="T81" fmla="*/ 47 h 75"/>
                  <a:gd name="T82" fmla="*/ 46 w 173"/>
                  <a:gd name="T83" fmla="*/ 45 h 75"/>
                  <a:gd name="T84" fmla="*/ 42 w 173"/>
                  <a:gd name="T85" fmla="*/ 44 h 75"/>
                  <a:gd name="T86" fmla="*/ 32 w 173"/>
                  <a:gd name="T87" fmla="*/ 40 h 75"/>
                  <a:gd name="T88" fmla="*/ 20 w 173"/>
                  <a:gd name="T89" fmla="*/ 38 h 75"/>
                  <a:gd name="T90" fmla="*/ 20 w 173"/>
                  <a:gd name="T91" fmla="*/ 35 h 75"/>
                  <a:gd name="T92" fmla="*/ 23 w 173"/>
                  <a:gd name="T93" fmla="*/ 31 h 75"/>
                  <a:gd name="T94" fmla="*/ 28 w 173"/>
                  <a:gd name="T95" fmla="*/ 28 h 75"/>
                  <a:gd name="T96" fmla="*/ 25 w 173"/>
                  <a:gd name="T97" fmla="*/ 26 h 75"/>
                  <a:gd name="T98" fmla="*/ 18 w 173"/>
                  <a:gd name="T99" fmla="*/ 26 h 75"/>
                  <a:gd name="T100" fmla="*/ 11 w 173"/>
                  <a:gd name="T101" fmla="*/ 24 h 75"/>
                  <a:gd name="T102" fmla="*/ 4 w 173"/>
                  <a:gd name="T103" fmla="*/ 23 h 75"/>
                  <a:gd name="T104" fmla="*/ 2 w 173"/>
                  <a:gd name="T105" fmla="*/ 21 h 75"/>
                  <a:gd name="T106" fmla="*/ 9 w 173"/>
                  <a:gd name="T107" fmla="*/ 21 h 75"/>
                  <a:gd name="T108" fmla="*/ 9 w 173"/>
                  <a:gd name="T109" fmla="*/ 17 h 75"/>
                  <a:gd name="T110" fmla="*/ 13 w 173"/>
                  <a:gd name="T111" fmla="*/ 16 h 75"/>
                  <a:gd name="T112" fmla="*/ 11 w 173"/>
                  <a:gd name="T113" fmla="*/ 10 h 75"/>
                  <a:gd name="T114" fmla="*/ 11 w 173"/>
                  <a:gd name="T115" fmla="*/ 7 h 75"/>
                  <a:gd name="T116" fmla="*/ 14 w 173"/>
                  <a:gd name="T117" fmla="*/ 2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3"/>
                  <a:gd name="T178" fmla="*/ 0 h 75"/>
                  <a:gd name="T179" fmla="*/ 173 w 173"/>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3" h="75">
                    <a:moveTo>
                      <a:pt x="16" y="0"/>
                    </a:moveTo>
                    <a:lnTo>
                      <a:pt x="16" y="0"/>
                    </a:lnTo>
                    <a:lnTo>
                      <a:pt x="18" y="2"/>
                    </a:lnTo>
                    <a:lnTo>
                      <a:pt x="20" y="2"/>
                    </a:lnTo>
                    <a:lnTo>
                      <a:pt x="21" y="2"/>
                    </a:lnTo>
                    <a:lnTo>
                      <a:pt x="23" y="2"/>
                    </a:lnTo>
                    <a:lnTo>
                      <a:pt x="27" y="4"/>
                    </a:lnTo>
                    <a:lnTo>
                      <a:pt x="28" y="4"/>
                    </a:lnTo>
                    <a:lnTo>
                      <a:pt x="30" y="5"/>
                    </a:lnTo>
                    <a:lnTo>
                      <a:pt x="32" y="5"/>
                    </a:lnTo>
                    <a:lnTo>
                      <a:pt x="34" y="4"/>
                    </a:lnTo>
                    <a:lnTo>
                      <a:pt x="35" y="4"/>
                    </a:lnTo>
                    <a:lnTo>
                      <a:pt x="37" y="4"/>
                    </a:lnTo>
                    <a:lnTo>
                      <a:pt x="39" y="4"/>
                    </a:lnTo>
                    <a:lnTo>
                      <a:pt x="42" y="4"/>
                    </a:lnTo>
                    <a:lnTo>
                      <a:pt x="44" y="5"/>
                    </a:lnTo>
                    <a:lnTo>
                      <a:pt x="46" y="7"/>
                    </a:lnTo>
                    <a:lnTo>
                      <a:pt x="47" y="7"/>
                    </a:lnTo>
                    <a:lnTo>
                      <a:pt x="49" y="9"/>
                    </a:lnTo>
                    <a:lnTo>
                      <a:pt x="51" y="9"/>
                    </a:lnTo>
                    <a:lnTo>
                      <a:pt x="53" y="9"/>
                    </a:lnTo>
                    <a:lnTo>
                      <a:pt x="54" y="9"/>
                    </a:lnTo>
                    <a:lnTo>
                      <a:pt x="56" y="7"/>
                    </a:lnTo>
                    <a:lnTo>
                      <a:pt x="58" y="7"/>
                    </a:lnTo>
                    <a:lnTo>
                      <a:pt x="60" y="9"/>
                    </a:lnTo>
                    <a:lnTo>
                      <a:pt x="61" y="10"/>
                    </a:lnTo>
                    <a:lnTo>
                      <a:pt x="61" y="12"/>
                    </a:lnTo>
                    <a:lnTo>
                      <a:pt x="61" y="14"/>
                    </a:lnTo>
                    <a:lnTo>
                      <a:pt x="60" y="16"/>
                    </a:lnTo>
                    <a:lnTo>
                      <a:pt x="60" y="17"/>
                    </a:lnTo>
                    <a:lnTo>
                      <a:pt x="61" y="17"/>
                    </a:lnTo>
                    <a:lnTo>
                      <a:pt x="65" y="19"/>
                    </a:lnTo>
                    <a:lnTo>
                      <a:pt x="70" y="19"/>
                    </a:lnTo>
                    <a:lnTo>
                      <a:pt x="74" y="19"/>
                    </a:lnTo>
                    <a:lnTo>
                      <a:pt x="77" y="19"/>
                    </a:lnTo>
                    <a:lnTo>
                      <a:pt x="82" y="19"/>
                    </a:lnTo>
                    <a:lnTo>
                      <a:pt x="86" y="19"/>
                    </a:lnTo>
                    <a:lnTo>
                      <a:pt x="89" y="19"/>
                    </a:lnTo>
                    <a:lnTo>
                      <a:pt x="91" y="19"/>
                    </a:lnTo>
                    <a:lnTo>
                      <a:pt x="93" y="21"/>
                    </a:lnTo>
                    <a:lnTo>
                      <a:pt x="95" y="19"/>
                    </a:lnTo>
                    <a:lnTo>
                      <a:pt x="95" y="17"/>
                    </a:lnTo>
                    <a:lnTo>
                      <a:pt x="95" y="16"/>
                    </a:lnTo>
                    <a:lnTo>
                      <a:pt x="95" y="14"/>
                    </a:lnTo>
                    <a:lnTo>
                      <a:pt x="95" y="12"/>
                    </a:lnTo>
                    <a:lnTo>
                      <a:pt x="96" y="10"/>
                    </a:lnTo>
                    <a:lnTo>
                      <a:pt x="100" y="9"/>
                    </a:lnTo>
                    <a:lnTo>
                      <a:pt x="102" y="9"/>
                    </a:lnTo>
                    <a:lnTo>
                      <a:pt x="103" y="9"/>
                    </a:lnTo>
                    <a:lnTo>
                      <a:pt x="105" y="10"/>
                    </a:lnTo>
                    <a:lnTo>
                      <a:pt x="107" y="12"/>
                    </a:lnTo>
                    <a:lnTo>
                      <a:pt x="107" y="14"/>
                    </a:lnTo>
                    <a:lnTo>
                      <a:pt x="107" y="16"/>
                    </a:lnTo>
                    <a:lnTo>
                      <a:pt x="110" y="19"/>
                    </a:lnTo>
                    <a:lnTo>
                      <a:pt x="112" y="19"/>
                    </a:lnTo>
                    <a:lnTo>
                      <a:pt x="116" y="17"/>
                    </a:lnTo>
                    <a:lnTo>
                      <a:pt x="117" y="17"/>
                    </a:lnTo>
                    <a:lnTo>
                      <a:pt x="121" y="19"/>
                    </a:lnTo>
                    <a:lnTo>
                      <a:pt x="123" y="21"/>
                    </a:lnTo>
                    <a:lnTo>
                      <a:pt x="124" y="23"/>
                    </a:lnTo>
                    <a:lnTo>
                      <a:pt x="126" y="26"/>
                    </a:lnTo>
                    <a:lnTo>
                      <a:pt x="130" y="26"/>
                    </a:lnTo>
                    <a:lnTo>
                      <a:pt x="131" y="28"/>
                    </a:lnTo>
                    <a:lnTo>
                      <a:pt x="135" y="28"/>
                    </a:lnTo>
                    <a:lnTo>
                      <a:pt x="137" y="30"/>
                    </a:lnTo>
                    <a:lnTo>
                      <a:pt x="137" y="31"/>
                    </a:lnTo>
                    <a:lnTo>
                      <a:pt x="137" y="33"/>
                    </a:lnTo>
                    <a:lnTo>
                      <a:pt x="135" y="35"/>
                    </a:lnTo>
                    <a:lnTo>
                      <a:pt x="137" y="37"/>
                    </a:lnTo>
                    <a:lnTo>
                      <a:pt x="138" y="38"/>
                    </a:lnTo>
                    <a:lnTo>
                      <a:pt x="138" y="40"/>
                    </a:lnTo>
                    <a:lnTo>
                      <a:pt x="138" y="44"/>
                    </a:lnTo>
                    <a:lnTo>
                      <a:pt x="140" y="45"/>
                    </a:lnTo>
                    <a:lnTo>
                      <a:pt x="144" y="47"/>
                    </a:lnTo>
                    <a:lnTo>
                      <a:pt x="145" y="47"/>
                    </a:lnTo>
                    <a:lnTo>
                      <a:pt x="149" y="47"/>
                    </a:lnTo>
                    <a:lnTo>
                      <a:pt x="152" y="47"/>
                    </a:lnTo>
                    <a:lnTo>
                      <a:pt x="156" y="45"/>
                    </a:lnTo>
                    <a:lnTo>
                      <a:pt x="159" y="45"/>
                    </a:lnTo>
                    <a:lnTo>
                      <a:pt x="164" y="47"/>
                    </a:lnTo>
                    <a:lnTo>
                      <a:pt x="170" y="49"/>
                    </a:lnTo>
                    <a:lnTo>
                      <a:pt x="171" y="51"/>
                    </a:lnTo>
                    <a:lnTo>
                      <a:pt x="171" y="52"/>
                    </a:lnTo>
                    <a:lnTo>
                      <a:pt x="171" y="56"/>
                    </a:lnTo>
                    <a:lnTo>
                      <a:pt x="170" y="58"/>
                    </a:lnTo>
                    <a:lnTo>
                      <a:pt x="168" y="59"/>
                    </a:lnTo>
                    <a:lnTo>
                      <a:pt x="168" y="63"/>
                    </a:lnTo>
                    <a:lnTo>
                      <a:pt x="166" y="65"/>
                    </a:lnTo>
                    <a:lnTo>
                      <a:pt x="168" y="66"/>
                    </a:lnTo>
                    <a:lnTo>
                      <a:pt x="171" y="70"/>
                    </a:lnTo>
                    <a:lnTo>
                      <a:pt x="173" y="72"/>
                    </a:lnTo>
                    <a:lnTo>
                      <a:pt x="173" y="73"/>
                    </a:lnTo>
                    <a:lnTo>
                      <a:pt x="173" y="75"/>
                    </a:lnTo>
                    <a:lnTo>
                      <a:pt x="171" y="75"/>
                    </a:lnTo>
                    <a:lnTo>
                      <a:pt x="168" y="75"/>
                    </a:lnTo>
                    <a:lnTo>
                      <a:pt x="166" y="73"/>
                    </a:lnTo>
                    <a:lnTo>
                      <a:pt x="163" y="72"/>
                    </a:lnTo>
                    <a:lnTo>
                      <a:pt x="161" y="70"/>
                    </a:lnTo>
                    <a:lnTo>
                      <a:pt x="151" y="66"/>
                    </a:lnTo>
                    <a:lnTo>
                      <a:pt x="138" y="68"/>
                    </a:lnTo>
                    <a:lnTo>
                      <a:pt x="128" y="66"/>
                    </a:lnTo>
                    <a:lnTo>
                      <a:pt x="124" y="65"/>
                    </a:lnTo>
                    <a:lnTo>
                      <a:pt x="119" y="65"/>
                    </a:lnTo>
                    <a:lnTo>
                      <a:pt x="114" y="65"/>
                    </a:lnTo>
                    <a:lnTo>
                      <a:pt x="110" y="65"/>
                    </a:lnTo>
                    <a:lnTo>
                      <a:pt x="107" y="61"/>
                    </a:lnTo>
                    <a:lnTo>
                      <a:pt x="103" y="59"/>
                    </a:lnTo>
                    <a:lnTo>
                      <a:pt x="100" y="58"/>
                    </a:lnTo>
                    <a:lnTo>
                      <a:pt x="95" y="56"/>
                    </a:lnTo>
                    <a:lnTo>
                      <a:pt x="91" y="56"/>
                    </a:lnTo>
                    <a:lnTo>
                      <a:pt x="86" y="56"/>
                    </a:lnTo>
                    <a:lnTo>
                      <a:pt x="81" y="54"/>
                    </a:lnTo>
                    <a:lnTo>
                      <a:pt x="74" y="51"/>
                    </a:lnTo>
                    <a:lnTo>
                      <a:pt x="68" y="49"/>
                    </a:lnTo>
                    <a:lnTo>
                      <a:pt x="65" y="49"/>
                    </a:lnTo>
                    <a:lnTo>
                      <a:pt x="61" y="49"/>
                    </a:lnTo>
                    <a:lnTo>
                      <a:pt x="58" y="49"/>
                    </a:lnTo>
                    <a:lnTo>
                      <a:pt x="54" y="49"/>
                    </a:lnTo>
                    <a:lnTo>
                      <a:pt x="53" y="47"/>
                    </a:lnTo>
                    <a:lnTo>
                      <a:pt x="49" y="45"/>
                    </a:lnTo>
                    <a:lnTo>
                      <a:pt x="47" y="45"/>
                    </a:lnTo>
                    <a:lnTo>
                      <a:pt x="46" y="45"/>
                    </a:lnTo>
                    <a:lnTo>
                      <a:pt x="44" y="45"/>
                    </a:lnTo>
                    <a:lnTo>
                      <a:pt x="42" y="45"/>
                    </a:lnTo>
                    <a:lnTo>
                      <a:pt x="42" y="44"/>
                    </a:lnTo>
                    <a:lnTo>
                      <a:pt x="41" y="42"/>
                    </a:lnTo>
                    <a:lnTo>
                      <a:pt x="35" y="42"/>
                    </a:lnTo>
                    <a:lnTo>
                      <a:pt x="32" y="40"/>
                    </a:lnTo>
                    <a:lnTo>
                      <a:pt x="28" y="40"/>
                    </a:lnTo>
                    <a:lnTo>
                      <a:pt x="23" y="40"/>
                    </a:lnTo>
                    <a:lnTo>
                      <a:pt x="20" y="38"/>
                    </a:lnTo>
                    <a:lnTo>
                      <a:pt x="18" y="37"/>
                    </a:lnTo>
                    <a:lnTo>
                      <a:pt x="20" y="35"/>
                    </a:lnTo>
                    <a:lnTo>
                      <a:pt x="21" y="33"/>
                    </a:lnTo>
                    <a:lnTo>
                      <a:pt x="23" y="31"/>
                    </a:lnTo>
                    <a:lnTo>
                      <a:pt x="25" y="31"/>
                    </a:lnTo>
                    <a:lnTo>
                      <a:pt x="27" y="30"/>
                    </a:lnTo>
                    <a:lnTo>
                      <a:pt x="28" y="28"/>
                    </a:lnTo>
                    <a:lnTo>
                      <a:pt x="27" y="26"/>
                    </a:lnTo>
                    <a:lnTo>
                      <a:pt x="25" y="26"/>
                    </a:lnTo>
                    <a:lnTo>
                      <a:pt x="23" y="26"/>
                    </a:lnTo>
                    <a:lnTo>
                      <a:pt x="21" y="28"/>
                    </a:lnTo>
                    <a:lnTo>
                      <a:pt x="18" y="26"/>
                    </a:lnTo>
                    <a:lnTo>
                      <a:pt x="16" y="24"/>
                    </a:lnTo>
                    <a:lnTo>
                      <a:pt x="13" y="24"/>
                    </a:lnTo>
                    <a:lnTo>
                      <a:pt x="11" y="24"/>
                    </a:lnTo>
                    <a:lnTo>
                      <a:pt x="7" y="24"/>
                    </a:lnTo>
                    <a:lnTo>
                      <a:pt x="6" y="24"/>
                    </a:lnTo>
                    <a:lnTo>
                      <a:pt x="4" y="23"/>
                    </a:lnTo>
                    <a:lnTo>
                      <a:pt x="2" y="23"/>
                    </a:lnTo>
                    <a:lnTo>
                      <a:pt x="0" y="23"/>
                    </a:lnTo>
                    <a:lnTo>
                      <a:pt x="2" y="21"/>
                    </a:lnTo>
                    <a:lnTo>
                      <a:pt x="4" y="19"/>
                    </a:lnTo>
                    <a:lnTo>
                      <a:pt x="7" y="19"/>
                    </a:lnTo>
                    <a:lnTo>
                      <a:pt x="9" y="21"/>
                    </a:lnTo>
                    <a:lnTo>
                      <a:pt x="9" y="19"/>
                    </a:lnTo>
                    <a:lnTo>
                      <a:pt x="9" y="17"/>
                    </a:lnTo>
                    <a:lnTo>
                      <a:pt x="11" y="16"/>
                    </a:lnTo>
                    <a:lnTo>
                      <a:pt x="13" y="16"/>
                    </a:lnTo>
                    <a:lnTo>
                      <a:pt x="13" y="14"/>
                    </a:lnTo>
                    <a:lnTo>
                      <a:pt x="13" y="12"/>
                    </a:lnTo>
                    <a:lnTo>
                      <a:pt x="11" y="10"/>
                    </a:lnTo>
                    <a:lnTo>
                      <a:pt x="11" y="9"/>
                    </a:lnTo>
                    <a:lnTo>
                      <a:pt x="11" y="7"/>
                    </a:lnTo>
                    <a:lnTo>
                      <a:pt x="11" y="5"/>
                    </a:lnTo>
                    <a:lnTo>
                      <a:pt x="13" y="4"/>
                    </a:lnTo>
                    <a:lnTo>
                      <a:pt x="14" y="2"/>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4" name="Freeform 1511"/>
              <p:cNvSpPr>
                <a:spLocks/>
              </p:cNvSpPr>
              <p:nvPr/>
            </p:nvSpPr>
            <p:spPr bwMode="auto">
              <a:xfrm>
                <a:off x="6573837" y="3710829"/>
                <a:ext cx="74613" cy="150813"/>
              </a:xfrm>
              <a:custGeom>
                <a:avLst/>
                <a:gdLst>
                  <a:gd name="T0" fmla="*/ 11 w 47"/>
                  <a:gd name="T1" fmla="*/ 0 h 95"/>
                  <a:gd name="T2" fmla="*/ 12 w 47"/>
                  <a:gd name="T3" fmla="*/ 3 h 95"/>
                  <a:gd name="T4" fmla="*/ 14 w 47"/>
                  <a:gd name="T5" fmla="*/ 3 h 95"/>
                  <a:gd name="T6" fmla="*/ 23 w 47"/>
                  <a:gd name="T7" fmla="*/ 13 h 95"/>
                  <a:gd name="T8" fmla="*/ 30 w 47"/>
                  <a:gd name="T9" fmla="*/ 26 h 95"/>
                  <a:gd name="T10" fmla="*/ 35 w 47"/>
                  <a:gd name="T11" fmla="*/ 36 h 95"/>
                  <a:gd name="T12" fmla="*/ 42 w 47"/>
                  <a:gd name="T13" fmla="*/ 45 h 95"/>
                  <a:gd name="T14" fmla="*/ 46 w 47"/>
                  <a:gd name="T15" fmla="*/ 52 h 95"/>
                  <a:gd name="T16" fmla="*/ 47 w 47"/>
                  <a:gd name="T17" fmla="*/ 64 h 95"/>
                  <a:gd name="T18" fmla="*/ 46 w 47"/>
                  <a:gd name="T19" fmla="*/ 78 h 95"/>
                  <a:gd name="T20" fmla="*/ 40 w 47"/>
                  <a:gd name="T21" fmla="*/ 85 h 95"/>
                  <a:gd name="T22" fmla="*/ 33 w 47"/>
                  <a:gd name="T23" fmla="*/ 90 h 95"/>
                  <a:gd name="T24" fmla="*/ 25 w 47"/>
                  <a:gd name="T25" fmla="*/ 94 h 95"/>
                  <a:gd name="T26" fmla="*/ 16 w 47"/>
                  <a:gd name="T27" fmla="*/ 94 h 95"/>
                  <a:gd name="T28" fmla="*/ 7 w 47"/>
                  <a:gd name="T29" fmla="*/ 87 h 95"/>
                  <a:gd name="T30" fmla="*/ 2 w 47"/>
                  <a:gd name="T31" fmla="*/ 78 h 95"/>
                  <a:gd name="T32" fmla="*/ 4 w 47"/>
                  <a:gd name="T33" fmla="*/ 71 h 95"/>
                  <a:gd name="T34" fmla="*/ 0 w 47"/>
                  <a:gd name="T35" fmla="*/ 57 h 95"/>
                  <a:gd name="T36" fmla="*/ 0 w 47"/>
                  <a:gd name="T37" fmla="*/ 47 h 95"/>
                  <a:gd name="T38" fmla="*/ 2 w 47"/>
                  <a:gd name="T39" fmla="*/ 47 h 95"/>
                  <a:gd name="T40" fmla="*/ 4 w 47"/>
                  <a:gd name="T41" fmla="*/ 50 h 95"/>
                  <a:gd name="T42" fmla="*/ 4 w 47"/>
                  <a:gd name="T43" fmla="*/ 47 h 95"/>
                  <a:gd name="T44" fmla="*/ 4 w 47"/>
                  <a:gd name="T45" fmla="*/ 40 h 95"/>
                  <a:gd name="T46" fmla="*/ 5 w 47"/>
                  <a:gd name="T47" fmla="*/ 38 h 95"/>
                  <a:gd name="T48" fmla="*/ 4 w 47"/>
                  <a:gd name="T49" fmla="*/ 33 h 95"/>
                  <a:gd name="T50" fmla="*/ 4 w 47"/>
                  <a:gd name="T51" fmla="*/ 29 h 95"/>
                  <a:gd name="T52" fmla="*/ 5 w 47"/>
                  <a:gd name="T53" fmla="*/ 26 h 95"/>
                  <a:gd name="T54" fmla="*/ 5 w 47"/>
                  <a:gd name="T55" fmla="*/ 20 h 95"/>
                  <a:gd name="T56" fmla="*/ 7 w 47"/>
                  <a:gd name="T57" fmla="*/ 15 h 95"/>
                  <a:gd name="T58" fmla="*/ 7 w 47"/>
                  <a:gd name="T59" fmla="*/ 12 h 95"/>
                  <a:gd name="T60" fmla="*/ 7 w 47"/>
                  <a:gd name="T61" fmla="*/ 10 h 95"/>
                  <a:gd name="T62" fmla="*/ 7 w 47"/>
                  <a:gd name="T63" fmla="*/ 7 h 95"/>
                  <a:gd name="T64" fmla="*/ 9 w 47"/>
                  <a:gd name="T65" fmla="*/ 7 h 95"/>
                  <a:gd name="T66" fmla="*/ 12 w 47"/>
                  <a:gd name="T67" fmla="*/ 5 h 95"/>
                  <a:gd name="T68" fmla="*/ 11 w 47"/>
                  <a:gd name="T69" fmla="*/ 5 h 95"/>
                  <a:gd name="T70" fmla="*/ 5 w 47"/>
                  <a:gd name="T71" fmla="*/ 5 h 95"/>
                  <a:gd name="T72" fmla="*/ 2 w 47"/>
                  <a:gd name="T73" fmla="*/ 5 h 95"/>
                  <a:gd name="T74" fmla="*/ 2 w 47"/>
                  <a:gd name="T75" fmla="*/ 3 h 95"/>
                  <a:gd name="T76" fmla="*/ 5 w 47"/>
                  <a:gd name="T77" fmla="*/ 0 h 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7"/>
                  <a:gd name="T118" fmla="*/ 0 h 95"/>
                  <a:gd name="T119" fmla="*/ 47 w 47"/>
                  <a:gd name="T120" fmla="*/ 95 h 9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7" h="95">
                    <a:moveTo>
                      <a:pt x="7" y="0"/>
                    </a:moveTo>
                    <a:lnTo>
                      <a:pt x="11" y="0"/>
                    </a:lnTo>
                    <a:lnTo>
                      <a:pt x="12" y="1"/>
                    </a:lnTo>
                    <a:lnTo>
                      <a:pt x="12" y="3"/>
                    </a:lnTo>
                    <a:lnTo>
                      <a:pt x="14" y="3"/>
                    </a:lnTo>
                    <a:lnTo>
                      <a:pt x="19" y="8"/>
                    </a:lnTo>
                    <a:lnTo>
                      <a:pt x="23" y="13"/>
                    </a:lnTo>
                    <a:lnTo>
                      <a:pt x="26" y="19"/>
                    </a:lnTo>
                    <a:lnTo>
                      <a:pt x="30" y="26"/>
                    </a:lnTo>
                    <a:lnTo>
                      <a:pt x="33" y="31"/>
                    </a:lnTo>
                    <a:lnTo>
                      <a:pt x="35" y="36"/>
                    </a:lnTo>
                    <a:lnTo>
                      <a:pt x="39" y="41"/>
                    </a:lnTo>
                    <a:lnTo>
                      <a:pt x="42" y="45"/>
                    </a:lnTo>
                    <a:lnTo>
                      <a:pt x="44" y="48"/>
                    </a:lnTo>
                    <a:lnTo>
                      <a:pt x="46" y="52"/>
                    </a:lnTo>
                    <a:lnTo>
                      <a:pt x="47" y="57"/>
                    </a:lnTo>
                    <a:lnTo>
                      <a:pt x="47" y="64"/>
                    </a:lnTo>
                    <a:lnTo>
                      <a:pt x="47" y="71"/>
                    </a:lnTo>
                    <a:lnTo>
                      <a:pt x="46" y="78"/>
                    </a:lnTo>
                    <a:lnTo>
                      <a:pt x="44" y="82"/>
                    </a:lnTo>
                    <a:lnTo>
                      <a:pt x="40" y="85"/>
                    </a:lnTo>
                    <a:lnTo>
                      <a:pt x="37" y="87"/>
                    </a:lnTo>
                    <a:lnTo>
                      <a:pt x="33" y="90"/>
                    </a:lnTo>
                    <a:lnTo>
                      <a:pt x="30" y="92"/>
                    </a:lnTo>
                    <a:lnTo>
                      <a:pt x="25" y="94"/>
                    </a:lnTo>
                    <a:lnTo>
                      <a:pt x="21" y="95"/>
                    </a:lnTo>
                    <a:lnTo>
                      <a:pt x="16" y="94"/>
                    </a:lnTo>
                    <a:lnTo>
                      <a:pt x="12" y="90"/>
                    </a:lnTo>
                    <a:lnTo>
                      <a:pt x="7" y="87"/>
                    </a:lnTo>
                    <a:lnTo>
                      <a:pt x="5" y="82"/>
                    </a:lnTo>
                    <a:lnTo>
                      <a:pt x="2" y="78"/>
                    </a:lnTo>
                    <a:lnTo>
                      <a:pt x="4" y="75"/>
                    </a:lnTo>
                    <a:lnTo>
                      <a:pt x="4" y="71"/>
                    </a:lnTo>
                    <a:lnTo>
                      <a:pt x="2" y="64"/>
                    </a:lnTo>
                    <a:lnTo>
                      <a:pt x="0" y="57"/>
                    </a:lnTo>
                    <a:lnTo>
                      <a:pt x="0" y="52"/>
                    </a:lnTo>
                    <a:lnTo>
                      <a:pt x="0" y="47"/>
                    </a:lnTo>
                    <a:lnTo>
                      <a:pt x="0" y="45"/>
                    </a:lnTo>
                    <a:lnTo>
                      <a:pt x="2" y="47"/>
                    </a:lnTo>
                    <a:lnTo>
                      <a:pt x="2" y="48"/>
                    </a:lnTo>
                    <a:lnTo>
                      <a:pt x="4" y="50"/>
                    </a:lnTo>
                    <a:lnTo>
                      <a:pt x="4" y="47"/>
                    </a:lnTo>
                    <a:lnTo>
                      <a:pt x="2" y="43"/>
                    </a:lnTo>
                    <a:lnTo>
                      <a:pt x="4" y="40"/>
                    </a:lnTo>
                    <a:lnTo>
                      <a:pt x="4" y="38"/>
                    </a:lnTo>
                    <a:lnTo>
                      <a:pt x="5" y="38"/>
                    </a:lnTo>
                    <a:lnTo>
                      <a:pt x="4" y="36"/>
                    </a:lnTo>
                    <a:lnTo>
                      <a:pt x="4" y="33"/>
                    </a:lnTo>
                    <a:lnTo>
                      <a:pt x="2" y="31"/>
                    </a:lnTo>
                    <a:lnTo>
                      <a:pt x="4" y="29"/>
                    </a:lnTo>
                    <a:lnTo>
                      <a:pt x="4" y="27"/>
                    </a:lnTo>
                    <a:lnTo>
                      <a:pt x="5" y="26"/>
                    </a:lnTo>
                    <a:lnTo>
                      <a:pt x="5" y="24"/>
                    </a:lnTo>
                    <a:lnTo>
                      <a:pt x="5" y="20"/>
                    </a:lnTo>
                    <a:lnTo>
                      <a:pt x="7" y="19"/>
                    </a:lnTo>
                    <a:lnTo>
                      <a:pt x="7" y="15"/>
                    </a:lnTo>
                    <a:lnTo>
                      <a:pt x="7" y="13"/>
                    </a:lnTo>
                    <a:lnTo>
                      <a:pt x="7" y="12"/>
                    </a:lnTo>
                    <a:lnTo>
                      <a:pt x="7" y="10"/>
                    </a:lnTo>
                    <a:lnTo>
                      <a:pt x="7" y="8"/>
                    </a:lnTo>
                    <a:lnTo>
                      <a:pt x="7" y="7"/>
                    </a:lnTo>
                    <a:lnTo>
                      <a:pt x="9" y="7"/>
                    </a:lnTo>
                    <a:lnTo>
                      <a:pt x="11" y="7"/>
                    </a:lnTo>
                    <a:lnTo>
                      <a:pt x="12" y="5"/>
                    </a:lnTo>
                    <a:lnTo>
                      <a:pt x="11" y="5"/>
                    </a:lnTo>
                    <a:lnTo>
                      <a:pt x="7" y="5"/>
                    </a:lnTo>
                    <a:lnTo>
                      <a:pt x="5" y="5"/>
                    </a:lnTo>
                    <a:lnTo>
                      <a:pt x="4" y="5"/>
                    </a:lnTo>
                    <a:lnTo>
                      <a:pt x="2" y="5"/>
                    </a:lnTo>
                    <a:lnTo>
                      <a:pt x="0" y="5"/>
                    </a:lnTo>
                    <a:lnTo>
                      <a:pt x="2" y="3"/>
                    </a:lnTo>
                    <a:lnTo>
                      <a:pt x="4" y="1"/>
                    </a:lnTo>
                    <a:lnTo>
                      <a:pt x="5" y="0"/>
                    </a:lnTo>
                    <a:lnTo>
                      <a:pt x="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5" name="Freeform 1512"/>
              <p:cNvSpPr>
                <a:spLocks/>
              </p:cNvSpPr>
              <p:nvPr/>
            </p:nvSpPr>
            <p:spPr bwMode="auto">
              <a:xfrm>
                <a:off x="7461249" y="3937841"/>
                <a:ext cx="296863" cy="347663"/>
              </a:xfrm>
              <a:custGeom>
                <a:avLst/>
                <a:gdLst>
                  <a:gd name="T0" fmla="*/ 147 w 187"/>
                  <a:gd name="T1" fmla="*/ 0 h 219"/>
                  <a:gd name="T2" fmla="*/ 161 w 187"/>
                  <a:gd name="T3" fmla="*/ 15 h 219"/>
                  <a:gd name="T4" fmla="*/ 155 w 187"/>
                  <a:gd name="T5" fmla="*/ 22 h 219"/>
                  <a:gd name="T6" fmla="*/ 155 w 187"/>
                  <a:gd name="T7" fmla="*/ 28 h 219"/>
                  <a:gd name="T8" fmla="*/ 166 w 187"/>
                  <a:gd name="T9" fmla="*/ 50 h 219"/>
                  <a:gd name="T10" fmla="*/ 169 w 187"/>
                  <a:gd name="T11" fmla="*/ 61 h 219"/>
                  <a:gd name="T12" fmla="*/ 173 w 187"/>
                  <a:gd name="T13" fmla="*/ 68 h 219"/>
                  <a:gd name="T14" fmla="*/ 183 w 187"/>
                  <a:gd name="T15" fmla="*/ 80 h 219"/>
                  <a:gd name="T16" fmla="*/ 178 w 187"/>
                  <a:gd name="T17" fmla="*/ 87 h 219"/>
                  <a:gd name="T18" fmla="*/ 168 w 187"/>
                  <a:gd name="T19" fmla="*/ 90 h 219"/>
                  <a:gd name="T20" fmla="*/ 164 w 187"/>
                  <a:gd name="T21" fmla="*/ 96 h 219"/>
                  <a:gd name="T22" fmla="*/ 159 w 187"/>
                  <a:gd name="T23" fmla="*/ 116 h 219"/>
                  <a:gd name="T24" fmla="*/ 164 w 187"/>
                  <a:gd name="T25" fmla="*/ 123 h 219"/>
                  <a:gd name="T26" fmla="*/ 155 w 187"/>
                  <a:gd name="T27" fmla="*/ 130 h 219"/>
                  <a:gd name="T28" fmla="*/ 148 w 187"/>
                  <a:gd name="T29" fmla="*/ 141 h 219"/>
                  <a:gd name="T30" fmla="*/ 145 w 187"/>
                  <a:gd name="T31" fmla="*/ 143 h 219"/>
                  <a:gd name="T32" fmla="*/ 140 w 187"/>
                  <a:gd name="T33" fmla="*/ 150 h 219"/>
                  <a:gd name="T34" fmla="*/ 138 w 187"/>
                  <a:gd name="T35" fmla="*/ 157 h 219"/>
                  <a:gd name="T36" fmla="*/ 138 w 187"/>
                  <a:gd name="T37" fmla="*/ 162 h 219"/>
                  <a:gd name="T38" fmla="*/ 143 w 187"/>
                  <a:gd name="T39" fmla="*/ 171 h 219"/>
                  <a:gd name="T40" fmla="*/ 138 w 187"/>
                  <a:gd name="T41" fmla="*/ 183 h 219"/>
                  <a:gd name="T42" fmla="*/ 138 w 187"/>
                  <a:gd name="T43" fmla="*/ 188 h 219"/>
                  <a:gd name="T44" fmla="*/ 124 w 187"/>
                  <a:gd name="T45" fmla="*/ 212 h 219"/>
                  <a:gd name="T46" fmla="*/ 108 w 187"/>
                  <a:gd name="T47" fmla="*/ 219 h 219"/>
                  <a:gd name="T48" fmla="*/ 101 w 187"/>
                  <a:gd name="T49" fmla="*/ 205 h 219"/>
                  <a:gd name="T50" fmla="*/ 91 w 187"/>
                  <a:gd name="T51" fmla="*/ 202 h 219"/>
                  <a:gd name="T52" fmla="*/ 87 w 187"/>
                  <a:gd name="T53" fmla="*/ 197 h 219"/>
                  <a:gd name="T54" fmla="*/ 79 w 187"/>
                  <a:gd name="T55" fmla="*/ 197 h 219"/>
                  <a:gd name="T56" fmla="*/ 68 w 187"/>
                  <a:gd name="T57" fmla="*/ 200 h 219"/>
                  <a:gd name="T58" fmla="*/ 54 w 187"/>
                  <a:gd name="T59" fmla="*/ 200 h 219"/>
                  <a:gd name="T60" fmla="*/ 51 w 187"/>
                  <a:gd name="T61" fmla="*/ 192 h 219"/>
                  <a:gd name="T62" fmla="*/ 44 w 187"/>
                  <a:gd name="T63" fmla="*/ 190 h 219"/>
                  <a:gd name="T64" fmla="*/ 35 w 187"/>
                  <a:gd name="T65" fmla="*/ 192 h 219"/>
                  <a:gd name="T66" fmla="*/ 28 w 187"/>
                  <a:gd name="T67" fmla="*/ 190 h 219"/>
                  <a:gd name="T68" fmla="*/ 21 w 187"/>
                  <a:gd name="T69" fmla="*/ 188 h 219"/>
                  <a:gd name="T70" fmla="*/ 19 w 187"/>
                  <a:gd name="T71" fmla="*/ 165 h 219"/>
                  <a:gd name="T72" fmla="*/ 19 w 187"/>
                  <a:gd name="T73" fmla="*/ 151 h 219"/>
                  <a:gd name="T74" fmla="*/ 16 w 187"/>
                  <a:gd name="T75" fmla="*/ 139 h 219"/>
                  <a:gd name="T76" fmla="*/ 7 w 187"/>
                  <a:gd name="T77" fmla="*/ 139 h 219"/>
                  <a:gd name="T78" fmla="*/ 5 w 187"/>
                  <a:gd name="T79" fmla="*/ 130 h 219"/>
                  <a:gd name="T80" fmla="*/ 2 w 187"/>
                  <a:gd name="T81" fmla="*/ 120 h 219"/>
                  <a:gd name="T82" fmla="*/ 5 w 187"/>
                  <a:gd name="T83" fmla="*/ 116 h 219"/>
                  <a:gd name="T84" fmla="*/ 2 w 187"/>
                  <a:gd name="T85" fmla="*/ 108 h 219"/>
                  <a:gd name="T86" fmla="*/ 0 w 187"/>
                  <a:gd name="T87" fmla="*/ 96 h 219"/>
                  <a:gd name="T88" fmla="*/ 3 w 187"/>
                  <a:gd name="T89" fmla="*/ 73 h 219"/>
                  <a:gd name="T90" fmla="*/ 10 w 187"/>
                  <a:gd name="T91" fmla="*/ 62 h 219"/>
                  <a:gd name="T92" fmla="*/ 17 w 187"/>
                  <a:gd name="T93" fmla="*/ 73 h 219"/>
                  <a:gd name="T94" fmla="*/ 23 w 187"/>
                  <a:gd name="T95" fmla="*/ 82 h 219"/>
                  <a:gd name="T96" fmla="*/ 33 w 187"/>
                  <a:gd name="T97" fmla="*/ 90 h 219"/>
                  <a:gd name="T98" fmla="*/ 54 w 187"/>
                  <a:gd name="T99" fmla="*/ 83 h 219"/>
                  <a:gd name="T100" fmla="*/ 63 w 187"/>
                  <a:gd name="T101" fmla="*/ 75 h 219"/>
                  <a:gd name="T102" fmla="*/ 72 w 187"/>
                  <a:gd name="T103" fmla="*/ 78 h 219"/>
                  <a:gd name="T104" fmla="*/ 87 w 187"/>
                  <a:gd name="T105" fmla="*/ 78 h 219"/>
                  <a:gd name="T106" fmla="*/ 103 w 187"/>
                  <a:gd name="T107" fmla="*/ 66 h 219"/>
                  <a:gd name="T108" fmla="*/ 113 w 187"/>
                  <a:gd name="T109" fmla="*/ 36 h 219"/>
                  <a:gd name="T110" fmla="*/ 122 w 187"/>
                  <a:gd name="T111" fmla="*/ 7 h 21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87"/>
                  <a:gd name="T169" fmla="*/ 0 h 219"/>
                  <a:gd name="T170" fmla="*/ 187 w 187"/>
                  <a:gd name="T171" fmla="*/ 219 h 21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87" h="219">
                    <a:moveTo>
                      <a:pt x="131" y="0"/>
                    </a:moveTo>
                    <a:lnTo>
                      <a:pt x="133" y="0"/>
                    </a:lnTo>
                    <a:lnTo>
                      <a:pt x="134" y="0"/>
                    </a:lnTo>
                    <a:lnTo>
                      <a:pt x="138" y="0"/>
                    </a:lnTo>
                    <a:lnTo>
                      <a:pt x="143" y="0"/>
                    </a:lnTo>
                    <a:lnTo>
                      <a:pt x="147" y="0"/>
                    </a:lnTo>
                    <a:lnTo>
                      <a:pt x="154" y="1"/>
                    </a:lnTo>
                    <a:lnTo>
                      <a:pt x="157" y="7"/>
                    </a:lnTo>
                    <a:lnTo>
                      <a:pt x="157" y="8"/>
                    </a:lnTo>
                    <a:lnTo>
                      <a:pt x="159" y="10"/>
                    </a:lnTo>
                    <a:lnTo>
                      <a:pt x="161" y="14"/>
                    </a:lnTo>
                    <a:lnTo>
                      <a:pt x="161" y="15"/>
                    </a:lnTo>
                    <a:lnTo>
                      <a:pt x="161" y="17"/>
                    </a:lnTo>
                    <a:lnTo>
                      <a:pt x="159" y="19"/>
                    </a:lnTo>
                    <a:lnTo>
                      <a:pt x="157" y="19"/>
                    </a:lnTo>
                    <a:lnTo>
                      <a:pt x="155" y="21"/>
                    </a:lnTo>
                    <a:lnTo>
                      <a:pt x="155" y="22"/>
                    </a:lnTo>
                    <a:lnTo>
                      <a:pt x="155" y="24"/>
                    </a:lnTo>
                    <a:lnTo>
                      <a:pt x="154" y="24"/>
                    </a:lnTo>
                    <a:lnTo>
                      <a:pt x="152" y="26"/>
                    </a:lnTo>
                    <a:lnTo>
                      <a:pt x="154" y="28"/>
                    </a:lnTo>
                    <a:lnTo>
                      <a:pt x="155" y="28"/>
                    </a:lnTo>
                    <a:lnTo>
                      <a:pt x="159" y="29"/>
                    </a:lnTo>
                    <a:lnTo>
                      <a:pt x="161" y="31"/>
                    </a:lnTo>
                    <a:lnTo>
                      <a:pt x="161" y="36"/>
                    </a:lnTo>
                    <a:lnTo>
                      <a:pt x="162" y="41"/>
                    </a:lnTo>
                    <a:lnTo>
                      <a:pt x="164" y="47"/>
                    </a:lnTo>
                    <a:lnTo>
                      <a:pt x="166" y="50"/>
                    </a:lnTo>
                    <a:lnTo>
                      <a:pt x="169" y="52"/>
                    </a:lnTo>
                    <a:lnTo>
                      <a:pt x="171" y="55"/>
                    </a:lnTo>
                    <a:lnTo>
                      <a:pt x="173" y="57"/>
                    </a:lnTo>
                    <a:lnTo>
                      <a:pt x="173" y="59"/>
                    </a:lnTo>
                    <a:lnTo>
                      <a:pt x="171" y="61"/>
                    </a:lnTo>
                    <a:lnTo>
                      <a:pt x="169" y="61"/>
                    </a:lnTo>
                    <a:lnTo>
                      <a:pt x="166" y="61"/>
                    </a:lnTo>
                    <a:lnTo>
                      <a:pt x="164" y="61"/>
                    </a:lnTo>
                    <a:lnTo>
                      <a:pt x="162" y="59"/>
                    </a:lnTo>
                    <a:lnTo>
                      <a:pt x="166" y="62"/>
                    </a:lnTo>
                    <a:lnTo>
                      <a:pt x="169" y="66"/>
                    </a:lnTo>
                    <a:lnTo>
                      <a:pt x="173" y="68"/>
                    </a:lnTo>
                    <a:lnTo>
                      <a:pt x="175" y="68"/>
                    </a:lnTo>
                    <a:lnTo>
                      <a:pt x="178" y="71"/>
                    </a:lnTo>
                    <a:lnTo>
                      <a:pt x="180" y="75"/>
                    </a:lnTo>
                    <a:lnTo>
                      <a:pt x="182" y="76"/>
                    </a:lnTo>
                    <a:lnTo>
                      <a:pt x="182" y="78"/>
                    </a:lnTo>
                    <a:lnTo>
                      <a:pt x="183" y="80"/>
                    </a:lnTo>
                    <a:lnTo>
                      <a:pt x="185" y="82"/>
                    </a:lnTo>
                    <a:lnTo>
                      <a:pt x="187" y="82"/>
                    </a:lnTo>
                    <a:lnTo>
                      <a:pt x="185" y="83"/>
                    </a:lnTo>
                    <a:lnTo>
                      <a:pt x="183" y="85"/>
                    </a:lnTo>
                    <a:lnTo>
                      <a:pt x="182" y="85"/>
                    </a:lnTo>
                    <a:lnTo>
                      <a:pt x="178" y="87"/>
                    </a:lnTo>
                    <a:lnTo>
                      <a:pt x="173" y="87"/>
                    </a:lnTo>
                    <a:lnTo>
                      <a:pt x="171" y="87"/>
                    </a:lnTo>
                    <a:lnTo>
                      <a:pt x="169" y="87"/>
                    </a:lnTo>
                    <a:lnTo>
                      <a:pt x="169" y="89"/>
                    </a:lnTo>
                    <a:lnTo>
                      <a:pt x="168" y="90"/>
                    </a:lnTo>
                    <a:lnTo>
                      <a:pt x="166" y="90"/>
                    </a:lnTo>
                    <a:lnTo>
                      <a:pt x="164" y="90"/>
                    </a:lnTo>
                    <a:lnTo>
                      <a:pt x="166" y="92"/>
                    </a:lnTo>
                    <a:lnTo>
                      <a:pt x="164" y="92"/>
                    </a:lnTo>
                    <a:lnTo>
                      <a:pt x="164" y="96"/>
                    </a:lnTo>
                    <a:lnTo>
                      <a:pt x="164" y="99"/>
                    </a:lnTo>
                    <a:lnTo>
                      <a:pt x="162" y="104"/>
                    </a:lnTo>
                    <a:lnTo>
                      <a:pt x="162" y="108"/>
                    </a:lnTo>
                    <a:lnTo>
                      <a:pt x="161" y="111"/>
                    </a:lnTo>
                    <a:lnTo>
                      <a:pt x="161" y="113"/>
                    </a:lnTo>
                    <a:lnTo>
                      <a:pt x="159" y="116"/>
                    </a:lnTo>
                    <a:lnTo>
                      <a:pt x="159" y="118"/>
                    </a:lnTo>
                    <a:lnTo>
                      <a:pt x="161" y="122"/>
                    </a:lnTo>
                    <a:lnTo>
                      <a:pt x="162" y="123"/>
                    </a:lnTo>
                    <a:lnTo>
                      <a:pt x="164" y="123"/>
                    </a:lnTo>
                    <a:lnTo>
                      <a:pt x="164" y="127"/>
                    </a:lnTo>
                    <a:lnTo>
                      <a:pt x="162" y="129"/>
                    </a:lnTo>
                    <a:lnTo>
                      <a:pt x="162" y="130"/>
                    </a:lnTo>
                    <a:lnTo>
                      <a:pt x="161" y="130"/>
                    </a:lnTo>
                    <a:lnTo>
                      <a:pt x="157" y="130"/>
                    </a:lnTo>
                    <a:lnTo>
                      <a:pt x="155" y="130"/>
                    </a:lnTo>
                    <a:lnTo>
                      <a:pt x="155" y="132"/>
                    </a:lnTo>
                    <a:lnTo>
                      <a:pt x="154" y="134"/>
                    </a:lnTo>
                    <a:lnTo>
                      <a:pt x="154" y="136"/>
                    </a:lnTo>
                    <a:lnTo>
                      <a:pt x="152" y="137"/>
                    </a:lnTo>
                    <a:lnTo>
                      <a:pt x="150" y="139"/>
                    </a:lnTo>
                    <a:lnTo>
                      <a:pt x="148" y="141"/>
                    </a:lnTo>
                    <a:lnTo>
                      <a:pt x="147" y="141"/>
                    </a:lnTo>
                    <a:lnTo>
                      <a:pt x="145" y="141"/>
                    </a:lnTo>
                    <a:lnTo>
                      <a:pt x="143" y="137"/>
                    </a:lnTo>
                    <a:lnTo>
                      <a:pt x="143" y="141"/>
                    </a:lnTo>
                    <a:lnTo>
                      <a:pt x="145" y="141"/>
                    </a:lnTo>
                    <a:lnTo>
                      <a:pt x="145" y="143"/>
                    </a:lnTo>
                    <a:lnTo>
                      <a:pt x="145" y="144"/>
                    </a:lnTo>
                    <a:lnTo>
                      <a:pt x="143" y="146"/>
                    </a:lnTo>
                    <a:lnTo>
                      <a:pt x="140" y="148"/>
                    </a:lnTo>
                    <a:lnTo>
                      <a:pt x="140" y="150"/>
                    </a:lnTo>
                    <a:lnTo>
                      <a:pt x="141" y="151"/>
                    </a:lnTo>
                    <a:lnTo>
                      <a:pt x="141" y="153"/>
                    </a:lnTo>
                    <a:lnTo>
                      <a:pt x="140" y="155"/>
                    </a:lnTo>
                    <a:lnTo>
                      <a:pt x="138" y="157"/>
                    </a:lnTo>
                    <a:lnTo>
                      <a:pt x="140" y="158"/>
                    </a:lnTo>
                    <a:lnTo>
                      <a:pt x="138" y="160"/>
                    </a:lnTo>
                    <a:lnTo>
                      <a:pt x="136" y="162"/>
                    </a:lnTo>
                    <a:lnTo>
                      <a:pt x="138" y="162"/>
                    </a:lnTo>
                    <a:lnTo>
                      <a:pt x="138" y="164"/>
                    </a:lnTo>
                    <a:lnTo>
                      <a:pt x="138" y="165"/>
                    </a:lnTo>
                    <a:lnTo>
                      <a:pt x="138" y="167"/>
                    </a:lnTo>
                    <a:lnTo>
                      <a:pt x="138" y="169"/>
                    </a:lnTo>
                    <a:lnTo>
                      <a:pt x="141" y="169"/>
                    </a:lnTo>
                    <a:lnTo>
                      <a:pt x="143" y="171"/>
                    </a:lnTo>
                    <a:lnTo>
                      <a:pt x="143" y="172"/>
                    </a:lnTo>
                    <a:lnTo>
                      <a:pt x="141" y="176"/>
                    </a:lnTo>
                    <a:lnTo>
                      <a:pt x="141" y="178"/>
                    </a:lnTo>
                    <a:lnTo>
                      <a:pt x="140" y="181"/>
                    </a:lnTo>
                    <a:lnTo>
                      <a:pt x="140" y="183"/>
                    </a:lnTo>
                    <a:lnTo>
                      <a:pt x="138" y="183"/>
                    </a:lnTo>
                    <a:lnTo>
                      <a:pt x="136" y="181"/>
                    </a:lnTo>
                    <a:lnTo>
                      <a:pt x="134" y="181"/>
                    </a:lnTo>
                    <a:lnTo>
                      <a:pt x="134" y="183"/>
                    </a:lnTo>
                    <a:lnTo>
                      <a:pt x="136" y="185"/>
                    </a:lnTo>
                    <a:lnTo>
                      <a:pt x="136" y="186"/>
                    </a:lnTo>
                    <a:lnTo>
                      <a:pt x="138" y="188"/>
                    </a:lnTo>
                    <a:lnTo>
                      <a:pt x="138" y="190"/>
                    </a:lnTo>
                    <a:lnTo>
                      <a:pt x="136" y="195"/>
                    </a:lnTo>
                    <a:lnTo>
                      <a:pt x="134" y="197"/>
                    </a:lnTo>
                    <a:lnTo>
                      <a:pt x="133" y="200"/>
                    </a:lnTo>
                    <a:lnTo>
                      <a:pt x="127" y="207"/>
                    </a:lnTo>
                    <a:lnTo>
                      <a:pt x="124" y="212"/>
                    </a:lnTo>
                    <a:lnTo>
                      <a:pt x="117" y="216"/>
                    </a:lnTo>
                    <a:lnTo>
                      <a:pt x="117" y="218"/>
                    </a:lnTo>
                    <a:lnTo>
                      <a:pt x="113" y="219"/>
                    </a:lnTo>
                    <a:lnTo>
                      <a:pt x="112" y="219"/>
                    </a:lnTo>
                    <a:lnTo>
                      <a:pt x="110" y="219"/>
                    </a:lnTo>
                    <a:lnTo>
                      <a:pt x="108" y="219"/>
                    </a:lnTo>
                    <a:lnTo>
                      <a:pt x="106" y="219"/>
                    </a:lnTo>
                    <a:lnTo>
                      <a:pt x="106" y="216"/>
                    </a:lnTo>
                    <a:lnTo>
                      <a:pt x="106" y="212"/>
                    </a:lnTo>
                    <a:lnTo>
                      <a:pt x="106" y="211"/>
                    </a:lnTo>
                    <a:lnTo>
                      <a:pt x="103" y="207"/>
                    </a:lnTo>
                    <a:lnTo>
                      <a:pt x="101" y="205"/>
                    </a:lnTo>
                    <a:lnTo>
                      <a:pt x="99" y="204"/>
                    </a:lnTo>
                    <a:lnTo>
                      <a:pt x="98" y="200"/>
                    </a:lnTo>
                    <a:lnTo>
                      <a:pt x="98" y="202"/>
                    </a:lnTo>
                    <a:lnTo>
                      <a:pt x="94" y="202"/>
                    </a:lnTo>
                    <a:lnTo>
                      <a:pt x="92" y="202"/>
                    </a:lnTo>
                    <a:lnTo>
                      <a:pt x="91" y="202"/>
                    </a:lnTo>
                    <a:lnTo>
                      <a:pt x="91" y="200"/>
                    </a:lnTo>
                    <a:lnTo>
                      <a:pt x="92" y="198"/>
                    </a:lnTo>
                    <a:lnTo>
                      <a:pt x="91" y="197"/>
                    </a:lnTo>
                    <a:lnTo>
                      <a:pt x="87" y="197"/>
                    </a:lnTo>
                    <a:lnTo>
                      <a:pt x="85" y="197"/>
                    </a:lnTo>
                    <a:lnTo>
                      <a:pt x="84" y="197"/>
                    </a:lnTo>
                    <a:lnTo>
                      <a:pt x="84" y="198"/>
                    </a:lnTo>
                    <a:lnTo>
                      <a:pt x="82" y="197"/>
                    </a:lnTo>
                    <a:lnTo>
                      <a:pt x="79" y="197"/>
                    </a:lnTo>
                    <a:lnTo>
                      <a:pt x="77" y="197"/>
                    </a:lnTo>
                    <a:lnTo>
                      <a:pt x="75" y="198"/>
                    </a:lnTo>
                    <a:lnTo>
                      <a:pt x="73" y="200"/>
                    </a:lnTo>
                    <a:lnTo>
                      <a:pt x="72" y="200"/>
                    </a:lnTo>
                    <a:lnTo>
                      <a:pt x="68" y="200"/>
                    </a:lnTo>
                    <a:lnTo>
                      <a:pt x="66" y="198"/>
                    </a:lnTo>
                    <a:lnTo>
                      <a:pt x="65" y="197"/>
                    </a:lnTo>
                    <a:lnTo>
                      <a:pt x="61" y="197"/>
                    </a:lnTo>
                    <a:lnTo>
                      <a:pt x="59" y="197"/>
                    </a:lnTo>
                    <a:lnTo>
                      <a:pt x="56" y="198"/>
                    </a:lnTo>
                    <a:lnTo>
                      <a:pt x="54" y="200"/>
                    </a:lnTo>
                    <a:lnTo>
                      <a:pt x="52" y="200"/>
                    </a:lnTo>
                    <a:lnTo>
                      <a:pt x="51" y="198"/>
                    </a:lnTo>
                    <a:lnTo>
                      <a:pt x="51" y="197"/>
                    </a:lnTo>
                    <a:lnTo>
                      <a:pt x="51" y="195"/>
                    </a:lnTo>
                    <a:lnTo>
                      <a:pt x="51" y="193"/>
                    </a:lnTo>
                    <a:lnTo>
                      <a:pt x="51" y="192"/>
                    </a:lnTo>
                    <a:lnTo>
                      <a:pt x="51" y="190"/>
                    </a:lnTo>
                    <a:lnTo>
                      <a:pt x="49" y="193"/>
                    </a:lnTo>
                    <a:lnTo>
                      <a:pt x="47" y="193"/>
                    </a:lnTo>
                    <a:lnTo>
                      <a:pt x="45" y="192"/>
                    </a:lnTo>
                    <a:lnTo>
                      <a:pt x="44" y="190"/>
                    </a:lnTo>
                    <a:lnTo>
                      <a:pt x="42" y="192"/>
                    </a:lnTo>
                    <a:lnTo>
                      <a:pt x="40" y="193"/>
                    </a:lnTo>
                    <a:lnTo>
                      <a:pt x="38" y="193"/>
                    </a:lnTo>
                    <a:lnTo>
                      <a:pt x="37" y="193"/>
                    </a:lnTo>
                    <a:lnTo>
                      <a:pt x="35" y="192"/>
                    </a:lnTo>
                    <a:lnTo>
                      <a:pt x="33" y="192"/>
                    </a:lnTo>
                    <a:lnTo>
                      <a:pt x="31" y="193"/>
                    </a:lnTo>
                    <a:lnTo>
                      <a:pt x="30" y="193"/>
                    </a:lnTo>
                    <a:lnTo>
                      <a:pt x="28" y="192"/>
                    </a:lnTo>
                    <a:lnTo>
                      <a:pt x="28" y="190"/>
                    </a:lnTo>
                    <a:lnTo>
                      <a:pt x="26" y="190"/>
                    </a:lnTo>
                    <a:lnTo>
                      <a:pt x="26" y="192"/>
                    </a:lnTo>
                    <a:lnTo>
                      <a:pt x="24" y="192"/>
                    </a:lnTo>
                    <a:lnTo>
                      <a:pt x="23" y="193"/>
                    </a:lnTo>
                    <a:lnTo>
                      <a:pt x="23" y="192"/>
                    </a:lnTo>
                    <a:lnTo>
                      <a:pt x="21" y="188"/>
                    </a:lnTo>
                    <a:lnTo>
                      <a:pt x="19" y="185"/>
                    </a:lnTo>
                    <a:lnTo>
                      <a:pt x="19" y="179"/>
                    </a:lnTo>
                    <a:lnTo>
                      <a:pt x="19" y="174"/>
                    </a:lnTo>
                    <a:lnTo>
                      <a:pt x="19" y="172"/>
                    </a:lnTo>
                    <a:lnTo>
                      <a:pt x="19" y="169"/>
                    </a:lnTo>
                    <a:lnTo>
                      <a:pt x="19" y="165"/>
                    </a:lnTo>
                    <a:lnTo>
                      <a:pt x="19" y="162"/>
                    </a:lnTo>
                    <a:lnTo>
                      <a:pt x="17" y="160"/>
                    </a:lnTo>
                    <a:lnTo>
                      <a:pt x="16" y="158"/>
                    </a:lnTo>
                    <a:lnTo>
                      <a:pt x="17" y="157"/>
                    </a:lnTo>
                    <a:lnTo>
                      <a:pt x="19" y="155"/>
                    </a:lnTo>
                    <a:lnTo>
                      <a:pt x="19" y="151"/>
                    </a:lnTo>
                    <a:lnTo>
                      <a:pt x="21" y="150"/>
                    </a:lnTo>
                    <a:lnTo>
                      <a:pt x="19" y="148"/>
                    </a:lnTo>
                    <a:lnTo>
                      <a:pt x="17" y="146"/>
                    </a:lnTo>
                    <a:lnTo>
                      <a:pt x="16" y="143"/>
                    </a:lnTo>
                    <a:lnTo>
                      <a:pt x="16" y="141"/>
                    </a:lnTo>
                    <a:lnTo>
                      <a:pt x="16" y="139"/>
                    </a:lnTo>
                    <a:lnTo>
                      <a:pt x="14" y="137"/>
                    </a:lnTo>
                    <a:lnTo>
                      <a:pt x="12" y="137"/>
                    </a:lnTo>
                    <a:lnTo>
                      <a:pt x="10" y="139"/>
                    </a:lnTo>
                    <a:lnTo>
                      <a:pt x="9" y="139"/>
                    </a:lnTo>
                    <a:lnTo>
                      <a:pt x="7" y="139"/>
                    </a:lnTo>
                    <a:lnTo>
                      <a:pt x="7" y="137"/>
                    </a:lnTo>
                    <a:lnTo>
                      <a:pt x="7" y="136"/>
                    </a:lnTo>
                    <a:lnTo>
                      <a:pt x="9" y="134"/>
                    </a:lnTo>
                    <a:lnTo>
                      <a:pt x="9" y="132"/>
                    </a:lnTo>
                    <a:lnTo>
                      <a:pt x="9" y="130"/>
                    </a:lnTo>
                    <a:lnTo>
                      <a:pt x="5" y="130"/>
                    </a:lnTo>
                    <a:lnTo>
                      <a:pt x="3" y="130"/>
                    </a:lnTo>
                    <a:lnTo>
                      <a:pt x="2" y="127"/>
                    </a:lnTo>
                    <a:lnTo>
                      <a:pt x="2" y="125"/>
                    </a:lnTo>
                    <a:lnTo>
                      <a:pt x="2" y="122"/>
                    </a:lnTo>
                    <a:lnTo>
                      <a:pt x="2" y="120"/>
                    </a:lnTo>
                    <a:lnTo>
                      <a:pt x="3" y="120"/>
                    </a:lnTo>
                    <a:lnTo>
                      <a:pt x="5" y="122"/>
                    </a:lnTo>
                    <a:lnTo>
                      <a:pt x="5" y="120"/>
                    </a:lnTo>
                    <a:lnTo>
                      <a:pt x="5" y="118"/>
                    </a:lnTo>
                    <a:lnTo>
                      <a:pt x="5" y="116"/>
                    </a:lnTo>
                    <a:lnTo>
                      <a:pt x="3" y="116"/>
                    </a:lnTo>
                    <a:lnTo>
                      <a:pt x="2" y="116"/>
                    </a:lnTo>
                    <a:lnTo>
                      <a:pt x="0" y="116"/>
                    </a:lnTo>
                    <a:lnTo>
                      <a:pt x="0" y="113"/>
                    </a:lnTo>
                    <a:lnTo>
                      <a:pt x="0" y="110"/>
                    </a:lnTo>
                    <a:lnTo>
                      <a:pt x="2" y="108"/>
                    </a:lnTo>
                    <a:lnTo>
                      <a:pt x="2" y="106"/>
                    </a:lnTo>
                    <a:lnTo>
                      <a:pt x="2" y="104"/>
                    </a:lnTo>
                    <a:lnTo>
                      <a:pt x="2" y="103"/>
                    </a:lnTo>
                    <a:lnTo>
                      <a:pt x="0" y="101"/>
                    </a:lnTo>
                    <a:lnTo>
                      <a:pt x="0" y="99"/>
                    </a:lnTo>
                    <a:lnTo>
                      <a:pt x="0" y="96"/>
                    </a:lnTo>
                    <a:lnTo>
                      <a:pt x="2" y="94"/>
                    </a:lnTo>
                    <a:lnTo>
                      <a:pt x="2" y="90"/>
                    </a:lnTo>
                    <a:lnTo>
                      <a:pt x="3" y="89"/>
                    </a:lnTo>
                    <a:lnTo>
                      <a:pt x="2" y="82"/>
                    </a:lnTo>
                    <a:lnTo>
                      <a:pt x="2" y="76"/>
                    </a:lnTo>
                    <a:lnTo>
                      <a:pt x="3" y="73"/>
                    </a:lnTo>
                    <a:lnTo>
                      <a:pt x="5" y="69"/>
                    </a:lnTo>
                    <a:lnTo>
                      <a:pt x="5" y="68"/>
                    </a:lnTo>
                    <a:lnTo>
                      <a:pt x="5" y="64"/>
                    </a:lnTo>
                    <a:lnTo>
                      <a:pt x="5" y="62"/>
                    </a:lnTo>
                    <a:lnTo>
                      <a:pt x="7" y="61"/>
                    </a:lnTo>
                    <a:lnTo>
                      <a:pt x="10" y="62"/>
                    </a:lnTo>
                    <a:lnTo>
                      <a:pt x="10" y="64"/>
                    </a:lnTo>
                    <a:lnTo>
                      <a:pt x="10" y="66"/>
                    </a:lnTo>
                    <a:lnTo>
                      <a:pt x="12" y="68"/>
                    </a:lnTo>
                    <a:lnTo>
                      <a:pt x="14" y="69"/>
                    </a:lnTo>
                    <a:lnTo>
                      <a:pt x="16" y="71"/>
                    </a:lnTo>
                    <a:lnTo>
                      <a:pt x="17" y="73"/>
                    </a:lnTo>
                    <a:lnTo>
                      <a:pt x="17" y="75"/>
                    </a:lnTo>
                    <a:lnTo>
                      <a:pt x="16" y="76"/>
                    </a:lnTo>
                    <a:lnTo>
                      <a:pt x="17" y="78"/>
                    </a:lnTo>
                    <a:lnTo>
                      <a:pt x="17" y="80"/>
                    </a:lnTo>
                    <a:lnTo>
                      <a:pt x="21" y="82"/>
                    </a:lnTo>
                    <a:lnTo>
                      <a:pt x="23" y="82"/>
                    </a:lnTo>
                    <a:lnTo>
                      <a:pt x="24" y="83"/>
                    </a:lnTo>
                    <a:lnTo>
                      <a:pt x="24" y="87"/>
                    </a:lnTo>
                    <a:lnTo>
                      <a:pt x="26" y="89"/>
                    </a:lnTo>
                    <a:lnTo>
                      <a:pt x="28" y="90"/>
                    </a:lnTo>
                    <a:lnTo>
                      <a:pt x="30" y="90"/>
                    </a:lnTo>
                    <a:lnTo>
                      <a:pt x="33" y="90"/>
                    </a:lnTo>
                    <a:lnTo>
                      <a:pt x="38" y="87"/>
                    </a:lnTo>
                    <a:lnTo>
                      <a:pt x="45" y="87"/>
                    </a:lnTo>
                    <a:lnTo>
                      <a:pt x="47" y="87"/>
                    </a:lnTo>
                    <a:lnTo>
                      <a:pt x="51" y="87"/>
                    </a:lnTo>
                    <a:lnTo>
                      <a:pt x="52" y="85"/>
                    </a:lnTo>
                    <a:lnTo>
                      <a:pt x="54" y="83"/>
                    </a:lnTo>
                    <a:lnTo>
                      <a:pt x="56" y="82"/>
                    </a:lnTo>
                    <a:lnTo>
                      <a:pt x="59" y="80"/>
                    </a:lnTo>
                    <a:lnTo>
                      <a:pt x="59" y="78"/>
                    </a:lnTo>
                    <a:lnTo>
                      <a:pt x="61" y="76"/>
                    </a:lnTo>
                    <a:lnTo>
                      <a:pt x="63" y="75"/>
                    </a:lnTo>
                    <a:lnTo>
                      <a:pt x="66" y="75"/>
                    </a:lnTo>
                    <a:lnTo>
                      <a:pt x="68" y="73"/>
                    </a:lnTo>
                    <a:lnTo>
                      <a:pt x="70" y="73"/>
                    </a:lnTo>
                    <a:lnTo>
                      <a:pt x="72" y="75"/>
                    </a:lnTo>
                    <a:lnTo>
                      <a:pt x="72" y="76"/>
                    </a:lnTo>
                    <a:lnTo>
                      <a:pt x="72" y="78"/>
                    </a:lnTo>
                    <a:lnTo>
                      <a:pt x="73" y="80"/>
                    </a:lnTo>
                    <a:lnTo>
                      <a:pt x="77" y="80"/>
                    </a:lnTo>
                    <a:lnTo>
                      <a:pt x="79" y="80"/>
                    </a:lnTo>
                    <a:lnTo>
                      <a:pt x="82" y="80"/>
                    </a:lnTo>
                    <a:lnTo>
                      <a:pt x="85" y="78"/>
                    </a:lnTo>
                    <a:lnTo>
                      <a:pt x="87" y="78"/>
                    </a:lnTo>
                    <a:lnTo>
                      <a:pt x="89" y="78"/>
                    </a:lnTo>
                    <a:lnTo>
                      <a:pt x="94" y="76"/>
                    </a:lnTo>
                    <a:lnTo>
                      <a:pt x="96" y="73"/>
                    </a:lnTo>
                    <a:lnTo>
                      <a:pt x="99" y="71"/>
                    </a:lnTo>
                    <a:lnTo>
                      <a:pt x="101" y="68"/>
                    </a:lnTo>
                    <a:lnTo>
                      <a:pt x="103" y="66"/>
                    </a:lnTo>
                    <a:lnTo>
                      <a:pt x="105" y="62"/>
                    </a:lnTo>
                    <a:lnTo>
                      <a:pt x="106" y="57"/>
                    </a:lnTo>
                    <a:lnTo>
                      <a:pt x="108" y="50"/>
                    </a:lnTo>
                    <a:lnTo>
                      <a:pt x="108" y="45"/>
                    </a:lnTo>
                    <a:lnTo>
                      <a:pt x="112" y="40"/>
                    </a:lnTo>
                    <a:lnTo>
                      <a:pt x="113" y="36"/>
                    </a:lnTo>
                    <a:lnTo>
                      <a:pt x="117" y="33"/>
                    </a:lnTo>
                    <a:lnTo>
                      <a:pt x="120" y="29"/>
                    </a:lnTo>
                    <a:lnTo>
                      <a:pt x="122" y="22"/>
                    </a:lnTo>
                    <a:lnTo>
                      <a:pt x="122" y="15"/>
                    </a:lnTo>
                    <a:lnTo>
                      <a:pt x="122" y="8"/>
                    </a:lnTo>
                    <a:lnTo>
                      <a:pt x="122" y="7"/>
                    </a:lnTo>
                    <a:lnTo>
                      <a:pt x="124" y="3"/>
                    </a:lnTo>
                    <a:lnTo>
                      <a:pt x="124" y="1"/>
                    </a:lnTo>
                    <a:lnTo>
                      <a:pt x="126" y="0"/>
                    </a:lnTo>
                    <a:lnTo>
                      <a:pt x="127" y="0"/>
                    </a:lnTo>
                    <a:lnTo>
                      <a:pt x="13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6" name="Freeform 1513"/>
              <p:cNvSpPr>
                <a:spLocks/>
              </p:cNvSpPr>
              <p:nvPr/>
            </p:nvSpPr>
            <p:spPr bwMode="auto">
              <a:xfrm>
                <a:off x="7605712" y="3887041"/>
                <a:ext cx="44450" cy="44450"/>
              </a:xfrm>
              <a:custGeom>
                <a:avLst/>
                <a:gdLst>
                  <a:gd name="T0" fmla="*/ 22 w 28"/>
                  <a:gd name="T1" fmla="*/ 0 h 28"/>
                  <a:gd name="T2" fmla="*/ 24 w 28"/>
                  <a:gd name="T3" fmla="*/ 0 h 28"/>
                  <a:gd name="T4" fmla="*/ 26 w 28"/>
                  <a:gd name="T5" fmla="*/ 2 h 28"/>
                  <a:gd name="T6" fmla="*/ 26 w 28"/>
                  <a:gd name="T7" fmla="*/ 5 h 28"/>
                  <a:gd name="T8" fmla="*/ 26 w 28"/>
                  <a:gd name="T9" fmla="*/ 7 h 28"/>
                  <a:gd name="T10" fmla="*/ 26 w 28"/>
                  <a:gd name="T11" fmla="*/ 11 h 28"/>
                  <a:gd name="T12" fmla="*/ 28 w 28"/>
                  <a:gd name="T13" fmla="*/ 12 h 28"/>
                  <a:gd name="T14" fmla="*/ 28 w 28"/>
                  <a:gd name="T15" fmla="*/ 14 h 28"/>
                  <a:gd name="T16" fmla="*/ 26 w 28"/>
                  <a:gd name="T17" fmla="*/ 16 h 28"/>
                  <a:gd name="T18" fmla="*/ 26 w 28"/>
                  <a:gd name="T19" fmla="*/ 18 h 28"/>
                  <a:gd name="T20" fmla="*/ 24 w 28"/>
                  <a:gd name="T21" fmla="*/ 18 h 28"/>
                  <a:gd name="T22" fmla="*/ 22 w 28"/>
                  <a:gd name="T23" fmla="*/ 16 h 28"/>
                  <a:gd name="T24" fmla="*/ 22 w 28"/>
                  <a:gd name="T25" fmla="*/ 12 h 28"/>
                  <a:gd name="T26" fmla="*/ 22 w 28"/>
                  <a:gd name="T27" fmla="*/ 11 h 28"/>
                  <a:gd name="T28" fmla="*/ 22 w 28"/>
                  <a:gd name="T29" fmla="*/ 7 h 28"/>
                  <a:gd name="T30" fmla="*/ 21 w 28"/>
                  <a:gd name="T31" fmla="*/ 5 h 28"/>
                  <a:gd name="T32" fmla="*/ 19 w 28"/>
                  <a:gd name="T33" fmla="*/ 5 h 28"/>
                  <a:gd name="T34" fmla="*/ 17 w 28"/>
                  <a:gd name="T35" fmla="*/ 7 h 28"/>
                  <a:gd name="T36" fmla="*/ 17 w 28"/>
                  <a:gd name="T37" fmla="*/ 9 h 28"/>
                  <a:gd name="T38" fmla="*/ 17 w 28"/>
                  <a:gd name="T39" fmla="*/ 12 h 28"/>
                  <a:gd name="T40" fmla="*/ 17 w 28"/>
                  <a:gd name="T41" fmla="*/ 14 h 28"/>
                  <a:gd name="T42" fmla="*/ 17 w 28"/>
                  <a:gd name="T43" fmla="*/ 16 h 28"/>
                  <a:gd name="T44" fmla="*/ 17 w 28"/>
                  <a:gd name="T45" fmla="*/ 18 h 28"/>
                  <a:gd name="T46" fmla="*/ 17 w 28"/>
                  <a:gd name="T47" fmla="*/ 19 h 28"/>
                  <a:gd name="T48" fmla="*/ 17 w 28"/>
                  <a:gd name="T49" fmla="*/ 23 h 28"/>
                  <a:gd name="T50" fmla="*/ 17 w 28"/>
                  <a:gd name="T51" fmla="*/ 25 h 28"/>
                  <a:gd name="T52" fmla="*/ 15 w 28"/>
                  <a:gd name="T53" fmla="*/ 26 h 28"/>
                  <a:gd name="T54" fmla="*/ 15 w 28"/>
                  <a:gd name="T55" fmla="*/ 28 h 28"/>
                  <a:gd name="T56" fmla="*/ 14 w 28"/>
                  <a:gd name="T57" fmla="*/ 28 h 28"/>
                  <a:gd name="T58" fmla="*/ 12 w 28"/>
                  <a:gd name="T59" fmla="*/ 26 h 28"/>
                  <a:gd name="T60" fmla="*/ 8 w 28"/>
                  <a:gd name="T61" fmla="*/ 23 h 28"/>
                  <a:gd name="T62" fmla="*/ 7 w 28"/>
                  <a:gd name="T63" fmla="*/ 19 h 28"/>
                  <a:gd name="T64" fmla="*/ 5 w 28"/>
                  <a:gd name="T65" fmla="*/ 19 h 28"/>
                  <a:gd name="T66" fmla="*/ 5 w 28"/>
                  <a:gd name="T67" fmla="*/ 19 h 28"/>
                  <a:gd name="T68" fmla="*/ 5 w 28"/>
                  <a:gd name="T69" fmla="*/ 19 h 28"/>
                  <a:gd name="T70" fmla="*/ 5 w 28"/>
                  <a:gd name="T71" fmla="*/ 19 h 28"/>
                  <a:gd name="T72" fmla="*/ 3 w 28"/>
                  <a:gd name="T73" fmla="*/ 19 h 28"/>
                  <a:gd name="T74" fmla="*/ 3 w 28"/>
                  <a:gd name="T75" fmla="*/ 18 h 28"/>
                  <a:gd name="T76" fmla="*/ 3 w 28"/>
                  <a:gd name="T77" fmla="*/ 16 h 28"/>
                  <a:gd name="T78" fmla="*/ 1 w 28"/>
                  <a:gd name="T79" fmla="*/ 14 h 28"/>
                  <a:gd name="T80" fmla="*/ 0 w 28"/>
                  <a:gd name="T81" fmla="*/ 12 h 28"/>
                  <a:gd name="T82" fmla="*/ 1 w 28"/>
                  <a:gd name="T83" fmla="*/ 12 h 28"/>
                  <a:gd name="T84" fmla="*/ 5 w 28"/>
                  <a:gd name="T85" fmla="*/ 11 h 28"/>
                  <a:gd name="T86" fmla="*/ 7 w 28"/>
                  <a:gd name="T87" fmla="*/ 7 h 28"/>
                  <a:gd name="T88" fmla="*/ 12 w 28"/>
                  <a:gd name="T89" fmla="*/ 4 h 28"/>
                  <a:gd name="T90" fmla="*/ 17 w 28"/>
                  <a:gd name="T91" fmla="*/ 2 h 28"/>
                  <a:gd name="T92" fmla="*/ 22 w 28"/>
                  <a:gd name="T93" fmla="*/ 0 h 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
                  <a:gd name="T142" fmla="*/ 0 h 28"/>
                  <a:gd name="T143" fmla="*/ 28 w 28"/>
                  <a:gd name="T144" fmla="*/ 28 h 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 h="28">
                    <a:moveTo>
                      <a:pt x="22" y="0"/>
                    </a:moveTo>
                    <a:lnTo>
                      <a:pt x="24" y="0"/>
                    </a:lnTo>
                    <a:lnTo>
                      <a:pt x="26" y="2"/>
                    </a:lnTo>
                    <a:lnTo>
                      <a:pt x="26" y="5"/>
                    </a:lnTo>
                    <a:lnTo>
                      <a:pt x="26" y="7"/>
                    </a:lnTo>
                    <a:lnTo>
                      <a:pt x="26" y="11"/>
                    </a:lnTo>
                    <a:lnTo>
                      <a:pt x="28" y="12"/>
                    </a:lnTo>
                    <a:lnTo>
                      <a:pt x="28" y="14"/>
                    </a:lnTo>
                    <a:lnTo>
                      <a:pt x="26" y="16"/>
                    </a:lnTo>
                    <a:lnTo>
                      <a:pt x="26" y="18"/>
                    </a:lnTo>
                    <a:lnTo>
                      <a:pt x="24" y="18"/>
                    </a:lnTo>
                    <a:lnTo>
                      <a:pt x="22" y="16"/>
                    </a:lnTo>
                    <a:lnTo>
                      <a:pt x="22" y="12"/>
                    </a:lnTo>
                    <a:lnTo>
                      <a:pt x="22" y="11"/>
                    </a:lnTo>
                    <a:lnTo>
                      <a:pt x="22" y="7"/>
                    </a:lnTo>
                    <a:lnTo>
                      <a:pt x="21" y="5"/>
                    </a:lnTo>
                    <a:lnTo>
                      <a:pt x="19" y="5"/>
                    </a:lnTo>
                    <a:lnTo>
                      <a:pt x="17" y="7"/>
                    </a:lnTo>
                    <a:lnTo>
                      <a:pt x="17" y="9"/>
                    </a:lnTo>
                    <a:lnTo>
                      <a:pt x="17" y="12"/>
                    </a:lnTo>
                    <a:lnTo>
                      <a:pt x="17" y="14"/>
                    </a:lnTo>
                    <a:lnTo>
                      <a:pt x="17" y="16"/>
                    </a:lnTo>
                    <a:lnTo>
                      <a:pt x="17" y="18"/>
                    </a:lnTo>
                    <a:lnTo>
                      <a:pt x="17" y="19"/>
                    </a:lnTo>
                    <a:lnTo>
                      <a:pt x="17" y="23"/>
                    </a:lnTo>
                    <a:lnTo>
                      <a:pt x="17" y="25"/>
                    </a:lnTo>
                    <a:lnTo>
                      <a:pt x="15" y="26"/>
                    </a:lnTo>
                    <a:lnTo>
                      <a:pt x="15" y="28"/>
                    </a:lnTo>
                    <a:lnTo>
                      <a:pt x="14" y="28"/>
                    </a:lnTo>
                    <a:lnTo>
                      <a:pt x="12" y="26"/>
                    </a:lnTo>
                    <a:lnTo>
                      <a:pt x="8" y="23"/>
                    </a:lnTo>
                    <a:lnTo>
                      <a:pt x="7" y="19"/>
                    </a:lnTo>
                    <a:lnTo>
                      <a:pt x="5" y="19"/>
                    </a:lnTo>
                    <a:lnTo>
                      <a:pt x="3" y="19"/>
                    </a:lnTo>
                    <a:lnTo>
                      <a:pt x="3" y="18"/>
                    </a:lnTo>
                    <a:lnTo>
                      <a:pt x="3" y="16"/>
                    </a:lnTo>
                    <a:lnTo>
                      <a:pt x="1" y="14"/>
                    </a:lnTo>
                    <a:lnTo>
                      <a:pt x="0" y="12"/>
                    </a:lnTo>
                    <a:lnTo>
                      <a:pt x="1" y="12"/>
                    </a:lnTo>
                    <a:lnTo>
                      <a:pt x="5" y="11"/>
                    </a:lnTo>
                    <a:lnTo>
                      <a:pt x="7" y="7"/>
                    </a:lnTo>
                    <a:lnTo>
                      <a:pt x="12" y="4"/>
                    </a:lnTo>
                    <a:lnTo>
                      <a:pt x="17" y="2"/>
                    </a:lnTo>
                    <a:lnTo>
                      <a:pt x="2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7" name="Freeform 1514"/>
              <p:cNvSpPr>
                <a:spLocks/>
              </p:cNvSpPr>
              <p:nvPr/>
            </p:nvSpPr>
            <p:spPr bwMode="auto">
              <a:xfrm>
                <a:off x="6751637" y="2953591"/>
                <a:ext cx="100013" cy="52388"/>
              </a:xfrm>
              <a:custGeom>
                <a:avLst/>
                <a:gdLst>
                  <a:gd name="T0" fmla="*/ 21 w 63"/>
                  <a:gd name="T1" fmla="*/ 0 h 33"/>
                  <a:gd name="T2" fmla="*/ 26 w 63"/>
                  <a:gd name="T3" fmla="*/ 0 h 33"/>
                  <a:gd name="T4" fmla="*/ 31 w 63"/>
                  <a:gd name="T5" fmla="*/ 2 h 33"/>
                  <a:gd name="T6" fmla="*/ 37 w 63"/>
                  <a:gd name="T7" fmla="*/ 4 h 33"/>
                  <a:gd name="T8" fmla="*/ 38 w 63"/>
                  <a:gd name="T9" fmla="*/ 6 h 33"/>
                  <a:gd name="T10" fmla="*/ 42 w 63"/>
                  <a:gd name="T11" fmla="*/ 7 h 33"/>
                  <a:gd name="T12" fmla="*/ 44 w 63"/>
                  <a:gd name="T13" fmla="*/ 9 h 33"/>
                  <a:gd name="T14" fmla="*/ 45 w 63"/>
                  <a:gd name="T15" fmla="*/ 9 h 33"/>
                  <a:gd name="T16" fmla="*/ 47 w 63"/>
                  <a:gd name="T17" fmla="*/ 11 h 33"/>
                  <a:gd name="T18" fmla="*/ 47 w 63"/>
                  <a:gd name="T19" fmla="*/ 12 h 33"/>
                  <a:gd name="T20" fmla="*/ 51 w 63"/>
                  <a:gd name="T21" fmla="*/ 14 h 33"/>
                  <a:gd name="T22" fmla="*/ 52 w 63"/>
                  <a:gd name="T23" fmla="*/ 14 h 33"/>
                  <a:gd name="T24" fmla="*/ 56 w 63"/>
                  <a:gd name="T25" fmla="*/ 14 h 33"/>
                  <a:gd name="T26" fmla="*/ 58 w 63"/>
                  <a:gd name="T27" fmla="*/ 14 h 33"/>
                  <a:gd name="T28" fmla="*/ 61 w 63"/>
                  <a:gd name="T29" fmla="*/ 16 h 33"/>
                  <a:gd name="T30" fmla="*/ 61 w 63"/>
                  <a:gd name="T31" fmla="*/ 18 h 33"/>
                  <a:gd name="T32" fmla="*/ 61 w 63"/>
                  <a:gd name="T33" fmla="*/ 21 h 33"/>
                  <a:gd name="T34" fmla="*/ 63 w 63"/>
                  <a:gd name="T35" fmla="*/ 25 h 33"/>
                  <a:gd name="T36" fmla="*/ 63 w 63"/>
                  <a:gd name="T37" fmla="*/ 26 h 33"/>
                  <a:gd name="T38" fmla="*/ 61 w 63"/>
                  <a:gd name="T39" fmla="*/ 30 h 33"/>
                  <a:gd name="T40" fmla="*/ 61 w 63"/>
                  <a:gd name="T41" fmla="*/ 32 h 33"/>
                  <a:gd name="T42" fmla="*/ 54 w 63"/>
                  <a:gd name="T43" fmla="*/ 32 h 33"/>
                  <a:gd name="T44" fmla="*/ 47 w 63"/>
                  <a:gd name="T45" fmla="*/ 30 h 33"/>
                  <a:gd name="T46" fmla="*/ 42 w 63"/>
                  <a:gd name="T47" fmla="*/ 30 h 33"/>
                  <a:gd name="T48" fmla="*/ 38 w 63"/>
                  <a:gd name="T49" fmla="*/ 32 h 33"/>
                  <a:gd name="T50" fmla="*/ 37 w 63"/>
                  <a:gd name="T51" fmla="*/ 33 h 33"/>
                  <a:gd name="T52" fmla="*/ 33 w 63"/>
                  <a:gd name="T53" fmla="*/ 33 h 33"/>
                  <a:gd name="T54" fmla="*/ 30 w 63"/>
                  <a:gd name="T55" fmla="*/ 33 h 33"/>
                  <a:gd name="T56" fmla="*/ 26 w 63"/>
                  <a:gd name="T57" fmla="*/ 32 h 33"/>
                  <a:gd name="T58" fmla="*/ 24 w 63"/>
                  <a:gd name="T59" fmla="*/ 30 h 33"/>
                  <a:gd name="T60" fmla="*/ 21 w 63"/>
                  <a:gd name="T61" fmla="*/ 28 h 33"/>
                  <a:gd name="T62" fmla="*/ 17 w 63"/>
                  <a:gd name="T63" fmla="*/ 26 h 33"/>
                  <a:gd name="T64" fmla="*/ 14 w 63"/>
                  <a:gd name="T65" fmla="*/ 26 h 33"/>
                  <a:gd name="T66" fmla="*/ 10 w 63"/>
                  <a:gd name="T67" fmla="*/ 26 h 33"/>
                  <a:gd name="T68" fmla="*/ 7 w 63"/>
                  <a:gd name="T69" fmla="*/ 26 h 33"/>
                  <a:gd name="T70" fmla="*/ 3 w 63"/>
                  <a:gd name="T71" fmla="*/ 25 h 33"/>
                  <a:gd name="T72" fmla="*/ 0 w 63"/>
                  <a:gd name="T73" fmla="*/ 23 h 33"/>
                  <a:gd name="T74" fmla="*/ 0 w 63"/>
                  <a:gd name="T75" fmla="*/ 19 h 33"/>
                  <a:gd name="T76" fmla="*/ 2 w 63"/>
                  <a:gd name="T77" fmla="*/ 14 h 33"/>
                  <a:gd name="T78" fmla="*/ 3 w 63"/>
                  <a:gd name="T79" fmla="*/ 11 h 33"/>
                  <a:gd name="T80" fmla="*/ 5 w 63"/>
                  <a:gd name="T81" fmla="*/ 7 h 33"/>
                  <a:gd name="T82" fmla="*/ 9 w 63"/>
                  <a:gd name="T83" fmla="*/ 4 h 33"/>
                  <a:gd name="T84" fmla="*/ 12 w 63"/>
                  <a:gd name="T85" fmla="*/ 2 h 33"/>
                  <a:gd name="T86" fmla="*/ 17 w 63"/>
                  <a:gd name="T87" fmla="*/ 2 h 33"/>
                  <a:gd name="T88" fmla="*/ 21 w 63"/>
                  <a:gd name="T89" fmla="*/ 0 h 3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3"/>
                  <a:gd name="T136" fmla="*/ 0 h 33"/>
                  <a:gd name="T137" fmla="*/ 63 w 63"/>
                  <a:gd name="T138" fmla="*/ 33 h 3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3" h="33">
                    <a:moveTo>
                      <a:pt x="21" y="0"/>
                    </a:moveTo>
                    <a:lnTo>
                      <a:pt x="26" y="0"/>
                    </a:lnTo>
                    <a:lnTo>
                      <a:pt x="31" y="2"/>
                    </a:lnTo>
                    <a:lnTo>
                      <a:pt x="37" y="4"/>
                    </a:lnTo>
                    <a:lnTo>
                      <a:pt x="38" y="6"/>
                    </a:lnTo>
                    <a:lnTo>
                      <a:pt x="42" y="7"/>
                    </a:lnTo>
                    <a:lnTo>
                      <a:pt x="44" y="9"/>
                    </a:lnTo>
                    <a:lnTo>
                      <a:pt x="45" y="9"/>
                    </a:lnTo>
                    <a:lnTo>
                      <a:pt x="47" y="11"/>
                    </a:lnTo>
                    <a:lnTo>
                      <a:pt x="47" y="12"/>
                    </a:lnTo>
                    <a:lnTo>
                      <a:pt x="51" y="14"/>
                    </a:lnTo>
                    <a:lnTo>
                      <a:pt x="52" y="14"/>
                    </a:lnTo>
                    <a:lnTo>
                      <a:pt x="56" y="14"/>
                    </a:lnTo>
                    <a:lnTo>
                      <a:pt x="58" y="14"/>
                    </a:lnTo>
                    <a:lnTo>
                      <a:pt x="61" y="16"/>
                    </a:lnTo>
                    <a:lnTo>
                      <a:pt x="61" y="18"/>
                    </a:lnTo>
                    <a:lnTo>
                      <a:pt x="61" y="21"/>
                    </a:lnTo>
                    <a:lnTo>
                      <a:pt x="63" y="25"/>
                    </a:lnTo>
                    <a:lnTo>
                      <a:pt x="63" y="26"/>
                    </a:lnTo>
                    <a:lnTo>
                      <a:pt x="61" y="30"/>
                    </a:lnTo>
                    <a:lnTo>
                      <a:pt x="61" y="32"/>
                    </a:lnTo>
                    <a:lnTo>
                      <a:pt x="54" y="32"/>
                    </a:lnTo>
                    <a:lnTo>
                      <a:pt x="47" y="30"/>
                    </a:lnTo>
                    <a:lnTo>
                      <a:pt x="42" y="30"/>
                    </a:lnTo>
                    <a:lnTo>
                      <a:pt x="38" y="32"/>
                    </a:lnTo>
                    <a:lnTo>
                      <a:pt x="37" y="33"/>
                    </a:lnTo>
                    <a:lnTo>
                      <a:pt x="33" y="33"/>
                    </a:lnTo>
                    <a:lnTo>
                      <a:pt x="30" y="33"/>
                    </a:lnTo>
                    <a:lnTo>
                      <a:pt x="26" y="32"/>
                    </a:lnTo>
                    <a:lnTo>
                      <a:pt x="24" y="30"/>
                    </a:lnTo>
                    <a:lnTo>
                      <a:pt x="21" y="28"/>
                    </a:lnTo>
                    <a:lnTo>
                      <a:pt x="17" y="26"/>
                    </a:lnTo>
                    <a:lnTo>
                      <a:pt x="14" y="26"/>
                    </a:lnTo>
                    <a:lnTo>
                      <a:pt x="10" y="26"/>
                    </a:lnTo>
                    <a:lnTo>
                      <a:pt x="7" y="26"/>
                    </a:lnTo>
                    <a:lnTo>
                      <a:pt x="3" y="25"/>
                    </a:lnTo>
                    <a:lnTo>
                      <a:pt x="0" y="23"/>
                    </a:lnTo>
                    <a:lnTo>
                      <a:pt x="0" y="19"/>
                    </a:lnTo>
                    <a:lnTo>
                      <a:pt x="2" y="14"/>
                    </a:lnTo>
                    <a:lnTo>
                      <a:pt x="3" y="11"/>
                    </a:lnTo>
                    <a:lnTo>
                      <a:pt x="5" y="7"/>
                    </a:lnTo>
                    <a:lnTo>
                      <a:pt x="9" y="4"/>
                    </a:lnTo>
                    <a:lnTo>
                      <a:pt x="12" y="2"/>
                    </a:lnTo>
                    <a:lnTo>
                      <a:pt x="17" y="2"/>
                    </a:lnTo>
                    <a:lnTo>
                      <a:pt x="2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8" name="Freeform 1515"/>
              <p:cNvSpPr>
                <a:spLocks/>
              </p:cNvSpPr>
              <p:nvPr/>
            </p:nvSpPr>
            <p:spPr bwMode="auto">
              <a:xfrm>
                <a:off x="6483349" y="2904379"/>
                <a:ext cx="250825" cy="149225"/>
              </a:xfrm>
              <a:custGeom>
                <a:avLst/>
                <a:gdLst>
                  <a:gd name="T0" fmla="*/ 24 w 158"/>
                  <a:gd name="T1" fmla="*/ 2 h 94"/>
                  <a:gd name="T2" fmla="*/ 33 w 158"/>
                  <a:gd name="T3" fmla="*/ 2 h 94"/>
                  <a:gd name="T4" fmla="*/ 42 w 158"/>
                  <a:gd name="T5" fmla="*/ 5 h 94"/>
                  <a:gd name="T6" fmla="*/ 47 w 158"/>
                  <a:gd name="T7" fmla="*/ 7 h 94"/>
                  <a:gd name="T8" fmla="*/ 50 w 158"/>
                  <a:gd name="T9" fmla="*/ 7 h 94"/>
                  <a:gd name="T10" fmla="*/ 59 w 158"/>
                  <a:gd name="T11" fmla="*/ 7 h 94"/>
                  <a:gd name="T12" fmla="*/ 68 w 158"/>
                  <a:gd name="T13" fmla="*/ 14 h 94"/>
                  <a:gd name="T14" fmla="*/ 78 w 158"/>
                  <a:gd name="T15" fmla="*/ 21 h 94"/>
                  <a:gd name="T16" fmla="*/ 89 w 158"/>
                  <a:gd name="T17" fmla="*/ 26 h 94"/>
                  <a:gd name="T18" fmla="*/ 94 w 158"/>
                  <a:gd name="T19" fmla="*/ 28 h 94"/>
                  <a:gd name="T20" fmla="*/ 97 w 158"/>
                  <a:gd name="T21" fmla="*/ 31 h 94"/>
                  <a:gd name="T22" fmla="*/ 101 w 158"/>
                  <a:gd name="T23" fmla="*/ 35 h 94"/>
                  <a:gd name="T24" fmla="*/ 106 w 158"/>
                  <a:gd name="T25" fmla="*/ 35 h 94"/>
                  <a:gd name="T26" fmla="*/ 110 w 158"/>
                  <a:gd name="T27" fmla="*/ 37 h 94"/>
                  <a:gd name="T28" fmla="*/ 113 w 158"/>
                  <a:gd name="T29" fmla="*/ 40 h 94"/>
                  <a:gd name="T30" fmla="*/ 115 w 158"/>
                  <a:gd name="T31" fmla="*/ 43 h 94"/>
                  <a:gd name="T32" fmla="*/ 122 w 158"/>
                  <a:gd name="T33" fmla="*/ 42 h 94"/>
                  <a:gd name="T34" fmla="*/ 134 w 158"/>
                  <a:gd name="T35" fmla="*/ 40 h 94"/>
                  <a:gd name="T36" fmla="*/ 153 w 158"/>
                  <a:gd name="T37" fmla="*/ 45 h 94"/>
                  <a:gd name="T38" fmla="*/ 155 w 158"/>
                  <a:gd name="T39" fmla="*/ 57 h 94"/>
                  <a:gd name="T40" fmla="*/ 152 w 158"/>
                  <a:gd name="T41" fmla="*/ 64 h 94"/>
                  <a:gd name="T42" fmla="*/ 146 w 158"/>
                  <a:gd name="T43" fmla="*/ 70 h 94"/>
                  <a:gd name="T44" fmla="*/ 148 w 158"/>
                  <a:gd name="T45" fmla="*/ 75 h 94"/>
                  <a:gd name="T46" fmla="*/ 150 w 158"/>
                  <a:gd name="T47" fmla="*/ 82 h 94"/>
                  <a:gd name="T48" fmla="*/ 148 w 158"/>
                  <a:gd name="T49" fmla="*/ 91 h 94"/>
                  <a:gd name="T50" fmla="*/ 143 w 158"/>
                  <a:gd name="T51" fmla="*/ 94 h 94"/>
                  <a:gd name="T52" fmla="*/ 136 w 158"/>
                  <a:gd name="T53" fmla="*/ 94 h 94"/>
                  <a:gd name="T54" fmla="*/ 131 w 158"/>
                  <a:gd name="T55" fmla="*/ 92 h 94"/>
                  <a:gd name="T56" fmla="*/ 127 w 158"/>
                  <a:gd name="T57" fmla="*/ 94 h 94"/>
                  <a:gd name="T58" fmla="*/ 124 w 158"/>
                  <a:gd name="T59" fmla="*/ 92 h 94"/>
                  <a:gd name="T60" fmla="*/ 118 w 158"/>
                  <a:gd name="T61" fmla="*/ 91 h 94"/>
                  <a:gd name="T62" fmla="*/ 111 w 158"/>
                  <a:gd name="T63" fmla="*/ 89 h 94"/>
                  <a:gd name="T64" fmla="*/ 106 w 158"/>
                  <a:gd name="T65" fmla="*/ 87 h 94"/>
                  <a:gd name="T66" fmla="*/ 103 w 158"/>
                  <a:gd name="T67" fmla="*/ 84 h 94"/>
                  <a:gd name="T68" fmla="*/ 99 w 158"/>
                  <a:gd name="T69" fmla="*/ 84 h 94"/>
                  <a:gd name="T70" fmla="*/ 97 w 158"/>
                  <a:gd name="T71" fmla="*/ 84 h 94"/>
                  <a:gd name="T72" fmla="*/ 96 w 158"/>
                  <a:gd name="T73" fmla="*/ 77 h 94"/>
                  <a:gd name="T74" fmla="*/ 90 w 158"/>
                  <a:gd name="T75" fmla="*/ 73 h 94"/>
                  <a:gd name="T76" fmla="*/ 83 w 158"/>
                  <a:gd name="T77" fmla="*/ 70 h 94"/>
                  <a:gd name="T78" fmla="*/ 69 w 158"/>
                  <a:gd name="T79" fmla="*/ 66 h 94"/>
                  <a:gd name="T80" fmla="*/ 66 w 158"/>
                  <a:gd name="T81" fmla="*/ 68 h 94"/>
                  <a:gd name="T82" fmla="*/ 66 w 158"/>
                  <a:gd name="T83" fmla="*/ 70 h 94"/>
                  <a:gd name="T84" fmla="*/ 62 w 158"/>
                  <a:gd name="T85" fmla="*/ 70 h 94"/>
                  <a:gd name="T86" fmla="*/ 57 w 158"/>
                  <a:gd name="T87" fmla="*/ 68 h 94"/>
                  <a:gd name="T88" fmla="*/ 54 w 158"/>
                  <a:gd name="T89" fmla="*/ 68 h 94"/>
                  <a:gd name="T90" fmla="*/ 48 w 158"/>
                  <a:gd name="T91" fmla="*/ 68 h 94"/>
                  <a:gd name="T92" fmla="*/ 48 w 158"/>
                  <a:gd name="T93" fmla="*/ 64 h 94"/>
                  <a:gd name="T94" fmla="*/ 45 w 158"/>
                  <a:gd name="T95" fmla="*/ 61 h 94"/>
                  <a:gd name="T96" fmla="*/ 38 w 158"/>
                  <a:gd name="T97" fmla="*/ 57 h 94"/>
                  <a:gd name="T98" fmla="*/ 31 w 158"/>
                  <a:gd name="T99" fmla="*/ 54 h 94"/>
                  <a:gd name="T100" fmla="*/ 24 w 158"/>
                  <a:gd name="T101" fmla="*/ 50 h 94"/>
                  <a:gd name="T102" fmla="*/ 15 w 158"/>
                  <a:gd name="T103" fmla="*/ 43 h 94"/>
                  <a:gd name="T104" fmla="*/ 7 w 158"/>
                  <a:gd name="T105" fmla="*/ 42 h 94"/>
                  <a:gd name="T106" fmla="*/ 1 w 158"/>
                  <a:gd name="T107" fmla="*/ 38 h 94"/>
                  <a:gd name="T108" fmla="*/ 0 w 158"/>
                  <a:gd name="T109" fmla="*/ 35 h 94"/>
                  <a:gd name="T110" fmla="*/ 5 w 158"/>
                  <a:gd name="T111" fmla="*/ 30 h 94"/>
                  <a:gd name="T112" fmla="*/ 10 w 158"/>
                  <a:gd name="T113" fmla="*/ 23 h 94"/>
                  <a:gd name="T114" fmla="*/ 15 w 158"/>
                  <a:gd name="T115" fmla="*/ 17 h 94"/>
                  <a:gd name="T116" fmla="*/ 14 w 158"/>
                  <a:gd name="T117" fmla="*/ 10 h 94"/>
                  <a:gd name="T118" fmla="*/ 17 w 158"/>
                  <a:gd name="T119" fmla="*/ 3 h 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8"/>
                  <a:gd name="T181" fmla="*/ 0 h 94"/>
                  <a:gd name="T182" fmla="*/ 158 w 158"/>
                  <a:gd name="T183" fmla="*/ 94 h 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8" h="94">
                    <a:moveTo>
                      <a:pt x="21" y="0"/>
                    </a:moveTo>
                    <a:lnTo>
                      <a:pt x="24" y="2"/>
                    </a:lnTo>
                    <a:lnTo>
                      <a:pt x="29" y="2"/>
                    </a:lnTo>
                    <a:lnTo>
                      <a:pt x="33" y="2"/>
                    </a:lnTo>
                    <a:lnTo>
                      <a:pt x="38" y="3"/>
                    </a:lnTo>
                    <a:lnTo>
                      <a:pt x="42" y="5"/>
                    </a:lnTo>
                    <a:lnTo>
                      <a:pt x="45" y="7"/>
                    </a:lnTo>
                    <a:lnTo>
                      <a:pt x="47" y="7"/>
                    </a:lnTo>
                    <a:lnTo>
                      <a:pt x="48" y="7"/>
                    </a:lnTo>
                    <a:lnTo>
                      <a:pt x="50" y="7"/>
                    </a:lnTo>
                    <a:lnTo>
                      <a:pt x="54" y="5"/>
                    </a:lnTo>
                    <a:lnTo>
                      <a:pt x="59" y="7"/>
                    </a:lnTo>
                    <a:lnTo>
                      <a:pt x="64" y="10"/>
                    </a:lnTo>
                    <a:lnTo>
                      <a:pt x="68" y="14"/>
                    </a:lnTo>
                    <a:lnTo>
                      <a:pt x="73" y="17"/>
                    </a:lnTo>
                    <a:lnTo>
                      <a:pt x="78" y="21"/>
                    </a:lnTo>
                    <a:lnTo>
                      <a:pt x="83" y="23"/>
                    </a:lnTo>
                    <a:lnTo>
                      <a:pt x="89" y="26"/>
                    </a:lnTo>
                    <a:lnTo>
                      <a:pt x="92" y="26"/>
                    </a:lnTo>
                    <a:lnTo>
                      <a:pt x="94" y="28"/>
                    </a:lnTo>
                    <a:lnTo>
                      <a:pt x="96" y="30"/>
                    </a:lnTo>
                    <a:lnTo>
                      <a:pt x="97" y="31"/>
                    </a:lnTo>
                    <a:lnTo>
                      <a:pt x="99" y="33"/>
                    </a:lnTo>
                    <a:lnTo>
                      <a:pt x="101" y="35"/>
                    </a:lnTo>
                    <a:lnTo>
                      <a:pt x="103" y="35"/>
                    </a:lnTo>
                    <a:lnTo>
                      <a:pt x="106" y="35"/>
                    </a:lnTo>
                    <a:lnTo>
                      <a:pt x="108" y="35"/>
                    </a:lnTo>
                    <a:lnTo>
                      <a:pt x="110" y="37"/>
                    </a:lnTo>
                    <a:lnTo>
                      <a:pt x="111" y="38"/>
                    </a:lnTo>
                    <a:lnTo>
                      <a:pt x="113" y="40"/>
                    </a:lnTo>
                    <a:lnTo>
                      <a:pt x="113" y="42"/>
                    </a:lnTo>
                    <a:lnTo>
                      <a:pt x="115" y="43"/>
                    </a:lnTo>
                    <a:lnTo>
                      <a:pt x="118" y="43"/>
                    </a:lnTo>
                    <a:lnTo>
                      <a:pt x="122" y="42"/>
                    </a:lnTo>
                    <a:lnTo>
                      <a:pt x="125" y="42"/>
                    </a:lnTo>
                    <a:lnTo>
                      <a:pt x="134" y="40"/>
                    </a:lnTo>
                    <a:lnTo>
                      <a:pt x="145" y="42"/>
                    </a:lnTo>
                    <a:lnTo>
                      <a:pt x="153" y="45"/>
                    </a:lnTo>
                    <a:lnTo>
                      <a:pt x="158" y="50"/>
                    </a:lnTo>
                    <a:lnTo>
                      <a:pt x="155" y="57"/>
                    </a:lnTo>
                    <a:lnTo>
                      <a:pt x="153" y="61"/>
                    </a:lnTo>
                    <a:lnTo>
                      <a:pt x="152" y="64"/>
                    </a:lnTo>
                    <a:lnTo>
                      <a:pt x="148" y="66"/>
                    </a:lnTo>
                    <a:lnTo>
                      <a:pt x="146" y="70"/>
                    </a:lnTo>
                    <a:lnTo>
                      <a:pt x="148" y="73"/>
                    </a:lnTo>
                    <a:lnTo>
                      <a:pt x="148" y="75"/>
                    </a:lnTo>
                    <a:lnTo>
                      <a:pt x="150" y="77"/>
                    </a:lnTo>
                    <a:lnTo>
                      <a:pt x="150" y="82"/>
                    </a:lnTo>
                    <a:lnTo>
                      <a:pt x="150" y="85"/>
                    </a:lnTo>
                    <a:lnTo>
                      <a:pt x="148" y="91"/>
                    </a:lnTo>
                    <a:lnTo>
                      <a:pt x="146" y="92"/>
                    </a:lnTo>
                    <a:lnTo>
                      <a:pt x="143" y="94"/>
                    </a:lnTo>
                    <a:lnTo>
                      <a:pt x="139" y="94"/>
                    </a:lnTo>
                    <a:lnTo>
                      <a:pt x="136" y="94"/>
                    </a:lnTo>
                    <a:lnTo>
                      <a:pt x="134" y="92"/>
                    </a:lnTo>
                    <a:lnTo>
                      <a:pt x="131" y="92"/>
                    </a:lnTo>
                    <a:lnTo>
                      <a:pt x="129" y="94"/>
                    </a:lnTo>
                    <a:lnTo>
                      <a:pt x="127" y="94"/>
                    </a:lnTo>
                    <a:lnTo>
                      <a:pt x="125" y="94"/>
                    </a:lnTo>
                    <a:lnTo>
                      <a:pt x="124" y="92"/>
                    </a:lnTo>
                    <a:lnTo>
                      <a:pt x="122" y="91"/>
                    </a:lnTo>
                    <a:lnTo>
                      <a:pt x="118" y="91"/>
                    </a:lnTo>
                    <a:lnTo>
                      <a:pt x="115" y="89"/>
                    </a:lnTo>
                    <a:lnTo>
                      <a:pt x="111" y="89"/>
                    </a:lnTo>
                    <a:lnTo>
                      <a:pt x="108" y="89"/>
                    </a:lnTo>
                    <a:lnTo>
                      <a:pt x="106" y="87"/>
                    </a:lnTo>
                    <a:lnTo>
                      <a:pt x="104" y="85"/>
                    </a:lnTo>
                    <a:lnTo>
                      <a:pt x="103" y="84"/>
                    </a:lnTo>
                    <a:lnTo>
                      <a:pt x="101" y="84"/>
                    </a:lnTo>
                    <a:lnTo>
                      <a:pt x="99" y="84"/>
                    </a:lnTo>
                    <a:lnTo>
                      <a:pt x="97" y="84"/>
                    </a:lnTo>
                    <a:lnTo>
                      <a:pt x="97" y="80"/>
                    </a:lnTo>
                    <a:lnTo>
                      <a:pt x="96" y="77"/>
                    </a:lnTo>
                    <a:lnTo>
                      <a:pt x="94" y="75"/>
                    </a:lnTo>
                    <a:lnTo>
                      <a:pt x="90" y="73"/>
                    </a:lnTo>
                    <a:lnTo>
                      <a:pt x="87" y="71"/>
                    </a:lnTo>
                    <a:lnTo>
                      <a:pt x="83" y="70"/>
                    </a:lnTo>
                    <a:lnTo>
                      <a:pt x="76" y="68"/>
                    </a:lnTo>
                    <a:lnTo>
                      <a:pt x="69" y="66"/>
                    </a:lnTo>
                    <a:lnTo>
                      <a:pt x="68" y="66"/>
                    </a:lnTo>
                    <a:lnTo>
                      <a:pt x="66" y="68"/>
                    </a:lnTo>
                    <a:lnTo>
                      <a:pt x="66" y="70"/>
                    </a:lnTo>
                    <a:lnTo>
                      <a:pt x="64" y="70"/>
                    </a:lnTo>
                    <a:lnTo>
                      <a:pt x="62" y="70"/>
                    </a:lnTo>
                    <a:lnTo>
                      <a:pt x="59" y="70"/>
                    </a:lnTo>
                    <a:lnTo>
                      <a:pt x="57" y="68"/>
                    </a:lnTo>
                    <a:lnTo>
                      <a:pt x="55" y="68"/>
                    </a:lnTo>
                    <a:lnTo>
                      <a:pt x="54" y="68"/>
                    </a:lnTo>
                    <a:lnTo>
                      <a:pt x="50" y="68"/>
                    </a:lnTo>
                    <a:lnTo>
                      <a:pt x="48" y="68"/>
                    </a:lnTo>
                    <a:lnTo>
                      <a:pt x="48" y="66"/>
                    </a:lnTo>
                    <a:lnTo>
                      <a:pt x="48" y="64"/>
                    </a:lnTo>
                    <a:lnTo>
                      <a:pt x="47" y="63"/>
                    </a:lnTo>
                    <a:lnTo>
                      <a:pt x="45" y="61"/>
                    </a:lnTo>
                    <a:lnTo>
                      <a:pt x="42" y="59"/>
                    </a:lnTo>
                    <a:lnTo>
                      <a:pt x="38" y="57"/>
                    </a:lnTo>
                    <a:lnTo>
                      <a:pt x="33" y="56"/>
                    </a:lnTo>
                    <a:lnTo>
                      <a:pt x="31" y="54"/>
                    </a:lnTo>
                    <a:lnTo>
                      <a:pt x="28" y="54"/>
                    </a:lnTo>
                    <a:lnTo>
                      <a:pt x="24" y="50"/>
                    </a:lnTo>
                    <a:lnTo>
                      <a:pt x="19" y="47"/>
                    </a:lnTo>
                    <a:lnTo>
                      <a:pt x="15" y="43"/>
                    </a:lnTo>
                    <a:lnTo>
                      <a:pt x="10" y="42"/>
                    </a:lnTo>
                    <a:lnTo>
                      <a:pt x="7" y="42"/>
                    </a:lnTo>
                    <a:lnTo>
                      <a:pt x="3" y="40"/>
                    </a:lnTo>
                    <a:lnTo>
                      <a:pt x="1" y="38"/>
                    </a:lnTo>
                    <a:lnTo>
                      <a:pt x="0" y="37"/>
                    </a:lnTo>
                    <a:lnTo>
                      <a:pt x="0" y="35"/>
                    </a:lnTo>
                    <a:lnTo>
                      <a:pt x="3" y="31"/>
                    </a:lnTo>
                    <a:lnTo>
                      <a:pt x="5" y="30"/>
                    </a:lnTo>
                    <a:lnTo>
                      <a:pt x="8" y="26"/>
                    </a:lnTo>
                    <a:lnTo>
                      <a:pt x="10" y="23"/>
                    </a:lnTo>
                    <a:lnTo>
                      <a:pt x="14" y="19"/>
                    </a:lnTo>
                    <a:lnTo>
                      <a:pt x="15" y="17"/>
                    </a:lnTo>
                    <a:lnTo>
                      <a:pt x="14" y="14"/>
                    </a:lnTo>
                    <a:lnTo>
                      <a:pt x="14" y="10"/>
                    </a:lnTo>
                    <a:lnTo>
                      <a:pt x="15" y="5"/>
                    </a:lnTo>
                    <a:lnTo>
                      <a:pt x="17" y="3"/>
                    </a:lnTo>
                    <a:lnTo>
                      <a:pt x="2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9" name="Freeform 1516"/>
              <p:cNvSpPr>
                <a:spLocks/>
              </p:cNvSpPr>
              <p:nvPr/>
            </p:nvSpPr>
            <p:spPr bwMode="auto">
              <a:xfrm>
                <a:off x="6721474" y="3015504"/>
                <a:ext cx="179388" cy="250825"/>
              </a:xfrm>
              <a:custGeom>
                <a:avLst/>
                <a:gdLst>
                  <a:gd name="T0" fmla="*/ 17 w 113"/>
                  <a:gd name="T1" fmla="*/ 7 h 158"/>
                  <a:gd name="T2" fmla="*/ 22 w 113"/>
                  <a:gd name="T3" fmla="*/ 15 h 158"/>
                  <a:gd name="T4" fmla="*/ 28 w 113"/>
                  <a:gd name="T5" fmla="*/ 10 h 158"/>
                  <a:gd name="T6" fmla="*/ 29 w 113"/>
                  <a:gd name="T7" fmla="*/ 19 h 158"/>
                  <a:gd name="T8" fmla="*/ 31 w 113"/>
                  <a:gd name="T9" fmla="*/ 19 h 158"/>
                  <a:gd name="T10" fmla="*/ 38 w 113"/>
                  <a:gd name="T11" fmla="*/ 19 h 158"/>
                  <a:gd name="T12" fmla="*/ 50 w 113"/>
                  <a:gd name="T13" fmla="*/ 42 h 158"/>
                  <a:gd name="T14" fmla="*/ 87 w 113"/>
                  <a:gd name="T15" fmla="*/ 45 h 158"/>
                  <a:gd name="T16" fmla="*/ 101 w 113"/>
                  <a:gd name="T17" fmla="*/ 50 h 158"/>
                  <a:gd name="T18" fmla="*/ 96 w 113"/>
                  <a:gd name="T19" fmla="*/ 62 h 158"/>
                  <a:gd name="T20" fmla="*/ 94 w 113"/>
                  <a:gd name="T21" fmla="*/ 69 h 158"/>
                  <a:gd name="T22" fmla="*/ 78 w 113"/>
                  <a:gd name="T23" fmla="*/ 71 h 158"/>
                  <a:gd name="T24" fmla="*/ 71 w 113"/>
                  <a:gd name="T25" fmla="*/ 83 h 158"/>
                  <a:gd name="T26" fmla="*/ 80 w 113"/>
                  <a:gd name="T27" fmla="*/ 89 h 158"/>
                  <a:gd name="T28" fmla="*/ 84 w 113"/>
                  <a:gd name="T29" fmla="*/ 92 h 158"/>
                  <a:gd name="T30" fmla="*/ 85 w 113"/>
                  <a:gd name="T31" fmla="*/ 89 h 158"/>
                  <a:gd name="T32" fmla="*/ 92 w 113"/>
                  <a:gd name="T33" fmla="*/ 87 h 158"/>
                  <a:gd name="T34" fmla="*/ 99 w 113"/>
                  <a:gd name="T35" fmla="*/ 96 h 158"/>
                  <a:gd name="T36" fmla="*/ 106 w 113"/>
                  <a:gd name="T37" fmla="*/ 122 h 158"/>
                  <a:gd name="T38" fmla="*/ 110 w 113"/>
                  <a:gd name="T39" fmla="*/ 132 h 158"/>
                  <a:gd name="T40" fmla="*/ 108 w 113"/>
                  <a:gd name="T41" fmla="*/ 139 h 158"/>
                  <a:gd name="T42" fmla="*/ 110 w 113"/>
                  <a:gd name="T43" fmla="*/ 150 h 158"/>
                  <a:gd name="T44" fmla="*/ 105 w 113"/>
                  <a:gd name="T45" fmla="*/ 151 h 158"/>
                  <a:gd name="T46" fmla="*/ 103 w 113"/>
                  <a:gd name="T47" fmla="*/ 157 h 158"/>
                  <a:gd name="T48" fmla="*/ 94 w 113"/>
                  <a:gd name="T49" fmla="*/ 143 h 158"/>
                  <a:gd name="T50" fmla="*/ 87 w 113"/>
                  <a:gd name="T51" fmla="*/ 129 h 158"/>
                  <a:gd name="T52" fmla="*/ 80 w 113"/>
                  <a:gd name="T53" fmla="*/ 115 h 158"/>
                  <a:gd name="T54" fmla="*/ 77 w 113"/>
                  <a:gd name="T55" fmla="*/ 108 h 158"/>
                  <a:gd name="T56" fmla="*/ 66 w 113"/>
                  <a:gd name="T57" fmla="*/ 99 h 158"/>
                  <a:gd name="T58" fmla="*/ 63 w 113"/>
                  <a:gd name="T59" fmla="*/ 103 h 158"/>
                  <a:gd name="T60" fmla="*/ 70 w 113"/>
                  <a:gd name="T61" fmla="*/ 108 h 158"/>
                  <a:gd name="T62" fmla="*/ 70 w 113"/>
                  <a:gd name="T63" fmla="*/ 117 h 158"/>
                  <a:gd name="T64" fmla="*/ 66 w 113"/>
                  <a:gd name="T65" fmla="*/ 122 h 158"/>
                  <a:gd name="T66" fmla="*/ 61 w 113"/>
                  <a:gd name="T67" fmla="*/ 127 h 158"/>
                  <a:gd name="T68" fmla="*/ 56 w 113"/>
                  <a:gd name="T69" fmla="*/ 124 h 158"/>
                  <a:gd name="T70" fmla="*/ 56 w 113"/>
                  <a:gd name="T71" fmla="*/ 129 h 158"/>
                  <a:gd name="T72" fmla="*/ 52 w 113"/>
                  <a:gd name="T73" fmla="*/ 129 h 158"/>
                  <a:gd name="T74" fmla="*/ 50 w 113"/>
                  <a:gd name="T75" fmla="*/ 130 h 158"/>
                  <a:gd name="T76" fmla="*/ 45 w 113"/>
                  <a:gd name="T77" fmla="*/ 132 h 158"/>
                  <a:gd name="T78" fmla="*/ 43 w 113"/>
                  <a:gd name="T79" fmla="*/ 129 h 158"/>
                  <a:gd name="T80" fmla="*/ 35 w 113"/>
                  <a:gd name="T81" fmla="*/ 103 h 158"/>
                  <a:gd name="T82" fmla="*/ 36 w 113"/>
                  <a:gd name="T83" fmla="*/ 94 h 158"/>
                  <a:gd name="T84" fmla="*/ 33 w 113"/>
                  <a:gd name="T85" fmla="*/ 85 h 158"/>
                  <a:gd name="T86" fmla="*/ 29 w 113"/>
                  <a:gd name="T87" fmla="*/ 71 h 158"/>
                  <a:gd name="T88" fmla="*/ 15 w 113"/>
                  <a:gd name="T89" fmla="*/ 59 h 158"/>
                  <a:gd name="T90" fmla="*/ 21 w 113"/>
                  <a:gd name="T91" fmla="*/ 47 h 158"/>
                  <a:gd name="T92" fmla="*/ 24 w 113"/>
                  <a:gd name="T93" fmla="*/ 38 h 158"/>
                  <a:gd name="T94" fmla="*/ 14 w 113"/>
                  <a:gd name="T95" fmla="*/ 33 h 158"/>
                  <a:gd name="T96" fmla="*/ 0 w 113"/>
                  <a:gd name="T97" fmla="*/ 24 h 158"/>
                  <a:gd name="T98" fmla="*/ 7 w 113"/>
                  <a:gd name="T99" fmla="*/ 19 h 158"/>
                  <a:gd name="T100" fmla="*/ 12 w 113"/>
                  <a:gd name="T101" fmla="*/ 7 h 1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3"/>
                  <a:gd name="T154" fmla="*/ 0 h 158"/>
                  <a:gd name="T155" fmla="*/ 113 w 113"/>
                  <a:gd name="T156" fmla="*/ 158 h 1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3" h="158">
                    <a:moveTo>
                      <a:pt x="14" y="0"/>
                    </a:moveTo>
                    <a:lnTo>
                      <a:pt x="15" y="0"/>
                    </a:lnTo>
                    <a:lnTo>
                      <a:pt x="15" y="3"/>
                    </a:lnTo>
                    <a:lnTo>
                      <a:pt x="17" y="7"/>
                    </a:lnTo>
                    <a:lnTo>
                      <a:pt x="19" y="10"/>
                    </a:lnTo>
                    <a:lnTo>
                      <a:pt x="21" y="12"/>
                    </a:lnTo>
                    <a:lnTo>
                      <a:pt x="22" y="15"/>
                    </a:lnTo>
                    <a:lnTo>
                      <a:pt x="24" y="14"/>
                    </a:lnTo>
                    <a:lnTo>
                      <a:pt x="24" y="12"/>
                    </a:lnTo>
                    <a:lnTo>
                      <a:pt x="26" y="10"/>
                    </a:lnTo>
                    <a:lnTo>
                      <a:pt x="28" y="10"/>
                    </a:lnTo>
                    <a:lnTo>
                      <a:pt x="28" y="12"/>
                    </a:lnTo>
                    <a:lnTo>
                      <a:pt x="29" y="14"/>
                    </a:lnTo>
                    <a:lnTo>
                      <a:pt x="29" y="17"/>
                    </a:lnTo>
                    <a:lnTo>
                      <a:pt x="29" y="19"/>
                    </a:lnTo>
                    <a:lnTo>
                      <a:pt x="29" y="21"/>
                    </a:lnTo>
                    <a:lnTo>
                      <a:pt x="31" y="21"/>
                    </a:lnTo>
                    <a:lnTo>
                      <a:pt x="31" y="19"/>
                    </a:lnTo>
                    <a:lnTo>
                      <a:pt x="33" y="19"/>
                    </a:lnTo>
                    <a:lnTo>
                      <a:pt x="35" y="17"/>
                    </a:lnTo>
                    <a:lnTo>
                      <a:pt x="36" y="17"/>
                    </a:lnTo>
                    <a:lnTo>
                      <a:pt x="38" y="19"/>
                    </a:lnTo>
                    <a:lnTo>
                      <a:pt x="40" y="22"/>
                    </a:lnTo>
                    <a:lnTo>
                      <a:pt x="40" y="26"/>
                    </a:lnTo>
                    <a:lnTo>
                      <a:pt x="42" y="29"/>
                    </a:lnTo>
                    <a:lnTo>
                      <a:pt x="50" y="42"/>
                    </a:lnTo>
                    <a:lnTo>
                      <a:pt x="64" y="47"/>
                    </a:lnTo>
                    <a:lnTo>
                      <a:pt x="80" y="47"/>
                    </a:lnTo>
                    <a:lnTo>
                      <a:pt x="84" y="47"/>
                    </a:lnTo>
                    <a:lnTo>
                      <a:pt x="87" y="45"/>
                    </a:lnTo>
                    <a:lnTo>
                      <a:pt x="92" y="45"/>
                    </a:lnTo>
                    <a:lnTo>
                      <a:pt x="96" y="47"/>
                    </a:lnTo>
                    <a:lnTo>
                      <a:pt x="99" y="48"/>
                    </a:lnTo>
                    <a:lnTo>
                      <a:pt x="101" y="50"/>
                    </a:lnTo>
                    <a:lnTo>
                      <a:pt x="99" y="54"/>
                    </a:lnTo>
                    <a:lnTo>
                      <a:pt x="98" y="55"/>
                    </a:lnTo>
                    <a:lnTo>
                      <a:pt x="96" y="59"/>
                    </a:lnTo>
                    <a:lnTo>
                      <a:pt x="96" y="62"/>
                    </a:lnTo>
                    <a:lnTo>
                      <a:pt x="96" y="64"/>
                    </a:lnTo>
                    <a:lnTo>
                      <a:pt x="96" y="66"/>
                    </a:lnTo>
                    <a:lnTo>
                      <a:pt x="96" y="68"/>
                    </a:lnTo>
                    <a:lnTo>
                      <a:pt x="94" y="69"/>
                    </a:lnTo>
                    <a:lnTo>
                      <a:pt x="92" y="69"/>
                    </a:lnTo>
                    <a:lnTo>
                      <a:pt x="87" y="69"/>
                    </a:lnTo>
                    <a:lnTo>
                      <a:pt x="84" y="69"/>
                    </a:lnTo>
                    <a:lnTo>
                      <a:pt x="78" y="71"/>
                    </a:lnTo>
                    <a:lnTo>
                      <a:pt x="77" y="73"/>
                    </a:lnTo>
                    <a:lnTo>
                      <a:pt x="73" y="76"/>
                    </a:lnTo>
                    <a:lnTo>
                      <a:pt x="73" y="80"/>
                    </a:lnTo>
                    <a:lnTo>
                      <a:pt x="71" y="83"/>
                    </a:lnTo>
                    <a:lnTo>
                      <a:pt x="73" y="87"/>
                    </a:lnTo>
                    <a:lnTo>
                      <a:pt x="75" y="89"/>
                    </a:lnTo>
                    <a:lnTo>
                      <a:pt x="77" y="89"/>
                    </a:lnTo>
                    <a:lnTo>
                      <a:pt x="80" y="89"/>
                    </a:lnTo>
                    <a:lnTo>
                      <a:pt x="80" y="90"/>
                    </a:lnTo>
                    <a:lnTo>
                      <a:pt x="82" y="92"/>
                    </a:lnTo>
                    <a:lnTo>
                      <a:pt x="84" y="92"/>
                    </a:lnTo>
                    <a:lnTo>
                      <a:pt x="84" y="90"/>
                    </a:lnTo>
                    <a:lnTo>
                      <a:pt x="84" y="89"/>
                    </a:lnTo>
                    <a:lnTo>
                      <a:pt x="85" y="89"/>
                    </a:lnTo>
                    <a:lnTo>
                      <a:pt x="89" y="89"/>
                    </a:lnTo>
                    <a:lnTo>
                      <a:pt x="91" y="87"/>
                    </a:lnTo>
                    <a:lnTo>
                      <a:pt x="92" y="87"/>
                    </a:lnTo>
                    <a:lnTo>
                      <a:pt x="94" y="87"/>
                    </a:lnTo>
                    <a:lnTo>
                      <a:pt x="96" y="90"/>
                    </a:lnTo>
                    <a:lnTo>
                      <a:pt x="98" y="94"/>
                    </a:lnTo>
                    <a:lnTo>
                      <a:pt x="99" y="96"/>
                    </a:lnTo>
                    <a:lnTo>
                      <a:pt x="99" y="97"/>
                    </a:lnTo>
                    <a:lnTo>
                      <a:pt x="103" y="108"/>
                    </a:lnTo>
                    <a:lnTo>
                      <a:pt x="106" y="120"/>
                    </a:lnTo>
                    <a:lnTo>
                      <a:pt x="106" y="122"/>
                    </a:lnTo>
                    <a:lnTo>
                      <a:pt x="108" y="127"/>
                    </a:lnTo>
                    <a:lnTo>
                      <a:pt x="110" y="130"/>
                    </a:lnTo>
                    <a:lnTo>
                      <a:pt x="113" y="132"/>
                    </a:lnTo>
                    <a:lnTo>
                      <a:pt x="110" y="132"/>
                    </a:lnTo>
                    <a:lnTo>
                      <a:pt x="108" y="132"/>
                    </a:lnTo>
                    <a:lnTo>
                      <a:pt x="108" y="134"/>
                    </a:lnTo>
                    <a:lnTo>
                      <a:pt x="108" y="136"/>
                    </a:lnTo>
                    <a:lnTo>
                      <a:pt x="108" y="139"/>
                    </a:lnTo>
                    <a:lnTo>
                      <a:pt x="110" y="143"/>
                    </a:lnTo>
                    <a:lnTo>
                      <a:pt x="110" y="144"/>
                    </a:lnTo>
                    <a:lnTo>
                      <a:pt x="110" y="148"/>
                    </a:lnTo>
                    <a:lnTo>
                      <a:pt x="110" y="150"/>
                    </a:lnTo>
                    <a:lnTo>
                      <a:pt x="108" y="150"/>
                    </a:lnTo>
                    <a:lnTo>
                      <a:pt x="106" y="150"/>
                    </a:lnTo>
                    <a:lnTo>
                      <a:pt x="105" y="151"/>
                    </a:lnTo>
                    <a:lnTo>
                      <a:pt x="105" y="155"/>
                    </a:lnTo>
                    <a:lnTo>
                      <a:pt x="103" y="157"/>
                    </a:lnTo>
                    <a:lnTo>
                      <a:pt x="103" y="158"/>
                    </a:lnTo>
                    <a:lnTo>
                      <a:pt x="103" y="157"/>
                    </a:lnTo>
                    <a:lnTo>
                      <a:pt x="101" y="153"/>
                    </a:lnTo>
                    <a:lnTo>
                      <a:pt x="98" y="150"/>
                    </a:lnTo>
                    <a:lnTo>
                      <a:pt x="96" y="148"/>
                    </a:lnTo>
                    <a:lnTo>
                      <a:pt x="94" y="143"/>
                    </a:lnTo>
                    <a:lnTo>
                      <a:pt x="92" y="137"/>
                    </a:lnTo>
                    <a:lnTo>
                      <a:pt x="91" y="132"/>
                    </a:lnTo>
                    <a:lnTo>
                      <a:pt x="89" y="130"/>
                    </a:lnTo>
                    <a:lnTo>
                      <a:pt x="87" y="129"/>
                    </a:lnTo>
                    <a:lnTo>
                      <a:pt x="85" y="125"/>
                    </a:lnTo>
                    <a:lnTo>
                      <a:pt x="84" y="122"/>
                    </a:lnTo>
                    <a:lnTo>
                      <a:pt x="82" y="118"/>
                    </a:lnTo>
                    <a:lnTo>
                      <a:pt x="80" y="115"/>
                    </a:lnTo>
                    <a:lnTo>
                      <a:pt x="78" y="111"/>
                    </a:lnTo>
                    <a:lnTo>
                      <a:pt x="80" y="110"/>
                    </a:lnTo>
                    <a:lnTo>
                      <a:pt x="82" y="108"/>
                    </a:lnTo>
                    <a:lnTo>
                      <a:pt x="77" y="108"/>
                    </a:lnTo>
                    <a:lnTo>
                      <a:pt x="71" y="106"/>
                    </a:lnTo>
                    <a:lnTo>
                      <a:pt x="70" y="103"/>
                    </a:lnTo>
                    <a:lnTo>
                      <a:pt x="68" y="97"/>
                    </a:lnTo>
                    <a:lnTo>
                      <a:pt x="66" y="99"/>
                    </a:lnTo>
                    <a:lnTo>
                      <a:pt x="66" y="101"/>
                    </a:lnTo>
                    <a:lnTo>
                      <a:pt x="66" y="103"/>
                    </a:lnTo>
                    <a:lnTo>
                      <a:pt x="64" y="103"/>
                    </a:lnTo>
                    <a:lnTo>
                      <a:pt x="63" y="103"/>
                    </a:lnTo>
                    <a:lnTo>
                      <a:pt x="64" y="104"/>
                    </a:lnTo>
                    <a:lnTo>
                      <a:pt x="66" y="104"/>
                    </a:lnTo>
                    <a:lnTo>
                      <a:pt x="68" y="106"/>
                    </a:lnTo>
                    <a:lnTo>
                      <a:pt x="70" y="108"/>
                    </a:lnTo>
                    <a:lnTo>
                      <a:pt x="70" y="110"/>
                    </a:lnTo>
                    <a:lnTo>
                      <a:pt x="70" y="111"/>
                    </a:lnTo>
                    <a:lnTo>
                      <a:pt x="70" y="113"/>
                    </a:lnTo>
                    <a:lnTo>
                      <a:pt x="70" y="117"/>
                    </a:lnTo>
                    <a:lnTo>
                      <a:pt x="70" y="118"/>
                    </a:lnTo>
                    <a:lnTo>
                      <a:pt x="68" y="120"/>
                    </a:lnTo>
                    <a:lnTo>
                      <a:pt x="66" y="122"/>
                    </a:lnTo>
                    <a:lnTo>
                      <a:pt x="64" y="125"/>
                    </a:lnTo>
                    <a:lnTo>
                      <a:pt x="64" y="127"/>
                    </a:lnTo>
                    <a:lnTo>
                      <a:pt x="63" y="127"/>
                    </a:lnTo>
                    <a:lnTo>
                      <a:pt x="61" y="127"/>
                    </a:lnTo>
                    <a:lnTo>
                      <a:pt x="59" y="124"/>
                    </a:lnTo>
                    <a:lnTo>
                      <a:pt x="57" y="122"/>
                    </a:lnTo>
                    <a:lnTo>
                      <a:pt x="56" y="122"/>
                    </a:lnTo>
                    <a:lnTo>
                      <a:pt x="56" y="124"/>
                    </a:lnTo>
                    <a:lnTo>
                      <a:pt x="56" y="125"/>
                    </a:lnTo>
                    <a:lnTo>
                      <a:pt x="56" y="127"/>
                    </a:lnTo>
                    <a:lnTo>
                      <a:pt x="56" y="129"/>
                    </a:lnTo>
                    <a:lnTo>
                      <a:pt x="54" y="127"/>
                    </a:lnTo>
                    <a:lnTo>
                      <a:pt x="52" y="129"/>
                    </a:lnTo>
                    <a:lnTo>
                      <a:pt x="52" y="130"/>
                    </a:lnTo>
                    <a:lnTo>
                      <a:pt x="50" y="130"/>
                    </a:lnTo>
                    <a:lnTo>
                      <a:pt x="49" y="129"/>
                    </a:lnTo>
                    <a:lnTo>
                      <a:pt x="47" y="130"/>
                    </a:lnTo>
                    <a:lnTo>
                      <a:pt x="45" y="132"/>
                    </a:lnTo>
                    <a:lnTo>
                      <a:pt x="43" y="130"/>
                    </a:lnTo>
                    <a:lnTo>
                      <a:pt x="43" y="129"/>
                    </a:lnTo>
                    <a:lnTo>
                      <a:pt x="42" y="130"/>
                    </a:lnTo>
                    <a:lnTo>
                      <a:pt x="42" y="120"/>
                    </a:lnTo>
                    <a:lnTo>
                      <a:pt x="40" y="110"/>
                    </a:lnTo>
                    <a:lnTo>
                      <a:pt x="35" y="103"/>
                    </a:lnTo>
                    <a:lnTo>
                      <a:pt x="33" y="99"/>
                    </a:lnTo>
                    <a:lnTo>
                      <a:pt x="35" y="97"/>
                    </a:lnTo>
                    <a:lnTo>
                      <a:pt x="35" y="96"/>
                    </a:lnTo>
                    <a:lnTo>
                      <a:pt x="36" y="94"/>
                    </a:lnTo>
                    <a:lnTo>
                      <a:pt x="36" y="90"/>
                    </a:lnTo>
                    <a:lnTo>
                      <a:pt x="35" y="89"/>
                    </a:lnTo>
                    <a:lnTo>
                      <a:pt x="35" y="87"/>
                    </a:lnTo>
                    <a:lnTo>
                      <a:pt x="33" y="85"/>
                    </a:lnTo>
                    <a:lnTo>
                      <a:pt x="35" y="82"/>
                    </a:lnTo>
                    <a:lnTo>
                      <a:pt x="33" y="78"/>
                    </a:lnTo>
                    <a:lnTo>
                      <a:pt x="31" y="75"/>
                    </a:lnTo>
                    <a:lnTo>
                      <a:pt x="29" y="71"/>
                    </a:lnTo>
                    <a:lnTo>
                      <a:pt x="24" y="69"/>
                    </a:lnTo>
                    <a:lnTo>
                      <a:pt x="21" y="66"/>
                    </a:lnTo>
                    <a:lnTo>
                      <a:pt x="19" y="62"/>
                    </a:lnTo>
                    <a:lnTo>
                      <a:pt x="15" y="59"/>
                    </a:lnTo>
                    <a:lnTo>
                      <a:pt x="15" y="55"/>
                    </a:lnTo>
                    <a:lnTo>
                      <a:pt x="17" y="50"/>
                    </a:lnTo>
                    <a:lnTo>
                      <a:pt x="19" y="48"/>
                    </a:lnTo>
                    <a:lnTo>
                      <a:pt x="21" y="47"/>
                    </a:lnTo>
                    <a:lnTo>
                      <a:pt x="22" y="45"/>
                    </a:lnTo>
                    <a:lnTo>
                      <a:pt x="24" y="43"/>
                    </a:lnTo>
                    <a:lnTo>
                      <a:pt x="24" y="42"/>
                    </a:lnTo>
                    <a:lnTo>
                      <a:pt x="24" y="38"/>
                    </a:lnTo>
                    <a:lnTo>
                      <a:pt x="21" y="36"/>
                    </a:lnTo>
                    <a:lnTo>
                      <a:pt x="19" y="35"/>
                    </a:lnTo>
                    <a:lnTo>
                      <a:pt x="17" y="35"/>
                    </a:lnTo>
                    <a:lnTo>
                      <a:pt x="14" y="33"/>
                    </a:lnTo>
                    <a:lnTo>
                      <a:pt x="10" y="31"/>
                    </a:lnTo>
                    <a:lnTo>
                      <a:pt x="7" y="29"/>
                    </a:lnTo>
                    <a:lnTo>
                      <a:pt x="3" y="26"/>
                    </a:lnTo>
                    <a:lnTo>
                      <a:pt x="0" y="24"/>
                    </a:lnTo>
                    <a:lnTo>
                      <a:pt x="2" y="22"/>
                    </a:lnTo>
                    <a:lnTo>
                      <a:pt x="3" y="21"/>
                    </a:lnTo>
                    <a:lnTo>
                      <a:pt x="7" y="19"/>
                    </a:lnTo>
                    <a:lnTo>
                      <a:pt x="10" y="17"/>
                    </a:lnTo>
                    <a:lnTo>
                      <a:pt x="12" y="14"/>
                    </a:lnTo>
                    <a:lnTo>
                      <a:pt x="12" y="10"/>
                    </a:lnTo>
                    <a:lnTo>
                      <a:pt x="12" y="7"/>
                    </a:lnTo>
                    <a:lnTo>
                      <a:pt x="14" y="1"/>
                    </a:lnTo>
                    <a:lnTo>
                      <a:pt x="1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0" name="Freeform 1517"/>
              <p:cNvSpPr>
                <a:spLocks/>
              </p:cNvSpPr>
              <p:nvPr/>
            </p:nvSpPr>
            <p:spPr bwMode="auto">
              <a:xfrm>
                <a:off x="7662862" y="2566241"/>
                <a:ext cx="119063" cy="177800"/>
              </a:xfrm>
              <a:custGeom>
                <a:avLst/>
                <a:gdLst>
                  <a:gd name="T0" fmla="*/ 32 w 75"/>
                  <a:gd name="T1" fmla="*/ 5 h 112"/>
                  <a:gd name="T2" fmla="*/ 46 w 75"/>
                  <a:gd name="T3" fmla="*/ 17 h 112"/>
                  <a:gd name="T4" fmla="*/ 62 w 75"/>
                  <a:gd name="T5" fmla="*/ 35 h 112"/>
                  <a:gd name="T6" fmla="*/ 68 w 75"/>
                  <a:gd name="T7" fmla="*/ 54 h 112"/>
                  <a:gd name="T8" fmla="*/ 70 w 75"/>
                  <a:gd name="T9" fmla="*/ 63 h 112"/>
                  <a:gd name="T10" fmla="*/ 74 w 75"/>
                  <a:gd name="T11" fmla="*/ 66 h 112"/>
                  <a:gd name="T12" fmla="*/ 75 w 75"/>
                  <a:gd name="T13" fmla="*/ 73 h 112"/>
                  <a:gd name="T14" fmla="*/ 75 w 75"/>
                  <a:gd name="T15" fmla="*/ 82 h 112"/>
                  <a:gd name="T16" fmla="*/ 72 w 75"/>
                  <a:gd name="T17" fmla="*/ 87 h 112"/>
                  <a:gd name="T18" fmla="*/ 67 w 75"/>
                  <a:gd name="T19" fmla="*/ 96 h 112"/>
                  <a:gd name="T20" fmla="*/ 63 w 75"/>
                  <a:gd name="T21" fmla="*/ 96 h 112"/>
                  <a:gd name="T22" fmla="*/ 60 w 75"/>
                  <a:gd name="T23" fmla="*/ 98 h 112"/>
                  <a:gd name="T24" fmla="*/ 65 w 75"/>
                  <a:gd name="T25" fmla="*/ 98 h 112"/>
                  <a:gd name="T26" fmla="*/ 65 w 75"/>
                  <a:gd name="T27" fmla="*/ 101 h 112"/>
                  <a:gd name="T28" fmla="*/ 60 w 75"/>
                  <a:gd name="T29" fmla="*/ 99 h 112"/>
                  <a:gd name="T30" fmla="*/ 58 w 75"/>
                  <a:gd name="T31" fmla="*/ 98 h 112"/>
                  <a:gd name="T32" fmla="*/ 56 w 75"/>
                  <a:gd name="T33" fmla="*/ 96 h 112"/>
                  <a:gd name="T34" fmla="*/ 51 w 75"/>
                  <a:gd name="T35" fmla="*/ 98 h 112"/>
                  <a:gd name="T36" fmla="*/ 53 w 75"/>
                  <a:gd name="T37" fmla="*/ 101 h 112"/>
                  <a:gd name="T38" fmla="*/ 48 w 75"/>
                  <a:gd name="T39" fmla="*/ 99 h 112"/>
                  <a:gd name="T40" fmla="*/ 46 w 75"/>
                  <a:gd name="T41" fmla="*/ 103 h 112"/>
                  <a:gd name="T42" fmla="*/ 42 w 75"/>
                  <a:gd name="T43" fmla="*/ 103 h 112"/>
                  <a:gd name="T44" fmla="*/ 44 w 75"/>
                  <a:gd name="T45" fmla="*/ 99 h 112"/>
                  <a:gd name="T46" fmla="*/ 41 w 75"/>
                  <a:gd name="T47" fmla="*/ 103 h 112"/>
                  <a:gd name="T48" fmla="*/ 35 w 75"/>
                  <a:gd name="T49" fmla="*/ 108 h 112"/>
                  <a:gd name="T50" fmla="*/ 34 w 75"/>
                  <a:gd name="T51" fmla="*/ 106 h 112"/>
                  <a:gd name="T52" fmla="*/ 27 w 75"/>
                  <a:gd name="T53" fmla="*/ 112 h 112"/>
                  <a:gd name="T54" fmla="*/ 25 w 75"/>
                  <a:gd name="T55" fmla="*/ 106 h 112"/>
                  <a:gd name="T56" fmla="*/ 25 w 75"/>
                  <a:gd name="T57" fmla="*/ 103 h 112"/>
                  <a:gd name="T58" fmla="*/ 23 w 75"/>
                  <a:gd name="T59" fmla="*/ 101 h 112"/>
                  <a:gd name="T60" fmla="*/ 23 w 75"/>
                  <a:gd name="T61" fmla="*/ 101 h 112"/>
                  <a:gd name="T62" fmla="*/ 23 w 75"/>
                  <a:gd name="T63" fmla="*/ 96 h 112"/>
                  <a:gd name="T64" fmla="*/ 20 w 75"/>
                  <a:gd name="T65" fmla="*/ 92 h 112"/>
                  <a:gd name="T66" fmla="*/ 18 w 75"/>
                  <a:gd name="T67" fmla="*/ 86 h 112"/>
                  <a:gd name="T68" fmla="*/ 21 w 75"/>
                  <a:gd name="T69" fmla="*/ 79 h 112"/>
                  <a:gd name="T70" fmla="*/ 18 w 75"/>
                  <a:gd name="T71" fmla="*/ 77 h 112"/>
                  <a:gd name="T72" fmla="*/ 21 w 75"/>
                  <a:gd name="T73" fmla="*/ 73 h 112"/>
                  <a:gd name="T74" fmla="*/ 20 w 75"/>
                  <a:gd name="T75" fmla="*/ 70 h 112"/>
                  <a:gd name="T76" fmla="*/ 18 w 75"/>
                  <a:gd name="T77" fmla="*/ 66 h 112"/>
                  <a:gd name="T78" fmla="*/ 18 w 75"/>
                  <a:gd name="T79" fmla="*/ 65 h 112"/>
                  <a:gd name="T80" fmla="*/ 16 w 75"/>
                  <a:gd name="T81" fmla="*/ 61 h 112"/>
                  <a:gd name="T82" fmla="*/ 11 w 75"/>
                  <a:gd name="T83" fmla="*/ 56 h 112"/>
                  <a:gd name="T84" fmla="*/ 7 w 75"/>
                  <a:gd name="T85" fmla="*/ 51 h 112"/>
                  <a:gd name="T86" fmla="*/ 2 w 75"/>
                  <a:gd name="T87" fmla="*/ 49 h 112"/>
                  <a:gd name="T88" fmla="*/ 2 w 75"/>
                  <a:gd name="T89" fmla="*/ 44 h 112"/>
                  <a:gd name="T90" fmla="*/ 7 w 75"/>
                  <a:gd name="T91" fmla="*/ 42 h 112"/>
                  <a:gd name="T92" fmla="*/ 13 w 75"/>
                  <a:gd name="T93" fmla="*/ 42 h 112"/>
                  <a:gd name="T94" fmla="*/ 16 w 75"/>
                  <a:gd name="T95" fmla="*/ 42 h 112"/>
                  <a:gd name="T96" fmla="*/ 11 w 75"/>
                  <a:gd name="T97" fmla="*/ 38 h 112"/>
                  <a:gd name="T98" fmla="*/ 7 w 75"/>
                  <a:gd name="T99" fmla="*/ 35 h 112"/>
                  <a:gd name="T100" fmla="*/ 7 w 75"/>
                  <a:gd name="T101" fmla="*/ 33 h 112"/>
                  <a:gd name="T102" fmla="*/ 4 w 75"/>
                  <a:gd name="T103" fmla="*/ 28 h 112"/>
                  <a:gd name="T104" fmla="*/ 0 w 75"/>
                  <a:gd name="T105" fmla="*/ 26 h 112"/>
                  <a:gd name="T106" fmla="*/ 6 w 75"/>
                  <a:gd name="T107" fmla="*/ 14 h 112"/>
                  <a:gd name="T108" fmla="*/ 18 w 75"/>
                  <a:gd name="T109" fmla="*/ 9 h 112"/>
                  <a:gd name="T110" fmla="*/ 25 w 75"/>
                  <a:gd name="T111" fmla="*/ 5 h 112"/>
                  <a:gd name="T112" fmla="*/ 27 w 75"/>
                  <a:gd name="T113" fmla="*/ 0 h 1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5"/>
                  <a:gd name="T172" fmla="*/ 0 h 112"/>
                  <a:gd name="T173" fmla="*/ 75 w 75"/>
                  <a:gd name="T174" fmla="*/ 112 h 1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5" h="112">
                    <a:moveTo>
                      <a:pt x="27" y="0"/>
                    </a:moveTo>
                    <a:lnTo>
                      <a:pt x="28" y="0"/>
                    </a:lnTo>
                    <a:lnTo>
                      <a:pt x="32" y="5"/>
                    </a:lnTo>
                    <a:lnTo>
                      <a:pt x="35" y="10"/>
                    </a:lnTo>
                    <a:lnTo>
                      <a:pt x="41" y="14"/>
                    </a:lnTo>
                    <a:lnTo>
                      <a:pt x="46" y="17"/>
                    </a:lnTo>
                    <a:lnTo>
                      <a:pt x="51" y="21"/>
                    </a:lnTo>
                    <a:lnTo>
                      <a:pt x="55" y="26"/>
                    </a:lnTo>
                    <a:lnTo>
                      <a:pt x="62" y="35"/>
                    </a:lnTo>
                    <a:lnTo>
                      <a:pt x="65" y="45"/>
                    </a:lnTo>
                    <a:lnTo>
                      <a:pt x="67" y="49"/>
                    </a:lnTo>
                    <a:lnTo>
                      <a:pt x="68" y="54"/>
                    </a:lnTo>
                    <a:lnTo>
                      <a:pt x="68" y="59"/>
                    </a:lnTo>
                    <a:lnTo>
                      <a:pt x="70" y="61"/>
                    </a:lnTo>
                    <a:lnTo>
                      <a:pt x="70" y="63"/>
                    </a:lnTo>
                    <a:lnTo>
                      <a:pt x="72" y="65"/>
                    </a:lnTo>
                    <a:lnTo>
                      <a:pt x="72" y="66"/>
                    </a:lnTo>
                    <a:lnTo>
                      <a:pt x="74" y="66"/>
                    </a:lnTo>
                    <a:lnTo>
                      <a:pt x="75" y="70"/>
                    </a:lnTo>
                    <a:lnTo>
                      <a:pt x="75" y="73"/>
                    </a:lnTo>
                    <a:lnTo>
                      <a:pt x="75" y="77"/>
                    </a:lnTo>
                    <a:lnTo>
                      <a:pt x="75" y="79"/>
                    </a:lnTo>
                    <a:lnTo>
                      <a:pt x="75" y="82"/>
                    </a:lnTo>
                    <a:lnTo>
                      <a:pt x="74" y="84"/>
                    </a:lnTo>
                    <a:lnTo>
                      <a:pt x="74" y="86"/>
                    </a:lnTo>
                    <a:lnTo>
                      <a:pt x="72" y="87"/>
                    </a:lnTo>
                    <a:lnTo>
                      <a:pt x="70" y="91"/>
                    </a:lnTo>
                    <a:lnTo>
                      <a:pt x="68" y="94"/>
                    </a:lnTo>
                    <a:lnTo>
                      <a:pt x="67" y="96"/>
                    </a:lnTo>
                    <a:lnTo>
                      <a:pt x="65" y="96"/>
                    </a:lnTo>
                    <a:lnTo>
                      <a:pt x="63" y="94"/>
                    </a:lnTo>
                    <a:lnTo>
                      <a:pt x="63" y="96"/>
                    </a:lnTo>
                    <a:lnTo>
                      <a:pt x="62" y="96"/>
                    </a:lnTo>
                    <a:lnTo>
                      <a:pt x="60" y="96"/>
                    </a:lnTo>
                    <a:lnTo>
                      <a:pt x="60" y="98"/>
                    </a:lnTo>
                    <a:lnTo>
                      <a:pt x="62" y="98"/>
                    </a:lnTo>
                    <a:lnTo>
                      <a:pt x="63" y="98"/>
                    </a:lnTo>
                    <a:lnTo>
                      <a:pt x="65" y="98"/>
                    </a:lnTo>
                    <a:lnTo>
                      <a:pt x="67" y="98"/>
                    </a:lnTo>
                    <a:lnTo>
                      <a:pt x="65" y="99"/>
                    </a:lnTo>
                    <a:lnTo>
                      <a:pt x="65" y="101"/>
                    </a:lnTo>
                    <a:lnTo>
                      <a:pt x="63" y="101"/>
                    </a:lnTo>
                    <a:lnTo>
                      <a:pt x="62" y="99"/>
                    </a:lnTo>
                    <a:lnTo>
                      <a:pt x="60" y="99"/>
                    </a:lnTo>
                    <a:lnTo>
                      <a:pt x="58" y="99"/>
                    </a:lnTo>
                    <a:lnTo>
                      <a:pt x="58" y="98"/>
                    </a:lnTo>
                    <a:lnTo>
                      <a:pt x="58" y="96"/>
                    </a:lnTo>
                    <a:lnTo>
                      <a:pt x="56" y="94"/>
                    </a:lnTo>
                    <a:lnTo>
                      <a:pt x="56" y="96"/>
                    </a:lnTo>
                    <a:lnTo>
                      <a:pt x="55" y="96"/>
                    </a:lnTo>
                    <a:lnTo>
                      <a:pt x="53" y="96"/>
                    </a:lnTo>
                    <a:lnTo>
                      <a:pt x="51" y="98"/>
                    </a:lnTo>
                    <a:lnTo>
                      <a:pt x="53" y="99"/>
                    </a:lnTo>
                    <a:lnTo>
                      <a:pt x="53" y="101"/>
                    </a:lnTo>
                    <a:lnTo>
                      <a:pt x="51" y="101"/>
                    </a:lnTo>
                    <a:lnTo>
                      <a:pt x="49" y="101"/>
                    </a:lnTo>
                    <a:lnTo>
                      <a:pt x="48" y="99"/>
                    </a:lnTo>
                    <a:lnTo>
                      <a:pt x="46" y="99"/>
                    </a:lnTo>
                    <a:lnTo>
                      <a:pt x="48" y="101"/>
                    </a:lnTo>
                    <a:lnTo>
                      <a:pt x="46" y="103"/>
                    </a:lnTo>
                    <a:lnTo>
                      <a:pt x="44" y="103"/>
                    </a:lnTo>
                    <a:lnTo>
                      <a:pt x="42" y="103"/>
                    </a:lnTo>
                    <a:lnTo>
                      <a:pt x="44" y="101"/>
                    </a:lnTo>
                    <a:lnTo>
                      <a:pt x="44" y="99"/>
                    </a:lnTo>
                    <a:lnTo>
                      <a:pt x="42" y="99"/>
                    </a:lnTo>
                    <a:lnTo>
                      <a:pt x="42" y="101"/>
                    </a:lnTo>
                    <a:lnTo>
                      <a:pt x="41" y="103"/>
                    </a:lnTo>
                    <a:lnTo>
                      <a:pt x="39" y="106"/>
                    </a:lnTo>
                    <a:lnTo>
                      <a:pt x="37" y="108"/>
                    </a:lnTo>
                    <a:lnTo>
                      <a:pt x="35" y="108"/>
                    </a:lnTo>
                    <a:lnTo>
                      <a:pt x="35" y="106"/>
                    </a:lnTo>
                    <a:lnTo>
                      <a:pt x="34" y="106"/>
                    </a:lnTo>
                    <a:lnTo>
                      <a:pt x="30" y="108"/>
                    </a:lnTo>
                    <a:lnTo>
                      <a:pt x="28" y="112"/>
                    </a:lnTo>
                    <a:lnTo>
                      <a:pt x="27" y="112"/>
                    </a:lnTo>
                    <a:lnTo>
                      <a:pt x="25" y="110"/>
                    </a:lnTo>
                    <a:lnTo>
                      <a:pt x="25" y="108"/>
                    </a:lnTo>
                    <a:lnTo>
                      <a:pt x="25" y="106"/>
                    </a:lnTo>
                    <a:lnTo>
                      <a:pt x="25" y="105"/>
                    </a:lnTo>
                    <a:lnTo>
                      <a:pt x="27" y="105"/>
                    </a:lnTo>
                    <a:lnTo>
                      <a:pt x="25" y="103"/>
                    </a:lnTo>
                    <a:lnTo>
                      <a:pt x="23" y="103"/>
                    </a:lnTo>
                    <a:lnTo>
                      <a:pt x="23" y="101"/>
                    </a:lnTo>
                    <a:lnTo>
                      <a:pt x="25" y="101"/>
                    </a:lnTo>
                    <a:lnTo>
                      <a:pt x="25" y="99"/>
                    </a:lnTo>
                    <a:lnTo>
                      <a:pt x="23" y="101"/>
                    </a:lnTo>
                    <a:lnTo>
                      <a:pt x="23" y="99"/>
                    </a:lnTo>
                    <a:lnTo>
                      <a:pt x="21" y="98"/>
                    </a:lnTo>
                    <a:lnTo>
                      <a:pt x="23" y="96"/>
                    </a:lnTo>
                    <a:lnTo>
                      <a:pt x="23" y="94"/>
                    </a:lnTo>
                    <a:lnTo>
                      <a:pt x="21" y="94"/>
                    </a:lnTo>
                    <a:lnTo>
                      <a:pt x="20" y="92"/>
                    </a:lnTo>
                    <a:lnTo>
                      <a:pt x="18" y="91"/>
                    </a:lnTo>
                    <a:lnTo>
                      <a:pt x="18" y="89"/>
                    </a:lnTo>
                    <a:lnTo>
                      <a:pt x="18" y="86"/>
                    </a:lnTo>
                    <a:lnTo>
                      <a:pt x="18" y="82"/>
                    </a:lnTo>
                    <a:lnTo>
                      <a:pt x="20" y="79"/>
                    </a:lnTo>
                    <a:lnTo>
                      <a:pt x="21" y="79"/>
                    </a:lnTo>
                    <a:lnTo>
                      <a:pt x="20" y="79"/>
                    </a:lnTo>
                    <a:lnTo>
                      <a:pt x="18" y="79"/>
                    </a:lnTo>
                    <a:lnTo>
                      <a:pt x="18" y="77"/>
                    </a:lnTo>
                    <a:lnTo>
                      <a:pt x="18" y="75"/>
                    </a:lnTo>
                    <a:lnTo>
                      <a:pt x="20" y="73"/>
                    </a:lnTo>
                    <a:lnTo>
                      <a:pt x="21" y="73"/>
                    </a:lnTo>
                    <a:lnTo>
                      <a:pt x="21" y="72"/>
                    </a:lnTo>
                    <a:lnTo>
                      <a:pt x="20" y="70"/>
                    </a:lnTo>
                    <a:lnTo>
                      <a:pt x="18" y="70"/>
                    </a:lnTo>
                    <a:lnTo>
                      <a:pt x="18" y="68"/>
                    </a:lnTo>
                    <a:lnTo>
                      <a:pt x="18" y="66"/>
                    </a:lnTo>
                    <a:lnTo>
                      <a:pt x="20" y="66"/>
                    </a:lnTo>
                    <a:lnTo>
                      <a:pt x="18" y="66"/>
                    </a:lnTo>
                    <a:lnTo>
                      <a:pt x="18" y="65"/>
                    </a:lnTo>
                    <a:lnTo>
                      <a:pt x="18" y="63"/>
                    </a:lnTo>
                    <a:lnTo>
                      <a:pt x="16" y="63"/>
                    </a:lnTo>
                    <a:lnTo>
                      <a:pt x="16" y="61"/>
                    </a:lnTo>
                    <a:lnTo>
                      <a:pt x="14" y="59"/>
                    </a:lnTo>
                    <a:lnTo>
                      <a:pt x="13" y="58"/>
                    </a:lnTo>
                    <a:lnTo>
                      <a:pt x="11" y="56"/>
                    </a:lnTo>
                    <a:lnTo>
                      <a:pt x="9" y="54"/>
                    </a:lnTo>
                    <a:lnTo>
                      <a:pt x="9" y="51"/>
                    </a:lnTo>
                    <a:lnTo>
                      <a:pt x="7" y="51"/>
                    </a:lnTo>
                    <a:lnTo>
                      <a:pt x="4" y="49"/>
                    </a:lnTo>
                    <a:lnTo>
                      <a:pt x="2" y="49"/>
                    </a:lnTo>
                    <a:lnTo>
                      <a:pt x="2" y="47"/>
                    </a:lnTo>
                    <a:lnTo>
                      <a:pt x="2" y="45"/>
                    </a:lnTo>
                    <a:lnTo>
                      <a:pt x="2" y="44"/>
                    </a:lnTo>
                    <a:lnTo>
                      <a:pt x="4" y="42"/>
                    </a:lnTo>
                    <a:lnTo>
                      <a:pt x="6" y="42"/>
                    </a:lnTo>
                    <a:lnTo>
                      <a:pt x="7" y="42"/>
                    </a:lnTo>
                    <a:lnTo>
                      <a:pt x="9" y="42"/>
                    </a:lnTo>
                    <a:lnTo>
                      <a:pt x="11" y="42"/>
                    </a:lnTo>
                    <a:lnTo>
                      <a:pt x="13" y="42"/>
                    </a:lnTo>
                    <a:lnTo>
                      <a:pt x="13" y="44"/>
                    </a:lnTo>
                    <a:lnTo>
                      <a:pt x="14" y="44"/>
                    </a:lnTo>
                    <a:lnTo>
                      <a:pt x="16" y="42"/>
                    </a:lnTo>
                    <a:lnTo>
                      <a:pt x="13" y="40"/>
                    </a:lnTo>
                    <a:lnTo>
                      <a:pt x="11" y="38"/>
                    </a:lnTo>
                    <a:lnTo>
                      <a:pt x="7" y="38"/>
                    </a:lnTo>
                    <a:lnTo>
                      <a:pt x="7" y="37"/>
                    </a:lnTo>
                    <a:lnTo>
                      <a:pt x="7" y="35"/>
                    </a:lnTo>
                    <a:lnTo>
                      <a:pt x="9" y="35"/>
                    </a:lnTo>
                    <a:lnTo>
                      <a:pt x="7" y="33"/>
                    </a:lnTo>
                    <a:lnTo>
                      <a:pt x="6" y="31"/>
                    </a:lnTo>
                    <a:lnTo>
                      <a:pt x="6" y="30"/>
                    </a:lnTo>
                    <a:lnTo>
                      <a:pt x="4" y="28"/>
                    </a:lnTo>
                    <a:lnTo>
                      <a:pt x="2" y="28"/>
                    </a:lnTo>
                    <a:lnTo>
                      <a:pt x="0" y="26"/>
                    </a:lnTo>
                    <a:lnTo>
                      <a:pt x="0" y="23"/>
                    </a:lnTo>
                    <a:lnTo>
                      <a:pt x="4" y="19"/>
                    </a:lnTo>
                    <a:lnTo>
                      <a:pt x="6" y="14"/>
                    </a:lnTo>
                    <a:lnTo>
                      <a:pt x="9" y="10"/>
                    </a:lnTo>
                    <a:lnTo>
                      <a:pt x="13" y="9"/>
                    </a:lnTo>
                    <a:lnTo>
                      <a:pt x="18" y="9"/>
                    </a:lnTo>
                    <a:lnTo>
                      <a:pt x="21" y="7"/>
                    </a:lnTo>
                    <a:lnTo>
                      <a:pt x="25" y="5"/>
                    </a:lnTo>
                    <a:lnTo>
                      <a:pt x="25" y="4"/>
                    </a:lnTo>
                    <a:lnTo>
                      <a:pt x="27" y="2"/>
                    </a:lnTo>
                    <a:lnTo>
                      <a:pt x="2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1" name="Freeform 1518"/>
              <p:cNvSpPr>
                <a:spLocks/>
              </p:cNvSpPr>
              <p:nvPr/>
            </p:nvSpPr>
            <p:spPr bwMode="auto">
              <a:xfrm>
                <a:off x="7575549" y="2417016"/>
                <a:ext cx="130175" cy="185738"/>
              </a:xfrm>
              <a:custGeom>
                <a:avLst/>
                <a:gdLst>
                  <a:gd name="T0" fmla="*/ 69 w 82"/>
                  <a:gd name="T1" fmla="*/ 3 h 117"/>
                  <a:gd name="T2" fmla="*/ 76 w 82"/>
                  <a:gd name="T3" fmla="*/ 10 h 117"/>
                  <a:gd name="T4" fmla="*/ 82 w 82"/>
                  <a:gd name="T5" fmla="*/ 7 h 117"/>
                  <a:gd name="T6" fmla="*/ 76 w 82"/>
                  <a:gd name="T7" fmla="*/ 21 h 117"/>
                  <a:gd name="T8" fmla="*/ 78 w 82"/>
                  <a:gd name="T9" fmla="*/ 31 h 117"/>
                  <a:gd name="T10" fmla="*/ 75 w 82"/>
                  <a:gd name="T11" fmla="*/ 36 h 117"/>
                  <a:gd name="T12" fmla="*/ 73 w 82"/>
                  <a:gd name="T13" fmla="*/ 40 h 117"/>
                  <a:gd name="T14" fmla="*/ 80 w 82"/>
                  <a:gd name="T15" fmla="*/ 40 h 117"/>
                  <a:gd name="T16" fmla="*/ 80 w 82"/>
                  <a:gd name="T17" fmla="*/ 49 h 117"/>
                  <a:gd name="T18" fmla="*/ 78 w 82"/>
                  <a:gd name="T19" fmla="*/ 57 h 117"/>
                  <a:gd name="T20" fmla="*/ 80 w 82"/>
                  <a:gd name="T21" fmla="*/ 66 h 117"/>
                  <a:gd name="T22" fmla="*/ 75 w 82"/>
                  <a:gd name="T23" fmla="*/ 68 h 117"/>
                  <a:gd name="T24" fmla="*/ 64 w 82"/>
                  <a:gd name="T25" fmla="*/ 71 h 117"/>
                  <a:gd name="T26" fmla="*/ 61 w 82"/>
                  <a:gd name="T27" fmla="*/ 78 h 117"/>
                  <a:gd name="T28" fmla="*/ 62 w 82"/>
                  <a:gd name="T29" fmla="*/ 82 h 117"/>
                  <a:gd name="T30" fmla="*/ 73 w 82"/>
                  <a:gd name="T31" fmla="*/ 84 h 117"/>
                  <a:gd name="T32" fmla="*/ 78 w 82"/>
                  <a:gd name="T33" fmla="*/ 91 h 117"/>
                  <a:gd name="T34" fmla="*/ 82 w 82"/>
                  <a:gd name="T35" fmla="*/ 94 h 117"/>
                  <a:gd name="T36" fmla="*/ 78 w 82"/>
                  <a:gd name="T37" fmla="*/ 101 h 117"/>
                  <a:gd name="T38" fmla="*/ 71 w 82"/>
                  <a:gd name="T39" fmla="*/ 101 h 117"/>
                  <a:gd name="T40" fmla="*/ 61 w 82"/>
                  <a:gd name="T41" fmla="*/ 110 h 117"/>
                  <a:gd name="T42" fmla="*/ 54 w 82"/>
                  <a:gd name="T43" fmla="*/ 115 h 117"/>
                  <a:gd name="T44" fmla="*/ 47 w 82"/>
                  <a:gd name="T45" fmla="*/ 113 h 117"/>
                  <a:gd name="T46" fmla="*/ 31 w 82"/>
                  <a:gd name="T47" fmla="*/ 111 h 117"/>
                  <a:gd name="T48" fmla="*/ 27 w 82"/>
                  <a:gd name="T49" fmla="*/ 110 h 117"/>
                  <a:gd name="T50" fmla="*/ 27 w 82"/>
                  <a:gd name="T51" fmla="*/ 106 h 117"/>
                  <a:gd name="T52" fmla="*/ 19 w 82"/>
                  <a:gd name="T53" fmla="*/ 104 h 117"/>
                  <a:gd name="T54" fmla="*/ 15 w 82"/>
                  <a:gd name="T55" fmla="*/ 103 h 117"/>
                  <a:gd name="T56" fmla="*/ 13 w 82"/>
                  <a:gd name="T57" fmla="*/ 101 h 117"/>
                  <a:gd name="T58" fmla="*/ 10 w 82"/>
                  <a:gd name="T59" fmla="*/ 99 h 117"/>
                  <a:gd name="T60" fmla="*/ 12 w 82"/>
                  <a:gd name="T61" fmla="*/ 96 h 117"/>
                  <a:gd name="T62" fmla="*/ 15 w 82"/>
                  <a:gd name="T63" fmla="*/ 92 h 117"/>
                  <a:gd name="T64" fmla="*/ 17 w 82"/>
                  <a:gd name="T65" fmla="*/ 87 h 117"/>
                  <a:gd name="T66" fmla="*/ 12 w 82"/>
                  <a:gd name="T67" fmla="*/ 85 h 117"/>
                  <a:gd name="T68" fmla="*/ 8 w 82"/>
                  <a:gd name="T69" fmla="*/ 82 h 117"/>
                  <a:gd name="T70" fmla="*/ 13 w 82"/>
                  <a:gd name="T71" fmla="*/ 77 h 117"/>
                  <a:gd name="T72" fmla="*/ 7 w 82"/>
                  <a:gd name="T73" fmla="*/ 75 h 117"/>
                  <a:gd name="T74" fmla="*/ 0 w 82"/>
                  <a:gd name="T75" fmla="*/ 70 h 117"/>
                  <a:gd name="T76" fmla="*/ 5 w 82"/>
                  <a:gd name="T77" fmla="*/ 64 h 117"/>
                  <a:gd name="T78" fmla="*/ 12 w 82"/>
                  <a:gd name="T79" fmla="*/ 57 h 117"/>
                  <a:gd name="T80" fmla="*/ 19 w 82"/>
                  <a:gd name="T81" fmla="*/ 42 h 117"/>
                  <a:gd name="T82" fmla="*/ 27 w 82"/>
                  <a:gd name="T83" fmla="*/ 31 h 117"/>
                  <a:gd name="T84" fmla="*/ 38 w 82"/>
                  <a:gd name="T85" fmla="*/ 29 h 117"/>
                  <a:gd name="T86" fmla="*/ 47 w 82"/>
                  <a:gd name="T87" fmla="*/ 31 h 117"/>
                  <a:gd name="T88" fmla="*/ 55 w 82"/>
                  <a:gd name="T89" fmla="*/ 28 h 117"/>
                  <a:gd name="T90" fmla="*/ 52 w 82"/>
                  <a:gd name="T91" fmla="*/ 24 h 117"/>
                  <a:gd name="T92" fmla="*/ 52 w 82"/>
                  <a:gd name="T93" fmla="*/ 21 h 117"/>
                  <a:gd name="T94" fmla="*/ 62 w 82"/>
                  <a:gd name="T95" fmla="*/ 17 h 117"/>
                  <a:gd name="T96" fmla="*/ 61 w 82"/>
                  <a:gd name="T97" fmla="*/ 12 h 117"/>
                  <a:gd name="T98" fmla="*/ 62 w 82"/>
                  <a:gd name="T99" fmla="*/ 7 h 117"/>
                  <a:gd name="T100" fmla="*/ 66 w 82"/>
                  <a:gd name="T101" fmla="*/ 3 h 11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2"/>
                  <a:gd name="T154" fmla="*/ 0 h 117"/>
                  <a:gd name="T155" fmla="*/ 82 w 82"/>
                  <a:gd name="T156" fmla="*/ 117 h 11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2" h="117">
                    <a:moveTo>
                      <a:pt x="66" y="0"/>
                    </a:moveTo>
                    <a:lnTo>
                      <a:pt x="68" y="2"/>
                    </a:lnTo>
                    <a:lnTo>
                      <a:pt x="69" y="3"/>
                    </a:lnTo>
                    <a:lnTo>
                      <a:pt x="73" y="5"/>
                    </a:lnTo>
                    <a:lnTo>
                      <a:pt x="75" y="9"/>
                    </a:lnTo>
                    <a:lnTo>
                      <a:pt x="76" y="10"/>
                    </a:lnTo>
                    <a:lnTo>
                      <a:pt x="80" y="10"/>
                    </a:lnTo>
                    <a:lnTo>
                      <a:pt x="82" y="10"/>
                    </a:lnTo>
                    <a:lnTo>
                      <a:pt x="82" y="7"/>
                    </a:lnTo>
                    <a:lnTo>
                      <a:pt x="82" y="12"/>
                    </a:lnTo>
                    <a:lnTo>
                      <a:pt x="78" y="17"/>
                    </a:lnTo>
                    <a:lnTo>
                      <a:pt x="76" y="21"/>
                    </a:lnTo>
                    <a:lnTo>
                      <a:pt x="76" y="26"/>
                    </a:lnTo>
                    <a:lnTo>
                      <a:pt x="76" y="28"/>
                    </a:lnTo>
                    <a:lnTo>
                      <a:pt x="78" y="31"/>
                    </a:lnTo>
                    <a:lnTo>
                      <a:pt x="78" y="33"/>
                    </a:lnTo>
                    <a:lnTo>
                      <a:pt x="76" y="35"/>
                    </a:lnTo>
                    <a:lnTo>
                      <a:pt x="75" y="36"/>
                    </a:lnTo>
                    <a:lnTo>
                      <a:pt x="73" y="36"/>
                    </a:lnTo>
                    <a:lnTo>
                      <a:pt x="73" y="38"/>
                    </a:lnTo>
                    <a:lnTo>
                      <a:pt x="73" y="40"/>
                    </a:lnTo>
                    <a:lnTo>
                      <a:pt x="76" y="40"/>
                    </a:lnTo>
                    <a:lnTo>
                      <a:pt x="78" y="40"/>
                    </a:lnTo>
                    <a:lnTo>
                      <a:pt x="80" y="40"/>
                    </a:lnTo>
                    <a:lnTo>
                      <a:pt x="80" y="43"/>
                    </a:lnTo>
                    <a:lnTo>
                      <a:pt x="80" y="45"/>
                    </a:lnTo>
                    <a:lnTo>
                      <a:pt x="80" y="49"/>
                    </a:lnTo>
                    <a:lnTo>
                      <a:pt x="78" y="52"/>
                    </a:lnTo>
                    <a:lnTo>
                      <a:pt x="78" y="56"/>
                    </a:lnTo>
                    <a:lnTo>
                      <a:pt x="78" y="57"/>
                    </a:lnTo>
                    <a:lnTo>
                      <a:pt x="78" y="61"/>
                    </a:lnTo>
                    <a:lnTo>
                      <a:pt x="80" y="63"/>
                    </a:lnTo>
                    <a:lnTo>
                      <a:pt x="80" y="66"/>
                    </a:lnTo>
                    <a:lnTo>
                      <a:pt x="78" y="66"/>
                    </a:lnTo>
                    <a:lnTo>
                      <a:pt x="76" y="68"/>
                    </a:lnTo>
                    <a:lnTo>
                      <a:pt x="75" y="68"/>
                    </a:lnTo>
                    <a:lnTo>
                      <a:pt x="69" y="68"/>
                    </a:lnTo>
                    <a:lnTo>
                      <a:pt x="66" y="68"/>
                    </a:lnTo>
                    <a:lnTo>
                      <a:pt x="64" y="71"/>
                    </a:lnTo>
                    <a:lnTo>
                      <a:pt x="62" y="75"/>
                    </a:lnTo>
                    <a:lnTo>
                      <a:pt x="61" y="78"/>
                    </a:lnTo>
                    <a:lnTo>
                      <a:pt x="61" y="80"/>
                    </a:lnTo>
                    <a:lnTo>
                      <a:pt x="62" y="82"/>
                    </a:lnTo>
                    <a:lnTo>
                      <a:pt x="66" y="80"/>
                    </a:lnTo>
                    <a:lnTo>
                      <a:pt x="69" y="82"/>
                    </a:lnTo>
                    <a:lnTo>
                      <a:pt x="73" y="84"/>
                    </a:lnTo>
                    <a:lnTo>
                      <a:pt x="75" y="85"/>
                    </a:lnTo>
                    <a:lnTo>
                      <a:pt x="78" y="89"/>
                    </a:lnTo>
                    <a:lnTo>
                      <a:pt x="78" y="91"/>
                    </a:lnTo>
                    <a:lnTo>
                      <a:pt x="80" y="91"/>
                    </a:lnTo>
                    <a:lnTo>
                      <a:pt x="82" y="92"/>
                    </a:lnTo>
                    <a:lnTo>
                      <a:pt x="82" y="94"/>
                    </a:lnTo>
                    <a:lnTo>
                      <a:pt x="80" y="96"/>
                    </a:lnTo>
                    <a:lnTo>
                      <a:pt x="80" y="99"/>
                    </a:lnTo>
                    <a:lnTo>
                      <a:pt x="78" y="101"/>
                    </a:lnTo>
                    <a:lnTo>
                      <a:pt x="76" y="101"/>
                    </a:lnTo>
                    <a:lnTo>
                      <a:pt x="73" y="101"/>
                    </a:lnTo>
                    <a:lnTo>
                      <a:pt x="71" y="101"/>
                    </a:lnTo>
                    <a:lnTo>
                      <a:pt x="66" y="103"/>
                    </a:lnTo>
                    <a:lnTo>
                      <a:pt x="62" y="106"/>
                    </a:lnTo>
                    <a:lnTo>
                      <a:pt x="61" y="110"/>
                    </a:lnTo>
                    <a:lnTo>
                      <a:pt x="57" y="113"/>
                    </a:lnTo>
                    <a:lnTo>
                      <a:pt x="55" y="117"/>
                    </a:lnTo>
                    <a:lnTo>
                      <a:pt x="54" y="115"/>
                    </a:lnTo>
                    <a:lnTo>
                      <a:pt x="52" y="115"/>
                    </a:lnTo>
                    <a:lnTo>
                      <a:pt x="50" y="113"/>
                    </a:lnTo>
                    <a:lnTo>
                      <a:pt x="47" y="113"/>
                    </a:lnTo>
                    <a:lnTo>
                      <a:pt x="40" y="113"/>
                    </a:lnTo>
                    <a:lnTo>
                      <a:pt x="34" y="111"/>
                    </a:lnTo>
                    <a:lnTo>
                      <a:pt x="31" y="111"/>
                    </a:lnTo>
                    <a:lnTo>
                      <a:pt x="29" y="111"/>
                    </a:lnTo>
                    <a:lnTo>
                      <a:pt x="27" y="111"/>
                    </a:lnTo>
                    <a:lnTo>
                      <a:pt x="27" y="110"/>
                    </a:lnTo>
                    <a:lnTo>
                      <a:pt x="27" y="108"/>
                    </a:lnTo>
                    <a:lnTo>
                      <a:pt x="29" y="108"/>
                    </a:lnTo>
                    <a:lnTo>
                      <a:pt x="27" y="106"/>
                    </a:lnTo>
                    <a:lnTo>
                      <a:pt x="24" y="104"/>
                    </a:lnTo>
                    <a:lnTo>
                      <a:pt x="20" y="104"/>
                    </a:lnTo>
                    <a:lnTo>
                      <a:pt x="19" y="104"/>
                    </a:lnTo>
                    <a:lnTo>
                      <a:pt x="17" y="104"/>
                    </a:lnTo>
                    <a:lnTo>
                      <a:pt x="15" y="104"/>
                    </a:lnTo>
                    <a:lnTo>
                      <a:pt x="15" y="103"/>
                    </a:lnTo>
                    <a:lnTo>
                      <a:pt x="13" y="103"/>
                    </a:lnTo>
                    <a:lnTo>
                      <a:pt x="15" y="101"/>
                    </a:lnTo>
                    <a:lnTo>
                      <a:pt x="13" y="101"/>
                    </a:lnTo>
                    <a:lnTo>
                      <a:pt x="12" y="101"/>
                    </a:lnTo>
                    <a:lnTo>
                      <a:pt x="10" y="101"/>
                    </a:lnTo>
                    <a:lnTo>
                      <a:pt x="10" y="99"/>
                    </a:lnTo>
                    <a:lnTo>
                      <a:pt x="12" y="98"/>
                    </a:lnTo>
                    <a:lnTo>
                      <a:pt x="12" y="96"/>
                    </a:lnTo>
                    <a:lnTo>
                      <a:pt x="13" y="94"/>
                    </a:lnTo>
                    <a:lnTo>
                      <a:pt x="15" y="92"/>
                    </a:lnTo>
                    <a:lnTo>
                      <a:pt x="17" y="91"/>
                    </a:lnTo>
                    <a:lnTo>
                      <a:pt x="17" y="89"/>
                    </a:lnTo>
                    <a:lnTo>
                      <a:pt x="17" y="87"/>
                    </a:lnTo>
                    <a:lnTo>
                      <a:pt x="17" y="85"/>
                    </a:lnTo>
                    <a:lnTo>
                      <a:pt x="15" y="85"/>
                    </a:lnTo>
                    <a:lnTo>
                      <a:pt x="12" y="85"/>
                    </a:lnTo>
                    <a:lnTo>
                      <a:pt x="10" y="85"/>
                    </a:lnTo>
                    <a:lnTo>
                      <a:pt x="8" y="84"/>
                    </a:lnTo>
                    <a:lnTo>
                      <a:pt x="8" y="82"/>
                    </a:lnTo>
                    <a:lnTo>
                      <a:pt x="10" y="80"/>
                    </a:lnTo>
                    <a:lnTo>
                      <a:pt x="12" y="78"/>
                    </a:lnTo>
                    <a:lnTo>
                      <a:pt x="13" y="77"/>
                    </a:lnTo>
                    <a:lnTo>
                      <a:pt x="13" y="75"/>
                    </a:lnTo>
                    <a:lnTo>
                      <a:pt x="10" y="75"/>
                    </a:lnTo>
                    <a:lnTo>
                      <a:pt x="7" y="75"/>
                    </a:lnTo>
                    <a:lnTo>
                      <a:pt x="3" y="73"/>
                    </a:lnTo>
                    <a:lnTo>
                      <a:pt x="1" y="71"/>
                    </a:lnTo>
                    <a:lnTo>
                      <a:pt x="0" y="70"/>
                    </a:lnTo>
                    <a:lnTo>
                      <a:pt x="0" y="68"/>
                    </a:lnTo>
                    <a:lnTo>
                      <a:pt x="1" y="66"/>
                    </a:lnTo>
                    <a:lnTo>
                      <a:pt x="5" y="64"/>
                    </a:lnTo>
                    <a:lnTo>
                      <a:pt x="8" y="63"/>
                    </a:lnTo>
                    <a:lnTo>
                      <a:pt x="10" y="61"/>
                    </a:lnTo>
                    <a:lnTo>
                      <a:pt x="12" y="57"/>
                    </a:lnTo>
                    <a:lnTo>
                      <a:pt x="13" y="52"/>
                    </a:lnTo>
                    <a:lnTo>
                      <a:pt x="13" y="49"/>
                    </a:lnTo>
                    <a:lnTo>
                      <a:pt x="19" y="42"/>
                    </a:lnTo>
                    <a:lnTo>
                      <a:pt x="22" y="35"/>
                    </a:lnTo>
                    <a:lnTo>
                      <a:pt x="24" y="31"/>
                    </a:lnTo>
                    <a:lnTo>
                      <a:pt x="27" y="31"/>
                    </a:lnTo>
                    <a:lnTo>
                      <a:pt x="33" y="29"/>
                    </a:lnTo>
                    <a:lnTo>
                      <a:pt x="36" y="29"/>
                    </a:lnTo>
                    <a:lnTo>
                      <a:pt x="38" y="29"/>
                    </a:lnTo>
                    <a:lnTo>
                      <a:pt x="40" y="29"/>
                    </a:lnTo>
                    <a:lnTo>
                      <a:pt x="43" y="31"/>
                    </a:lnTo>
                    <a:lnTo>
                      <a:pt x="47" y="31"/>
                    </a:lnTo>
                    <a:lnTo>
                      <a:pt x="50" y="29"/>
                    </a:lnTo>
                    <a:lnTo>
                      <a:pt x="54" y="29"/>
                    </a:lnTo>
                    <a:lnTo>
                      <a:pt x="55" y="28"/>
                    </a:lnTo>
                    <a:lnTo>
                      <a:pt x="55" y="26"/>
                    </a:lnTo>
                    <a:lnTo>
                      <a:pt x="54" y="24"/>
                    </a:lnTo>
                    <a:lnTo>
                      <a:pt x="52" y="24"/>
                    </a:lnTo>
                    <a:lnTo>
                      <a:pt x="50" y="22"/>
                    </a:lnTo>
                    <a:lnTo>
                      <a:pt x="50" y="21"/>
                    </a:lnTo>
                    <a:lnTo>
                      <a:pt x="52" y="21"/>
                    </a:lnTo>
                    <a:lnTo>
                      <a:pt x="55" y="19"/>
                    </a:lnTo>
                    <a:lnTo>
                      <a:pt x="59" y="19"/>
                    </a:lnTo>
                    <a:lnTo>
                      <a:pt x="62" y="17"/>
                    </a:lnTo>
                    <a:lnTo>
                      <a:pt x="62" y="16"/>
                    </a:lnTo>
                    <a:lnTo>
                      <a:pt x="62" y="14"/>
                    </a:lnTo>
                    <a:lnTo>
                      <a:pt x="61" y="12"/>
                    </a:lnTo>
                    <a:lnTo>
                      <a:pt x="61" y="10"/>
                    </a:lnTo>
                    <a:lnTo>
                      <a:pt x="61" y="9"/>
                    </a:lnTo>
                    <a:lnTo>
                      <a:pt x="62" y="7"/>
                    </a:lnTo>
                    <a:lnTo>
                      <a:pt x="64" y="7"/>
                    </a:lnTo>
                    <a:lnTo>
                      <a:pt x="66" y="5"/>
                    </a:lnTo>
                    <a:lnTo>
                      <a:pt x="66" y="3"/>
                    </a:lnTo>
                    <a:lnTo>
                      <a:pt x="66" y="2"/>
                    </a:lnTo>
                    <a:lnTo>
                      <a:pt x="6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2" name="Freeform 1519"/>
              <p:cNvSpPr>
                <a:spLocks/>
              </p:cNvSpPr>
              <p:nvPr/>
            </p:nvSpPr>
            <p:spPr bwMode="auto">
              <a:xfrm>
                <a:off x="7153274" y="3172666"/>
                <a:ext cx="304800" cy="587375"/>
              </a:xfrm>
              <a:custGeom>
                <a:avLst/>
                <a:gdLst>
                  <a:gd name="T0" fmla="*/ 86 w 192"/>
                  <a:gd name="T1" fmla="*/ 12 h 370"/>
                  <a:gd name="T2" fmla="*/ 101 w 192"/>
                  <a:gd name="T3" fmla="*/ 16 h 370"/>
                  <a:gd name="T4" fmla="*/ 93 w 192"/>
                  <a:gd name="T5" fmla="*/ 25 h 370"/>
                  <a:gd name="T6" fmla="*/ 98 w 192"/>
                  <a:gd name="T7" fmla="*/ 35 h 370"/>
                  <a:gd name="T8" fmla="*/ 108 w 192"/>
                  <a:gd name="T9" fmla="*/ 37 h 370"/>
                  <a:gd name="T10" fmla="*/ 119 w 192"/>
                  <a:gd name="T11" fmla="*/ 49 h 370"/>
                  <a:gd name="T12" fmla="*/ 114 w 192"/>
                  <a:gd name="T13" fmla="*/ 58 h 370"/>
                  <a:gd name="T14" fmla="*/ 105 w 192"/>
                  <a:gd name="T15" fmla="*/ 65 h 370"/>
                  <a:gd name="T16" fmla="*/ 93 w 192"/>
                  <a:gd name="T17" fmla="*/ 82 h 370"/>
                  <a:gd name="T18" fmla="*/ 93 w 192"/>
                  <a:gd name="T19" fmla="*/ 108 h 370"/>
                  <a:gd name="T20" fmla="*/ 108 w 192"/>
                  <a:gd name="T21" fmla="*/ 129 h 370"/>
                  <a:gd name="T22" fmla="*/ 126 w 192"/>
                  <a:gd name="T23" fmla="*/ 154 h 370"/>
                  <a:gd name="T24" fmla="*/ 163 w 192"/>
                  <a:gd name="T25" fmla="*/ 194 h 370"/>
                  <a:gd name="T26" fmla="*/ 173 w 192"/>
                  <a:gd name="T27" fmla="*/ 209 h 370"/>
                  <a:gd name="T28" fmla="*/ 183 w 192"/>
                  <a:gd name="T29" fmla="*/ 236 h 370"/>
                  <a:gd name="T30" fmla="*/ 185 w 192"/>
                  <a:gd name="T31" fmla="*/ 246 h 370"/>
                  <a:gd name="T32" fmla="*/ 185 w 192"/>
                  <a:gd name="T33" fmla="*/ 257 h 370"/>
                  <a:gd name="T34" fmla="*/ 189 w 192"/>
                  <a:gd name="T35" fmla="*/ 265 h 370"/>
                  <a:gd name="T36" fmla="*/ 189 w 192"/>
                  <a:gd name="T37" fmla="*/ 276 h 370"/>
                  <a:gd name="T38" fmla="*/ 187 w 192"/>
                  <a:gd name="T39" fmla="*/ 284 h 370"/>
                  <a:gd name="T40" fmla="*/ 190 w 192"/>
                  <a:gd name="T41" fmla="*/ 286 h 370"/>
                  <a:gd name="T42" fmla="*/ 185 w 192"/>
                  <a:gd name="T43" fmla="*/ 297 h 370"/>
                  <a:gd name="T44" fmla="*/ 180 w 192"/>
                  <a:gd name="T45" fmla="*/ 305 h 370"/>
                  <a:gd name="T46" fmla="*/ 163 w 192"/>
                  <a:gd name="T47" fmla="*/ 321 h 370"/>
                  <a:gd name="T48" fmla="*/ 145 w 192"/>
                  <a:gd name="T49" fmla="*/ 332 h 370"/>
                  <a:gd name="T50" fmla="*/ 145 w 192"/>
                  <a:gd name="T51" fmla="*/ 339 h 370"/>
                  <a:gd name="T52" fmla="*/ 140 w 192"/>
                  <a:gd name="T53" fmla="*/ 349 h 370"/>
                  <a:gd name="T54" fmla="*/ 133 w 192"/>
                  <a:gd name="T55" fmla="*/ 339 h 370"/>
                  <a:gd name="T56" fmla="*/ 138 w 192"/>
                  <a:gd name="T57" fmla="*/ 352 h 370"/>
                  <a:gd name="T58" fmla="*/ 133 w 192"/>
                  <a:gd name="T59" fmla="*/ 359 h 370"/>
                  <a:gd name="T60" fmla="*/ 122 w 192"/>
                  <a:gd name="T61" fmla="*/ 363 h 370"/>
                  <a:gd name="T62" fmla="*/ 114 w 192"/>
                  <a:gd name="T63" fmla="*/ 370 h 370"/>
                  <a:gd name="T64" fmla="*/ 108 w 192"/>
                  <a:gd name="T65" fmla="*/ 370 h 370"/>
                  <a:gd name="T66" fmla="*/ 108 w 192"/>
                  <a:gd name="T67" fmla="*/ 344 h 370"/>
                  <a:gd name="T68" fmla="*/ 101 w 192"/>
                  <a:gd name="T69" fmla="*/ 326 h 370"/>
                  <a:gd name="T70" fmla="*/ 122 w 192"/>
                  <a:gd name="T71" fmla="*/ 316 h 370"/>
                  <a:gd name="T72" fmla="*/ 133 w 192"/>
                  <a:gd name="T73" fmla="*/ 321 h 370"/>
                  <a:gd name="T74" fmla="*/ 126 w 192"/>
                  <a:gd name="T75" fmla="*/ 312 h 370"/>
                  <a:gd name="T76" fmla="*/ 131 w 192"/>
                  <a:gd name="T77" fmla="*/ 304 h 370"/>
                  <a:gd name="T78" fmla="*/ 145 w 192"/>
                  <a:gd name="T79" fmla="*/ 290 h 370"/>
                  <a:gd name="T80" fmla="*/ 159 w 192"/>
                  <a:gd name="T81" fmla="*/ 290 h 370"/>
                  <a:gd name="T82" fmla="*/ 157 w 192"/>
                  <a:gd name="T83" fmla="*/ 271 h 370"/>
                  <a:gd name="T84" fmla="*/ 150 w 192"/>
                  <a:gd name="T85" fmla="*/ 204 h 370"/>
                  <a:gd name="T86" fmla="*/ 135 w 192"/>
                  <a:gd name="T87" fmla="*/ 178 h 370"/>
                  <a:gd name="T88" fmla="*/ 110 w 192"/>
                  <a:gd name="T89" fmla="*/ 150 h 370"/>
                  <a:gd name="T90" fmla="*/ 91 w 192"/>
                  <a:gd name="T91" fmla="*/ 126 h 370"/>
                  <a:gd name="T92" fmla="*/ 79 w 192"/>
                  <a:gd name="T93" fmla="*/ 110 h 370"/>
                  <a:gd name="T94" fmla="*/ 56 w 192"/>
                  <a:gd name="T95" fmla="*/ 96 h 370"/>
                  <a:gd name="T96" fmla="*/ 72 w 192"/>
                  <a:gd name="T97" fmla="*/ 89 h 370"/>
                  <a:gd name="T98" fmla="*/ 80 w 192"/>
                  <a:gd name="T99" fmla="*/ 80 h 370"/>
                  <a:gd name="T100" fmla="*/ 65 w 192"/>
                  <a:gd name="T101" fmla="*/ 63 h 370"/>
                  <a:gd name="T102" fmla="*/ 25 w 192"/>
                  <a:gd name="T103" fmla="*/ 52 h 370"/>
                  <a:gd name="T104" fmla="*/ 14 w 192"/>
                  <a:gd name="T105" fmla="*/ 38 h 370"/>
                  <a:gd name="T106" fmla="*/ 14 w 192"/>
                  <a:gd name="T107" fmla="*/ 19 h 370"/>
                  <a:gd name="T108" fmla="*/ 21 w 192"/>
                  <a:gd name="T109" fmla="*/ 21 h 370"/>
                  <a:gd name="T110" fmla="*/ 26 w 192"/>
                  <a:gd name="T111" fmla="*/ 11 h 370"/>
                  <a:gd name="T112" fmla="*/ 37 w 192"/>
                  <a:gd name="T113" fmla="*/ 18 h 370"/>
                  <a:gd name="T114" fmla="*/ 49 w 192"/>
                  <a:gd name="T115" fmla="*/ 18 h 370"/>
                  <a:gd name="T116" fmla="*/ 58 w 192"/>
                  <a:gd name="T117" fmla="*/ 14 h 370"/>
                  <a:gd name="T118" fmla="*/ 65 w 192"/>
                  <a:gd name="T119" fmla="*/ 4 h 37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2"/>
                  <a:gd name="T181" fmla="*/ 0 h 370"/>
                  <a:gd name="T182" fmla="*/ 192 w 192"/>
                  <a:gd name="T183" fmla="*/ 370 h 37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2" h="370">
                    <a:moveTo>
                      <a:pt x="75" y="0"/>
                    </a:moveTo>
                    <a:lnTo>
                      <a:pt x="75" y="0"/>
                    </a:lnTo>
                    <a:lnTo>
                      <a:pt x="77" y="4"/>
                    </a:lnTo>
                    <a:lnTo>
                      <a:pt x="79" y="7"/>
                    </a:lnTo>
                    <a:lnTo>
                      <a:pt x="80" y="11"/>
                    </a:lnTo>
                    <a:lnTo>
                      <a:pt x="86" y="12"/>
                    </a:lnTo>
                    <a:lnTo>
                      <a:pt x="89" y="12"/>
                    </a:lnTo>
                    <a:lnTo>
                      <a:pt x="93" y="14"/>
                    </a:lnTo>
                    <a:lnTo>
                      <a:pt x="94" y="14"/>
                    </a:lnTo>
                    <a:lnTo>
                      <a:pt x="98" y="14"/>
                    </a:lnTo>
                    <a:lnTo>
                      <a:pt x="100" y="14"/>
                    </a:lnTo>
                    <a:lnTo>
                      <a:pt x="101" y="16"/>
                    </a:lnTo>
                    <a:lnTo>
                      <a:pt x="103" y="18"/>
                    </a:lnTo>
                    <a:lnTo>
                      <a:pt x="103" y="19"/>
                    </a:lnTo>
                    <a:lnTo>
                      <a:pt x="101" y="21"/>
                    </a:lnTo>
                    <a:lnTo>
                      <a:pt x="98" y="21"/>
                    </a:lnTo>
                    <a:lnTo>
                      <a:pt x="96" y="23"/>
                    </a:lnTo>
                    <a:lnTo>
                      <a:pt x="93" y="25"/>
                    </a:lnTo>
                    <a:lnTo>
                      <a:pt x="91" y="26"/>
                    </a:lnTo>
                    <a:lnTo>
                      <a:pt x="91" y="28"/>
                    </a:lnTo>
                    <a:lnTo>
                      <a:pt x="93" y="30"/>
                    </a:lnTo>
                    <a:lnTo>
                      <a:pt x="96" y="31"/>
                    </a:lnTo>
                    <a:lnTo>
                      <a:pt x="96" y="33"/>
                    </a:lnTo>
                    <a:lnTo>
                      <a:pt x="98" y="35"/>
                    </a:lnTo>
                    <a:lnTo>
                      <a:pt x="98" y="37"/>
                    </a:lnTo>
                    <a:lnTo>
                      <a:pt x="100" y="37"/>
                    </a:lnTo>
                    <a:lnTo>
                      <a:pt x="101" y="35"/>
                    </a:lnTo>
                    <a:lnTo>
                      <a:pt x="103" y="35"/>
                    </a:lnTo>
                    <a:lnTo>
                      <a:pt x="107" y="35"/>
                    </a:lnTo>
                    <a:lnTo>
                      <a:pt x="108" y="37"/>
                    </a:lnTo>
                    <a:lnTo>
                      <a:pt x="110" y="40"/>
                    </a:lnTo>
                    <a:lnTo>
                      <a:pt x="114" y="42"/>
                    </a:lnTo>
                    <a:lnTo>
                      <a:pt x="117" y="44"/>
                    </a:lnTo>
                    <a:lnTo>
                      <a:pt x="121" y="44"/>
                    </a:lnTo>
                    <a:lnTo>
                      <a:pt x="121" y="45"/>
                    </a:lnTo>
                    <a:lnTo>
                      <a:pt x="119" y="49"/>
                    </a:lnTo>
                    <a:lnTo>
                      <a:pt x="119" y="51"/>
                    </a:lnTo>
                    <a:lnTo>
                      <a:pt x="117" y="54"/>
                    </a:lnTo>
                    <a:lnTo>
                      <a:pt x="114" y="54"/>
                    </a:lnTo>
                    <a:lnTo>
                      <a:pt x="114" y="56"/>
                    </a:lnTo>
                    <a:lnTo>
                      <a:pt x="114" y="58"/>
                    </a:lnTo>
                    <a:lnTo>
                      <a:pt x="114" y="59"/>
                    </a:lnTo>
                    <a:lnTo>
                      <a:pt x="112" y="59"/>
                    </a:lnTo>
                    <a:lnTo>
                      <a:pt x="110" y="61"/>
                    </a:lnTo>
                    <a:lnTo>
                      <a:pt x="107" y="61"/>
                    </a:lnTo>
                    <a:lnTo>
                      <a:pt x="107" y="63"/>
                    </a:lnTo>
                    <a:lnTo>
                      <a:pt x="105" y="65"/>
                    </a:lnTo>
                    <a:lnTo>
                      <a:pt x="105" y="68"/>
                    </a:lnTo>
                    <a:lnTo>
                      <a:pt x="105" y="72"/>
                    </a:lnTo>
                    <a:lnTo>
                      <a:pt x="103" y="73"/>
                    </a:lnTo>
                    <a:lnTo>
                      <a:pt x="101" y="75"/>
                    </a:lnTo>
                    <a:lnTo>
                      <a:pt x="98" y="77"/>
                    </a:lnTo>
                    <a:lnTo>
                      <a:pt x="93" y="82"/>
                    </a:lnTo>
                    <a:lnTo>
                      <a:pt x="89" y="89"/>
                    </a:lnTo>
                    <a:lnTo>
                      <a:pt x="87" y="96"/>
                    </a:lnTo>
                    <a:lnTo>
                      <a:pt x="87" y="100"/>
                    </a:lnTo>
                    <a:lnTo>
                      <a:pt x="89" y="103"/>
                    </a:lnTo>
                    <a:lnTo>
                      <a:pt x="91" y="105"/>
                    </a:lnTo>
                    <a:lnTo>
                      <a:pt x="93" y="108"/>
                    </a:lnTo>
                    <a:lnTo>
                      <a:pt x="96" y="113"/>
                    </a:lnTo>
                    <a:lnTo>
                      <a:pt x="101" y="117"/>
                    </a:lnTo>
                    <a:lnTo>
                      <a:pt x="107" y="120"/>
                    </a:lnTo>
                    <a:lnTo>
                      <a:pt x="107" y="122"/>
                    </a:lnTo>
                    <a:lnTo>
                      <a:pt x="108" y="126"/>
                    </a:lnTo>
                    <a:lnTo>
                      <a:pt x="108" y="129"/>
                    </a:lnTo>
                    <a:lnTo>
                      <a:pt x="108" y="131"/>
                    </a:lnTo>
                    <a:lnTo>
                      <a:pt x="108" y="134"/>
                    </a:lnTo>
                    <a:lnTo>
                      <a:pt x="112" y="140"/>
                    </a:lnTo>
                    <a:lnTo>
                      <a:pt x="115" y="143"/>
                    </a:lnTo>
                    <a:lnTo>
                      <a:pt x="121" y="148"/>
                    </a:lnTo>
                    <a:lnTo>
                      <a:pt x="126" y="154"/>
                    </a:lnTo>
                    <a:lnTo>
                      <a:pt x="131" y="161"/>
                    </a:lnTo>
                    <a:lnTo>
                      <a:pt x="136" y="168"/>
                    </a:lnTo>
                    <a:lnTo>
                      <a:pt x="143" y="175"/>
                    </a:lnTo>
                    <a:lnTo>
                      <a:pt x="152" y="183"/>
                    </a:lnTo>
                    <a:lnTo>
                      <a:pt x="161" y="192"/>
                    </a:lnTo>
                    <a:lnTo>
                      <a:pt x="163" y="194"/>
                    </a:lnTo>
                    <a:lnTo>
                      <a:pt x="164" y="194"/>
                    </a:lnTo>
                    <a:lnTo>
                      <a:pt x="166" y="194"/>
                    </a:lnTo>
                    <a:lnTo>
                      <a:pt x="168" y="194"/>
                    </a:lnTo>
                    <a:lnTo>
                      <a:pt x="168" y="195"/>
                    </a:lnTo>
                    <a:lnTo>
                      <a:pt x="169" y="202"/>
                    </a:lnTo>
                    <a:lnTo>
                      <a:pt x="173" y="209"/>
                    </a:lnTo>
                    <a:lnTo>
                      <a:pt x="178" y="215"/>
                    </a:lnTo>
                    <a:lnTo>
                      <a:pt x="180" y="222"/>
                    </a:lnTo>
                    <a:lnTo>
                      <a:pt x="182" y="225"/>
                    </a:lnTo>
                    <a:lnTo>
                      <a:pt x="182" y="230"/>
                    </a:lnTo>
                    <a:lnTo>
                      <a:pt x="182" y="234"/>
                    </a:lnTo>
                    <a:lnTo>
                      <a:pt x="183" y="236"/>
                    </a:lnTo>
                    <a:lnTo>
                      <a:pt x="185" y="237"/>
                    </a:lnTo>
                    <a:lnTo>
                      <a:pt x="183" y="239"/>
                    </a:lnTo>
                    <a:lnTo>
                      <a:pt x="183" y="241"/>
                    </a:lnTo>
                    <a:lnTo>
                      <a:pt x="183" y="243"/>
                    </a:lnTo>
                    <a:lnTo>
                      <a:pt x="183" y="244"/>
                    </a:lnTo>
                    <a:lnTo>
                      <a:pt x="185" y="246"/>
                    </a:lnTo>
                    <a:lnTo>
                      <a:pt x="187" y="248"/>
                    </a:lnTo>
                    <a:lnTo>
                      <a:pt x="189" y="250"/>
                    </a:lnTo>
                    <a:lnTo>
                      <a:pt x="189" y="251"/>
                    </a:lnTo>
                    <a:lnTo>
                      <a:pt x="187" y="253"/>
                    </a:lnTo>
                    <a:lnTo>
                      <a:pt x="187" y="255"/>
                    </a:lnTo>
                    <a:lnTo>
                      <a:pt x="185" y="257"/>
                    </a:lnTo>
                    <a:lnTo>
                      <a:pt x="187" y="258"/>
                    </a:lnTo>
                    <a:lnTo>
                      <a:pt x="189" y="260"/>
                    </a:lnTo>
                    <a:lnTo>
                      <a:pt x="192" y="264"/>
                    </a:lnTo>
                    <a:lnTo>
                      <a:pt x="192" y="265"/>
                    </a:lnTo>
                    <a:lnTo>
                      <a:pt x="190" y="265"/>
                    </a:lnTo>
                    <a:lnTo>
                      <a:pt x="189" y="265"/>
                    </a:lnTo>
                    <a:lnTo>
                      <a:pt x="187" y="265"/>
                    </a:lnTo>
                    <a:lnTo>
                      <a:pt x="187" y="267"/>
                    </a:lnTo>
                    <a:lnTo>
                      <a:pt x="187" y="269"/>
                    </a:lnTo>
                    <a:lnTo>
                      <a:pt x="189" y="272"/>
                    </a:lnTo>
                    <a:lnTo>
                      <a:pt x="189" y="276"/>
                    </a:lnTo>
                    <a:lnTo>
                      <a:pt x="189" y="277"/>
                    </a:lnTo>
                    <a:lnTo>
                      <a:pt x="187" y="279"/>
                    </a:lnTo>
                    <a:lnTo>
                      <a:pt x="187" y="281"/>
                    </a:lnTo>
                    <a:lnTo>
                      <a:pt x="185" y="283"/>
                    </a:lnTo>
                    <a:lnTo>
                      <a:pt x="185" y="284"/>
                    </a:lnTo>
                    <a:lnTo>
                      <a:pt x="187" y="284"/>
                    </a:lnTo>
                    <a:lnTo>
                      <a:pt x="189" y="284"/>
                    </a:lnTo>
                    <a:lnTo>
                      <a:pt x="190" y="283"/>
                    </a:lnTo>
                    <a:lnTo>
                      <a:pt x="190" y="284"/>
                    </a:lnTo>
                    <a:lnTo>
                      <a:pt x="190" y="286"/>
                    </a:lnTo>
                    <a:lnTo>
                      <a:pt x="190" y="290"/>
                    </a:lnTo>
                    <a:lnTo>
                      <a:pt x="189" y="293"/>
                    </a:lnTo>
                    <a:lnTo>
                      <a:pt x="189" y="295"/>
                    </a:lnTo>
                    <a:lnTo>
                      <a:pt x="189" y="297"/>
                    </a:lnTo>
                    <a:lnTo>
                      <a:pt x="187" y="297"/>
                    </a:lnTo>
                    <a:lnTo>
                      <a:pt x="185" y="297"/>
                    </a:lnTo>
                    <a:lnTo>
                      <a:pt x="183" y="295"/>
                    </a:lnTo>
                    <a:lnTo>
                      <a:pt x="182" y="297"/>
                    </a:lnTo>
                    <a:lnTo>
                      <a:pt x="182" y="298"/>
                    </a:lnTo>
                    <a:lnTo>
                      <a:pt x="180" y="302"/>
                    </a:lnTo>
                    <a:lnTo>
                      <a:pt x="180" y="304"/>
                    </a:lnTo>
                    <a:lnTo>
                      <a:pt x="180" y="305"/>
                    </a:lnTo>
                    <a:lnTo>
                      <a:pt x="178" y="309"/>
                    </a:lnTo>
                    <a:lnTo>
                      <a:pt x="175" y="312"/>
                    </a:lnTo>
                    <a:lnTo>
                      <a:pt x="171" y="316"/>
                    </a:lnTo>
                    <a:lnTo>
                      <a:pt x="168" y="318"/>
                    </a:lnTo>
                    <a:lnTo>
                      <a:pt x="164" y="321"/>
                    </a:lnTo>
                    <a:lnTo>
                      <a:pt x="163" y="321"/>
                    </a:lnTo>
                    <a:lnTo>
                      <a:pt x="161" y="323"/>
                    </a:lnTo>
                    <a:lnTo>
                      <a:pt x="157" y="325"/>
                    </a:lnTo>
                    <a:lnTo>
                      <a:pt x="154" y="326"/>
                    </a:lnTo>
                    <a:lnTo>
                      <a:pt x="150" y="328"/>
                    </a:lnTo>
                    <a:lnTo>
                      <a:pt x="149" y="330"/>
                    </a:lnTo>
                    <a:lnTo>
                      <a:pt x="145" y="332"/>
                    </a:lnTo>
                    <a:lnTo>
                      <a:pt x="145" y="333"/>
                    </a:lnTo>
                    <a:lnTo>
                      <a:pt x="147" y="333"/>
                    </a:lnTo>
                    <a:lnTo>
                      <a:pt x="147" y="335"/>
                    </a:lnTo>
                    <a:lnTo>
                      <a:pt x="147" y="337"/>
                    </a:lnTo>
                    <a:lnTo>
                      <a:pt x="145" y="339"/>
                    </a:lnTo>
                    <a:lnTo>
                      <a:pt x="143" y="340"/>
                    </a:lnTo>
                    <a:lnTo>
                      <a:pt x="143" y="344"/>
                    </a:lnTo>
                    <a:lnTo>
                      <a:pt x="143" y="346"/>
                    </a:lnTo>
                    <a:lnTo>
                      <a:pt x="143" y="349"/>
                    </a:lnTo>
                    <a:lnTo>
                      <a:pt x="142" y="349"/>
                    </a:lnTo>
                    <a:lnTo>
                      <a:pt x="140" y="349"/>
                    </a:lnTo>
                    <a:lnTo>
                      <a:pt x="138" y="347"/>
                    </a:lnTo>
                    <a:lnTo>
                      <a:pt x="136" y="346"/>
                    </a:lnTo>
                    <a:lnTo>
                      <a:pt x="136" y="344"/>
                    </a:lnTo>
                    <a:lnTo>
                      <a:pt x="135" y="342"/>
                    </a:lnTo>
                    <a:lnTo>
                      <a:pt x="135" y="340"/>
                    </a:lnTo>
                    <a:lnTo>
                      <a:pt x="133" y="339"/>
                    </a:lnTo>
                    <a:lnTo>
                      <a:pt x="133" y="340"/>
                    </a:lnTo>
                    <a:lnTo>
                      <a:pt x="133" y="344"/>
                    </a:lnTo>
                    <a:lnTo>
                      <a:pt x="133" y="346"/>
                    </a:lnTo>
                    <a:lnTo>
                      <a:pt x="135" y="347"/>
                    </a:lnTo>
                    <a:lnTo>
                      <a:pt x="136" y="351"/>
                    </a:lnTo>
                    <a:lnTo>
                      <a:pt x="138" y="352"/>
                    </a:lnTo>
                    <a:lnTo>
                      <a:pt x="138" y="354"/>
                    </a:lnTo>
                    <a:lnTo>
                      <a:pt x="138" y="356"/>
                    </a:lnTo>
                    <a:lnTo>
                      <a:pt x="135" y="356"/>
                    </a:lnTo>
                    <a:lnTo>
                      <a:pt x="133" y="358"/>
                    </a:lnTo>
                    <a:lnTo>
                      <a:pt x="133" y="359"/>
                    </a:lnTo>
                    <a:lnTo>
                      <a:pt x="131" y="359"/>
                    </a:lnTo>
                    <a:lnTo>
                      <a:pt x="129" y="359"/>
                    </a:lnTo>
                    <a:lnTo>
                      <a:pt x="126" y="359"/>
                    </a:lnTo>
                    <a:lnTo>
                      <a:pt x="124" y="361"/>
                    </a:lnTo>
                    <a:lnTo>
                      <a:pt x="122" y="363"/>
                    </a:lnTo>
                    <a:lnTo>
                      <a:pt x="121" y="366"/>
                    </a:lnTo>
                    <a:lnTo>
                      <a:pt x="119" y="368"/>
                    </a:lnTo>
                    <a:lnTo>
                      <a:pt x="117" y="368"/>
                    </a:lnTo>
                    <a:lnTo>
                      <a:pt x="115" y="370"/>
                    </a:lnTo>
                    <a:lnTo>
                      <a:pt x="114" y="370"/>
                    </a:lnTo>
                    <a:lnTo>
                      <a:pt x="112" y="370"/>
                    </a:lnTo>
                    <a:lnTo>
                      <a:pt x="108" y="370"/>
                    </a:lnTo>
                    <a:lnTo>
                      <a:pt x="107" y="370"/>
                    </a:lnTo>
                    <a:lnTo>
                      <a:pt x="108" y="370"/>
                    </a:lnTo>
                    <a:lnTo>
                      <a:pt x="110" y="368"/>
                    </a:lnTo>
                    <a:lnTo>
                      <a:pt x="108" y="366"/>
                    </a:lnTo>
                    <a:lnTo>
                      <a:pt x="108" y="363"/>
                    </a:lnTo>
                    <a:lnTo>
                      <a:pt x="107" y="361"/>
                    </a:lnTo>
                    <a:lnTo>
                      <a:pt x="107" y="352"/>
                    </a:lnTo>
                    <a:lnTo>
                      <a:pt x="108" y="344"/>
                    </a:lnTo>
                    <a:lnTo>
                      <a:pt x="112" y="337"/>
                    </a:lnTo>
                    <a:lnTo>
                      <a:pt x="107" y="335"/>
                    </a:lnTo>
                    <a:lnTo>
                      <a:pt x="105" y="333"/>
                    </a:lnTo>
                    <a:lnTo>
                      <a:pt x="101" y="332"/>
                    </a:lnTo>
                    <a:lnTo>
                      <a:pt x="100" y="330"/>
                    </a:lnTo>
                    <a:lnTo>
                      <a:pt x="101" y="326"/>
                    </a:lnTo>
                    <a:lnTo>
                      <a:pt x="103" y="325"/>
                    </a:lnTo>
                    <a:lnTo>
                      <a:pt x="105" y="325"/>
                    </a:lnTo>
                    <a:lnTo>
                      <a:pt x="110" y="323"/>
                    </a:lnTo>
                    <a:lnTo>
                      <a:pt x="114" y="319"/>
                    </a:lnTo>
                    <a:lnTo>
                      <a:pt x="117" y="318"/>
                    </a:lnTo>
                    <a:lnTo>
                      <a:pt x="122" y="316"/>
                    </a:lnTo>
                    <a:lnTo>
                      <a:pt x="124" y="318"/>
                    </a:lnTo>
                    <a:lnTo>
                      <a:pt x="126" y="319"/>
                    </a:lnTo>
                    <a:lnTo>
                      <a:pt x="128" y="321"/>
                    </a:lnTo>
                    <a:lnTo>
                      <a:pt x="131" y="321"/>
                    </a:lnTo>
                    <a:lnTo>
                      <a:pt x="133" y="321"/>
                    </a:lnTo>
                    <a:lnTo>
                      <a:pt x="133" y="319"/>
                    </a:lnTo>
                    <a:lnTo>
                      <a:pt x="131" y="318"/>
                    </a:lnTo>
                    <a:lnTo>
                      <a:pt x="129" y="316"/>
                    </a:lnTo>
                    <a:lnTo>
                      <a:pt x="128" y="314"/>
                    </a:lnTo>
                    <a:lnTo>
                      <a:pt x="126" y="312"/>
                    </a:lnTo>
                    <a:lnTo>
                      <a:pt x="124" y="309"/>
                    </a:lnTo>
                    <a:lnTo>
                      <a:pt x="122" y="307"/>
                    </a:lnTo>
                    <a:lnTo>
                      <a:pt x="122" y="305"/>
                    </a:lnTo>
                    <a:lnTo>
                      <a:pt x="124" y="305"/>
                    </a:lnTo>
                    <a:lnTo>
                      <a:pt x="126" y="305"/>
                    </a:lnTo>
                    <a:lnTo>
                      <a:pt x="131" y="304"/>
                    </a:lnTo>
                    <a:lnTo>
                      <a:pt x="135" y="302"/>
                    </a:lnTo>
                    <a:lnTo>
                      <a:pt x="138" y="298"/>
                    </a:lnTo>
                    <a:lnTo>
                      <a:pt x="140" y="295"/>
                    </a:lnTo>
                    <a:lnTo>
                      <a:pt x="142" y="293"/>
                    </a:lnTo>
                    <a:lnTo>
                      <a:pt x="143" y="291"/>
                    </a:lnTo>
                    <a:lnTo>
                      <a:pt x="145" y="290"/>
                    </a:lnTo>
                    <a:lnTo>
                      <a:pt x="147" y="288"/>
                    </a:lnTo>
                    <a:lnTo>
                      <a:pt x="150" y="288"/>
                    </a:lnTo>
                    <a:lnTo>
                      <a:pt x="152" y="288"/>
                    </a:lnTo>
                    <a:lnTo>
                      <a:pt x="156" y="290"/>
                    </a:lnTo>
                    <a:lnTo>
                      <a:pt x="157" y="290"/>
                    </a:lnTo>
                    <a:lnTo>
                      <a:pt x="159" y="290"/>
                    </a:lnTo>
                    <a:lnTo>
                      <a:pt x="161" y="288"/>
                    </a:lnTo>
                    <a:lnTo>
                      <a:pt x="163" y="284"/>
                    </a:lnTo>
                    <a:lnTo>
                      <a:pt x="163" y="281"/>
                    </a:lnTo>
                    <a:lnTo>
                      <a:pt x="161" y="277"/>
                    </a:lnTo>
                    <a:lnTo>
                      <a:pt x="159" y="274"/>
                    </a:lnTo>
                    <a:lnTo>
                      <a:pt x="157" y="271"/>
                    </a:lnTo>
                    <a:lnTo>
                      <a:pt x="156" y="267"/>
                    </a:lnTo>
                    <a:lnTo>
                      <a:pt x="157" y="257"/>
                    </a:lnTo>
                    <a:lnTo>
                      <a:pt x="161" y="246"/>
                    </a:lnTo>
                    <a:lnTo>
                      <a:pt x="163" y="236"/>
                    </a:lnTo>
                    <a:lnTo>
                      <a:pt x="159" y="220"/>
                    </a:lnTo>
                    <a:lnTo>
                      <a:pt x="150" y="204"/>
                    </a:lnTo>
                    <a:lnTo>
                      <a:pt x="149" y="201"/>
                    </a:lnTo>
                    <a:lnTo>
                      <a:pt x="149" y="197"/>
                    </a:lnTo>
                    <a:lnTo>
                      <a:pt x="149" y="192"/>
                    </a:lnTo>
                    <a:lnTo>
                      <a:pt x="149" y="189"/>
                    </a:lnTo>
                    <a:lnTo>
                      <a:pt x="143" y="182"/>
                    </a:lnTo>
                    <a:lnTo>
                      <a:pt x="135" y="178"/>
                    </a:lnTo>
                    <a:lnTo>
                      <a:pt x="126" y="176"/>
                    </a:lnTo>
                    <a:lnTo>
                      <a:pt x="119" y="173"/>
                    </a:lnTo>
                    <a:lnTo>
                      <a:pt x="114" y="166"/>
                    </a:lnTo>
                    <a:lnTo>
                      <a:pt x="114" y="161"/>
                    </a:lnTo>
                    <a:lnTo>
                      <a:pt x="112" y="155"/>
                    </a:lnTo>
                    <a:lnTo>
                      <a:pt x="110" y="150"/>
                    </a:lnTo>
                    <a:lnTo>
                      <a:pt x="107" y="147"/>
                    </a:lnTo>
                    <a:lnTo>
                      <a:pt x="103" y="143"/>
                    </a:lnTo>
                    <a:lnTo>
                      <a:pt x="98" y="141"/>
                    </a:lnTo>
                    <a:lnTo>
                      <a:pt x="94" y="138"/>
                    </a:lnTo>
                    <a:lnTo>
                      <a:pt x="93" y="133"/>
                    </a:lnTo>
                    <a:lnTo>
                      <a:pt x="91" y="126"/>
                    </a:lnTo>
                    <a:lnTo>
                      <a:pt x="89" y="120"/>
                    </a:lnTo>
                    <a:lnTo>
                      <a:pt x="87" y="119"/>
                    </a:lnTo>
                    <a:lnTo>
                      <a:pt x="86" y="117"/>
                    </a:lnTo>
                    <a:lnTo>
                      <a:pt x="86" y="115"/>
                    </a:lnTo>
                    <a:lnTo>
                      <a:pt x="82" y="112"/>
                    </a:lnTo>
                    <a:lnTo>
                      <a:pt x="79" y="110"/>
                    </a:lnTo>
                    <a:lnTo>
                      <a:pt x="75" y="107"/>
                    </a:lnTo>
                    <a:lnTo>
                      <a:pt x="70" y="105"/>
                    </a:lnTo>
                    <a:lnTo>
                      <a:pt x="65" y="103"/>
                    </a:lnTo>
                    <a:lnTo>
                      <a:pt x="61" y="101"/>
                    </a:lnTo>
                    <a:lnTo>
                      <a:pt x="58" y="98"/>
                    </a:lnTo>
                    <a:lnTo>
                      <a:pt x="56" y="96"/>
                    </a:lnTo>
                    <a:lnTo>
                      <a:pt x="58" y="93"/>
                    </a:lnTo>
                    <a:lnTo>
                      <a:pt x="59" y="91"/>
                    </a:lnTo>
                    <a:lnTo>
                      <a:pt x="63" y="91"/>
                    </a:lnTo>
                    <a:lnTo>
                      <a:pt x="65" y="89"/>
                    </a:lnTo>
                    <a:lnTo>
                      <a:pt x="68" y="89"/>
                    </a:lnTo>
                    <a:lnTo>
                      <a:pt x="72" y="89"/>
                    </a:lnTo>
                    <a:lnTo>
                      <a:pt x="75" y="89"/>
                    </a:lnTo>
                    <a:lnTo>
                      <a:pt x="77" y="89"/>
                    </a:lnTo>
                    <a:lnTo>
                      <a:pt x="79" y="87"/>
                    </a:lnTo>
                    <a:lnTo>
                      <a:pt x="79" y="84"/>
                    </a:lnTo>
                    <a:lnTo>
                      <a:pt x="80" y="82"/>
                    </a:lnTo>
                    <a:lnTo>
                      <a:pt x="80" y="80"/>
                    </a:lnTo>
                    <a:lnTo>
                      <a:pt x="80" y="79"/>
                    </a:lnTo>
                    <a:lnTo>
                      <a:pt x="79" y="75"/>
                    </a:lnTo>
                    <a:lnTo>
                      <a:pt x="75" y="72"/>
                    </a:lnTo>
                    <a:lnTo>
                      <a:pt x="72" y="68"/>
                    </a:lnTo>
                    <a:lnTo>
                      <a:pt x="68" y="65"/>
                    </a:lnTo>
                    <a:lnTo>
                      <a:pt x="65" y="63"/>
                    </a:lnTo>
                    <a:lnTo>
                      <a:pt x="58" y="63"/>
                    </a:lnTo>
                    <a:lnTo>
                      <a:pt x="44" y="63"/>
                    </a:lnTo>
                    <a:lnTo>
                      <a:pt x="30" y="58"/>
                    </a:lnTo>
                    <a:lnTo>
                      <a:pt x="28" y="58"/>
                    </a:lnTo>
                    <a:lnTo>
                      <a:pt x="26" y="56"/>
                    </a:lnTo>
                    <a:lnTo>
                      <a:pt x="25" y="52"/>
                    </a:lnTo>
                    <a:lnTo>
                      <a:pt x="25" y="49"/>
                    </a:lnTo>
                    <a:lnTo>
                      <a:pt x="25" y="47"/>
                    </a:lnTo>
                    <a:lnTo>
                      <a:pt x="23" y="44"/>
                    </a:lnTo>
                    <a:lnTo>
                      <a:pt x="21" y="42"/>
                    </a:lnTo>
                    <a:lnTo>
                      <a:pt x="18" y="40"/>
                    </a:lnTo>
                    <a:lnTo>
                      <a:pt x="14" y="38"/>
                    </a:lnTo>
                    <a:lnTo>
                      <a:pt x="9" y="33"/>
                    </a:lnTo>
                    <a:lnTo>
                      <a:pt x="4" y="26"/>
                    </a:lnTo>
                    <a:lnTo>
                      <a:pt x="0" y="19"/>
                    </a:lnTo>
                    <a:lnTo>
                      <a:pt x="5" y="19"/>
                    </a:lnTo>
                    <a:lnTo>
                      <a:pt x="11" y="18"/>
                    </a:lnTo>
                    <a:lnTo>
                      <a:pt x="14" y="19"/>
                    </a:lnTo>
                    <a:lnTo>
                      <a:pt x="18" y="23"/>
                    </a:lnTo>
                    <a:lnTo>
                      <a:pt x="19" y="23"/>
                    </a:lnTo>
                    <a:lnTo>
                      <a:pt x="21" y="25"/>
                    </a:lnTo>
                    <a:lnTo>
                      <a:pt x="23" y="23"/>
                    </a:lnTo>
                    <a:lnTo>
                      <a:pt x="21" y="21"/>
                    </a:lnTo>
                    <a:lnTo>
                      <a:pt x="21" y="19"/>
                    </a:lnTo>
                    <a:lnTo>
                      <a:pt x="21" y="16"/>
                    </a:lnTo>
                    <a:lnTo>
                      <a:pt x="21" y="14"/>
                    </a:lnTo>
                    <a:lnTo>
                      <a:pt x="23" y="12"/>
                    </a:lnTo>
                    <a:lnTo>
                      <a:pt x="23" y="11"/>
                    </a:lnTo>
                    <a:lnTo>
                      <a:pt x="26" y="11"/>
                    </a:lnTo>
                    <a:lnTo>
                      <a:pt x="26" y="12"/>
                    </a:lnTo>
                    <a:lnTo>
                      <a:pt x="28" y="14"/>
                    </a:lnTo>
                    <a:lnTo>
                      <a:pt x="30" y="16"/>
                    </a:lnTo>
                    <a:lnTo>
                      <a:pt x="32" y="18"/>
                    </a:lnTo>
                    <a:lnTo>
                      <a:pt x="33" y="18"/>
                    </a:lnTo>
                    <a:lnTo>
                      <a:pt x="37" y="18"/>
                    </a:lnTo>
                    <a:lnTo>
                      <a:pt x="39" y="16"/>
                    </a:lnTo>
                    <a:lnTo>
                      <a:pt x="40" y="16"/>
                    </a:lnTo>
                    <a:lnTo>
                      <a:pt x="42" y="18"/>
                    </a:lnTo>
                    <a:lnTo>
                      <a:pt x="44" y="19"/>
                    </a:lnTo>
                    <a:lnTo>
                      <a:pt x="47" y="18"/>
                    </a:lnTo>
                    <a:lnTo>
                      <a:pt x="49" y="18"/>
                    </a:lnTo>
                    <a:lnTo>
                      <a:pt x="51" y="16"/>
                    </a:lnTo>
                    <a:lnTo>
                      <a:pt x="53" y="16"/>
                    </a:lnTo>
                    <a:lnTo>
                      <a:pt x="54" y="16"/>
                    </a:lnTo>
                    <a:lnTo>
                      <a:pt x="56" y="16"/>
                    </a:lnTo>
                    <a:lnTo>
                      <a:pt x="58" y="16"/>
                    </a:lnTo>
                    <a:lnTo>
                      <a:pt x="58" y="14"/>
                    </a:lnTo>
                    <a:lnTo>
                      <a:pt x="58" y="12"/>
                    </a:lnTo>
                    <a:lnTo>
                      <a:pt x="58" y="11"/>
                    </a:lnTo>
                    <a:lnTo>
                      <a:pt x="58" y="7"/>
                    </a:lnTo>
                    <a:lnTo>
                      <a:pt x="59" y="5"/>
                    </a:lnTo>
                    <a:lnTo>
                      <a:pt x="63" y="4"/>
                    </a:lnTo>
                    <a:lnTo>
                      <a:pt x="65" y="4"/>
                    </a:lnTo>
                    <a:lnTo>
                      <a:pt x="66" y="2"/>
                    </a:lnTo>
                    <a:lnTo>
                      <a:pt x="68" y="2"/>
                    </a:lnTo>
                    <a:lnTo>
                      <a:pt x="70" y="0"/>
                    </a:lnTo>
                    <a:lnTo>
                      <a:pt x="73" y="0"/>
                    </a:lnTo>
                    <a:lnTo>
                      <a:pt x="7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3" name="Freeform 1520"/>
              <p:cNvSpPr>
                <a:spLocks/>
              </p:cNvSpPr>
              <p:nvPr/>
            </p:nvSpPr>
            <p:spPr bwMode="auto">
              <a:xfrm>
                <a:off x="7186612" y="3853704"/>
                <a:ext cx="141288" cy="211138"/>
              </a:xfrm>
              <a:custGeom>
                <a:avLst/>
                <a:gdLst>
                  <a:gd name="T0" fmla="*/ 7 w 89"/>
                  <a:gd name="T1" fmla="*/ 2 h 133"/>
                  <a:gd name="T2" fmla="*/ 14 w 89"/>
                  <a:gd name="T3" fmla="*/ 5 h 133"/>
                  <a:gd name="T4" fmla="*/ 19 w 89"/>
                  <a:gd name="T5" fmla="*/ 9 h 133"/>
                  <a:gd name="T6" fmla="*/ 26 w 89"/>
                  <a:gd name="T7" fmla="*/ 11 h 133"/>
                  <a:gd name="T8" fmla="*/ 30 w 89"/>
                  <a:gd name="T9" fmla="*/ 7 h 133"/>
                  <a:gd name="T10" fmla="*/ 32 w 89"/>
                  <a:gd name="T11" fmla="*/ 4 h 133"/>
                  <a:gd name="T12" fmla="*/ 37 w 89"/>
                  <a:gd name="T13" fmla="*/ 2 h 133"/>
                  <a:gd name="T14" fmla="*/ 40 w 89"/>
                  <a:gd name="T15" fmla="*/ 7 h 133"/>
                  <a:gd name="T16" fmla="*/ 45 w 89"/>
                  <a:gd name="T17" fmla="*/ 12 h 133"/>
                  <a:gd name="T18" fmla="*/ 49 w 89"/>
                  <a:gd name="T19" fmla="*/ 18 h 133"/>
                  <a:gd name="T20" fmla="*/ 59 w 89"/>
                  <a:gd name="T21" fmla="*/ 28 h 133"/>
                  <a:gd name="T22" fmla="*/ 72 w 89"/>
                  <a:gd name="T23" fmla="*/ 47 h 133"/>
                  <a:gd name="T24" fmla="*/ 72 w 89"/>
                  <a:gd name="T25" fmla="*/ 56 h 133"/>
                  <a:gd name="T26" fmla="*/ 68 w 89"/>
                  <a:gd name="T27" fmla="*/ 63 h 133"/>
                  <a:gd name="T28" fmla="*/ 65 w 89"/>
                  <a:gd name="T29" fmla="*/ 67 h 133"/>
                  <a:gd name="T30" fmla="*/ 65 w 89"/>
                  <a:gd name="T31" fmla="*/ 72 h 133"/>
                  <a:gd name="T32" fmla="*/ 68 w 89"/>
                  <a:gd name="T33" fmla="*/ 75 h 133"/>
                  <a:gd name="T34" fmla="*/ 66 w 89"/>
                  <a:gd name="T35" fmla="*/ 82 h 133"/>
                  <a:gd name="T36" fmla="*/ 68 w 89"/>
                  <a:gd name="T37" fmla="*/ 89 h 133"/>
                  <a:gd name="T38" fmla="*/ 73 w 89"/>
                  <a:gd name="T39" fmla="*/ 94 h 133"/>
                  <a:gd name="T40" fmla="*/ 75 w 89"/>
                  <a:gd name="T41" fmla="*/ 101 h 133"/>
                  <a:gd name="T42" fmla="*/ 79 w 89"/>
                  <a:gd name="T43" fmla="*/ 110 h 133"/>
                  <a:gd name="T44" fmla="*/ 84 w 89"/>
                  <a:gd name="T45" fmla="*/ 117 h 133"/>
                  <a:gd name="T46" fmla="*/ 89 w 89"/>
                  <a:gd name="T47" fmla="*/ 126 h 133"/>
                  <a:gd name="T48" fmla="*/ 89 w 89"/>
                  <a:gd name="T49" fmla="*/ 133 h 133"/>
                  <a:gd name="T50" fmla="*/ 86 w 89"/>
                  <a:gd name="T51" fmla="*/ 133 h 133"/>
                  <a:gd name="T52" fmla="*/ 82 w 89"/>
                  <a:gd name="T53" fmla="*/ 131 h 133"/>
                  <a:gd name="T54" fmla="*/ 79 w 89"/>
                  <a:gd name="T55" fmla="*/ 129 h 133"/>
                  <a:gd name="T56" fmla="*/ 77 w 89"/>
                  <a:gd name="T57" fmla="*/ 133 h 133"/>
                  <a:gd name="T58" fmla="*/ 73 w 89"/>
                  <a:gd name="T59" fmla="*/ 133 h 133"/>
                  <a:gd name="T60" fmla="*/ 66 w 89"/>
                  <a:gd name="T61" fmla="*/ 122 h 133"/>
                  <a:gd name="T62" fmla="*/ 56 w 89"/>
                  <a:gd name="T63" fmla="*/ 117 h 133"/>
                  <a:gd name="T64" fmla="*/ 51 w 89"/>
                  <a:gd name="T65" fmla="*/ 112 h 133"/>
                  <a:gd name="T66" fmla="*/ 45 w 89"/>
                  <a:gd name="T67" fmla="*/ 107 h 133"/>
                  <a:gd name="T68" fmla="*/ 37 w 89"/>
                  <a:gd name="T69" fmla="*/ 101 h 133"/>
                  <a:gd name="T70" fmla="*/ 35 w 89"/>
                  <a:gd name="T71" fmla="*/ 98 h 133"/>
                  <a:gd name="T72" fmla="*/ 32 w 89"/>
                  <a:gd name="T73" fmla="*/ 96 h 133"/>
                  <a:gd name="T74" fmla="*/ 26 w 89"/>
                  <a:gd name="T75" fmla="*/ 93 h 133"/>
                  <a:gd name="T76" fmla="*/ 25 w 89"/>
                  <a:gd name="T77" fmla="*/ 89 h 133"/>
                  <a:gd name="T78" fmla="*/ 25 w 89"/>
                  <a:gd name="T79" fmla="*/ 81 h 133"/>
                  <a:gd name="T80" fmla="*/ 21 w 89"/>
                  <a:gd name="T81" fmla="*/ 74 h 133"/>
                  <a:gd name="T82" fmla="*/ 18 w 89"/>
                  <a:gd name="T83" fmla="*/ 68 h 133"/>
                  <a:gd name="T84" fmla="*/ 19 w 89"/>
                  <a:gd name="T85" fmla="*/ 63 h 133"/>
                  <a:gd name="T86" fmla="*/ 19 w 89"/>
                  <a:gd name="T87" fmla="*/ 60 h 133"/>
                  <a:gd name="T88" fmla="*/ 16 w 89"/>
                  <a:gd name="T89" fmla="*/ 56 h 133"/>
                  <a:gd name="T90" fmla="*/ 12 w 89"/>
                  <a:gd name="T91" fmla="*/ 47 h 133"/>
                  <a:gd name="T92" fmla="*/ 11 w 89"/>
                  <a:gd name="T93" fmla="*/ 40 h 133"/>
                  <a:gd name="T94" fmla="*/ 9 w 89"/>
                  <a:gd name="T95" fmla="*/ 35 h 133"/>
                  <a:gd name="T96" fmla="*/ 9 w 89"/>
                  <a:gd name="T97" fmla="*/ 30 h 133"/>
                  <a:gd name="T98" fmla="*/ 7 w 89"/>
                  <a:gd name="T99" fmla="*/ 23 h 133"/>
                  <a:gd name="T100" fmla="*/ 4 w 89"/>
                  <a:gd name="T101" fmla="*/ 9 h 133"/>
                  <a:gd name="T102" fmla="*/ 4 w 89"/>
                  <a:gd name="T103" fmla="*/ 0 h 1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33"/>
                  <a:gd name="T158" fmla="*/ 89 w 89"/>
                  <a:gd name="T159" fmla="*/ 133 h 1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33">
                    <a:moveTo>
                      <a:pt x="4" y="0"/>
                    </a:moveTo>
                    <a:lnTo>
                      <a:pt x="7" y="2"/>
                    </a:lnTo>
                    <a:lnTo>
                      <a:pt x="11" y="4"/>
                    </a:lnTo>
                    <a:lnTo>
                      <a:pt x="14" y="5"/>
                    </a:lnTo>
                    <a:lnTo>
                      <a:pt x="18" y="7"/>
                    </a:lnTo>
                    <a:lnTo>
                      <a:pt x="19" y="9"/>
                    </a:lnTo>
                    <a:lnTo>
                      <a:pt x="23" y="11"/>
                    </a:lnTo>
                    <a:lnTo>
                      <a:pt x="26" y="11"/>
                    </a:lnTo>
                    <a:lnTo>
                      <a:pt x="28" y="11"/>
                    </a:lnTo>
                    <a:lnTo>
                      <a:pt x="30" y="7"/>
                    </a:lnTo>
                    <a:lnTo>
                      <a:pt x="32" y="5"/>
                    </a:lnTo>
                    <a:lnTo>
                      <a:pt x="32" y="4"/>
                    </a:lnTo>
                    <a:lnTo>
                      <a:pt x="33" y="2"/>
                    </a:lnTo>
                    <a:lnTo>
                      <a:pt x="37" y="2"/>
                    </a:lnTo>
                    <a:lnTo>
                      <a:pt x="38" y="5"/>
                    </a:lnTo>
                    <a:lnTo>
                      <a:pt x="40" y="7"/>
                    </a:lnTo>
                    <a:lnTo>
                      <a:pt x="44" y="11"/>
                    </a:lnTo>
                    <a:lnTo>
                      <a:pt x="45" y="12"/>
                    </a:lnTo>
                    <a:lnTo>
                      <a:pt x="49" y="16"/>
                    </a:lnTo>
                    <a:lnTo>
                      <a:pt x="49" y="18"/>
                    </a:lnTo>
                    <a:lnTo>
                      <a:pt x="51" y="19"/>
                    </a:lnTo>
                    <a:lnTo>
                      <a:pt x="59" y="28"/>
                    </a:lnTo>
                    <a:lnTo>
                      <a:pt x="68" y="35"/>
                    </a:lnTo>
                    <a:lnTo>
                      <a:pt x="72" y="47"/>
                    </a:lnTo>
                    <a:lnTo>
                      <a:pt x="72" y="53"/>
                    </a:lnTo>
                    <a:lnTo>
                      <a:pt x="72" y="56"/>
                    </a:lnTo>
                    <a:lnTo>
                      <a:pt x="70" y="60"/>
                    </a:lnTo>
                    <a:lnTo>
                      <a:pt x="68" y="63"/>
                    </a:lnTo>
                    <a:lnTo>
                      <a:pt x="66" y="65"/>
                    </a:lnTo>
                    <a:lnTo>
                      <a:pt x="65" y="67"/>
                    </a:lnTo>
                    <a:lnTo>
                      <a:pt x="63" y="68"/>
                    </a:lnTo>
                    <a:lnTo>
                      <a:pt x="65" y="72"/>
                    </a:lnTo>
                    <a:lnTo>
                      <a:pt x="66" y="74"/>
                    </a:lnTo>
                    <a:lnTo>
                      <a:pt x="68" y="75"/>
                    </a:lnTo>
                    <a:lnTo>
                      <a:pt x="66" y="79"/>
                    </a:lnTo>
                    <a:lnTo>
                      <a:pt x="66" y="82"/>
                    </a:lnTo>
                    <a:lnTo>
                      <a:pt x="66" y="86"/>
                    </a:lnTo>
                    <a:lnTo>
                      <a:pt x="68" y="89"/>
                    </a:lnTo>
                    <a:lnTo>
                      <a:pt x="70" y="91"/>
                    </a:lnTo>
                    <a:lnTo>
                      <a:pt x="73" y="94"/>
                    </a:lnTo>
                    <a:lnTo>
                      <a:pt x="75" y="98"/>
                    </a:lnTo>
                    <a:lnTo>
                      <a:pt x="75" y="101"/>
                    </a:lnTo>
                    <a:lnTo>
                      <a:pt x="77" y="105"/>
                    </a:lnTo>
                    <a:lnTo>
                      <a:pt x="79" y="110"/>
                    </a:lnTo>
                    <a:lnTo>
                      <a:pt x="80" y="114"/>
                    </a:lnTo>
                    <a:lnTo>
                      <a:pt x="84" y="117"/>
                    </a:lnTo>
                    <a:lnTo>
                      <a:pt x="87" y="121"/>
                    </a:lnTo>
                    <a:lnTo>
                      <a:pt x="89" y="126"/>
                    </a:lnTo>
                    <a:lnTo>
                      <a:pt x="89" y="129"/>
                    </a:lnTo>
                    <a:lnTo>
                      <a:pt x="89" y="133"/>
                    </a:lnTo>
                    <a:lnTo>
                      <a:pt x="87" y="133"/>
                    </a:lnTo>
                    <a:lnTo>
                      <a:pt x="86" y="133"/>
                    </a:lnTo>
                    <a:lnTo>
                      <a:pt x="84" y="133"/>
                    </a:lnTo>
                    <a:lnTo>
                      <a:pt x="82" y="131"/>
                    </a:lnTo>
                    <a:lnTo>
                      <a:pt x="80" y="129"/>
                    </a:lnTo>
                    <a:lnTo>
                      <a:pt x="79" y="129"/>
                    </a:lnTo>
                    <a:lnTo>
                      <a:pt x="77" y="131"/>
                    </a:lnTo>
                    <a:lnTo>
                      <a:pt x="77" y="133"/>
                    </a:lnTo>
                    <a:lnTo>
                      <a:pt x="75" y="133"/>
                    </a:lnTo>
                    <a:lnTo>
                      <a:pt x="73" y="133"/>
                    </a:lnTo>
                    <a:lnTo>
                      <a:pt x="70" y="128"/>
                    </a:lnTo>
                    <a:lnTo>
                      <a:pt x="66" y="122"/>
                    </a:lnTo>
                    <a:lnTo>
                      <a:pt x="61" y="121"/>
                    </a:lnTo>
                    <a:lnTo>
                      <a:pt x="56" y="117"/>
                    </a:lnTo>
                    <a:lnTo>
                      <a:pt x="52" y="114"/>
                    </a:lnTo>
                    <a:lnTo>
                      <a:pt x="51" y="112"/>
                    </a:lnTo>
                    <a:lnTo>
                      <a:pt x="49" y="110"/>
                    </a:lnTo>
                    <a:lnTo>
                      <a:pt x="45" y="107"/>
                    </a:lnTo>
                    <a:lnTo>
                      <a:pt x="40" y="105"/>
                    </a:lnTo>
                    <a:lnTo>
                      <a:pt x="37" y="101"/>
                    </a:lnTo>
                    <a:lnTo>
                      <a:pt x="35" y="100"/>
                    </a:lnTo>
                    <a:lnTo>
                      <a:pt x="35" y="98"/>
                    </a:lnTo>
                    <a:lnTo>
                      <a:pt x="35" y="96"/>
                    </a:lnTo>
                    <a:lnTo>
                      <a:pt x="32" y="96"/>
                    </a:lnTo>
                    <a:lnTo>
                      <a:pt x="30" y="94"/>
                    </a:lnTo>
                    <a:lnTo>
                      <a:pt x="26" y="93"/>
                    </a:lnTo>
                    <a:lnTo>
                      <a:pt x="25" y="91"/>
                    </a:lnTo>
                    <a:lnTo>
                      <a:pt x="25" y="89"/>
                    </a:lnTo>
                    <a:lnTo>
                      <a:pt x="26" y="84"/>
                    </a:lnTo>
                    <a:lnTo>
                      <a:pt x="25" y="81"/>
                    </a:lnTo>
                    <a:lnTo>
                      <a:pt x="23" y="77"/>
                    </a:lnTo>
                    <a:lnTo>
                      <a:pt x="21" y="74"/>
                    </a:lnTo>
                    <a:lnTo>
                      <a:pt x="19" y="72"/>
                    </a:lnTo>
                    <a:lnTo>
                      <a:pt x="18" y="68"/>
                    </a:lnTo>
                    <a:lnTo>
                      <a:pt x="18" y="67"/>
                    </a:lnTo>
                    <a:lnTo>
                      <a:pt x="19" y="63"/>
                    </a:lnTo>
                    <a:lnTo>
                      <a:pt x="19" y="61"/>
                    </a:lnTo>
                    <a:lnTo>
                      <a:pt x="19" y="60"/>
                    </a:lnTo>
                    <a:lnTo>
                      <a:pt x="18" y="58"/>
                    </a:lnTo>
                    <a:lnTo>
                      <a:pt x="16" y="56"/>
                    </a:lnTo>
                    <a:lnTo>
                      <a:pt x="14" y="54"/>
                    </a:lnTo>
                    <a:lnTo>
                      <a:pt x="12" y="47"/>
                    </a:lnTo>
                    <a:lnTo>
                      <a:pt x="12" y="44"/>
                    </a:lnTo>
                    <a:lnTo>
                      <a:pt x="11" y="40"/>
                    </a:lnTo>
                    <a:lnTo>
                      <a:pt x="9" y="39"/>
                    </a:lnTo>
                    <a:lnTo>
                      <a:pt x="9" y="35"/>
                    </a:lnTo>
                    <a:lnTo>
                      <a:pt x="9" y="33"/>
                    </a:lnTo>
                    <a:lnTo>
                      <a:pt x="9" y="30"/>
                    </a:lnTo>
                    <a:lnTo>
                      <a:pt x="7" y="26"/>
                    </a:lnTo>
                    <a:lnTo>
                      <a:pt x="7" y="23"/>
                    </a:lnTo>
                    <a:lnTo>
                      <a:pt x="5" y="16"/>
                    </a:lnTo>
                    <a:lnTo>
                      <a:pt x="4" y="9"/>
                    </a:lnTo>
                    <a:lnTo>
                      <a:pt x="0" y="2"/>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4" name="Freeform 1521"/>
              <p:cNvSpPr>
                <a:spLocks/>
              </p:cNvSpPr>
              <p:nvPr/>
            </p:nvSpPr>
            <p:spPr bwMode="auto">
              <a:xfrm>
                <a:off x="7056437" y="3288554"/>
                <a:ext cx="277813" cy="582613"/>
              </a:xfrm>
              <a:custGeom>
                <a:avLst/>
                <a:gdLst>
                  <a:gd name="T0" fmla="*/ 51 w 175"/>
                  <a:gd name="T1" fmla="*/ 6 h 367"/>
                  <a:gd name="T2" fmla="*/ 63 w 175"/>
                  <a:gd name="T3" fmla="*/ 13 h 367"/>
                  <a:gd name="T4" fmla="*/ 70 w 175"/>
                  <a:gd name="T5" fmla="*/ 21 h 367"/>
                  <a:gd name="T6" fmla="*/ 63 w 175"/>
                  <a:gd name="T7" fmla="*/ 54 h 367"/>
                  <a:gd name="T8" fmla="*/ 75 w 175"/>
                  <a:gd name="T9" fmla="*/ 54 h 367"/>
                  <a:gd name="T10" fmla="*/ 89 w 175"/>
                  <a:gd name="T11" fmla="*/ 58 h 367"/>
                  <a:gd name="T12" fmla="*/ 127 w 175"/>
                  <a:gd name="T13" fmla="*/ 67 h 367"/>
                  <a:gd name="T14" fmla="*/ 143 w 175"/>
                  <a:gd name="T15" fmla="*/ 84 h 367"/>
                  <a:gd name="T16" fmla="*/ 154 w 175"/>
                  <a:gd name="T17" fmla="*/ 112 h 367"/>
                  <a:gd name="T18" fmla="*/ 169 w 175"/>
                  <a:gd name="T19" fmla="*/ 121 h 367"/>
                  <a:gd name="T20" fmla="*/ 175 w 175"/>
                  <a:gd name="T21" fmla="*/ 135 h 367"/>
                  <a:gd name="T22" fmla="*/ 169 w 175"/>
                  <a:gd name="T23" fmla="*/ 154 h 367"/>
                  <a:gd name="T24" fmla="*/ 150 w 175"/>
                  <a:gd name="T25" fmla="*/ 157 h 367"/>
                  <a:gd name="T26" fmla="*/ 136 w 175"/>
                  <a:gd name="T27" fmla="*/ 157 h 367"/>
                  <a:gd name="T28" fmla="*/ 120 w 175"/>
                  <a:gd name="T29" fmla="*/ 173 h 367"/>
                  <a:gd name="T30" fmla="*/ 122 w 175"/>
                  <a:gd name="T31" fmla="*/ 201 h 367"/>
                  <a:gd name="T32" fmla="*/ 124 w 175"/>
                  <a:gd name="T33" fmla="*/ 220 h 367"/>
                  <a:gd name="T34" fmla="*/ 119 w 175"/>
                  <a:gd name="T35" fmla="*/ 208 h 367"/>
                  <a:gd name="T36" fmla="*/ 108 w 175"/>
                  <a:gd name="T37" fmla="*/ 203 h 367"/>
                  <a:gd name="T38" fmla="*/ 101 w 175"/>
                  <a:gd name="T39" fmla="*/ 189 h 367"/>
                  <a:gd name="T40" fmla="*/ 87 w 175"/>
                  <a:gd name="T41" fmla="*/ 185 h 367"/>
                  <a:gd name="T42" fmla="*/ 86 w 175"/>
                  <a:gd name="T43" fmla="*/ 170 h 367"/>
                  <a:gd name="T44" fmla="*/ 75 w 175"/>
                  <a:gd name="T45" fmla="*/ 164 h 367"/>
                  <a:gd name="T46" fmla="*/ 73 w 175"/>
                  <a:gd name="T47" fmla="*/ 161 h 367"/>
                  <a:gd name="T48" fmla="*/ 63 w 175"/>
                  <a:gd name="T49" fmla="*/ 164 h 367"/>
                  <a:gd name="T50" fmla="*/ 66 w 175"/>
                  <a:gd name="T51" fmla="*/ 178 h 367"/>
                  <a:gd name="T52" fmla="*/ 70 w 175"/>
                  <a:gd name="T53" fmla="*/ 213 h 367"/>
                  <a:gd name="T54" fmla="*/ 63 w 175"/>
                  <a:gd name="T55" fmla="*/ 236 h 367"/>
                  <a:gd name="T56" fmla="*/ 61 w 175"/>
                  <a:gd name="T57" fmla="*/ 269 h 367"/>
                  <a:gd name="T58" fmla="*/ 70 w 175"/>
                  <a:gd name="T59" fmla="*/ 283 h 367"/>
                  <a:gd name="T60" fmla="*/ 79 w 175"/>
                  <a:gd name="T61" fmla="*/ 293 h 367"/>
                  <a:gd name="T62" fmla="*/ 86 w 175"/>
                  <a:gd name="T63" fmla="*/ 309 h 367"/>
                  <a:gd name="T64" fmla="*/ 103 w 175"/>
                  <a:gd name="T65" fmla="*/ 342 h 367"/>
                  <a:gd name="T66" fmla="*/ 117 w 175"/>
                  <a:gd name="T67" fmla="*/ 358 h 367"/>
                  <a:gd name="T68" fmla="*/ 105 w 175"/>
                  <a:gd name="T69" fmla="*/ 367 h 367"/>
                  <a:gd name="T70" fmla="*/ 86 w 175"/>
                  <a:gd name="T71" fmla="*/ 356 h 367"/>
                  <a:gd name="T72" fmla="*/ 72 w 175"/>
                  <a:gd name="T73" fmla="*/ 348 h 367"/>
                  <a:gd name="T74" fmla="*/ 66 w 175"/>
                  <a:gd name="T75" fmla="*/ 334 h 367"/>
                  <a:gd name="T76" fmla="*/ 61 w 175"/>
                  <a:gd name="T77" fmla="*/ 325 h 367"/>
                  <a:gd name="T78" fmla="*/ 58 w 175"/>
                  <a:gd name="T79" fmla="*/ 321 h 367"/>
                  <a:gd name="T80" fmla="*/ 54 w 175"/>
                  <a:gd name="T81" fmla="*/ 314 h 367"/>
                  <a:gd name="T82" fmla="*/ 47 w 175"/>
                  <a:gd name="T83" fmla="*/ 309 h 367"/>
                  <a:gd name="T84" fmla="*/ 42 w 175"/>
                  <a:gd name="T85" fmla="*/ 311 h 367"/>
                  <a:gd name="T86" fmla="*/ 42 w 175"/>
                  <a:gd name="T87" fmla="*/ 292 h 367"/>
                  <a:gd name="T88" fmla="*/ 45 w 175"/>
                  <a:gd name="T89" fmla="*/ 276 h 367"/>
                  <a:gd name="T90" fmla="*/ 51 w 175"/>
                  <a:gd name="T91" fmla="*/ 252 h 367"/>
                  <a:gd name="T92" fmla="*/ 63 w 175"/>
                  <a:gd name="T93" fmla="*/ 227 h 367"/>
                  <a:gd name="T94" fmla="*/ 52 w 175"/>
                  <a:gd name="T95" fmla="*/ 180 h 367"/>
                  <a:gd name="T96" fmla="*/ 42 w 175"/>
                  <a:gd name="T97" fmla="*/ 156 h 367"/>
                  <a:gd name="T98" fmla="*/ 33 w 175"/>
                  <a:gd name="T99" fmla="*/ 136 h 367"/>
                  <a:gd name="T100" fmla="*/ 37 w 175"/>
                  <a:gd name="T101" fmla="*/ 117 h 367"/>
                  <a:gd name="T102" fmla="*/ 38 w 175"/>
                  <a:gd name="T103" fmla="*/ 102 h 367"/>
                  <a:gd name="T104" fmla="*/ 42 w 175"/>
                  <a:gd name="T105" fmla="*/ 95 h 367"/>
                  <a:gd name="T106" fmla="*/ 19 w 175"/>
                  <a:gd name="T107" fmla="*/ 74 h 367"/>
                  <a:gd name="T108" fmla="*/ 5 w 175"/>
                  <a:gd name="T109" fmla="*/ 56 h 367"/>
                  <a:gd name="T110" fmla="*/ 2 w 175"/>
                  <a:gd name="T111" fmla="*/ 42 h 367"/>
                  <a:gd name="T112" fmla="*/ 10 w 175"/>
                  <a:gd name="T113" fmla="*/ 32 h 367"/>
                  <a:gd name="T114" fmla="*/ 14 w 175"/>
                  <a:gd name="T115" fmla="*/ 9 h 367"/>
                  <a:gd name="T116" fmla="*/ 28 w 175"/>
                  <a:gd name="T117" fmla="*/ 6 h 367"/>
                  <a:gd name="T118" fmla="*/ 45 w 175"/>
                  <a:gd name="T119" fmla="*/ 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75"/>
                  <a:gd name="T181" fmla="*/ 0 h 367"/>
                  <a:gd name="T182" fmla="*/ 175 w 175"/>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75" h="367">
                    <a:moveTo>
                      <a:pt x="45" y="0"/>
                    </a:moveTo>
                    <a:lnTo>
                      <a:pt x="45" y="2"/>
                    </a:lnTo>
                    <a:lnTo>
                      <a:pt x="47" y="4"/>
                    </a:lnTo>
                    <a:lnTo>
                      <a:pt x="49" y="4"/>
                    </a:lnTo>
                    <a:lnTo>
                      <a:pt x="51" y="6"/>
                    </a:lnTo>
                    <a:lnTo>
                      <a:pt x="51" y="7"/>
                    </a:lnTo>
                    <a:lnTo>
                      <a:pt x="52" y="11"/>
                    </a:lnTo>
                    <a:lnTo>
                      <a:pt x="54" y="13"/>
                    </a:lnTo>
                    <a:lnTo>
                      <a:pt x="56" y="14"/>
                    </a:lnTo>
                    <a:lnTo>
                      <a:pt x="59" y="14"/>
                    </a:lnTo>
                    <a:lnTo>
                      <a:pt x="63" y="13"/>
                    </a:lnTo>
                    <a:lnTo>
                      <a:pt x="66" y="11"/>
                    </a:lnTo>
                    <a:lnTo>
                      <a:pt x="70" y="13"/>
                    </a:lnTo>
                    <a:lnTo>
                      <a:pt x="72" y="13"/>
                    </a:lnTo>
                    <a:lnTo>
                      <a:pt x="72" y="16"/>
                    </a:lnTo>
                    <a:lnTo>
                      <a:pt x="72" y="18"/>
                    </a:lnTo>
                    <a:lnTo>
                      <a:pt x="70" y="21"/>
                    </a:lnTo>
                    <a:lnTo>
                      <a:pt x="70" y="23"/>
                    </a:lnTo>
                    <a:lnTo>
                      <a:pt x="66" y="34"/>
                    </a:lnTo>
                    <a:lnTo>
                      <a:pt x="63" y="46"/>
                    </a:lnTo>
                    <a:lnTo>
                      <a:pt x="63" y="47"/>
                    </a:lnTo>
                    <a:lnTo>
                      <a:pt x="63" y="51"/>
                    </a:lnTo>
                    <a:lnTo>
                      <a:pt x="63" y="54"/>
                    </a:lnTo>
                    <a:lnTo>
                      <a:pt x="63" y="58"/>
                    </a:lnTo>
                    <a:lnTo>
                      <a:pt x="65" y="60"/>
                    </a:lnTo>
                    <a:lnTo>
                      <a:pt x="66" y="61"/>
                    </a:lnTo>
                    <a:lnTo>
                      <a:pt x="70" y="60"/>
                    </a:lnTo>
                    <a:lnTo>
                      <a:pt x="72" y="56"/>
                    </a:lnTo>
                    <a:lnTo>
                      <a:pt x="75" y="54"/>
                    </a:lnTo>
                    <a:lnTo>
                      <a:pt x="77" y="53"/>
                    </a:lnTo>
                    <a:lnTo>
                      <a:pt x="80" y="51"/>
                    </a:lnTo>
                    <a:lnTo>
                      <a:pt x="84" y="51"/>
                    </a:lnTo>
                    <a:lnTo>
                      <a:pt x="86" y="53"/>
                    </a:lnTo>
                    <a:lnTo>
                      <a:pt x="87" y="54"/>
                    </a:lnTo>
                    <a:lnTo>
                      <a:pt x="89" y="58"/>
                    </a:lnTo>
                    <a:lnTo>
                      <a:pt x="96" y="60"/>
                    </a:lnTo>
                    <a:lnTo>
                      <a:pt x="103" y="58"/>
                    </a:lnTo>
                    <a:lnTo>
                      <a:pt x="110" y="56"/>
                    </a:lnTo>
                    <a:lnTo>
                      <a:pt x="119" y="58"/>
                    </a:lnTo>
                    <a:lnTo>
                      <a:pt x="124" y="61"/>
                    </a:lnTo>
                    <a:lnTo>
                      <a:pt x="127" y="67"/>
                    </a:lnTo>
                    <a:lnTo>
                      <a:pt x="133" y="72"/>
                    </a:lnTo>
                    <a:lnTo>
                      <a:pt x="138" y="75"/>
                    </a:lnTo>
                    <a:lnTo>
                      <a:pt x="140" y="77"/>
                    </a:lnTo>
                    <a:lnTo>
                      <a:pt x="141" y="79"/>
                    </a:lnTo>
                    <a:lnTo>
                      <a:pt x="143" y="82"/>
                    </a:lnTo>
                    <a:lnTo>
                      <a:pt x="143" y="84"/>
                    </a:lnTo>
                    <a:lnTo>
                      <a:pt x="143" y="89"/>
                    </a:lnTo>
                    <a:lnTo>
                      <a:pt x="143" y="95"/>
                    </a:lnTo>
                    <a:lnTo>
                      <a:pt x="145" y="100"/>
                    </a:lnTo>
                    <a:lnTo>
                      <a:pt x="147" y="105"/>
                    </a:lnTo>
                    <a:lnTo>
                      <a:pt x="150" y="109"/>
                    </a:lnTo>
                    <a:lnTo>
                      <a:pt x="154" y="112"/>
                    </a:lnTo>
                    <a:lnTo>
                      <a:pt x="159" y="114"/>
                    </a:lnTo>
                    <a:lnTo>
                      <a:pt x="162" y="112"/>
                    </a:lnTo>
                    <a:lnTo>
                      <a:pt x="164" y="116"/>
                    </a:lnTo>
                    <a:lnTo>
                      <a:pt x="166" y="117"/>
                    </a:lnTo>
                    <a:lnTo>
                      <a:pt x="168" y="119"/>
                    </a:lnTo>
                    <a:lnTo>
                      <a:pt x="169" y="121"/>
                    </a:lnTo>
                    <a:lnTo>
                      <a:pt x="171" y="122"/>
                    </a:lnTo>
                    <a:lnTo>
                      <a:pt x="171" y="124"/>
                    </a:lnTo>
                    <a:lnTo>
                      <a:pt x="171" y="128"/>
                    </a:lnTo>
                    <a:lnTo>
                      <a:pt x="171" y="129"/>
                    </a:lnTo>
                    <a:lnTo>
                      <a:pt x="173" y="133"/>
                    </a:lnTo>
                    <a:lnTo>
                      <a:pt x="175" y="135"/>
                    </a:lnTo>
                    <a:lnTo>
                      <a:pt x="175" y="136"/>
                    </a:lnTo>
                    <a:lnTo>
                      <a:pt x="173" y="140"/>
                    </a:lnTo>
                    <a:lnTo>
                      <a:pt x="171" y="143"/>
                    </a:lnTo>
                    <a:lnTo>
                      <a:pt x="171" y="147"/>
                    </a:lnTo>
                    <a:lnTo>
                      <a:pt x="171" y="150"/>
                    </a:lnTo>
                    <a:lnTo>
                      <a:pt x="169" y="154"/>
                    </a:lnTo>
                    <a:lnTo>
                      <a:pt x="166" y="156"/>
                    </a:lnTo>
                    <a:lnTo>
                      <a:pt x="161" y="157"/>
                    </a:lnTo>
                    <a:lnTo>
                      <a:pt x="157" y="157"/>
                    </a:lnTo>
                    <a:lnTo>
                      <a:pt x="154" y="157"/>
                    </a:lnTo>
                    <a:lnTo>
                      <a:pt x="152" y="157"/>
                    </a:lnTo>
                    <a:lnTo>
                      <a:pt x="150" y="157"/>
                    </a:lnTo>
                    <a:lnTo>
                      <a:pt x="148" y="157"/>
                    </a:lnTo>
                    <a:lnTo>
                      <a:pt x="147" y="157"/>
                    </a:lnTo>
                    <a:lnTo>
                      <a:pt x="143" y="157"/>
                    </a:lnTo>
                    <a:lnTo>
                      <a:pt x="141" y="157"/>
                    </a:lnTo>
                    <a:lnTo>
                      <a:pt x="140" y="157"/>
                    </a:lnTo>
                    <a:lnTo>
                      <a:pt x="136" y="157"/>
                    </a:lnTo>
                    <a:lnTo>
                      <a:pt x="133" y="157"/>
                    </a:lnTo>
                    <a:lnTo>
                      <a:pt x="129" y="159"/>
                    </a:lnTo>
                    <a:lnTo>
                      <a:pt x="126" y="163"/>
                    </a:lnTo>
                    <a:lnTo>
                      <a:pt x="124" y="166"/>
                    </a:lnTo>
                    <a:lnTo>
                      <a:pt x="122" y="170"/>
                    </a:lnTo>
                    <a:lnTo>
                      <a:pt x="120" y="173"/>
                    </a:lnTo>
                    <a:lnTo>
                      <a:pt x="117" y="177"/>
                    </a:lnTo>
                    <a:lnTo>
                      <a:pt x="115" y="180"/>
                    </a:lnTo>
                    <a:lnTo>
                      <a:pt x="114" y="184"/>
                    </a:lnTo>
                    <a:lnTo>
                      <a:pt x="114" y="187"/>
                    </a:lnTo>
                    <a:lnTo>
                      <a:pt x="115" y="192"/>
                    </a:lnTo>
                    <a:lnTo>
                      <a:pt x="122" y="201"/>
                    </a:lnTo>
                    <a:lnTo>
                      <a:pt x="129" y="210"/>
                    </a:lnTo>
                    <a:lnTo>
                      <a:pt x="133" y="218"/>
                    </a:lnTo>
                    <a:lnTo>
                      <a:pt x="131" y="231"/>
                    </a:lnTo>
                    <a:lnTo>
                      <a:pt x="127" y="227"/>
                    </a:lnTo>
                    <a:lnTo>
                      <a:pt x="126" y="224"/>
                    </a:lnTo>
                    <a:lnTo>
                      <a:pt x="124" y="220"/>
                    </a:lnTo>
                    <a:lnTo>
                      <a:pt x="122" y="217"/>
                    </a:lnTo>
                    <a:lnTo>
                      <a:pt x="120" y="215"/>
                    </a:lnTo>
                    <a:lnTo>
                      <a:pt x="119" y="211"/>
                    </a:lnTo>
                    <a:lnTo>
                      <a:pt x="119" y="210"/>
                    </a:lnTo>
                    <a:lnTo>
                      <a:pt x="119" y="208"/>
                    </a:lnTo>
                    <a:lnTo>
                      <a:pt x="117" y="210"/>
                    </a:lnTo>
                    <a:lnTo>
                      <a:pt x="115" y="210"/>
                    </a:lnTo>
                    <a:lnTo>
                      <a:pt x="114" y="210"/>
                    </a:lnTo>
                    <a:lnTo>
                      <a:pt x="112" y="208"/>
                    </a:lnTo>
                    <a:lnTo>
                      <a:pt x="110" y="204"/>
                    </a:lnTo>
                    <a:lnTo>
                      <a:pt x="108" y="203"/>
                    </a:lnTo>
                    <a:lnTo>
                      <a:pt x="107" y="201"/>
                    </a:lnTo>
                    <a:lnTo>
                      <a:pt x="107" y="199"/>
                    </a:lnTo>
                    <a:lnTo>
                      <a:pt x="107" y="196"/>
                    </a:lnTo>
                    <a:lnTo>
                      <a:pt x="105" y="192"/>
                    </a:lnTo>
                    <a:lnTo>
                      <a:pt x="103" y="191"/>
                    </a:lnTo>
                    <a:lnTo>
                      <a:pt x="101" y="189"/>
                    </a:lnTo>
                    <a:lnTo>
                      <a:pt x="98" y="189"/>
                    </a:lnTo>
                    <a:lnTo>
                      <a:pt x="96" y="189"/>
                    </a:lnTo>
                    <a:lnTo>
                      <a:pt x="93" y="187"/>
                    </a:lnTo>
                    <a:lnTo>
                      <a:pt x="91" y="187"/>
                    </a:lnTo>
                    <a:lnTo>
                      <a:pt x="89" y="185"/>
                    </a:lnTo>
                    <a:lnTo>
                      <a:pt x="87" y="185"/>
                    </a:lnTo>
                    <a:lnTo>
                      <a:pt x="84" y="185"/>
                    </a:lnTo>
                    <a:lnTo>
                      <a:pt x="82" y="182"/>
                    </a:lnTo>
                    <a:lnTo>
                      <a:pt x="82" y="178"/>
                    </a:lnTo>
                    <a:lnTo>
                      <a:pt x="84" y="175"/>
                    </a:lnTo>
                    <a:lnTo>
                      <a:pt x="84" y="173"/>
                    </a:lnTo>
                    <a:lnTo>
                      <a:pt x="86" y="170"/>
                    </a:lnTo>
                    <a:lnTo>
                      <a:pt x="86" y="168"/>
                    </a:lnTo>
                    <a:lnTo>
                      <a:pt x="86" y="164"/>
                    </a:lnTo>
                    <a:lnTo>
                      <a:pt x="84" y="164"/>
                    </a:lnTo>
                    <a:lnTo>
                      <a:pt x="80" y="164"/>
                    </a:lnTo>
                    <a:lnTo>
                      <a:pt x="79" y="164"/>
                    </a:lnTo>
                    <a:lnTo>
                      <a:pt x="75" y="164"/>
                    </a:lnTo>
                    <a:lnTo>
                      <a:pt x="73" y="163"/>
                    </a:lnTo>
                    <a:lnTo>
                      <a:pt x="73" y="161"/>
                    </a:lnTo>
                    <a:lnTo>
                      <a:pt x="73" y="163"/>
                    </a:lnTo>
                    <a:lnTo>
                      <a:pt x="70" y="163"/>
                    </a:lnTo>
                    <a:lnTo>
                      <a:pt x="66" y="163"/>
                    </a:lnTo>
                    <a:lnTo>
                      <a:pt x="63" y="164"/>
                    </a:lnTo>
                    <a:lnTo>
                      <a:pt x="63" y="166"/>
                    </a:lnTo>
                    <a:lnTo>
                      <a:pt x="63" y="170"/>
                    </a:lnTo>
                    <a:lnTo>
                      <a:pt x="65" y="171"/>
                    </a:lnTo>
                    <a:lnTo>
                      <a:pt x="65" y="173"/>
                    </a:lnTo>
                    <a:lnTo>
                      <a:pt x="66" y="178"/>
                    </a:lnTo>
                    <a:lnTo>
                      <a:pt x="66" y="184"/>
                    </a:lnTo>
                    <a:lnTo>
                      <a:pt x="65" y="191"/>
                    </a:lnTo>
                    <a:lnTo>
                      <a:pt x="65" y="196"/>
                    </a:lnTo>
                    <a:lnTo>
                      <a:pt x="66" y="201"/>
                    </a:lnTo>
                    <a:lnTo>
                      <a:pt x="68" y="206"/>
                    </a:lnTo>
                    <a:lnTo>
                      <a:pt x="70" y="213"/>
                    </a:lnTo>
                    <a:lnTo>
                      <a:pt x="70" y="217"/>
                    </a:lnTo>
                    <a:lnTo>
                      <a:pt x="68" y="222"/>
                    </a:lnTo>
                    <a:lnTo>
                      <a:pt x="66" y="225"/>
                    </a:lnTo>
                    <a:lnTo>
                      <a:pt x="65" y="229"/>
                    </a:lnTo>
                    <a:lnTo>
                      <a:pt x="63" y="232"/>
                    </a:lnTo>
                    <a:lnTo>
                      <a:pt x="63" y="236"/>
                    </a:lnTo>
                    <a:lnTo>
                      <a:pt x="63" y="241"/>
                    </a:lnTo>
                    <a:lnTo>
                      <a:pt x="63" y="245"/>
                    </a:lnTo>
                    <a:lnTo>
                      <a:pt x="61" y="250"/>
                    </a:lnTo>
                    <a:lnTo>
                      <a:pt x="61" y="257"/>
                    </a:lnTo>
                    <a:lnTo>
                      <a:pt x="59" y="262"/>
                    </a:lnTo>
                    <a:lnTo>
                      <a:pt x="61" y="269"/>
                    </a:lnTo>
                    <a:lnTo>
                      <a:pt x="63" y="273"/>
                    </a:lnTo>
                    <a:lnTo>
                      <a:pt x="65" y="276"/>
                    </a:lnTo>
                    <a:lnTo>
                      <a:pt x="65" y="281"/>
                    </a:lnTo>
                    <a:lnTo>
                      <a:pt x="65" y="286"/>
                    </a:lnTo>
                    <a:lnTo>
                      <a:pt x="68" y="285"/>
                    </a:lnTo>
                    <a:lnTo>
                      <a:pt x="70" y="283"/>
                    </a:lnTo>
                    <a:lnTo>
                      <a:pt x="73" y="281"/>
                    </a:lnTo>
                    <a:lnTo>
                      <a:pt x="75" y="283"/>
                    </a:lnTo>
                    <a:lnTo>
                      <a:pt x="77" y="285"/>
                    </a:lnTo>
                    <a:lnTo>
                      <a:pt x="77" y="288"/>
                    </a:lnTo>
                    <a:lnTo>
                      <a:pt x="79" y="292"/>
                    </a:lnTo>
                    <a:lnTo>
                      <a:pt x="79" y="293"/>
                    </a:lnTo>
                    <a:lnTo>
                      <a:pt x="79" y="297"/>
                    </a:lnTo>
                    <a:lnTo>
                      <a:pt x="79" y="300"/>
                    </a:lnTo>
                    <a:lnTo>
                      <a:pt x="80" y="306"/>
                    </a:lnTo>
                    <a:lnTo>
                      <a:pt x="82" y="307"/>
                    </a:lnTo>
                    <a:lnTo>
                      <a:pt x="84" y="309"/>
                    </a:lnTo>
                    <a:lnTo>
                      <a:pt x="86" y="309"/>
                    </a:lnTo>
                    <a:lnTo>
                      <a:pt x="87" y="311"/>
                    </a:lnTo>
                    <a:lnTo>
                      <a:pt x="91" y="318"/>
                    </a:lnTo>
                    <a:lnTo>
                      <a:pt x="93" y="328"/>
                    </a:lnTo>
                    <a:lnTo>
                      <a:pt x="94" y="337"/>
                    </a:lnTo>
                    <a:lnTo>
                      <a:pt x="100" y="342"/>
                    </a:lnTo>
                    <a:lnTo>
                      <a:pt x="103" y="342"/>
                    </a:lnTo>
                    <a:lnTo>
                      <a:pt x="107" y="342"/>
                    </a:lnTo>
                    <a:lnTo>
                      <a:pt x="108" y="344"/>
                    </a:lnTo>
                    <a:lnTo>
                      <a:pt x="112" y="346"/>
                    </a:lnTo>
                    <a:lnTo>
                      <a:pt x="114" y="349"/>
                    </a:lnTo>
                    <a:lnTo>
                      <a:pt x="117" y="355"/>
                    </a:lnTo>
                    <a:lnTo>
                      <a:pt x="117" y="358"/>
                    </a:lnTo>
                    <a:lnTo>
                      <a:pt x="115" y="360"/>
                    </a:lnTo>
                    <a:lnTo>
                      <a:pt x="114" y="361"/>
                    </a:lnTo>
                    <a:lnTo>
                      <a:pt x="112" y="363"/>
                    </a:lnTo>
                    <a:lnTo>
                      <a:pt x="110" y="365"/>
                    </a:lnTo>
                    <a:lnTo>
                      <a:pt x="108" y="367"/>
                    </a:lnTo>
                    <a:lnTo>
                      <a:pt x="105" y="367"/>
                    </a:lnTo>
                    <a:lnTo>
                      <a:pt x="101" y="367"/>
                    </a:lnTo>
                    <a:lnTo>
                      <a:pt x="98" y="363"/>
                    </a:lnTo>
                    <a:lnTo>
                      <a:pt x="94" y="360"/>
                    </a:lnTo>
                    <a:lnTo>
                      <a:pt x="91" y="358"/>
                    </a:lnTo>
                    <a:lnTo>
                      <a:pt x="89" y="356"/>
                    </a:lnTo>
                    <a:lnTo>
                      <a:pt x="86" y="356"/>
                    </a:lnTo>
                    <a:lnTo>
                      <a:pt x="84" y="358"/>
                    </a:lnTo>
                    <a:lnTo>
                      <a:pt x="82" y="358"/>
                    </a:lnTo>
                    <a:lnTo>
                      <a:pt x="80" y="356"/>
                    </a:lnTo>
                    <a:lnTo>
                      <a:pt x="77" y="351"/>
                    </a:lnTo>
                    <a:lnTo>
                      <a:pt x="72" y="348"/>
                    </a:lnTo>
                    <a:lnTo>
                      <a:pt x="70" y="346"/>
                    </a:lnTo>
                    <a:lnTo>
                      <a:pt x="68" y="342"/>
                    </a:lnTo>
                    <a:lnTo>
                      <a:pt x="70" y="341"/>
                    </a:lnTo>
                    <a:lnTo>
                      <a:pt x="72" y="337"/>
                    </a:lnTo>
                    <a:lnTo>
                      <a:pt x="68" y="335"/>
                    </a:lnTo>
                    <a:lnTo>
                      <a:pt x="66" y="334"/>
                    </a:lnTo>
                    <a:lnTo>
                      <a:pt x="65" y="332"/>
                    </a:lnTo>
                    <a:lnTo>
                      <a:pt x="63" y="330"/>
                    </a:lnTo>
                    <a:lnTo>
                      <a:pt x="63" y="327"/>
                    </a:lnTo>
                    <a:lnTo>
                      <a:pt x="63" y="325"/>
                    </a:lnTo>
                    <a:lnTo>
                      <a:pt x="61" y="323"/>
                    </a:lnTo>
                    <a:lnTo>
                      <a:pt x="61" y="325"/>
                    </a:lnTo>
                    <a:lnTo>
                      <a:pt x="61" y="327"/>
                    </a:lnTo>
                    <a:lnTo>
                      <a:pt x="59" y="328"/>
                    </a:lnTo>
                    <a:lnTo>
                      <a:pt x="59" y="327"/>
                    </a:lnTo>
                    <a:lnTo>
                      <a:pt x="58" y="325"/>
                    </a:lnTo>
                    <a:lnTo>
                      <a:pt x="58" y="321"/>
                    </a:lnTo>
                    <a:lnTo>
                      <a:pt x="59" y="320"/>
                    </a:lnTo>
                    <a:lnTo>
                      <a:pt x="59" y="318"/>
                    </a:lnTo>
                    <a:lnTo>
                      <a:pt x="58" y="318"/>
                    </a:lnTo>
                    <a:lnTo>
                      <a:pt x="56" y="316"/>
                    </a:lnTo>
                    <a:lnTo>
                      <a:pt x="54" y="316"/>
                    </a:lnTo>
                    <a:lnTo>
                      <a:pt x="54" y="314"/>
                    </a:lnTo>
                    <a:lnTo>
                      <a:pt x="52" y="313"/>
                    </a:lnTo>
                    <a:lnTo>
                      <a:pt x="52" y="311"/>
                    </a:lnTo>
                    <a:lnTo>
                      <a:pt x="51" y="309"/>
                    </a:lnTo>
                    <a:lnTo>
                      <a:pt x="49" y="309"/>
                    </a:lnTo>
                    <a:lnTo>
                      <a:pt x="47" y="309"/>
                    </a:lnTo>
                    <a:lnTo>
                      <a:pt x="47" y="311"/>
                    </a:lnTo>
                    <a:lnTo>
                      <a:pt x="47" y="313"/>
                    </a:lnTo>
                    <a:lnTo>
                      <a:pt x="45" y="314"/>
                    </a:lnTo>
                    <a:lnTo>
                      <a:pt x="45" y="313"/>
                    </a:lnTo>
                    <a:lnTo>
                      <a:pt x="44" y="313"/>
                    </a:lnTo>
                    <a:lnTo>
                      <a:pt x="42" y="311"/>
                    </a:lnTo>
                    <a:lnTo>
                      <a:pt x="42" y="309"/>
                    </a:lnTo>
                    <a:lnTo>
                      <a:pt x="40" y="306"/>
                    </a:lnTo>
                    <a:lnTo>
                      <a:pt x="42" y="300"/>
                    </a:lnTo>
                    <a:lnTo>
                      <a:pt x="42" y="297"/>
                    </a:lnTo>
                    <a:lnTo>
                      <a:pt x="42" y="293"/>
                    </a:lnTo>
                    <a:lnTo>
                      <a:pt x="42" y="292"/>
                    </a:lnTo>
                    <a:lnTo>
                      <a:pt x="45" y="290"/>
                    </a:lnTo>
                    <a:lnTo>
                      <a:pt x="44" y="286"/>
                    </a:lnTo>
                    <a:lnTo>
                      <a:pt x="42" y="283"/>
                    </a:lnTo>
                    <a:lnTo>
                      <a:pt x="44" y="281"/>
                    </a:lnTo>
                    <a:lnTo>
                      <a:pt x="44" y="278"/>
                    </a:lnTo>
                    <a:lnTo>
                      <a:pt x="45" y="276"/>
                    </a:lnTo>
                    <a:lnTo>
                      <a:pt x="49" y="273"/>
                    </a:lnTo>
                    <a:lnTo>
                      <a:pt x="49" y="269"/>
                    </a:lnTo>
                    <a:lnTo>
                      <a:pt x="51" y="266"/>
                    </a:lnTo>
                    <a:lnTo>
                      <a:pt x="51" y="262"/>
                    </a:lnTo>
                    <a:lnTo>
                      <a:pt x="51" y="257"/>
                    </a:lnTo>
                    <a:lnTo>
                      <a:pt x="51" y="252"/>
                    </a:lnTo>
                    <a:lnTo>
                      <a:pt x="51" y="246"/>
                    </a:lnTo>
                    <a:lnTo>
                      <a:pt x="52" y="243"/>
                    </a:lnTo>
                    <a:lnTo>
                      <a:pt x="56" y="239"/>
                    </a:lnTo>
                    <a:lnTo>
                      <a:pt x="58" y="234"/>
                    </a:lnTo>
                    <a:lnTo>
                      <a:pt x="61" y="231"/>
                    </a:lnTo>
                    <a:lnTo>
                      <a:pt x="63" y="227"/>
                    </a:lnTo>
                    <a:lnTo>
                      <a:pt x="63" y="220"/>
                    </a:lnTo>
                    <a:lnTo>
                      <a:pt x="61" y="213"/>
                    </a:lnTo>
                    <a:lnTo>
                      <a:pt x="58" y="206"/>
                    </a:lnTo>
                    <a:lnTo>
                      <a:pt x="56" y="201"/>
                    </a:lnTo>
                    <a:lnTo>
                      <a:pt x="54" y="191"/>
                    </a:lnTo>
                    <a:lnTo>
                      <a:pt x="52" y="180"/>
                    </a:lnTo>
                    <a:lnTo>
                      <a:pt x="52" y="175"/>
                    </a:lnTo>
                    <a:lnTo>
                      <a:pt x="52" y="170"/>
                    </a:lnTo>
                    <a:lnTo>
                      <a:pt x="51" y="166"/>
                    </a:lnTo>
                    <a:lnTo>
                      <a:pt x="49" y="163"/>
                    </a:lnTo>
                    <a:lnTo>
                      <a:pt x="45" y="159"/>
                    </a:lnTo>
                    <a:lnTo>
                      <a:pt x="42" y="156"/>
                    </a:lnTo>
                    <a:lnTo>
                      <a:pt x="38" y="154"/>
                    </a:lnTo>
                    <a:lnTo>
                      <a:pt x="37" y="150"/>
                    </a:lnTo>
                    <a:lnTo>
                      <a:pt x="33" y="145"/>
                    </a:lnTo>
                    <a:lnTo>
                      <a:pt x="31" y="142"/>
                    </a:lnTo>
                    <a:lnTo>
                      <a:pt x="31" y="138"/>
                    </a:lnTo>
                    <a:lnTo>
                      <a:pt x="33" y="136"/>
                    </a:lnTo>
                    <a:lnTo>
                      <a:pt x="35" y="135"/>
                    </a:lnTo>
                    <a:lnTo>
                      <a:pt x="37" y="133"/>
                    </a:lnTo>
                    <a:lnTo>
                      <a:pt x="35" y="129"/>
                    </a:lnTo>
                    <a:lnTo>
                      <a:pt x="35" y="126"/>
                    </a:lnTo>
                    <a:lnTo>
                      <a:pt x="35" y="121"/>
                    </a:lnTo>
                    <a:lnTo>
                      <a:pt x="37" y="117"/>
                    </a:lnTo>
                    <a:lnTo>
                      <a:pt x="37" y="114"/>
                    </a:lnTo>
                    <a:lnTo>
                      <a:pt x="37" y="112"/>
                    </a:lnTo>
                    <a:lnTo>
                      <a:pt x="35" y="109"/>
                    </a:lnTo>
                    <a:lnTo>
                      <a:pt x="35" y="107"/>
                    </a:lnTo>
                    <a:lnTo>
                      <a:pt x="37" y="103"/>
                    </a:lnTo>
                    <a:lnTo>
                      <a:pt x="38" y="102"/>
                    </a:lnTo>
                    <a:lnTo>
                      <a:pt x="40" y="102"/>
                    </a:lnTo>
                    <a:lnTo>
                      <a:pt x="42" y="102"/>
                    </a:lnTo>
                    <a:lnTo>
                      <a:pt x="44" y="100"/>
                    </a:lnTo>
                    <a:lnTo>
                      <a:pt x="45" y="100"/>
                    </a:lnTo>
                    <a:lnTo>
                      <a:pt x="45" y="96"/>
                    </a:lnTo>
                    <a:lnTo>
                      <a:pt x="42" y="95"/>
                    </a:lnTo>
                    <a:lnTo>
                      <a:pt x="38" y="91"/>
                    </a:lnTo>
                    <a:lnTo>
                      <a:pt x="35" y="89"/>
                    </a:lnTo>
                    <a:lnTo>
                      <a:pt x="33" y="88"/>
                    </a:lnTo>
                    <a:lnTo>
                      <a:pt x="28" y="84"/>
                    </a:lnTo>
                    <a:lnTo>
                      <a:pt x="24" y="79"/>
                    </a:lnTo>
                    <a:lnTo>
                      <a:pt x="19" y="74"/>
                    </a:lnTo>
                    <a:lnTo>
                      <a:pt x="16" y="70"/>
                    </a:lnTo>
                    <a:lnTo>
                      <a:pt x="14" y="67"/>
                    </a:lnTo>
                    <a:lnTo>
                      <a:pt x="10" y="65"/>
                    </a:lnTo>
                    <a:lnTo>
                      <a:pt x="7" y="61"/>
                    </a:lnTo>
                    <a:lnTo>
                      <a:pt x="5" y="60"/>
                    </a:lnTo>
                    <a:lnTo>
                      <a:pt x="5" y="56"/>
                    </a:lnTo>
                    <a:lnTo>
                      <a:pt x="5" y="53"/>
                    </a:lnTo>
                    <a:lnTo>
                      <a:pt x="4" y="51"/>
                    </a:lnTo>
                    <a:lnTo>
                      <a:pt x="2" y="49"/>
                    </a:lnTo>
                    <a:lnTo>
                      <a:pt x="0" y="46"/>
                    </a:lnTo>
                    <a:lnTo>
                      <a:pt x="0" y="44"/>
                    </a:lnTo>
                    <a:lnTo>
                      <a:pt x="2" y="42"/>
                    </a:lnTo>
                    <a:lnTo>
                      <a:pt x="4" y="42"/>
                    </a:lnTo>
                    <a:lnTo>
                      <a:pt x="5" y="40"/>
                    </a:lnTo>
                    <a:lnTo>
                      <a:pt x="7" y="40"/>
                    </a:lnTo>
                    <a:lnTo>
                      <a:pt x="10" y="37"/>
                    </a:lnTo>
                    <a:lnTo>
                      <a:pt x="10" y="35"/>
                    </a:lnTo>
                    <a:lnTo>
                      <a:pt x="10" y="32"/>
                    </a:lnTo>
                    <a:lnTo>
                      <a:pt x="10" y="27"/>
                    </a:lnTo>
                    <a:lnTo>
                      <a:pt x="9" y="23"/>
                    </a:lnTo>
                    <a:lnTo>
                      <a:pt x="9" y="20"/>
                    </a:lnTo>
                    <a:lnTo>
                      <a:pt x="10" y="16"/>
                    </a:lnTo>
                    <a:lnTo>
                      <a:pt x="12" y="13"/>
                    </a:lnTo>
                    <a:lnTo>
                      <a:pt x="14" y="9"/>
                    </a:lnTo>
                    <a:lnTo>
                      <a:pt x="17" y="9"/>
                    </a:lnTo>
                    <a:lnTo>
                      <a:pt x="19" y="9"/>
                    </a:lnTo>
                    <a:lnTo>
                      <a:pt x="23" y="9"/>
                    </a:lnTo>
                    <a:lnTo>
                      <a:pt x="24" y="9"/>
                    </a:lnTo>
                    <a:lnTo>
                      <a:pt x="28" y="9"/>
                    </a:lnTo>
                    <a:lnTo>
                      <a:pt x="28" y="6"/>
                    </a:lnTo>
                    <a:lnTo>
                      <a:pt x="30" y="4"/>
                    </a:lnTo>
                    <a:lnTo>
                      <a:pt x="30" y="2"/>
                    </a:lnTo>
                    <a:lnTo>
                      <a:pt x="31" y="2"/>
                    </a:lnTo>
                    <a:lnTo>
                      <a:pt x="33" y="0"/>
                    </a:lnTo>
                    <a:lnTo>
                      <a:pt x="38" y="0"/>
                    </a:lnTo>
                    <a:lnTo>
                      <a:pt x="4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5" name="Freeform 1522"/>
              <p:cNvSpPr>
                <a:spLocks/>
              </p:cNvSpPr>
              <p:nvPr/>
            </p:nvSpPr>
            <p:spPr bwMode="auto">
              <a:xfrm>
                <a:off x="7127874" y="3202829"/>
                <a:ext cx="284163" cy="344488"/>
              </a:xfrm>
              <a:custGeom>
                <a:avLst/>
                <a:gdLst>
                  <a:gd name="T0" fmla="*/ 27 w 179"/>
                  <a:gd name="T1" fmla="*/ 14 h 217"/>
                  <a:gd name="T2" fmla="*/ 41 w 179"/>
                  <a:gd name="T3" fmla="*/ 26 h 217"/>
                  <a:gd name="T4" fmla="*/ 41 w 179"/>
                  <a:gd name="T5" fmla="*/ 35 h 217"/>
                  <a:gd name="T6" fmla="*/ 49 w 179"/>
                  <a:gd name="T7" fmla="*/ 40 h 217"/>
                  <a:gd name="T8" fmla="*/ 82 w 179"/>
                  <a:gd name="T9" fmla="*/ 46 h 217"/>
                  <a:gd name="T10" fmla="*/ 91 w 179"/>
                  <a:gd name="T11" fmla="*/ 53 h 217"/>
                  <a:gd name="T12" fmla="*/ 96 w 179"/>
                  <a:gd name="T13" fmla="*/ 60 h 217"/>
                  <a:gd name="T14" fmla="*/ 95 w 179"/>
                  <a:gd name="T15" fmla="*/ 67 h 217"/>
                  <a:gd name="T16" fmla="*/ 89 w 179"/>
                  <a:gd name="T17" fmla="*/ 72 h 217"/>
                  <a:gd name="T18" fmla="*/ 79 w 179"/>
                  <a:gd name="T19" fmla="*/ 70 h 217"/>
                  <a:gd name="T20" fmla="*/ 74 w 179"/>
                  <a:gd name="T21" fmla="*/ 77 h 217"/>
                  <a:gd name="T22" fmla="*/ 81 w 179"/>
                  <a:gd name="T23" fmla="*/ 84 h 217"/>
                  <a:gd name="T24" fmla="*/ 98 w 179"/>
                  <a:gd name="T25" fmla="*/ 93 h 217"/>
                  <a:gd name="T26" fmla="*/ 103 w 179"/>
                  <a:gd name="T27" fmla="*/ 100 h 217"/>
                  <a:gd name="T28" fmla="*/ 107 w 179"/>
                  <a:gd name="T29" fmla="*/ 103 h 217"/>
                  <a:gd name="T30" fmla="*/ 110 w 179"/>
                  <a:gd name="T31" fmla="*/ 117 h 217"/>
                  <a:gd name="T32" fmla="*/ 119 w 179"/>
                  <a:gd name="T33" fmla="*/ 126 h 217"/>
                  <a:gd name="T34" fmla="*/ 128 w 179"/>
                  <a:gd name="T35" fmla="*/ 133 h 217"/>
                  <a:gd name="T36" fmla="*/ 131 w 179"/>
                  <a:gd name="T37" fmla="*/ 149 h 217"/>
                  <a:gd name="T38" fmla="*/ 142 w 179"/>
                  <a:gd name="T39" fmla="*/ 157 h 217"/>
                  <a:gd name="T40" fmla="*/ 154 w 179"/>
                  <a:gd name="T41" fmla="*/ 161 h 217"/>
                  <a:gd name="T42" fmla="*/ 165 w 179"/>
                  <a:gd name="T43" fmla="*/ 171 h 217"/>
                  <a:gd name="T44" fmla="*/ 166 w 179"/>
                  <a:gd name="T45" fmla="*/ 187 h 217"/>
                  <a:gd name="T46" fmla="*/ 175 w 179"/>
                  <a:gd name="T47" fmla="*/ 204 h 217"/>
                  <a:gd name="T48" fmla="*/ 173 w 179"/>
                  <a:gd name="T49" fmla="*/ 215 h 217"/>
                  <a:gd name="T50" fmla="*/ 159 w 179"/>
                  <a:gd name="T51" fmla="*/ 203 h 217"/>
                  <a:gd name="T52" fmla="*/ 149 w 179"/>
                  <a:gd name="T53" fmla="*/ 196 h 217"/>
                  <a:gd name="T54" fmla="*/ 144 w 179"/>
                  <a:gd name="T55" fmla="*/ 199 h 217"/>
                  <a:gd name="T56" fmla="*/ 145 w 179"/>
                  <a:gd name="T57" fmla="*/ 211 h 217"/>
                  <a:gd name="T58" fmla="*/ 142 w 179"/>
                  <a:gd name="T59" fmla="*/ 217 h 217"/>
                  <a:gd name="T60" fmla="*/ 133 w 179"/>
                  <a:gd name="T61" fmla="*/ 210 h 217"/>
                  <a:gd name="T62" fmla="*/ 126 w 179"/>
                  <a:gd name="T63" fmla="*/ 204 h 217"/>
                  <a:gd name="T64" fmla="*/ 128 w 179"/>
                  <a:gd name="T65" fmla="*/ 194 h 217"/>
                  <a:gd name="T66" fmla="*/ 128 w 179"/>
                  <a:gd name="T67" fmla="*/ 187 h 217"/>
                  <a:gd name="T68" fmla="*/ 126 w 179"/>
                  <a:gd name="T69" fmla="*/ 178 h 217"/>
                  <a:gd name="T70" fmla="*/ 123 w 179"/>
                  <a:gd name="T71" fmla="*/ 173 h 217"/>
                  <a:gd name="T72" fmla="*/ 117 w 179"/>
                  <a:gd name="T73" fmla="*/ 166 h 217"/>
                  <a:gd name="T74" fmla="*/ 103 w 179"/>
                  <a:gd name="T75" fmla="*/ 161 h 217"/>
                  <a:gd name="T76" fmla="*/ 98 w 179"/>
                  <a:gd name="T77" fmla="*/ 145 h 217"/>
                  <a:gd name="T78" fmla="*/ 98 w 179"/>
                  <a:gd name="T79" fmla="*/ 135 h 217"/>
                  <a:gd name="T80" fmla="*/ 79 w 179"/>
                  <a:gd name="T81" fmla="*/ 117 h 217"/>
                  <a:gd name="T82" fmla="*/ 69 w 179"/>
                  <a:gd name="T83" fmla="*/ 110 h 217"/>
                  <a:gd name="T84" fmla="*/ 55 w 179"/>
                  <a:gd name="T85" fmla="*/ 114 h 217"/>
                  <a:gd name="T86" fmla="*/ 46 w 179"/>
                  <a:gd name="T87" fmla="*/ 112 h 217"/>
                  <a:gd name="T88" fmla="*/ 39 w 179"/>
                  <a:gd name="T89" fmla="*/ 105 h 217"/>
                  <a:gd name="T90" fmla="*/ 30 w 179"/>
                  <a:gd name="T91" fmla="*/ 108 h 217"/>
                  <a:gd name="T92" fmla="*/ 25 w 179"/>
                  <a:gd name="T93" fmla="*/ 114 h 217"/>
                  <a:gd name="T94" fmla="*/ 20 w 179"/>
                  <a:gd name="T95" fmla="*/ 114 h 217"/>
                  <a:gd name="T96" fmla="*/ 20 w 179"/>
                  <a:gd name="T97" fmla="*/ 94 h 217"/>
                  <a:gd name="T98" fmla="*/ 25 w 179"/>
                  <a:gd name="T99" fmla="*/ 75 h 217"/>
                  <a:gd name="T100" fmla="*/ 20 w 179"/>
                  <a:gd name="T101" fmla="*/ 65 h 217"/>
                  <a:gd name="T102" fmla="*/ 11 w 179"/>
                  <a:gd name="T103" fmla="*/ 68 h 217"/>
                  <a:gd name="T104" fmla="*/ 6 w 179"/>
                  <a:gd name="T105" fmla="*/ 61 h 217"/>
                  <a:gd name="T106" fmla="*/ 2 w 179"/>
                  <a:gd name="T107" fmla="*/ 58 h 217"/>
                  <a:gd name="T108" fmla="*/ 0 w 179"/>
                  <a:gd name="T109" fmla="*/ 54 h 217"/>
                  <a:gd name="T110" fmla="*/ 2 w 179"/>
                  <a:gd name="T111" fmla="*/ 44 h 217"/>
                  <a:gd name="T112" fmla="*/ 6 w 179"/>
                  <a:gd name="T113" fmla="*/ 33 h 217"/>
                  <a:gd name="T114" fmla="*/ 13 w 179"/>
                  <a:gd name="T115" fmla="*/ 37 h 217"/>
                  <a:gd name="T116" fmla="*/ 16 w 179"/>
                  <a:gd name="T117" fmla="*/ 32 h 217"/>
                  <a:gd name="T118" fmla="*/ 14 w 179"/>
                  <a:gd name="T119" fmla="*/ 25 h 217"/>
                  <a:gd name="T120" fmla="*/ 7 w 179"/>
                  <a:gd name="T121" fmla="*/ 14 h 217"/>
                  <a:gd name="T122" fmla="*/ 6 w 179"/>
                  <a:gd name="T123" fmla="*/ 4 h 217"/>
                  <a:gd name="T124" fmla="*/ 14 w 179"/>
                  <a:gd name="T125" fmla="*/ 0 h 21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9"/>
                  <a:gd name="T190" fmla="*/ 0 h 217"/>
                  <a:gd name="T191" fmla="*/ 179 w 179"/>
                  <a:gd name="T192" fmla="*/ 217 h 21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9" h="217">
                    <a:moveTo>
                      <a:pt x="16" y="0"/>
                    </a:moveTo>
                    <a:lnTo>
                      <a:pt x="21" y="7"/>
                    </a:lnTo>
                    <a:lnTo>
                      <a:pt x="27" y="14"/>
                    </a:lnTo>
                    <a:lnTo>
                      <a:pt x="32" y="19"/>
                    </a:lnTo>
                    <a:lnTo>
                      <a:pt x="39" y="25"/>
                    </a:lnTo>
                    <a:lnTo>
                      <a:pt x="41" y="26"/>
                    </a:lnTo>
                    <a:lnTo>
                      <a:pt x="41" y="30"/>
                    </a:lnTo>
                    <a:lnTo>
                      <a:pt x="41" y="32"/>
                    </a:lnTo>
                    <a:lnTo>
                      <a:pt x="41" y="35"/>
                    </a:lnTo>
                    <a:lnTo>
                      <a:pt x="44" y="39"/>
                    </a:lnTo>
                    <a:lnTo>
                      <a:pt x="46" y="40"/>
                    </a:lnTo>
                    <a:lnTo>
                      <a:pt x="49" y="40"/>
                    </a:lnTo>
                    <a:lnTo>
                      <a:pt x="63" y="44"/>
                    </a:lnTo>
                    <a:lnTo>
                      <a:pt x="79" y="44"/>
                    </a:lnTo>
                    <a:lnTo>
                      <a:pt x="82" y="46"/>
                    </a:lnTo>
                    <a:lnTo>
                      <a:pt x="86" y="46"/>
                    </a:lnTo>
                    <a:lnTo>
                      <a:pt x="89" y="49"/>
                    </a:lnTo>
                    <a:lnTo>
                      <a:pt x="91" y="53"/>
                    </a:lnTo>
                    <a:lnTo>
                      <a:pt x="93" y="56"/>
                    </a:lnTo>
                    <a:lnTo>
                      <a:pt x="95" y="58"/>
                    </a:lnTo>
                    <a:lnTo>
                      <a:pt x="96" y="60"/>
                    </a:lnTo>
                    <a:lnTo>
                      <a:pt x="96" y="61"/>
                    </a:lnTo>
                    <a:lnTo>
                      <a:pt x="95" y="65"/>
                    </a:lnTo>
                    <a:lnTo>
                      <a:pt x="95" y="67"/>
                    </a:lnTo>
                    <a:lnTo>
                      <a:pt x="93" y="68"/>
                    </a:lnTo>
                    <a:lnTo>
                      <a:pt x="91" y="70"/>
                    </a:lnTo>
                    <a:lnTo>
                      <a:pt x="89" y="72"/>
                    </a:lnTo>
                    <a:lnTo>
                      <a:pt x="86" y="70"/>
                    </a:lnTo>
                    <a:lnTo>
                      <a:pt x="82" y="70"/>
                    </a:lnTo>
                    <a:lnTo>
                      <a:pt x="79" y="70"/>
                    </a:lnTo>
                    <a:lnTo>
                      <a:pt x="75" y="72"/>
                    </a:lnTo>
                    <a:lnTo>
                      <a:pt x="74" y="74"/>
                    </a:lnTo>
                    <a:lnTo>
                      <a:pt x="74" y="77"/>
                    </a:lnTo>
                    <a:lnTo>
                      <a:pt x="74" y="79"/>
                    </a:lnTo>
                    <a:lnTo>
                      <a:pt x="75" y="82"/>
                    </a:lnTo>
                    <a:lnTo>
                      <a:pt x="81" y="84"/>
                    </a:lnTo>
                    <a:lnTo>
                      <a:pt x="88" y="88"/>
                    </a:lnTo>
                    <a:lnTo>
                      <a:pt x="93" y="89"/>
                    </a:lnTo>
                    <a:lnTo>
                      <a:pt x="98" y="93"/>
                    </a:lnTo>
                    <a:lnTo>
                      <a:pt x="100" y="94"/>
                    </a:lnTo>
                    <a:lnTo>
                      <a:pt x="102" y="98"/>
                    </a:lnTo>
                    <a:lnTo>
                      <a:pt x="103" y="100"/>
                    </a:lnTo>
                    <a:lnTo>
                      <a:pt x="105" y="101"/>
                    </a:lnTo>
                    <a:lnTo>
                      <a:pt x="107" y="103"/>
                    </a:lnTo>
                    <a:lnTo>
                      <a:pt x="107" y="108"/>
                    </a:lnTo>
                    <a:lnTo>
                      <a:pt x="109" y="112"/>
                    </a:lnTo>
                    <a:lnTo>
                      <a:pt x="110" y="117"/>
                    </a:lnTo>
                    <a:lnTo>
                      <a:pt x="112" y="121"/>
                    </a:lnTo>
                    <a:lnTo>
                      <a:pt x="116" y="124"/>
                    </a:lnTo>
                    <a:lnTo>
                      <a:pt x="119" y="126"/>
                    </a:lnTo>
                    <a:lnTo>
                      <a:pt x="123" y="128"/>
                    </a:lnTo>
                    <a:lnTo>
                      <a:pt x="124" y="129"/>
                    </a:lnTo>
                    <a:lnTo>
                      <a:pt x="128" y="133"/>
                    </a:lnTo>
                    <a:lnTo>
                      <a:pt x="128" y="138"/>
                    </a:lnTo>
                    <a:lnTo>
                      <a:pt x="130" y="143"/>
                    </a:lnTo>
                    <a:lnTo>
                      <a:pt x="131" y="149"/>
                    </a:lnTo>
                    <a:lnTo>
                      <a:pt x="135" y="152"/>
                    </a:lnTo>
                    <a:lnTo>
                      <a:pt x="138" y="156"/>
                    </a:lnTo>
                    <a:lnTo>
                      <a:pt x="142" y="157"/>
                    </a:lnTo>
                    <a:lnTo>
                      <a:pt x="145" y="157"/>
                    </a:lnTo>
                    <a:lnTo>
                      <a:pt x="151" y="159"/>
                    </a:lnTo>
                    <a:lnTo>
                      <a:pt x="154" y="161"/>
                    </a:lnTo>
                    <a:lnTo>
                      <a:pt x="159" y="163"/>
                    </a:lnTo>
                    <a:lnTo>
                      <a:pt x="163" y="166"/>
                    </a:lnTo>
                    <a:lnTo>
                      <a:pt x="165" y="171"/>
                    </a:lnTo>
                    <a:lnTo>
                      <a:pt x="165" y="176"/>
                    </a:lnTo>
                    <a:lnTo>
                      <a:pt x="165" y="182"/>
                    </a:lnTo>
                    <a:lnTo>
                      <a:pt x="166" y="187"/>
                    </a:lnTo>
                    <a:lnTo>
                      <a:pt x="170" y="192"/>
                    </a:lnTo>
                    <a:lnTo>
                      <a:pt x="173" y="197"/>
                    </a:lnTo>
                    <a:lnTo>
                      <a:pt x="175" y="204"/>
                    </a:lnTo>
                    <a:lnTo>
                      <a:pt x="179" y="210"/>
                    </a:lnTo>
                    <a:lnTo>
                      <a:pt x="179" y="217"/>
                    </a:lnTo>
                    <a:lnTo>
                      <a:pt x="173" y="215"/>
                    </a:lnTo>
                    <a:lnTo>
                      <a:pt x="168" y="211"/>
                    </a:lnTo>
                    <a:lnTo>
                      <a:pt x="165" y="208"/>
                    </a:lnTo>
                    <a:lnTo>
                      <a:pt x="159" y="203"/>
                    </a:lnTo>
                    <a:lnTo>
                      <a:pt x="156" y="199"/>
                    </a:lnTo>
                    <a:lnTo>
                      <a:pt x="152" y="197"/>
                    </a:lnTo>
                    <a:lnTo>
                      <a:pt x="149" y="196"/>
                    </a:lnTo>
                    <a:lnTo>
                      <a:pt x="147" y="196"/>
                    </a:lnTo>
                    <a:lnTo>
                      <a:pt x="145" y="197"/>
                    </a:lnTo>
                    <a:lnTo>
                      <a:pt x="144" y="199"/>
                    </a:lnTo>
                    <a:lnTo>
                      <a:pt x="144" y="204"/>
                    </a:lnTo>
                    <a:lnTo>
                      <a:pt x="145" y="208"/>
                    </a:lnTo>
                    <a:lnTo>
                      <a:pt x="145" y="211"/>
                    </a:lnTo>
                    <a:lnTo>
                      <a:pt x="145" y="215"/>
                    </a:lnTo>
                    <a:lnTo>
                      <a:pt x="144" y="217"/>
                    </a:lnTo>
                    <a:lnTo>
                      <a:pt x="142" y="217"/>
                    </a:lnTo>
                    <a:lnTo>
                      <a:pt x="140" y="215"/>
                    </a:lnTo>
                    <a:lnTo>
                      <a:pt x="138" y="211"/>
                    </a:lnTo>
                    <a:lnTo>
                      <a:pt x="133" y="210"/>
                    </a:lnTo>
                    <a:lnTo>
                      <a:pt x="130" y="208"/>
                    </a:lnTo>
                    <a:lnTo>
                      <a:pt x="124" y="208"/>
                    </a:lnTo>
                    <a:lnTo>
                      <a:pt x="126" y="204"/>
                    </a:lnTo>
                    <a:lnTo>
                      <a:pt x="126" y="201"/>
                    </a:lnTo>
                    <a:lnTo>
                      <a:pt x="126" y="197"/>
                    </a:lnTo>
                    <a:lnTo>
                      <a:pt x="128" y="194"/>
                    </a:lnTo>
                    <a:lnTo>
                      <a:pt x="130" y="190"/>
                    </a:lnTo>
                    <a:lnTo>
                      <a:pt x="130" y="189"/>
                    </a:lnTo>
                    <a:lnTo>
                      <a:pt x="128" y="187"/>
                    </a:lnTo>
                    <a:lnTo>
                      <a:pt x="126" y="183"/>
                    </a:lnTo>
                    <a:lnTo>
                      <a:pt x="126" y="182"/>
                    </a:lnTo>
                    <a:lnTo>
                      <a:pt x="126" y="178"/>
                    </a:lnTo>
                    <a:lnTo>
                      <a:pt x="126" y="176"/>
                    </a:lnTo>
                    <a:lnTo>
                      <a:pt x="124" y="175"/>
                    </a:lnTo>
                    <a:lnTo>
                      <a:pt x="123" y="173"/>
                    </a:lnTo>
                    <a:lnTo>
                      <a:pt x="121" y="171"/>
                    </a:lnTo>
                    <a:lnTo>
                      <a:pt x="119" y="170"/>
                    </a:lnTo>
                    <a:lnTo>
                      <a:pt x="117" y="166"/>
                    </a:lnTo>
                    <a:lnTo>
                      <a:pt x="112" y="168"/>
                    </a:lnTo>
                    <a:lnTo>
                      <a:pt x="109" y="166"/>
                    </a:lnTo>
                    <a:lnTo>
                      <a:pt x="103" y="161"/>
                    </a:lnTo>
                    <a:lnTo>
                      <a:pt x="102" y="157"/>
                    </a:lnTo>
                    <a:lnTo>
                      <a:pt x="98" y="150"/>
                    </a:lnTo>
                    <a:lnTo>
                      <a:pt x="98" y="145"/>
                    </a:lnTo>
                    <a:lnTo>
                      <a:pt x="98" y="142"/>
                    </a:lnTo>
                    <a:lnTo>
                      <a:pt x="98" y="136"/>
                    </a:lnTo>
                    <a:lnTo>
                      <a:pt x="98" y="135"/>
                    </a:lnTo>
                    <a:lnTo>
                      <a:pt x="95" y="131"/>
                    </a:lnTo>
                    <a:lnTo>
                      <a:pt x="86" y="124"/>
                    </a:lnTo>
                    <a:lnTo>
                      <a:pt x="79" y="117"/>
                    </a:lnTo>
                    <a:lnTo>
                      <a:pt x="75" y="114"/>
                    </a:lnTo>
                    <a:lnTo>
                      <a:pt x="72" y="112"/>
                    </a:lnTo>
                    <a:lnTo>
                      <a:pt x="69" y="110"/>
                    </a:lnTo>
                    <a:lnTo>
                      <a:pt x="63" y="110"/>
                    </a:lnTo>
                    <a:lnTo>
                      <a:pt x="60" y="112"/>
                    </a:lnTo>
                    <a:lnTo>
                      <a:pt x="55" y="114"/>
                    </a:lnTo>
                    <a:lnTo>
                      <a:pt x="51" y="114"/>
                    </a:lnTo>
                    <a:lnTo>
                      <a:pt x="48" y="114"/>
                    </a:lnTo>
                    <a:lnTo>
                      <a:pt x="46" y="112"/>
                    </a:lnTo>
                    <a:lnTo>
                      <a:pt x="44" y="108"/>
                    </a:lnTo>
                    <a:lnTo>
                      <a:pt x="41" y="107"/>
                    </a:lnTo>
                    <a:lnTo>
                      <a:pt x="39" y="105"/>
                    </a:lnTo>
                    <a:lnTo>
                      <a:pt x="35" y="105"/>
                    </a:lnTo>
                    <a:lnTo>
                      <a:pt x="32" y="107"/>
                    </a:lnTo>
                    <a:lnTo>
                      <a:pt x="30" y="108"/>
                    </a:lnTo>
                    <a:lnTo>
                      <a:pt x="27" y="110"/>
                    </a:lnTo>
                    <a:lnTo>
                      <a:pt x="27" y="112"/>
                    </a:lnTo>
                    <a:lnTo>
                      <a:pt x="25" y="114"/>
                    </a:lnTo>
                    <a:lnTo>
                      <a:pt x="23" y="114"/>
                    </a:lnTo>
                    <a:lnTo>
                      <a:pt x="21" y="115"/>
                    </a:lnTo>
                    <a:lnTo>
                      <a:pt x="20" y="114"/>
                    </a:lnTo>
                    <a:lnTo>
                      <a:pt x="18" y="108"/>
                    </a:lnTo>
                    <a:lnTo>
                      <a:pt x="18" y="101"/>
                    </a:lnTo>
                    <a:lnTo>
                      <a:pt x="20" y="94"/>
                    </a:lnTo>
                    <a:lnTo>
                      <a:pt x="21" y="89"/>
                    </a:lnTo>
                    <a:lnTo>
                      <a:pt x="23" y="82"/>
                    </a:lnTo>
                    <a:lnTo>
                      <a:pt x="25" y="75"/>
                    </a:lnTo>
                    <a:lnTo>
                      <a:pt x="27" y="68"/>
                    </a:lnTo>
                    <a:lnTo>
                      <a:pt x="23" y="65"/>
                    </a:lnTo>
                    <a:lnTo>
                      <a:pt x="20" y="65"/>
                    </a:lnTo>
                    <a:lnTo>
                      <a:pt x="18" y="67"/>
                    </a:lnTo>
                    <a:lnTo>
                      <a:pt x="14" y="68"/>
                    </a:lnTo>
                    <a:lnTo>
                      <a:pt x="11" y="68"/>
                    </a:lnTo>
                    <a:lnTo>
                      <a:pt x="9" y="67"/>
                    </a:lnTo>
                    <a:lnTo>
                      <a:pt x="7" y="65"/>
                    </a:lnTo>
                    <a:lnTo>
                      <a:pt x="6" y="61"/>
                    </a:lnTo>
                    <a:lnTo>
                      <a:pt x="4" y="60"/>
                    </a:lnTo>
                    <a:lnTo>
                      <a:pt x="4" y="58"/>
                    </a:lnTo>
                    <a:lnTo>
                      <a:pt x="2" y="58"/>
                    </a:lnTo>
                    <a:lnTo>
                      <a:pt x="2" y="56"/>
                    </a:lnTo>
                    <a:lnTo>
                      <a:pt x="0" y="54"/>
                    </a:lnTo>
                    <a:lnTo>
                      <a:pt x="2" y="51"/>
                    </a:lnTo>
                    <a:lnTo>
                      <a:pt x="2" y="47"/>
                    </a:lnTo>
                    <a:lnTo>
                      <a:pt x="2" y="44"/>
                    </a:lnTo>
                    <a:lnTo>
                      <a:pt x="2" y="40"/>
                    </a:lnTo>
                    <a:lnTo>
                      <a:pt x="2" y="37"/>
                    </a:lnTo>
                    <a:lnTo>
                      <a:pt x="6" y="33"/>
                    </a:lnTo>
                    <a:lnTo>
                      <a:pt x="7" y="35"/>
                    </a:lnTo>
                    <a:lnTo>
                      <a:pt x="9" y="37"/>
                    </a:lnTo>
                    <a:lnTo>
                      <a:pt x="13" y="37"/>
                    </a:lnTo>
                    <a:lnTo>
                      <a:pt x="14" y="37"/>
                    </a:lnTo>
                    <a:lnTo>
                      <a:pt x="16" y="35"/>
                    </a:lnTo>
                    <a:lnTo>
                      <a:pt x="16" y="32"/>
                    </a:lnTo>
                    <a:lnTo>
                      <a:pt x="16" y="30"/>
                    </a:lnTo>
                    <a:lnTo>
                      <a:pt x="16" y="26"/>
                    </a:lnTo>
                    <a:lnTo>
                      <a:pt x="14" y="25"/>
                    </a:lnTo>
                    <a:lnTo>
                      <a:pt x="13" y="21"/>
                    </a:lnTo>
                    <a:lnTo>
                      <a:pt x="11" y="18"/>
                    </a:lnTo>
                    <a:lnTo>
                      <a:pt x="7" y="14"/>
                    </a:lnTo>
                    <a:lnTo>
                      <a:pt x="4" y="11"/>
                    </a:lnTo>
                    <a:lnTo>
                      <a:pt x="4" y="7"/>
                    </a:lnTo>
                    <a:lnTo>
                      <a:pt x="6" y="4"/>
                    </a:lnTo>
                    <a:lnTo>
                      <a:pt x="7" y="2"/>
                    </a:lnTo>
                    <a:lnTo>
                      <a:pt x="11" y="2"/>
                    </a:lnTo>
                    <a:lnTo>
                      <a:pt x="14" y="0"/>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6" name="Freeform 1523"/>
              <p:cNvSpPr>
                <a:spLocks/>
              </p:cNvSpPr>
              <p:nvPr/>
            </p:nvSpPr>
            <p:spPr bwMode="auto">
              <a:xfrm>
                <a:off x="6888162" y="2942479"/>
                <a:ext cx="268288" cy="773113"/>
              </a:xfrm>
              <a:custGeom>
                <a:avLst/>
                <a:gdLst>
                  <a:gd name="T0" fmla="*/ 87 w 169"/>
                  <a:gd name="T1" fmla="*/ 14 h 487"/>
                  <a:gd name="T2" fmla="*/ 96 w 169"/>
                  <a:gd name="T3" fmla="*/ 19 h 487"/>
                  <a:gd name="T4" fmla="*/ 103 w 169"/>
                  <a:gd name="T5" fmla="*/ 49 h 487"/>
                  <a:gd name="T6" fmla="*/ 106 w 169"/>
                  <a:gd name="T7" fmla="*/ 68 h 487"/>
                  <a:gd name="T8" fmla="*/ 96 w 169"/>
                  <a:gd name="T9" fmla="*/ 81 h 487"/>
                  <a:gd name="T10" fmla="*/ 92 w 169"/>
                  <a:gd name="T11" fmla="*/ 98 h 487"/>
                  <a:gd name="T12" fmla="*/ 87 w 169"/>
                  <a:gd name="T13" fmla="*/ 110 h 487"/>
                  <a:gd name="T14" fmla="*/ 90 w 169"/>
                  <a:gd name="T15" fmla="*/ 124 h 487"/>
                  <a:gd name="T16" fmla="*/ 99 w 169"/>
                  <a:gd name="T17" fmla="*/ 128 h 487"/>
                  <a:gd name="T18" fmla="*/ 104 w 169"/>
                  <a:gd name="T19" fmla="*/ 135 h 487"/>
                  <a:gd name="T20" fmla="*/ 108 w 169"/>
                  <a:gd name="T21" fmla="*/ 147 h 487"/>
                  <a:gd name="T22" fmla="*/ 118 w 169"/>
                  <a:gd name="T23" fmla="*/ 152 h 487"/>
                  <a:gd name="T24" fmla="*/ 111 w 169"/>
                  <a:gd name="T25" fmla="*/ 173 h 487"/>
                  <a:gd name="T26" fmla="*/ 134 w 169"/>
                  <a:gd name="T27" fmla="*/ 183 h 487"/>
                  <a:gd name="T28" fmla="*/ 157 w 169"/>
                  <a:gd name="T29" fmla="*/ 196 h 487"/>
                  <a:gd name="T30" fmla="*/ 153 w 169"/>
                  <a:gd name="T31" fmla="*/ 213 h 487"/>
                  <a:gd name="T32" fmla="*/ 136 w 169"/>
                  <a:gd name="T33" fmla="*/ 220 h 487"/>
                  <a:gd name="T34" fmla="*/ 123 w 169"/>
                  <a:gd name="T35" fmla="*/ 227 h 487"/>
                  <a:gd name="T36" fmla="*/ 116 w 169"/>
                  <a:gd name="T37" fmla="*/ 252 h 487"/>
                  <a:gd name="T38" fmla="*/ 106 w 169"/>
                  <a:gd name="T39" fmla="*/ 264 h 487"/>
                  <a:gd name="T40" fmla="*/ 113 w 169"/>
                  <a:gd name="T41" fmla="*/ 279 h 487"/>
                  <a:gd name="T42" fmla="*/ 148 w 169"/>
                  <a:gd name="T43" fmla="*/ 311 h 487"/>
                  <a:gd name="T44" fmla="*/ 143 w 169"/>
                  <a:gd name="T45" fmla="*/ 321 h 487"/>
                  <a:gd name="T46" fmla="*/ 141 w 169"/>
                  <a:gd name="T47" fmla="*/ 342 h 487"/>
                  <a:gd name="T48" fmla="*/ 137 w 169"/>
                  <a:gd name="T49" fmla="*/ 358 h 487"/>
                  <a:gd name="T50" fmla="*/ 157 w 169"/>
                  <a:gd name="T51" fmla="*/ 382 h 487"/>
                  <a:gd name="T52" fmla="*/ 167 w 169"/>
                  <a:gd name="T53" fmla="*/ 445 h 487"/>
                  <a:gd name="T54" fmla="*/ 157 w 169"/>
                  <a:gd name="T55" fmla="*/ 478 h 487"/>
                  <a:gd name="T56" fmla="*/ 153 w 169"/>
                  <a:gd name="T57" fmla="*/ 457 h 487"/>
                  <a:gd name="T58" fmla="*/ 150 w 169"/>
                  <a:gd name="T59" fmla="*/ 436 h 487"/>
                  <a:gd name="T60" fmla="*/ 146 w 169"/>
                  <a:gd name="T61" fmla="*/ 396 h 487"/>
                  <a:gd name="T62" fmla="*/ 136 w 169"/>
                  <a:gd name="T63" fmla="*/ 382 h 487"/>
                  <a:gd name="T64" fmla="*/ 123 w 169"/>
                  <a:gd name="T65" fmla="*/ 328 h 487"/>
                  <a:gd name="T66" fmla="*/ 115 w 169"/>
                  <a:gd name="T67" fmla="*/ 314 h 487"/>
                  <a:gd name="T68" fmla="*/ 106 w 169"/>
                  <a:gd name="T69" fmla="*/ 302 h 487"/>
                  <a:gd name="T70" fmla="*/ 97 w 169"/>
                  <a:gd name="T71" fmla="*/ 330 h 487"/>
                  <a:gd name="T72" fmla="*/ 89 w 169"/>
                  <a:gd name="T73" fmla="*/ 337 h 487"/>
                  <a:gd name="T74" fmla="*/ 76 w 169"/>
                  <a:gd name="T75" fmla="*/ 337 h 487"/>
                  <a:gd name="T76" fmla="*/ 64 w 169"/>
                  <a:gd name="T77" fmla="*/ 335 h 487"/>
                  <a:gd name="T78" fmla="*/ 52 w 169"/>
                  <a:gd name="T79" fmla="*/ 332 h 487"/>
                  <a:gd name="T80" fmla="*/ 26 w 169"/>
                  <a:gd name="T81" fmla="*/ 229 h 487"/>
                  <a:gd name="T82" fmla="*/ 15 w 169"/>
                  <a:gd name="T83" fmla="*/ 224 h 487"/>
                  <a:gd name="T84" fmla="*/ 10 w 169"/>
                  <a:gd name="T85" fmla="*/ 217 h 487"/>
                  <a:gd name="T86" fmla="*/ 0 w 169"/>
                  <a:gd name="T87" fmla="*/ 201 h 487"/>
                  <a:gd name="T88" fmla="*/ 5 w 169"/>
                  <a:gd name="T89" fmla="*/ 189 h 487"/>
                  <a:gd name="T90" fmla="*/ 12 w 169"/>
                  <a:gd name="T91" fmla="*/ 178 h 487"/>
                  <a:gd name="T92" fmla="*/ 17 w 169"/>
                  <a:gd name="T93" fmla="*/ 152 h 487"/>
                  <a:gd name="T94" fmla="*/ 26 w 169"/>
                  <a:gd name="T95" fmla="*/ 145 h 487"/>
                  <a:gd name="T96" fmla="*/ 29 w 169"/>
                  <a:gd name="T97" fmla="*/ 122 h 487"/>
                  <a:gd name="T98" fmla="*/ 24 w 169"/>
                  <a:gd name="T99" fmla="*/ 89 h 487"/>
                  <a:gd name="T100" fmla="*/ 33 w 169"/>
                  <a:gd name="T101" fmla="*/ 61 h 487"/>
                  <a:gd name="T102" fmla="*/ 62 w 169"/>
                  <a:gd name="T103" fmla="*/ 32 h 487"/>
                  <a:gd name="T104" fmla="*/ 68 w 169"/>
                  <a:gd name="T105" fmla="*/ 21 h 487"/>
                  <a:gd name="T106" fmla="*/ 71 w 169"/>
                  <a:gd name="T107" fmla="*/ 11 h 4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9"/>
                  <a:gd name="T163" fmla="*/ 0 h 487"/>
                  <a:gd name="T164" fmla="*/ 169 w 169"/>
                  <a:gd name="T165" fmla="*/ 487 h 48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9" h="487">
                    <a:moveTo>
                      <a:pt x="64" y="0"/>
                    </a:moveTo>
                    <a:lnTo>
                      <a:pt x="68" y="0"/>
                    </a:lnTo>
                    <a:lnTo>
                      <a:pt x="73" y="2"/>
                    </a:lnTo>
                    <a:lnTo>
                      <a:pt x="76" y="4"/>
                    </a:lnTo>
                    <a:lnTo>
                      <a:pt x="78" y="7"/>
                    </a:lnTo>
                    <a:lnTo>
                      <a:pt x="83" y="11"/>
                    </a:lnTo>
                    <a:lnTo>
                      <a:pt x="87" y="14"/>
                    </a:lnTo>
                    <a:lnTo>
                      <a:pt x="90" y="18"/>
                    </a:lnTo>
                    <a:lnTo>
                      <a:pt x="90" y="21"/>
                    </a:lnTo>
                    <a:lnTo>
                      <a:pt x="92" y="23"/>
                    </a:lnTo>
                    <a:lnTo>
                      <a:pt x="94" y="21"/>
                    </a:lnTo>
                    <a:lnTo>
                      <a:pt x="96" y="19"/>
                    </a:lnTo>
                    <a:lnTo>
                      <a:pt x="97" y="19"/>
                    </a:lnTo>
                    <a:lnTo>
                      <a:pt x="99" y="23"/>
                    </a:lnTo>
                    <a:lnTo>
                      <a:pt x="101" y="26"/>
                    </a:lnTo>
                    <a:lnTo>
                      <a:pt x="101" y="32"/>
                    </a:lnTo>
                    <a:lnTo>
                      <a:pt x="101" y="37"/>
                    </a:lnTo>
                    <a:lnTo>
                      <a:pt x="101" y="40"/>
                    </a:lnTo>
                    <a:lnTo>
                      <a:pt x="103" y="49"/>
                    </a:lnTo>
                    <a:lnTo>
                      <a:pt x="106" y="56"/>
                    </a:lnTo>
                    <a:lnTo>
                      <a:pt x="108" y="60"/>
                    </a:lnTo>
                    <a:lnTo>
                      <a:pt x="110" y="63"/>
                    </a:lnTo>
                    <a:lnTo>
                      <a:pt x="110" y="67"/>
                    </a:lnTo>
                    <a:lnTo>
                      <a:pt x="110" y="68"/>
                    </a:lnTo>
                    <a:lnTo>
                      <a:pt x="108" y="70"/>
                    </a:lnTo>
                    <a:lnTo>
                      <a:pt x="106" y="68"/>
                    </a:lnTo>
                    <a:lnTo>
                      <a:pt x="104" y="68"/>
                    </a:lnTo>
                    <a:lnTo>
                      <a:pt x="103" y="68"/>
                    </a:lnTo>
                    <a:lnTo>
                      <a:pt x="101" y="72"/>
                    </a:lnTo>
                    <a:lnTo>
                      <a:pt x="99" y="74"/>
                    </a:lnTo>
                    <a:lnTo>
                      <a:pt x="97" y="77"/>
                    </a:lnTo>
                    <a:lnTo>
                      <a:pt x="96" y="81"/>
                    </a:lnTo>
                    <a:lnTo>
                      <a:pt x="94" y="82"/>
                    </a:lnTo>
                    <a:lnTo>
                      <a:pt x="92" y="86"/>
                    </a:lnTo>
                    <a:lnTo>
                      <a:pt x="90" y="89"/>
                    </a:lnTo>
                    <a:lnTo>
                      <a:pt x="90" y="91"/>
                    </a:lnTo>
                    <a:lnTo>
                      <a:pt x="92" y="93"/>
                    </a:lnTo>
                    <a:lnTo>
                      <a:pt x="92" y="96"/>
                    </a:lnTo>
                    <a:lnTo>
                      <a:pt x="92" y="98"/>
                    </a:lnTo>
                    <a:lnTo>
                      <a:pt x="92" y="100"/>
                    </a:lnTo>
                    <a:lnTo>
                      <a:pt x="90" y="100"/>
                    </a:lnTo>
                    <a:lnTo>
                      <a:pt x="89" y="100"/>
                    </a:lnTo>
                    <a:lnTo>
                      <a:pt x="87" y="100"/>
                    </a:lnTo>
                    <a:lnTo>
                      <a:pt x="87" y="103"/>
                    </a:lnTo>
                    <a:lnTo>
                      <a:pt x="85" y="107"/>
                    </a:lnTo>
                    <a:lnTo>
                      <a:pt x="87" y="110"/>
                    </a:lnTo>
                    <a:lnTo>
                      <a:pt x="89" y="112"/>
                    </a:lnTo>
                    <a:lnTo>
                      <a:pt x="90" y="115"/>
                    </a:lnTo>
                    <a:lnTo>
                      <a:pt x="94" y="117"/>
                    </a:lnTo>
                    <a:lnTo>
                      <a:pt x="96" y="119"/>
                    </a:lnTo>
                    <a:lnTo>
                      <a:pt x="96" y="121"/>
                    </a:lnTo>
                    <a:lnTo>
                      <a:pt x="92" y="122"/>
                    </a:lnTo>
                    <a:lnTo>
                      <a:pt x="90" y="124"/>
                    </a:lnTo>
                    <a:lnTo>
                      <a:pt x="87" y="124"/>
                    </a:lnTo>
                    <a:lnTo>
                      <a:pt x="85" y="126"/>
                    </a:lnTo>
                    <a:lnTo>
                      <a:pt x="83" y="128"/>
                    </a:lnTo>
                    <a:lnTo>
                      <a:pt x="83" y="131"/>
                    </a:lnTo>
                    <a:lnTo>
                      <a:pt x="85" y="131"/>
                    </a:lnTo>
                    <a:lnTo>
                      <a:pt x="87" y="131"/>
                    </a:lnTo>
                    <a:lnTo>
                      <a:pt x="99" y="128"/>
                    </a:lnTo>
                    <a:lnTo>
                      <a:pt x="101" y="128"/>
                    </a:lnTo>
                    <a:lnTo>
                      <a:pt x="104" y="126"/>
                    </a:lnTo>
                    <a:lnTo>
                      <a:pt x="106" y="126"/>
                    </a:lnTo>
                    <a:lnTo>
                      <a:pt x="108" y="128"/>
                    </a:lnTo>
                    <a:lnTo>
                      <a:pt x="108" y="129"/>
                    </a:lnTo>
                    <a:lnTo>
                      <a:pt x="106" y="133"/>
                    </a:lnTo>
                    <a:lnTo>
                      <a:pt x="104" y="135"/>
                    </a:lnTo>
                    <a:lnTo>
                      <a:pt x="103" y="138"/>
                    </a:lnTo>
                    <a:lnTo>
                      <a:pt x="103" y="140"/>
                    </a:lnTo>
                    <a:lnTo>
                      <a:pt x="104" y="142"/>
                    </a:lnTo>
                    <a:lnTo>
                      <a:pt x="106" y="142"/>
                    </a:lnTo>
                    <a:lnTo>
                      <a:pt x="108" y="143"/>
                    </a:lnTo>
                    <a:lnTo>
                      <a:pt x="108" y="145"/>
                    </a:lnTo>
                    <a:lnTo>
                      <a:pt x="108" y="147"/>
                    </a:lnTo>
                    <a:lnTo>
                      <a:pt x="108" y="150"/>
                    </a:lnTo>
                    <a:lnTo>
                      <a:pt x="111" y="150"/>
                    </a:lnTo>
                    <a:lnTo>
                      <a:pt x="113" y="150"/>
                    </a:lnTo>
                    <a:lnTo>
                      <a:pt x="115" y="149"/>
                    </a:lnTo>
                    <a:lnTo>
                      <a:pt x="116" y="149"/>
                    </a:lnTo>
                    <a:lnTo>
                      <a:pt x="116" y="150"/>
                    </a:lnTo>
                    <a:lnTo>
                      <a:pt x="118" y="152"/>
                    </a:lnTo>
                    <a:lnTo>
                      <a:pt x="120" y="152"/>
                    </a:lnTo>
                    <a:lnTo>
                      <a:pt x="122" y="154"/>
                    </a:lnTo>
                    <a:lnTo>
                      <a:pt x="123" y="154"/>
                    </a:lnTo>
                    <a:lnTo>
                      <a:pt x="123" y="156"/>
                    </a:lnTo>
                    <a:lnTo>
                      <a:pt x="116" y="164"/>
                    </a:lnTo>
                    <a:lnTo>
                      <a:pt x="111" y="173"/>
                    </a:lnTo>
                    <a:lnTo>
                      <a:pt x="108" y="175"/>
                    </a:lnTo>
                    <a:lnTo>
                      <a:pt x="110" y="178"/>
                    </a:lnTo>
                    <a:lnTo>
                      <a:pt x="111" y="180"/>
                    </a:lnTo>
                    <a:lnTo>
                      <a:pt x="115" y="180"/>
                    </a:lnTo>
                    <a:lnTo>
                      <a:pt x="123" y="180"/>
                    </a:lnTo>
                    <a:lnTo>
                      <a:pt x="132" y="178"/>
                    </a:lnTo>
                    <a:lnTo>
                      <a:pt x="134" y="183"/>
                    </a:lnTo>
                    <a:lnTo>
                      <a:pt x="136" y="187"/>
                    </a:lnTo>
                    <a:lnTo>
                      <a:pt x="139" y="190"/>
                    </a:lnTo>
                    <a:lnTo>
                      <a:pt x="143" y="192"/>
                    </a:lnTo>
                    <a:lnTo>
                      <a:pt x="146" y="192"/>
                    </a:lnTo>
                    <a:lnTo>
                      <a:pt x="150" y="192"/>
                    </a:lnTo>
                    <a:lnTo>
                      <a:pt x="153" y="194"/>
                    </a:lnTo>
                    <a:lnTo>
                      <a:pt x="157" y="196"/>
                    </a:lnTo>
                    <a:lnTo>
                      <a:pt x="157" y="197"/>
                    </a:lnTo>
                    <a:lnTo>
                      <a:pt x="155" y="199"/>
                    </a:lnTo>
                    <a:lnTo>
                      <a:pt x="153" y="203"/>
                    </a:lnTo>
                    <a:lnTo>
                      <a:pt x="151" y="204"/>
                    </a:lnTo>
                    <a:lnTo>
                      <a:pt x="151" y="208"/>
                    </a:lnTo>
                    <a:lnTo>
                      <a:pt x="153" y="210"/>
                    </a:lnTo>
                    <a:lnTo>
                      <a:pt x="153" y="213"/>
                    </a:lnTo>
                    <a:lnTo>
                      <a:pt x="153" y="217"/>
                    </a:lnTo>
                    <a:lnTo>
                      <a:pt x="151" y="218"/>
                    </a:lnTo>
                    <a:lnTo>
                      <a:pt x="150" y="218"/>
                    </a:lnTo>
                    <a:lnTo>
                      <a:pt x="146" y="218"/>
                    </a:lnTo>
                    <a:lnTo>
                      <a:pt x="141" y="218"/>
                    </a:lnTo>
                    <a:lnTo>
                      <a:pt x="137" y="218"/>
                    </a:lnTo>
                    <a:lnTo>
                      <a:pt x="136" y="220"/>
                    </a:lnTo>
                    <a:lnTo>
                      <a:pt x="134" y="222"/>
                    </a:lnTo>
                    <a:lnTo>
                      <a:pt x="134" y="224"/>
                    </a:lnTo>
                    <a:lnTo>
                      <a:pt x="132" y="225"/>
                    </a:lnTo>
                    <a:lnTo>
                      <a:pt x="132" y="227"/>
                    </a:lnTo>
                    <a:lnTo>
                      <a:pt x="130" y="227"/>
                    </a:lnTo>
                    <a:lnTo>
                      <a:pt x="127" y="227"/>
                    </a:lnTo>
                    <a:lnTo>
                      <a:pt x="123" y="227"/>
                    </a:lnTo>
                    <a:lnTo>
                      <a:pt x="120" y="229"/>
                    </a:lnTo>
                    <a:lnTo>
                      <a:pt x="116" y="231"/>
                    </a:lnTo>
                    <a:lnTo>
                      <a:pt x="115" y="236"/>
                    </a:lnTo>
                    <a:lnTo>
                      <a:pt x="115" y="239"/>
                    </a:lnTo>
                    <a:lnTo>
                      <a:pt x="115" y="243"/>
                    </a:lnTo>
                    <a:lnTo>
                      <a:pt x="116" y="248"/>
                    </a:lnTo>
                    <a:lnTo>
                      <a:pt x="116" y="252"/>
                    </a:lnTo>
                    <a:lnTo>
                      <a:pt x="116" y="255"/>
                    </a:lnTo>
                    <a:lnTo>
                      <a:pt x="113" y="258"/>
                    </a:lnTo>
                    <a:lnTo>
                      <a:pt x="111" y="260"/>
                    </a:lnTo>
                    <a:lnTo>
                      <a:pt x="110" y="260"/>
                    </a:lnTo>
                    <a:lnTo>
                      <a:pt x="108" y="262"/>
                    </a:lnTo>
                    <a:lnTo>
                      <a:pt x="106" y="262"/>
                    </a:lnTo>
                    <a:lnTo>
                      <a:pt x="106" y="264"/>
                    </a:lnTo>
                    <a:lnTo>
                      <a:pt x="108" y="267"/>
                    </a:lnTo>
                    <a:lnTo>
                      <a:pt x="110" y="269"/>
                    </a:lnTo>
                    <a:lnTo>
                      <a:pt x="111" y="271"/>
                    </a:lnTo>
                    <a:lnTo>
                      <a:pt x="111" y="272"/>
                    </a:lnTo>
                    <a:lnTo>
                      <a:pt x="111" y="276"/>
                    </a:lnTo>
                    <a:lnTo>
                      <a:pt x="111" y="278"/>
                    </a:lnTo>
                    <a:lnTo>
                      <a:pt x="113" y="279"/>
                    </a:lnTo>
                    <a:lnTo>
                      <a:pt x="118" y="285"/>
                    </a:lnTo>
                    <a:lnTo>
                      <a:pt x="123" y="290"/>
                    </a:lnTo>
                    <a:lnTo>
                      <a:pt x="129" y="297"/>
                    </a:lnTo>
                    <a:lnTo>
                      <a:pt x="132" y="300"/>
                    </a:lnTo>
                    <a:lnTo>
                      <a:pt x="137" y="306"/>
                    </a:lnTo>
                    <a:lnTo>
                      <a:pt x="143" y="309"/>
                    </a:lnTo>
                    <a:lnTo>
                      <a:pt x="148" y="311"/>
                    </a:lnTo>
                    <a:lnTo>
                      <a:pt x="150" y="313"/>
                    </a:lnTo>
                    <a:lnTo>
                      <a:pt x="151" y="314"/>
                    </a:lnTo>
                    <a:lnTo>
                      <a:pt x="151" y="316"/>
                    </a:lnTo>
                    <a:lnTo>
                      <a:pt x="150" y="318"/>
                    </a:lnTo>
                    <a:lnTo>
                      <a:pt x="148" y="318"/>
                    </a:lnTo>
                    <a:lnTo>
                      <a:pt x="144" y="320"/>
                    </a:lnTo>
                    <a:lnTo>
                      <a:pt x="143" y="321"/>
                    </a:lnTo>
                    <a:lnTo>
                      <a:pt x="141" y="323"/>
                    </a:lnTo>
                    <a:lnTo>
                      <a:pt x="141" y="327"/>
                    </a:lnTo>
                    <a:lnTo>
                      <a:pt x="143" y="328"/>
                    </a:lnTo>
                    <a:lnTo>
                      <a:pt x="143" y="332"/>
                    </a:lnTo>
                    <a:lnTo>
                      <a:pt x="143" y="335"/>
                    </a:lnTo>
                    <a:lnTo>
                      <a:pt x="141" y="339"/>
                    </a:lnTo>
                    <a:lnTo>
                      <a:pt x="141" y="342"/>
                    </a:lnTo>
                    <a:lnTo>
                      <a:pt x="141" y="346"/>
                    </a:lnTo>
                    <a:lnTo>
                      <a:pt x="143" y="349"/>
                    </a:lnTo>
                    <a:lnTo>
                      <a:pt x="143" y="351"/>
                    </a:lnTo>
                    <a:lnTo>
                      <a:pt x="141" y="353"/>
                    </a:lnTo>
                    <a:lnTo>
                      <a:pt x="139" y="354"/>
                    </a:lnTo>
                    <a:lnTo>
                      <a:pt x="139" y="356"/>
                    </a:lnTo>
                    <a:lnTo>
                      <a:pt x="137" y="358"/>
                    </a:lnTo>
                    <a:lnTo>
                      <a:pt x="139" y="361"/>
                    </a:lnTo>
                    <a:lnTo>
                      <a:pt x="139" y="365"/>
                    </a:lnTo>
                    <a:lnTo>
                      <a:pt x="143" y="368"/>
                    </a:lnTo>
                    <a:lnTo>
                      <a:pt x="146" y="372"/>
                    </a:lnTo>
                    <a:lnTo>
                      <a:pt x="150" y="375"/>
                    </a:lnTo>
                    <a:lnTo>
                      <a:pt x="153" y="379"/>
                    </a:lnTo>
                    <a:lnTo>
                      <a:pt x="157" y="382"/>
                    </a:lnTo>
                    <a:lnTo>
                      <a:pt x="158" y="386"/>
                    </a:lnTo>
                    <a:lnTo>
                      <a:pt x="158" y="391"/>
                    </a:lnTo>
                    <a:lnTo>
                      <a:pt x="160" y="405"/>
                    </a:lnTo>
                    <a:lnTo>
                      <a:pt x="164" y="419"/>
                    </a:lnTo>
                    <a:lnTo>
                      <a:pt x="167" y="433"/>
                    </a:lnTo>
                    <a:lnTo>
                      <a:pt x="169" y="440"/>
                    </a:lnTo>
                    <a:lnTo>
                      <a:pt x="167" y="445"/>
                    </a:lnTo>
                    <a:lnTo>
                      <a:pt x="165" y="450"/>
                    </a:lnTo>
                    <a:lnTo>
                      <a:pt x="162" y="456"/>
                    </a:lnTo>
                    <a:lnTo>
                      <a:pt x="158" y="461"/>
                    </a:lnTo>
                    <a:lnTo>
                      <a:pt x="157" y="464"/>
                    </a:lnTo>
                    <a:lnTo>
                      <a:pt x="157" y="470"/>
                    </a:lnTo>
                    <a:lnTo>
                      <a:pt x="157" y="475"/>
                    </a:lnTo>
                    <a:lnTo>
                      <a:pt x="157" y="478"/>
                    </a:lnTo>
                    <a:lnTo>
                      <a:pt x="157" y="484"/>
                    </a:lnTo>
                    <a:lnTo>
                      <a:pt x="155" y="487"/>
                    </a:lnTo>
                    <a:lnTo>
                      <a:pt x="153" y="480"/>
                    </a:lnTo>
                    <a:lnTo>
                      <a:pt x="150" y="475"/>
                    </a:lnTo>
                    <a:lnTo>
                      <a:pt x="150" y="468"/>
                    </a:lnTo>
                    <a:lnTo>
                      <a:pt x="151" y="461"/>
                    </a:lnTo>
                    <a:lnTo>
                      <a:pt x="153" y="457"/>
                    </a:lnTo>
                    <a:lnTo>
                      <a:pt x="155" y="454"/>
                    </a:lnTo>
                    <a:lnTo>
                      <a:pt x="157" y="449"/>
                    </a:lnTo>
                    <a:lnTo>
                      <a:pt x="157" y="445"/>
                    </a:lnTo>
                    <a:lnTo>
                      <a:pt x="155" y="443"/>
                    </a:lnTo>
                    <a:lnTo>
                      <a:pt x="153" y="442"/>
                    </a:lnTo>
                    <a:lnTo>
                      <a:pt x="151" y="438"/>
                    </a:lnTo>
                    <a:lnTo>
                      <a:pt x="150" y="436"/>
                    </a:lnTo>
                    <a:lnTo>
                      <a:pt x="150" y="435"/>
                    </a:lnTo>
                    <a:lnTo>
                      <a:pt x="150" y="433"/>
                    </a:lnTo>
                    <a:lnTo>
                      <a:pt x="153" y="426"/>
                    </a:lnTo>
                    <a:lnTo>
                      <a:pt x="151" y="417"/>
                    </a:lnTo>
                    <a:lnTo>
                      <a:pt x="150" y="409"/>
                    </a:lnTo>
                    <a:lnTo>
                      <a:pt x="148" y="402"/>
                    </a:lnTo>
                    <a:lnTo>
                      <a:pt x="146" y="396"/>
                    </a:lnTo>
                    <a:lnTo>
                      <a:pt x="144" y="391"/>
                    </a:lnTo>
                    <a:lnTo>
                      <a:pt x="143" y="386"/>
                    </a:lnTo>
                    <a:lnTo>
                      <a:pt x="141" y="386"/>
                    </a:lnTo>
                    <a:lnTo>
                      <a:pt x="139" y="386"/>
                    </a:lnTo>
                    <a:lnTo>
                      <a:pt x="136" y="382"/>
                    </a:lnTo>
                    <a:lnTo>
                      <a:pt x="136" y="377"/>
                    </a:lnTo>
                    <a:lnTo>
                      <a:pt x="134" y="372"/>
                    </a:lnTo>
                    <a:lnTo>
                      <a:pt x="134" y="367"/>
                    </a:lnTo>
                    <a:lnTo>
                      <a:pt x="134" y="363"/>
                    </a:lnTo>
                    <a:lnTo>
                      <a:pt x="129" y="347"/>
                    </a:lnTo>
                    <a:lnTo>
                      <a:pt x="123" y="334"/>
                    </a:lnTo>
                    <a:lnTo>
                      <a:pt x="123" y="328"/>
                    </a:lnTo>
                    <a:lnTo>
                      <a:pt x="122" y="325"/>
                    </a:lnTo>
                    <a:lnTo>
                      <a:pt x="122" y="321"/>
                    </a:lnTo>
                    <a:lnTo>
                      <a:pt x="120" y="320"/>
                    </a:lnTo>
                    <a:lnTo>
                      <a:pt x="118" y="318"/>
                    </a:lnTo>
                    <a:lnTo>
                      <a:pt x="116" y="316"/>
                    </a:lnTo>
                    <a:lnTo>
                      <a:pt x="116" y="313"/>
                    </a:lnTo>
                    <a:lnTo>
                      <a:pt x="115" y="314"/>
                    </a:lnTo>
                    <a:lnTo>
                      <a:pt x="111" y="313"/>
                    </a:lnTo>
                    <a:lnTo>
                      <a:pt x="110" y="309"/>
                    </a:lnTo>
                    <a:lnTo>
                      <a:pt x="108" y="306"/>
                    </a:lnTo>
                    <a:lnTo>
                      <a:pt x="106" y="302"/>
                    </a:lnTo>
                    <a:lnTo>
                      <a:pt x="104" y="299"/>
                    </a:lnTo>
                    <a:lnTo>
                      <a:pt x="104" y="295"/>
                    </a:lnTo>
                    <a:lnTo>
                      <a:pt x="106" y="302"/>
                    </a:lnTo>
                    <a:lnTo>
                      <a:pt x="108" y="309"/>
                    </a:lnTo>
                    <a:lnTo>
                      <a:pt x="108" y="314"/>
                    </a:lnTo>
                    <a:lnTo>
                      <a:pt x="108" y="321"/>
                    </a:lnTo>
                    <a:lnTo>
                      <a:pt x="106" y="325"/>
                    </a:lnTo>
                    <a:lnTo>
                      <a:pt x="104" y="327"/>
                    </a:lnTo>
                    <a:lnTo>
                      <a:pt x="101" y="327"/>
                    </a:lnTo>
                    <a:lnTo>
                      <a:pt x="97" y="330"/>
                    </a:lnTo>
                    <a:lnTo>
                      <a:pt x="96" y="332"/>
                    </a:lnTo>
                    <a:lnTo>
                      <a:pt x="94" y="335"/>
                    </a:lnTo>
                    <a:lnTo>
                      <a:pt x="94" y="337"/>
                    </a:lnTo>
                    <a:lnTo>
                      <a:pt x="92" y="339"/>
                    </a:lnTo>
                    <a:lnTo>
                      <a:pt x="90" y="339"/>
                    </a:lnTo>
                    <a:lnTo>
                      <a:pt x="89" y="337"/>
                    </a:lnTo>
                    <a:lnTo>
                      <a:pt x="87" y="337"/>
                    </a:lnTo>
                    <a:lnTo>
                      <a:pt x="85" y="339"/>
                    </a:lnTo>
                    <a:lnTo>
                      <a:pt x="83" y="339"/>
                    </a:lnTo>
                    <a:lnTo>
                      <a:pt x="82" y="340"/>
                    </a:lnTo>
                    <a:lnTo>
                      <a:pt x="80" y="340"/>
                    </a:lnTo>
                    <a:lnTo>
                      <a:pt x="78" y="339"/>
                    </a:lnTo>
                    <a:lnTo>
                      <a:pt x="76" y="337"/>
                    </a:lnTo>
                    <a:lnTo>
                      <a:pt x="75" y="337"/>
                    </a:lnTo>
                    <a:lnTo>
                      <a:pt x="73" y="339"/>
                    </a:lnTo>
                    <a:lnTo>
                      <a:pt x="69" y="339"/>
                    </a:lnTo>
                    <a:lnTo>
                      <a:pt x="68" y="340"/>
                    </a:lnTo>
                    <a:lnTo>
                      <a:pt x="66" y="339"/>
                    </a:lnTo>
                    <a:lnTo>
                      <a:pt x="64" y="337"/>
                    </a:lnTo>
                    <a:lnTo>
                      <a:pt x="64" y="335"/>
                    </a:lnTo>
                    <a:lnTo>
                      <a:pt x="62" y="335"/>
                    </a:lnTo>
                    <a:lnTo>
                      <a:pt x="61" y="335"/>
                    </a:lnTo>
                    <a:lnTo>
                      <a:pt x="59" y="337"/>
                    </a:lnTo>
                    <a:lnTo>
                      <a:pt x="55" y="337"/>
                    </a:lnTo>
                    <a:lnTo>
                      <a:pt x="54" y="335"/>
                    </a:lnTo>
                    <a:lnTo>
                      <a:pt x="52" y="332"/>
                    </a:lnTo>
                    <a:lnTo>
                      <a:pt x="54" y="328"/>
                    </a:lnTo>
                    <a:lnTo>
                      <a:pt x="54" y="325"/>
                    </a:lnTo>
                    <a:lnTo>
                      <a:pt x="57" y="314"/>
                    </a:lnTo>
                    <a:lnTo>
                      <a:pt x="59" y="306"/>
                    </a:lnTo>
                    <a:lnTo>
                      <a:pt x="57" y="285"/>
                    </a:lnTo>
                    <a:lnTo>
                      <a:pt x="50" y="265"/>
                    </a:lnTo>
                    <a:lnTo>
                      <a:pt x="26" y="229"/>
                    </a:lnTo>
                    <a:lnTo>
                      <a:pt x="26" y="227"/>
                    </a:lnTo>
                    <a:lnTo>
                      <a:pt x="24" y="225"/>
                    </a:lnTo>
                    <a:lnTo>
                      <a:pt x="22" y="225"/>
                    </a:lnTo>
                    <a:lnTo>
                      <a:pt x="20" y="225"/>
                    </a:lnTo>
                    <a:lnTo>
                      <a:pt x="19" y="227"/>
                    </a:lnTo>
                    <a:lnTo>
                      <a:pt x="17" y="225"/>
                    </a:lnTo>
                    <a:lnTo>
                      <a:pt x="15" y="224"/>
                    </a:lnTo>
                    <a:lnTo>
                      <a:pt x="15" y="222"/>
                    </a:lnTo>
                    <a:lnTo>
                      <a:pt x="13" y="220"/>
                    </a:lnTo>
                    <a:lnTo>
                      <a:pt x="12" y="217"/>
                    </a:lnTo>
                    <a:lnTo>
                      <a:pt x="10" y="215"/>
                    </a:lnTo>
                    <a:lnTo>
                      <a:pt x="10" y="217"/>
                    </a:lnTo>
                    <a:lnTo>
                      <a:pt x="8" y="218"/>
                    </a:lnTo>
                    <a:lnTo>
                      <a:pt x="6" y="218"/>
                    </a:lnTo>
                    <a:lnTo>
                      <a:pt x="3" y="215"/>
                    </a:lnTo>
                    <a:lnTo>
                      <a:pt x="1" y="210"/>
                    </a:lnTo>
                    <a:lnTo>
                      <a:pt x="0" y="204"/>
                    </a:lnTo>
                    <a:lnTo>
                      <a:pt x="0" y="201"/>
                    </a:lnTo>
                    <a:lnTo>
                      <a:pt x="0" y="199"/>
                    </a:lnTo>
                    <a:lnTo>
                      <a:pt x="1" y="197"/>
                    </a:lnTo>
                    <a:lnTo>
                      <a:pt x="3" y="197"/>
                    </a:lnTo>
                    <a:lnTo>
                      <a:pt x="5" y="196"/>
                    </a:lnTo>
                    <a:lnTo>
                      <a:pt x="5" y="192"/>
                    </a:lnTo>
                    <a:lnTo>
                      <a:pt x="5" y="189"/>
                    </a:lnTo>
                    <a:lnTo>
                      <a:pt x="3" y="185"/>
                    </a:lnTo>
                    <a:lnTo>
                      <a:pt x="3" y="182"/>
                    </a:lnTo>
                    <a:lnTo>
                      <a:pt x="3" y="178"/>
                    </a:lnTo>
                    <a:lnTo>
                      <a:pt x="5" y="176"/>
                    </a:lnTo>
                    <a:lnTo>
                      <a:pt x="6" y="176"/>
                    </a:lnTo>
                    <a:lnTo>
                      <a:pt x="10" y="178"/>
                    </a:lnTo>
                    <a:lnTo>
                      <a:pt x="12" y="178"/>
                    </a:lnTo>
                    <a:lnTo>
                      <a:pt x="13" y="178"/>
                    </a:lnTo>
                    <a:lnTo>
                      <a:pt x="15" y="175"/>
                    </a:lnTo>
                    <a:lnTo>
                      <a:pt x="17" y="171"/>
                    </a:lnTo>
                    <a:lnTo>
                      <a:pt x="19" y="166"/>
                    </a:lnTo>
                    <a:lnTo>
                      <a:pt x="19" y="159"/>
                    </a:lnTo>
                    <a:lnTo>
                      <a:pt x="17" y="154"/>
                    </a:lnTo>
                    <a:lnTo>
                      <a:pt x="17" y="152"/>
                    </a:lnTo>
                    <a:lnTo>
                      <a:pt x="17" y="150"/>
                    </a:lnTo>
                    <a:lnTo>
                      <a:pt x="17" y="147"/>
                    </a:lnTo>
                    <a:lnTo>
                      <a:pt x="19" y="145"/>
                    </a:lnTo>
                    <a:lnTo>
                      <a:pt x="19" y="143"/>
                    </a:lnTo>
                    <a:lnTo>
                      <a:pt x="22" y="143"/>
                    </a:lnTo>
                    <a:lnTo>
                      <a:pt x="24" y="143"/>
                    </a:lnTo>
                    <a:lnTo>
                      <a:pt x="26" y="145"/>
                    </a:lnTo>
                    <a:lnTo>
                      <a:pt x="27" y="145"/>
                    </a:lnTo>
                    <a:lnTo>
                      <a:pt x="29" y="143"/>
                    </a:lnTo>
                    <a:lnTo>
                      <a:pt x="29" y="140"/>
                    </a:lnTo>
                    <a:lnTo>
                      <a:pt x="29" y="136"/>
                    </a:lnTo>
                    <a:lnTo>
                      <a:pt x="29" y="131"/>
                    </a:lnTo>
                    <a:lnTo>
                      <a:pt x="29" y="126"/>
                    </a:lnTo>
                    <a:lnTo>
                      <a:pt x="29" y="122"/>
                    </a:lnTo>
                    <a:lnTo>
                      <a:pt x="31" y="115"/>
                    </a:lnTo>
                    <a:lnTo>
                      <a:pt x="31" y="108"/>
                    </a:lnTo>
                    <a:lnTo>
                      <a:pt x="29" y="101"/>
                    </a:lnTo>
                    <a:lnTo>
                      <a:pt x="27" y="98"/>
                    </a:lnTo>
                    <a:lnTo>
                      <a:pt x="26" y="94"/>
                    </a:lnTo>
                    <a:lnTo>
                      <a:pt x="24" y="93"/>
                    </a:lnTo>
                    <a:lnTo>
                      <a:pt x="24" y="89"/>
                    </a:lnTo>
                    <a:lnTo>
                      <a:pt x="24" y="86"/>
                    </a:lnTo>
                    <a:lnTo>
                      <a:pt x="26" y="82"/>
                    </a:lnTo>
                    <a:lnTo>
                      <a:pt x="27" y="79"/>
                    </a:lnTo>
                    <a:lnTo>
                      <a:pt x="27" y="75"/>
                    </a:lnTo>
                    <a:lnTo>
                      <a:pt x="27" y="72"/>
                    </a:lnTo>
                    <a:lnTo>
                      <a:pt x="29" y="68"/>
                    </a:lnTo>
                    <a:lnTo>
                      <a:pt x="33" y="61"/>
                    </a:lnTo>
                    <a:lnTo>
                      <a:pt x="38" y="56"/>
                    </a:lnTo>
                    <a:lnTo>
                      <a:pt x="43" y="51"/>
                    </a:lnTo>
                    <a:lnTo>
                      <a:pt x="52" y="39"/>
                    </a:lnTo>
                    <a:lnTo>
                      <a:pt x="54" y="37"/>
                    </a:lnTo>
                    <a:lnTo>
                      <a:pt x="55" y="33"/>
                    </a:lnTo>
                    <a:lnTo>
                      <a:pt x="59" y="32"/>
                    </a:lnTo>
                    <a:lnTo>
                      <a:pt x="62" y="32"/>
                    </a:lnTo>
                    <a:lnTo>
                      <a:pt x="66" y="32"/>
                    </a:lnTo>
                    <a:lnTo>
                      <a:pt x="69" y="32"/>
                    </a:lnTo>
                    <a:lnTo>
                      <a:pt x="73" y="30"/>
                    </a:lnTo>
                    <a:lnTo>
                      <a:pt x="73" y="28"/>
                    </a:lnTo>
                    <a:lnTo>
                      <a:pt x="71" y="26"/>
                    </a:lnTo>
                    <a:lnTo>
                      <a:pt x="69" y="25"/>
                    </a:lnTo>
                    <a:lnTo>
                      <a:pt x="68" y="21"/>
                    </a:lnTo>
                    <a:lnTo>
                      <a:pt x="66" y="19"/>
                    </a:lnTo>
                    <a:lnTo>
                      <a:pt x="68" y="18"/>
                    </a:lnTo>
                    <a:lnTo>
                      <a:pt x="69" y="16"/>
                    </a:lnTo>
                    <a:lnTo>
                      <a:pt x="71" y="16"/>
                    </a:lnTo>
                    <a:lnTo>
                      <a:pt x="73" y="14"/>
                    </a:lnTo>
                    <a:lnTo>
                      <a:pt x="71" y="11"/>
                    </a:lnTo>
                    <a:lnTo>
                      <a:pt x="69" y="9"/>
                    </a:lnTo>
                    <a:lnTo>
                      <a:pt x="68" y="6"/>
                    </a:lnTo>
                    <a:lnTo>
                      <a:pt x="64" y="4"/>
                    </a:lnTo>
                    <a:lnTo>
                      <a:pt x="62" y="2"/>
                    </a:lnTo>
                    <a:lnTo>
                      <a:pt x="61" y="0"/>
                    </a:lnTo>
                    <a:lnTo>
                      <a:pt x="6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7" name="Freeform 1524"/>
              <p:cNvSpPr>
                <a:spLocks/>
              </p:cNvSpPr>
              <p:nvPr/>
            </p:nvSpPr>
            <p:spPr bwMode="auto">
              <a:xfrm>
                <a:off x="7237412" y="3510804"/>
                <a:ext cx="174625" cy="188913"/>
              </a:xfrm>
              <a:custGeom>
                <a:avLst/>
                <a:gdLst>
                  <a:gd name="T0" fmla="*/ 87 w 110"/>
                  <a:gd name="T1" fmla="*/ 5 h 119"/>
                  <a:gd name="T2" fmla="*/ 101 w 110"/>
                  <a:gd name="T3" fmla="*/ 19 h 119"/>
                  <a:gd name="T4" fmla="*/ 110 w 110"/>
                  <a:gd name="T5" fmla="*/ 24 h 119"/>
                  <a:gd name="T6" fmla="*/ 104 w 110"/>
                  <a:gd name="T7" fmla="*/ 40 h 119"/>
                  <a:gd name="T8" fmla="*/ 103 w 110"/>
                  <a:gd name="T9" fmla="*/ 56 h 119"/>
                  <a:gd name="T10" fmla="*/ 108 w 110"/>
                  <a:gd name="T11" fmla="*/ 64 h 119"/>
                  <a:gd name="T12" fmla="*/ 108 w 110"/>
                  <a:gd name="T13" fmla="*/ 75 h 119"/>
                  <a:gd name="T14" fmla="*/ 101 w 110"/>
                  <a:gd name="T15" fmla="*/ 77 h 119"/>
                  <a:gd name="T16" fmla="*/ 94 w 110"/>
                  <a:gd name="T17" fmla="*/ 75 h 119"/>
                  <a:gd name="T18" fmla="*/ 85 w 110"/>
                  <a:gd name="T19" fmla="*/ 84 h 119"/>
                  <a:gd name="T20" fmla="*/ 73 w 110"/>
                  <a:gd name="T21" fmla="*/ 91 h 119"/>
                  <a:gd name="T22" fmla="*/ 69 w 110"/>
                  <a:gd name="T23" fmla="*/ 94 h 119"/>
                  <a:gd name="T24" fmla="*/ 76 w 110"/>
                  <a:gd name="T25" fmla="*/ 103 h 119"/>
                  <a:gd name="T26" fmla="*/ 80 w 110"/>
                  <a:gd name="T27" fmla="*/ 108 h 119"/>
                  <a:gd name="T28" fmla="*/ 75 w 110"/>
                  <a:gd name="T29" fmla="*/ 108 h 119"/>
                  <a:gd name="T30" fmla="*/ 69 w 110"/>
                  <a:gd name="T31" fmla="*/ 103 h 119"/>
                  <a:gd name="T32" fmla="*/ 57 w 110"/>
                  <a:gd name="T33" fmla="*/ 110 h 119"/>
                  <a:gd name="T34" fmla="*/ 47 w 110"/>
                  <a:gd name="T35" fmla="*/ 117 h 119"/>
                  <a:gd name="T36" fmla="*/ 41 w 110"/>
                  <a:gd name="T37" fmla="*/ 115 h 119"/>
                  <a:gd name="T38" fmla="*/ 36 w 110"/>
                  <a:gd name="T39" fmla="*/ 110 h 119"/>
                  <a:gd name="T40" fmla="*/ 29 w 110"/>
                  <a:gd name="T41" fmla="*/ 110 h 119"/>
                  <a:gd name="T42" fmla="*/ 24 w 110"/>
                  <a:gd name="T43" fmla="*/ 106 h 119"/>
                  <a:gd name="T44" fmla="*/ 26 w 110"/>
                  <a:gd name="T45" fmla="*/ 105 h 119"/>
                  <a:gd name="T46" fmla="*/ 29 w 110"/>
                  <a:gd name="T47" fmla="*/ 99 h 119"/>
                  <a:gd name="T48" fmla="*/ 26 w 110"/>
                  <a:gd name="T49" fmla="*/ 94 h 119"/>
                  <a:gd name="T50" fmla="*/ 22 w 110"/>
                  <a:gd name="T51" fmla="*/ 96 h 119"/>
                  <a:gd name="T52" fmla="*/ 19 w 110"/>
                  <a:gd name="T53" fmla="*/ 101 h 119"/>
                  <a:gd name="T54" fmla="*/ 15 w 110"/>
                  <a:gd name="T55" fmla="*/ 96 h 119"/>
                  <a:gd name="T56" fmla="*/ 17 w 110"/>
                  <a:gd name="T57" fmla="*/ 87 h 119"/>
                  <a:gd name="T58" fmla="*/ 17 w 110"/>
                  <a:gd name="T59" fmla="*/ 71 h 119"/>
                  <a:gd name="T60" fmla="*/ 5 w 110"/>
                  <a:gd name="T61" fmla="*/ 56 h 119"/>
                  <a:gd name="T62" fmla="*/ 1 w 110"/>
                  <a:gd name="T63" fmla="*/ 42 h 119"/>
                  <a:gd name="T64" fmla="*/ 10 w 110"/>
                  <a:gd name="T65" fmla="*/ 28 h 119"/>
                  <a:gd name="T66" fmla="*/ 20 w 110"/>
                  <a:gd name="T67" fmla="*/ 17 h 119"/>
                  <a:gd name="T68" fmla="*/ 27 w 110"/>
                  <a:gd name="T69" fmla="*/ 19 h 119"/>
                  <a:gd name="T70" fmla="*/ 33 w 110"/>
                  <a:gd name="T71" fmla="*/ 17 h 119"/>
                  <a:gd name="T72" fmla="*/ 38 w 110"/>
                  <a:gd name="T73" fmla="*/ 17 h 119"/>
                  <a:gd name="T74" fmla="*/ 48 w 110"/>
                  <a:gd name="T75" fmla="*/ 17 h 119"/>
                  <a:gd name="T76" fmla="*/ 59 w 110"/>
                  <a:gd name="T77" fmla="*/ 14 h 119"/>
                  <a:gd name="T78" fmla="*/ 69 w 110"/>
                  <a:gd name="T79" fmla="*/ 17 h 119"/>
                  <a:gd name="T80" fmla="*/ 73 w 110"/>
                  <a:gd name="T81" fmla="*/ 23 h 119"/>
                  <a:gd name="T82" fmla="*/ 76 w 110"/>
                  <a:gd name="T83" fmla="*/ 19 h 119"/>
                  <a:gd name="T84" fmla="*/ 75 w 110"/>
                  <a:gd name="T85" fmla="*/ 9 h 119"/>
                  <a:gd name="T86" fmla="*/ 76 w 110"/>
                  <a:gd name="T87" fmla="*/ 2 h 11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0"/>
                  <a:gd name="T133" fmla="*/ 0 h 119"/>
                  <a:gd name="T134" fmla="*/ 110 w 110"/>
                  <a:gd name="T135" fmla="*/ 119 h 11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0" h="119">
                    <a:moveTo>
                      <a:pt x="78" y="0"/>
                    </a:moveTo>
                    <a:lnTo>
                      <a:pt x="82" y="2"/>
                    </a:lnTo>
                    <a:lnTo>
                      <a:pt x="87" y="5"/>
                    </a:lnTo>
                    <a:lnTo>
                      <a:pt x="92" y="10"/>
                    </a:lnTo>
                    <a:lnTo>
                      <a:pt x="96" y="14"/>
                    </a:lnTo>
                    <a:lnTo>
                      <a:pt x="101" y="19"/>
                    </a:lnTo>
                    <a:lnTo>
                      <a:pt x="108" y="23"/>
                    </a:lnTo>
                    <a:lnTo>
                      <a:pt x="110" y="23"/>
                    </a:lnTo>
                    <a:lnTo>
                      <a:pt x="110" y="24"/>
                    </a:lnTo>
                    <a:lnTo>
                      <a:pt x="110" y="26"/>
                    </a:lnTo>
                    <a:lnTo>
                      <a:pt x="108" y="33"/>
                    </a:lnTo>
                    <a:lnTo>
                      <a:pt x="104" y="40"/>
                    </a:lnTo>
                    <a:lnTo>
                      <a:pt x="104" y="45"/>
                    </a:lnTo>
                    <a:lnTo>
                      <a:pt x="103" y="51"/>
                    </a:lnTo>
                    <a:lnTo>
                      <a:pt x="103" y="56"/>
                    </a:lnTo>
                    <a:lnTo>
                      <a:pt x="104" y="59"/>
                    </a:lnTo>
                    <a:lnTo>
                      <a:pt x="106" y="63"/>
                    </a:lnTo>
                    <a:lnTo>
                      <a:pt x="108" y="64"/>
                    </a:lnTo>
                    <a:lnTo>
                      <a:pt x="110" y="68"/>
                    </a:lnTo>
                    <a:lnTo>
                      <a:pt x="110" y="71"/>
                    </a:lnTo>
                    <a:lnTo>
                      <a:pt x="108" y="75"/>
                    </a:lnTo>
                    <a:lnTo>
                      <a:pt x="106" y="77"/>
                    </a:lnTo>
                    <a:lnTo>
                      <a:pt x="104" y="77"/>
                    </a:lnTo>
                    <a:lnTo>
                      <a:pt x="101" y="77"/>
                    </a:lnTo>
                    <a:lnTo>
                      <a:pt x="97" y="75"/>
                    </a:lnTo>
                    <a:lnTo>
                      <a:pt x="96" y="75"/>
                    </a:lnTo>
                    <a:lnTo>
                      <a:pt x="94" y="75"/>
                    </a:lnTo>
                    <a:lnTo>
                      <a:pt x="92" y="77"/>
                    </a:lnTo>
                    <a:lnTo>
                      <a:pt x="90" y="78"/>
                    </a:lnTo>
                    <a:lnTo>
                      <a:pt x="85" y="84"/>
                    </a:lnTo>
                    <a:lnTo>
                      <a:pt x="82" y="89"/>
                    </a:lnTo>
                    <a:lnTo>
                      <a:pt x="76" y="91"/>
                    </a:lnTo>
                    <a:lnTo>
                      <a:pt x="73" y="91"/>
                    </a:lnTo>
                    <a:lnTo>
                      <a:pt x="71" y="91"/>
                    </a:lnTo>
                    <a:lnTo>
                      <a:pt x="69" y="92"/>
                    </a:lnTo>
                    <a:lnTo>
                      <a:pt x="69" y="94"/>
                    </a:lnTo>
                    <a:lnTo>
                      <a:pt x="71" y="98"/>
                    </a:lnTo>
                    <a:lnTo>
                      <a:pt x="73" y="99"/>
                    </a:lnTo>
                    <a:lnTo>
                      <a:pt x="76" y="103"/>
                    </a:lnTo>
                    <a:lnTo>
                      <a:pt x="78" y="105"/>
                    </a:lnTo>
                    <a:lnTo>
                      <a:pt x="80" y="106"/>
                    </a:lnTo>
                    <a:lnTo>
                      <a:pt x="80" y="108"/>
                    </a:lnTo>
                    <a:lnTo>
                      <a:pt x="78" y="108"/>
                    </a:lnTo>
                    <a:lnTo>
                      <a:pt x="76" y="108"/>
                    </a:lnTo>
                    <a:lnTo>
                      <a:pt x="75" y="108"/>
                    </a:lnTo>
                    <a:lnTo>
                      <a:pt x="73" y="106"/>
                    </a:lnTo>
                    <a:lnTo>
                      <a:pt x="71" y="105"/>
                    </a:lnTo>
                    <a:lnTo>
                      <a:pt x="69" y="103"/>
                    </a:lnTo>
                    <a:lnTo>
                      <a:pt x="66" y="105"/>
                    </a:lnTo>
                    <a:lnTo>
                      <a:pt x="61" y="106"/>
                    </a:lnTo>
                    <a:lnTo>
                      <a:pt x="57" y="110"/>
                    </a:lnTo>
                    <a:lnTo>
                      <a:pt x="52" y="112"/>
                    </a:lnTo>
                    <a:lnTo>
                      <a:pt x="48" y="113"/>
                    </a:lnTo>
                    <a:lnTo>
                      <a:pt x="47" y="117"/>
                    </a:lnTo>
                    <a:lnTo>
                      <a:pt x="43" y="119"/>
                    </a:lnTo>
                    <a:lnTo>
                      <a:pt x="41" y="115"/>
                    </a:lnTo>
                    <a:lnTo>
                      <a:pt x="41" y="113"/>
                    </a:lnTo>
                    <a:lnTo>
                      <a:pt x="40" y="110"/>
                    </a:lnTo>
                    <a:lnTo>
                      <a:pt x="36" y="110"/>
                    </a:lnTo>
                    <a:lnTo>
                      <a:pt x="34" y="110"/>
                    </a:lnTo>
                    <a:lnTo>
                      <a:pt x="31" y="110"/>
                    </a:lnTo>
                    <a:lnTo>
                      <a:pt x="29" y="110"/>
                    </a:lnTo>
                    <a:lnTo>
                      <a:pt x="27" y="110"/>
                    </a:lnTo>
                    <a:lnTo>
                      <a:pt x="26" y="110"/>
                    </a:lnTo>
                    <a:lnTo>
                      <a:pt x="24" y="106"/>
                    </a:lnTo>
                    <a:lnTo>
                      <a:pt x="24" y="105"/>
                    </a:lnTo>
                    <a:lnTo>
                      <a:pt x="26" y="105"/>
                    </a:lnTo>
                    <a:lnTo>
                      <a:pt x="27" y="103"/>
                    </a:lnTo>
                    <a:lnTo>
                      <a:pt x="29" y="101"/>
                    </a:lnTo>
                    <a:lnTo>
                      <a:pt x="29" y="99"/>
                    </a:lnTo>
                    <a:lnTo>
                      <a:pt x="27" y="98"/>
                    </a:lnTo>
                    <a:lnTo>
                      <a:pt x="27" y="94"/>
                    </a:lnTo>
                    <a:lnTo>
                      <a:pt x="26" y="94"/>
                    </a:lnTo>
                    <a:lnTo>
                      <a:pt x="24" y="94"/>
                    </a:lnTo>
                    <a:lnTo>
                      <a:pt x="22" y="94"/>
                    </a:lnTo>
                    <a:lnTo>
                      <a:pt x="22" y="96"/>
                    </a:lnTo>
                    <a:lnTo>
                      <a:pt x="22" y="98"/>
                    </a:lnTo>
                    <a:lnTo>
                      <a:pt x="20" y="99"/>
                    </a:lnTo>
                    <a:lnTo>
                      <a:pt x="19" y="101"/>
                    </a:lnTo>
                    <a:lnTo>
                      <a:pt x="17" y="99"/>
                    </a:lnTo>
                    <a:lnTo>
                      <a:pt x="17" y="98"/>
                    </a:lnTo>
                    <a:lnTo>
                      <a:pt x="15" y="96"/>
                    </a:lnTo>
                    <a:lnTo>
                      <a:pt x="15" y="94"/>
                    </a:lnTo>
                    <a:lnTo>
                      <a:pt x="15" y="92"/>
                    </a:lnTo>
                    <a:lnTo>
                      <a:pt x="17" y="87"/>
                    </a:lnTo>
                    <a:lnTo>
                      <a:pt x="17" y="82"/>
                    </a:lnTo>
                    <a:lnTo>
                      <a:pt x="17" y="77"/>
                    </a:lnTo>
                    <a:lnTo>
                      <a:pt x="17" y="71"/>
                    </a:lnTo>
                    <a:lnTo>
                      <a:pt x="13" y="68"/>
                    </a:lnTo>
                    <a:lnTo>
                      <a:pt x="8" y="63"/>
                    </a:lnTo>
                    <a:lnTo>
                      <a:pt x="5" y="56"/>
                    </a:lnTo>
                    <a:lnTo>
                      <a:pt x="1" y="51"/>
                    </a:lnTo>
                    <a:lnTo>
                      <a:pt x="0" y="45"/>
                    </a:lnTo>
                    <a:lnTo>
                      <a:pt x="1" y="42"/>
                    </a:lnTo>
                    <a:lnTo>
                      <a:pt x="3" y="37"/>
                    </a:lnTo>
                    <a:lnTo>
                      <a:pt x="6" y="31"/>
                    </a:lnTo>
                    <a:lnTo>
                      <a:pt x="10" y="28"/>
                    </a:lnTo>
                    <a:lnTo>
                      <a:pt x="15" y="19"/>
                    </a:lnTo>
                    <a:lnTo>
                      <a:pt x="17" y="17"/>
                    </a:lnTo>
                    <a:lnTo>
                      <a:pt x="20" y="17"/>
                    </a:lnTo>
                    <a:lnTo>
                      <a:pt x="22" y="17"/>
                    </a:lnTo>
                    <a:lnTo>
                      <a:pt x="26" y="19"/>
                    </a:lnTo>
                    <a:lnTo>
                      <a:pt x="27" y="19"/>
                    </a:lnTo>
                    <a:lnTo>
                      <a:pt x="29" y="17"/>
                    </a:lnTo>
                    <a:lnTo>
                      <a:pt x="31" y="17"/>
                    </a:lnTo>
                    <a:lnTo>
                      <a:pt x="33" y="17"/>
                    </a:lnTo>
                    <a:lnTo>
                      <a:pt x="34" y="19"/>
                    </a:lnTo>
                    <a:lnTo>
                      <a:pt x="36" y="17"/>
                    </a:lnTo>
                    <a:lnTo>
                      <a:pt x="38" y="17"/>
                    </a:lnTo>
                    <a:lnTo>
                      <a:pt x="43" y="17"/>
                    </a:lnTo>
                    <a:lnTo>
                      <a:pt x="45" y="17"/>
                    </a:lnTo>
                    <a:lnTo>
                      <a:pt x="48" y="17"/>
                    </a:lnTo>
                    <a:lnTo>
                      <a:pt x="52" y="16"/>
                    </a:lnTo>
                    <a:lnTo>
                      <a:pt x="55" y="14"/>
                    </a:lnTo>
                    <a:lnTo>
                      <a:pt x="59" y="14"/>
                    </a:lnTo>
                    <a:lnTo>
                      <a:pt x="64" y="14"/>
                    </a:lnTo>
                    <a:lnTo>
                      <a:pt x="68" y="16"/>
                    </a:lnTo>
                    <a:lnTo>
                      <a:pt x="69" y="17"/>
                    </a:lnTo>
                    <a:lnTo>
                      <a:pt x="71" y="19"/>
                    </a:lnTo>
                    <a:lnTo>
                      <a:pt x="71" y="21"/>
                    </a:lnTo>
                    <a:lnTo>
                      <a:pt x="73" y="23"/>
                    </a:lnTo>
                    <a:lnTo>
                      <a:pt x="75" y="23"/>
                    </a:lnTo>
                    <a:lnTo>
                      <a:pt x="76" y="21"/>
                    </a:lnTo>
                    <a:lnTo>
                      <a:pt x="76" y="19"/>
                    </a:lnTo>
                    <a:lnTo>
                      <a:pt x="76" y="16"/>
                    </a:lnTo>
                    <a:lnTo>
                      <a:pt x="76" y="12"/>
                    </a:lnTo>
                    <a:lnTo>
                      <a:pt x="75" y="9"/>
                    </a:lnTo>
                    <a:lnTo>
                      <a:pt x="75" y="5"/>
                    </a:lnTo>
                    <a:lnTo>
                      <a:pt x="75" y="3"/>
                    </a:lnTo>
                    <a:lnTo>
                      <a:pt x="76" y="2"/>
                    </a:lnTo>
                    <a:lnTo>
                      <a:pt x="7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8" name="Freeform 1525"/>
              <p:cNvSpPr>
                <a:spLocks/>
              </p:cNvSpPr>
              <p:nvPr/>
            </p:nvSpPr>
            <p:spPr bwMode="auto">
              <a:xfrm>
                <a:off x="8104187" y="4128341"/>
                <a:ext cx="319088" cy="360363"/>
              </a:xfrm>
              <a:custGeom>
                <a:avLst/>
                <a:gdLst>
                  <a:gd name="T0" fmla="*/ 52 w 201"/>
                  <a:gd name="T1" fmla="*/ 14 h 227"/>
                  <a:gd name="T2" fmla="*/ 65 w 201"/>
                  <a:gd name="T3" fmla="*/ 17 h 227"/>
                  <a:gd name="T4" fmla="*/ 66 w 201"/>
                  <a:gd name="T5" fmla="*/ 51 h 227"/>
                  <a:gd name="T6" fmla="*/ 73 w 201"/>
                  <a:gd name="T7" fmla="*/ 65 h 227"/>
                  <a:gd name="T8" fmla="*/ 77 w 201"/>
                  <a:gd name="T9" fmla="*/ 73 h 227"/>
                  <a:gd name="T10" fmla="*/ 89 w 201"/>
                  <a:gd name="T11" fmla="*/ 68 h 227"/>
                  <a:gd name="T12" fmla="*/ 100 w 201"/>
                  <a:gd name="T13" fmla="*/ 54 h 227"/>
                  <a:gd name="T14" fmla="*/ 108 w 201"/>
                  <a:gd name="T15" fmla="*/ 44 h 227"/>
                  <a:gd name="T16" fmla="*/ 112 w 201"/>
                  <a:gd name="T17" fmla="*/ 42 h 227"/>
                  <a:gd name="T18" fmla="*/ 127 w 201"/>
                  <a:gd name="T19" fmla="*/ 26 h 227"/>
                  <a:gd name="T20" fmla="*/ 164 w 201"/>
                  <a:gd name="T21" fmla="*/ 44 h 227"/>
                  <a:gd name="T22" fmla="*/ 192 w 201"/>
                  <a:gd name="T23" fmla="*/ 54 h 227"/>
                  <a:gd name="T24" fmla="*/ 189 w 201"/>
                  <a:gd name="T25" fmla="*/ 220 h 227"/>
                  <a:gd name="T26" fmla="*/ 180 w 201"/>
                  <a:gd name="T27" fmla="*/ 218 h 227"/>
                  <a:gd name="T28" fmla="*/ 169 w 201"/>
                  <a:gd name="T29" fmla="*/ 204 h 227"/>
                  <a:gd name="T30" fmla="*/ 161 w 201"/>
                  <a:gd name="T31" fmla="*/ 204 h 227"/>
                  <a:gd name="T32" fmla="*/ 145 w 201"/>
                  <a:gd name="T33" fmla="*/ 206 h 227"/>
                  <a:gd name="T34" fmla="*/ 141 w 201"/>
                  <a:gd name="T35" fmla="*/ 190 h 227"/>
                  <a:gd name="T36" fmla="*/ 136 w 201"/>
                  <a:gd name="T37" fmla="*/ 180 h 227"/>
                  <a:gd name="T38" fmla="*/ 138 w 201"/>
                  <a:gd name="T39" fmla="*/ 173 h 227"/>
                  <a:gd name="T40" fmla="*/ 140 w 201"/>
                  <a:gd name="T41" fmla="*/ 162 h 227"/>
                  <a:gd name="T42" fmla="*/ 140 w 201"/>
                  <a:gd name="T43" fmla="*/ 159 h 227"/>
                  <a:gd name="T44" fmla="*/ 138 w 201"/>
                  <a:gd name="T45" fmla="*/ 148 h 227"/>
                  <a:gd name="T46" fmla="*/ 131 w 201"/>
                  <a:gd name="T47" fmla="*/ 138 h 227"/>
                  <a:gd name="T48" fmla="*/ 131 w 201"/>
                  <a:gd name="T49" fmla="*/ 136 h 227"/>
                  <a:gd name="T50" fmla="*/ 131 w 201"/>
                  <a:gd name="T51" fmla="*/ 131 h 227"/>
                  <a:gd name="T52" fmla="*/ 126 w 201"/>
                  <a:gd name="T53" fmla="*/ 124 h 227"/>
                  <a:gd name="T54" fmla="*/ 112 w 201"/>
                  <a:gd name="T55" fmla="*/ 117 h 227"/>
                  <a:gd name="T56" fmla="*/ 89 w 201"/>
                  <a:gd name="T57" fmla="*/ 110 h 227"/>
                  <a:gd name="T58" fmla="*/ 82 w 201"/>
                  <a:gd name="T59" fmla="*/ 106 h 227"/>
                  <a:gd name="T60" fmla="*/ 73 w 201"/>
                  <a:gd name="T61" fmla="*/ 98 h 227"/>
                  <a:gd name="T62" fmla="*/ 65 w 201"/>
                  <a:gd name="T63" fmla="*/ 89 h 227"/>
                  <a:gd name="T64" fmla="*/ 61 w 201"/>
                  <a:gd name="T65" fmla="*/ 89 h 227"/>
                  <a:gd name="T66" fmla="*/ 58 w 201"/>
                  <a:gd name="T67" fmla="*/ 82 h 227"/>
                  <a:gd name="T68" fmla="*/ 56 w 201"/>
                  <a:gd name="T69" fmla="*/ 80 h 227"/>
                  <a:gd name="T70" fmla="*/ 54 w 201"/>
                  <a:gd name="T71" fmla="*/ 87 h 227"/>
                  <a:gd name="T72" fmla="*/ 47 w 201"/>
                  <a:gd name="T73" fmla="*/ 99 h 227"/>
                  <a:gd name="T74" fmla="*/ 37 w 201"/>
                  <a:gd name="T75" fmla="*/ 87 h 227"/>
                  <a:gd name="T76" fmla="*/ 40 w 201"/>
                  <a:gd name="T77" fmla="*/ 80 h 227"/>
                  <a:gd name="T78" fmla="*/ 33 w 201"/>
                  <a:gd name="T79" fmla="*/ 70 h 227"/>
                  <a:gd name="T80" fmla="*/ 19 w 201"/>
                  <a:gd name="T81" fmla="*/ 63 h 227"/>
                  <a:gd name="T82" fmla="*/ 28 w 201"/>
                  <a:gd name="T83" fmla="*/ 54 h 227"/>
                  <a:gd name="T84" fmla="*/ 40 w 201"/>
                  <a:gd name="T85" fmla="*/ 52 h 227"/>
                  <a:gd name="T86" fmla="*/ 47 w 201"/>
                  <a:gd name="T87" fmla="*/ 54 h 227"/>
                  <a:gd name="T88" fmla="*/ 59 w 201"/>
                  <a:gd name="T89" fmla="*/ 51 h 227"/>
                  <a:gd name="T90" fmla="*/ 56 w 201"/>
                  <a:gd name="T91" fmla="*/ 44 h 227"/>
                  <a:gd name="T92" fmla="*/ 38 w 201"/>
                  <a:gd name="T93" fmla="*/ 47 h 227"/>
                  <a:gd name="T94" fmla="*/ 26 w 201"/>
                  <a:gd name="T95" fmla="*/ 45 h 227"/>
                  <a:gd name="T96" fmla="*/ 23 w 201"/>
                  <a:gd name="T97" fmla="*/ 38 h 227"/>
                  <a:gd name="T98" fmla="*/ 24 w 201"/>
                  <a:gd name="T99" fmla="*/ 33 h 227"/>
                  <a:gd name="T100" fmla="*/ 14 w 201"/>
                  <a:gd name="T101" fmla="*/ 28 h 227"/>
                  <a:gd name="T102" fmla="*/ 2 w 201"/>
                  <a:gd name="T103" fmla="*/ 26 h 227"/>
                  <a:gd name="T104" fmla="*/ 7 w 201"/>
                  <a:gd name="T105" fmla="*/ 19 h 227"/>
                  <a:gd name="T106" fmla="*/ 17 w 201"/>
                  <a:gd name="T107" fmla="*/ 9 h 22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1"/>
                  <a:gd name="T163" fmla="*/ 0 h 227"/>
                  <a:gd name="T164" fmla="*/ 201 w 201"/>
                  <a:gd name="T165" fmla="*/ 227 h 22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1" h="227">
                    <a:moveTo>
                      <a:pt x="33" y="0"/>
                    </a:moveTo>
                    <a:lnTo>
                      <a:pt x="38" y="2"/>
                    </a:lnTo>
                    <a:lnTo>
                      <a:pt x="42" y="3"/>
                    </a:lnTo>
                    <a:lnTo>
                      <a:pt x="47" y="7"/>
                    </a:lnTo>
                    <a:lnTo>
                      <a:pt x="49" y="10"/>
                    </a:lnTo>
                    <a:lnTo>
                      <a:pt x="51" y="12"/>
                    </a:lnTo>
                    <a:lnTo>
                      <a:pt x="52" y="14"/>
                    </a:lnTo>
                    <a:lnTo>
                      <a:pt x="56" y="14"/>
                    </a:lnTo>
                    <a:lnTo>
                      <a:pt x="58" y="14"/>
                    </a:lnTo>
                    <a:lnTo>
                      <a:pt x="61" y="12"/>
                    </a:lnTo>
                    <a:lnTo>
                      <a:pt x="63" y="12"/>
                    </a:lnTo>
                    <a:lnTo>
                      <a:pt x="66" y="14"/>
                    </a:lnTo>
                    <a:lnTo>
                      <a:pt x="65" y="16"/>
                    </a:lnTo>
                    <a:lnTo>
                      <a:pt x="65" y="17"/>
                    </a:lnTo>
                    <a:lnTo>
                      <a:pt x="65" y="19"/>
                    </a:lnTo>
                    <a:lnTo>
                      <a:pt x="66" y="21"/>
                    </a:lnTo>
                    <a:lnTo>
                      <a:pt x="68" y="24"/>
                    </a:lnTo>
                    <a:lnTo>
                      <a:pt x="68" y="28"/>
                    </a:lnTo>
                    <a:lnTo>
                      <a:pt x="66" y="31"/>
                    </a:lnTo>
                    <a:lnTo>
                      <a:pt x="65" y="42"/>
                    </a:lnTo>
                    <a:lnTo>
                      <a:pt x="66" y="51"/>
                    </a:lnTo>
                    <a:lnTo>
                      <a:pt x="68" y="61"/>
                    </a:lnTo>
                    <a:lnTo>
                      <a:pt x="70" y="59"/>
                    </a:lnTo>
                    <a:lnTo>
                      <a:pt x="72" y="59"/>
                    </a:lnTo>
                    <a:lnTo>
                      <a:pt x="73" y="61"/>
                    </a:lnTo>
                    <a:lnTo>
                      <a:pt x="73" y="63"/>
                    </a:lnTo>
                    <a:lnTo>
                      <a:pt x="73" y="65"/>
                    </a:lnTo>
                    <a:lnTo>
                      <a:pt x="73" y="66"/>
                    </a:lnTo>
                    <a:lnTo>
                      <a:pt x="73" y="65"/>
                    </a:lnTo>
                    <a:lnTo>
                      <a:pt x="73" y="66"/>
                    </a:lnTo>
                    <a:lnTo>
                      <a:pt x="75" y="68"/>
                    </a:lnTo>
                    <a:lnTo>
                      <a:pt x="75" y="70"/>
                    </a:lnTo>
                    <a:lnTo>
                      <a:pt x="77" y="73"/>
                    </a:lnTo>
                    <a:lnTo>
                      <a:pt x="80" y="75"/>
                    </a:lnTo>
                    <a:lnTo>
                      <a:pt x="82" y="75"/>
                    </a:lnTo>
                    <a:lnTo>
                      <a:pt x="86" y="77"/>
                    </a:lnTo>
                    <a:lnTo>
                      <a:pt x="87" y="75"/>
                    </a:lnTo>
                    <a:lnTo>
                      <a:pt x="89" y="73"/>
                    </a:lnTo>
                    <a:lnTo>
                      <a:pt x="89" y="72"/>
                    </a:lnTo>
                    <a:lnTo>
                      <a:pt x="89" y="68"/>
                    </a:lnTo>
                    <a:lnTo>
                      <a:pt x="91" y="66"/>
                    </a:lnTo>
                    <a:lnTo>
                      <a:pt x="93" y="66"/>
                    </a:lnTo>
                    <a:lnTo>
                      <a:pt x="94" y="63"/>
                    </a:lnTo>
                    <a:lnTo>
                      <a:pt x="96" y="59"/>
                    </a:lnTo>
                    <a:lnTo>
                      <a:pt x="96" y="58"/>
                    </a:lnTo>
                    <a:lnTo>
                      <a:pt x="98" y="56"/>
                    </a:lnTo>
                    <a:lnTo>
                      <a:pt x="100" y="54"/>
                    </a:lnTo>
                    <a:lnTo>
                      <a:pt x="101" y="52"/>
                    </a:lnTo>
                    <a:lnTo>
                      <a:pt x="101" y="51"/>
                    </a:lnTo>
                    <a:lnTo>
                      <a:pt x="101" y="49"/>
                    </a:lnTo>
                    <a:lnTo>
                      <a:pt x="103" y="47"/>
                    </a:lnTo>
                    <a:lnTo>
                      <a:pt x="105" y="45"/>
                    </a:lnTo>
                    <a:lnTo>
                      <a:pt x="107" y="44"/>
                    </a:lnTo>
                    <a:lnTo>
                      <a:pt x="108" y="44"/>
                    </a:lnTo>
                    <a:lnTo>
                      <a:pt x="110" y="45"/>
                    </a:lnTo>
                    <a:lnTo>
                      <a:pt x="110" y="47"/>
                    </a:lnTo>
                    <a:lnTo>
                      <a:pt x="110" y="45"/>
                    </a:lnTo>
                    <a:lnTo>
                      <a:pt x="110" y="44"/>
                    </a:lnTo>
                    <a:lnTo>
                      <a:pt x="112" y="42"/>
                    </a:lnTo>
                    <a:lnTo>
                      <a:pt x="113" y="42"/>
                    </a:lnTo>
                    <a:lnTo>
                      <a:pt x="112" y="42"/>
                    </a:lnTo>
                    <a:lnTo>
                      <a:pt x="112" y="38"/>
                    </a:lnTo>
                    <a:lnTo>
                      <a:pt x="113" y="37"/>
                    </a:lnTo>
                    <a:lnTo>
                      <a:pt x="115" y="35"/>
                    </a:lnTo>
                    <a:lnTo>
                      <a:pt x="119" y="31"/>
                    </a:lnTo>
                    <a:lnTo>
                      <a:pt x="122" y="30"/>
                    </a:lnTo>
                    <a:lnTo>
                      <a:pt x="126" y="28"/>
                    </a:lnTo>
                    <a:lnTo>
                      <a:pt x="127" y="26"/>
                    </a:lnTo>
                    <a:lnTo>
                      <a:pt x="129" y="26"/>
                    </a:lnTo>
                    <a:lnTo>
                      <a:pt x="133" y="26"/>
                    </a:lnTo>
                    <a:lnTo>
                      <a:pt x="136" y="28"/>
                    </a:lnTo>
                    <a:lnTo>
                      <a:pt x="140" y="30"/>
                    </a:lnTo>
                    <a:lnTo>
                      <a:pt x="148" y="35"/>
                    </a:lnTo>
                    <a:lnTo>
                      <a:pt x="157" y="40"/>
                    </a:lnTo>
                    <a:lnTo>
                      <a:pt x="164" y="44"/>
                    </a:lnTo>
                    <a:lnTo>
                      <a:pt x="171" y="45"/>
                    </a:lnTo>
                    <a:lnTo>
                      <a:pt x="175" y="47"/>
                    </a:lnTo>
                    <a:lnTo>
                      <a:pt x="178" y="51"/>
                    </a:lnTo>
                    <a:lnTo>
                      <a:pt x="182" y="52"/>
                    </a:lnTo>
                    <a:lnTo>
                      <a:pt x="185" y="52"/>
                    </a:lnTo>
                    <a:lnTo>
                      <a:pt x="189" y="52"/>
                    </a:lnTo>
                    <a:lnTo>
                      <a:pt x="192" y="54"/>
                    </a:lnTo>
                    <a:lnTo>
                      <a:pt x="196" y="56"/>
                    </a:lnTo>
                    <a:lnTo>
                      <a:pt x="197" y="58"/>
                    </a:lnTo>
                    <a:lnTo>
                      <a:pt x="201" y="59"/>
                    </a:lnTo>
                    <a:lnTo>
                      <a:pt x="190" y="190"/>
                    </a:lnTo>
                    <a:lnTo>
                      <a:pt x="189" y="215"/>
                    </a:lnTo>
                    <a:lnTo>
                      <a:pt x="189" y="216"/>
                    </a:lnTo>
                    <a:lnTo>
                      <a:pt x="189" y="220"/>
                    </a:lnTo>
                    <a:lnTo>
                      <a:pt x="189" y="222"/>
                    </a:lnTo>
                    <a:lnTo>
                      <a:pt x="187" y="225"/>
                    </a:lnTo>
                    <a:lnTo>
                      <a:pt x="187" y="227"/>
                    </a:lnTo>
                    <a:lnTo>
                      <a:pt x="185" y="227"/>
                    </a:lnTo>
                    <a:lnTo>
                      <a:pt x="183" y="227"/>
                    </a:lnTo>
                    <a:lnTo>
                      <a:pt x="182" y="223"/>
                    </a:lnTo>
                    <a:lnTo>
                      <a:pt x="180" y="218"/>
                    </a:lnTo>
                    <a:lnTo>
                      <a:pt x="176" y="215"/>
                    </a:lnTo>
                    <a:lnTo>
                      <a:pt x="175" y="211"/>
                    </a:lnTo>
                    <a:lnTo>
                      <a:pt x="173" y="209"/>
                    </a:lnTo>
                    <a:lnTo>
                      <a:pt x="171" y="209"/>
                    </a:lnTo>
                    <a:lnTo>
                      <a:pt x="169" y="208"/>
                    </a:lnTo>
                    <a:lnTo>
                      <a:pt x="168" y="206"/>
                    </a:lnTo>
                    <a:lnTo>
                      <a:pt x="169" y="204"/>
                    </a:lnTo>
                    <a:lnTo>
                      <a:pt x="169" y="201"/>
                    </a:lnTo>
                    <a:lnTo>
                      <a:pt x="169" y="199"/>
                    </a:lnTo>
                    <a:lnTo>
                      <a:pt x="169" y="201"/>
                    </a:lnTo>
                    <a:lnTo>
                      <a:pt x="168" y="204"/>
                    </a:lnTo>
                    <a:lnTo>
                      <a:pt x="166" y="204"/>
                    </a:lnTo>
                    <a:lnTo>
                      <a:pt x="162" y="204"/>
                    </a:lnTo>
                    <a:lnTo>
                      <a:pt x="161" y="204"/>
                    </a:lnTo>
                    <a:lnTo>
                      <a:pt x="157" y="206"/>
                    </a:lnTo>
                    <a:lnTo>
                      <a:pt x="155" y="204"/>
                    </a:lnTo>
                    <a:lnTo>
                      <a:pt x="152" y="204"/>
                    </a:lnTo>
                    <a:lnTo>
                      <a:pt x="150" y="204"/>
                    </a:lnTo>
                    <a:lnTo>
                      <a:pt x="148" y="204"/>
                    </a:lnTo>
                    <a:lnTo>
                      <a:pt x="147" y="206"/>
                    </a:lnTo>
                    <a:lnTo>
                      <a:pt x="145" y="206"/>
                    </a:lnTo>
                    <a:lnTo>
                      <a:pt x="143" y="204"/>
                    </a:lnTo>
                    <a:lnTo>
                      <a:pt x="143" y="201"/>
                    </a:lnTo>
                    <a:lnTo>
                      <a:pt x="143" y="197"/>
                    </a:lnTo>
                    <a:lnTo>
                      <a:pt x="141" y="195"/>
                    </a:lnTo>
                    <a:lnTo>
                      <a:pt x="140" y="194"/>
                    </a:lnTo>
                    <a:lnTo>
                      <a:pt x="140" y="192"/>
                    </a:lnTo>
                    <a:lnTo>
                      <a:pt x="141" y="190"/>
                    </a:lnTo>
                    <a:lnTo>
                      <a:pt x="143" y="188"/>
                    </a:lnTo>
                    <a:lnTo>
                      <a:pt x="143" y="187"/>
                    </a:lnTo>
                    <a:lnTo>
                      <a:pt x="141" y="185"/>
                    </a:lnTo>
                    <a:lnTo>
                      <a:pt x="141" y="183"/>
                    </a:lnTo>
                    <a:lnTo>
                      <a:pt x="140" y="183"/>
                    </a:lnTo>
                    <a:lnTo>
                      <a:pt x="138" y="181"/>
                    </a:lnTo>
                    <a:lnTo>
                      <a:pt x="136" y="180"/>
                    </a:lnTo>
                    <a:lnTo>
                      <a:pt x="140" y="178"/>
                    </a:lnTo>
                    <a:lnTo>
                      <a:pt x="141" y="178"/>
                    </a:lnTo>
                    <a:lnTo>
                      <a:pt x="145" y="178"/>
                    </a:lnTo>
                    <a:lnTo>
                      <a:pt x="147" y="180"/>
                    </a:lnTo>
                    <a:lnTo>
                      <a:pt x="143" y="176"/>
                    </a:lnTo>
                    <a:lnTo>
                      <a:pt x="138" y="173"/>
                    </a:lnTo>
                    <a:lnTo>
                      <a:pt x="134" y="169"/>
                    </a:lnTo>
                    <a:lnTo>
                      <a:pt x="134" y="166"/>
                    </a:lnTo>
                    <a:lnTo>
                      <a:pt x="136" y="166"/>
                    </a:lnTo>
                    <a:lnTo>
                      <a:pt x="138" y="164"/>
                    </a:lnTo>
                    <a:lnTo>
                      <a:pt x="140" y="162"/>
                    </a:lnTo>
                    <a:lnTo>
                      <a:pt x="143" y="160"/>
                    </a:lnTo>
                    <a:lnTo>
                      <a:pt x="145" y="162"/>
                    </a:lnTo>
                    <a:lnTo>
                      <a:pt x="148" y="162"/>
                    </a:lnTo>
                    <a:lnTo>
                      <a:pt x="150" y="164"/>
                    </a:lnTo>
                    <a:lnTo>
                      <a:pt x="147" y="160"/>
                    </a:lnTo>
                    <a:lnTo>
                      <a:pt x="143" y="159"/>
                    </a:lnTo>
                    <a:lnTo>
                      <a:pt x="140" y="159"/>
                    </a:lnTo>
                    <a:lnTo>
                      <a:pt x="138" y="157"/>
                    </a:lnTo>
                    <a:lnTo>
                      <a:pt x="134" y="153"/>
                    </a:lnTo>
                    <a:lnTo>
                      <a:pt x="133" y="152"/>
                    </a:lnTo>
                    <a:lnTo>
                      <a:pt x="134" y="152"/>
                    </a:lnTo>
                    <a:lnTo>
                      <a:pt x="134" y="150"/>
                    </a:lnTo>
                    <a:lnTo>
                      <a:pt x="136" y="150"/>
                    </a:lnTo>
                    <a:lnTo>
                      <a:pt x="138" y="148"/>
                    </a:lnTo>
                    <a:lnTo>
                      <a:pt x="138" y="147"/>
                    </a:lnTo>
                    <a:lnTo>
                      <a:pt x="136" y="145"/>
                    </a:lnTo>
                    <a:lnTo>
                      <a:pt x="134" y="143"/>
                    </a:lnTo>
                    <a:lnTo>
                      <a:pt x="133" y="143"/>
                    </a:lnTo>
                    <a:lnTo>
                      <a:pt x="131" y="140"/>
                    </a:lnTo>
                    <a:lnTo>
                      <a:pt x="131" y="138"/>
                    </a:lnTo>
                    <a:lnTo>
                      <a:pt x="133" y="136"/>
                    </a:lnTo>
                    <a:lnTo>
                      <a:pt x="136" y="136"/>
                    </a:lnTo>
                    <a:lnTo>
                      <a:pt x="138" y="134"/>
                    </a:lnTo>
                    <a:lnTo>
                      <a:pt x="138" y="136"/>
                    </a:lnTo>
                    <a:lnTo>
                      <a:pt x="136" y="136"/>
                    </a:lnTo>
                    <a:lnTo>
                      <a:pt x="133" y="136"/>
                    </a:lnTo>
                    <a:lnTo>
                      <a:pt x="131" y="136"/>
                    </a:lnTo>
                    <a:lnTo>
                      <a:pt x="131" y="134"/>
                    </a:lnTo>
                    <a:lnTo>
                      <a:pt x="131" y="133"/>
                    </a:lnTo>
                    <a:lnTo>
                      <a:pt x="134" y="133"/>
                    </a:lnTo>
                    <a:lnTo>
                      <a:pt x="136" y="131"/>
                    </a:lnTo>
                    <a:lnTo>
                      <a:pt x="138" y="131"/>
                    </a:lnTo>
                    <a:lnTo>
                      <a:pt x="134" y="131"/>
                    </a:lnTo>
                    <a:lnTo>
                      <a:pt x="131" y="131"/>
                    </a:lnTo>
                    <a:lnTo>
                      <a:pt x="129" y="131"/>
                    </a:lnTo>
                    <a:lnTo>
                      <a:pt x="129" y="129"/>
                    </a:lnTo>
                    <a:lnTo>
                      <a:pt x="129" y="127"/>
                    </a:lnTo>
                    <a:lnTo>
                      <a:pt x="131" y="124"/>
                    </a:lnTo>
                    <a:lnTo>
                      <a:pt x="127" y="126"/>
                    </a:lnTo>
                    <a:lnTo>
                      <a:pt x="126" y="124"/>
                    </a:lnTo>
                    <a:lnTo>
                      <a:pt x="124" y="122"/>
                    </a:lnTo>
                    <a:lnTo>
                      <a:pt x="124" y="120"/>
                    </a:lnTo>
                    <a:lnTo>
                      <a:pt x="122" y="119"/>
                    </a:lnTo>
                    <a:lnTo>
                      <a:pt x="120" y="117"/>
                    </a:lnTo>
                    <a:lnTo>
                      <a:pt x="117" y="117"/>
                    </a:lnTo>
                    <a:lnTo>
                      <a:pt x="115" y="117"/>
                    </a:lnTo>
                    <a:lnTo>
                      <a:pt x="112" y="117"/>
                    </a:lnTo>
                    <a:lnTo>
                      <a:pt x="108" y="115"/>
                    </a:lnTo>
                    <a:lnTo>
                      <a:pt x="105" y="113"/>
                    </a:lnTo>
                    <a:lnTo>
                      <a:pt x="100" y="110"/>
                    </a:lnTo>
                    <a:lnTo>
                      <a:pt x="96" y="110"/>
                    </a:lnTo>
                    <a:lnTo>
                      <a:pt x="91" y="110"/>
                    </a:lnTo>
                    <a:lnTo>
                      <a:pt x="89" y="110"/>
                    </a:lnTo>
                    <a:lnTo>
                      <a:pt x="87" y="110"/>
                    </a:lnTo>
                    <a:lnTo>
                      <a:pt x="86" y="110"/>
                    </a:lnTo>
                    <a:lnTo>
                      <a:pt x="86" y="108"/>
                    </a:lnTo>
                    <a:lnTo>
                      <a:pt x="86" y="106"/>
                    </a:lnTo>
                    <a:lnTo>
                      <a:pt x="84" y="106"/>
                    </a:lnTo>
                    <a:lnTo>
                      <a:pt x="82" y="106"/>
                    </a:lnTo>
                    <a:lnTo>
                      <a:pt x="80" y="105"/>
                    </a:lnTo>
                    <a:lnTo>
                      <a:pt x="80" y="103"/>
                    </a:lnTo>
                    <a:lnTo>
                      <a:pt x="77" y="101"/>
                    </a:lnTo>
                    <a:lnTo>
                      <a:pt x="75" y="99"/>
                    </a:lnTo>
                    <a:lnTo>
                      <a:pt x="73" y="98"/>
                    </a:lnTo>
                    <a:lnTo>
                      <a:pt x="72" y="96"/>
                    </a:lnTo>
                    <a:lnTo>
                      <a:pt x="70" y="94"/>
                    </a:lnTo>
                    <a:lnTo>
                      <a:pt x="68" y="94"/>
                    </a:lnTo>
                    <a:lnTo>
                      <a:pt x="65" y="92"/>
                    </a:lnTo>
                    <a:lnTo>
                      <a:pt x="63" y="91"/>
                    </a:lnTo>
                    <a:lnTo>
                      <a:pt x="63" y="89"/>
                    </a:lnTo>
                    <a:lnTo>
                      <a:pt x="65" y="89"/>
                    </a:lnTo>
                    <a:lnTo>
                      <a:pt x="66" y="87"/>
                    </a:lnTo>
                    <a:lnTo>
                      <a:pt x="68" y="87"/>
                    </a:lnTo>
                    <a:lnTo>
                      <a:pt x="68" y="85"/>
                    </a:lnTo>
                    <a:lnTo>
                      <a:pt x="66" y="87"/>
                    </a:lnTo>
                    <a:lnTo>
                      <a:pt x="63" y="87"/>
                    </a:lnTo>
                    <a:lnTo>
                      <a:pt x="61" y="89"/>
                    </a:lnTo>
                    <a:lnTo>
                      <a:pt x="59" y="89"/>
                    </a:lnTo>
                    <a:lnTo>
                      <a:pt x="58" y="87"/>
                    </a:lnTo>
                    <a:lnTo>
                      <a:pt x="56" y="87"/>
                    </a:lnTo>
                    <a:lnTo>
                      <a:pt x="58" y="85"/>
                    </a:lnTo>
                    <a:lnTo>
                      <a:pt x="58" y="84"/>
                    </a:lnTo>
                    <a:lnTo>
                      <a:pt x="58" y="82"/>
                    </a:lnTo>
                    <a:lnTo>
                      <a:pt x="56" y="80"/>
                    </a:lnTo>
                    <a:lnTo>
                      <a:pt x="58" y="78"/>
                    </a:lnTo>
                    <a:lnTo>
                      <a:pt x="58" y="77"/>
                    </a:lnTo>
                    <a:lnTo>
                      <a:pt x="59" y="75"/>
                    </a:lnTo>
                    <a:lnTo>
                      <a:pt x="58" y="73"/>
                    </a:lnTo>
                    <a:lnTo>
                      <a:pt x="58" y="77"/>
                    </a:lnTo>
                    <a:lnTo>
                      <a:pt x="56" y="80"/>
                    </a:lnTo>
                    <a:lnTo>
                      <a:pt x="54" y="82"/>
                    </a:lnTo>
                    <a:lnTo>
                      <a:pt x="52" y="82"/>
                    </a:lnTo>
                    <a:lnTo>
                      <a:pt x="52" y="84"/>
                    </a:lnTo>
                    <a:lnTo>
                      <a:pt x="54" y="84"/>
                    </a:lnTo>
                    <a:lnTo>
                      <a:pt x="56" y="85"/>
                    </a:lnTo>
                    <a:lnTo>
                      <a:pt x="54" y="87"/>
                    </a:lnTo>
                    <a:lnTo>
                      <a:pt x="52" y="89"/>
                    </a:lnTo>
                    <a:lnTo>
                      <a:pt x="51" y="89"/>
                    </a:lnTo>
                    <a:lnTo>
                      <a:pt x="51" y="91"/>
                    </a:lnTo>
                    <a:lnTo>
                      <a:pt x="51" y="92"/>
                    </a:lnTo>
                    <a:lnTo>
                      <a:pt x="51" y="96"/>
                    </a:lnTo>
                    <a:lnTo>
                      <a:pt x="49" y="98"/>
                    </a:lnTo>
                    <a:lnTo>
                      <a:pt x="47" y="99"/>
                    </a:lnTo>
                    <a:lnTo>
                      <a:pt x="44" y="99"/>
                    </a:lnTo>
                    <a:lnTo>
                      <a:pt x="42" y="99"/>
                    </a:lnTo>
                    <a:lnTo>
                      <a:pt x="40" y="98"/>
                    </a:lnTo>
                    <a:lnTo>
                      <a:pt x="38" y="96"/>
                    </a:lnTo>
                    <a:lnTo>
                      <a:pt x="38" y="92"/>
                    </a:lnTo>
                    <a:lnTo>
                      <a:pt x="38" y="91"/>
                    </a:lnTo>
                    <a:lnTo>
                      <a:pt x="37" y="87"/>
                    </a:lnTo>
                    <a:lnTo>
                      <a:pt x="35" y="85"/>
                    </a:lnTo>
                    <a:lnTo>
                      <a:pt x="37" y="84"/>
                    </a:lnTo>
                    <a:lnTo>
                      <a:pt x="38" y="84"/>
                    </a:lnTo>
                    <a:lnTo>
                      <a:pt x="40" y="84"/>
                    </a:lnTo>
                    <a:lnTo>
                      <a:pt x="42" y="82"/>
                    </a:lnTo>
                    <a:lnTo>
                      <a:pt x="40" y="82"/>
                    </a:lnTo>
                    <a:lnTo>
                      <a:pt x="40" y="80"/>
                    </a:lnTo>
                    <a:lnTo>
                      <a:pt x="40" y="78"/>
                    </a:lnTo>
                    <a:lnTo>
                      <a:pt x="38" y="75"/>
                    </a:lnTo>
                    <a:lnTo>
                      <a:pt x="37" y="75"/>
                    </a:lnTo>
                    <a:lnTo>
                      <a:pt x="37" y="73"/>
                    </a:lnTo>
                    <a:lnTo>
                      <a:pt x="33" y="70"/>
                    </a:lnTo>
                    <a:lnTo>
                      <a:pt x="31" y="68"/>
                    </a:lnTo>
                    <a:lnTo>
                      <a:pt x="28" y="66"/>
                    </a:lnTo>
                    <a:lnTo>
                      <a:pt x="26" y="65"/>
                    </a:lnTo>
                    <a:lnTo>
                      <a:pt x="24" y="63"/>
                    </a:lnTo>
                    <a:lnTo>
                      <a:pt x="23" y="61"/>
                    </a:lnTo>
                    <a:lnTo>
                      <a:pt x="21" y="61"/>
                    </a:lnTo>
                    <a:lnTo>
                      <a:pt x="19" y="63"/>
                    </a:lnTo>
                    <a:lnTo>
                      <a:pt x="17" y="63"/>
                    </a:lnTo>
                    <a:lnTo>
                      <a:pt x="17" y="61"/>
                    </a:lnTo>
                    <a:lnTo>
                      <a:pt x="17" y="59"/>
                    </a:lnTo>
                    <a:lnTo>
                      <a:pt x="19" y="58"/>
                    </a:lnTo>
                    <a:lnTo>
                      <a:pt x="21" y="56"/>
                    </a:lnTo>
                    <a:lnTo>
                      <a:pt x="24" y="54"/>
                    </a:lnTo>
                    <a:lnTo>
                      <a:pt x="28" y="54"/>
                    </a:lnTo>
                    <a:lnTo>
                      <a:pt x="30" y="54"/>
                    </a:lnTo>
                    <a:lnTo>
                      <a:pt x="33" y="54"/>
                    </a:lnTo>
                    <a:lnTo>
                      <a:pt x="37" y="54"/>
                    </a:lnTo>
                    <a:lnTo>
                      <a:pt x="38" y="56"/>
                    </a:lnTo>
                    <a:lnTo>
                      <a:pt x="40" y="56"/>
                    </a:lnTo>
                    <a:lnTo>
                      <a:pt x="40" y="54"/>
                    </a:lnTo>
                    <a:lnTo>
                      <a:pt x="40" y="52"/>
                    </a:lnTo>
                    <a:lnTo>
                      <a:pt x="42" y="51"/>
                    </a:lnTo>
                    <a:lnTo>
                      <a:pt x="45" y="51"/>
                    </a:lnTo>
                    <a:lnTo>
                      <a:pt x="47" y="51"/>
                    </a:lnTo>
                    <a:lnTo>
                      <a:pt x="49" y="52"/>
                    </a:lnTo>
                    <a:lnTo>
                      <a:pt x="47" y="54"/>
                    </a:lnTo>
                    <a:lnTo>
                      <a:pt x="49" y="52"/>
                    </a:lnTo>
                    <a:lnTo>
                      <a:pt x="52" y="52"/>
                    </a:lnTo>
                    <a:lnTo>
                      <a:pt x="54" y="52"/>
                    </a:lnTo>
                    <a:lnTo>
                      <a:pt x="56" y="52"/>
                    </a:lnTo>
                    <a:lnTo>
                      <a:pt x="58" y="51"/>
                    </a:lnTo>
                    <a:lnTo>
                      <a:pt x="59" y="51"/>
                    </a:lnTo>
                    <a:lnTo>
                      <a:pt x="58" y="49"/>
                    </a:lnTo>
                    <a:lnTo>
                      <a:pt x="58" y="47"/>
                    </a:lnTo>
                    <a:lnTo>
                      <a:pt x="58" y="45"/>
                    </a:lnTo>
                    <a:lnTo>
                      <a:pt x="58" y="44"/>
                    </a:lnTo>
                    <a:lnTo>
                      <a:pt x="56" y="44"/>
                    </a:lnTo>
                    <a:lnTo>
                      <a:pt x="54" y="45"/>
                    </a:lnTo>
                    <a:lnTo>
                      <a:pt x="52" y="45"/>
                    </a:lnTo>
                    <a:lnTo>
                      <a:pt x="49" y="45"/>
                    </a:lnTo>
                    <a:lnTo>
                      <a:pt x="47" y="45"/>
                    </a:lnTo>
                    <a:lnTo>
                      <a:pt x="44" y="45"/>
                    </a:lnTo>
                    <a:lnTo>
                      <a:pt x="42" y="45"/>
                    </a:lnTo>
                    <a:lnTo>
                      <a:pt x="38" y="47"/>
                    </a:lnTo>
                    <a:lnTo>
                      <a:pt x="37" y="45"/>
                    </a:lnTo>
                    <a:lnTo>
                      <a:pt x="35" y="45"/>
                    </a:lnTo>
                    <a:lnTo>
                      <a:pt x="33" y="45"/>
                    </a:lnTo>
                    <a:lnTo>
                      <a:pt x="31" y="47"/>
                    </a:lnTo>
                    <a:lnTo>
                      <a:pt x="30" y="47"/>
                    </a:lnTo>
                    <a:lnTo>
                      <a:pt x="28" y="47"/>
                    </a:lnTo>
                    <a:lnTo>
                      <a:pt x="26" y="45"/>
                    </a:lnTo>
                    <a:lnTo>
                      <a:pt x="24" y="44"/>
                    </a:lnTo>
                    <a:lnTo>
                      <a:pt x="23" y="42"/>
                    </a:lnTo>
                    <a:lnTo>
                      <a:pt x="24" y="42"/>
                    </a:lnTo>
                    <a:lnTo>
                      <a:pt x="24" y="40"/>
                    </a:lnTo>
                    <a:lnTo>
                      <a:pt x="23" y="38"/>
                    </a:lnTo>
                    <a:lnTo>
                      <a:pt x="23" y="37"/>
                    </a:lnTo>
                    <a:lnTo>
                      <a:pt x="24" y="35"/>
                    </a:lnTo>
                    <a:lnTo>
                      <a:pt x="26" y="35"/>
                    </a:lnTo>
                    <a:lnTo>
                      <a:pt x="28" y="35"/>
                    </a:lnTo>
                    <a:lnTo>
                      <a:pt x="30" y="33"/>
                    </a:lnTo>
                    <a:lnTo>
                      <a:pt x="26" y="33"/>
                    </a:lnTo>
                    <a:lnTo>
                      <a:pt x="24" y="33"/>
                    </a:lnTo>
                    <a:lnTo>
                      <a:pt x="21" y="31"/>
                    </a:lnTo>
                    <a:lnTo>
                      <a:pt x="21" y="30"/>
                    </a:lnTo>
                    <a:lnTo>
                      <a:pt x="19" y="31"/>
                    </a:lnTo>
                    <a:lnTo>
                      <a:pt x="17" y="31"/>
                    </a:lnTo>
                    <a:lnTo>
                      <a:pt x="16" y="31"/>
                    </a:lnTo>
                    <a:lnTo>
                      <a:pt x="14" y="30"/>
                    </a:lnTo>
                    <a:lnTo>
                      <a:pt x="14" y="28"/>
                    </a:lnTo>
                    <a:lnTo>
                      <a:pt x="12" y="28"/>
                    </a:lnTo>
                    <a:lnTo>
                      <a:pt x="10" y="28"/>
                    </a:lnTo>
                    <a:lnTo>
                      <a:pt x="9" y="30"/>
                    </a:lnTo>
                    <a:lnTo>
                      <a:pt x="7" y="30"/>
                    </a:lnTo>
                    <a:lnTo>
                      <a:pt x="5" y="28"/>
                    </a:lnTo>
                    <a:lnTo>
                      <a:pt x="2" y="26"/>
                    </a:lnTo>
                    <a:lnTo>
                      <a:pt x="0" y="24"/>
                    </a:lnTo>
                    <a:lnTo>
                      <a:pt x="2" y="24"/>
                    </a:lnTo>
                    <a:lnTo>
                      <a:pt x="3" y="23"/>
                    </a:lnTo>
                    <a:lnTo>
                      <a:pt x="3" y="21"/>
                    </a:lnTo>
                    <a:lnTo>
                      <a:pt x="5" y="21"/>
                    </a:lnTo>
                    <a:lnTo>
                      <a:pt x="5" y="19"/>
                    </a:lnTo>
                    <a:lnTo>
                      <a:pt x="7" y="19"/>
                    </a:lnTo>
                    <a:lnTo>
                      <a:pt x="9" y="17"/>
                    </a:lnTo>
                    <a:lnTo>
                      <a:pt x="10" y="16"/>
                    </a:lnTo>
                    <a:lnTo>
                      <a:pt x="10" y="14"/>
                    </a:lnTo>
                    <a:lnTo>
                      <a:pt x="14" y="12"/>
                    </a:lnTo>
                    <a:lnTo>
                      <a:pt x="16" y="12"/>
                    </a:lnTo>
                    <a:lnTo>
                      <a:pt x="16" y="10"/>
                    </a:lnTo>
                    <a:lnTo>
                      <a:pt x="17" y="9"/>
                    </a:lnTo>
                    <a:lnTo>
                      <a:pt x="19" y="7"/>
                    </a:lnTo>
                    <a:lnTo>
                      <a:pt x="23" y="7"/>
                    </a:lnTo>
                    <a:lnTo>
                      <a:pt x="24" y="3"/>
                    </a:lnTo>
                    <a:lnTo>
                      <a:pt x="26" y="2"/>
                    </a:lnTo>
                    <a:lnTo>
                      <a:pt x="28" y="2"/>
                    </a:lnTo>
                    <a:lnTo>
                      <a:pt x="3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9" name="Freeform 1526"/>
              <p:cNvSpPr>
                <a:spLocks/>
              </p:cNvSpPr>
              <p:nvPr/>
            </p:nvSpPr>
            <p:spPr bwMode="auto">
              <a:xfrm>
                <a:off x="8401049" y="4222004"/>
                <a:ext cx="287338" cy="327025"/>
              </a:xfrm>
              <a:custGeom>
                <a:avLst/>
                <a:gdLst>
                  <a:gd name="T0" fmla="*/ 40 w 181"/>
                  <a:gd name="T1" fmla="*/ 14 h 206"/>
                  <a:gd name="T2" fmla="*/ 59 w 181"/>
                  <a:gd name="T3" fmla="*/ 23 h 206"/>
                  <a:gd name="T4" fmla="*/ 73 w 181"/>
                  <a:gd name="T5" fmla="*/ 35 h 206"/>
                  <a:gd name="T6" fmla="*/ 82 w 181"/>
                  <a:gd name="T7" fmla="*/ 39 h 206"/>
                  <a:gd name="T8" fmla="*/ 85 w 181"/>
                  <a:gd name="T9" fmla="*/ 44 h 206"/>
                  <a:gd name="T10" fmla="*/ 92 w 181"/>
                  <a:gd name="T11" fmla="*/ 49 h 206"/>
                  <a:gd name="T12" fmla="*/ 94 w 181"/>
                  <a:gd name="T13" fmla="*/ 60 h 206"/>
                  <a:gd name="T14" fmla="*/ 94 w 181"/>
                  <a:gd name="T15" fmla="*/ 67 h 206"/>
                  <a:gd name="T16" fmla="*/ 101 w 181"/>
                  <a:gd name="T17" fmla="*/ 68 h 206"/>
                  <a:gd name="T18" fmla="*/ 105 w 181"/>
                  <a:gd name="T19" fmla="*/ 74 h 206"/>
                  <a:gd name="T20" fmla="*/ 119 w 181"/>
                  <a:gd name="T21" fmla="*/ 81 h 206"/>
                  <a:gd name="T22" fmla="*/ 136 w 181"/>
                  <a:gd name="T23" fmla="*/ 91 h 206"/>
                  <a:gd name="T24" fmla="*/ 134 w 181"/>
                  <a:gd name="T25" fmla="*/ 100 h 206"/>
                  <a:gd name="T26" fmla="*/ 129 w 181"/>
                  <a:gd name="T27" fmla="*/ 101 h 206"/>
                  <a:gd name="T28" fmla="*/ 122 w 181"/>
                  <a:gd name="T29" fmla="*/ 101 h 206"/>
                  <a:gd name="T30" fmla="*/ 120 w 181"/>
                  <a:gd name="T31" fmla="*/ 112 h 206"/>
                  <a:gd name="T32" fmla="*/ 127 w 181"/>
                  <a:gd name="T33" fmla="*/ 117 h 206"/>
                  <a:gd name="T34" fmla="*/ 129 w 181"/>
                  <a:gd name="T35" fmla="*/ 124 h 206"/>
                  <a:gd name="T36" fmla="*/ 131 w 181"/>
                  <a:gd name="T37" fmla="*/ 131 h 206"/>
                  <a:gd name="T38" fmla="*/ 134 w 181"/>
                  <a:gd name="T39" fmla="*/ 138 h 206"/>
                  <a:gd name="T40" fmla="*/ 143 w 181"/>
                  <a:gd name="T41" fmla="*/ 145 h 206"/>
                  <a:gd name="T42" fmla="*/ 143 w 181"/>
                  <a:gd name="T43" fmla="*/ 154 h 206"/>
                  <a:gd name="T44" fmla="*/ 143 w 181"/>
                  <a:gd name="T45" fmla="*/ 159 h 206"/>
                  <a:gd name="T46" fmla="*/ 150 w 181"/>
                  <a:gd name="T47" fmla="*/ 164 h 206"/>
                  <a:gd name="T48" fmla="*/ 155 w 181"/>
                  <a:gd name="T49" fmla="*/ 171 h 206"/>
                  <a:gd name="T50" fmla="*/ 157 w 181"/>
                  <a:gd name="T51" fmla="*/ 180 h 206"/>
                  <a:gd name="T52" fmla="*/ 169 w 181"/>
                  <a:gd name="T53" fmla="*/ 185 h 206"/>
                  <a:gd name="T54" fmla="*/ 162 w 181"/>
                  <a:gd name="T55" fmla="*/ 189 h 206"/>
                  <a:gd name="T56" fmla="*/ 171 w 181"/>
                  <a:gd name="T57" fmla="*/ 196 h 206"/>
                  <a:gd name="T58" fmla="*/ 181 w 181"/>
                  <a:gd name="T59" fmla="*/ 197 h 206"/>
                  <a:gd name="T60" fmla="*/ 173 w 181"/>
                  <a:gd name="T61" fmla="*/ 201 h 206"/>
                  <a:gd name="T62" fmla="*/ 176 w 181"/>
                  <a:gd name="T63" fmla="*/ 204 h 206"/>
                  <a:gd name="T64" fmla="*/ 167 w 181"/>
                  <a:gd name="T65" fmla="*/ 204 h 206"/>
                  <a:gd name="T66" fmla="*/ 157 w 181"/>
                  <a:gd name="T67" fmla="*/ 201 h 206"/>
                  <a:gd name="T68" fmla="*/ 141 w 181"/>
                  <a:gd name="T69" fmla="*/ 194 h 206"/>
                  <a:gd name="T70" fmla="*/ 126 w 181"/>
                  <a:gd name="T71" fmla="*/ 194 h 206"/>
                  <a:gd name="T72" fmla="*/ 117 w 181"/>
                  <a:gd name="T73" fmla="*/ 187 h 206"/>
                  <a:gd name="T74" fmla="*/ 113 w 181"/>
                  <a:gd name="T75" fmla="*/ 175 h 206"/>
                  <a:gd name="T76" fmla="*/ 112 w 181"/>
                  <a:gd name="T77" fmla="*/ 175 h 206"/>
                  <a:gd name="T78" fmla="*/ 105 w 181"/>
                  <a:gd name="T79" fmla="*/ 173 h 206"/>
                  <a:gd name="T80" fmla="*/ 105 w 181"/>
                  <a:gd name="T81" fmla="*/ 164 h 206"/>
                  <a:gd name="T82" fmla="*/ 98 w 181"/>
                  <a:gd name="T83" fmla="*/ 164 h 206"/>
                  <a:gd name="T84" fmla="*/ 99 w 181"/>
                  <a:gd name="T85" fmla="*/ 156 h 206"/>
                  <a:gd name="T86" fmla="*/ 78 w 181"/>
                  <a:gd name="T87" fmla="*/ 136 h 206"/>
                  <a:gd name="T88" fmla="*/ 70 w 181"/>
                  <a:gd name="T89" fmla="*/ 128 h 206"/>
                  <a:gd name="T90" fmla="*/ 63 w 181"/>
                  <a:gd name="T91" fmla="*/ 129 h 206"/>
                  <a:gd name="T92" fmla="*/ 54 w 181"/>
                  <a:gd name="T93" fmla="*/ 133 h 206"/>
                  <a:gd name="T94" fmla="*/ 49 w 181"/>
                  <a:gd name="T95" fmla="*/ 133 h 206"/>
                  <a:gd name="T96" fmla="*/ 50 w 181"/>
                  <a:gd name="T97" fmla="*/ 138 h 206"/>
                  <a:gd name="T98" fmla="*/ 38 w 181"/>
                  <a:gd name="T99" fmla="*/ 133 h 206"/>
                  <a:gd name="T100" fmla="*/ 47 w 181"/>
                  <a:gd name="T101" fmla="*/ 142 h 206"/>
                  <a:gd name="T102" fmla="*/ 45 w 181"/>
                  <a:gd name="T103" fmla="*/ 149 h 206"/>
                  <a:gd name="T104" fmla="*/ 36 w 181"/>
                  <a:gd name="T105" fmla="*/ 147 h 206"/>
                  <a:gd name="T106" fmla="*/ 45 w 181"/>
                  <a:gd name="T107" fmla="*/ 152 h 206"/>
                  <a:gd name="T108" fmla="*/ 30 w 181"/>
                  <a:gd name="T109" fmla="*/ 152 h 206"/>
                  <a:gd name="T110" fmla="*/ 19 w 181"/>
                  <a:gd name="T111" fmla="*/ 145 h 206"/>
                  <a:gd name="T112" fmla="*/ 19 w 181"/>
                  <a:gd name="T113" fmla="*/ 149 h 206"/>
                  <a:gd name="T114" fmla="*/ 33 w 181"/>
                  <a:gd name="T115" fmla="*/ 156 h 206"/>
                  <a:gd name="T116" fmla="*/ 43 w 181"/>
                  <a:gd name="T117" fmla="*/ 161 h 206"/>
                  <a:gd name="T118" fmla="*/ 30 w 181"/>
                  <a:gd name="T119" fmla="*/ 171 h 206"/>
                  <a:gd name="T120" fmla="*/ 19 w 181"/>
                  <a:gd name="T121" fmla="*/ 166 h 206"/>
                  <a:gd name="T122" fmla="*/ 14 w 181"/>
                  <a:gd name="T123" fmla="*/ 171 h 206"/>
                  <a:gd name="T124" fmla="*/ 0 w 181"/>
                  <a:gd name="T125" fmla="*/ 170 h 2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1"/>
                  <a:gd name="T190" fmla="*/ 0 h 206"/>
                  <a:gd name="T191" fmla="*/ 181 w 181"/>
                  <a:gd name="T192" fmla="*/ 206 h 2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1" h="206">
                    <a:moveTo>
                      <a:pt x="14" y="0"/>
                    </a:moveTo>
                    <a:lnTo>
                      <a:pt x="21" y="2"/>
                    </a:lnTo>
                    <a:lnTo>
                      <a:pt x="28" y="6"/>
                    </a:lnTo>
                    <a:lnTo>
                      <a:pt x="35" y="9"/>
                    </a:lnTo>
                    <a:lnTo>
                      <a:pt x="40" y="14"/>
                    </a:lnTo>
                    <a:lnTo>
                      <a:pt x="43" y="16"/>
                    </a:lnTo>
                    <a:lnTo>
                      <a:pt x="49" y="18"/>
                    </a:lnTo>
                    <a:lnTo>
                      <a:pt x="52" y="18"/>
                    </a:lnTo>
                    <a:lnTo>
                      <a:pt x="56" y="19"/>
                    </a:lnTo>
                    <a:lnTo>
                      <a:pt x="59" y="23"/>
                    </a:lnTo>
                    <a:lnTo>
                      <a:pt x="61" y="26"/>
                    </a:lnTo>
                    <a:lnTo>
                      <a:pt x="64" y="30"/>
                    </a:lnTo>
                    <a:lnTo>
                      <a:pt x="66" y="33"/>
                    </a:lnTo>
                    <a:lnTo>
                      <a:pt x="70" y="35"/>
                    </a:lnTo>
                    <a:lnTo>
                      <a:pt x="73" y="35"/>
                    </a:lnTo>
                    <a:lnTo>
                      <a:pt x="75" y="35"/>
                    </a:lnTo>
                    <a:lnTo>
                      <a:pt x="78" y="35"/>
                    </a:lnTo>
                    <a:lnTo>
                      <a:pt x="80" y="37"/>
                    </a:lnTo>
                    <a:lnTo>
                      <a:pt x="82" y="39"/>
                    </a:lnTo>
                    <a:lnTo>
                      <a:pt x="82" y="40"/>
                    </a:lnTo>
                    <a:lnTo>
                      <a:pt x="82" y="42"/>
                    </a:lnTo>
                    <a:lnTo>
                      <a:pt x="84" y="42"/>
                    </a:lnTo>
                    <a:lnTo>
                      <a:pt x="85" y="44"/>
                    </a:lnTo>
                    <a:lnTo>
                      <a:pt x="87" y="46"/>
                    </a:lnTo>
                    <a:lnTo>
                      <a:pt x="87" y="47"/>
                    </a:lnTo>
                    <a:lnTo>
                      <a:pt x="89" y="49"/>
                    </a:lnTo>
                    <a:lnTo>
                      <a:pt x="91" y="49"/>
                    </a:lnTo>
                    <a:lnTo>
                      <a:pt x="92" y="49"/>
                    </a:lnTo>
                    <a:lnTo>
                      <a:pt x="94" y="51"/>
                    </a:lnTo>
                    <a:lnTo>
                      <a:pt x="94" y="54"/>
                    </a:lnTo>
                    <a:lnTo>
                      <a:pt x="94" y="56"/>
                    </a:lnTo>
                    <a:lnTo>
                      <a:pt x="94" y="60"/>
                    </a:lnTo>
                    <a:lnTo>
                      <a:pt x="94" y="63"/>
                    </a:lnTo>
                    <a:lnTo>
                      <a:pt x="92" y="65"/>
                    </a:lnTo>
                    <a:lnTo>
                      <a:pt x="92" y="67"/>
                    </a:lnTo>
                    <a:lnTo>
                      <a:pt x="94" y="67"/>
                    </a:lnTo>
                    <a:lnTo>
                      <a:pt x="96" y="67"/>
                    </a:lnTo>
                    <a:lnTo>
                      <a:pt x="98" y="68"/>
                    </a:lnTo>
                    <a:lnTo>
                      <a:pt x="99" y="68"/>
                    </a:lnTo>
                    <a:lnTo>
                      <a:pt x="101" y="68"/>
                    </a:lnTo>
                    <a:lnTo>
                      <a:pt x="101" y="70"/>
                    </a:lnTo>
                    <a:lnTo>
                      <a:pt x="103" y="72"/>
                    </a:lnTo>
                    <a:lnTo>
                      <a:pt x="103" y="74"/>
                    </a:lnTo>
                    <a:lnTo>
                      <a:pt x="105" y="74"/>
                    </a:lnTo>
                    <a:lnTo>
                      <a:pt x="106" y="74"/>
                    </a:lnTo>
                    <a:lnTo>
                      <a:pt x="108" y="75"/>
                    </a:lnTo>
                    <a:lnTo>
                      <a:pt x="112" y="77"/>
                    </a:lnTo>
                    <a:lnTo>
                      <a:pt x="115" y="79"/>
                    </a:lnTo>
                    <a:lnTo>
                      <a:pt x="119" y="81"/>
                    </a:lnTo>
                    <a:lnTo>
                      <a:pt x="124" y="82"/>
                    </a:lnTo>
                    <a:lnTo>
                      <a:pt x="127" y="84"/>
                    </a:lnTo>
                    <a:lnTo>
                      <a:pt x="131" y="86"/>
                    </a:lnTo>
                    <a:lnTo>
                      <a:pt x="134" y="89"/>
                    </a:lnTo>
                    <a:lnTo>
                      <a:pt x="136" y="91"/>
                    </a:lnTo>
                    <a:lnTo>
                      <a:pt x="136" y="93"/>
                    </a:lnTo>
                    <a:lnTo>
                      <a:pt x="136" y="96"/>
                    </a:lnTo>
                    <a:lnTo>
                      <a:pt x="136" y="100"/>
                    </a:lnTo>
                    <a:lnTo>
                      <a:pt x="134" y="100"/>
                    </a:lnTo>
                    <a:lnTo>
                      <a:pt x="133" y="100"/>
                    </a:lnTo>
                    <a:lnTo>
                      <a:pt x="131" y="100"/>
                    </a:lnTo>
                    <a:lnTo>
                      <a:pt x="129" y="98"/>
                    </a:lnTo>
                    <a:lnTo>
                      <a:pt x="129" y="100"/>
                    </a:lnTo>
                    <a:lnTo>
                      <a:pt x="129" y="101"/>
                    </a:lnTo>
                    <a:lnTo>
                      <a:pt x="127" y="101"/>
                    </a:lnTo>
                    <a:lnTo>
                      <a:pt x="126" y="100"/>
                    </a:lnTo>
                    <a:lnTo>
                      <a:pt x="124" y="100"/>
                    </a:lnTo>
                    <a:lnTo>
                      <a:pt x="122" y="100"/>
                    </a:lnTo>
                    <a:lnTo>
                      <a:pt x="122" y="101"/>
                    </a:lnTo>
                    <a:lnTo>
                      <a:pt x="122" y="103"/>
                    </a:lnTo>
                    <a:lnTo>
                      <a:pt x="122" y="105"/>
                    </a:lnTo>
                    <a:lnTo>
                      <a:pt x="122" y="107"/>
                    </a:lnTo>
                    <a:lnTo>
                      <a:pt x="122" y="110"/>
                    </a:lnTo>
                    <a:lnTo>
                      <a:pt x="120" y="112"/>
                    </a:lnTo>
                    <a:lnTo>
                      <a:pt x="122" y="112"/>
                    </a:lnTo>
                    <a:lnTo>
                      <a:pt x="124" y="114"/>
                    </a:lnTo>
                    <a:lnTo>
                      <a:pt x="126" y="114"/>
                    </a:lnTo>
                    <a:lnTo>
                      <a:pt x="127" y="115"/>
                    </a:lnTo>
                    <a:lnTo>
                      <a:pt x="127" y="117"/>
                    </a:lnTo>
                    <a:lnTo>
                      <a:pt x="127" y="121"/>
                    </a:lnTo>
                    <a:lnTo>
                      <a:pt x="127" y="122"/>
                    </a:lnTo>
                    <a:lnTo>
                      <a:pt x="129" y="124"/>
                    </a:lnTo>
                    <a:lnTo>
                      <a:pt x="131" y="124"/>
                    </a:lnTo>
                    <a:lnTo>
                      <a:pt x="131" y="126"/>
                    </a:lnTo>
                    <a:lnTo>
                      <a:pt x="131" y="129"/>
                    </a:lnTo>
                    <a:lnTo>
                      <a:pt x="131" y="131"/>
                    </a:lnTo>
                    <a:lnTo>
                      <a:pt x="131" y="133"/>
                    </a:lnTo>
                    <a:lnTo>
                      <a:pt x="133" y="135"/>
                    </a:lnTo>
                    <a:lnTo>
                      <a:pt x="134" y="136"/>
                    </a:lnTo>
                    <a:lnTo>
                      <a:pt x="134" y="138"/>
                    </a:lnTo>
                    <a:lnTo>
                      <a:pt x="136" y="140"/>
                    </a:lnTo>
                    <a:lnTo>
                      <a:pt x="138" y="140"/>
                    </a:lnTo>
                    <a:lnTo>
                      <a:pt x="141" y="142"/>
                    </a:lnTo>
                    <a:lnTo>
                      <a:pt x="141" y="143"/>
                    </a:lnTo>
                    <a:lnTo>
                      <a:pt x="143" y="145"/>
                    </a:lnTo>
                    <a:lnTo>
                      <a:pt x="143" y="149"/>
                    </a:lnTo>
                    <a:lnTo>
                      <a:pt x="141" y="150"/>
                    </a:lnTo>
                    <a:lnTo>
                      <a:pt x="141" y="152"/>
                    </a:lnTo>
                    <a:lnTo>
                      <a:pt x="143" y="154"/>
                    </a:lnTo>
                    <a:lnTo>
                      <a:pt x="143" y="157"/>
                    </a:lnTo>
                    <a:lnTo>
                      <a:pt x="143" y="159"/>
                    </a:lnTo>
                    <a:lnTo>
                      <a:pt x="145" y="159"/>
                    </a:lnTo>
                    <a:lnTo>
                      <a:pt x="146" y="163"/>
                    </a:lnTo>
                    <a:lnTo>
                      <a:pt x="146" y="164"/>
                    </a:lnTo>
                    <a:lnTo>
                      <a:pt x="148" y="166"/>
                    </a:lnTo>
                    <a:lnTo>
                      <a:pt x="150" y="164"/>
                    </a:lnTo>
                    <a:lnTo>
                      <a:pt x="152" y="164"/>
                    </a:lnTo>
                    <a:lnTo>
                      <a:pt x="155" y="166"/>
                    </a:lnTo>
                    <a:lnTo>
                      <a:pt x="157" y="166"/>
                    </a:lnTo>
                    <a:lnTo>
                      <a:pt x="157" y="168"/>
                    </a:lnTo>
                    <a:lnTo>
                      <a:pt x="155" y="171"/>
                    </a:lnTo>
                    <a:lnTo>
                      <a:pt x="155" y="173"/>
                    </a:lnTo>
                    <a:lnTo>
                      <a:pt x="153" y="175"/>
                    </a:lnTo>
                    <a:lnTo>
                      <a:pt x="153" y="176"/>
                    </a:lnTo>
                    <a:lnTo>
                      <a:pt x="155" y="178"/>
                    </a:lnTo>
                    <a:lnTo>
                      <a:pt x="157" y="180"/>
                    </a:lnTo>
                    <a:lnTo>
                      <a:pt x="160" y="180"/>
                    </a:lnTo>
                    <a:lnTo>
                      <a:pt x="164" y="182"/>
                    </a:lnTo>
                    <a:lnTo>
                      <a:pt x="166" y="182"/>
                    </a:lnTo>
                    <a:lnTo>
                      <a:pt x="167" y="183"/>
                    </a:lnTo>
                    <a:lnTo>
                      <a:pt x="169" y="185"/>
                    </a:lnTo>
                    <a:lnTo>
                      <a:pt x="167" y="185"/>
                    </a:lnTo>
                    <a:lnTo>
                      <a:pt x="166" y="187"/>
                    </a:lnTo>
                    <a:lnTo>
                      <a:pt x="164" y="187"/>
                    </a:lnTo>
                    <a:lnTo>
                      <a:pt x="162" y="187"/>
                    </a:lnTo>
                    <a:lnTo>
                      <a:pt x="162" y="189"/>
                    </a:lnTo>
                    <a:lnTo>
                      <a:pt x="164" y="190"/>
                    </a:lnTo>
                    <a:lnTo>
                      <a:pt x="167" y="192"/>
                    </a:lnTo>
                    <a:lnTo>
                      <a:pt x="169" y="194"/>
                    </a:lnTo>
                    <a:lnTo>
                      <a:pt x="171" y="196"/>
                    </a:lnTo>
                    <a:lnTo>
                      <a:pt x="173" y="196"/>
                    </a:lnTo>
                    <a:lnTo>
                      <a:pt x="174" y="197"/>
                    </a:lnTo>
                    <a:lnTo>
                      <a:pt x="178" y="197"/>
                    </a:lnTo>
                    <a:lnTo>
                      <a:pt x="180" y="197"/>
                    </a:lnTo>
                    <a:lnTo>
                      <a:pt x="181" y="197"/>
                    </a:lnTo>
                    <a:lnTo>
                      <a:pt x="181" y="199"/>
                    </a:lnTo>
                    <a:lnTo>
                      <a:pt x="180" y="201"/>
                    </a:lnTo>
                    <a:lnTo>
                      <a:pt x="176" y="201"/>
                    </a:lnTo>
                    <a:lnTo>
                      <a:pt x="174" y="201"/>
                    </a:lnTo>
                    <a:lnTo>
                      <a:pt x="173" y="201"/>
                    </a:lnTo>
                    <a:lnTo>
                      <a:pt x="171" y="201"/>
                    </a:lnTo>
                    <a:lnTo>
                      <a:pt x="171" y="203"/>
                    </a:lnTo>
                    <a:lnTo>
                      <a:pt x="173" y="203"/>
                    </a:lnTo>
                    <a:lnTo>
                      <a:pt x="174" y="204"/>
                    </a:lnTo>
                    <a:lnTo>
                      <a:pt x="176" y="204"/>
                    </a:lnTo>
                    <a:lnTo>
                      <a:pt x="176" y="206"/>
                    </a:lnTo>
                    <a:lnTo>
                      <a:pt x="174" y="206"/>
                    </a:lnTo>
                    <a:lnTo>
                      <a:pt x="171" y="206"/>
                    </a:lnTo>
                    <a:lnTo>
                      <a:pt x="169" y="206"/>
                    </a:lnTo>
                    <a:lnTo>
                      <a:pt x="167" y="204"/>
                    </a:lnTo>
                    <a:lnTo>
                      <a:pt x="166" y="204"/>
                    </a:lnTo>
                    <a:lnTo>
                      <a:pt x="166" y="203"/>
                    </a:lnTo>
                    <a:lnTo>
                      <a:pt x="167" y="201"/>
                    </a:lnTo>
                    <a:lnTo>
                      <a:pt x="162" y="201"/>
                    </a:lnTo>
                    <a:lnTo>
                      <a:pt x="157" y="201"/>
                    </a:lnTo>
                    <a:lnTo>
                      <a:pt x="152" y="199"/>
                    </a:lnTo>
                    <a:lnTo>
                      <a:pt x="148" y="199"/>
                    </a:lnTo>
                    <a:lnTo>
                      <a:pt x="146" y="197"/>
                    </a:lnTo>
                    <a:lnTo>
                      <a:pt x="145" y="196"/>
                    </a:lnTo>
                    <a:lnTo>
                      <a:pt x="141" y="194"/>
                    </a:lnTo>
                    <a:lnTo>
                      <a:pt x="138" y="194"/>
                    </a:lnTo>
                    <a:lnTo>
                      <a:pt x="134" y="194"/>
                    </a:lnTo>
                    <a:lnTo>
                      <a:pt x="131" y="194"/>
                    </a:lnTo>
                    <a:lnTo>
                      <a:pt x="129" y="194"/>
                    </a:lnTo>
                    <a:lnTo>
                      <a:pt x="126" y="194"/>
                    </a:lnTo>
                    <a:lnTo>
                      <a:pt x="122" y="194"/>
                    </a:lnTo>
                    <a:lnTo>
                      <a:pt x="120" y="192"/>
                    </a:lnTo>
                    <a:lnTo>
                      <a:pt x="117" y="190"/>
                    </a:lnTo>
                    <a:lnTo>
                      <a:pt x="117" y="189"/>
                    </a:lnTo>
                    <a:lnTo>
                      <a:pt x="117" y="187"/>
                    </a:lnTo>
                    <a:lnTo>
                      <a:pt x="117" y="183"/>
                    </a:lnTo>
                    <a:lnTo>
                      <a:pt x="115" y="180"/>
                    </a:lnTo>
                    <a:lnTo>
                      <a:pt x="113" y="176"/>
                    </a:lnTo>
                    <a:lnTo>
                      <a:pt x="113" y="175"/>
                    </a:lnTo>
                    <a:lnTo>
                      <a:pt x="113" y="173"/>
                    </a:lnTo>
                    <a:lnTo>
                      <a:pt x="113" y="175"/>
                    </a:lnTo>
                    <a:lnTo>
                      <a:pt x="112" y="175"/>
                    </a:lnTo>
                    <a:lnTo>
                      <a:pt x="110" y="176"/>
                    </a:lnTo>
                    <a:lnTo>
                      <a:pt x="108" y="176"/>
                    </a:lnTo>
                    <a:lnTo>
                      <a:pt x="106" y="175"/>
                    </a:lnTo>
                    <a:lnTo>
                      <a:pt x="105" y="173"/>
                    </a:lnTo>
                    <a:lnTo>
                      <a:pt x="105" y="170"/>
                    </a:lnTo>
                    <a:lnTo>
                      <a:pt x="105" y="168"/>
                    </a:lnTo>
                    <a:lnTo>
                      <a:pt x="105" y="164"/>
                    </a:lnTo>
                    <a:lnTo>
                      <a:pt x="103" y="164"/>
                    </a:lnTo>
                    <a:lnTo>
                      <a:pt x="101" y="166"/>
                    </a:lnTo>
                    <a:lnTo>
                      <a:pt x="99" y="166"/>
                    </a:lnTo>
                    <a:lnTo>
                      <a:pt x="98" y="164"/>
                    </a:lnTo>
                    <a:lnTo>
                      <a:pt x="98" y="163"/>
                    </a:lnTo>
                    <a:lnTo>
                      <a:pt x="98" y="161"/>
                    </a:lnTo>
                    <a:lnTo>
                      <a:pt x="98" y="159"/>
                    </a:lnTo>
                    <a:lnTo>
                      <a:pt x="99" y="157"/>
                    </a:lnTo>
                    <a:lnTo>
                      <a:pt x="99" y="156"/>
                    </a:lnTo>
                    <a:lnTo>
                      <a:pt x="96" y="149"/>
                    </a:lnTo>
                    <a:lnTo>
                      <a:pt x="89" y="143"/>
                    </a:lnTo>
                    <a:lnTo>
                      <a:pt x="85" y="140"/>
                    </a:lnTo>
                    <a:lnTo>
                      <a:pt x="82" y="138"/>
                    </a:lnTo>
                    <a:lnTo>
                      <a:pt x="78" y="136"/>
                    </a:lnTo>
                    <a:lnTo>
                      <a:pt x="77" y="135"/>
                    </a:lnTo>
                    <a:lnTo>
                      <a:pt x="75" y="133"/>
                    </a:lnTo>
                    <a:lnTo>
                      <a:pt x="73" y="131"/>
                    </a:lnTo>
                    <a:lnTo>
                      <a:pt x="71" y="129"/>
                    </a:lnTo>
                    <a:lnTo>
                      <a:pt x="70" y="128"/>
                    </a:lnTo>
                    <a:lnTo>
                      <a:pt x="68" y="128"/>
                    </a:lnTo>
                    <a:lnTo>
                      <a:pt x="66" y="129"/>
                    </a:lnTo>
                    <a:lnTo>
                      <a:pt x="64" y="131"/>
                    </a:lnTo>
                    <a:lnTo>
                      <a:pt x="63" y="131"/>
                    </a:lnTo>
                    <a:lnTo>
                      <a:pt x="63" y="129"/>
                    </a:lnTo>
                    <a:lnTo>
                      <a:pt x="61" y="128"/>
                    </a:lnTo>
                    <a:lnTo>
                      <a:pt x="59" y="129"/>
                    </a:lnTo>
                    <a:lnTo>
                      <a:pt x="56" y="131"/>
                    </a:lnTo>
                    <a:lnTo>
                      <a:pt x="54" y="129"/>
                    </a:lnTo>
                    <a:lnTo>
                      <a:pt x="54" y="133"/>
                    </a:lnTo>
                    <a:lnTo>
                      <a:pt x="54" y="135"/>
                    </a:lnTo>
                    <a:lnTo>
                      <a:pt x="52" y="133"/>
                    </a:lnTo>
                    <a:lnTo>
                      <a:pt x="50" y="133"/>
                    </a:lnTo>
                    <a:lnTo>
                      <a:pt x="47" y="131"/>
                    </a:lnTo>
                    <a:lnTo>
                      <a:pt x="49" y="133"/>
                    </a:lnTo>
                    <a:lnTo>
                      <a:pt x="52" y="135"/>
                    </a:lnTo>
                    <a:lnTo>
                      <a:pt x="52" y="138"/>
                    </a:lnTo>
                    <a:lnTo>
                      <a:pt x="52" y="140"/>
                    </a:lnTo>
                    <a:lnTo>
                      <a:pt x="50" y="140"/>
                    </a:lnTo>
                    <a:lnTo>
                      <a:pt x="50" y="138"/>
                    </a:lnTo>
                    <a:lnTo>
                      <a:pt x="49" y="138"/>
                    </a:lnTo>
                    <a:lnTo>
                      <a:pt x="47" y="136"/>
                    </a:lnTo>
                    <a:lnTo>
                      <a:pt x="45" y="135"/>
                    </a:lnTo>
                    <a:lnTo>
                      <a:pt x="42" y="133"/>
                    </a:lnTo>
                    <a:lnTo>
                      <a:pt x="38" y="133"/>
                    </a:lnTo>
                    <a:lnTo>
                      <a:pt x="42" y="135"/>
                    </a:lnTo>
                    <a:lnTo>
                      <a:pt x="43" y="136"/>
                    </a:lnTo>
                    <a:lnTo>
                      <a:pt x="43" y="138"/>
                    </a:lnTo>
                    <a:lnTo>
                      <a:pt x="45" y="140"/>
                    </a:lnTo>
                    <a:lnTo>
                      <a:pt x="47" y="142"/>
                    </a:lnTo>
                    <a:lnTo>
                      <a:pt x="49" y="143"/>
                    </a:lnTo>
                    <a:lnTo>
                      <a:pt x="49" y="145"/>
                    </a:lnTo>
                    <a:lnTo>
                      <a:pt x="49" y="147"/>
                    </a:lnTo>
                    <a:lnTo>
                      <a:pt x="47" y="147"/>
                    </a:lnTo>
                    <a:lnTo>
                      <a:pt x="45" y="149"/>
                    </a:lnTo>
                    <a:lnTo>
                      <a:pt x="43" y="149"/>
                    </a:lnTo>
                    <a:lnTo>
                      <a:pt x="42" y="147"/>
                    </a:lnTo>
                    <a:lnTo>
                      <a:pt x="40" y="147"/>
                    </a:lnTo>
                    <a:lnTo>
                      <a:pt x="38" y="147"/>
                    </a:lnTo>
                    <a:lnTo>
                      <a:pt x="36" y="147"/>
                    </a:lnTo>
                    <a:lnTo>
                      <a:pt x="38" y="149"/>
                    </a:lnTo>
                    <a:lnTo>
                      <a:pt x="40" y="149"/>
                    </a:lnTo>
                    <a:lnTo>
                      <a:pt x="42" y="150"/>
                    </a:lnTo>
                    <a:lnTo>
                      <a:pt x="43" y="152"/>
                    </a:lnTo>
                    <a:lnTo>
                      <a:pt x="45" y="152"/>
                    </a:lnTo>
                    <a:lnTo>
                      <a:pt x="43" y="154"/>
                    </a:lnTo>
                    <a:lnTo>
                      <a:pt x="42" y="154"/>
                    </a:lnTo>
                    <a:lnTo>
                      <a:pt x="36" y="152"/>
                    </a:lnTo>
                    <a:lnTo>
                      <a:pt x="33" y="152"/>
                    </a:lnTo>
                    <a:lnTo>
                      <a:pt x="30" y="152"/>
                    </a:lnTo>
                    <a:lnTo>
                      <a:pt x="26" y="152"/>
                    </a:lnTo>
                    <a:lnTo>
                      <a:pt x="24" y="150"/>
                    </a:lnTo>
                    <a:lnTo>
                      <a:pt x="23" y="149"/>
                    </a:lnTo>
                    <a:lnTo>
                      <a:pt x="21" y="147"/>
                    </a:lnTo>
                    <a:lnTo>
                      <a:pt x="19" y="145"/>
                    </a:lnTo>
                    <a:lnTo>
                      <a:pt x="16" y="143"/>
                    </a:lnTo>
                    <a:lnTo>
                      <a:pt x="12" y="142"/>
                    </a:lnTo>
                    <a:lnTo>
                      <a:pt x="14" y="143"/>
                    </a:lnTo>
                    <a:lnTo>
                      <a:pt x="16" y="147"/>
                    </a:lnTo>
                    <a:lnTo>
                      <a:pt x="19" y="149"/>
                    </a:lnTo>
                    <a:lnTo>
                      <a:pt x="21" y="152"/>
                    </a:lnTo>
                    <a:lnTo>
                      <a:pt x="23" y="154"/>
                    </a:lnTo>
                    <a:lnTo>
                      <a:pt x="26" y="156"/>
                    </a:lnTo>
                    <a:lnTo>
                      <a:pt x="30" y="156"/>
                    </a:lnTo>
                    <a:lnTo>
                      <a:pt x="33" y="156"/>
                    </a:lnTo>
                    <a:lnTo>
                      <a:pt x="35" y="156"/>
                    </a:lnTo>
                    <a:lnTo>
                      <a:pt x="38" y="156"/>
                    </a:lnTo>
                    <a:lnTo>
                      <a:pt x="42" y="156"/>
                    </a:lnTo>
                    <a:lnTo>
                      <a:pt x="43" y="157"/>
                    </a:lnTo>
                    <a:lnTo>
                      <a:pt x="43" y="161"/>
                    </a:lnTo>
                    <a:lnTo>
                      <a:pt x="43" y="164"/>
                    </a:lnTo>
                    <a:lnTo>
                      <a:pt x="40" y="166"/>
                    </a:lnTo>
                    <a:lnTo>
                      <a:pt x="36" y="168"/>
                    </a:lnTo>
                    <a:lnTo>
                      <a:pt x="33" y="170"/>
                    </a:lnTo>
                    <a:lnTo>
                      <a:pt x="30" y="171"/>
                    </a:lnTo>
                    <a:lnTo>
                      <a:pt x="28" y="173"/>
                    </a:lnTo>
                    <a:lnTo>
                      <a:pt x="26" y="171"/>
                    </a:lnTo>
                    <a:lnTo>
                      <a:pt x="23" y="170"/>
                    </a:lnTo>
                    <a:lnTo>
                      <a:pt x="21" y="168"/>
                    </a:lnTo>
                    <a:lnTo>
                      <a:pt x="19" y="166"/>
                    </a:lnTo>
                    <a:lnTo>
                      <a:pt x="17" y="168"/>
                    </a:lnTo>
                    <a:lnTo>
                      <a:pt x="17" y="170"/>
                    </a:lnTo>
                    <a:lnTo>
                      <a:pt x="16" y="171"/>
                    </a:lnTo>
                    <a:lnTo>
                      <a:pt x="14" y="171"/>
                    </a:lnTo>
                    <a:lnTo>
                      <a:pt x="12" y="171"/>
                    </a:lnTo>
                    <a:lnTo>
                      <a:pt x="9" y="171"/>
                    </a:lnTo>
                    <a:lnTo>
                      <a:pt x="5" y="170"/>
                    </a:lnTo>
                    <a:lnTo>
                      <a:pt x="3" y="170"/>
                    </a:lnTo>
                    <a:lnTo>
                      <a:pt x="0" y="170"/>
                    </a:lnTo>
                    <a:lnTo>
                      <a:pt x="9" y="84"/>
                    </a:lnTo>
                    <a:lnTo>
                      <a:pt x="1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0" name="Freeform 1527"/>
              <p:cNvSpPr>
                <a:spLocks/>
              </p:cNvSpPr>
              <p:nvPr/>
            </p:nvSpPr>
            <p:spPr bwMode="auto">
              <a:xfrm>
                <a:off x="8301037" y="4418854"/>
                <a:ext cx="25400" cy="47625"/>
              </a:xfrm>
              <a:custGeom>
                <a:avLst/>
                <a:gdLst>
                  <a:gd name="T0" fmla="*/ 12 w 16"/>
                  <a:gd name="T1" fmla="*/ 0 h 30"/>
                  <a:gd name="T2" fmla="*/ 16 w 16"/>
                  <a:gd name="T3" fmla="*/ 2 h 30"/>
                  <a:gd name="T4" fmla="*/ 16 w 16"/>
                  <a:gd name="T5" fmla="*/ 2 h 30"/>
                  <a:gd name="T6" fmla="*/ 16 w 16"/>
                  <a:gd name="T7" fmla="*/ 4 h 30"/>
                  <a:gd name="T8" fmla="*/ 16 w 16"/>
                  <a:gd name="T9" fmla="*/ 5 h 30"/>
                  <a:gd name="T10" fmla="*/ 14 w 16"/>
                  <a:gd name="T11" fmla="*/ 7 h 30"/>
                  <a:gd name="T12" fmla="*/ 14 w 16"/>
                  <a:gd name="T13" fmla="*/ 9 h 30"/>
                  <a:gd name="T14" fmla="*/ 14 w 16"/>
                  <a:gd name="T15" fmla="*/ 11 h 30"/>
                  <a:gd name="T16" fmla="*/ 16 w 16"/>
                  <a:gd name="T17" fmla="*/ 12 h 30"/>
                  <a:gd name="T18" fmla="*/ 16 w 16"/>
                  <a:gd name="T19" fmla="*/ 16 h 30"/>
                  <a:gd name="T20" fmla="*/ 16 w 16"/>
                  <a:gd name="T21" fmla="*/ 19 h 30"/>
                  <a:gd name="T22" fmla="*/ 16 w 16"/>
                  <a:gd name="T23" fmla="*/ 23 h 30"/>
                  <a:gd name="T24" fmla="*/ 14 w 16"/>
                  <a:gd name="T25" fmla="*/ 26 h 30"/>
                  <a:gd name="T26" fmla="*/ 10 w 16"/>
                  <a:gd name="T27" fmla="*/ 28 h 30"/>
                  <a:gd name="T28" fmla="*/ 9 w 16"/>
                  <a:gd name="T29" fmla="*/ 28 h 30"/>
                  <a:gd name="T30" fmla="*/ 5 w 16"/>
                  <a:gd name="T31" fmla="*/ 28 h 30"/>
                  <a:gd name="T32" fmla="*/ 3 w 16"/>
                  <a:gd name="T33" fmla="*/ 30 h 30"/>
                  <a:gd name="T34" fmla="*/ 0 w 16"/>
                  <a:gd name="T35" fmla="*/ 30 h 30"/>
                  <a:gd name="T36" fmla="*/ 0 w 16"/>
                  <a:gd name="T37" fmla="*/ 28 h 30"/>
                  <a:gd name="T38" fmla="*/ 0 w 16"/>
                  <a:gd name="T39" fmla="*/ 26 h 30"/>
                  <a:gd name="T40" fmla="*/ 0 w 16"/>
                  <a:gd name="T41" fmla="*/ 23 h 30"/>
                  <a:gd name="T42" fmla="*/ 2 w 16"/>
                  <a:gd name="T43" fmla="*/ 21 h 30"/>
                  <a:gd name="T44" fmla="*/ 2 w 16"/>
                  <a:gd name="T45" fmla="*/ 18 h 30"/>
                  <a:gd name="T46" fmla="*/ 2 w 16"/>
                  <a:gd name="T47" fmla="*/ 16 h 30"/>
                  <a:gd name="T48" fmla="*/ 3 w 16"/>
                  <a:gd name="T49" fmla="*/ 12 h 30"/>
                  <a:gd name="T50" fmla="*/ 3 w 16"/>
                  <a:gd name="T51" fmla="*/ 9 h 30"/>
                  <a:gd name="T52" fmla="*/ 5 w 16"/>
                  <a:gd name="T53" fmla="*/ 7 h 30"/>
                  <a:gd name="T54" fmla="*/ 7 w 16"/>
                  <a:gd name="T55" fmla="*/ 4 h 30"/>
                  <a:gd name="T56" fmla="*/ 9 w 16"/>
                  <a:gd name="T57" fmla="*/ 2 h 30"/>
                  <a:gd name="T58" fmla="*/ 12 w 16"/>
                  <a:gd name="T59" fmla="*/ 0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
                  <a:gd name="T91" fmla="*/ 0 h 30"/>
                  <a:gd name="T92" fmla="*/ 16 w 16"/>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 h="30">
                    <a:moveTo>
                      <a:pt x="12" y="0"/>
                    </a:moveTo>
                    <a:lnTo>
                      <a:pt x="16" y="2"/>
                    </a:lnTo>
                    <a:lnTo>
                      <a:pt x="16" y="4"/>
                    </a:lnTo>
                    <a:lnTo>
                      <a:pt x="16" y="5"/>
                    </a:lnTo>
                    <a:lnTo>
                      <a:pt x="14" y="7"/>
                    </a:lnTo>
                    <a:lnTo>
                      <a:pt x="14" y="9"/>
                    </a:lnTo>
                    <a:lnTo>
                      <a:pt x="14" y="11"/>
                    </a:lnTo>
                    <a:lnTo>
                      <a:pt x="16" y="12"/>
                    </a:lnTo>
                    <a:lnTo>
                      <a:pt x="16" y="16"/>
                    </a:lnTo>
                    <a:lnTo>
                      <a:pt x="16" y="19"/>
                    </a:lnTo>
                    <a:lnTo>
                      <a:pt x="16" y="23"/>
                    </a:lnTo>
                    <a:lnTo>
                      <a:pt x="14" y="26"/>
                    </a:lnTo>
                    <a:lnTo>
                      <a:pt x="10" y="28"/>
                    </a:lnTo>
                    <a:lnTo>
                      <a:pt x="9" y="28"/>
                    </a:lnTo>
                    <a:lnTo>
                      <a:pt x="5" y="28"/>
                    </a:lnTo>
                    <a:lnTo>
                      <a:pt x="3" y="30"/>
                    </a:lnTo>
                    <a:lnTo>
                      <a:pt x="0" y="30"/>
                    </a:lnTo>
                    <a:lnTo>
                      <a:pt x="0" y="28"/>
                    </a:lnTo>
                    <a:lnTo>
                      <a:pt x="0" y="26"/>
                    </a:lnTo>
                    <a:lnTo>
                      <a:pt x="0" y="23"/>
                    </a:lnTo>
                    <a:lnTo>
                      <a:pt x="2" y="21"/>
                    </a:lnTo>
                    <a:lnTo>
                      <a:pt x="2" y="18"/>
                    </a:lnTo>
                    <a:lnTo>
                      <a:pt x="2" y="16"/>
                    </a:lnTo>
                    <a:lnTo>
                      <a:pt x="3" y="12"/>
                    </a:lnTo>
                    <a:lnTo>
                      <a:pt x="3" y="9"/>
                    </a:lnTo>
                    <a:lnTo>
                      <a:pt x="5" y="7"/>
                    </a:lnTo>
                    <a:lnTo>
                      <a:pt x="7" y="4"/>
                    </a:lnTo>
                    <a:lnTo>
                      <a:pt x="9" y="2"/>
                    </a:lnTo>
                    <a:lnTo>
                      <a:pt x="1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1" name="Freeform 1528"/>
              <p:cNvSpPr>
                <a:spLocks/>
              </p:cNvSpPr>
              <p:nvPr/>
            </p:nvSpPr>
            <p:spPr bwMode="auto">
              <a:xfrm>
                <a:off x="7848599" y="4329954"/>
                <a:ext cx="14288" cy="20638"/>
              </a:xfrm>
              <a:custGeom>
                <a:avLst/>
                <a:gdLst>
                  <a:gd name="T0" fmla="*/ 4 w 9"/>
                  <a:gd name="T1" fmla="*/ 0 h 13"/>
                  <a:gd name="T2" fmla="*/ 6 w 9"/>
                  <a:gd name="T3" fmla="*/ 2 h 13"/>
                  <a:gd name="T4" fmla="*/ 7 w 9"/>
                  <a:gd name="T5" fmla="*/ 4 h 13"/>
                  <a:gd name="T6" fmla="*/ 9 w 9"/>
                  <a:gd name="T7" fmla="*/ 7 h 13"/>
                  <a:gd name="T8" fmla="*/ 9 w 9"/>
                  <a:gd name="T9" fmla="*/ 9 h 13"/>
                  <a:gd name="T10" fmla="*/ 9 w 9"/>
                  <a:gd name="T11" fmla="*/ 13 h 13"/>
                  <a:gd name="T12" fmla="*/ 7 w 9"/>
                  <a:gd name="T13" fmla="*/ 13 h 13"/>
                  <a:gd name="T14" fmla="*/ 6 w 9"/>
                  <a:gd name="T15" fmla="*/ 13 h 13"/>
                  <a:gd name="T16" fmla="*/ 4 w 9"/>
                  <a:gd name="T17" fmla="*/ 11 h 13"/>
                  <a:gd name="T18" fmla="*/ 2 w 9"/>
                  <a:gd name="T19" fmla="*/ 7 h 13"/>
                  <a:gd name="T20" fmla="*/ 0 w 9"/>
                  <a:gd name="T21" fmla="*/ 4 h 13"/>
                  <a:gd name="T22" fmla="*/ 0 w 9"/>
                  <a:gd name="T23" fmla="*/ 2 h 13"/>
                  <a:gd name="T24" fmla="*/ 2 w 9"/>
                  <a:gd name="T25" fmla="*/ 0 h 13"/>
                  <a:gd name="T26" fmla="*/ 4 w 9"/>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
                  <a:gd name="T43" fmla="*/ 0 h 13"/>
                  <a:gd name="T44" fmla="*/ 9 w 9"/>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 h="13">
                    <a:moveTo>
                      <a:pt x="4" y="0"/>
                    </a:moveTo>
                    <a:lnTo>
                      <a:pt x="6" y="2"/>
                    </a:lnTo>
                    <a:lnTo>
                      <a:pt x="7" y="4"/>
                    </a:lnTo>
                    <a:lnTo>
                      <a:pt x="9" y="7"/>
                    </a:lnTo>
                    <a:lnTo>
                      <a:pt x="9" y="9"/>
                    </a:lnTo>
                    <a:lnTo>
                      <a:pt x="9" y="13"/>
                    </a:lnTo>
                    <a:lnTo>
                      <a:pt x="7" y="13"/>
                    </a:lnTo>
                    <a:lnTo>
                      <a:pt x="6" y="13"/>
                    </a:lnTo>
                    <a:lnTo>
                      <a:pt x="4" y="11"/>
                    </a:lnTo>
                    <a:lnTo>
                      <a:pt x="2" y="7"/>
                    </a:lnTo>
                    <a:lnTo>
                      <a:pt x="0" y="4"/>
                    </a:lnTo>
                    <a:lnTo>
                      <a:pt x="0" y="2"/>
                    </a:lnTo>
                    <a:lnTo>
                      <a:pt x="2" y="0"/>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2" name="Freeform 1529"/>
              <p:cNvSpPr>
                <a:spLocks/>
              </p:cNvSpPr>
              <p:nvPr/>
            </p:nvSpPr>
            <p:spPr bwMode="auto">
              <a:xfrm>
                <a:off x="7862887" y="4306141"/>
                <a:ext cx="14288" cy="26988"/>
              </a:xfrm>
              <a:custGeom>
                <a:avLst/>
                <a:gdLst>
                  <a:gd name="T0" fmla="*/ 5 w 9"/>
                  <a:gd name="T1" fmla="*/ 0 h 17"/>
                  <a:gd name="T2" fmla="*/ 7 w 9"/>
                  <a:gd name="T3" fmla="*/ 0 h 17"/>
                  <a:gd name="T4" fmla="*/ 7 w 9"/>
                  <a:gd name="T5" fmla="*/ 1 h 17"/>
                  <a:gd name="T6" fmla="*/ 7 w 9"/>
                  <a:gd name="T7" fmla="*/ 5 h 17"/>
                  <a:gd name="T8" fmla="*/ 7 w 9"/>
                  <a:gd name="T9" fmla="*/ 7 h 17"/>
                  <a:gd name="T10" fmla="*/ 9 w 9"/>
                  <a:gd name="T11" fmla="*/ 8 h 17"/>
                  <a:gd name="T12" fmla="*/ 9 w 9"/>
                  <a:gd name="T13" fmla="*/ 10 h 17"/>
                  <a:gd name="T14" fmla="*/ 9 w 9"/>
                  <a:gd name="T15" fmla="*/ 14 h 17"/>
                  <a:gd name="T16" fmla="*/ 7 w 9"/>
                  <a:gd name="T17" fmla="*/ 15 h 17"/>
                  <a:gd name="T18" fmla="*/ 5 w 9"/>
                  <a:gd name="T19" fmla="*/ 17 h 17"/>
                  <a:gd name="T20" fmla="*/ 4 w 9"/>
                  <a:gd name="T21" fmla="*/ 15 h 17"/>
                  <a:gd name="T22" fmla="*/ 2 w 9"/>
                  <a:gd name="T23" fmla="*/ 15 h 17"/>
                  <a:gd name="T24" fmla="*/ 0 w 9"/>
                  <a:gd name="T25" fmla="*/ 14 h 17"/>
                  <a:gd name="T26" fmla="*/ 0 w 9"/>
                  <a:gd name="T27" fmla="*/ 10 h 17"/>
                  <a:gd name="T28" fmla="*/ 0 w 9"/>
                  <a:gd name="T29" fmla="*/ 8 h 17"/>
                  <a:gd name="T30" fmla="*/ 2 w 9"/>
                  <a:gd name="T31" fmla="*/ 8 h 17"/>
                  <a:gd name="T32" fmla="*/ 2 w 9"/>
                  <a:gd name="T33" fmla="*/ 7 h 17"/>
                  <a:gd name="T34" fmla="*/ 0 w 9"/>
                  <a:gd name="T35" fmla="*/ 5 h 17"/>
                  <a:gd name="T36" fmla="*/ 0 w 9"/>
                  <a:gd name="T37" fmla="*/ 3 h 17"/>
                  <a:gd name="T38" fmla="*/ 2 w 9"/>
                  <a:gd name="T39" fmla="*/ 1 h 17"/>
                  <a:gd name="T40" fmla="*/ 5 w 9"/>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17"/>
                  <a:gd name="T65" fmla="*/ 9 w 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17">
                    <a:moveTo>
                      <a:pt x="5" y="0"/>
                    </a:moveTo>
                    <a:lnTo>
                      <a:pt x="7" y="0"/>
                    </a:lnTo>
                    <a:lnTo>
                      <a:pt x="7" y="1"/>
                    </a:lnTo>
                    <a:lnTo>
                      <a:pt x="7" y="5"/>
                    </a:lnTo>
                    <a:lnTo>
                      <a:pt x="7" y="7"/>
                    </a:lnTo>
                    <a:lnTo>
                      <a:pt x="9" y="8"/>
                    </a:lnTo>
                    <a:lnTo>
                      <a:pt x="9" y="10"/>
                    </a:lnTo>
                    <a:lnTo>
                      <a:pt x="9" y="14"/>
                    </a:lnTo>
                    <a:lnTo>
                      <a:pt x="7" y="15"/>
                    </a:lnTo>
                    <a:lnTo>
                      <a:pt x="5" y="17"/>
                    </a:lnTo>
                    <a:lnTo>
                      <a:pt x="4" y="15"/>
                    </a:lnTo>
                    <a:lnTo>
                      <a:pt x="2" y="15"/>
                    </a:lnTo>
                    <a:lnTo>
                      <a:pt x="0" y="14"/>
                    </a:lnTo>
                    <a:lnTo>
                      <a:pt x="0" y="10"/>
                    </a:lnTo>
                    <a:lnTo>
                      <a:pt x="0" y="8"/>
                    </a:lnTo>
                    <a:lnTo>
                      <a:pt x="2" y="8"/>
                    </a:lnTo>
                    <a:lnTo>
                      <a:pt x="2" y="7"/>
                    </a:lnTo>
                    <a:lnTo>
                      <a:pt x="0" y="5"/>
                    </a:lnTo>
                    <a:lnTo>
                      <a:pt x="0" y="3"/>
                    </a:lnTo>
                    <a:lnTo>
                      <a:pt x="2" y="1"/>
                    </a:lnTo>
                    <a:lnTo>
                      <a:pt x="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3" name="Freeform 1530"/>
              <p:cNvSpPr>
                <a:spLocks/>
              </p:cNvSpPr>
              <p:nvPr/>
            </p:nvSpPr>
            <p:spPr bwMode="auto">
              <a:xfrm>
                <a:off x="6202362" y="2075704"/>
                <a:ext cx="1503363" cy="1211263"/>
              </a:xfrm>
              <a:custGeom>
                <a:avLst/>
                <a:gdLst>
                  <a:gd name="T0" fmla="*/ 940 w 947"/>
                  <a:gd name="T1" fmla="*/ 105 h 763"/>
                  <a:gd name="T2" fmla="*/ 924 w 947"/>
                  <a:gd name="T3" fmla="*/ 169 h 763"/>
                  <a:gd name="T4" fmla="*/ 934 w 947"/>
                  <a:gd name="T5" fmla="*/ 218 h 763"/>
                  <a:gd name="T6" fmla="*/ 920 w 947"/>
                  <a:gd name="T7" fmla="*/ 241 h 763"/>
                  <a:gd name="T8" fmla="*/ 847 w 947"/>
                  <a:gd name="T9" fmla="*/ 292 h 763"/>
                  <a:gd name="T10" fmla="*/ 814 w 947"/>
                  <a:gd name="T11" fmla="*/ 314 h 763"/>
                  <a:gd name="T12" fmla="*/ 823 w 947"/>
                  <a:gd name="T13" fmla="*/ 283 h 763"/>
                  <a:gd name="T14" fmla="*/ 782 w 947"/>
                  <a:gd name="T15" fmla="*/ 286 h 763"/>
                  <a:gd name="T16" fmla="*/ 774 w 947"/>
                  <a:gd name="T17" fmla="*/ 339 h 763"/>
                  <a:gd name="T18" fmla="*/ 823 w 947"/>
                  <a:gd name="T19" fmla="*/ 353 h 763"/>
                  <a:gd name="T20" fmla="*/ 863 w 947"/>
                  <a:gd name="T21" fmla="*/ 367 h 763"/>
                  <a:gd name="T22" fmla="*/ 840 w 947"/>
                  <a:gd name="T23" fmla="*/ 391 h 763"/>
                  <a:gd name="T24" fmla="*/ 856 w 947"/>
                  <a:gd name="T25" fmla="*/ 426 h 763"/>
                  <a:gd name="T26" fmla="*/ 898 w 947"/>
                  <a:gd name="T27" fmla="*/ 471 h 763"/>
                  <a:gd name="T28" fmla="*/ 875 w 947"/>
                  <a:gd name="T29" fmla="*/ 483 h 763"/>
                  <a:gd name="T30" fmla="*/ 908 w 947"/>
                  <a:gd name="T31" fmla="*/ 504 h 763"/>
                  <a:gd name="T32" fmla="*/ 901 w 947"/>
                  <a:gd name="T33" fmla="*/ 520 h 763"/>
                  <a:gd name="T34" fmla="*/ 929 w 947"/>
                  <a:gd name="T35" fmla="*/ 545 h 763"/>
                  <a:gd name="T36" fmla="*/ 922 w 947"/>
                  <a:gd name="T37" fmla="*/ 581 h 763"/>
                  <a:gd name="T38" fmla="*/ 915 w 947"/>
                  <a:gd name="T39" fmla="*/ 621 h 763"/>
                  <a:gd name="T40" fmla="*/ 894 w 947"/>
                  <a:gd name="T41" fmla="*/ 658 h 763"/>
                  <a:gd name="T42" fmla="*/ 872 w 947"/>
                  <a:gd name="T43" fmla="*/ 684 h 763"/>
                  <a:gd name="T44" fmla="*/ 830 w 947"/>
                  <a:gd name="T45" fmla="*/ 698 h 763"/>
                  <a:gd name="T46" fmla="*/ 793 w 947"/>
                  <a:gd name="T47" fmla="*/ 721 h 763"/>
                  <a:gd name="T48" fmla="*/ 762 w 947"/>
                  <a:gd name="T49" fmla="*/ 738 h 763"/>
                  <a:gd name="T50" fmla="*/ 755 w 947"/>
                  <a:gd name="T51" fmla="*/ 754 h 763"/>
                  <a:gd name="T52" fmla="*/ 732 w 947"/>
                  <a:gd name="T53" fmla="*/ 726 h 763"/>
                  <a:gd name="T54" fmla="*/ 693 w 947"/>
                  <a:gd name="T55" fmla="*/ 722 h 763"/>
                  <a:gd name="T56" fmla="*/ 662 w 947"/>
                  <a:gd name="T57" fmla="*/ 695 h 763"/>
                  <a:gd name="T58" fmla="*/ 627 w 947"/>
                  <a:gd name="T59" fmla="*/ 705 h 763"/>
                  <a:gd name="T60" fmla="*/ 589 w 947"/>
                  <a:gd name="T61" fmla="*/ 722 h 763"/>
                  <a:gd name="T62" fmla="*/ 561 w 947"/>
                  <a:gd name="T63" fmla="*/ 724 h 763"/>
                  <a:gd name="T64" fmla="*/ 543 w 947"/>
                  <a:gd name="T65" fmla="*/ 696 h 763"/>
                  <a:gd name="T66" fmla="*/ 517 w 947"/>
                  <a:gd name="T67" fmla="*/ 672 h 763"/>
                  <a:gd name="T68" fmla="*/ 524 w 947"/>
                  <a:gd name="T69" fmla="*/ 632 h 763"/>
                  <a:gd name="T70" fmla="*/ 531 w 947"/>
                  <a:gd name="T71" fmla="*/ 569 h 763"/>
                  <a:gd name="T72" fmla="*/ 482 w 947"/>
                  <a:gd name="T73" fmla="*/ 548 h 763"/>
                  <a:gd name="T74" fmla="*/ 458 w 947"/>
                  <a:gd name="T75" fmla="*/ 536 h 763"/>
                  <a:gd name="T76" fmla="*/ 367 w 947"/>
                  <a:gd name="T77" fmla="*/ 553 h 763"/>
                  <a:gd name="T78" fmla="*/ 301 w 947"/>
                  <a:gd name="T79" fmla="*/ 564 h 763"/>
                  <a:gd name="T80" fmla="*/ 231 w 947"/>
                  <a:gd name="T81" fmla="*/ 527 h 763"/>
                  <a:gd name="T82" fmla="*/ 150 w 947"/>
                  <a:gd name="T83" fmla="*/ 494 h 763"/>
                  <a:gd name="T84" fmla="*/ 136 w 947"/>
                  <a:gd name="T85" fmla="*/ 438 h 763"/>
                  <a:gd name="T86" fmla="*/ 61 w 947"/>
                  <a:gd name="T87" fmla="*/ 374 h 763"/>
                  <a:gd name="T88" fmla="*/ 25 w 947"/>
                  <a:gd name="T89" fmla="*/ 333 h 763"/>
                  <a:gd name="T90" fmla="*/ 0 w 947"/>
                  <a:gd name="T91" fmla="*/ 293 h 763"/>
                  <a:gd name="T92" fmla="*/ 35 w 947"/>
                  <a:gd name="T93" fmla="*/ 267 h 763"/>
                  <a:gd name="T94" fmla="*/ 95 w 947"/>
                  <a:gd name="T95" fmla="*/ 225 h 763"/>
                  <a:gd name="T96" fmla="*/ 72 w 947"/>
                  <a:gd name="T97" fmla="*/ 171 h 763"/>
                  <a:gd name="T98" fmla="*/ 110 w 947"/>
                  <a:gd name="T99" fmla="*/ 126 h 763"/>
                  <a:gd name="T100" fmla="*/ 154 w 947"/>
                  <a:gd name="T101" fmla="*/ 93 h 763"/>
                  <a:gd name="T102" fmla="*/ 212 w 947"/>
                  <a:gd name="T103" fmla="*/ 110 h 763"/>
                  <a:gd name="T104" fmla="*/ 248 w 947"/>
                  <a:gd name="T105" fmla="*/ 168 h 763"/>
                  <a:gd name="T106" fmla="*/ 342 w 947"/>
                  <a:gd name="T107" fmla="*/ 187 h 763"/>
                  <a:gd name="T108" fmla="*/ 391 w 947"/>
                  <a:gd name="T109" fmla="*/ 213 h 763"/>
                  <a:gd name="T110" fmla="*/ 571 w 947"/>
                  <a:gd name="T111" fmla="*/ 224 h 763"/>
                  <a:gd name="T112" fmla="*/ 608 w 947"/>
                  <a:gd name="T113" fmla="*/ 182 h 763"/>
                  <a:gd name="T114" fmla="*/ 648 w 947"/>
                  <a:gd name="T115" fmla="*/ 150 h 763"/>
                  <a:gd name="T116" fmla="*/ 686 w 947"/>
                  <a:gd name="T117" fmla="*/ 115 h 763"/>
                  <a:gd name="T118" fmla="*/ 568 w 947"/>
                  <a:gd name="T119" fmla="*/ 107 h 763"/>
                  <a:gd name="T120" fmla="*/ 646 w 947"/>
                  <a:gd name="T121" fmla="*/ 60 h 763"/>
                  <a:gd name="T122" fmla="*/ 645 w 947"/>
                  <a:gd name="T123" fmla="*/ 7 h 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47"/>
                  <a:gd name="T187" fmla="*/ 0 h 763"/>
                  <a:gd name="T188" fmla="*/ 947 w 947"/>
                  <a:gd name="T189" fmla="*/ 763 h 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47" h="763">
                    <a:moveTo>
                      <a:pt x="672" y="0"/>
                    </a:moveTo>
                    <a:lnTo>
                      <a:pt x="699" y="0"/>
                    </a:lnTo>
                    <a:lnTo>
                      <a:pt x="723" y="5"/>
                    </a:lnTo>
                    <a:lnTo>
                      <a:pt x="749" y="19"/>
                    </a:lnTo>
                    <a:lnTo>
                      <a:pt x="774" y="39"/>
                    </a:lnTo>
                    <a:lnTo>
                      <a:pt x="788" y="53"/>
                    </a:lnTo>
                    <a:lnTo>
                      <a:pt x="802" y="65"/>
                    </a:lnTo>
                    <a:lnTo>
                      <a:pt x="819" y="74"/>
                    </a:lnTo>
                    <a:lnTo>
                      <a:pt x="840" y="80"/>
                    </a:lnTo>
                    <a:lnTo>
                      <a:pt x="859" y="91"/>
                    </a:lnTo>
                    <a:lnTo>
                      <a:pt x="872" y="98"/>
                    </a:lnTo>
                    <a:lnTo>
                      <a:pt x="885" y="105"/>
                    </a:lnTo>
                    <a:lnTo>
                      <a:pt x="899" y="101"/>
                    </a:lnTo>
                    <a:lnTo>
                      <a:pt x="905" y="98"/>
                    </a:lnTo>
                    <a:lnTo>
                      <a:pt x="910" y="94"/>
                    </a:lnTo>
                    <a:lnTo>
                      <a:pt x="917" y="91"/>
                    </a:lnTo>
                    <a:lnTo>
                      <a:pt x="922" y="91"/>
                    </a:lnTo>
                    <a:lnTo>
                      <a:pt x="929" y="93"/>
                    </a:lnTo>
                    <a:lnTo>
                      <a:pt x="934" y="96"/>
                    </a:lnTo>
                    <a:lnTo>
                      <a:pt x="938" y="100"/>
                    </a:lnTo>
                    <a:lnTo>
                      <a:pt x="940" y="105"/>
                    </a:lnTo>
                    <a:lnTo>
                      <a:pt x="940" y="110"/>
                    </a:lnTo>
                    <a:lnTo>
                      <a:pt x="936" y="114"/>
                    </a:lnTo>
                    <a:lnTo>
                      <a:pt x="934" y="117"/>
                    </a:lnTo>
                    <a:lnTo>
                      <a:pt x="934" y="121"/>
                    </a:lnTo>
                    <a:lnTo>
                      <a:pt x="936" y="124"/>
                    </a:lnTo>
                    <a:lnTo>
                      <a:pt x="940" y="126"/>
                    </a:lnTo>
                    <a:lnTo>
                      <a:pt x="941" y="128"/>
                    </a:lnTo>
                    <a:lnTo>
                      <a:pt x="945" y="129"/>
                    </a:lnTo>
                    <a:lnTo>
                      <a:pt x="947" y="133"/>
                    </a:lnTo>
                    <a:lnTo>
                      <a:pt x="947" y="135"/>
                    </a:lnTo>
                    <a:lnTo>
                      <a:pt x="947" y="138"/>
                    </a:lnTo>
                    <a:lnTo>
                      <a:pt x="945" y="142"/>
                    </a:lnTo>
                    <a:lnTo>
                      <a:pt x="941" y="143"/>
                    </a:lnTo>
                    <a:lnTo>
                      <a:pt x="940" y="145"/>
                    </a:lnTo>
                    <a:lnTo>
                      <a:pt x="938" y="147"/>
                    </a:lnTo>
                    <a:lnTo>
                      <a:pt x="936" y="150"/>
                    </a:lnTo>
                    <a:lnTo>
                      <a:pt x="938" y="154"/>
                    </a:lnTo>
                    <a:lnTo>
                      <a:pt x="936" y="159"/>
                    </a:lnTo>
                    <a:lnTo>
                      <a:pt x="933" y="162"/>
                    </a:lnTo>
                    <a:lnTo>
                      <a:pt x="929" y="166"/>
                    </a:lnTo>
                    <a:lnTo>
                      <a:pt x="924" y="169"/>
                    </a:lnTo>
                    <a:lnTo>
                      <a:pt x="920" y="175"/>
                    </a:lnTo>
                    <a:lnTo>
                      <a:pt x="919" y="176"/>
                    </a:lnTo>
                    <a:lnTo>
                      <a:pt x="919" y="178"/>
                    </a:lnTo>
                    <a:lnTo>
                      <a:pt x="920" y="180"/>
                    </a:lnTo>
                    <a:lnTo>
                      <a:pt x="922" y="182"/>
                    </a:lnTo>
                    <a:lnTo>
                      <a:pt x="927" y="185"/>
                    </a:lnTo>
                    <a:lnTo>
                      <a:pt x="933" y="190"/>
                    </a:lnTo>
                    <a:lnTo>
                      <a:pt x="936" y="196"/>
                    </a:lnTo>
                    <a:lnTo>
                      <a:pt x="938" y="203"/>
                    </a:lnTo>
                    <a:lnTo>
                      <a:pt x="941" y="210"/>
                    </a:lnTo>
                    <a:lnTo>
                      <a:pt x="943" y="218"/>
                    </a:lnTo>
                    <a:lnTo>
                      <a:pt x="945" y="218"/>
                    </a:lnTo>
                    <a:lnTo>
                      <a:pt x="945" y="220"/>
                    </a:lnTo>
                    <a:lnTo>
                      <a:pt x="947" y="222"/>
                    </a:lnTo>
                    <a:lnTo>
                      <a:pt x="947" y="224"/>
                    </a:lnTo>
                    <a:lnTo>
                      <a:pt x="947" y="225"/>
                    </a:lnTo>
                    <a:lnTo>
                      <a:pt x="945" y="225"/>
                    </a:lnTo>
                    <a:lnTo>
                      <a:pt x="941" y="225"/>
                    </a:lnTo>
                    <a:lnTo>
                      <a:pt x="940" y="224"/>
                    </a:lnTo>
                    <a:lnTo>
                      <a:pt x="936" y="220"/>
                    </a:lnTo>
                    <a:lnTo>
                      <a:pt x="934" y="218"/>
                    </a:lnTo>
                    <a:lnTo>
                      <a:pt x="933" y="217"/>
                    </a:lnTo>
                    <a:lnTo>
                      <a:pt x="933" y="215"/>
                    </a:lnTo>
                    <a:lnTo>
                      <a:pt x="931" y="217"/>
                    </a:lnTo>
                    <a:lnTo>
                      <a:pt x="931" y="218"/>
                    </a:lnTo>
                    <a:lnTo>
                      <a:pt x="929" y="220"/>
                    </a:lnTo>
                    <a:lnTo>
                      <a:pt x="929" y="222"/>
                    </a:lnTo>
                    <a:lnTo>
                      <a:pt x="927" y="224"/>
                    </a:lnTo>
                    <a:lnTo>
                      <a:pt x="926" y="224"/>
                    </a:lnTo>
                    <a:lnTo>
                      <a:pt x="926" y="225"/>
                    </a:lnTo>
                    <a:lnTo>
                      <a:pt x="927" y="229"/>
                    </a:lnTo>
                    <a:lnTo>
                      <a:pt x="927" y="231"/>
                    </a:lnTo>
                    <a:lnTo>
                      <a:pt x="927" y="232"/>
                    </a:lnTo>
                    <a:lnTo>
                      <a:pt x="926" y="232"/>
                    </a:lnTo>
                    <a:lnTo>
                      <a:pt x="922" y="234"/>
                    </a:lnTo>
                    <a:lnTo>
                      <a:pt x="920" y="234"/>
                    </a:lnTo>
                    <a:lnTo>
                      <a:pt x="917" y="236"/>
                    </a:lnTo>
                    <a:lnTo>
                      <a:pt x="915" y="236"/>
                    </a:lnTo>
                    <a:lnTo>
                      <a:pt x="915" y="237"/>
                    </a:lnTo>
                    <a:lnTo>
                      <a:pt x="917" y="239"/>
                    </a:lnTo>
                    <a:lnTo>
                      <a:pt x="920" y="241"/>
                    </a:lnTo>
                    <a:lnTo>
                      <a:pt x="920" y="243"/>
                    </a:lnTo>
                    <a:lnTo>
                      <a:pt x="919" y="244"/>
                    </a:lnTo>
                    <a:lnTo>
                      <a:pt x="915" y="244"/>
                    </a:lnTo>
                    <a:lnTo>
                      <a:pt x="910" y="246"/>
                    </a:lnTo>
                    <a:lnTo>
                      <a:pt x="906" y="246"/>
                    </a:lnTo>
                    <a:lnTo>
                      <a:pt x="901" y="244"/>
                    </a:lnTo>
                    <a:lnTo>
                      <a:pt x="896" y="244"/>
                    </a:lnTo>
                    <a:lnTo>
                      <a:pt x="892" y="246"/>
                    </a:lnTo>
                    <a:lnTo>
                      <a:pt x="889" y="248"/>
                    </a:lnTo>
                    <a:lnTo>
                      <a:pt x="887" y="251"/>
                    </a:lnTo>
                    <a:lnTo>
                      <a:pt x="884" y="255"/>
                    </a:lnTo>
                    <a:lnTo>
                      <a:pt x="880" y="260"/>
                    </a:lnTo>
                    <a:lnTo>
                      <a:pt x="878" y="265"/>
                    </a:lnTo>
                    <a:lnTo>
                      <a:pt x="877" y="271"/>
                    </a:lnTo>
                    <a:lnTo>
                      <a:pt x="875" y="276"/>
                    </a:lnTo>
                    <a:lnTo>
                      <a:pt x="872" y="279"/>
                    </a:lnTo>
                    <a:lnTo>
                      <a:pt x="866" y="283"/>
                    </a:lnTo>
                    <a:lnTo>
                      <a:pt x="863" y="286"/>
                    </a:lnTo>
                    <a:lnTo>
                      <a:pt x="859" y="288"/>
                    </a:lnTo>
                    <a:lnTo>
                      <a:pt x="854" y="290"/>
                    </a:lnTo>
                    <a:lnTo>
                      <a:pt x="847" y="292"/>
                    </a:lnTo>
                    <a:lnTo>
                      <a:pt x="842" y="293"/>
                    </a:lnTo>
                    <a:lnTo>
                      <a:pt x="837" y="299"/>
                    </a:lnTo>
                    <a:lnTo>
                      <a:pt x="833" y="300"/>
                    </a:lnTo>
                    <a:lnTo>
                      <a:pt x="831" y="306"/>
                    </a:lnTo>
                    <a:lnTo>
                      <a:pt x="828" y="309"/>
                    </a:lnTo>
                    <a:lnTo>
                      <a:pt x="824" y="311"/>
                    </a:lnTo>
                    <a:lnTo>
                      <a:pt x="823" y="311"/>
                    </a:lnTo>
                    <a:lnTo>
                      <a:pt x="821" y="313"/>
                    </a:lnTo>
                    <a:lnTo>
                      <a:pt x="821" y="314"/>
                    </a:lnTo>
                    <a:lnTo>
                      <a:pt x="821" y="316"/>
                    </a:lnTo>
                    <a:lnTo>
                      <a:pt x="821" y="318"/>
                    </a:lnTo>
                    <a:lnTo>
                      <a:pt x="819" y="318"/>
                    </a:lnTo>
                    <a:lnTo>
                      <a:pt x="817" y="318"/>
                    </a:lnTo>
                    <a:lnTo>
                      <a:pt x="816" y="318"/>
                    </a:lnTo>
                    <a:lnTo>
                      <a:pt x="814" y="318"/>
                    </a:lnTo>
                    <a:lnTo>
                      <a:pt x="812" y="318"/>
                    </a:lnTo>
                    <a:lnTo>
                      <a:pt x="810" y="316"/>
                    </a:lnTo>
                    <a:lnTo>
                      <a:pt x="812" y="314"/>
                    </a:lnTo>
                    <a:lnTo>
                      <a:pt x="814" y="314"/>
                    </a:lnTo>
                    <a:lnTo>
                      <a:pt x="816" y="313"/>
                    </a:lnTo>
                    <a:lnTo>
                      <a:pt x="817" y="311"/>
                    </a:lnTo>
                    <a:lnTo>
                      <a:pt x="816" y="309"/>
                    </a:lnTo>
                    <a:lnTo>
                      <a:pt x="817" y="307"/>
                    </a:lnTo>
                    <a:lnTo>
                      <a:pt x="819" y="307"/>
                    </a:lnTo>
                    <a:lnTo>
                      <a:pt x="819" y="306"/>
                    </a:lnTo>
                    <a:lnTo>
                      <a:pt x="817" y="306"/>
                    </a:lnTo>
                    <a:lnTo>
                      <a:pt x="816" y="306"/>
                    </a:lnTo>
                    <a:lnTo>
                      <a:pt x="814" y="307"/>
                    </a:lnTo>
                    <a:lnTo>
                      <a:pt x="812" y="307"/>
                    </a:lnTo>
                    <a:lnTo>
                      <a:pt x="810" y="304"/>
                    </a:lnTo>
                    <a:lnTo>
                      <a:pt x="810" y="302"/>
                    </a:lnTo>
                    <a:lnTo>
                      <a:pt x="812" y="299"/>
                    </a:lnTo>
                    <a:lnTo>
                      <a:pt x="814" y="295"/>
                    </a:lnTo>
                    <a:lnTo>
                      <a:pt x="817" y="292"/>
                    </a:lnTo>
                    <a:lnTo>
                      <a:pt x="819" y="290"/>
                    </a:lnTo>
                    <a:lnTo>
                      <a:pt x="821" y="288"/>
                    </a:lnTo>
                    <a:lnTo>
                      <a:pt x="823" y="286"/>
                    </a:lnTo>
                    <a:lnTo>
                      <a:pt x="823" y="283"/>
                    </a:lnTo>
                    <a:lnTo>
                      <a:pt x="824" y="281"/>
                    </a:lnTo>
                    <a:lnTo>
                      <a:pt x="824" y="278"/>
                    </a:lnTo>
                    <a:lnTo>
                      <a:pt x="823" y="276"/>
                    </a:lnTo>
                    <a:lnTo>
                      <a:pt x="821" y="274"/>
                    </a:lnTo>
                    <a:lnTo>
                      <a:pt x="816" y="274"/>
                    </a:lnTo>
                    <a:lnTo>
                      <a:pt x="810" y="271"/>
                    </a:lnTo>
                    <a:lnTo>
                      <a:pt x="807" y="269"/>
                    </a:lnTo>
                    <a:lnTo>
                      <a:pt x="803" y="264"/>
                    </a:lnTo>
                    <a:lnTo>
                      <a:pt x="805" y="267"/>
                    </a:lnTo>
                    <a:lnTo>
                      <a:pt x="805" y="269"/>
                    </a:lnTo>
                    <a:lnTo>
                      <a:pt x="803" y="271"/>
                    </a:lnTo>
                    <a:lnTo>
                      <a:pt x="802" y="271"/>
                    </a:lnTo>
                    <a:lnTo>
                      <a:pt x="800" y="271"/>
                    </a:lnTo>
                    <a:lnTo>
                      <a:pt x="798" y="272"/>
                    </a:lnTo>
                    <a:lnTo>
                      <a:pt x="796" y="274"/>
                    </a:lnTo>
                    <a:lnTo>
                      <a:pt x="796" y="278"/>
                    </a:lnTo>
                    <a:lnTo>
                      <a:pt x="795" y="279"/>
                    </a:lnTo>
                    <a:lnTo>
                      <a:pt x="793" y="281"/>
                    </a:lnTo>
                    <a:lnTo>
                      <a:pt x="789" y="283"/>
                    </a:lnTo>
                    <a:lnTo>
                      <a:pt x="786" y="285"/>
                    </a:lnTo>
                    <a:lnTo>
                      <a:pt x="782" y="286"/>
                    </a:lnTo>
                    <a:lnTo>
                      <a:pt x="781" y="290"/>
                    </a:lnTo>
                    <a:lnTo>
                      <a:pt x="779" y="292"/>
                    </a:lnTo>
                    <a:lnTo>
                      <a:pt x="777" y="295"/>
                    </a:lnTo>
                    <a:lnTo>
                      <a:pt x="777" y="299"/>
                    </a:lnTo>
                    <a:lnTo>
                      <a:pt x="775" y="302"/>
                    </a:lnTo>
                    <a:lnTo>
                      <a:pt x="774" y="304"/>
                    </a:lnTo>
                    <a:lnTo>
                      <a:pt x="770" y="304"/>
                    </a:lnTo>
                    <a:lnTo>
                      <a:pt x="767" y="304"/>
                    </a:lnTo>
                    <a:lnTo>
                      <a:pt x="763" y="302"/>
                    </a:lnTo>
                    <a:lnTo>
                      <a:pt x="760" y="302"/>
                    </a:lnTo>
                    <a:lnTo>
                      <a:pt x="756" y="302"/>
                    </a:lnTo>
                    <a:lnTo>
                      <a:pt x="753" y="304"/>
                    </a:lnTo>
                    <a:lnTo>
                      <a:pt x="751" y="306"/>
                    </a:lnTo>
                    <a:lnTo>
                      <a:pt x="749" y="309"/>
                    </a:lnTo>
                    <a:lnTo>
                      <a:pt x="749" y="316"/>
                    </a:lnTo>
                    <a:lnTo>
                      <a:pt x="753" y="319"/>
                    </a:lnTo>
                    <a:lnTo>
                      <a:pt x="756" y="325"/>
                    </a:lnTo>
                    <a:lnTo>
                      <a:pt x="762" y="328"/>
                    </a:lnTo>
                    <a:lnTo>
                      <a:pt x="765" y="333"/>
                    </a:lnTo>
                    <a:lnTo>
                      <a:pt x="768" y="340"/>
                    </a:lnTo>
                    <a:lnTo>
                      <a:pt x="774" y="339"/>
                    </a:lnTo>
                    <a:lnTo>
                      <a:pt x="779" y="339"/>
                    </a:lnTo>
                    <a:lnTo>
                      <a:pt x="784" y="339"/>
                    </a:lnTo>
                    <a:lnTo>
                      <a:pt x="788" y="339"/>
                    </a:lnTo>
                    <a:lnTo>
                      <a:pt x="793" y="342"/>
                    </a:lnTo>
                    <a:lnTo>
                      <a:pt x="795" y="346"/>
                    </a:lnTo>
                    <a:lnTo>
                      <a:pt x="795" y="349"/>
                    </a:lnTo>
                    <a:lnTo>
                      <a:pt x="795" y="351"/>
                    </a:lnTo>
                    <a:lnTo>
                      <a:pt x="793" y="353"/>
                    </a:lnTo>
                    <a:lnTo>
                      <a:pt x="793" y="354"/>
                    </a:lnTo>
                    <a:lnTo>
                      <a:pt x="795" y="358"/>
                    </a:lnTo>
                    <a:lnTo>
                      <a:pt x="798" y="360"/>
                    </a:lnTo>
                    <a:lnTo>
                      <a:pt x="803" y="360"/>
                    </a:lnTo>
                    <a:lnTo>
                      <a:pt x="807" y="361"/>
                    </a:lnTo>
                    <a:lnTo>
                      <a:pt x="812" y="360"/>
                    </a:lnTo>
                    <a:lnTo>
                      <a:pt x="814" y="358"/>
                    </a:lnTo>
                    <a:lnTo>
                      <a:pt x="816" y="356"/>
                    </a:lnTo>
                    <a:lnTo>
                      <a:pt x="817" y="356"/>
                    </a:lnTo>
                    <a:lnTo>
                      <a:pt x="819" y="354"/>
                    </a:lnTo>
                    <a:lnTo>
                      <a:pt x="821" y="354"/>
                    </a:lnTo>
                    <a:lnTo>
                      <a:pt x="823" y="354"/>
                    </a:lnTo>
                    <a:lnTo>
                      <a:pt x="823" y="353"/>
                    </a:lnTo>
                    <a:lnTo>
                      <a:pt x="824" y="351"/>
                    </a:lnTo>
                    <a:lnTo>
                      <a:pt x="826" y="349"/>
                    </a:lnTo>
                    <a:lnTo>
                      <a:pt x="828" y="349"/>
                    </a:lnTo>
                    <a:lnTo>
                      <a:pt x="831" y="347"/>
                    </a:lnTo>
                    <a:lnTo>
                      <a:pt x="835" y="347"/>
                    </a:lnTo>
                    <a:lnTo>
                      <a:pt x="838" y="349"/>
                    </a:lnTo>
                    <a:lnTo>
                      <a:pt x="842" y="353"/>
                    </a:lnTo>
                    <a:lnTo>
                      <a:pt x="844" y="354"/>
                    </a:lnTo>
                    <a:lnTo>
                      <a:pt x="845" y="356"/>
                    </a:lnTo>
                    <a:lnTo>
                      <a:pt x="847" y="354"/>
                    </a:lnTo>
                    <a:lnTo>
                      <a:pt x="849" y="354"/>
                    </a:lnTo>
                    <a:lnTo>
                      <a:pt x="854" y="353"/>
                    </a:lnTo>
                    <a:lnTo>
                      <a:pt x="859" y="354"/>
                    </a:lnTo>
                    <a:lnTo>
                      <a:pt x="863" y="354"/>
                    </a:lnTo>
                    <a:lnTo>
                      <a:pt x="865" y="356"/>
                    </a:lnTo>
                    <a:lnTo>
                      <a:pt x="866" y="358"/>
                    </a:lnTo>
                    <a:lnTo>
                      <a:pt x="865" y="361"/>
                    </a:lnTo>
                    <a:lnTo>
                      <a:pt x="865" y="363"/>
                    </a:lnTo>
                    <a:lnTo>
                      <a:pt x="863" y="363"/>
                    </a:lnTo>
                    <a:lnTo>
                      <a:pt x="863" y="365"/>
                    </a:lnTo>
                    <a:lnTo>
                      <a:pt x="863" y="367"/>
                    </a:lnTo>
                    <a:lnTo>
                      <a:pt x="863" y="368"/>
                    </a:lnTo>
                    <a:lnTo>
                      <a:pt x="861" y="368"/>
                    </a:lnTo>
                    <a:lnTo>
                      <a:pt x="858" y="367"/>
                    </a:lnTo>
                    <a:lnTo>
                      <a:pt x="856" y="367"/>
                    </a:lnTo>
                    <a:lnTo>
                      <a:pt x="854" y="368"/>
                    </a:lnTo>
                    <a:lnTo>
                      <a:pt x="854" y="370"/>
                    </a:lnTo>
                    <a:lnTo>
                      <a:pt x="852" y="372"/>
                    </a:lnTo>
                    <a:lnTo>
                      <a:pt x="852" y="374"/>
                    </a:lnTo>
                    <a:lnTo>
                      <a:pt x="851" y="375"/>
                    </a:lnTo>
                    <a:lnTo>
                      <a:pt x="849" y="375"/>
                    </a:lnTo>
                    <a:lnTo>
                      <a:pt x="847" y="375"/>
                    </a:lnTo>
                    <a:lnTo>
                      <a:pt x="847" y="377"/>
                    </a:lnTo>
                    <a:lnTo>
                      <a:pt x="845" y="379"/>
                    </a:lnTo>
                    <a:lnTo>
                      <a:pt x="844" y="381"/>
                    </a:lnTo>
                    <a:lnTo>
                      <a:pt x="842" y="382"/>
                    </a:lnTo>
                    <a:lnTo>
                      <a:pt x="842" y="386"/>
                    </a:lnTo>
                    <a:lnTo>
                      <a:pt x="844" y="388"/>
                    </a:lnTo>
                    <a:lnTo>
                      <a:pt x="842" y="391"/>
                    </a:lnTo>
                    <a:lnTo>
                      <a:pt x="840" y="391"/>
                    </a:lnTo>
                    <a:lnTo>
                      <a:pt x="838" y="391"/>
                    </a:lnTo>
                    <a:lnTo>
                      <a:pt x="835" y="393"/>
                    </a:lnTo>
                    <a:lnTo>
                      <a:pt x="833" y="393"/>
                    </a:lnTo>
                    <a:lnTo>
                      <a:pt x="831" y="393"/>
                    </a:lnTo>
                    <a:lnTo>
                      <a:pt x="833" y="395"/>
                    </a:lnTo>
                    <a:lnTo>
                      <a:pt x="835" y="395"/>
                    </a:lnTo>
                    <a:lnTo>
                      <a:pt x="837" y="395"/>
                    </a:lnTo>
                    <a:lnTo>
                      <a:pt x="837" y="396"/>
                    </a:lnTo>
                    <a:lnTo>
                      <a:pt x="838" y="398"/>
                    </a:lnTo>
                    <a:lnTo>
                      <a:pt x="837" y="400"/>
                    </a:lnTo>
                    <a:lnTo>
                      <a:pt x="833" y="401"/>
                    </a:lnTo>
                    <a:lnTo>
                      <a:pt x="831" y="403"/>
                    </a:lnTo>
                    <a:lnTo>
                      <a:pt x="830" y="407"/>
                    </a:lnTo>
                    <a:lnTo>
                      <a:pt x="830" y="408"/>
                    </a:lnTo>
                    <a:lnTo>
                      <a:pt x="831" y="410"/>
                    </a:lnTo>
                    <a:lnTo>
                      <a:pt x="833" y="412"/>
                    </a:lnTo>
                    <a:lnTo>
                      <a:pt x="837" y="414"/>
                    </a:lnTo>
                    <a:lnTo>
                      <a:pt x="844" y="415"/>
                    </a:lnTo>
                    <a:lnTo>
                      <a:pt x="851" y="419"/>
                    </a:lnTo>
                    <a:lnTo>
                      <a:pt x="854" y="422"/>
                    </a:lnTo>
                    <a:lnTo>
                      <a:pt x="856" y="426"/>
                    </a:lnTo>
                    <a:lnTo>
                      <a:pt x="859" y="428"/>
                    </a:lnTo>
                    <a:lnTo>
                      <a:pt x="863" y="431"/>
                    </a:lnTo>
                    <a:lnTo>
                      <a:pt x="865" y="433"/>
                    </a:lnTo>
                    <a:lnTo>
                      <a:pt x="866" y="436"/>
                    </a:lnTo>
                    <a:lnTo>
                      <a:pt x="868" y="440"/>
                    </a:lnTo>
                    <a:lnTo>
                      <a:pt x="868" y="442"/>
                    </a:lnTo>
                    <a:lnTo>
                      <a:pt x="870" y="442"/>
                    </a:lnTo>
                    <a:lnTo>
                      <a:pt x="872" y="443"/>
                    </a:lnTo>
                    <a:lnTo>
                      <a:pt x="873" y="443"/>
                    </a:lnTo>
                    <a:lnTo>
                      <a:pt x="875" y="447"/>
                    </a:lnTo>
                    <a:lnTo>
                      <a:pt x="877" y="450"/>
                    </a:lnTo>
                    <a:lnTo>
                      <a:pt x="878" y="454"/>
                    </a:lnTo>
                    <a:lnTo>
                      <a:pt x="878" y="457"/>
                    </a:lnTo>
                    <a:lnTo>
                      <a:pt x="880" y="461"/>
                    </a:lnTo>
                    <a:lnTo>
                      <a:pt x="882" y="464"/>
                    </a:lnTo>
                    <a:lnTo>
                      <a:pt x="885" y="468"/>
                    </a:lnTo>
                    <a:lnTo>
                      <a:pt x="889" y="470"/>
                    </a:lnTo>
                    <a:lnTo>
                      <a:pt x="892" y="470"/>
                    </a:lnTo>
                    <a:lnTo>
                      <a:pt x="894" y="470"/>
                    </a:lnTo>
                    <a:lnTo>
                      <a:pt x="896" y="471"/>
                    </a:lnTo>
                    <a:lnTo>
                      <a:pt x="898" y="471"/>
                    </a:lnTo>
                    <a:lnTo>
                      <a:pt x="898" y="475"/>
                    </a:lnTo>
                    <a:lnTo>
                      <a:pt x="899" y="477"/>
                    </a:lnTo>
                    <a:lnTo>
                      <a:pt x="901" y="478"/>
                    </a:lnTo>
                    <a:lnTo>
                      <a:pt x="905" y="478"/>
                    </a:lnTo>
                    <a:lnTo>
                      <a:pt x="906" y="480"/>
                    </a:lnTo>
                    <a:lnTo>
                      <a:pt x="908" y="482"/>
                    </a:lnTo>
                    <a:lnTo>
                      <a:pt x="908" y="485"/>
                    </a:lnTo>
                    <a:lnTo>
                      <a:pt x="908" y="487"/>
                    </a:lnTo>
                    <a:lnTo>
                      <a:pt x="906" y="487"/>
                    </a:lnTo>
                    <a:lnTo>
                      <a:pt x="903" y="485"/>
                    </a:lnTo>
                    <a:lnTo>
                      <a:pt x="901" y="485"/>
                    </a:lnTo>
                    <a:lnTo>
                      <a:pt x="898" y="483"/>
                    </a:lnTo>
                    <a:lnTo>
                      <a:pt x="896" y="483"/>
                    </a:lnTo>
                    <a:lnTo>
                      <a:pt x="894" y="482"/>
                    </a:lnTo>
                    <a:lnTo>
                      <a:pt x="892" y="482"/>
                    </a:lnTo>
                    <a:lnTo>
                      <a:pt x="889" y="482"/>
                    </a:lnTo>
                    <a:lnTo>
                      <a:pt x="887" y="482"/>
                    </a:lnTo>
                    <a:lnTo>
                      <a:pt x="885" y="483"/>
                    </a:lnTo>
                    <a:lnTo>
                      <a:pt x="882" y="485"/>
                    </a:lnTo>
                    <a:lnTo>
                      <a:pt x="878" y="485"/>
                    </a:lnTo>
                    <a:lnTo>
                      <a:pt x="875" y="483"/>
                    </a:lnTo>
                    <a:lnTo>
                      <a:pt x="873" y="482"/>
                    </a:lnTo>
                    <a:lnTo>
                      <a:pt x="877" y="485"/>
                    </a:lnTo>
                    <a:lnTo>
                      <a:pt x="878" y="487"/>
                    </a:lnTo>
                    <a:lnTo>
                      <a:pt x="882" y="487"/>
                    </a:lnTo>
                    <a:lnTo>
                      <a:pt x="885" y="485"/>
                    </a:lnTo>
                    <a:lnTo>
                      <a:pt x="889" y="485"/>
                    </a:lnTo>
                    <a:lnTo>
                      <a:pt x="892" y="485"/>
                    </a:lnTo>
                    <a:lnTo>
                      <a:pt x="896" y="487"/>
                    </a:lnTo>
                    <a:lnTo>
                      <a:pt x="898" y="487"/>
                    </a:lnTo>
                    <a:lnTo>
                      <a:pt x="899" y="489"/>
                    </a:lnTo>
                    <a:lnTo>
                      <a:pt x="901" y="489"/>
                    </a:lnTo>
                    <a:lnTo>
                      <a:pt x="905" y="490"/>
                    </a:lnTo>
                    <a:lnTo>
                      <a:pt x="910" y="494"/>
                    </a:lnTo>
                    <a:lnTo>
                      <a:pt x="910" y="496"/>
                    </a:lnTo>
                    <a:lnTo>
                      <a:pt x="912" y="497"/>
                    </a:lnTo>
                    <a:lnTo>
                      <a:pt x="913" y="499"/>
                    </a:lnTo>
                    <a:lnTo>
                      <a:pt x="913" y="501"/>
                    </a:lnTo>
                    <a:lnTo>
                      <a:pt x="912" y="501"/>
                    </a:lnTo>
                    <a:lnTo>
                      <a:pt x="910" y="503"/>
                    </a:lnTo>
                    <a:lnTo>
                      <a:pt x="908" y="504"/>
                    </a:lnTo>
                    <a:lnTo>
                      <a:pt x="906" y="504"/>
                    </a:lnTo>
                    <a:lnTo>
                      <a:pt x="906" y="506"/>
                    </a:lnTo>
                    <a:lnTo>
                      <a:pt x="905" y="510"/>
                    </a:lnTo>
                    <a:lnTo>
                      <a:pt x="905" y="511"/>
                    </a:lnTo>
                    <a:lnTo>
                      <a:pt x="901" y="513"/>
                    </a:lnTo>
                    <a:lnTo>
                      <a:pt x="899" y="513"/>
                    </a:lnTo>
                    <a:lnTo>
                      <a:pt x="899" y="515"/>
                    </a:lnTo>
                    <a:lnTo>
                      <a:pt x="899" y="518"/>
                    </a:lnTo>
                    <a:lnTo>
                      <a:pt x="898" y="518"/>
                    </a:lnTo>
                    <a:lnTo>
                      <a:pt x="896" y="518"/>
                    </a:lnTo>
                    <a:lnTo>
                      <a:pt x="894" y="518"/>
                    </a:lnTo>
                    <a:lnTo>
                      <a:pt x="891" y="518"/>
                    </a:lnTo>
                    <a:lnTo>
                      <a:pt x="887" y="522"/>
                    </a:lnTo>
                    <a:lnTo>
                      <a:pt x="884" y="525"/>
                    </a:lnTo>
                    <a:lnTo>
                      <a:pt x="887" y="522"/>
                    </a:lnTo>
                    <a:lnTo>
                      <a:pt x="889" y="520"/>
                    </a:lnTo>
                    <a:lnTo>
                      <a:pt x="892" y="520"/>
                    </a:lnTo>
                    <a:lnTo>
                      <a:pt x="894" y="520"/>
                    </a:lnTo>
                    <a:lnTo>
                      <a:pt x="898" y="522"/>
                    </a:lnTo>
                    <a:lnTo>
                      <a:pt x="901" y="520"/>
                    </a:lnTo>
                    <a:lnTo>
                      <a:pt x="903" y="520"/>
                    </a:lnTo>
                    <a:lnTo>
                      <a:pt x="906" y="518"/>
                    </a:lnTo>
                    <a:lnTo>
                      <a:pt x="908" y="520"/>
                    </a:lnTo>
                    <a:lnTo>
                      <a:pt x="912" y="522"/>
                    </a:lnTo>
                    <a:lnTo>
                      <a:pt x="913" y="524"/>
                    </a:lnTo>
                    <a:lnTo>
                      <a:pt x="915" y="525"/>
                    </a:lnTo>
                    <a:lnTo>
                      <a:pt x="919" y="529"/>
                    </a:lnTo>
                    <a:lnTo>
                      <a:pt x="922" y="531"/>
                    </a:lnTo>
                    <a:lnTo>
                      <a:pt x="927" y="531"/>
                    </a:lnTo>
                    <a:lnTo>
                      <a:pt x="926" y="534"/>
                    </a:lnTo>
                    <a:lnTo>
                      <a:pt x="924" y="536"/>
                    </a:lnTo>
                    <a:lnTo>
                      <a:pt x="920" y="538"/>
                    </a:lnTo>
                    <a:lnTo>
                      <a:pt x="922" y="538"/>
                    </a:lnTo>
                    <a:lnTo>
                      <a:pt x="924" y="538"/>
                    </a:lnTo>
                    <a:lnTo>
                      <a:pt x="926" y="538"/>
                    </a:lnTo>
                    <a:lnTo>
                      <a:pt x="927" y="538"/>
                    </a:lnTo>
                    <a:lnTo>
                      <a:pt x="929" y="538"/>
                    </a:lnTo>
                    <a:lnTo>
                      <a:pt x="929" y="539"/>
                    </a:lnTo>
                    <a:lnTo>
                      <a:pt x="931" y="541"/>
                    </a:lnTo>
                    <a:lnTo>
                      <a:pt x="931" y="543"/>
                    </a:lnTo>
                    <a:lnTo>
                      <a:pt x="929" y="545"/>
                    </a:lnTo>
                    <a:lnTo>
                      <a:pt x="927" y="546"/>
                    </a:lnTo>
                    <a:lnTo>
                      <a:pt x="926" y="545"/>
                    </a:lnTo>
                    <a:lnTo>
                      <a:pt x="924" y="546"/>
                    </a:lnTo>
                    <a:lnTo>
                      <a:pt x="926" y="546"/>
                    </a:lnTo>
                    <a:lnTo>
                      <a:pt x="927" y="548"/>
                    </a:lnTo>
                    <a:lnTo>
                      <a:pt x="929" y="550"/>
                    </a:lnTo>
                    <a:lnTo>
                      <a:pt x="931" y="553"/>
                    </a:lnTo>
                    <a:lnTo>
                      <a:pt x="931" y="555"/>
                    </a:lnTo>
                    <a:lnTo>
                      <a:pt x="929" y="557"/>
                    </a:lnTo>
                    <a:lnTo>
                      <a:pt x="927" y="559"/>
                    </a:lnTo>
                    <a:lnTo>
                      <a:pt x="926" y="560"/>
                    </a:lnTo>
                    <a:lnTo>
                      <a:pt x="926" y="564"/>
                    </a:lnTo>
                    <a:lnTo>
                      <a:pt x="926" y="565"/>
                    </a:lnTo>
                    <a:lnTo>
                      <a:pt x="926" y="567"/>
                    </a:lnTo>
                    <a:lnTo>
                      <a:pt x="926" y="569"/>
                    </a:lnTo>
                    <a:lnTo>
                      <a:pt x="926" y="571"/>
                    </a:lnTo>
                    <a:lnTo>
                      <a:pt x="924" y="571"/>
                    </a:lnTo>
                    <a:lnTo>
                      <a:pt x="922" y="574"/>
                    </a:lnTo>
                    <a:lnTo>
                      <a:pt x="922" y="578"/>
                    </a:lnTo>
                    <a:lnTo>
                      <a:pt x="922" y="581"/>
                    </a:lnTo>
                    <a:lnTo>
                      <a:pt x="922" y="585"/>
                    </a:lnTo>
                    <a:lnTo>
                      <a:pt x="922" y="588"/>
                    </a:lnTo>
                    <a:lnTo>
                      <a:pt x="922" y="593"/>
                    </a:lnTo>
                    <a:lnTo>
                      <a:pt x="922" y="597"/>
                    </a:lnTo>
                    <a:lnTo>
                      <a:pt x="920" y="599"/>
                    </a:lnTo>
                    <a:lnTo>
                      <a:pt x="919" y="600"/>
                    </a:lnTo>
                    <a:lnTo>
                      <a:pt x="919" y="604"/>
                    </a:lnTo>
                    <a:lnTo>
                      <a:pt x="917" y="607"/>
                    </a:lnTo>
                    <a:lnTo>
                      <a:pt x="917" y="611"/>
                    </a:lnTo>
                    <a:lnTo>
                      <a:pt x="917" y="613"/>
                    </a:lnTo>
                    <a:lnTo>
                      <a:pt x="915" y="614"/>
                    </a:lnTo>
                    <a:lnTo>
                      <a:pt x="912" y="616"/>
                    </a:lnTo>
                    <a:lnTo>
                      <a:pt x="910" y="616"/>
                    </a:lnTo>
                    <a:lnTo>
                      <a:pt x="908" y="616"/>
                    </a:lnTo>
                    <a:lnTo>
                      <a:pt x="906" y="616"/>
                    </a:lnTo>
                    <a:lnTo>
                      <a:pt x="906" y="618"/>
                    </a:lnTo>
                    <a:lnTo>
                      <a:pt x="906" y="620"/>
                    </a:lnTo>
                    <a:lnTo>
                      <a:pt x="910" y="620"/>
                    </a:lnTo>
                    <a:lnTo>
                      <a:pt x="912" y="621"/>
                    </a:lnTo>
                    <a:lnTo>
                      <a:pt x="913" y="621"/>
                    </a:lnTo>
                    <a:lnTo>
                      <a:pt x="915" y="621"/>
                    </a:lnTo>
                    <a:lnTo>
                      <a:pt x="915" y="623"/>
                    </a:lnTo>
                    <a:lnTo>
                      <a:pt x="913" y="625"/>
                    </a:lnTo>
                    <a:lnTo>
                      <a:pt x="912" y="627"/>
                    </a:lnTo>
                    <a:lnTo>
                      <a:pt x="910" y="632"/>
                    </a:lnTo>
                    <a:lnTo>
                      <a:pt x="910" y="637"/>
                    </a:lnTo>
                    <a:lnTo>
                      <a:pt x="910" y="640"/>
                    </a:lnTo>
                    <a:lnTo>
                      <a:pt x="912" y="642"/>
                    </a:lnTo>
                    <a:lnTo>
                      <a:pt x="910" y="642"/>
                    </a:lnTo>
                    <a:lnTo>
                      <a:pt x="908" y="644"/>
                    </a:lnTo>
                    <a:lnTo>
                      <a:pt x="905" y="642"/>
                    </a:lnTo>
                    <a:lnTo>
                      <a:pt x="903" y="644"/>
                    </a:lnTo>
                    <a:lnTo>
                      <a:pt x="901" y="644"/>
                    </a:lnTo>
                    <a:lnTo>
                      <a:pt x="901" y="646"/>
                    </a:lnTo>
                    <a:lnTo>
                      <a:pt x="901" y="649"/>
                    </a:lnTo>
                    <a:lnTo>
                      <a:pt x="901" y="651"/>
                    </a:lnTo>
                    <a:lnTo>
                      <a:pt x="899" y="653"/>
                    </a:lnTo>
                    <a:lnTo>
                      <a:pt x="898" y="654"/>
                    </a:lnTo>
                    <a:lnTo>
                      <a:pt x="896" y="654"/>
                    </a:lnTo>
                    <a:lnTo>
                      <a:pt x="894" y="656"/>
                    </a:lnTo>
                    <a:lnTo>
                      <a:pt x="894" y="658"/>
                    </a:lnTo>
                    <a:lnTo>
                      <a:pt x="894" y="660"/>
                    </a:lnTo>
                    <a:lnTo>
                      <a:pt x="894" y="661"/>
                    </a:lnTo>
                    <a:lnTo>
                      <a:pt x="892" y="663"/>
                    </a:lnTo>
                    <a:lnTo>
                      <a:pt x="891" y="665"/>
                    </a:lnTo>
                    <a:lnTo>
                      <a:pt x="889" y="665"/>
                    </a:lnTo>
                    <a:lnTo>
                      <a:pt x="887" y="665"/>
                    </a:lnTo>
                    <a:lnTo>
                      <a:pt x="887" y="667"/>
                    </a:lnTo>
                    <a:lnTo>
                      <a:pt x="885" y="668"/>
                    </a:lnTo>
                    <a:lnTo>
                      <a:pt x="887" y="670"/>
                    </a:lnTo>
                    <a:lnTo>
                      <a:pt x="887" y="672"/>
                    </a:lnTo>
                    <a:lnTo>
                      <a:pt x="885" y="674"/>
                    </a:lnTo>
                    <a:lnTo>
                      <a:pt x="885" y="675"/>
                    </a:lnTo>
                    <a:lnTo>
                      <a:pt x="884" y="675"/>
                    </a:lnTo>
                    <a:lnTo>
                      <a:pt x="882" y="677"/>
                    </a:lnTo>
                    <a:lnTo>
                      <a:pt x="882" y="679"/>
                    </a:lnTo>
                    <a:lnTo>
                      <a:pt x="882" y="681"/>
                    </a:lnTo>
                    <a:lnTo>
                      <a:pt x="880" y="681"/>
                    </a:lnTo>
                    <a:lnTo>
                      <a:pt x="878" y="682"/>
                    </a:lnTo>
                    <a:lnTo>
                      <a:pt x="877" y="682"/>
                    </a:lnTo>
                    <a:lnTo>
                      <a:pt x="873" y="682"/>
                    </a:lnTo>
                    <a:lnTo>
                      <a:pt x="872" y="684"/>
                    </a:lnTo>
                    <a:lnTo>
                      <a:pt x="870" y="688"/>
                    </a:lnTo>
                    <a:lnTo>
                      <a:pt x="866" y="688"/>
                    </a:lnTo>
                    <a:lnTo>
                      <a:pt x="863" y="688"/>
                    </a:lnTo>
                    <a:lnTo>
                      <a:pt x="859" y="689"/>
                    </a:lnTo>
                    <a:lnTo>
                      <a:pt x="856" y="691"/>
                    </a:lnTo>
                    <a:lnTo>
                      <a:pt x="852" y="693"/>
                    </a:lnTo>
                    <a:lnTo>
                      <a:pt x="849" y="696"/>
                    </a:lnTo>
                    <a:lnTo>
                      <a:pt x="847" y="696"/>
                    </a:lnTo>
                    <a:lnTo>
                      <a:pt x="845" y="695"/>
                    </a:lnTo>
                    <a:lnTo>
                      <a:pt x="845" y="693"/>
                    </a:lnTo>
                    <a:lnTo>
                      <a:pt x="844" y="693"/>
                    </a:lnTo>
                    <a:lnTo>
                      <a:pt x="842" y="693"/>
                    </a:lnTo>
                    <a:lnTo>
                      <a:pt x="840" y="695"/>
                    </a:lnTo>
                    <a:lnTo>
                      <a:pt x="840" y="698"/>
                    </a:lnTo>
                    <a:lnTo>
                      <a:pt x="838" y="700"/>
                    </a:lnTo>
                    <a:lnTo>
                      <a:pt x="837" y="702"/>
                    </a:lnTo>
                    <a:lnTo>
                      <a:pt x="835" y="702"/>
                    </a:lnTo>
                    <a:lnTo>
                      <a:pt x="833" y="700"/>
                    </a:lnTo>
                    <a:lnTo>
                      <a:pt x="831" y="698"/>
                    </a:lnTo>
                    <a:lnTo>
                      <a:pt x="830" y="698"/>
                    </a:lnTo>
                    <a:lnTo>
                      <a:pt x="828" y="700"/>
                    </a:lnTo>
                    <a:lnTo>
                      <a:pt x="826" y="698"/>
                    </a:lnTo>
                    <a:lnTo>
                      <a:pt x="824" y="695"/>
                    </a:lnTo>
                    <a:lnTo>
                      <a:pt x="824" y="693"/>
                    </a:lnTo>
                    <a:lnTo>
                      <a:pt x="823" y="693"/>
                    </a:lnTo>
                    <a:lnTo>
                      <a:pt x="823" y="696"/>
                    </a:lnTo>
                    <a:lnTo>
                      <a:pt x="823" y="698"/>
                    </a:lnTo>
                    <a:lnTo>
                      <a:pt x="823" y="702"/>
                    </a:lnTo>
                    <a:lnTo>
                      <a:pt x="821" y="705"/>
                    </a:lnTo>
                    <a:lnTo>
                      <a:pt x="819" y="707"/>
                    </a:lnTo>
                    <a:lnTo>
                      <a:pt x="817" y="707"/>
                    </a:lnTo>
                    <a:lnTo>
                      <a:pt x="814" y="705"/>
                    </a:lnTo>
                    <a:lnTo>
                      <a:pt x="814" y="709"/>
                    </a:lnTo>
                    <a:lnTo>
                      <a:pt x="814" y="712"/>
                    </a:lnTo>
                    <a:lnTo>
                      <a:pt x="810" y="714"/>
                    </a:lnTo>
                    <a:lnTo>
                      <a:pt x="807" y="716"/>
                    </a:lnTo>
                    <a:lnTo>
                      <a:pt x="803" y="716"/>
                    </a:lnTo>
                    <a:lnTo>
                      <a:pt x="798" y="717"/>
                    </a:lnTo>
                    <a:lnTo>
                      <a:pt x="795" y="719"/>
                    </a:lnTo>
                    <a:lnTo>
                      <a:pt x="793" y="721"/>
                    </a:lnTo>
                    <a:lnTo>
                      <a:pt x="789" y="722"/>
                    </a:lnTo>
                    <a:lnTo>
                      <a:pt x="786" y="724"/>
                    </a:lnTo>
                    <a:lnTo>
                      <a:pt x="782" y="724"/>
                    </a:lnTo>
                    <a:lnTo>
                      <a:pt x="781" y="724"/>
                    </a:lnTo>
                    <a:lnTo>
                      <a:pt x="781" y="726"/>
                    </a:lnTo>
                    <a:lnTo>
                      <a:pt x="779" y="728"/>
                    </a:lnTo>
                    <a:lnTo>
                      <a:pt x="779" y="729"/>
                    </a:lnTo>
                    <a:lnTo>
                      <a:pt x="775" y="729"/>
                    </a:lnTo>
                    <a:lnTo>
                      <a:pt x="774" y="729"/>
                    </a:lnTo>
                    <a:lnTo>
                      <a:pt x="770" y="728"/>
                    </a:lnTo>
                    <a:lnTo>
                      <a:pt x="768" y="726"/>
                    </a:lnTo>
                    <a:lnTo>
                      <a:pt x="767" y="724"/>
                    </a:lnTo>
                    <a:lnTo>
                      <a:pt x="768" y="728"/>
                    </a:lnTo>
                    <a:lnTo>
                      <a:pt x="768" y="729"/>
                    </a:lnTo>
                    <a:lnTo>
                      <a:pt x="768" y="731"/>
                    </a:lnTo>
                    <a:lnTo>
                      <a:pt x="767" y="731"/>
                    </a:lnTo>
                    <a:lnTo>
                      <a:pt x="765" y="733"/>
                    </a:lnTo>
                    <a:lnTo>
                      <a:pt x="763" y="733"/>
                    </a:lnTo>
                    <a:lnTo>
                      <a:pt x="762" y="735"/>
                    </a:lnTo>
                    <a:lnTo>
                      <a:pt x="762" y="736"/>
                    </a:lnTo>
                    <a:lnTo>
                      <a:pt x="762" y="738"/>
                    </a:lnTo>
                    <a:lnTo>
                      <a:pt x="763" y="740"/>
                    </a:lnTo>
                    <a:lnTo>
                      <a:pt x="765" y="740"/>
                    </a:lnTo>
                    <a:lnTo>
                      <a:pt x="767" y="740"/>
                    </a:lnTo>
                    <a:lnTo>
                      <a:pt x="768" y="742"/>
                    </a:lnTo>
                    <a:lnTo>
                      <a:pt x="768" y="745"/>
                    </a:lnTo>
                    <a:lnTo>
                      <a:pt x="770" y="745"/>
                    </a:lnTo>
                    <a:lnTo>
                      <a:pt x="772" y="745"/>
                    </a:lnTo>
                    <a:lnTo>
                      <a:pt x="774" y="749"/>
                    </a:lnTo>
                    <a:lnTo>
                      <a:pt x="774" y="750"/>
                    </a:lnTo>
                    <a:lnTo>
                      <a:pt x="774" y="754"/>
                    </a:lnTo>
                    <a:lnTo>
                      <a:pt x="774" y="757"/>
                    </a:lnTo>
                    <a:lnTo>
                      <a:pt x="770" y="759"/>
                    </a:lnTo>
                    <a:lnTo>
                      <a:pt x="768" y="763"/>
                    </a:lnTo>
                    <a:lnTo>
                      <a:pt x="765" y="763"/>
                    </a:lnTo>
                    <a:lnTo>
                      <a:pt x="762" y="763"/>
                    </a:lnTo>
                    <a:lnTo>
                      <a:pt x="758" y="763"/>
                    </a:lnTo>
                    <a:lnTo>
                      <a:pt x="756" y="761"/>
                    </a:lnTo>
                    <a:lnTo>
                      <a:pt x="755" y="756"/>
                    </a:lnTo>
                    <a:lnTo>
                      <a:pt x="755" y="754"/>
                    </a:lnTo>
                    <a:lnTo>
                      <a:pt x="753" y="752"/>
                    </a:lnTo>
                    <a:lnTo>
                      <a:pt x="751" y="749"/>
                    </a:lnTo>
                    <a:lnTo>
                      <a:pt x="749" y="745"/>
                    </a:lnTo>
                    <a:lnTo>
                      <a:pt x="749" y="742"/>
                    </a:lnTo>
                    <a:lnTo>
                      <a:pt x="751" y="738"/>
                    </a:lnTo>
                    <a:lnTo>
                      <a:pt x="753" y="736"/>
                    </a:lnTo>
                    <a:lnTo>
                      <a:pt x="755" y="733"/>
                    </a:lnTo>
                    <a:lnTo>
                      <a:pt x="753" y="729"/>
                    </a:lnTo>
                    <a:lnTo>
                      <a:pt x="751" y="731"/>
                    </a:lnTo>
                    <a:lnTo>
                      <a:pt x="749" y="733"/>
                    </a:lnTo>
                    <a:lnTo>
                      <a:pt x="748" y="733"/>
                    </a:lnTo>
                    <a:lnTo>
                      <a:pt x="746" y="733"/>
                    </a:lnTo>
                    <a:lnTo>
                      <a:pt x="744" y="733"/>
                    </a:lnTo>
                    <a:lnTo>
                      <a:pt x="744" y="731"/>
                    </a:lnTo>
                    <a:lnTo>
                      <a:pt x="746" y="728"/>
                    </a:lnTo>
                    <a:lnTo>
                      <a:pt x="742" y="729"/>
                    </a:lnTo>
                    <a:lnTo>
                      <a:pt x="739" y="731"/>
                    </a:lnTo>
                    <a:lnTo>
                      <a:pt x="735" y="729"/>
                    </a:lnTo>
                    <a:lnTo>
                      <a:pt x="734" y="728"/>
                    </a:lnTo>
                    <a:lnTo>
                      <a:pt x="732" y="726"/>
                    </a:lnTo>
                    <a:lnTo>
                      <a:pt x="730" y="724"/>
                    </a:lnTo>
                    <a:lnTo>
                      <a:pt x="728" y="724"/>
                    </a:lnTo>
                    <a:lnTo>
                      <a:pt x="728" y="726"/>
                    </a:lnTo>
                    <a:lnTo>
                      <a:pt x="728" y="728"/>
                    </a:lnTo>
                    <a:lnTo>
                      <a:pt x="728" y="729"/>
                    </a:lnTo>
                    <a:lnTo>
                      <a:pt x="727" y="731"/>
                    </a:lnTo>
                    <a:lnTo>
                      <a:pt x="721" y="733"/>
                    </a:lnTo>
                    <a:lnTo>
                      <a:pt x="716" y="735"/>
                    </a:lnTo>
                    <a:lnTo>
                      <a:pt x="713" y="733"/>
                    </a:lnTo>
                    <a:lnTo>
                      <a:pt x="711" y="731"/>
                    </a:lnTo>
                    <a:lnTo>
                      <a:pt x="707" y="729"/>
                    </a:lnTo>
                    <a:lnTo>
                      <a:pt x="706" y="726"/>
                    </a:lnTo>
                    <a:lnTo>
                      <a:pt x="704" y="726"/>
                    </a:lnTo>
                    <a:lnTo>
                      <a:pt x="700" y="726"/>
                    </a:lnTo>
                    <a:lnTo>
                      <a:pt x="699" y="726"/>
                    </a:lnTo>
                    <a:lnTo>
                      <a:pt x="699" y="728"/>
                    </a:lnTo>
                    <a:lnTo>
                      <a:pt x="697" y="726"/>
                    </a:lnTo>
                    <a:lnTo>
                      <a:pt x="695" y="724"/>
                    </a:lnTo>
                    <a:lnTo>
                      <a:pt x="693" y="722"/>
                    </a:lnTo>
                    <a:lnTo>
                      <a:pt x="692" y="721"/>
                    </a:lnTo>
                    <a:lnTo>
                      <a:pt x="690" y="719"/>
                    </a:lnTo>
                    <a:lnTo>
                      <a:pt x="692" y="717"/>
                    </a:lnTo>
                    <a:lnTo>
                      <a:pt x="693" y="716"/>
                    </a:lnTo>
                    <a:lnTo>
                      <a:pt x="697" y="714"/>
                    </a:lnTo>
                    <a:lnTo>
                      <a:pt x="699" y="712"/>
                    </a:lnTo>
                    <a:lnTo>
                      <a:pt x="702" y="710"/>
                    </a:lnTo>
                    <a:lnTo>
                      <a:pt x="702" y="709"/>
                    </a:lnTo>
                    <a:lnTo>
                      <a:pt x="700" y="705"/>
                    </a:lnTo>
                    <a:lnTo>
                      <a:pt x="697" y="705"/>
                    </a:lnTo>
                    <a:lnTo>
                      <a:pt x="692" y="703"/>
                    </a:lnTo>
                    <a:lnTo>
                      <a:pt x="688" y="703"/>
                    </a:lnTo>
                    <a:lnTo>
                      <a:pt x="685" y="703"/>
                    </a:lnTo>
                    <a:lnTo>
                      <a:pt x="681" y="702"/>
                    </a:lnTo>
                    <a:lnTo>
                      <a:pt x="678" y="698"/>
                    </a:lnTo>
                    <a:lnTo>
                      <a:pt x="676" y="695"/>
                    </a:lnTo>
                    <a:lnTo>
                      <a:pt x="674" y="691"/>
                    </a:lnTo>
                    <a:lnTo>
                      <a:pt x="672" y="691"/>
                    </a:lnTo>
                    <a:lnTo>
                      <a:pt x="671" y="691"/>
                    </a:lnTo>
                    <a:lnTo>
                      <a:pt x="665" y="693"/>
                    </a:lnTo>
                    <a:lnTo>
                      <a:pt x="662" y="695"/>
                    </a:lnTo>
                    <a:lnTo>
                      <a:pt x="657" y="698"/>
                    </a:lnTo>
                    <a:lnTo>
                      <a:pt x="657" y="700"/>
                    </a:lnTo>
                    <a:lnTo>
                      <a:pt x="657" y="702"/>
                    </a:lnTo>
                    <a:lnTo>
                      <a:pt x="657" y="703"/>
                    </a:lnTo>
                    <a:lnTo>
                      <a:pt x="657" y="705"/>
                    </a:lnTo>
                    <a:lnTo>
                      <a:pt x="657" y="707"/>
                    </a:lnTo>
                    <a:lnTo>
                      <a:pt x="655" y="707"/>
                    </a:lnTo>
                    <a:lnTo>
                      <a:pt x="652" y="707"/>
                    </a:lnTo>
                    <a:lnTo>
                      <a:pt x="650" y="707"/>
                    </a:lnTo>
                    <a:lnTo>
                      <a:pt x="646" y="709"/>
                    </a:lnTo>
                    <a:lnTo>
                      <a:pt x="645" y="710"/>
                    </a:lnTo>
                    <a:lnTo>
                      <a:pt x="643" y="710"/>
                    </a:lnTo>
                    <a:lnTo>
                      <a:pt x="643" y="709"/>
                    </a:lnTo>
                    <a:lnTo>
                      <a:pt x="641" y="707"/>
                    </a:lnTo>
                    <a:lnTo>
                      <a:pt x="639" y="707"/>
                    </a:lnTo>
                    <a:lnTo>
                      <a:pt x="638" y="707"/>
                    </a:lnTo>
                    <a:lnTo>
                      <a:pt x="636" y="707"/>
                    </a:lnTo>
                    <a:lnTo>
                      <a:pt x="632" y="709"/>
                    </a:lnTo>
                    <a:lnTo>
                      <a:pt x="631" y="709"/>
                    </a:lnTo>
                    <a:lnTo>
                      <a:pt x="629" y="707"/>
                    </a:lnTo>
                    <a:lnTo>
                      <a:pt x="627" y="705"/>
                    </a:lnTo>
                    <a:lnTo>
                      <a:pt x="625" y="703"/>
                    </a:lnTo>
                    <a:lnTo>
                      <a:pt x="624" y="702"/>
                    </a:lnTo>
                    <a:lnTo>
                      <a:pt x="622" y="703"/>
                    </a:lnTo>
                    <a:lnTo>
                      <a:pt x="620" y="705"/>
                    </a:lnTo>
                    <a:lnTo>
                      <a:pt x="620" y="709"/>
                    </a:lnTo>
                    <a:lnTo>
                      <a:pt x="620" y="710"/>
                    </a:lnTo>
                    <a:lnTo>
                      <a:pt x="622" y="714"/>
                    </a:lnTo>
                    <a:lnTo>
                      <a:pt x="620" y="716"/>
                    </a:lnTo>
                    <a:lnTo>
                      <a:pt x="618" y="714"/>
                    </a:lnTo>
                    <a:lnTo>
                      <a:pt x="615" y="712"/>
                    </a:lnTo>
                    <a:lnTo>
                      <a:pt x="613" y="710"/>
                    </a:lnTo>
                    <a:lnTo>
                      <a:pt x="610" y="709"/>
                    </a:lnTo>
                    <a:lnTo>
                      <a:pt x="604" y="709"/>
                    </a:lnTo>
                    <a:lnTo>
                      <a:pt x="601" y="710"/>
                    </a:lnTo>
                    <a:lnTo>
                      <a:pt x="597" y="710"/>
                    </a:lnTo>
                    <a:lnTo>
                      <a:pt x="594" y="712"/>
                    </a:lnTo>
                    <a:lnTo>
                      <a:pt x="590" y="714"/>
                    </a:lnTo>
                    <a:lnTo>
                      <a:pt x="589" y="716"/>
                    </a:lnTo>
                    <a:lnTo>
                      <a:pt x="587" y="719"/>
                    </a:lnTo>
                    <a:lnTo>
                      <a:pt x="589" y="722"/>
                    </a:lnTo>
                    <a:lnTo>
                      <a:pt x="590" y="726"/>
                    </a:lnTo>
                    <a:lnTo>
                      <a:pt x="594" y="728"/>
                    </a:lnTo>
                    <a:lnTo>
                      <a:pt x="596" y="731"/>
                    </a:lnTo>
                    <a:lnTo>
                      <a:pt x="597" y="735"/>
                    </a:lnTo>
                    <a:lnTo>
                      <a:pt x="599" y="738"/>
                    </a:lnTo>
                    <a:lnTo>
                      <a:pt x="599" y="742"/>
                    </a:lnTo>
                    <a:lnTo>
                      <a:pt x="599" y="745"/>
                    </a:lnTo>
                    <a:lnTo>
                      <a:pt x="597" y="747"/>
                    </a:lnTo>
                    <a:lnTo>
                      <a:pt x="596" y="747"/>
                    </a:lnTo>
                    <a:lnTo>
                      <a:pt x="592" y="747"/>
                    </a:lnTo>
                    <a:lnTo>
                      <a:pt x="590" y="745"/>
                    </a:lnTo>
                    <a:lnTo>
                      <a:pt x="589" y="743"/>
                    </a:lnTo>
                    <a:lnTo>
                      <a:pt x="587" y="742"/>
                    </a:lnTo>
                    <a:lnTo>
                      <a:pt x="583" y="740"/>
                    </a:lnTo>
                    <a:lnTo>
                      <a:pt x="582" y="740"/>
                    </a:lnTo>
                    <a:lnTo>
                      <a:pt x="578" y="738"/>
                    </a:lnTo>
                    <a:lnTo>
                      <a:pt x="573" y="736"/>
                    </a:lnTo>
                    <a:lnTo>
                      <a:pt x="568" y="733"/>
                    </a:lnTo>
                    <a:lnTo>
                      <a:pt x="564" y="728"/>
                    </a:lnTo>
                    <a:lnTo>
                      <a:pt x="564" y="726"/>
                    </a:lnTo>
                    <a:lnTo>
                      <a:pt x="561" y="724"/>
                    </a:lnTo>
                    <a:lnTo>
                      <a:pt x="559" y="726"/>
                    </a:lnTo>
                    <a:lnTo>
                      <a:pt x="557" y="726"/>
                    </a:lnTo>
                    <a:lnTo>
                      <a:pt x="550" y="726"/>
                    </a:lnTo>
                    <a:lnTo>
                      <a:pt x="547" y="726"/>
                    </a:lnTo>
                    <a:lnTo>
                      <a:pt x="542" y="724"/>
                    </a:lnTo>
                    <a:lnTo>
                      <a:pt x="540" y="724"/>
                    </a:lnTo>
                    <a:lnTo>
                      <a:pt x="540" y="722"/>
                    </a:lnTo>
                    <a:lnTo>
                      <a:pt x="542" y="721"/>
                    </a:lnTo>
                    <a:lnTo>
                      <a:pt x="543" y="719"/>
                    </a:lnTo>
                    <a:lnTo>
                      <a:pt x="548" y="710"/>
                    </a:lnTo>
                    <a:lnTo>
                      <a:pt x="555" y="702"/>
                    </a:lnTo>
                    <a:lnTo>
                      <a:pt x="555" y="700"/>
                    </a:lnTo>
                    <a:lnTo>
                      <a:pt x="554" y="700"/>
                    </a:lnTo>
                    <a:lnTo>
                      <a:pt x="552" y="698"/>
                    </a:lnTo>
                    <a:lnTo>
                      <a:pt x="550" y="698"/>
                    </a:lnTo>
                    <a:lnTo>
                      <a:pt x="548" y="696"/>
                    </a:lnTo>
                    <a:lnTo>
                      <a:pt x="548" y="695"/>
                    </a:lnTo>
                    <a:lnTo>
                      <a:pt x="547" y="695"/>
                    </a:lnTo>
                    <a:lnTo>
                      <a:pt x="545" y="696"/>
                    </a:lnTo>
                    <a:lnTo>
                      <a:pt x="543" y="696"/>
                    </a:lnTo>
                    <a:lnTo>
                      <a:pt x="540" y="696"/>
                    </a:lnTo>
                    <a:lnTo>
                      <a:pt x="540" y="693"/>
                    </a:lnTo>
                    <a:lnTo>
                      <a:pt x="540" y="691"/>
                    </a:lnTo>
                    <a:lnTo>
                      <a:pt x="540" y="689"/>
                    </a:lnTo>
                    <a:lnTo>
                      <a:pt x="538" y="688"/>
                    </a:lnTo>
                    <a:lnTo>
                      <a:pt x="536" y="688"/>
                    </a:lnTo>
                    <a:lnTo>
                      <a:pt x="535" y="686"/>
                    </a:lnTo>
                    <a:lnTo>
                      <a:pt x="535" y="684"/>
                    </a:lnTo>
                    <a:lnTo>
                      <a:pt x="536" y="681"/>
                    </a:lnTo>
                    <a:lnTo>
                      <a:pt x="538" y="679"/>
                    </a:lnTo>
                    <a:lnTo>
                      <a:pt x="540" y="675"/>
                    </a:lnTo>
                    <a:lnTo>
                      <a:pt x="540" y="674"/>
                    </a:lnTo>
                    <a:lnTo>
                      <a:pt x="538" y="672"/>
                    </a:lnTo>
                    <a:lnTo>
                      <a:pt x="536" y="672"/>
                    </a:lnTo>
                    <a:lnTo>
                      <a:pt x="533" y="674"/>
                    </a:lnTo>
                    <a:lnTo>
                      <a:pt x="531" y="674"/>
                    </a:lnTo>
                    <a:lnTo>
                      <a:pt x="519" y="677"/>
                    </a:lnTo>
                    <a:lnTo>
                      <a:pt x="517" y="677"/>
                    </a:lnTo>
                    <a:lnTo>
                      <a:pt x="515" y="677"/>
                    </a:lnTo>
                    <a:lnTo>
                      <a:pt x="515" y="674"/>
                    </a:lnTo>
                    <a:lnTo>
                      <a:pt x="517" y="672"/>
                    </a:lnTo>
                    <a:lnTo>
                      <a:pt x="519" y="670"/>
                    </a:lnTo>
                    <a:lnTo>
                      <a:pt x="522" y="670"/>
                    </a:lnTo>
                    <a:lnTo>
                      <a:pt x="524" y="668"/>
                    </a:lnTo>
                    <a:lnTo>
                      <a:pt x="528" y="667"/>
                    </a:lnTo>
                    <a:lnTo>
                      <a:pt x="528" y="665"/>
                    </a:lnTo>
                    <a:lnTo>
                      <a:pt x="526" y="663"/>
                    </a:lnTo>
                    <a:lnTo>
                      <a:pt x="522" y="661"/>
                    </a:lnTo>
                    <a:lnTo>
                      <a:pt x="521" y="658"/>
                    </a:lnTo>
                    <a:lnTo>
                      <a:pt x="519" y="656"/>
                    </a:lnTo>
                    <a:lnTo>
                      <a:pt x="517" y="653"/>
                    </a:lnTo>
                    <a:lnTo>
                      <a:pt x="519" y="649"/>
                    </a:lnTo>
                    <a:lnTo>
                      <a:pt x="519" y="646"/>
                    </a:lnTo>
                    <a:lnTo>
                      <a:pt x="521" y="646"/>
                    </a:lnTo>
                    <a:lnTo>
                      <a:pt x="522" y="646"/>
                    </a:lnTo>
                    <a:lnTo>
                      <a:pt x="524" y="646"/>
                    </a:lnTo>
                    <a:lnTo>
                      <a:pt x="524" y="644"/>
                    </a:lnTo>
                    <a:lnTo>
                      <a:pt x="524" y="642"/>
                    </a:lnTo>
                    <a:lnTo>
                      <a:pt x="524" y="639"/>
                    </a:lnTo>
                    <a:lnTo>
                      <a:pt x="522" y="637"/>
                    </a:lnTo>
                    <a:lnTo>
                      <a:pt x="522" y="635"/>
                    </a:lnTo>
                    <a:lnTo>
                      <a:pt x="524" y="632"/>
                    </a:lnTo>
                    <a:lnTo>
                      <a:pt x="526" y="628"/>
                    </a:lnTo>
                    <a:lnTo>
                      <a:pt x="528" y="627"/>
                    </a:lnTo>
                    <a:lnTo>
                      <a:pt x="529" y="623"/>
                    </a:lnTo>
                    <a:lnTo>
                      <a:pt x="531" y="620"/>
                    </a:lnTo>
                    <a:lnTo>
                      <a:pt x="533" y="618"/>
                    </a:lnTo>
                    <a:lnTo>
                      <a:pt x="535" y="614"/>
                    </a:lnTo>
                    <a:lnTo>
                      <a:pt x="536" y="614"/>
                    </a:lnTo>
                    <a:lnTo>
                      <a:pt x="538" y="614"/>
                    </a:lnTo>
                    <a:lnTo>
                      <a:pt x="540" y="616"/>
                    </a:lnTo>
                    <a:lnTo>
                      <a:pt x="542" y="614"/>
                    </a:lnTo>
                    <a:lnTo>
                      <a:pt x="542" y="613"/>
                    </a:lnTo>
                    <a:lnTo>
                      <a:pt x="542" y="609"/>
                    </a:lnTo>
                    <a:lnTo>
                      <a:pt x="540" y="606"/>
                    </a:lnTo>
                    <a:lnTo>
                      <a:pt x="538" y="602"/>
                    </a:lnTo>
                    <a:lnTo>
                      <a:pt x="535" y="595"/>
                    </a:lnTo>
                    <a:lnTo>
                      <a:pt x="533" y="586"/>
                    </a:lnTo>
                    <a:lnTo>
                      <a:pt x="533" y="583"/>
                    </a:lnTo>
                    <a:lnTo>
                      <a:pt x="533" y="578"/>
                    </a:lnTo>
                    <a:lnTo>
                      <a:pt x="533" y="572"/>
                    </a:lnTo>
                    <a:lnTo>
                      <a:pt x="531" y="569"/>
                    </a:lnTo>
                    <a:lnTo>
                      <a:pt x="529" y="565"/>
                    </a:lnTo>
                    <a:lnTo>
                      <a:pt x="528" y="565"/>
                    </a:lnTo>
                    <a:lnTo>
                      <a:pt x="526" y="567"/>
                    </a:lnTo>
                    <a:lnTo>
                      <a:pt x="524" y="569"/>
                    </a:lnTo>
                    <a:lnTo>
                      <a:pt x="522" y="567"/>
                    </a:lnTo>
                    <a:lnTo>
                      <a:pt x="522" y="565"/>
                    </a:lnTo>
                    <a:lnTo>
                      <a:pt x="521" y="562"/>
                    </a:lnTo>
                    <a:lnTo>
                      <a:pt x="517" y="559"/>
                    </a:lnTo>
                    <a:lnTo>
                      <a:pt x="515" y="557"/>
                    </a:lnTo>
                    <a:lnTo>
                      <a:pt x="512" y="553"/>
                    </a:lnTo>
                    <a:lnTo>
                      <a:pt x="508" y="550"/>
                    </a:lnTo>
                    <a:lnTo>
                      <a:pt x="503" y="548"/>
                    </a:lnTo>
                    <a:lnTo>
                      <a:pt x="500" y="546"/>
                    </a:lnTo>
                    <a:lnTo>
                      <a:pt x="494" y="546"/>
                    </a:lnTo>
                    <a:lnTo>
                      <a:pt x="493" y="546"/>
                    </a:lnTo>
                    <a:lnTo>
                      <a:pt x="491" y="548"/>
                    </a:lnTo>
                    <a:lnTo>
                      <a:pt x="489" y="550"/>
                    </a:lnTo>
                    <a:lnTo>
                      <a:pt x="486" y="550"/>
                    </a:lnTo>
                    <a:lnTo>
                      <a:pt x="482" y="548"/>
                    </a:lnTo>
                    <a:lnTo>
                      <a:pt x="479" y="548"/>
                    </a:lnTo>
                    <a:lnTo>
                      <a:pt x="477" y="548"/>
                    </a:lnTo>
                    <a:lnTo>
                      <a:pt x="475" y="548"/>
                    </a:lnTo>
                    <a:lnTo>
                      <a:pt x="473" y="548"/>
                    </a:lnTo>
                    <a:lnTo>
                      <a:pt x="473" y="546"/>
                    </a:lnTo>
                    <a:lnTo>
                      <a:pt x="473" y="545"/>
                    </a:lnTo>
                    <a:lnTo>
                      <a:pt x="475" y="543"/>
                    </a:lnTo>
                    <a:lnTo>
                      <a:pt x="477" y="541"/>
                    </a:lnTo>
                    <a:lnTo>
                      <a:pt x="473" y="541"/>
                    </a:lnTo>
                    <a:lnTo>
                      <a:pt x="472" y="539"/>
                    </a:lnTo>
                    <a:lnTo>
                      <a:pt x="472" y="538"/>
                    </a:lnTo>
                    <a:lnTo>
                      <a:pt x="472" y="534"/>
                    </a:lnTo>
                    <a:lnTo>
                      <a:pt x="472" y="532"/>
                    </a:lnTo>
                    <a:lnTo>
                      <a:pt x="470" y="532"/>
                    </a:lnTo>
                    <a:lnTo>
                      <a:pt x="468" y="532"/>
                    </a:lnTo>
                    <a:lnTo>
                      <a:pt x="465" y="534"/>
                    </a:lnTo>
                    <a:lnTo>
                      <a:pt x="461" y="534"/>
                    </a:lnTo>
                    <a:lnTo>
                      <a:pt x="459" y="536"/>
                    </a:lnTo>
                    <a:lnTo>
                      <a:pt x="458" y="536"/>
                    </a:lnTo>
                    <a:lnTo>
                      <a:pt x="456" y="538"/>
                    </a:lnTo>
                    <a:lnTo>
                      <a:pt x="451" y="538"/>
                    </a:lnTo>
                    <a:lnTo>
                      <a:pt x="447" y="538"/>
                    </a:lnTo>
                    <a:lnTo>
                      <a:pt x="442" y="536"/>
                    </a:lnTo>
                    <a:lnTo>
                      <a:pt x="438" y="536"/>
                    </a:lnTo>
                    <a:lnTo>
                      <a:pt x="433" y="536"/>
                    </a:lnTo>
                    <a:lnTo>
                      <a:pt x="432" y="538"/>
                    </a:lnTo>
                    <a:lnTo>
                      <a:pt x="428" y="541"/>
                    </a:lnTo>
                    <a:lnTo>
                      <a:pt x="426" y="545"/>
                    </a:lnTo>
                    <a:lnTo>
                      <a:pt x="423" y="546"/>
                    </a:lnTo>
                    <a:lnTo>
                      <a:pt x="419" y="550"/>
                    </a:lnTo>
                    <a:lnTo>
                      <a:pt x="416" y="552"/>
                    </a:lnTo>
                    <a:lnTo>
                      <a:pt x="398" y="559"/>
                    </a:lnTo>
                    <a:lnTo>
                      <a:pt x="395" y="560"/>
                    </a:lnTo>
                    <a:lnTo>
                      <a:pt x="393" y="562"/>
                    </a:lnTo>
                    <a:lnTo>
                      <a:pt x="390" y="562"/>
                    </a:lnTo>
                    <a:lnTo>
                      <a:pt x="388" y="560"/>
                    </a:lnTo>
                    <a:lnTo>
                      <a:pt x="383" y="557"/>
                    </a:lnTo>
                    <a:lnTo>
                      <a:pt x="379" y="555"/>
                    </a:lnTo>
                    <a:lnTo>
                      <a:pt x="374" y="553"/>
                    </a:lnTo>
                    <a:lnTo>
                      <a:pt x="367" y="553"/>
                    </a:lnTo>
                    <a:lnTo>
                      <a:pt x="362" y="555"/>
                    </a:lnTo>
                    <a:lnTo>
                      <a:pt x="356" y="557"/>
                    </a:lnTo>
                    <a:lnTo>
                      <a:pt x="353" y="559"/>
                    </a:lnTo>
                    <a:lnTo>
                      <a:pt x="349" y="562"/>
                    </a:lnTo>
                    <a:lnTo>
                      <a:pt x="348" y="567"/>
                    </a:lnTo>
                    <a:lnTo>
                      <a:pt x="348" y="571"/>
                    </a:lnTo>
                    <a:lnTo>
                      <a:pt x="346" y="576"/>
                    </a:lnTo>
                    <a:lnTo>
                      <a:pt x="346" y="574"/>
                    </a:lnTo>
                    <a:lnTo>
                      <a:pt x="346" y="571"/>
                    </a:lnTo>
                    <a:lnTo>
                      <a:pt x="346" y="567"/>
                    </a:lnTo>
                    <a:lnTo>
                      <a:pt x="346" y="564"/>
                    </a:lnTo>
                    <a:lnTo>
                      <a:pt x="346" y="560"/>
                    </a:lnTo>
                    <a:lnTo>
                      <a:pt x="344" y="559"/>
                    </a:lnTo>
                    <a:lnTo>
                      <a:pt x="344" y="557"/>
                    </a:lnTo>
                    <a:lnTo>
                      <a:pt x="339" y="559"/>
                    </a:lnTo>
                    <a:lnTo>
                      <a:pt x="335" y="559"/>
                    </a:lnTo>
                    <a:lnTo>
                      <a:pt x="335" y="562"/>
                    </a:lnTo>
                    <a:lnTo>
                      <a:pt x="334" y="564"/>
                    </a:lnTo>
                    <a:lnTo>
                      <a:pt x="334" y="569"/>
                    </a:lnTo>
                    <a:lnTo>
                      <a:pt x="318" y="564"/>
                    </a:lnTo>
                    <a:lnTo>
                      <a:pt x="301" y="564"/>
                    </a:lnTo>
                    <a:lnTo>
                      <a:pt x="297" y="564"/>
                    </a:lnTo>
                    <a:lnTo>
                      <a:pt x="294" y="565"/>
                    </a:lnTo>
                    <a:lnTo>
                      <a:pt x="292" y="564"/>
                    </a:lnTo>
                    <a:lnTo>
                      <a:pt x="290" y="564"/>
                    </a:lnTo>
                    <a:lnTo>
                      <a:pt x="290" y="562"/>
                    </a:lnTo>
                    <a:lnTo>
                      <a:pt x="288" y="560"/>
                    </a:lnTo>
                    <a:lnTo>
                      <a:pt x="287" y="557"/>
                    </a:lnTo>
                    <a:lnTo>
                      <a:pt x="283" y="557"/>
                    </a:lnTo>
                    <a:lnTo>
                      <a:pt x="280" y="557"/>
                    </a:lnTo>
                    <a:lnTo>
                      <a:pt x="278" y="557"/>
                    </a:lnTo>
                    <a:lnTo>
                      <a:pt x="276" y="555"/>
                    </a:lnTo>
                    <a:lnTo>
                      <a:pt x="274" y="553"/>
                    </a:lnTo>
                    <a:lnTo>
                      <a:pt x="273" y="552"/>
                    </a:lnTo>
                    <a:lnTo>
                      <a:pt x="271" y="550"/>
                    </a:lnTo>
                    <a:lnTo>
                      <a:pt x="269" y="548"/>
                    </a:lnTo>
                    <a:lnTo>
                      <a:pt x="266" y="548"/>
                    </a:lnTo>
                    <a:lnTo>
                      <a:pt x="262" y="546"/>
                    </a:lnTo>
                    <a:lnTo>
                      <a:pt x="252" y="541"/>
                    </a:lnTo>
                    <a:lnTo>
                      <a:pt x="243" y="534"/>
                    </a:lnTo>
                    <a:lnTo>
                      <a:pt x="232" y="529"/>
                    </a:lnTo>
                    <a:lnTo>
                      <a:pt x="231" y="527"/>
                    </a:lnTo>
                    <a:lnTo>
                      <a:pt x="227" y="529"/>
                    </a:lnTo>
                    <a:lnTo>
                      <a:pt x="225" y="529"/>
                    </a:lnTo>
                    <a:lnTo>
                      <a:pt x="224" y="529"/>
                    </a:lnTo>
                    <a:lnTo>
                      <a:pt x="220" y="529"/>
                    </a:lnTo>
                    <a:lnTo>
                      <a:pt x="215" y="525"/>
                    </a:lnTo>
                    <a:lnTo>
                      <a:pt x="212" y="524"/>
                    </a:lnTo>
                    <a:lnTo>
                      <a:pt x="206" y="524"/>
                    </a:lnTo>
                    <a:lnTo>
                      <a:pt x="201" y="524"/>
                    </a:lnTo>
                    <a:lnTo>
                      <a:pt x="198" y="522"/>
                    </a:lnTo>
                    <a:lnTo>
                      <a:pt x="194" y="518"/>
                    </a:lnTo>
                    <a:lnTo>
                      <a:pt x="192" y="517"/>
                    </a:lnTo>
                    <a:lnTo>
                      <a:pt x="189" y="513"/>
                    </a:lnTo>
                    <a:lnTo>
                      <a:pt x="184" y="510"/>
                    </a:lnTo>
                    <a:lnTo>
                      <a:pt x="178" y="508"/>
                    </a:lnTo>
                    <a:lnTo>
                      <a:pt x="173" y="504"/>
                    </a:lnTo>
                    <a:lnTo>
                      <a:pt x="170" y="503"/>
                    </a:lnTo>
                    <a:lnTo>
                      <a:pt x="168" y="499"/>
                    </a:lnTo>
                    <a:lnTo>
                      <a:pt x="164" y="497"/>
                    </a:lnTo>
                    <a:lnTo>
                      <a:pt x="159" y="497"/>
                    </a:lnTo>
                    <a:lnTo>
                      <a:pt x="154" y="496"/>
                    </a:lnTo>
                    <a:lnTo>
                      <a:pt x="150" y="494"/>
                    </a:lnTo>
                    <a:lnTo>
                      <a:pt x="145" y="490"/>
                    </a:lnTo>
                    <a:lnTo>
                      <a:pt x="143" y="485"/>
                    </a:lnTo>
                    <a:lnTo>
                      <a:pt x="140" y="478"/>
                    </a:lnTo>
                    <a:lnTo>
                      <a:pt x="140" y="473"/>
                    </a:lnTo>
                    <a:lnTo>
                      <a:pt x="138" y="470"/>
                    </a:lnTo>
                    <a:lnTo>
                      <a:pt x="136" y="466"/>
                    </a:lnTo>
                    <a:lnTo>
                      <a:pt x="133" y="463"/>
                    </a:lnTo>
                    <a:lnTo>
                      <a:pt x="131" y="459"/>
                    </a:lnTo>
                    <a:lnTo>
                      <a:pt x="131" y="457"/>
                    </a:lnTo>
                    <a:lnTo>
                      <a:pt x="133" y="457"/>
                    </a:lnTo>
                    <a:lnTo>
                      <a:pt x="135" y="457"/>
                    </a:lnTo>
                    <a:lnTo>
                      <a:pt x="138" y="459"/>
                    </a:lnTo>
                    <a:lnTo>
                      <a:pt x="140" y="457"/>
                    </a:lnTo>
                    <a:lnTo>
                      <a:pt x="142" y="456"/>
                    </a:lnTo>
                    <a:lnTo>
                      <a:pt x="142" y="452"/>
                    </a:lnTo>
                    <a:lnTo>
                      <a:pt x="142" y="450"/>
                    </a:lnTo>
                    <a:lnTo>
                      <a:pt x="140" y="447"/>
                    </a:lnTo>
                    <a:lnTo>
                      <a:pt x="138" y="443"/>
                    </a:lnTo>
                    <a:lnTo>
                      <a:pt x="136" y="440"/>
                    </a:lnTo>
                    <a:lnTo>
                      <a:pt x="136" y="438"/>
                    </a:lnTo>
                    <a:lnTo>
                      <a:pt x="133" y="433"/>
                    </a:lnTo>
                    <a:lnTo>
                      <a:pt x="128" y="428"/>
                    </a:lnTo>
                    <a:lnTo>
                      <a:pt x="124" y="422"/>
                    </a:lnTo>
                    <a:lnTo>
                      <a:pt x="124" y="421"/>
                    </a:lnTo>
                    <a:lnTo>
                      <a:pt x="124" y="417"/>
                    </a:lnTo>
                    <a:lnTo>
                      <a:pt x="126" y="415"/>
                    </a:lnTo>
                    <a:lnTo>
                      <a:pt x="126" y="414"/>
                    </a:lnTo>
                    <a:lnTo>
                      <a:pt x="128" y="412"/>
                    </a:lnTo>
                    <a:lnTo>
                      <a:pt x="126" y="410"/>
                    </a:lnTo>
                    <a:lnTo>
                      <a:pt x="119" y="398"/>
                    </a:lnTo>
                    <a:lnTo>
                      <a:pt x="112" y="386"/>
                    </a:lnTo>
                    <a:lnTo>
                      <a:pt x="102" y="379"/>
                    </a:lnTo>
                    <a:lnTo>
                      <a:pt x="96" y="377"/>
                    </a:lnTo>
                    <a:lnTo>
                      <a:pt x="91" y="377"/>
                    </a:lnTo>
                    <a:lnTo>
                      <a:pt x="88" y="375"/>
                    </a:lnTo>
                    <a:lnTo>
                      <a:pt x="84" y="375"/>
                    </a:lnTo>
                    <a:lnTo>
                      <a:pt x="81" y="374"/>
                    </a:lnTo>
                    <a:lnTo>
                      <a:pt x="79" y="372"/>
                    </a:lnTo>
                    <a:lnTo>
                      <a:pt x="70" y="374"/>
                    </a:lnTo>
                    <a:lnTo>
                      <a:pt x="63" y="374"/>
                    </a:lnTo>
                    <a:lnTo>
                      <a:pt x="61" y="374"/>
                    </a:lnTo>
                    <a:lnTo>
                      <a:pt x="60" y="372"/>
                    </a:lnTo>
                    <a:lnTo>
                      <a:pt x="58" y="370"/>
                    </a:lnTo>
                    <a:lnTo>
                      <a:pt x="60" y="367"/>
                    </a:lnTo>
                    <a:lnTo>
                      <a:pt x="60" y="365"/>
                    </a:lnTo>
                    <a:lnTo>
                      <a:pt x="60" y="361"/>
                    </a:lnTo>
                    <a:lnTo>
                      <a:pt x="60" y="360"/>
                    </a:lnTo>
                    <a:lnTo>
                      <a:pt x="58" y="358"/>
                    </a:lnTo>
                    <a:lnTo>
                      <a:pt x="51" y="353"/>
                    </a:lnTo>
                    <a:lnTo>
                      <a:pt x="44" y="347"/>
                    </a:lnTo>
                    <a:lnTo>
                      <a:pt x="35" y="344"/>
                    </a:lnTo>
                    <a:lnTo>
                      <a:pt x="32" y="344"/>
                    </a:lnTo>
                    <a:lnTo>
                      <a:pt x="30" y="344"/>
                    </a:lnTo>
                    <a:lnTo>
                      <a:pt x="26" y="344"/>
                    </a:lnTo>
                    <a:lnTo>
                      <a:pt x="23" y="344"/>
                    </a:lnTo>
                    <a:lnTo>
                      <a:pt x="21" y="342"/>
                    </a:lnTo>
                    <a:lnTo>
                      <a:pt x="19" y="340"/>
                    </a:lnTo>
                    <a:lnTo>
                      <a:pt x="18" y="339"/>
                    </a:lnTo>
                    <a:lnTo>
                      <a:pt x="19" y="337"/>
                    </a:lnTo>
                    <a:lnTo>
                      <a:pt x="21" y="335"/>
                    </a:lnTo>
                    <a:lnTo>
                      <a:pt x="23" y="335"/>
                    </a:lnTo>
                    <a:lnTo>
                      <a:pt x="25" y="333"/>
                    </a:lnTo>
                    <a:lnTo>
                      <a:pt x="26" y="332"/>
                    </a:lnTo>
                    <a:lnTo>
                      <a:pt x="28" y="328"/>
                    </a:lnTo>
                    <a:lnTo>
                      <a:pt x="26" y="325"/>
                    </a:lnTo>
                    <a:lnTo>
                      <a:pt x="25" y="321"/>
                    </a:lnTo>
                    <a:lnTo>
                      <a:pt x="23" y="319"/>
                    </a:lnTo>
                    <a:lnTo>
                      <a:pt x="19" y="316"/>
                    </a:lnTo>
                    <a:lnTo>
                      <a:pt x="18" y="314"/>
                    </a:lnTo>
                    <a:lnTo>
                      <a:pt x="16" y="311"/>
                    </a:lnTo>
                    <a:lnTo>
                      <a:pt x="16" y="309"/>
                    </a:lnTo>
                    <a:lnTo>
                      <a:pt x="16" y="306"/>
                    </a:lnTo>
                    <a:lnTo>
                      <a:pt x="16" y="304"/>
                    </a:lnTo>
                    <a:lnTo>
                      <a:pt x="16" y="300"/>
                    </a:lnTo>
                    <a:lnTo>
                      <a:pt x="14" y="299"/>
                    </a:lnTo>
                    <a:lnTo>
                      <a:pt x="11" y="300"/>
                    </a:lnTo>
                    <a:lnTo>
                      <a:pt x="7" y="302"/>
                    </a:lnTo>
                    <a:lnTo>
                      <a:pt x="4" y="302"/>
                    </a:lnTo>
                    <a:lnTo>
                      <a:pt x="2" y="302"/>
                    </a:lnTo>
                    <a:lnTo>
                      <a:pt x="0" y="299"/>
                    </a:lnTo>
                    <a:lnTo>
                      <a:pt x="0" y="297"/>
                    </a:lnTo>
                    <a:lnTo>
                      <a:pt x="0" y="293"/>
                    </a:lnTo>
                    <a:lnTo>
                      <a:pt x="0" y="290"/>
                    </a:lnTo>
                    <a:lnTo>
                      <a:pt x="0" y="288"/>
                    </a:lnTo>
                    <a:lnTo>
                      <a:pt x="0" y="283"/>
                    </a:lnTo>
                    <a:lnTo>
                      <a:pt x="0" y="278"/>
                    </a:lnTo>
                    <a:lnTo>
                      <a:pt x="2" y="272"/>
                    </a:lnTo>
                    <a:lnTo>
                      <a:pt x="4" y="269"/>
                    </a:lnTo>
                    <a:lnTo>
                      <a:pt x="7" y="265"/>
                    </a:lnTo>
                    <a:lnTo>
                      <a:pt x="9" y="265"/>
                    </a:lnTo>
                    <a:lnTo>
                      <a:pt x="12" y="265"/>
                    </a:lnTo>
                    <a:lnTo>
                      <a:pt x="14" y="265"/>
                    </a:lnTo>
                    <a:lnTo>
                      <a:pt x="18" y="267"/>
                    </a:lnTo>
                    <a:lnTo>
                      <a:pt x="19" y="265"/>
                    </a:lnTo>
                    <a:lnTo>
                      <a:pt x="19" y="264"/>
                    </a:lnTo>
                    <a:lnTo>
                      <a:pt x="21" y="262"/>
                    </a:lnTo>
                    <a:lnTo>
                      <a:pt x="23" y="264"/>
                    </a:lnTo>
                    <a:lnTo>
                      <a:pt x="26" y="264"/>
                    </a:lnTo>
                    <a:lnTo>
                      <a:pt x="28" y="265"/>
                    </a:lnTo>
                    <a:lnTo>
                      <a:pt x="30" y="267"/>
                    </a:lnTo>
                    <a:lnTo>
                      <a:pt x="32" y="267"/>
                    </a:lnTo>
                    <a:lnTo>
                      <a:pt x="35" y="267"/>
                    </a:lnTo>
                    <a:lnTo>
                      <a:pt x="37" y="267"/>
                    </a:lnTo>
                    <a:lnTo>
                      <a:pt x="37" y="265"/>
                    </a:lnTo>
                    <a:lnTo>
                      <a:pt x="39" y="260"/>
                    </a:lnTo>
                    <a:lnTo>
                      <a:pt x="42" y="257"/>
                    </a:lnTo>
                    <a:lnTo>
                      <a:pt x="46" y="255"/>
                    </a:lnTo>
                    <a:lnTo>
                      <a:pt x="51" y="253"/>
                    </a:lnTo>
                    <a:lnTo>
                      <a:pt x="54" y="253"/>
                    </a:lnTo>
                    <a:lnTo>
                      <a:pt x="56" y="255"/>
                    </a:lnTo>
                    <a:lnTo>
                      <a:pt x="58" y="255"/>
                    </a:lnTo>
                    <a:lnTo>
                      <a:pt x="67" y="250"/>
                    </a:lnTo>
                    <a:lnTo>
                      <a:pt x="74" y="243"/>
                    </a:lnTo>
                    <a:lnTo>
                      <a:pt x="75" y="241"/>
                    </a:lnTo>
                    <a:lnTo>
                      <a:pt x="77" y="239"/>
                    </a:lnTo>
                    <a:lnTo>
                      <a:pt x="77" y="237"/>
                    </a:lnTo>
                    <a:lnTo>
                      <a:pt x="79" y="236"/>
                    </a:lnTo>
                    <a:lnTo>
                      <a:pt x="82" y="236"/>
                    </a:lnTo>
                    <a:lnTo>
                      <a:pt x="88" y="234"/>
                    </a:lnTo>
                    <a:lnTo>
                      <a:pt x="89" y="234"/>
                    </a:lnTo>
                    <a:lnTo>
                      <a:pt x="93" y="231"/>
                    </a:lnTo>
                    <a:lnTo>
                      <a:pt x="95" y="227"/>
                    </a:lnTo>
                    <a:lnTo>
                      <a:pt x="95" y="225"/>
                    </a:lnTo>
                    <a:lnTo>
                      <a:pt x="93" y="222"/>
                    </a:lnTo>
                    <a:lnTo>
                      <a:pt x="91" y="220"/>
                    </a:lnTo>
                    <a:lnTo>
                      <a:pt x="89" y="218"/>
                    </a:lnTo>
                    <a:lnTo>
                      <a:pt x="89" y="215"/>
                    </a:lnTo>
                    <a:lnTo>
                      <a:pt x="89" y="211"/>
                    </a:lnTo>
                    <a:lnTo>
                      <a:pt x="91" y="210"/>
                    </a:lnTo>
                    <a:lnTo>
                      <a:pt x="91" y="206"/>
                    </a:lnTo>
                    <a:lnTo>
                      <a:pt x="91" y="203"/>
                    </a:lnTo>
                    <a:lnTo>
                      <a:pt x="89" y="197"/>
                    </a:lnTo>
                    <a:lnTo>
                      <a:pt x="86" y="192"/>
                    </a:lnTo>
                    <a:lnTo>
                      <a:pt x="82" y="187"/>
                    </a:lnTo>
                    <a:lnTo>
                      <a:pt x="81" y="185"/>
                    </a:lnTo>
                    <a:lnTo>
                      <a:pt x="79" y="183"/>
                    </a:lnTo>
                    <a:lnTo>
                      <a:pt x="75" y="182"/>
                    </a:lnTo>
                    <a:lnTo>
                      <a:pt x="74" y="180"/>
                    </a:lnTo>
                    <a:lnTo>
                      <a:pt x="72" y="180"/>
                    </a:lnTo>
                    <a:lnTo>
                      <a:pt x="70" y="180"/>
                    </a:lnTo>
                    <a:lnTo>
                      <a:pt x="68" y="178"/>
                    </a:lnTo>
                    <a:lnTo>
                      <a:pt x="68" y="176"/>
                    </a:lnTo>
                    <a:lnTo>
                      <a:pt x="68" y="173"/>
                    </a:lnTo>
                    <a:lnTo>
                      <a:pt x="72" y="171"/>
                    </a:lnTo>
                    <a:lnTo>
                      <a:pt x="74" y="168"/>
                    </a:lnTo>
                    <a:lnTo>
                      <a:pt x="79" y="166"/>
                    </a:lnTo>
                    <a:lnTo>
                      <a:pt x="84" y="166"/>
                    </a:lnTo>
                    <a:lnTo>
                      <a:pt x="89" y="166"/>
                    </a:lnTo>
                    <a:lnTo>
                      <a:pt x="95" y="166"/>
                    </a:lnTo>
                    <a:lnTo>
                      <a:pt x="98" y="164"/>
                    </a:lnTo>
                    <a:lnTo>
                      <a:pt x="100" y="162"/>
                    </a:lnTo>
                    <a:lnTo>
                      <a:pt x="100" y="161"/>
                    </a:lnTo>
                    <a:lnTo>
                      <a:pt x="100" y="157"/>
                    </a:lnTo>
                    <a:lnTo>
                      <a:pt x="100" y="156"/>
                    </a:lnTo>
                    <a:lnTo>
                      <a:pt x="98" y="152"/>
                    </a:lnTo>
                    <a:lnTo>
                      <a:pt x="98" y="150"/>
                    </a:lnTo>
                    <a:lnTo>
                      <a:pt x="98" y="147"/>
                    </a:lnTo>
                    <a:lnTo>
                      <a:pt x="98" y="142"/>
                    </a:lnTo>
                    <a:lnTo>
                      <a:pt x="96" y="138"/>
                    </a:lnTo>
                    <a:lnTo>
                      <a:pt x="96" y="135"/>
                    </a:lnTo>
                    <a:lnTo>
                      <a:pt x="98" y="131"/>
                    </a:lnTo>
                    <a:lnTo>
                      <a:pt x="98" y="128"/>
                    </a:lnTo>
                    <a:lnTo>
                      <a:pt x="102" y="126"/>
                    </a:lnTo>
                    <a:lnTo>
                      <a:pt x="103" y="126"/>
                    </a:lnTo>
                    <a:lnTo>
                      <a:pt x="110" y="126"/>
                    </a:lnTo>
                    <a:lnTo>
                      <a:pt x="115" y="128"/>
                    </a:lnTo>
                    <a:lnTo>
                      <a:pt x="121" y="128"/>
                    </a:lnTo>
                    <a:lnTo>
                      <a:pt x="126" y="128"/>
                    </a:lnTo>
                    <a:lnTo>
                      <a:pt x="128" y="126"/>
                    </a:lnTo>
                    <a:lnTo>
                      <a:pt x="131" y="126"/>
                    </a:lnTo>
                    <a:lnTo>
                      <a:pt x="135" y="124"/>
                    </a:lnTo>
                    <a:lnTo>
                      <a:pt x="136" y="122"/>
                    </a:lnTo>
                    <a:lnTo>
                      <a:pt x="138" y="121"/>
                    </a:lnTo>
                    <a:lnTo>
                      <a:pt x="138" y="117"/>
                    </a:lnTo>
                    <a:lnTo>
                      <a:pt x="136" y="114"/>
                    </a:lnTo>
                    <a:lnTo>
                      <a:pt x="136" y="110"/>
                    </a:lnTo>
                    <a:lnTo>
                      <a:pt x="135" y="107"/>
                    </a:lnTo>
                    <a:lnTo>
                      <a:pt x="135" y="103"/>
                    </a:lnTo>
                    <a:lnTo>
                      <a:pt x="135" y="100"/>
                    </a:lnTo>
                    <a:lnTo>
                      <a:pt x="136" y="96"/>
                    </a:lnTo>
                    <a:lnTo>
                      <a:pt x="140" y="94"/>
                    </a:lnTo>
                    <a:lnTo>
                      <a:pt x="143" y="93"/>
                    </a:lnTo>
                    <a:lnTo>
                      <a:pt x="145" y="93"/>
                    </a:lnTo>
                    <a:lnTo>
                      <a:pt x="149" y="93"/>
                    </a:lnTo>
                    <a:lnTo>
                      <a:pt x="152" y="93"/>
                    </a:lnTo>
                    <a:lnTo>
                      <a:pt x="154" y="93"/>
                    </a:lnTo>
                    <a:lnTo>
                      <a:pt x="157" y="93"/>
                    </a:lnTo>
                    <a:lnTo>
                      <a:pt x="157" y="91"/>
                    </a:lnTo>
                    <a:lnTo>
                      <a:pt x="159" y="91"/>
                    </a:lnTo>
                    <a:lnTo>
                      <a:pt x="161" y="91"/>
                    </a:lnTo>
                    <a:lnTo>
                      <a:pt x="163" y="89"/>
                    </a:lnTo>
                    <a:lnTo>
                      <a:pt x="166" y="94"/>
                    </a:lnTo>
                    <a:lnTo>
                      <a:pt x="168" y="96"/>
                    </a:lnTo>
                    <a:lnTo>
                      <a:pt x="173" y="98"/>
                    </a:lnTo>
                    <a:lnTo>
                      <a:pt x="177" y="100"/>
                    </a:lnTo>
                    <a:lnTo>
                      <a:pt x="180" y="101"/>
                    </a:lnTo>
                    <a:lnTo>
                      <a:pt x="184" y="103"/>
                    </a:lnTo>
                    <a:lnTo>
                      <a:pt x="187" y="105"/>
                    </a:lnTo>
                    <a:lnTo>
                      <a:pt x="191" y="108"/>
                    </a:lnTo>
                    <a:lnTo>
                      <a:pt x="194" y="110"/>
                    </a:lnTo>
                    <a:lnTo>
                      <a:pt x="198" y="112"/>
                    </a:lnTo>
                    <a:lnTo>
                      <a:pt x="199" y="112"/>
                    </a:lnTo>
                    <a:lnTo>
                      <a:pt x="203" y="110"/>
                    </a:lnTo>
                    <a:lnTo>
                      <a:pt x="205" y="108"/>
                    </a:lnTo>
                    <a:lnTo>
                      <a:pt x="206" y="107"/>
                    </a:lnTo>
                    <a:lnTo>
                      <a:pt x="210" y="108"/>
                    </a:lnTo>
                    <a:lnTo>
                      <a:pt x="212" y="110"/>
                    </a:lnTo>
                    <a:lnTo>
                      <a:pt x="213" y="112"/>
                    </a:lnTo>
                    <a:lnTo>
                      <a:pt x="213" y="114"/>
                    </a:lnTo>
                    <a:lnTo>
                      <a:pt x="217" y="115"/>
                    </a:lnTo>
                    <a:lnTo>
                      <a:pt x="222" y="117"/>
                    </a:lnTo>
                    <a:lnTo>
                      <a:pt x="225" y="119"/>
                    </a:lnTo>
                    <a:lnTo>
                      <a:pt x="227" y="122"/>
                    </a:lnTo>
                    <a:lnTo>
                      <a:pt x="229" y="128"/>
                    </a:lnTo>
                    <a:lnTo>
                      <a:pt x="231" y="131"/>
                    </a:lnTo>
                    <a:lnTo>
                      <a:pt x="232" y="136"/>
                    </a:lnTo>
                    <a:lnTo>
                      <a:pt x="236" y="140"/>
                    </a:lnTo>
                    <a:lnTo>
                      <a:pt x="238" y="142"/>
                    </a:lnTo>
                    <a:lnTo>
                      <a:pt x="241" y="145"/>
                    </a:lnTo>
                    <a:lnTo>
                      <a:pt x="245" y="147"/>
                    </a:lnTo>
                    <a:lnTo>
                      <a:pt x="246" y="150"/>
                    </a:lnTo>
                    <a:lnTo>
                      <a:pt x="245" y="152"/>
                    </a:lnTo>
                    <a:lnTo>
                      <a:pt x="245" y="156"/>
                    </a:lnTo>
                    <a:lnTo>
                      <a:pt x="245" y="157"/>
                    </a:lnTo>
                    <a:lnTo>
                      <a:pt x="246" y="161"/>
                    </a:lnTo>
                    <a:lnTo>
                      <a:pt x="248" y="162"/>
                    </a:lnTo>
                    <a:lnTo>
                      <a:pt x="248" y="164"/>
                    </a:lnTo>
                    <a:lnTo>
                      <a:pt x="248" y="168"/>
                    </a:lnTo>
                    <a:lnTo>
                      <a:pt x="246" y="171"/>
                    </a:lnTo>
                    <a:lnTo>
                      <a:pt x="245" y="173"/>
                    </a:lnTo>
                    <a:lnTo>
                      <a:pt x="246" y="175"/>
                    </a:lnTo>
                    <a:lnTo>
                      <a:pt x="248" y="175"/>
                    </a:lnTo>
                    <a:lnTo>
                      <a:pt x="250" y="173"/>
                    </a:lnTo>
                    <a:lnTo>
                      <a:pt x="253" y="173"/>
                    </a:lnTo>
                    <a:lnTo>
                      <a:pt x="267" y="171"/>
                    </a:lnTo>
                    <a:lnTo>
                      <a:pt x="283" y="169"/>
                    </a:lnTo>
                    <a:lnTo>
                      <a:pt x="299" y="173"/>
                    </a:lnTo>
                    <a:lnTo>
                      <a:pt x="313" y="180"/>
                    </a:lnTo>
                    <a:lnTo>
                      <a:pt x="327" y="183"/>
                    </a:lnTo>
                    <a:lnTo>
                      <a:pt x="330" y="183"/>
                    </a:lnTo>
                    <a:lnTo>
                      <a:pt x="334" y="183"/>
                    </a:lnTo>
                    <a:lnTo>
                      <a:pt x="337" y="182"/>
                    </a:lnTo>
                    <a:lnTo>
                      <a:pt x="339" y="180"/>
                    </a:lnTo>
                    <a:lnTo>
                      <a:pt x="341" y="180"/>
                    </a:lnTo>
                    <a:lnTo>
                      <a:pt x="341" y="182"/>
                    </a:lnTo>
                    <a:lnTo>
                      <a:pt x="341" y="183"/>
                    </a:lnTo>
                    <a:lnTo>
                      <a:pt x="342" y="187"/>
                    </a:lnTo>
                    <a:lnTo>
                      <a:pt x="346" y="187"/>
                    </a:lnTo>
                    <a:lnTo>
                      <a:pt x="346" y="189"/>
                    </a:lnTo>
                    <a:lnTo>
                      <a:pt x="348" y="190"/>
                    </a:lnTo>
                    <a:lnTo>
                      <a:pt x="348" y="194"/>
                    </a:lnTo>
                    <a:lnTo>
                      <a:pt x="349" y="197"/>
                    </a:lnTo>
                    <a:lnTo>
                      <a:pt x="351" y="199"/>
                    </a:lnTo>
                    <a:lnTo>
                      <a:pt x="355" y="203"/>
                    </a:lnTo>
                    <a:lnTo>
                      <a:pt x="356" y="208"/>
                    </a:lnTo>
                    <a:lnTo>
                      <a:pt x="356" y="213"/>
                    </a:lnTo>
                    <a:lnTo>
                      <a:pt x="356" y="215"/>
                    </a:lnTo>
                    <a:lnTo>
                      <a:pt x="356" y="218"/>
                    </a:lnTo>
                    <a:lnTo>
                      <a:pt x="356" y="220"/>
                    </a:lnTo>
                    <a:lnTo>
                      <a:pt x="358" y="222"/>
                    </a:lnTo>
                    <a:lnTo>
                      <a:pt x="360" y="222"/>
                    </a:lnTo>
                    <a:lnTo>
                      <a:pt x="362" y="222"/>
                    </a:lnTo>
                    <a:lnTo>
                      <a:pt x="365" y="218"/>
                    </a:lnTo>
                    <a:lnTo>
                      <a:pt x="369" y="215"/>
                    </a:lnTo>
                    <a:lnTo>
                      <a:pt x="372" y="213"/>
                    </a:lnTo>
                    <a:lnTo>
                      <a:pt x="377" y="213"/>
                    </a:lnTo>
                    <a:lnTo>
                      <a:pt x="384" y="215"/>
                    </a:lnTo>
                    <a:lnTo>
                      <a:pt x="391" y="213"/>
                    </a:lnTo>
                    <a:lnTo>
                      <a:pt x="400" y="215"/>
                    </a:lnTo>
                    <a:lnTo>
                      <a:pt x="405" y="215"/>
                    </a:lnTo>
                    <a:lnTo>
                      <a:pt x="412" y="217"/>
                    </a:lnTo>
                    <a:lnTo>
                      <a:pt x="418" y="215"/>
                    </a:lnTo>
                    <a:lnTo>
                      <a:pt x="421" y="213"/>
                    </a:lnTo>
                    <a:lnTo>
                      <a:pt x="426" y="213"/>
                    </a:lnTo>
                    <a:lnTo>
                      <a:pt x="432" y="213"/>
                    </a:lnTo>
                    <a:lnTo>
                      <a:pt x="438" y="213"/>
                    </a:lnTo>
                    <a:lnTo>
                      <a:pt x="444" y="215"/>
                    </a:lnTo>
                    <a:lnTo>
                      <a:pt x="451" y="217"/>
                    </a:lnTo>
                    <a:lnTo>
                      <a:pt x="456" y="217"/>
                    </a:lnTo>
                    <a:lnTo>
                      <a:pt x="459" y="217"/>
                    </a:lnTo>
                    <a:lnTo>
                      <a:pt x="463" y="220"/>
                    </a:lnTo>
                    <a:lnTo>
                      <a:pt x="466" y="224"/>
                    </a:lnTo>
                    <a:lnTo>
                      <a:pt x="472" y="225"/>
                    </a:lnTo>
                    <a:lnTo>
                      <a:pt x="496" y="234"/>
                    </a:lnTo>
                    <a:lnTo>
                      <a:pt x="521" y="237"/>
                    </a:lnTo>
                    <a:lnTo>
                      <a:pt x="536" y="234"/>
                    </a:lnTo>
                    <a:lnTo>
                      <a:pt x="550" y="227"/>
                    </a:lnTo>
                    <a:lnTo>
                      <a:pt x="561" y="225"/>
                    </a:lnTo>
                    <a:lnTo>
                      <a:pt x="571" y="224"/>
                    </a:lnTo>
                    <a:lnTo>
                      <a:pt x="576" y="224"/>
                    </a:lnTo>
                    <a:lnTo>
                      <a:pt x="583" y="225"/>
                    </a:lnTo>
                    <a:lnTo>
                      <a:pt x="590" y="225"/>
                    </a:lnTo>
                    <a:lnTo>
                      <a:pt x="596" y="224"/>
                    </a:lnTo>
                    <a:lnTo>
                      <a:pt x="599" y="220"/>
                    </a:lnTo>
                    <a:lnTo>
                      <a:pt x="603" y="217"/>
                    </a:lnTo>
                    <a:lnTo>
                      <a:pt x="604" y="213"/>
                    </a:lnTo>
                    <a:lnTo>
                      <a:pt x="606" y="211"/>
                    </a:lnTo>
                    <a:lnTo>
                      <a:pt x="610" y="210"/>
                    </a:lnTo>
                    <a:lnTo>
                      <a:pt x="611" y="210"/>
                    </a:lnTo>
                    <a:lnTo>
                      <a:pt x="615" y="210"/>
                    </a:lnTo>
                    <a:lnTo>
                      <a:pt x="618" y="206"/>
                    </a:lnTo>
                    <a:lnTo>
                      <a:pt x="620" y="203"/>
                    </a:lnTo>
                    <a:lnTo>
                      <a:pt x="622" y="199"/>
                    </a:lnTo>
                    <a:lnTo>
                      <a:pt x="624" y="196"/>
                    </a:lnTo>
                    <a:lnTo>
                      <a:pt x="624" y="190"/>
                    </a:lnTo>
                    <a:lnTo>
                      <a:pt x="622" y="187"/>
                    </a:lnTo>
                    <a:lnTo>
                      <a:pt x="618" y="185"/>
                    </a:lnTo>
                    <a:lnTo>
                      <a:pt x="615" y="183"/>
                    </a:lnTo>
                    <a:lnTo>
                      <a:pt x="611" y="182"/>
                    </a:lnTo>
                    <a:lnTo>
                      <a:pt x="608" y="182"/>
                    </a:lnTo>
                    <a:lnTo>
                      <a:pt x="606" y="180"/>
                    </a:lnTo>
                    <a:lnTo>
                      <a:pt x="604" y="178"/>
                    </a:lnTo>
                    <a:lnTo>
                      <a:pt x="603" y="176"/>
                    </a:lnTo>
                    <a:lnTo>
                      <a:pt x="603" y="173"/>
                    </a:lnTo>
                    <a:lnTo>
                      <a:pt x="604" y="169"/>
                    </a:lnTo>
                    <a:lnTo>
                      <a:pt x="608" y="168"/>
                    </a:lnTo>
                    <a:lnTo>
                      <a:pt x="611" y="169"/>
                    </a:lnTo>
                    <a:lnTo>
                      <a:pt x="615" y="171"/>
                    </a:lnTo>
                    <a:lnTo>
                      <a:pt x="618" y="171"/>
                    </a:lnTo>
                    <a:lnTo>
                      <a:pt x="620" y="171"/>
                    </a:lnTo>
                    <a:lnTo>
                      <a:pt x="624" y="171"/>
                    </a:lnTo>
                    <a:lnTo>
                      <a:pt x="625" y="168"/>
                    </a:lnTo>
                    <a:lnTo>
                      <a:pt x="627" y="166"/>
                    </a:lnTo>
                    <a:lnTo>
                      <a:pt x="627" y="162"/>
                    </a:lnTo>
                    <a:lnTo>
                      <a:pt x="629" y="159"/>
                    </a:lnTo>
                    <a:lnTo>
                      <a:pt x="631" y="157"/>
                    </a:lnTo>
                    <a:lnTo>
                      <a:pt x="632" y="156"/>
                    </a:lnTo>
                    <a:lnTo>
                      <a:pt x="638" y="156"/>
                    </a:lnTo>
                    <a:lnTo>
                      <a:pt x="641" y="156"/>
                    </a:lnTo>
                    <a:lnTo>
                      <a:pt x="645" y="154"/>
                    </a:lnTo>
                    <a:lnTo>
                      <a:pt x="648" y="150"/>
                    </a:lnTo>
                    <a:lnTo>
                      <a:pt x="650" y="147"/>
                    </a:lnTo>
                    <a:lnTo>
                      <a:pt x="652" y="143"/>
                    </a:lnTo>
                    <a:lnTo>
                      <a:pt x="653" y="140"/>
                    </a:lnTo>
                    <a:lnTo>
                      <a:pt x="655" y="138"/>
                    </a:lnTo>
                    <a:lnTo>
                      <a:pt x="658" y="136"/>
                    </a:lnTo>
                    <a:lnTo>
                      <a:pt x="662" y="136"/>
                    </a:lnTo>
                    <a:lnTo>
                      <a:pt x="665" y="136"/>
                    </a:lnTo>
                    <a:lnTo>
                      <a:pt x="669" y="136"/>
                    </a:lnTo>
                    <a:lnTo>
                      <a:pt x="672" y="136"/>
                    </a:lnTo>
                    <a:lnTo>
                      <a:pt x="674" y="135"/>
                    </a:lnTo>
                    <a:lnTo>
                      <a:pt x="674" y="133"/>
                    </a:lnTo>
                    <a:lnTo>
                      <a:pt x="676" y="133"/>
                    </a:lnTo>
                    <a:lnTo>
                      <a:pt x="679" y="133"/>
                    </a:lnTo>
                    <a:lnTo>
                      <a:pt x="681" y="133"/>
                    </a:lnTo>
                    <a:lnTo>
                      <a:pt x="683" y="133"/>
                    </a:lnTo>
                    <a:lnTo>
                      <a:pt x="686" y="131"/>
                    </a:lnTo>
                    <a:lnTo>
                      <a:pt x="690" y="129"/>
                    </a:lnTo>
                    <a:lnTo>
                      <a:pt x="690" y="126"/>
                    </a:lnTo>
                    <a:lnTo>
                      <a:pt x="692" y="122"/>
                    </a:lnTo>
                    <a:lnTo>
                      <a:pt x="690" y="119"/>
                    </a:lnTo>
                    <a:lnTo>
                      <a:pt x="686" y="115"/>
                    </a:lnTo>
                    <a:lnTo>
                      <a:pt x="683" y="110"/>
                    </a:lnTo>
                    <a:lnTo>
                      <a:pt x="678" y="108"/>
                    </a:lnTo>
                    <a:lnTo>
                      <a:pt x="672" y="105"/>
                    </a:lnTo>
                    <a:lnTo>
                      <a:pt x="667" y="101"/>
                    </a:lnTo>
                    <a:lnTo>
                      <a:pt x="657" y="96"/>
                    </a:lnTo>
                    <a:lnTo>
                      <a:pt x="648" y="94"/>
                    </a:lnTo>
                    <a:lnTo>
                      <a:pt x="638" y="101"/>
                    </a:lnTo>
                    <a:lnTo>
                      <a:pt x="634" y="103"/>
                    </a:lnTo>
                    <a:lnTo>
                      <a:pt x="631" y="107"/>
                    </a:lnTo>
                    <a:lnTo>
                      <a:pt x="629" y="108"/>
                    </a:lnTo>
                    <a:lnTo>
                      <a:pt x="625" y="108"/>
                    </a:lnTo>
                    <a:lnTo>
                      <a:pt x="620" y="108"/>
                    </a:lnTo>
                    <a:lnTo>
                      <a:pt x="608" y="105"/>
                    </a:lnTo>
                    <a:lnTo>
                      <a:pt x="596" y="107"/>
                    </a:lnTo>
                    <a:lnTo>
                      <a:pt x="582" y="110"/>
                    </a:lnTo>
                    <a:lnTo>
                      <a:pt x="580" y="110"/>
                    </a:lnTo>
                    <a:lnTo>
                      <a:pt x="576" y="110"/>
                    </a:lnTo>
                    <a:lnTo>
                      <a:pt x="573" y="110"/>
                    </a:lnTo>
                    <a:lnTo>
                      <a:pt x="571" y="110"/>
                    </a:lnTo>
                    <a:lnTo>
                      <a:pt x="568" y="108"/>
                    </a:lnTo>
                    <a:lnTo>
                      <a:pt x="568" y="107"/>
                    </a:lnTo>
                    <a:lnTo>
                      <a:pt x="568" y="105"/>
                    </a:lnTo>
                    <a:lnTo>
                      <a:pt x="568" y="101"/>
                    </a:lnTo>
                    <a:lnTo>
                      <a:pt x="571" y="100"/>
                    </a:lnTo>
                    <a:lnTo>
                      <a:pt x="573" y="98"/>
                    </a:lnTo>
                    <a:lnTo>
                      <a:pt x="575" y="96"/>
                    </a:lnTo>
                    <a:lnTo>
                      <a:pt x="576" y="94"/>
                    </a:lnTo>
                    <a:lnTo>
                      <a:pt x="578" y="93"/>
                    </a:lnTo>
                    <a:lnTo>
                      <a:pt x="578" y="89"/>
                    </a:lnTo>
                    <a:lnTo>
                      <a:pt x="576" y="87"/>
                    </a:lnTo>
                    <a:lnTo>
                      <a:pt x="575" y="86"/>
                    </a:lnTo>
                    <a:lnTo>
                      <a:pt x="575" y="82"/>
                    </a:lnTo>
                    <a:lnTo>
                      <a:pt x="575" y="79"/>
                    </a:lnTo>
                    <a:lnTo>
                      <a:pt x="578" y="75"/>
                    </a:lnTo>
                    <a:lnTo>
                      <a:pt x="580" y="74"/>
                    </a:lnTo>
                    <a:lnTo>
                      <a:pt x="583" y="72"/>
                    </a:lnTo>
                    <a:lnTo>
                      <a:pt x="587" y="70"/>
                    </a:lnTo>
                    <a:lnTo>
                      <a:pt x="615" y="77"/>
                    </a:lnTo>
                    <a:lnTo>
                      <a:pt x="627" y="79"/>
                    </a:lnTo>
                    <a:lnTo>
                      <a:pt x="636" y="75"/>
                    </a:lnTo>
                    <a:lnTo>
                      <a:pt x="645" y="68"/>
                    </a:lnTo>
                    <a:lnTo>
                      <a:pt x="646" y="60"/>
                    </a:lnTo>
                    <a:lnTo>
                      <a:pt x="646" y="51"/>
                    </a:lnTo>
                    <a:lnTo>
                      <a:pt x="648" y="44"/>
                    </a:lnTo>
                    <a:lnTo>
                      <a:pt x="652" y="37"/>
                    </a:lnTo>
                    <a:lnTo>
                      <a:pt x="655" y="32"/>
                    </a:lnTo>
                    <a:lnTo>
                      <a:pt x="657" y="25"/>
                    </a:lnTo>
                    <a:lnTo>
                      <a:pt x="657" y="23"/>
                    </a:lnTo>
                    <a:lnTo>
                      <a:pt x="655" y="21"/>
                    </a:lnTo>
                    <a:lnTo>
                      <a:pt x="652" y="19"/>
                    </a:lnTo>
                    <a:lnTo>
                      <a:pt x="650" y="19"/>
                    </a:lnTo>
                    <a:lnTo>
                      <a:pt x="646" y="19"/>
                    </a:lnTo>
                    <a:lnTo>
                      <a:pt x="645" y="19"/>
                    </a:lnTo>
                    <a:lnTo>
                      <a:pt x="641" y="19"/>
                    </a:lnTo>
                    <a:lnTo>
                      <a:pt x="639" y="19"/>
                    </a:lnTo>
                    <a:lnTo>
                      <a:pt x="636" y="18"/>
                    </a:lnTo>
                    <a:lnTo>
                      <a:pt x="634" y="18"/>
                    </a:lnTo>
                    <a:lnTo>
                      <a:pt x="632" y="16"/>
                    </a:lnTo>
                    <a:lnTo>
                      <a:pt x="632" y="12"/>
                    </a:lnTo>
                    <a:lnTo>
                      <a:pt x="634" y="11"/>
                    </a:lnTo>
                    <a:lnTo>
                      <a:pt x="638" y="9"/>
                    </a:lnTo>
                    <a:lnTo>
                      <a:pt x="641" y="9"/>
                    </a:lnTo>
                    <a:lnTo>
                      <a:pt x="645" y="7"/>
                    </a:lnTo>
                    <a:lnTo>
                      <a:pt x="648" y="7"/>
                    </a:lnTo>
                    <a:lnTo>
                      <a:pt x="652" y="7"/>
                    </a:lnTo>
                    <a:lnTo>
                      <a:pt x="657" y="5"/>
                    </a:lnTo>
                    <a:lnTo>
                      <a:pt x="662" y="4"/>
                    </a:lnTo>
                    <a:lnTo>
                      <a:pt x="667" y="2"/>
                    </a:lnTo>
                    <a:lnTo>
                      <a:pt x="67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5" name="Group 1547"/>
            <p:cNvGrpSpPr>
              <a:grpSpLocks/>
            </p:cNvGrpSpPr>
            <p:nvPr/>
          </p:nvGrpSpPr>
          <p:grpSpPr bwMode="auto">
            <a:xfrm>
              <a:off x="116549" y="2342388"/>
              <a:ext cx="281447" cy="184419"/>
              <a:chOff x="-3176" y="3244104"/>
              <a:chExt cx="285750" cy="185738"/>
            </a:xfrm>
            <a:grpFill/>
          </p:grpSpPr>
          <p:sp>
            <p:nvSpPr>
              <p:cNvPr id="177" name="Freeform 1531"/>
              <p:cNvSpPr>
                <a:spLocks/>
              </p:cNvSpPr>
              <p:nvPr/>
            </p:nvSpPr>
            <p:spPr bwMode="auto">
              <a:xfrm>
                <a:off x="215899" y="3355229"/>
                <a:ext cx="66675" cy="74613"/>
              </a:xfrm>
              <a:custGeom>
                <a:avLst/>
                <a:gdLst>
                  <a:gd name="T0" fmla="*/ 5 w 42"/>
                  <a:gd name="T1" fmla="*/ 0 h 47"/>
                  <a:gd name="T2" fmla="*/ 9 w 42"/>
                  <a:gd name="T3" fmla="*/ 0 h 47"/>
                  <a:gd name="T4" fmla="*/ 10 w 42"/>
                  <a:gd name="T5" fmla="*/ 2 h 47"/>
                  <a:gd name="T6" fmla="*/ 14 w 42"/>
                  <a:gd name="T7" fmla="*/ 4 h 47"/>
                  <a:gd name="T8" fmla="*/ 16 w 42"/>
                  <a:gd name="T9" fmla="*/ 5 h 47"/>
                  <a:gd name="T10" fmla="*/ 19 w 42"/>
                  <a:gd name="T11" fmla="*/ 5 h 47"/>
                  <a:gd name="T12" fmla="*/ 23 w 42"/>
                  <a:gd name="T13" fmla="*/ 7 h 47"/>
                  <a:gd name="T14" fmla="*/ 24 w 42"/>
                  <a:gd name="T15" fmla="*/ 9 h 47"/>
                  <a:gd name="T16" fmla="*/ 28 w 42"/>
                  <a:gd name="T17" fmla="*/ 11 h 47"/>
                  <a:gd name="T18" fmla="*/ 30 w 42"/>
                  <a:gd name="T19" fmla="*/ 12 h 47"/>
                  <a:gd name="T20" fmla="*/ 31 w 42"/>
                  <a:gd name="T21" fmla="*/ 14 h 47"/>
                  <a:gd name="T22" fmla="*/ 31 w 42"/>
                  <a:gd name="T23" fmla="*/ 16 h 47"/>
                  <a:gd name="T24" fmla="*/ 31 w 42"/>
                  <a:gd name="T25" fmla="*/ 18 h 47"/>
                  <a:gd name="T26" fmla="*/ 33 w 42"/>
                  <a:gd name="T27" fmla="*/ 19 h 47"/>
                  <a:gd name="T28" fmla="*/ 35 w 42"/>
                  <a:gd name="T29" fmla="*/ 19 h 47"/>
                  <a:gd name="T30" fmla="*/ 35 w 42"/>
                  <a:gd name="T31" fmla="*/ 19 h 47"/>
                  <a:gd name="T32" fmla="*/ 35 w 42"/>
                  <a:gd name="T33" fmla="*/ 21 h 47"/>
                  <a:gd name="T34" fmla="*/ 37 w 42"/>
                  <a:gd name="T35" fmla="*/ 23 h 47"/>
                  <a:gd name="T36" fmla="*/ 37 w 42"/>
                  <a:gd name="T37" fmla="*/ 23 h 47"/>
                  <a:gd name="T38" fmla="*/ 38 w 42"/>
                  <a:gd name="T39" fmla="*/ 25 h 47"/>
                  <a:gd name="T40" fmla="*/ 40 w 42"/>
                  <a:gd name="T41" fmla="*/ 25 h 47"/>
                  <a:gd name="T42" fmla="*/ 42 w 42"/>
                  <a:gd name="T43" fmla="*/ 26 h 47"/>
                  <a:gd name="T44" fmla="*/ 40 w 42"/>
                  <a:gd name="T45" fmla="*/ 28 h 47"/>
                  <a:gd name="T46" fmla="*/ 38 w 42"/>
                  <a:gd name="T47" fmla="*/ 30 h 47"/>
                  <a:gd name="T48" fmla="*/ 35 w 42"/>
                  <a:gd name="T49" fmla="*/ 32 h 47"/>
                  <a:gd name="T50" fmla="*/ 33 w 42"/>
                  <a:gd name="T51" fmla="*/ 33 h 47"/>
                  <a:gd name="T52" fmla="*/ 31 w 42"/>
                  <a:gd name="T53" fmla="*/ 33 h 47"/>
                  <a:gd name="T54" fmla="*/ 30 w 42"/>
                  <a:gd name="T55" fmla="*/ 35 h 47"/>
                  <a:gd name="T56" fmla="*/ 30 w 42"/>
                  <a:gd name="T57" fmla="*/ 35 h 47"/>
                  <a:gd name="T58" fmla="*/ 28 w 42"/>
                  <a:gd name="T59" fmla="*/ 35 h 47"/>
                  <a:gd name="T60" fmla="*/ 26 w 42"/>
                  <a:gd name="T61" fmla="*/ 35 h 47"/>
                  <a:gd name="T62" fmla="*/ 24 w 42"/>
                  <a:gd name="T63" fmla="*/ 35 h 47"/>
                  <a:gd name="T64" fmla="*/ 23 w 42"/>
                  <a:gd name="T65" fmla="*/ 37 h 47"/>
                  <a:gd name="T66" fmla="*/ 21 w 42"/>
                  <a:gd name="T67" fmla="*/ 39 h 47"/>
                  <a:gd name="T68" fmla="*/ 19 w 42"/>
                  <a:gd name="T69" fmla="*/ 40 h 47"/>
                  <a:gd name="T70" fmla="*/ 17 w 42"/>
                  <a:gd name="T71" fmla="*/ 40 h 47"/>
                  <a:gd name="T72" fmla="*/ 16 w 42"/>
                  <a:gd name="T73" fmla="*/ 44 h 47"/>
                  <a:gd name="T74" fmla="*/ 16 w 42"/>
                  <a:gd name="T75" fmla="*/ 46 h 47"/>
                  <a:gd name="T76" fmla="*/ 14 w 42"/>
                  <a:gd name="T77" fmla="*/ 47 h 47"/>
                  <a:gd name="T78" fmla="*/ 12 w 42"/>
                  <a:gd name="T79" fmla="*/ 47 h 47"/>
                  <a:gd name="T80" fmla="*/ 10 w 42"/>
                  <a:gd name="T81" fmla="*/ 46 h 47"/>
                  <a:gd name="T82" fmla="*/ 9 w 42"/>
                  <a:gd name="T83" fmla="*/ 46 h 47"/>
                  <a:gd name="T84" fmla="*/ 7 w 42"/>
                  <a:gd name="T85" fmla="*/ 44 h 47"/>
                  <a:gd name="T86" fmla="*/ 5 w 42"/>
                  <a:gd name="T87" fmla="*/ 42 h 47"/>
                  <a:gd name="T88" fmla="*/ 5 w 42"/>
                  <a:gd name="T89" fmla="*/ 40 h 47"/>
                  <a:gd name="T90" fmla="*/ 5 w 42"/>
                  <a:gd name="T91" fmla="*/ 37 h 47"/>
                  <a:gd name="T92" fmla="*/ 5 w 42"/>
                  <a:gd name="T93" fmla="*/ 33 h 47"/>
                  <a:gd name="T94" fmla="*/ 5 w 42"/>
                  <a:gd name="T95" fmla="*/ 32 h 47"/>
                  <a:gd name="T96" fmla="*/ 3 w 42"/>
                  <a:gd name="T97" fmla="*/ 30 h 47"/>
                  <a:gd name="T98" fmla="*/ 3 w 42"/>
                  <a:gd name="T99" fmla="*/ 26 h 47"/>
                  <a:gd name="T100" fmla="*/ 2 w 42"/>
                  <a:gd name="T101" fmla="*/ 23 h 47"/>
                  <a:gd name="T102" fmla="*/ 0 w 42"/>
                  <a:gd name="T103" fmla="*/ 19 h 47"/>
                  <a:gd name="T104" fmla="*/ 0 w 42"/>
                  <a:gd name="T105" fmla="*/ 18 h 47"/>
                  <a:gd name="T106" fmla="*/ 2 w 42"/>
                  <a:gd name="T107" fmla="*/ 16 h 47"/>
                  <a:gd name="T108" fmla="*/ 3 w 42"/>
                  <a:gd name="T109" fmla="*/ 14 h 47"/>
                  <a:gd name="T110" fmla="*/ 5 w 42"/>
                  <a:gd name="T111" fmla="*/ 14 h 47"/>
                  <a:gd name="T112" fmla="*/ 7 w 42"/>
                  <a:gd name="T113" fmla="*/ 12 h 47"/>
                  <a:gd name="T114" fmla="*/ 7 w 42"/>
                  <a:gd name="T115" fmla="*/ 9 h 47"/>
                  <a:gd name="T116" fmla="*/ 7 w 42"/>
                  <a:gd name="T117" fmla="*/ 9 h 47"/>
                  <a:gd name="T118" fmla="*/ 7 w 42"/>
                  <a:gd name="T119" fmla="*/ 7 h 47"/>
                  <a:gd name="T120" fmla="*/ 5 w 42"/>
                  <a:gd name="T121" fmla="*/ 4 h 47"/>
                  <a:gd name="T122" fmla="*/ 5 w 42"/>
                  <a:gd name="T123" fmla="*/ 2 h 47"/>
                  <a:gd name="T124" fmla="*/ 5 w 42"/>
                  <a:gd name="T125" fmla="*/ 0 h 4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2"/>
                  <a:gd name="T190" fmla="*/ 0 h 47"/>
                  <a:gd name="T191" fmla="*/ 42 w 42"/>
                  <a:gd name="T192" fmla="*/ 47 h 4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2" h="47">
                    <a:moveTo>
                      <a:pt x="5" y="0"/>
                    </a:moveTo>
                    <a:lnTo>
                      <a:pt x="9" y="0"/>
                    </a:lnTo>
                    <a:lnTo>
                      <a:pt x="10" y="2"/>
                    </a:lnTo>
                    <a:lnTo>
                      <a:pt x="14" y="4"/>
                    </a:lnTo>
                    <a:lnTo>
                      <a:pt x="16" y="5"/>
                    </a:lnTo>
                    <a:lnTo>
                      <a:pt x="19" y="5"/>
                    </a:lnTo>
                    <a:lnTo>
                      <a:pt x="23" y="7"/>
                    </a:lnTo>
                    <a:lnTo>
                      <a:pt x="24" y="9"/>
                    </a:lnTo>
                    <a:lnTo>
                      <a:pt x="28" y="11"/>
                    </a:lnTo>
                    <a:lnTo>
                      <a:pt x="30" y="12"/>
                    </a:lnTo>
                    <a:lnTo>
                      <a:pt x="31" y="14"/>
                    </a:lnTo>
                    <a:lnTo>
                      <a:pt x="31" y="16"/>
                    </a:lnTo>
                    <a:lnTo>
                      <a:pt x="31" y="18"/>
                    </a:lnTo>
                    <a:lnTo>
                      <a:pt x="33" y="19"/>
                    </a:lnTo>
                    <a:lnTo>
                      <a:pt x="35" y="19"/>
                    </a:lnTo>
                    <a:lnTo>
                      <a:pt x="35" y="21"/>
                    </a:lnTo>
                    <a:lnTo>
                      <a:pt x="37" y="23"/>
                    </a:lnTo>
                    <a:lnTo>
                      <a:pt x="38" y="25"/>
                    </a:lnTo>
                    <a:lnTo>
                      <a:pt x="40" y="25"/>
                    </a:lnTo>
                    <a:lnTo>
                      <a:pt x="42" y="26"/>
                    </a:lnTo>
                    <a:lnTo>
                      <a:pt x="40" y="28"/>
                    </a:lnTo>
                    <a:lnTo>
                      <a:pt x="38" y="30"/>
                    </a:lnTo>
                    <a:lnTo>
                      <a:pt x="35" y="32"/>
                    </a:lnTo>
                    <a:lnTo>
                      <a:pt x="33" y="33"/>
                    </a:lnTo>
                    <a:lnTo>
                      <a:pt x="31" y="33"/>
                    </a:lnTo>
                    <a:lnTo>
                      <a:pt x="30" y="35"/>
                    </a:lnTo>
                    <a:lnTo>
                      <a:pt x="28" y="35"/>
                    </a:lnTo>
                    <a:lnTo>
                      <a:pt x="26" y="35"/>
                    </a:lnTo>
                    <a:lnTo>
                      <a:pt x="24" y="35"/>
                    </a:lnTo>
                    <a:lnTo>
                      <a:pt x="23" y="37"/>
                    </a:lnTo>
                    <a:lnTo>
                      <a:pt x="21" y="39"/>
                    </a:lnTo>
                    <a:lnTo>
                      <a:pt x="19" y="40"/>
                    </a:lnTo>
                    <a:lnTo>
                      <a:pt x="17" y="40"/>
                    </a:lnTo>
                    <a:lnTo>
                      <a:pt x="16" y="44"/>
                    </a:lnTo>
                    <a:lnTo>
                      <a:pt x="16" y="46"/>
                    </a:lnTo>
                    <a:lnTo>
                      <a:pt x="14" y="47"/>
                    </a:lnTo>
                    <a:lnTo>
                      <a:pt x="12" y="47"/>
                    </a:lnTo>
                    <a:lnTo>
                      <a:pt x="10" y="46"/>
                    </a:lnTo>
                    <a:lnTo>
                      <a:pt x="9" y="46"/>
                    </a:lnTo>
                    <a:lnTo>
                      <a:pt x="7" y="44"/>
                    </a:lnTo>
                    <a:lnTo>
                      <a:pt x="5" y="42"/>
                    </a:lnTo>
                    <a:lnTo>
                      <a:pt x="5" y="40"/>
                    </a:lnTo>
                    <a:lnTo>
                      <a:pt x="5" y="37"/>
                    </a:lnTo>
                    <a:lnTo>
                      <a:pt x="5" y="33"/>
                    </a:lnTo>
                    <a:lnTo>
                      <a:pt x="5" y="32"/>
                    </a:lnTo>
                    <a:lnTo>
                      <a:pt x="3" y="30"/>
                    </a:lnTo>
                    <a:lnTo>
                      <a:pt x="3" y="26"/>
                    </a:lnTo>
                    <a:lnTo>
                      <a:pt x="2" y="23"/>
                    </a:lnTo>
                    <a:lnTo>
                      <a:pt x="0" y="19"/>
                    </a:lnTo>
                    <a:lnTo>
                      <a:pt x="0" y="18"/>
                    </a:lnTo>
                    <a:lnTo>
                      <a:pt x="2" y="16"/>
                    </a:lnTo>
                    <a:lnTo>
                      <a:pt x="3" y="14"/>
                    </a:lnTo>
                    <a:lnTo>
                      <a:pt x="5" y="14"/>
                    </a:lnTo>
                    <a:lnTo>
                      <a:pt x="7" y="12"/>
                    </a:lnTo>
                    <a:lnTo>
                      <a:pt x="7" y="9"/>
                    </a:lnTo>
                    <a:lnTo>
                      <a:pt x="7" y="7"/>
                    </a:lnTo>
                    <a:lnTo>
                      <a:pt x="5" y="4"/>
                    </a:lnTo>
                    <a:lnTo>
                      <a:pt x="5" y="2"/>
                    </a:lnTo>
                    <a:lnTo>
                      <a:pt x="5"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8" name="Freeform 1532"/>
              <p:cNvSpPr>
                <a:spLocks/>
              </p:cNvSpPr>
              <p:nvPr/>
            </p:nvSpPr>
            <p:spPr bwMode="auto">
              <a:xfrm>
                <a:off x="182562" y="3313954"/>
                <a:ext cx="36513" cy="25400"/>
              </a:xfrm>
              <a:custGeom>
                <a:avLst/>
                <a:gdLst>
                  <a:gd name="T0" fmla="*/ 2 w 23"/>
                  <a:gd name="T1" fmla="*/ 0 h 16"/>
                  <a:gd name="T2" fmla="*/ 3 w 23"/>
                  <a:gd name="T3" fmla="*/ 0 h 16"/>
                  <a:gd name="T4" fmla="*/ 5 w 23"/>
                  <a:gd name="T5" fmla="*/ 2 h 16"/>
                  <a:gd name="T6" fmla="*/ 5 w 23"/>
                  <a:gd name="T7" fmla="*/ 4 h 16"/>
                  <a:gd name="T8" fmla="*/ 7 w 23"/>
                  <a:gd name="T9" fmla="*/ 4 h 16"/>
                  <a:gd name="T10" fmla="*/ 9 w 23"/>
                  <a:gd name="T11" fmla="*/ 4 h 16"/>
                  <a:gd name="T12" fmla="*/ 10 w 23"/>
                  <a:gd name="T13" fmla="*/ 4 h 16"/>
                  <a:gd name="T14" fmla="*/ 10 w 23"/>
                  <a:gd name="T15" fmla="*/ 2 h 16"/>
                  <a:gd name="T16" fmla="*/ 12 w 23"/>
                  <a:gd name="T17" fmla="*/ 2 h 16"/>
                  <a:gd name="T18" fmla="*/ 14 w 23"/>
                  <a:gd name="T19" fmla="*/ 4 h 16"/>
                  <a:gd name="T20" fmla="*/ 17 w 23"/>
                  <a:gd name="T21" fmla="*/ 5 h 16"/>
                  <a:gd name="T22" fmla="*/ 19 w 23"/>
                  <a:gd name="T23" fmla="*/ 5 h 16"/>
                  <a:gd name="T24" fmla="*/ 21 w 23"/>
                  <a:gd name="T25" fmla="*/ 7 h 16"/>
                  <a:gd name="T26" fmla="*/ 23 w 23"/>
                  <a:gd name="T27" fmla="*/ 11 h 16"/>
                  <a:gd name="T28" fmla="*/ 23 w 23"/>
                  <a:gd name="T29" fmla="*/ 12 h 16"/>
                  <a:gd name="T30" fmla="*/ 19 w 23"/>
                  <a:gd name="T31" fmla="*/ 14 h 16"/>
                  <a:gd name="T32" fmla="*/ 17 w 23"/>
                  <a:gd name="T33" fmla="*/ 14 h 16"/>
                  <a:gd name="T34" fmla="*/ 14 w 23"/>
                  <a:gd name="T35" fmla="*/ 16 h 16"/>
                  <a:gd name="T36" fmla="*/ 12 w 23"/>
                  <a:gd name="T37" fmla="*/ 16 h 16"/>
                  <a:gd name="T38" fmla="*/ 10 w 23"/>
                  <a:gd name="T39" fmla="*/ 16 h 16"/>
                  <a:gd name="T40" fmla="*/ 9 w 23"/>
                  <a:gd name="T41" fmla="*/ 14 h 16"/>
                  <a:gd name="T42" fmla="*/ 7 w 23"/>
                  <a:gd name="T43" fmla="*/ 11 h 16"/>
                  <a:gd name="T44" fmla="*/ 7 w 23"/>
                  <a:gd name="T45" fmla="*/ 9 h 16"/>
                  <a:gd name="T46" fmla="*/ 7 w 23"/>
                  <a:gd name="T47" fmla="*/ 9 h 16"/>
                  <a:gd name="T48" fmla="*/ 5 w 23"/>
                  <a:gd name="T49" fmla="*/ 9 h 16"/>
                  <a:gd name="T50" fmla="*/ 3 w 23"/>
                  <a:gd name="T51" fmla="*/ 9 h 16"/>
                  <a:gd name="T52" fmla="*/ 2 w 23"/>
                  <a:gd name="T53" fmla="*/ 7 h 16"/>
                  <a:gd name="T54" fmla="*/ 0 w 23"/>
                  <a:gd name="T55" fmla="*/ 5 h 16"/>
                  <a:gd name="T56" fmla="*/ 0 w 23"/>
                  <a:gd name="T57" fmla="*/ 4 h 16"/>
                  <a:gd name="T58" fmla="*/ 0 w 23"/>
                  <a:gd name="T59" fmla="*/ 2 h 16"/>
                  <a:gd name="T60" fmla="*/ 0 w 23"/>
                  <a:gd name="T61" fmla="*/ 0 h 16"/>
                  <a:gd name="T62" fmla="*/ 2 w 23"/>
                  <a:gd name="T63" fmla="*/ 0 h 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
                  <a:gd name="T97" fmla="*/ 0 h 16"/>
                  <a:gd name="T98" fmla="*/ 23 w 23"/>
                  <a:gd name="T99" fmla="*/ 16 h 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 h="16">
                    <a:moveTo>
                      <a:pt x="2" y="0"/>
                    </a:moveTo>
                    <a:lnTo>
                      <a:pt x="3" y="0"/>
                    </a:lnTo>
                    <a:lnTo>
                      <a:pt x="5" y="2"/>
                    </a:lnTo>
                    <a:lnTo>
                      <a:pt x="5" y="4"/>
                    </a:lnTo>
                    <a:lnTo>
                      <a:pt x="7" y="4"/>
                    </a:lnTo>
                    <a:lnTo>
                      <a:pt x="9" y="4"/>
                    </a:lnTo>
                    <a:lnTo>
                      <a:pt x="10" y="4"/>
                    </a:lnTo>
                    <a:lnTo>
                      <a:pt x="10" y="2"/>
                    </a:lnTo>
                    <a:lnTo>
                      <a:pt x="12" y="2"/>
                    </a:lnTo>
                    <a:lnTo>
                      <a:pt x="14" y="4"/>
                    </a:lnTo>
                    <a:lnTo>
                      <a:pt x="17" y="5"/>
                    </a:lnTo>
                    <a:lnTo>
                      <a:pt x="19" y="5"/>
                    </a:lnTo>
                    <a:lnTo>
                      <a:pt x="21" y="7"/>
                    </a:lnTo>
                    <a:lnTo>
                      <a:pt x="23" y="11"/>
                    </a:lnTo>
                    <a:lnTo>
                      <a:pt x="23" y="12"/>
                    </a:lnTo>
                    <a:lnTo>
                      <a:pt x="19" y="14"/>
                    </a:lnTo>
                    <a:lnTo>
                      <a:pt x="17" y="14"/>
                    </a:lnTo>
                    <a:lnTo>
                      <a:pt x="14" y="16"/>
                    </a:lnTo>
                    <a:lnTo>
                      <a:pt x="12" y="16"/>
                    </a:lnTo>
                    <a:lnTo>
                      <a:pt x="10" y="16"/>
                    </a:lnTo>
                    <a:lnTo>
                      <a:pt x="9" y="14"/>
                    </a:lnTo>
                    <a:lnTo>
                      <a:pt x="7" y="11"/>
                    </a:lnTo>
                    <a:lnTo>
                      <a:pt x="7" y="9"/>
                    </a:lnTo>
                    <a:lnTo>
                      <a:pt x="5" y="9"/>
                    </a:lnTo>
                    <a:lnTo>
                      <a:pt x="3" y="9"/>
                    </a:lnTo>
                    <a:lnTo>
                      <a:pt x="2" y="7"/>
                    </a:lnTo>
                    <a:lnTo>
                      <a:pt x="0" y="5"/>
                    </a:lnTo>
                    <a:lnTo>
                      <a:pt x="0" y="4"/>
                    </a:lnTo>
                    <a:lnTo>
                      <a:pt x="0" y="2"/>
                    </a:lnTo>
                    <a:lnTo>
                      <a:pt x="0" y="0"/>
                    </a:lnTo>
                    <a:lnTo>
                      <a:pt x="2"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9" name="Freeform 1533"/>
              <p:cNvSpPr>
                <a:spLocks/>
              </p:cNvSpPr>
              <p:nvPr/>
            </p:nvSpPr>
            <p:spPr bwMode="auto">
              <a:xfrm>
                <a:off x="182562" y="3339354"/>
                <a:ext cx="7938" cy="3175"/>
              </a:xfrm>
              <a:custGeom>
                <a:avLst/>
                <a:gdLst>
                  <a:gd name="T0" fmla="*/ 3 w 5"/>
                  <a:gd name="T1" fmla="*/ 0 h 2"/>
                  <a:gd name="T2" fmla="*/ 3 w 5"/>
                  <a:gd name="T3" fmla="*/ 0 h 2"/>
                  <a:gd name="T4" fmla="*/ 5 w 5"/>
                  <a:gd name="T5" fmla="*/ 0 h 2"/>
                  <a:gd name="T6" fmla="*/ 5 w 5"/>
                  <a:gd name="T7" fmla="*/ 0 h 2"/>
                  <a:gd name="T8" fmla="*/ 5 w 5"/>
                  <a:gd name="T9" fmla="*/ 2 h 2"/>
                  <a:gd name="T10" fmla="*/ 3 w 5"/>
                  <a:gd name="T11" fmla="*/ 2 h 2"/>
                  <a:gd name="T12" fmla="*/ 2 w 5"/>
                  <a:gd name="T13" fmla="*/ 2 h 2"/>
                  <a:gd name="T14" fmla="*/ 0 w 5"/>
                  <a:gd name="T15" fmla="*/ 2 h 2"/>
                  <a:gd name="T16" fmla="*/ 0 w 5"/>
                  <a:gd name="T17" fmla="*/ 2 h 2"/>
                  <a:gd name="T18" fmla="*/ 0 w 5"/>
                  <a:gd name="T19" fmla="*/ 0 h 2"/>
                  <a:gd name="T20" fmla="*/ 3 w 5"/>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2"/>
                  <a:gd name="T35" fmla="*/ 5 w 5"/>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2">
                    <a:moveTo>
                      <a:pt x="3" y="0"/>
                    </a:moveTo>
                    <a:lnTo>
                      <a:pt x="3" y="0"/>
                    </a:lnTo>
                    <a:lnTo>
                      <a:pt x="5" y="0"/>
                    </a:lnTo>
                    <a:lnTo>
                      <a:pt x="5" y="2"/>
                    </a:lnTo>
                    <a:lnTo>
                      <a:pt x="3" y="2"/>
                    </a:lnTo>
                    <a:lnTo>
                      <a:pt x="2" y="2"/>
                    </a:lnTo>
                    <a:lnTo>
                      <a:pt x="0" y="2"/>
                    </a:lnTo>
                    <a:lnTo>
                      <a:pt x="0" y="0"/>
                    </a:lnTo>
                    <a:lnTo>
                      <a:pt x="3"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0" name="Freeform 1534"/>
              <p:cNvSpPr>
                <a:spLocks/>
              </p:cNvSpPr>
              <p:nvPr/>
            </p:nvSpPr>
            <p:spPr bwMode="auto">
              <a:xfrm>
                <a:off x="163512" y="3320304"/>
                <a:ext cx="11113" cy="11113"/>
              </a:xfrm>
              <a:custGeom>
                <a:avLst/>
                <a:gdLst>
                  <a:gd name="T0" fmla="*/ 2 w 7"/>
                  <a:gd name="T1" fmla="*/ 0 h 7"/>
                  <a:gd name="T2" fmla="*/ 3 w 7"/>
                  <a:gd name="T3" fmla="*/ 0 h 7"/>
                  <a:gd name="T4" fmla="*/ 5 w 7"/>
                  <a:gd name="T5" fmla="*/ 0 h 7"/>
                  <a:gd name="T6" fmla="*/ 7 w 7"/>
                  <a:gd name="T7" fmla="*/ 1 h 7"/>
                  <a:gd name="T8" fmla="*/ 7 w 7"/>
                  <a:gd name="T9" fmla="*/ 5 h 7"/>
                  <a:gd name="T10" fmla="*/ 5 w 7"/>
                  <a:gd name="T11" fmla="*/ 5 h 7"/>
                  <a:gd name="T12" fmla="*/ 3 w 7"/>
                  <a:gd name="T13" fmla="*/ 7 h 7"/>
                  <a:gd name="T14" fmla="*/ 2 w 7"/>
                  <a:gd name="T15" fmla="*/ 5 h 7"/>
                  <a:gd name="T16" fmla="*/ 2 w 7"/>
                  <a:gd name="T17" fmla="*/ 5 h 7"/>
                  <a:gd name="T18" fmla="*/ 2 w 7"/>
                  <a:gd name="T19" fmla="*/ 3 h 7"/>
                  <a:gd name="T20" fmla="*/ 2 w 7"/>
                  <a:gd name="T21" fmla="*/ 1 h 7"/>
                  <a:gd name="T22" fmla="*/ 0 w 7"/>
                  <a:gd name="T23" fmla="*/ 1 h 7"/>
                  <a:gd name="T24" fmla="*/ 0 w 7"/>
                  <a:gd name="T25" fmla="*/ 1 h 7"/>
                  <a:gd name="T26" fmla="*/ 0 w 7"/>
                  <a:gd name="T27" fmla="*/ 0 h 7"/>
                  <a:gd name="T28" fmla="*/ 0 w 7"/>
                  <a:gd name="T29" fmla="*/ 0 h 7"/>
                  <a:gd name="T30" fmla="*/ 2 w 7"/>
                  <a:gd name="T31" fmla="*/ 0 h 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7"/>
                  <a:gd name="T49" fmla="*/ 0 h 7"/>
                  <a:gd name="T50" fmla="*/ 7 w 7"/>
                  <a:gd name="T51" fmla="*/ 7 h 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7" h="7">
                    <a:moveTo>
                      <a:pt x="2" y="0"/>
                    </a:moveTo>
                    <a:lnTo>
                      <a:pt x="3" y="0"/>
                    </a:lnTo>
                    <a:lnTo>
                      <a:pt x="5" y="0"/>
                    </a:lnTo>
                    <a:lnTo>
                      <a:pt x="7" y="1"/>
                    </a:lnTo>
                    <a:lnTo>
                      <a:pt x="7" y="5"/>
                    </a:lnTo>
                    <a:lnTo>
                      <a:pt x="5" y="5"/>
                    </a:lnTo>
                    <a:lnTo>
                      <a:pt x="3" y="7"/>
                    </a:lnTo>
                    <a:lnTo>
                      <a:pt x="2" y="5"/>
                    </a:lnTo>
                    <a:lnTo>
                      <a:pt x="2" y="3"/>
                    </a:lnTo>
                    <a:lnTo>
                      <a:pt x="2" y="1"/>
                    </a:lnTo>
                    <a:lnTo>
                      <a:pt x="0" y="1"/>
                    </a:lnTo>
                    <a:lnTo>
                      <a:pt x="0" y="0"/>
                    </a:lnTo>
                    <a:lnTo>
                      <a:pt x="2"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1" name="Freeform 1535"/>
              <p:cNvSpPr>
                <a:spLocks/>
              </p:cNvSpPr>
              <p:nvPr/>
            </p:nvSpPr>
            <p:spPr bwMode="auto">
              <a:xfrm>
                <a:off x="149224" y="3299666"/>
                <a:ext cx="30163" cy="11113"/>
              </a:xfrm>
              <a:custGeom>
                <a:avLst/>
                <a:gdLst>
                  <a:gd name="T0" fmla="*/ 2 w 19"/>
                  <a:gd name="T1" fmla="*/ 0 h 7"/>
                  <a:gd name="T2" fmla="*/ 5 w 19"/>
                  <a:gd name="T3" fmla="*/ 2 h 7"/>
                  <a:gd name="T4" fmla="*/ 7 w 19"/>
                  <a:gd name="T5" fmla="*/ 2 h 7"/>
                  <a:gd name="T6" fmla="*/ 11 w 19"/>
                  <a:gd name="T7" fmla="*/ 2 h 7"/>
                  <a:gd name="T8" fmla="*/ 11 w 19"/>
                  <a:gd name="T9" fmla="*/ 2 h 7"/>
                  <a:gd name="T10" fmla="*/ 11 w 19"/>
                  <a:gd name="T11" fmla="*/ 2 h 7"/>
                  <a:gd name="T12" fmla="*/ 14 w 19"/>
                  <a:gd name="T13" fmla="*/ 2 h 7"/>
                  <a:gd name="T14" fmla="*/ 17 w 19"/>
                  <a:gd name="T15" fmla="*/ 2 h 7"/>
                  <a:gd name="T16" fmla="*/ 19 w 19"/>
                  <a:gd name="T17" fmla="*/ 4 h 7"/>
                  <a:gd name="T18" fmla="*/ 19 w 19"/>
                  <a:gd name="T19" fmla="*/ 4 h 7"/>
                  <a:gd name="T20" fmla="*/ 17 w 19"/>
                  <a:gd name="T21" fmla="*/ 6 h 7"/>
                  <a:gd name="T22" fmla="*/ 16 w 19"/>
                  <a:gd name="T23" fmla="*/ 7 h 7"/>
                  <a:gd name="T24" fmla="*/ 14 w 19"/>
                  <a:gd name="T25" fmla="*/ 7 h 7"/>
                  <a:gd name="T26" fmla="*/ 11 w 19"/>
                  <a:gd name="T27" fmla="*/ 7 h 7"/>
                  <a:gd name="T28" fmla="*/ 9 w 19"/>
                  <a:gd name="T29" fmla="*/ 6 h 7"/>
                  <a:gd name="T30" fmla="*/ 5 w 19"/>
                  <a:gd name="T31" fmla="*/ 6 h 7"/>
                  <a:gd name="T32" fmla="*/ 4 w 19"/>
                  <a:gd name="T33" fmla="*/ 7 h 7"/>
                  <a:gd name="T34" fmla="*/ 0 w 19"/>
                  <a:gd name="T35" fmla="*/ 6 h 7"/>
                  <a:gd name="T36" fmla="*/ 0 w 19"/>
                  <a:gd name="T37" fmla="*/ 6 h 7"/>
                  <a:gd name="T38" fmla="*/ 0 w 19"/>
                  <a:gd name="T39" fmla="*/ 4 h 7"/>
                  <a:gd name="T40" fmla="*/ 2 w 19"/>
                  <a:gd name="T41" fmla="*/ 2 h 7"/>
                  <a:gd name="T42" fmla="*/ 2 w 19"/>
                  <a:gd name="T43" fmla="*/ 0 h 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9"/>
                  <a:gd name="T67" fmla="*/ 0 h 7"/>
                  <a:gd name="T68" fmla="*/ 19 w 19"/>
                  <a:gd name="T69" fmla="*/ 7 h 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9" h="7">
                    <a:moveTo>
                      <a:pt x="2" y="0"/>
                    </a:moveTo>
                    <a:lnTo>
                      <a:pt x="5" y="2"/>
                    </a:lnTo>
                    <a:lnTo>
                      <a:pt x="7" y="2"/>
                    </a:lnTo>
                    <a:lnTo>
                      <a:pt x="11" y="2"/>
                    </a:lnTo>
                    <a:lnTo>
                      <a:pt x="14" y="2"/>
                    </a:lnTo>
                    <a:lnTo>
                      <a:pt x="17" y="2"/>
                    </a:lnTo>
                    <a:lnTo>
                      <a:pt x="19" y="4"/>
                    </a:lnTo>
                    <a:lnTo>
                      <a:pt x="17" y="6"/>
                    </a:lnTo>
                    <a:lnTo>
                      <a:pt x="16" y="7"/>
                    </a:lnTo>
                    <a:lnTo>
                      <a:pt x="14" y="7"/>
                    </a:lnTo>
                    <a:lnTo>
                      <a:pt x="11" y="7"/>
                    </a:lnTo>
                    <a:lnTo>
                      <a:pt x="9" y="6"/>
                    </a:lnTo>
                    <a:lnTo>
                      <a:pt x="5" y="6"/>
                    </a:lnTo>
                    <a:lnTo>
                      <a:pt x="4" y="7"/>
                    </a:lnTo>
                    <a:lnTo>
                      <a:pt x="0" y="6"/>
                    </a:lnTo>
                    <a:lnTo>
                      <a:pt x="0" y="4"/>
                    </a:lnTo>
                    <a:lnTo>
                      <a:pt x="2" y="2"/>
                    </a:lnTo>
                    <a:lnTo>
                      <a:pt x="2"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2" name="Freeform 1536"/>
              <p:cNvSpPr>
                <a:spLocks/>
              </p:cNvSpPr>
              <p:nvPr/>
            </p:nvSpPr>
            <p:spPr bwMode="auto">
              <a:xfrm>
                <a:off x="100012" y="3275854"/>
                <a:ext cx="30163" cy="23813"/>
              </a:xfrm>
              <a:custGeom>
                <a:avLst/>
                <a:gdLst>
                  <a:gd name="T0" fmla="*/ 8 w 19"/>
                  <a:gd name="T1" fmla="*/ 0 h 15"/>
                  <a:gd name="T2" fmla="*/ 10 w 19"/>
                  <a:gd name="T3" fmla="*/ 1 h 15"/>
                  <a:gd name="T4" fmla="*/ 12 w 19"/>
                  <a:gd name="T5" fmla="*/ 5 h 15"/>
                  <a:gd name="T6" fmla="*/ 14 w 19"/>
                  <a:gd name="T7" fmla="*/ 7 h 15"/>
                  <a:gd name="T8" fmla="*/ 15 w 19"/>
                  <a:gd name="T9" fmla="*/ 8 h 15"/>
                  <a:gd name="T10" fmla="*/ 17 w 19"/>
                  <a:gd name="T11" fmla="*/ 8 h 15"/>
                  <a:gd name="T12" fmla="*/ 19 w 19"/>
                  <a:gd name="T13" fmla="*/ 10 h 15"/>
                  <a:gd name="T14" fmla="*/ 19 w 19"/>
                  <a:gd name="T15" fmla="*/ 12 h 15"/>
                  <a:gd name="T16" fmla="*/ 19 w 19"/>
                  <a:gd name="T17" fmla="*/ 14 h 15"/>
                  <a:gd name="T18" fmla="*/ 19 w 19"/>
                  <a:gd name="T19" fmla="*/ 14 h 15"/>
                  <a:gd name="T20" fmla="*/ 17 w 19"/>
                  <a:gd name="T21" fmla="*/ 15 h 15"/>
                  <a:gd name="T22" fmla="*/ 15 w 19"/>
                  <a:gd name="T23" fmla="*/ 15 h 15"/>
                  <a:gd name="T24" fmla="*/ 15 w 19"/>
                  <a:gd name="T25" fmla="*/ 15 h 15"/>
                  <a:gd name="T26" fmla="*/ 14 w 19"/>
                  <a:gd name="T27" fmla="*/ 15 h 15"/>
                  <a:gd name="T28" fmla="*/ 10 w 19"/>
                  <a:gd name="T29" fmla="*/ 14 h 15"/>
                  <a:gd name="T30" fmla="*/ 10 w 19"/>
                  <a:gd name="T31" fmla="*/ 14 h 15"/>
                  <a:gd name="T32" fmla="*/ 10 w 19"/>
                  <a:gd name="T33" fmla="*/ 12 h 15"/>
                  <a:gd name="T34" fmla="*/ 10 w 19"/>
                  <a:gd name="T35" fmla="*/ 12 h 15"/>
                  <a:gd name="T36" fmla="*/ 10 w 19"/>
                  <a:gd name="T37" fmla="*/ 10 h 15"/>
                  <a:gd name="T38" fmla="*/ 8 w 19"/>
                  <a:gd name="T39" fmla="*/ 10 h 15"/>
                  <a:gd name="T40" fmla="*/ 8 w 19"/>
                  <a:gd name="T41" fmla="*/ 12 h 15"/>
                  <a:gd name="T42" fmla="*/ 8 w 19"/>
                  <a:gd name="T43" fmla="*/ 14 h 15"/>
                  <a:gd name="T44" fmla="*/ 7 w 19"/>
                  <a:gd name="T45" fmla="*/ 14 h 15"/>
                  <a:gd name="T46" fmla="*/ 5 w 19"/>
                  <a:gd name="T47" fmla="*/ 14 h 15"/>
                  <a:gd name="T48" fmla="*/ 5 w 19"/>
                  <a:gd name="T49" fmla="*/ 12 h 15"/>
                  <a:gd name="T50" fmla="*/ 3 w 19"/>
                  <a:gd name="T51" fmla="*/ 10 h 15"/>
                  <a:gd name="T52" fmla="*/ 3 w 19"/>
                  <a:gd name="T53" fmla="*/ 8 h 15"/>
                  <a:gd name="T54" fmla="*/ 1 w 19"/>
                  <a:gd name="T55" fmla="*/ 8 h 15"/>
                  <a:gd name="T56" fmla="*/ 1 w 19"/>
                  <a:gd name="T57" fmla="*/ 7 h 15"/>
                  <a:gd name="T58" fmla="*/ 0 w 19"/>
                  <a:gd name="T59" fmla="*/ 5 h 15"/>
                  <a:gd name="T60" fmla="*/ 0 w 19"/>
                  <a:gd name="T61" fmla="*/ 5 h 15"/>
                  <a:gd name="T62" fmla="*/ 0 w 19"/>
                  <a:gd name="T63" fmla="*/ 5 h 15"/>
                  <a:gd name="T64" fmla="*/ 0 w 19"/>
                  <a:gd name="T65" fmla="*/ 3 h 15"/>
                  <a:gd name="T66" fmla="*/ 0 w 19"/>
                  <a:gd name="T67" fmla="*/ 5 h 15"/>
                  <a:gd name="T68" fmla="*/ 1 w 19"/>
                  <a:gd name="T69" fmla="*/ 3 h 15"/>
                  <a:gd name="T70" fmla="*/ 3 w 19"/>
                  <a:gd name="T71" fmla="*/ 3 h 15"/>
                  <a:gd name="T72" fmla="*/ 7 w 19"/>
                  <a:gd name="T73" fmla="*/ 1 h 15"/>
                  <a:gd name="T74" fmla="*/ 8 w 19"/>
                  <a:gd name="T75" fmla="*/ 0 h 15"/>
                  <a:gd name="T76" fmla="*/ 8 w 19"/>
                  <a:gd name="T77" fmla="*/ 0 h 15"/>
                  <a:gd name="T78" fmla="*/ 8 w 19"/>
                  <a:gd name="T79" fmla="*/ 0 h 15"/>
                  <a:gd name="T80" fmla="*/ 7 w 19"/>
                  <a:gd name="T81" fmla="*/ 0 h 15"/>
                  <a:gd name="T82" fmla="*/ 8 w 19"/>
                  <a:gd name="T83" fmla="*/ 0 h 1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9"/>
                  <a:gd name="T127" fmla="*/ 0 h 15"/>
                  <a:gd name="T128" fmla="*/ 19 w 19"/>
                  <a:gd name="T129" fmla="*/ 15 h 1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9" h="15">
                    <a:moveTo>
                      <a:pt x="8" y="0"/>
                    </a:moveTo>
                    <a:lnTo>
                      <a:pt x="10" y="1"/>
                    </a:lnTo>
                    <a:lnTo>
                      <a:pt x="12" y="5"/>
                    </a:lnTo>
                    <a:lnTo>
                      <a:pt x="14" y="7"/>
                    </a:lnTo>
                    <a:lnTo>
                      <a:pt x="15" y="8"/>
                    </a:lnTo>
                    <a:lnTo>
                      <a:pt x="17" y="8"/>
                    </a:lnTo>
                    <a:lnTo>
                      <a:pt x="19" y="10"/>
                    </a:lnTo>
                    <a:lnTo>
                      <a:pt x="19" y="12"/>
                    </a:lnTo>
                    <a:lnTo>
                      <a:pt x="19" y="14"/>
                    </a:lnTo>
                    <a:lnTo>
                      <a:pt x="17" y="15"/>
                    </a:lnTo>
                    <a:lnTo>
                      <a:pt x="15" y="15"/>
                    </a:lnTo>
                    <a:lnTo>
                      <a:pt x="14" y="15"/>
                    </a:lnTo>
                    <a:lnTo>
                      <a:pt x="10" y="14"/>
                    </a:lnTo>
                    <a:lnTo>
                      <a:pt x="10" y="12"/>
                    </a:lnTo>
                    <a:lnTo>
                      <a:pt x="10" y="10"/>
                    </a:lnTo>
                    <a:lnTo>
                      <a:pt x="8" y="10"/>
                    </a:lnTo>
                    <a:lnTo>
                      <a:pt x="8" y="12"/>
                    </a:lnTo>
                    <a:lnTo>
                      <a:pt x="8" y="14"/>
                    </a:lnTo>
                    <a:lnTo>
                      <a:pt x="7" y="14"/>
                    </a:lnTo>
                    <a:lnTo>
                      <a:pt x="5" y="14"/>
                    </a:lnTo>
                    <a:lnTo>
                      <a:pt x="5" y="12"/>
                    </a:lnTo>
                    <a:lnTo>
                      <a:pt x="3" y="10"/>
                    </a:lnTo>
                    <a:lnTo>
                      <a:pt x="3" y="8"/>
                    </a:lnTo>
                    <a:lnTo>
                      <a:pt x="1" y="8"/>
                    </a:lnTo>
                    <a:lnTo>
                      <a:pt x="1" y="7"/>
                    </a:lnTo>
                    <a:lnTo>
                      <a:pt x="0" y="5"/>
                    </a:lnTo>
                    <a:lnTo>
                      <a:pt x="0" y="3"/>
                    </a:lnTo>
                    <a:lnTo>
                      <a:pt x="0" y="5"/>
                    </a:lnTo>
                    <a:lnTo>
                      <a:pt x="1" y="3"/>
                    </a:lnTo>
                    <a:lnTo>
                      <a:pt x="3" y="3"/>
                    </a:lnTo>
                    <a:lnTo>
                      <a:pt x="7" y="1"/>
                    </a:lnTo>
                    <a:lnTo>
                      <a:pt x="8" y="0"/>
                    </a:lnTo>
                    <a:lnTo>
                      <a:pt x="7" y="0"/>
                    </a:lnTo>
                    <a:lnTo>
                      <a:pt x="8"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3" name="Freeform 1537"/>
              <p:cNvSpPr>
                <a:spLocks/>
              </p:cNvSpPr>
              <p:nvPr/>
            </p:nvSpPr>
            <p:spPr bwMode="auto">
              <a:xfrm>
                <a:off x="22224" y="3244104"/>
                <a:ext cx="23813" cy="22225"/>
              </a:xfrm>
              <a:custGeom>
                <a:avLst/>
                <a:gdLst>
                  <a:gd name="T0" fmla="*/ 8 w 15"/>
                  <a:gd name="T1" fmla="*/ 0 h 14"/>
                  <a:gd name="T2" fmla="*/ 12 w 15"/>
                  <a:gd name="T3" fmla="*/ 2 h 14"/>
                  <a:gd name="T4" fmla="*/ 14 w 15"/>
                  <a:gd name="T5" fmla="*/ 2 h 14"/>
                  <a:gd name="T6" fmla="*/ 14 w 15"/>
                  <a:gd name="T7" fmla="*/ 2 h 14"/>
                  <a:gd name="T8" fmla="*/ 15 w 15"/>
                  <a:gd name="T9" fmla="*/ 4 h 14"/>
                  <a:gd name="T10" fmla="*/ 15 w 15"/>
                  <a:gd name="T11" fmla="*/ 6 h 14"/>
                  <a:gd name="T12" fmla="*/ 14 w 15"/>
                  <a:gd name="T13" fmla="*/ 9 h 14"/>
                  <a:gd name="T14" fmla="*/ 14 w 15"/>
                  <a:gd name="T15" fmla="*/ 11 h 14"/>
                  <a:gd name="T16" fmla="*/ 14 w 15"/>
                  <a:gd name="T17" fmla="*/ 11 h 14"/>
                  <a:gd name="T18" fmla="*/ 12 w 15"/>
                  <a:gd name="T19" fmla="*/ 13 h 14"/>
                  <a:gd name="T20" fmla="*/ 10 w 15"/>
                  <a:gd name="T21" fmla="*/ 14 h 14"/>
                  <a:gd name="T22" fmla="*/ 8 w 15"/>
                  <a:gd name="T23" fmla="*/ 14 h 14"/>
                  <a:gd name="T24" fmla="*/ 7 w 15"/>
                  <a:gd name="T25" fmla="*/ 13 h 14"/>
                  <a:gd name="T26" fmla="*/ 3 w 15"/>
                  <a:gd name="T27" fmla="*/ 13 h 14"/>
                  <a:gd name="T28" fmla="*/ 1 w 15"/>
                  <a:gd name="T29" fmla="*/ 11 h 14"/>
                  <a:gd name="T30" fmla="*/ 1 w 15"/>
                  <a:gd name="T31" fmla="*/ 11 h 14"/>
                  <a:gd name="T32" fmla="*/ 0 w 15"/>
                  <a:gd name="T33" fmla="*/ 9 h 14"/>
                  <a:gd name="T34" fmla="*/ 0 w 15"/>
                  <a:gd name="T35" fmla="*/ 7 h 14"/>
                  <a:gd name="T36" fmla="*/ 0 w 15"/>
                  <a:gd name="T37" fmla="*/ 6 h 14"/>
                  <a:gd name="T38" fmla="*/ 3 w 15"/>
                  <a:gd name="T39" fmla="*/ 4 h 14"/>
                  <a:gd name="T40" fmla="*/ 3 w 15"/>
                  <a:gd name="T41" fmla="*/ 2 h 14"/>
                  <a:gd name="T42" fmla="*/ 7 w 15"/>
                  <a:gd name="T43" fmla="*/ 0 h 14"/>
                  <a:gd name="T44" fmla="*/ 8 w 15"/>
                  <a:gd name="T45" fmla="*/ 0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
                  <a:gd name="T70" fmla="*/ 0 h 14"/>
                  <a:gd name="T71" fmla="*/ 15 w 15"/>
                  <a:gd name="T72" fmla="*/ 14 h 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 h="14">
                    <a:moveTo>
                      <a:pt x="8" y="0"/>
                    </a:moveTo>
                    <a:lnTo>
                      <a:pt x="12" y="2"/>
                    </a:lnTo>
                    <a:lnTo>
                      <a:pt x="14" y="2"/>
                    </a:lnTo>
                    <a:lnTo>
                      <a:pt x="15" y="4"/>
                    </a:lnTo>
                    <a:lnTo>
                      <a:pt x="15" y="6"/>
                    </a:lnTo>
                    <a:lnTo>
                      <a:pt x="14" y="9"/>
                    </a:lnTo>
                    <a:lnTo>
                      <a:pt x="14" y="11"/>
                    </a:lnTo>
                    <a:lnTo>
                      <a:pt x="12" y="13"/>
                    </a:lnTo>
                    <a:lnTo>
                      <a:pt x="10" y="14"/>
                    </a:lnTo>
                    <a:lnTo>
                      <a:pt x="8" y="14"/>
                    </a:lnTo>
                    <a:lnTo>
                      <a:pt x="7" y="13"/>
                    </a:lnTo>
                    <a:lnTo>
                      <a:pt x="3" y="13"/>
                    </a:lnTo>
                    <a:lnTo>
                      <a:pt x="1" y="11"/>
                    </a:lnTo>
                    <a:lnTo>
                      <a:pt x="0" y="9"/>
                    </a:lnTo>
                    <a:lnTo>
                      <a:pt x="0" y="7"/>
                    </a:lnTo>
                    <a:lnTo>
                      <a:pt x="0" y="6"/>
                    </a:lnTo>
                    <a:lnTo>
                      <a:pt x="3" y="4"/>
                    </a:lnTo>
                    <a:lnTo>
                      <a:pt x="3" y="2"/>
                    </a:lnTo>
                    <a:lnTo>
                      <a:pt x="7" y="0"/>
                    </a:lnTo>
                    <a:lnTo>
                      <a:pt x="8"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4" name="Freeform 1538"/>
              <p:cNvSpPr>
                <a:spLocks/>
              </p:cNvSpPr>
              <p:nvPr/>
            </p:nvSpPr>
            <p:spPr bwMode="auto">
              <a:xfrm>
                <a:off x="-3176" y="3258391"/>
                <a:ext cx="11113" cy="11113"/>
              </a:xfrm>
              <a:custGeom>
                <a:avLst/>
                <a:gdLst>
                  <a:gd name="T0" fmla="*/ 7 w 7"/>
                  <a:gd name="T1" fmla="*/ 0 h 7"/>
                  <a:gd name="T2" fmla="*/ 5 w 7"/>
                  <a:gd name="T3" fmla="*/ 2 h 7"/>
                  <a:gd name="T4" fmla="*/ 5 w 7"/>
                  <a:gd name="T5" fmla="*/ 4 h 7"/>
                  <a:gd name="T6" fmla="*/ 3 w 7"/>
                  <a:gd name="T7" fmla="*/ 4 h 7"/>
                  <a:gd name="T8" fmla="*/ 3 w 7"/>
                  <a:gd name="T9" fmla="*/ 5 h 7"/>
                  <a:gd name="T10" fmla="*/ 2 w 7"/>
                  <a:gd name="T11" fmla="*/ 7 h 7"/>
                  <a:gd name="T12" fmla="*/ 0 w 7"/>
                  <a:gd name="T13" fmla="*/ 7 h 7"/>
                  <a:gd name="T14" fmla="*/ 0 w 7"/>
                  <a:gd name="T15" fmla="*/ 7 h 7"/>
                  <a:gd name="T16" fmla="*/ 0 w 7"/>
                  <a:gd name="T17" fmla="*/ 5 h 7"/>
                  <a:gd name="T18" fmla="*/ 0 w 7"/>
                  <a:gd name="T19" fmla="*/ 4 h 7"/>
                  <a:gd name="T20" fmla="*/ 2 w 7"/>
                  <a:gd name="T21" fmla="*/ 2 h 7"/>
                  <a:gd name="T22" fmla="*/ 3 w 7"/>
                  <a:gd name="T23" fmla="*/ 0 h 7"/>
                  <a:gd name="T24" fmla="*/ 7 w 7"/>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7"/>
                  <a:gd name="T41" fmla="*/ 7 w 7"/>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7">
                    <a:moveTo>
                      <a:pt x="7" y="0"/>
                    </a:moveTo>
                    <a:lnTo>
                      <a:pt x="5" y="2"/>
                    </a:lnTo>
                    <a:lnTo>
                      <a:pt x="5" y="4"/>
                    </a:lnTo>
                    <a:lnTo>
                      <a:pt x="3" y="4"/>
                    </a:lnTo>
                    <a:lnTo>
                      <a:pt x="3" y="5"/>
                    </a:lnTo>
                    <a:lnTo>
                      <a:pt x="2" y="7"/>
                    </a:lnTo>
                    <a:lnTo>
                      <a:pt x="0" y="7"/>
                    </a:lnTo>
                    <a:lnTo>
                      <a:pt x="0" y="5"/>
                    </a:lnTo>
                    <a:lnTo>
                      <a:pt x="0" y="4"/>
                    </a:lnTo>
                    <a:lnTo>
                      <a:pt x="2" y="2"/>
                    </a:lnTo>
                    <a:lnTo>
                      <a:pt x="3" y="0"/>
                    </a:lnTo>
                    <a:lnTo>
                      <a:pt x="7"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6" name="Group 1603"/>
            <p:cNvGrpSpPr>
              <a:grpSpLocks/>
            </p:cNvGrpSpPr>
            <p:nvPr/>
          </p:nvGrpSpPr>
          <p:grpSpPr bwMode="auto">
            <a:xfrm>
              <a:off x="3646449" y="568040"/>
              <a:ext cx="4829969" cy="1197138"/>
              <a:chOff x="4314825" y="1354138"/>
              <a:chExt cx="4792663" cy="1163637"/>
            </a:xfrm>
            <a:grpFill/>
          </p:grpSpPr>
          <p:sp>
            <p:nvSpPr>
              <p:cNvPr id="127" name="Freeform 1543"/>
              <p:cNvSpPr>
                <a:spLocks/>
              </p:cNvSpPr>
              <p:nvPr/>
            </p:nvSpPr>
            <p:spPr bwMode="auto">
              <a:xfrm>
                <a:off x="5492750" y="1360488"/>
                <a:ext cx="3614738" cy="952500"/>
              </a:xfrm>
              <a:custGeom>
                <a:avLst/>
                <a:gdLst>
                  <a:gd name="T0" fmla="*/ 1875 w 4554"/>
                  <a:gd name="T1" fmla="*/ 17 h 1200"/>
                  <a:gd name="T2" fmla="*/ 1959 w 4554"/>
                  <a:gd name="T3" fmla="*/ 80 h 1200"/>
                  <a:gd name="T4" fmla="*/ 2032 w 4554"/>
                  <a:gd name="T5" fmla="*/ 65 h 1200"/>
                  <a:gd name="T6" fmla="*/ 2288 w 4554"/>
                  <a:gd name="T7" fmla="*/ 85 h 1200"/>
                  <a:gd name="T8" fmla="*/ 2477 w 4554"/>
                  <a:gd name="T9" fmla="*/ 41 h 1200"/>
                  <a:gd name="T10" fmla="*/ 2726 w 4554"/>
                  <a:gd name="T11" fmla="*/ 91 h 1200"/>
                  <a:gd name="T12" fmla="*/ 2942 w 4554"/>
                  <a:gd name="T13" fmla="*/ 91 h 1200"/>
                  <a:gd name="T14" fmla="*/ 3168 w 4554"/>
                  <a:gd name="T15" fmla="*/ 105 h 1200"/>
                  <a:gd name="T16" fmla="*/ 3730 w 4554"/>
                  <a:gd name="T17" fmla="*/ 155 h 1200"/>
                  <a:gd name="T18" fmla="*/ 4384 w 4554"/>
                  <a:gd name="T19" fmla="*/ 212 h 1200"/>
                  <a:gd name="T20" fmla="*/ 4516 w 4554"/>
                  <a:gd name="T21" fmla="*/ 260 h 1200"/>
                  <a:gd name="T22" fmla="*/ 4365 w 4554"/>
                  <a:gd name="T23" fmla="*/ 283 h 1200"/>
                  <a:gd name="T24" fmla="*/ 4386 w 4554"/>
                  <a:gd name="T25" fmla="*/ 364 h 1200"/>
                  <a:gd name="T26" fmla="*/ 4113 w 4554"/>
                  <a:gd name="T27" fmla="*/ 463 h 1200"/>
                  <a:gd name="T28" fmla="*/ 4245 w 4554"/>
                  <a:gd name="T29" fmla="*/ 613 h 1200"/>
                  <a:gd name="T30" fmla="*/ 4012 w 4554"/>
                  <a:gd name="T31" fmla="*/ 569 h 1200"/>
                  <a:gd name="T32" fmla="*/ 3988 w 4554"/>
                  <a:gd name="T33" fmla="*/ 384 h 1200"/>
                  <a:gd name="T34" fmla="*/ 3826 w 4554"/>
                  <a:gd name="T35" fmla="*/ 451 h 1200"/>
                  <a:gd name="T36" fmla="*/ 3465 w 4554"/>
                  <a:gd name="T37" fmla="*/ 534 h 1200"/>
                  <a:gd name="T38" fmla="*/ 3562 w 4554"/>
                  <a:gd name="T39" fmla="*/ 665 h 1200"/>
                  <a:gd name="T40" fmla="*/ 3630 w 4554"/>
                  <a:gd name="T41" fmla="*/ 1089 h 1200"/>
                  <a:gd name="T42" fmla="*/ 3452 w 4554"/>
                  <a:gd name="T43" fmla="*/ 866 h 1200"/>
                  <a:gd name="T44" fmla="*/ 2709 w 4554"/>
                  <a:gd name="T45" fmla="*/ 853 h 1200"/>
                  <a:gd name="T46" fmla="*/ 2374 w 4554"/>
                  <a:gd name="T47" fmla="*/ 836 h 1200"/>
                  <a:gd name="T48" fmla="*/ 2133 w 4554"/>
                  <a:gd name="T49" fmla="*/ 825 h 1200"/>
                  <a:gd name="T50" fmla="*/ 1973 w 4554"/>
                  <a:gd name="T51" fmla="*/ 847 h 1200"/>
                  <a:gd name="T52" fmla="*/ 1741 w 4554"/>
                  <a:gd name="T53" fmla="*/ 790 h 1200"/>
                  <a:gd name="T54" fmla="*/ 1474 w 4554"/>
                  <a:gd name="T55" fmla="*/ 681 h 1200"/>
                  <a:gd name="T56" fmla="*/ 1260 w 4554"/>
                  <a:gd name="T57" fmla="*/ 677 h 1200"/>
                  <a:gd name="T58" fmla="*/ 1185 w 4554"/>
                  <a:gd name="T59" fmla="*/ 807 h 1200"/>
                  <a:gd name="T60" fmla="*/ 978 w 4554"/>
                  <a:gd name="T61" fmla="*/ 783 h 1200"/>
                  <a:gd name="T62" fmla="*/ 806 w 4554"/>
                  <a:gd name="T63" fmla="*/ 827 h 1200"/>
                  <a:gd name="T64" fmla="*/ 828 w 4554"/>
                  <a:gd name="T65" fmla="*/ 940 h 1200"/>
                  <a:gd name="T66" fmla="*/ 795 w 4554"/>
                  <a:gd name="T67" fmla="*/ 1050 h 1200"/>
                  <a:gd name="T68" fmla="*/ 533 w 4554"/>
                  <a:gd name="T69" fmla="*/ 1096 h 1200"/>
                  <a:gd name="T70" fmla="*/ 489 w 4554"/>
                  <a:gd name="T71" fmla="*/ 932 h 1200"/>
                  <a:gd name="T72" fmla="*/ 377 w 4554"/>
                  <a:gd name="T73" fmla="*/ 827 h 1200"/>
                  <a:gd name="T74" fmla="*/ 288 w 4554"/>
                  <a:gd name="T75" fmla="*/ 727 h 1200"/>
                  <a:gd name="T76" fmla="*/ 198 w 4554"/>
                  <a:gd name="T77" fmla="*/ 646 h 1200"/>
                  <a:gd name="T78" fmla="*/ 55 w 4554"/>
                  <a:gd name="T79" fmla="*/ 570 h 1200"/>
                  <a:gd name="T80" fmla="*/ 85 w 4554"/>
                  <a:gd name="T81" fmla="*/ 484 h 1200"/>
                  <a:gd name="T82" fmla="*/ 92 w 4554"/>
                  <a:gd name="T83" fmla="*/ 412 h 1200"/>
                  <a:gd name="T84" fmla="*/ 55 w 4554"/>
                  <a:gd name="T85" fmla="*/ 284 h 1200"/>
                  <a:gd name="T86" fmla="*/ 77 w 4554"/>
                  <a:gd name="T87" fmla="*/ 177 h 1200"/>
                  <a:gd name="T88" fmla="*/ 174 w 4554"/>
                  <a:gd name="T89" fmla="*/ 257 h 1200"/>
                  <a:gd name="T90" fmla="*/ 145 w 4554"/>
                  <a:gd name="T91" fmla="*/ 268 h 1200"/>
                  <a:gd name="T92" fmla="*/ 284 w 4554"/>
                  <a:gd name="T93" fmla="*/ 340 h 1200"/>
                  <a:gd name="T94" fmla="*/ 359 w 4554"/>
                  <a:gd name="T95" fmla="*/ 314 h 1200"/>
                  <a:gd name="T96" fmla="*/ 436 w 4554"/>
                  <a:gd name="T97" fmla="*/ 272 h 1200"/>
                  <a:gd name="T98" fmla="*/ 476 w 4554"/>
                  <a:gd name="T99" fmla="*/ 229 h 1200"/>
                  <a:gd name="T100" fmla="*/ 560 w 4554"/>
                  <a:gd name="T101" fmla="*/ 220 h 1200"/>
                  <a:gd name="T102" fmla="*/ 699 w 4554"/>
                  <a:gd name="T103" fmla="*/ 211 h 1200"/>
                  <a:gd name="T104" fmla="*/ 866 w 4554"/>
                  <a:gd name="T105" fmla="*/ 192 h 1200"/>
                  <a:gd name="T106" fmla="*/ 1029 w 4554"/>
                  <a:gd name="T107" fmla="*/ 165 h 1200"/>
                  <a:gd name="T108" fmla="*/ 1038 w 4554"/>
                  <a:gd name="T109" fmla="*/ 80 h 1200"/>
                  <a:gd name="T110" fmla="*/ 1210 w 4554"/>
                  <a:gd name="T111" fmla="*/ 238 h 1200"/>
                  <a:gd name="T112" fmla="*/ 1276 w 4554"/>
                  <a:gd name="T113" fmla="*/ 207 h 1200"/>
                  <a:gd name="T114" fmla="*/ 1148 w 4554"/>
                  <a:gd name="T115" fmla="*/ 124 h 1200"/>
                  <a:gd name="T116" fmla="*/ 1278 w 4554"/>
                  <a:gd name="T117" fmla="*/ 139 h 1200"/>
                  <a:gd name="T118" fmla="*/ 1404 w 4554"/>
                  <a:gd name="T119" fmla="*/ 137 h 1200"/>
                  <a:gd name="T120" fmla="*/ 1309 w 4554"/>
                  <a:gd name="T121" fmla="*/ 70 h 1200"/>
                  <a:gd name="T122" fmla="*/ 1479 w 4554"/>
                  <a:gd name="T123" fmla="*/ 32 h 1200"/>
                  <a:gd name="T124" fmla="*/ 1673 w 4554"/>
                  <a:gd name="T125" fmla="*/ 32 h 12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54"/>
                  <a:gd name="T190" fmla="*/ 0 h 1200"/>
                  <a:gd name="T191" fmla="*/ 4554 w 4554"/>
                  <a:gd name="T192" fmla="*/ 1200 h 120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54" h="1200">
                    <a:moveTo>
                      <a:pt x="1712" y="0"/>
                    </a:moveTo>
                    <a:lnTo>
                      <a:pt x="1713" y="0"/>
                    </a:lnTo>
                    <a:lnTo>
                      <a:pt x="1717" y="0"/>
                    </a:lnTo>
                    <a:lnTo>
                      <a:pt x="1721" y="0"/>
                    </a:lnTo>
                    <a:lnTo>
                      <a:pt x="1726" y="2"/>
                    </a:lnTo>
                    <a:lnTo>
                      <a:pt x="1732" y="2"/>
                    </a:lnTo>
                    <a:lnTo>
                      <a:pt x="1734" y="2"/>
                    </a:lnTo>
                    <a:lnTo>
                      <a:pt x="1735" y="2"/>
                    </a:lnTo>
                    <a:lnTo>
                      <a:pt x="1735" y="4"/>
                    </a:lnTo>
                    <a:lnTo>
                      <a:pt x="1734" y="6"/>
                    </a:lnTo>
                    <a:lnTo>
                      <a:pt x="1730" y="10"/>
                    </a:lnTo>
                    <a:lnTo>
                      <a:pt x="1728" y="11"/>
                    </a:lnTo>
                    <a:lnTo>
                      <a:pt x="1724" y="15"/>
                    </a:lnTo>
                    <a:lnTo>
                      <a:pt x="1724" y="17"/>
                    </a:lnTo>
                    <a:lnTo>
                      <a:pt x="1724" y="19"/>
                    </a:lnTo>
                    <a:lnTo>
                      <a:pt x="1724" y="17"/>
                    </a:lnTo>
                    <a:lnTo>
                      <a:pt x="1728" y="17"/>
                    </a:lnTo>
                    <a:lnTo>
                      <a:pt x="1732" y="13"/>
                    </a:lnTo>
                    <a:lnTo>
                      <a:pt x="1735" y="11"/>
                    </a:lnTo>
                    <a:lnTo>
                      <a:pt x="1741" y="10"/>
                    </a:lnTo>
                    <a:lnTo>
                      <a:pt x="1743" y="8"/>
                    </a:lnTo>
                    <a:lnTo>
                      <a:pt x="1745" y="6"/>
                    </a:lnTo>
                    <a:lnTo>
                      <a:pt x="1750" y="4"/>
                    </a:lnTo>
                    <a:lnTo>
                      <a:pt x="1752" y="4"/>
                    </a:lnTo>
                    <a:lnTo>
                      <a:pt x="1754" y="6"/>
                    </a:lnTo>
                    <a:lnTo>
                      <a:pt x="1754" y="8"/>
                    </a:lnTo>
                    <a:lnTo>
                      <a:pt x="1754" y="10"/>
                    </a:lnTo>
                    <a:lnTo>
                      <a:pt x="1752" y="13"/>
                    </a:lnTo>
                    <a:lnTo>
                      <a:pt x="1752" y="15"/>
                    </a:lnTo>
                    <a:lnTo>
                      <a:pt x="1752" y="19"/>
                    </a:lnTo>
                    <a:lnTo>
                      <a:pt x="1750" y="21"/>
                    </a:lnTo>
                    <a:lnTo>
                      <a:pt x="1750" y="22"/>
                    </a:lnTo>
                    <a:lnTo>
                      <a:pt x="1752" y="24"/>
                    </a:lnTo>
                    <a:lnTo>
                      <a:pt x="1754" y="22"/>
                    </a:lnTo>
                    <a:lnTo>
                      <a:pt x="1756" y="21"/>
                    </a:lnTo>
                    <a:lnTo>
                      <a:pt x="1756" y="17"/>
                    </a:lnTo>
                    <a:lnTo>
                      <a:pt x="1757" y="13"/>
                    </a:lnTo>
                    <a:lnTo>
                      <a:pt x="1759" y="11"/>
                    </a:lnTo>
                    <a:lnTo>
                      <a:pt x="1761" y="10"/>
                    </a:lnTo>
                    <a:lnTo>
                      <a:pt x="1768" y="8"/>
                    </a:lnTo>
                    <a:lnTo>
                      <a:pt x="1776" y="6"/>
                    </a:lnTo>
                    <a:lnTo>
                      <a:pt x="1783" y="6"/>
                    </a:lnTo>
                    <a:lnTo>
                      <a:pt x="1788" y="8"/>
                    </a:lnTo>
                    <a:lnTo>
                      <a:pt x="1794" y="8"/>
                    </a:lnTo>
                    <a:lnTo>
                      <a:pt x="1807" y="8"/>
                    </a:lnTo>
                    <a:lnTo>
                      <a:pt x="1820" y="11"/>
                    </a:lnTo>
                    <a:lnTo>
                      <a:pt x="1832" y="13"/>
                    </a:lnTo>
                    <a:lnTo>
                      <a:pt x="1845" y="13"/>
                    </a:lnTo>
                    <a:lnTo>
                      <a:pt x="1858" y="11"/>
                    </a:lnTo>
                    <a:lnTo>
                      <a:pt x="1871" y="13"/>
                    </a:lnTo>
                    <a:lnTo>
                      <a:pt x="1875" y="15"/>
                    </a:lnTo>
                    <a:lnTo>
                      <a:pt x="1875" y="17"/>
                    </a:lnTo>
                    <a:lnTo>
                      <a:pt x="1876" y="17"/>
                    </a:lnTo>
                    <a:lnTo>
                      <a:pt x="1878" y="19"/>
                    </a:lnTo>
                    <a:lnTo>
                      <a:pt x="1882" y="19"/>
                    </a:lnTo>
                    <a:lnTo>
                      <a:pt x="1882" y="17"/>
                    </a:lnTo>
                    <a:lnTo>
                      <a:pt x="1882" y="15"/>
                    </a:lnTo>
                    <a:lnTo>
                      <a:pt x="1882" y="13"/>
                    </a:lnTo>
                    <a:lnTo>
                      <a:pt x="1884" y="13"/>
                    </a:lnTo>
                    <a:lnTo>
                      <a:pt x="1900" y="11"/>
                    </a:lnTo>
                    <a:lnTo>
                      <a:pt x="1918" y="11"/>
                    </a:lnTo>
                    <a:lnTo>
                      <a:pt x="1935" y="15"/>
                    </a:lnTo>
                    <a:lnTo>
                      <a:pt x="1939" y="15"/>
                    </a:lnTo>
                    <a:lnTo>
                      <a:pt x="1944" y="15"/>
                    </a:lnTo>
                    <a:lnTo>
                      <a:pt x="1948" y="17"/>
                    </a:lnTo>
                    <a:lnTo>
                      <a:pt x="1953" y="17"/>
                    </a:lnTo>
                    <a:lnTo>
                      <a:pt x="1957" y="15"/>
                    </a:lnTo>
                    <a:lnTo>
                      <a:pt x="1968" y="13"/>
                    </a:lnTo>
                    <a:lnTo>
                      <a:pt x="1979" y="17"/>
                    </a:lnTo>
                    <a:lnTo>
                      <a:pt x="1990" y="21"/>
                    </a:lnTo>
                    <a:lnTo>
                      <a:pt x="1993" y="22"/>
                    </a:lnTo>
                    <a:lnTo>
                      <a:pt x="1997" y="24"/>
                    </a:lnTo>
                    <a:lnTo>
                      <a:pt x="2001" y="26"/>
                    </a:lnTo>
                    <a:lnTo>
                      <a:pt x="2004" y="28"/>
                    </a:lnTo>
                    <a:lnTo>
                      <a:pt x="2006" y="30"/>
                    </a:lnTo>
                    <a:lnTo>
                      <a:pt x="2004" y="32"/>
                    </a:lnTo>
                    <a:lnTo>
                      <a:pt x="2003" y="32"/>
                    </a:lnTo>
                    <a:lnTo>
                      <a:pt x="1999" y="32"/>
                    </a:lnTo>
                    <a:lnTo>
                      <a:pt x="1995" y="32"/>
                    </a:lnTo>
                    <a:lnTo>
                      <a:pt x="1990" y="30"/>
                    </a:lnTo>
                    <a:lnTo>
                      <a:pt x="1986" y="30"/>
                    </a:lnTo>
                    <a:lnTo>
                      <a:pt x="1981" y="30"/>
                    </a:lnTo>
                    <a:lnTo>
                      <a:pt x="1979" y="30"/>
                    </a:lnTo>
                    <a:lnTo>
                      <a:pt x="1979" y="32"/>
                    </a:lnTo>
                    <a:lnTo>
                      <a:pt x="1984" y="35"/>
                    </a:lnTo>
                    <a:lnTo>
                      <a:pt x="1992" y="35"/>
                    </a:lnTo>
                    <a:lnTo>
                      <a:pt x="2001" y="35"/>
                    </a:lnTo>
                    <a:lnTo>
                      <a:pt x="2008" y="35"/>
                    </a:lnTo>
                    <a:lnTo>
                      <a:pt x="2014" y="39"/>
                    </a:lnTo>
                    <a:lnTo>
                      <a:pt x="2015" y="41"/>
                    </a:lnTo>
                    <a:lnTo>
                      <a:pt x="2015" y="43"/>
                    </a:lnTo>
                    <a:lnTo>
                      <a:pt x="2015" y="46"/>
                    </a:lnTo>
                    <a:lnTo>
                      <a:pt x="2012" y="48"/>
                    </a:lnTo>
                    <a:lnTo>
                      <a:pt x="2010" y="50"/>
                    </a:lnTo>
                    <a:lnTo>
                      <a:pt x="2006" y="54"/>
                    </a:lnTo>
                    <a:lnTo>
                      <a:pt x="2003" y="56"/>
                    </a:lnTo>
                    <a:lnTo>
                      <a:pt x="1999" y="57"/>
                    </a:lnTo>
                    <a:lnTo>
                      <a:pt x="1982" y="67"/>
                    </a:lnTo>
                    <a:lnTo>
                      <a:pt x="1966" y="78"/>
                    </a:lnTo>
                    <a:lnTo>
                      <a:pt x="1962" y="80"/>
                    </a:lnTo>
                    <a:lnTo>
                      <a:pt x="1959" y="80"/>
                    </a:lnTo>
                    <a:lnTo>
                      <a:pt x="1957" y="80"/>
                    </a:lnTo>
                    <a:lnTo>
                      <a:pt x="1953" y="80"/>
                    </a:lnTo>
                    <a:lnTo>
                      <a:pt x="1951" y="80"/>
                    </a:lnTo>
                    <a:lnTo>
                      <a:pt x="1948" y="81"/>
                    </a:lnTo>
                    <a:lnTo>
                      <a:pt x="1948" y="85"/>
                    </a:lnTo>
                    <a:lnTo>
                      <a:pt x="1946" y="87"/>
                    </a:lnTo>
                    <a:lnTo>
                      <a:pt x="1942" y="89"/>
                    </a:lnTo>
                    <a:lnTo>
                      <a:pt x="1939" y="93"/>
                    </a:lnTo>
                    <a:lnTo>
                      <a:pt x="1933" y="94"/>
                    </a:lnTo>
                    <a:lnTo>
                      <a:pt x="1929" y="96"/>
                    </a:lnTo>
                    <a:lnTo>
                      <a:pt x="1924" y="98"/>
                    </a:lnTo>
                    <a:lnTo>
                      <a:pt x="1922" y="100"/>
                    </a:lnTo>
                    <a:lnTo>
                      <a:pt x="1920" y="100"/>
                    </a:lnTo>
                    <a:lnTo>
                      <a:pt x="1922" y="100"/>
                    </a:lnTo>
                    <a:lnTo>
                      <a:pt x="1926" y="100"/>
                    </a:lnTo>
                    <a:lnTo>
                      <a:pt x="1929" y="100"/>
                    </a:lnTo>
                    <a:lnTo>
                      <a:pt x="1935" y="98"/>
                    </a:lnTo>
                    <a:lnTo>
                      <a:pt x="1939" y="96"/>
                    </a:lnTo>
                    <a:lnTo>
                      <a:pt x="1942" y="94"/>
                    </a:lnTo>
                    <a:lnTo>
                      <a:pt x="1944" y="94"/>
                    </a:lnTo>
                    <a:lnTo>
                      <a:pt x="1948" y="91"/>
                    </a:lnTo>
                    <a:lnTo>
                      <a:pt x="1951" y="89"/>
                    </a:lnTo>
                    <a:lnTo>
                      <a:pt x="1955" y="87"/>
                    </a:lnTo>
                    <a:lnTo>
                      <a:pt x="1959" y="87"/>
                    </a:lnTo>
                    <a:lnTo>
                      <a:pt x="1964" y="87"/>
                    </a:lnTo>
                    <a:lnTo>
                      <a:pt x="1968" y="87"/>
                    </a:lnTo>
                    <a:lnTo>
                      <a:pt x="1973" y="87"/>
                    </a:lnTo>
                    <a:lnTo>
                      <a:pt x="1979" y="85"/>
                    </a:lnTo>
                    <a:lnTo>
                      <a:pt x="1984" y="83"/>
                    </a:lnTo>
                    <a:lnTo>
                      <a:pt x="1986" y="80"/>
                    </a:lnTo>
                    <a:lnTo>
                      <a:pt x="1988" y="78"/>
                    </a:lnTo>
                    <a:lnTo>
                      <a:pt x="1990" y="76"/>
                    </a:lnTo>
                    <a:lnTo>
                      <a:pt x="1992" y="74"/>
                    </a:lnTo>
                    <a:lnTo>
                      <a:pt x="1995" y="74"/>
                    </a:lnTo>
                    <a:lnTo>
                      <a:pt x="2001" y="76"/>
                    </a:lnTo>
                    <a:lnTo>
                      <a:pt x="2004" y="76"/>
                    </a:lnTo>
                    <a:lnTo>
                      <a:pt x="2008" y="78"/>
                    </a:lnTo>
                    <a:lnTo>
                      <a:pt x="2012" y="78"/>
                    </a:lnTo>
                    <a:lnTo>
                      <a:pt x="2017" y="78"/>
                    </a:lnTo>
                    <a:lnTo>
                      <a:pt x="2015" y="78"/>
                    </a:lnTo>
                    <a:lnTo>
                      <a:pt x="2012" y="76"/>
                    </a:lnTo>
                    <a:lnTo>
                      <a:pt x="2008" y="74"/>
                    </a:lnTo>
                    <a:lnTo>
                      <a:pt x="2004" y="74"/>
                    </a:lnTo>
                    <a:lnTo>
                      <a:pt x="2003" y="72"/>
                    </a:lnTo>
                    <a:lnTo>
                      <a:pt x="2001" y="70"/>
                    </a:lnTo>
                    <a:lnTo>
                      <a:pt x="2001" y="69"/>
                    </a:lnTo>
                    <a:lnTo>
                      <a:pt x="2003" y="67"/>
                    </a:lnTo>
                    <a:lnTo>
                      <a:pt x="2008" y="65"/>
                    </a:lnTo>
                    <a:lnTo>
                      <a:pt x="2014" y="63"/>
                    </a:lnTo>
                    <a:lnTo>
                      <a:pt x="2019" y="63"/>
                    </a:lnTo>
                    <a:lnTo>
                      <a:pt x="2026" y="63"/>
                    </a:lnTo>
                    <a:lnTo>
                      <a:pt x="2032" y="65"/>
                    </a:lnTo>
                    <a:lnTo>
                      <a:pt x="2036" y="69"/>
                    </a:lnTo>
                    <a:lnTo>
                      <a:pt x="2039" y="70"/>
                    </a:lnTo>
                    <a:lnTo>
                      <a:pt x="2041" y="72"/>
                    </a:lnTo>
                    <a:lnTo>
                      <a:pt x="2045" y="72"/>
                    </a:lnTo>
                    <a:lnTo>
                      <a:pt x="2048" y="72"/>
                    </a:lnTo>
                    <a:lnTo>
                      <a:pt x="2054" y="70"/>
                    </a:lnTo>
                    <a:lnTo>
                      <a:pt x="2058" y="70"/>
                    </a:lnTo>
                    <a:lnTo>
                      <a:pt x="2061" y="72"/>
                    </a:lnTo>
                    <a:lnTo>
                      <a:pt x="2063" y="72"/>
                    </a:lnTo>
                    <a:lnTo>
                      <a:pt x="2065" y="72"/>
                    </a:lnTo>
                    <a:lnTo>
                      <a:pt x="2069" y="72"/>
                    </a:lnTo>
                    <a:lnTo>
                      <a:pt x="2072" y="70"/>
                    </a:lnTo>
                    <a:lnTo>
                      <a:pt x="2076" y="69"/>
                    </a:lnTo>
                    <a:lnTo>
                      <a:pt x="2092" y="65"/>
                    </a:lnTo>
                    <a:lnTo>
                      <a:pt x="2109" y="65"/>
                    </a:lnTo>
                    <a:lnTo>
                      <a:pt x="2112" y="65"/>
                    </a:lnTo>
                    <a:lnTo>
                      <a:pt x="2116" y="67"/>
                    </a:lnTo>
                    <a:lnTo>
                      <a:pt x="2120" y="67"/>
                    </a:lnTo>
                    <a:lnTo>
                      <a:pt x="2123" y="69"/>
                    </a:lnTo>
                    <a:lnTo>
                      <a:pt x="2125" y="72"/>
                    </a:lnTo>
                    <a:lnTo>
                      <a:pt x="2127" y="76"/>
                    </a:lnTo>
                    <a:lnTo>
                      <a:pt x="2129" y="78"/>
                    </a:lnTo>
                    <a:lnTo>
                      <a:pt x="2131" y="80"/>
                    </a:lnTo>
                    <a:lnTo>
                      <a:pt x="2140" y="81"/>
                    </a:lnTo>
                    <a:lnTo>
                      <a:pt x="2153" y="80"/>
                    </a:lnTo>
                    <a:lnTo>
                      <a:pt x="2162" y="74"/>
                    </a:lnTo>
                    <a:lnTo>
                      <a:pt x="2177" y="69"/>
                    </a:lnTo>
                    <a:lnTo>
                      <a:pt x="2193" y="69"/>
                    </a:lnTo>
                    <a:lnTo>
                      <a:pt x="2209" y="69"/>
                    </a:lnTo>
                    <a:lnTo>
                      <a:pt x="2239" y="69"/>
                    </a:lnTo>
                    <a:lnTo>
                      <a:pt x="2268" y="63"/>
                    </a:lnTo>
                    <a:lnTo>
                      <a:pt x="2272" y="63"/>
                    </a:lnTo>
                    <a:lnTo>
                      <a:pt x="2277" y="63"/>
                    </a:lnTo>
                    <a:lnTo>
                      <a:pt x="2281" y="63"/>
                    </a:lnTo>
                    <a:lnTo>
                      <a:pt x="2281" y="65"/>
                    </a:lnTo>
                    <a:lnTo>
                      <a:pt x="2281" y="67"/>
                    </a:lnTo>
                    <a:lnTo>
                      <a:pt x="2279" y="69"/>
                    </a:lnTo>
                    <a:lnTo>
                      <a:pt x="2277" y="70"/>
                    </a:lnTo>
                    <a:lnTo>
                      <a:pt x="2275" y="70"/>
                    </a:lnTo>
                    <a:lnTo>
                      <a:pt x="2274" y="72"/>
                    </a:lnTo>
                    <a:lnTo>
                      <a:pt x="2274" y="74"/>
                    </a:lnTo>
                    <a:lnTo>
                      <a:pt x="2275" y="76"/>
                    </a:lnTo>
                    <a:lnTo>
                      <a:pt x="2277" y="78"/>
                    </a:lnTo>
                    <a:lnTo>
                      <a:pt x="2279" y="78"/>
                    </a:lnTo>
                    <a:lnTo>
                      <a:pt x="2281" y="78"/>
                    </a:lnTo>
                    <a:lnTo>
                      <a:pt x="2283" y="78"/>
                    </a:lnTo>
                    <a:lnTo>
                      <a:pt x="2283" y="80"/>
                    </a:lnTo>
                    <a:lnTo>
                      <a:pt x="2283" y="81"/>
                    </a:lnTo>
                    <a:lnTo>
                      <a:pt x="2283" y="83"/>
                    </a:lnTo>
                    <a:lnTo>
                      <a:pt x="2286" y="85"/>
                    </a:lnTo>
                    <a:lnTo>
                      <a:pt x="2288" y="85"/>
                    </a:lnTo>
                    <a:lnTo>
                      <a:pt x="2303" y="89"/>
                    </a:lnTo>
                    <a:lnTo>
                      <a:pt x="2317" y="93"/>
                    </a:lnTo>
                    <a:lnTo>
                      <a:pt x="2319" y="93"/>
                    </a:lnTo>
                    <a:lnTo>
                      <a:pt x="2323" y="93"/>
                    </a:lnTo>
                    <a:lnTo>
                      <a:pt x="2328" y="93"/>
                    </a:lnTo>
                    <a:lnTo>
                      <a:pt x="2332" y="93"/>
                    </a:lnTo>
                    <a:lnTo>
                      <a:pt x="2336" y="93"/>
                    </a:lnTo>
                    <a:lnTo>
                      <a:pt x="2338" y="93"/>
                    </a:lnTo>
                    <a:lnTo>
                      <a:pt x="2339" y="91"/>
                    </a:lnTo>
                    <a:lnTo>
                      <a:pt x="2338" y="87"/>
                    </a:lnTo>
                    <a:lnTo>
                      <a:pt x="2338" y="85"/>
                    </a:lnTo>
                    <a:lnTo>
                      <a:pt x="2336" y="83"/>
                    </a:lnTo>
                    <a:lnTo>
                      <a:pt x="2336" y="81"/>
                    </a:lnTo>
                    <a:lnTo>
                      <a:pt x="2338" y="80"/>
                    </a:lnTo>
                    <a:lnTo>
                      <a:pt x="2339" y="80"/>
                    </a:lnTo>
                    <a:lnTo>
                      <a:pt x="2398" y="81"/>
                    </a:lnTo>
                    <a:lnTo>
                      <a:pt x="2402" y="81"/>
                    </a:lnTo>
                    <a:lnTo>
                      <a:pt x="2405" y="81"/>
                    </a:lnTo>
                    <a:lnTo>
                      <a:pt x="2409" y="81"/>
                    </a:lnTo>
                    <a:lnTo>
                      <a:pt x="2413" y="80"/>
                    </a:lnTo>
                    <a:lnTo>
                      <a:pt x="2414" y="78"/>
                    </a:lnTo>
                    <a:lnTo>
                      <a:pt x="2413" y="76"/>
                    </a:lnTo>
                    <a:lnTo>
                      <a:pt x="2409" y="72"/>
                    </a:lnTo>
                    <a:lnTo>
                      <a:pt x="2407" y="72"/>
                    </a:lnTo>
                    <a:lnTo>
                      <a:pt x="2403" y="70"/>
                    </a:lnTo>
                    <a:lnTo>
                      <a:pt x="2400" y="69"/>
                    </a:lnTo>
                    <a:lnTo>
                      <a:pt x="2396" y="67"/>
                    </a:lnTo>
                    <a:lnTo>
                      <a:pt x="2392" y="65"/>
                    </a:lnTo>
                    <a:lnTo>
                      <a:pt x="2389" y="63"/>
                    </a:lnTo>
                    <a:lnTo>
                      <a:pt x="2385" y="59"/>
                    </a:lnTo>
                    <a:lnTo>
                      <a:pt x="2385" y="57"/>
                    </a:lnTo>
                    <a:lnTo>
                      <a:pt x="2385" y="56"/>
                    </a:lnTo>
                    <a:lnTo>
                      <a:pt x="2387" y="54"/>
                    </a:lnTo>
                    <a:lnTo>
                      <a:pt x="2392" y="54"/>
                    </a:lnTo>
                    <a:lnTo>
                      <a:pt x="2396" y="50"/>
                    </a:lnTo>
                    <a:lnTo>
                      <a:pt x="2400" y="48"/>
                    </a:lnTo>
                    <a:lnTo>
                      <a:pt x="2400" y="46"/>
                    </a:lnTo>
                    <a:lnTo>
                      <a:pt x="2402" y="45"/>
                    </a:lnTo>
                    <a:lnTo>
                      <a:pt x="2403" y="43"/>
                    </a:lnTo>
                    <a:lnTo>
                      <a:pt x="2407" y="43"/>
                    </a:lnTo>
                    <a:lnTo>
                      <a:pt x="2413" y="43"/>
                    </a:lnTo>
                    <a:lnTo>
                      <a:pt x="2420" y="43"/>
                    </a:lnTo>
                    <a:lnTo>
                      <a:pt x="2427" y="45"/>
                    </a:lnTo>
                    <a:lnTo>
                      <a:pt x="2433" y="45"/>
                    </a:lnTo>
                    <a:lnTo>
                      <a:pt x="2444" y="45"/>
                    </a:lnTo>
                    <a:lnTo>
                      <a:pt x="2455" y="46"/>
                    </a:lnTo>
                    <a:lnTo>
                      <a:pt x="2460" y="46"/>
                    </a:lnTo>
                    <a:lnTo>
                      <a:pt x="2466" y="46"/>
                    </a:lnTo>
                    <a:lnTo>
                      <a:pt x="2471" y="43"/>
                    </a:lnTo>
                    <a:lnTo>
                      <a:pt x="2477" y="41"/>
                    </a:lnTo>
                    <a:lnTo>
                      <a:pt x="2484" y="39"/>
                    </a:lnTo>
                    <a:lnTo>
                      <a:pt x="2491" y="41"/>
                    </a:lnTo>
                    <a:lnTo>
                      <a:pt x="2497" y="41"/>
                    </a:lnTo>
                    <a:lnTo>
                      <a:pt x="2526" y="50"/>
                    </a:lnTo>
                    <a:lnTo>
                      <a:pt x="2554" y="59"/>
                    </a:lnTo>
                    <a:lnTo>
                      <a:pt x="2572" y="63"/>
                    </a:lnTo>
                    <a:lnTo>
                      <a:pt x="2588" y="67"/>
                    </a:lnTo>
                    <a:lnTo>
                      <a:pt x="2603" y="72"/>
                    </a:lnTo>
                    <a:lnTo>
                      <a:pt x="2607" y="76"/>
                    </a:lnTo>
                    <a:lnTo>
                      <a:pt x="2610" y="81"/>
                    </a:lnTo>
                    <a:lnTo>
                      <a:pt x="2612" y="85"/>
                    </a:lnTo>
                    <a:lnTo>
                      <a:pt x="2616" y="89"/>
                    </a:lnTo>
                    <a:lnTo>
                      <a:pt x="2623" y="93"/>
                    </a:lnTo>
                    <a:lnTo>
                      <a:pt x="2632" y="96"/>
                    </a:lnTo>
                    <a:lnTo>
                      <a:pt x="2640" y="100"/>
                    </a:lnTo>
                    <a:lnTo>
                      <a:pt x="2643" y="102"/>
                    </a:lnTo>
                    <a:lnTo>
                      <a:pt x="2645" y="104"/>
                    </a:lnTo>
                    <a:lnTo>
                      <a:pt x="2643" y="105"/>
                    </a:lnTo>
                    <a:lnTo>
                      <a:pt x="2641" y="107"/>
                    </a:lnTo>
                    <a:lnTo>
                      <a:pt x="2640" y="109"/>
                    </a:lnTo>
                    <a:lnTo>
                      <a:pt x="2640" y="111"/>
                    </a:lnTo>
                    <a:lnTo>
                      <a:pt x="2638" y="113"/>
                    </a:lnTo>
                    <a:lnTo>
                      <a:pt x="2640" y="115"/>
                    </a:lnTo>
                    <a:lnTo>
                      <a:pt x="2643" y="117"/>
                    </a:lnTo>
                    <a:lnTo>
                      <a:pt x="2649" y="117"/>
                    </a:lnTo>
                    <a:lnTo>
                      <a:pt x="2654" y="118"/>
                    </a:lnTo>
                    <a:lnTo>
                      <a:pt x="2660" y="117"/>
                    </a:lnTo>
                    <a:lnTo>
                      <a:pt x="2663" y="117"/>
                    </a:lnTo>
                    <a:lnTo>
                      <a:pt x="2665" y="115"/>
                    </a:lnTo>
                    <a:lnTo>
                      <a:pt x="2671" y="113"/>
                    </a:lnTo>
                    <a:lnTo>
                      <a:pt x="2678" y="117"/>
                    </a:lnTo>
                    <a:lnTo>
                      <a:pt x="2687" y="120"/>
                    </a:lnTo>
                    <a:lnTo>
                      <a:pt x="2696" y="124"/>
                    </a:lnTo>
                    <a:lnTo>
                      <a:pt x="2702" y="128"/>
                    </a:lnTo>
                    <a:lnTo>
                      <a:pt x="2718" y="135"/>
                    </a:lnTo>
                    <a:lnTo>
                      <a:pt x="2738" y="141"/>
                    </a:lnTo>
                    <a:lnTo>
                      <a:pt x="2757" y="144"/>
                    </a:lnTo>
                    <a:lnTo>
                      <a:pt x="2757" y="142"/>
                    </a:lnTo>
                    <a:lnTo>
                      <a:pt x="2755" y="141"/>
                    </a:lnTo>
                    <a:lnTo>
                      <a:pt x="2757" y="139"/>
                    </a:lnTo>
                    <a:lnTo>
                      <a:pt x="2759" y="137"/>
                    </a:lnTo>
                    <a:lnTo>
                      <a:pt x="2760" y="137"/>
                    </a:lnTo>
                    <a:lnTo>
                      <a:pt x="2768" y="135"/>
                    </a:lnTo>
                    <a:lnTo>
                      <a:pt x="2771" y="135"/>
                    </a:lnTo>
                    <a:lnTo>
                      <a:pt x="2773" y="133"/>
                    </a:lnTo>
                    <a:lnTo>
                      <a:pt x="2771" y="129"/>
                    </a:lnTo>
                    <a:lnTo>
                      <a:pt x="2770" y="126"/>
                    </a:lnTo>
                    <a:lnTo>
                      <a:pt x="2768" y="122"/>
                    </a:lnTo>
                    <a:lnTo>
                      <a:pt x="2762" y="118"/>
                    </a:lnTo>
                    <a:lnTo>
                      <a:pt x="2744" y="104"/>
                    </a:lnTo>
                    <a:lnTo>
                      <a:pt x="2726" y="91"/>
                    </a:lnTo>
                    <a:lnTo>
                      <a:pt x="2724" y="89"/>
                    </a:lnTo>
                    <a:lnTo>
                      <a:pt x="2722" y="87"/>
                    </a:lnTo>
                    <a:lnTo>
                      <a:pt x="2722" y="85"/>
                    </a:lnTo>
                    <a:lnTo>
                      <a:pt x="2724" y="85"/>
                    </a:lnTo>
                    <a:lnTo>
                      <a:pt x="2744" y="93"/>
                    </a:lnTo>
                    <a:lnTo>
                      <a:pt x="2764" y="100"/>
                    </a:lnTo>
                    <a:lnTo>
                      <a:pt x="2782" y="102"/>
                    </a:lnTo>
                    <a:lnTo>
                      <a:pt x="2799" y="102"/>
                    </a:lnTo>
                    <a:lnTo>
                      <a:pt x="2815" y="100"/>
                    </a:lnTo>
                    <a:lnTo>
                      <a:pt x="2823" y="102"/>
                    </a:lnTo>
                    <a:lnTo>
                      <a:pt x="2832" y="102"/>
                    </a:lnTo>
                    <a:lnTo>
                      <a:pt x="2839" y="104"/>
                    </a:lnTo>
                    <a:lnTo>
                      <a:pt x="2845" y="102"/>
                    </a:lnTo>
                    <a:lnTo>
                      <a:pt x="2848" y="98"/>
                    </a:lnTo>
                    <a:lnTo>
                      <a:pt x="2846" y="89"/>
                    </a:lnTo>
                    <a:lnTo>
                      <a:pt x="2845" y="85"/>
                    </a:lnTo>
                    <a:lnTo>
                      <a:pt x="2845" y="81"/>
                    </a:lnTo>
                    <a:lnTo>
                      <a:pt x="2843" y="78"/>
                    </a:lnTo>
                    <a:lnTo>
                      <a:pt x="2843" y="76"/>
                    </a:lnTo>
                    <a:lnTo>
                      <a:pt x="2845" y="72"/>
                    </a:lnTo>
                    <a:lnTo>
                      <a:pt x="2846" y="70"/>
                    </a:lnTo>
                    <a:lnTo>
                      <a:pt x="2850" y="69"/>
                    </a:lnTo>
                    <a:lnTo>
                      <a:pt x="2854" y="67"/>
                    </a:lnTo>
                    <a:lnTo>
                      <a:pt x="2859" y="67"/>
                    </a:lnTo>
                    <a:lnTo>
                      <a:pt x="2863" y="69"/>
                    </a:lnTo>
                    <a:lnTo>
                      <a:pt x="2896" y="67"/>
                    </a:lnTo>
                    <a:lnTo>
                      <a:pt x="2925" y="67"/>
                    </a:lnTo>
                    <a:lnTo>
                      <a:pt x="2954" y="69"/>
                    </a:lnTo>
                    <a:lnTo>
                      <a:pt x="2956" y="69"/>
                    </a:lnTo>
                    <a:lnTo>
                      <a:pt x="2960" y="69"/>
                    </a:lnTo>
                    <a:lnTo>
                      <a:pt x="2964" y="70"/>
                    </a:lnTo>
                    <a:lnTo>
                      <a:pt x="2969" y="70"/>
                    </a:lnTo>
                    <a:lnTo>
                      <a:pt x="2973" y="72"/>
                    </a:lnTo>
                    <a:lnTo>
                      <a:pt x="2976" y="72"/>
                    </a:lnTo>
                    <a:lnTo>
                      <a:pt x="2978" y="72"/>
                    </a:lnTo>
                    <a:lnTo>
                      <a:pt x="2976" y="74"/>
                    </a:lnTo>
                    <a:lnTo>
                      <a:pt x="2973" y="74"/>
                    </a:lnTo>
                    <a:lnTo>
                      <a:pt x="2969" y="74"/>
                    </a:lnTo>
                    <a:lnTo>
                      <a:pt x="2964" y="74"/>
                    </a:lnTo>
                    <a:lnTo>
                      <a:pt x="2960" y="74"/>
                    </a:lnTo>
                    <a:lnTo>
                      <a:pt x="2958" y="74"/>
                    </a:lnTo>
                    <a:lnTo>
                      <a:pt x="2953" y="74"/>
                    </a:lnTo>
                    <a:lnTo>
                      <a:pt x="2947" y="74"/>
                    </a:lnTo>
                    <a:lnTo>
                      <a:pt x="2943" y="74"/>
                    </a:lnTo>
                    <a:lnTo>
                      <a:pt x="2938" y="76"/>
                    </a:lnTo>
                    <a:lnTo>
                      <a:pt x="2932" y="78"/>
                    </a:lnTo>
                    <a:lnTo>
                      <a:pt x="2932" y="81"/>
                    </a:lnTo>
                    <a:lnTo>
                      <a:pt x="2932" y="83"/>
                    </a:lnTo>
                    <a:lnTo>
                      <a:pt x="2934" y="87"/>
                    </a:lnTo>
                    <a:lnTo>
                      <a:pt x="2938" y="89"/>
                    </a:lnTo>
                    <a:lnTo>
                      <a:pt x="2942" y="91"/>
                    </a:lnTo>
                    <a:lnTo>
                      <a:pt x="2945" y="93"/>
                    </a:lnTo>
                    <a:lnTo>
                      <a:pt x="2947" y="93"/>
                    </a:lnTo>
                    <a:lnTo>
                      <a:pt x="2951" y="93"/>
                    </a:lnTo>
                    <a:lnTo>
                      <a:pt x="2953" y="89"/>
                    </a:lnTo>
                    <a:lnTo>
                      <a:pt x="2956" y="87"/>
                    </a:lnTo>
                    <a:lnTo>
                      <a:pt x="2958" y="85"/>
                    </a:lnTo>
                    <a:lnTo>
                      <a:pt x="2965" y="80"/>
                    </a:lnTo>
                    <a:lnTo>
                      <a:pt x="2974" y="78"/>
                    </a:lnTo>
                    <a:lnTo>
                      <a:pt x="2984" y="78"/>
                    </a:lnTo>
                    <a:lnTo>
                      <a:pt x="2989" y="80"/>
                    </a:lnTo>
                    <a:lnTo>
                      <a:pt x="2991" y="81"/>
                    </a:lnTo>
                    <a:lnTo>
                      <a:pt x="2991" y="83"/>
                    </a:lnTo>
                    <a:lnTo>
                      <a:pt x="2991" y="85"/>
                    </a:lnTo>
                    <a:lnTo>
                      <a:pt x="2987" y="87"/>
                    </a:lnTo>
                    <a:lnTo>
                      <a:pt x="2985" y="91"/>
                    </a:lnTo>
                    <a:lnTo>
                      <a:pt x="2982" y="93"/>
                    </a:lnTo>
                    <a:lnTo>
                      <a:pt x="2978" y="94"/>
                    </a:lnTo>
                    <a:lnTo>
                      <a:pt x="2976" y="96"/>
                    </a:lnTo>
                    <a:lnTo>
                      <a:pt x="2978" y="98"/>
                    </a:lnTo>
                    <a:lnTo>
                      <a:pt x="2980" y="100"/>
                    </a:lnTo>
                    <a:lnTo>
                      <a:pt x="2984" y="102"/>
                    </a:lnTo>
                    <a:lnTo>
                      <a:pt x="2989" y="102"/>
                    </a:lnTo>
                    <a:lnTo>
                      <a:pt x="2991" y="102"/>
                    </a:lnTo>
                    <a:lnTo>
                      <a:pt x="2993" y="100"/>
                    </a:lnTo>
                    <a:lnTo>
                      <a:pt x="2995" y="98"/>
                    </a:lnTo>
                    <a:lnTo>
                      <a:pt x="2995" y="96"/>
                    </a:lnTo>
                    <a:lnTo>
                      <a:pt x="2996" y="93"/>
                    </a:lnTo>
                    <a:lnTo>
                      <a:pt x="2996" y="91"/>
                    </a:lnTo>
                    <a:lnTo>
                      <a:pt x="3002" y="83"/>
                    </a:lnTo>
                    <a:lnTo>
                      <a:pt x="3011" y="80"/>
                    </a:lnTo>
                    <a:lnTo>
                      <a:pt x="3022" y="80"/>
                    </a:lnTo>
                    <a:lnTo>
                      <a:pt x="3031" y="81"/>
                    </a:lnTo>
                    <a:lnTo>
                      <a:pt x="3033" y="81"/>
                    </a:lnTo>
                    <a:lnTo>
                      <a:pt x="3037" y="81"/>
                    </a:lnTo>
                    <a:lnTo>
                      <a:pt x="3042" y="81"/>
                    </a:lnTo>
                    <a:lnTo>
                      <a:pt x="3046" y="81"/>
                    </a:lnTo>
                    <a:lnTo>
                      <a:pt x="3050" y="83"/>
                    </a:lnTo>
                    <a:lnTo>
                      <a:pt x="3051" y="85"/>
                    </a:lnTo>
                    <a:lnTo>
                      <a:pt x="3051" y="87"/>
                    </a:lnTo>
                    <a:lnTo>
                      <a:pt x="3050" y="89"/>
                    </a:lnTo>
                    <a:lnTo>
                      <a:pt x="3046" y="91"/>
                    </a:lnTo>
                    <a:lnTo>
                      <a:pt x="3044" y="93"/>
                    </a:lnTo>
                    <a:lnTo>
                      <a:pt x="3040" y="94"/>
                    </a:lnTo>
                    <a:lnTo>
                      <a:pt x="3039" y="96"/>
                    </a:lnTo>
                    <a:lnTo>
                      <a:pt x="3040" y="98"/>
                    </a:lnTo>
                    <a:lnTo>
                      <a:pt x="3050" y="98"/>
                    </a:lnTo>
                    <a:lnTo>
                      <a:pt x="3061" y="98"/>
                    </a:lnTo>
                    <a:lnTo>
                      <a:pt x="3071" y="98"/>
                    </a:lnTo>
                    <a:lnTo>
                      <a:pt x="3092" y="100"/>
                    </a:lnTo>
                    <a:lnTo>
                      <a:pt x="3112" y="107"/>
                    </a:lnTo>
                    <a:lnTo>
                      <a:pt x="3141" y="109"/>
                    </a:lnTo>
                    <a:lnTo>
                      <a:pt x="3168" y="105"/>
                    </a:lnTo>
                    <a:lnTo>
                      <a:pt x="3196" y="100"/>
                    </a:lnTo>
                    <a:lnTo>
                      <a:pt x="3225" y="98"/>
                    </a:lnTo>
                    <a:lnTo>
                      <a:pt x="3245" y="104"/>
                    </a:lnTo>
                    <a:lnTo>
                      <a:pt x="3266" y="115"/>
                    </a:lnTo>
                    <a:lnTo>
                      <a:pt x="3273" y="120"/>
                    </a:lnTo>
                    <a:lnTo>
                      <a:pt x="3282" y="124"/>
                    </a:lnTo>
                    <a:lnTo>
                      <a:pt x="3293" y="128"/>
                    </a:lnTo>
                    <a:lnTo>
                      <a:pt x="3302" y="126"/>
                    </a:lnTo>
                    <a:lnTo>
                      <a:pt x="3302" y="124"/>
                    </a:lnTo>
                    <a:lnTo>
                      <a:pt x="3302" y="122"/>
                    </a:lnTo>
                    <a:lnTo>
                      <a:pt x="3300" y="120"/>
                    </a:lnTo>
                    <a:lnTo>
                      <a:pt x="3300" y="118"/>
                    </a:lnTo>
                    <a:lnTo>
                      <a:pt x="3302" y="118"/>
                    </a:lnTo>
                    <a:lnTo>
                      <a:pt x="3304" y="117"/>
                    </a:lnTo>
                    <a:lnTo>
                      <a:pt x="3309" y="117"/>
                    </a:lnTo>
                    <a:lnTo>
                      <a:pt x="3337" y="117"/>
                    </a:lnTo>
                    <a:lnTo>
                      <a:pt x="3366" y="118"/>
                    </a:lnTo>
                    <a:lnTo>
                      <a:pt x="3410" y="120"/>
                    </a:lnTo>
                    <a:lnTo>
                      <a:pt x="3454" y="129"/>
                    </a:lnTo>
                    <a:lnTo>
                      <a:pt x="3472" y="135"/>
                    </a:lnTo>
                    <a:lnTo>
                      <a:pt x="3492" y="137"/>
                    </a:lnTo>
                    <a:lnTo>
                      <a:pt x="3516" y="137"/>
                    </a:lnTo>
                    <a:lnTo>
                      <a:pt x="3540" y="141"/>
                    </a:lnTo>
                    <a:lnTo>
                      <a:pt x="3549" y="144"/>
                    </a:lnTo>
                    <a:lnTo>
                      <a:pt x="3558" y="148"/>
                    </a:lnTo>
                    <a:lnTo>
                      <a:pt x="3567" y="152"/>
                    </a:lnTo>
                    <a:lnTo>
                      <a:pt x="3586" y="155"/>
                    </a:lnTo>
                    <a:lnTo>
                      <a:pt x="3604" y="153"/>
                    </a:lnTo>
                    <a:lnTo>
                      <a:pt x="3606" y="153"/>
                    </a:lnTo>
                    <a:lnTo>
                      <a:pt x="3608" y="153"/>
                    </a:lnTo>
                    <a:lnTo>
                      <a:pt x="3610" y="152"/>
                    </a:lnTo>
                    <a:lnTo>
                      <a:pt x="3611" y="152"/>
                    </a:lnTo>
                    <a:lnTo>
                      <a:pt x="3611" y="150"/>
                    </a:lnTo>
                    <a:lnTo>
                      <a:pt x="3608" y="148"/>
                    </a:lnTo>
                    <a:lnTo>
                      <a:pt x="3606" y="148"/>
                    </a:lnTo>
                    <a:lnTo>
                      <a:pt x="3604" y="146"/>
                    </a:lnTo>
                    <a:lnTo>
                      <a:pt x="3604" y="144"/>
                    </a:lnTo>
                    <a:lnTo>
                      <a:pt x="3608" y="142"/>
                    </a:lnTo>
                    <a:lnTo>
                      <a:pt x="3626" y="141"/>
                    </a:lnTo>
                    <a:lnTo>
                      <a:pt x="3644" y="141"/>
                    </a:lnTo>
                    <a:lnTo>
                      <a:pt x="3646" y="142"/>
                    </a:lnTo>
                    <a:lnTo>
                      <a:pt x="3648" y="144"/>
                    </a:lnTo>
                    <a:lnTo>
                      <a:pt x="3650" y="146"/>
                    </a:lnTo>
                    <a:lnTo>
                      <a:pt x="3652" y="150"/>
                    </a:lnTo>
                    <a:lnTo>
                      <a:pt x="3661" y="153"/>
                    </a:lnTo>
                    <a:lnTo>
                      <a:pt x="3674" y="153"/>
                    </a:lnTo>
                    <a:lnTo>
                      <a:pt x="3685" y="153"/>
                    </a:lnTo>
                    <a:lnTo>
                      <a:pt x="3707" y="152"/>
                    </a:lnTo>
                    <a:lnTo>
                      <a:pt x="3727" y="153"/>
                    </a:lnTo>
                    <a:lnTo>
                      <a:pt x="3730" y="155"/>
                    </a:lnTo>
                    <a:lnTo>
                      <a:pt x="3732" y="155"/>
                    </a:lnTo>
                    <a:lnTo>
                      <a:pt x="3736" y="153"/>
                    </a:lnTo>
                    <a:lnTo>
                      <a:pt x="3738" y="150"/>
                    </a:lnTo>
                    <a:lnTo>
                      <a:pt x="3741" y="146"/>
                    </a:lnTo>
                    <a:lnTo>
                      <a:pt x="3745" y="142"/>
                    </a:lnTo>
                    <a:lnTo>
                      <a:pt x="3749" y="139"/>
                    </a:lnTo>
                    <a:lnTo>
                      <a:pt x="3754" y="139"/>
                    </a:lnTo>
                    <a:lnTo>
                      <a:pt x="3758" y="141"/>
                    </a:lnTo>
                    <a:lnTo>
                      <a:pt x="3763" y="144"/>
                    </a:lnTo>
                    <a:lnTo>
                      <a:pt x="3765" y="150"/>
                    </a:lnTo>
                    <a:lnTo>
                      <a:pt x="3769" y="153"/>
                    </a:lnTo>
                    <a:lnTo>
                      <a:pt x="3771" y="159"/>
                    </a:lnTo>
                    <a:lnTo>
                      <a:pt x="3782" y="168"/>
                    </a:lnTo>
                    <a:lnTo>
                      <a:pt x="3793" y="172"/>
                    </a:lnTo>
                    <a:lnTo>
                      <a:pt x="3805" y="174"/>
                    </a:lnTo>
                    <a:lnTo>
                      <a:pt x="3816" y="177"/>
                    </a:lnTo>
                    <a:lnTo>
                      <a:pt x="3827" y="179"/>
                    </a:lnTo>
                    <a:lnTo>
                      <a:pt x="3837" y="176"/>
                    </a:lnTo>
                    <a:lnTo>
                      <a:pt x="3840" y="174"/>
                    </a:lnTo>
                    <a:lnTo>
                      <a:pt x="3840" y="172"/>
                    </a:lnTo>
                    <a:lnTo>
                      <a:pt x="3838" y="168"/>
                    </a:lnTo>
                    <a:lnTo>
                      <a:pt x="3835" y="165"/>
                    </a:lnTo>
                    <a:lnTo>
                      <a:pt x="3831" y="163"/>
                    </a:lnTo>
                    <a:lnTo>
                      <a:pt x="3826" y="159"/>
                    </a:lnTo>
                    <a:lnTo>
                      <a:pt x="3822" y="157"/>
                    </a:lnTo>
                    <a:lnTo>
                      <a:pt x="3818" y="153"/>
                    </a:lnTo>
                    <a:lnTo>
                      <a:pt x="3815" y="152"/>
                    </a:lnTo>
                    <a:lnTo>
                      <a:pt x="3813" y="150"/>
                    </a:lnTo>
                    <a:lnTo>
                      <a:pt x="3815" y="148"/>
                    </a:lnTo>
                    <a:lnTo>
                      <a:pt x="3820" y="148"/>
                    </a:lnTo>
                    <a:lnTo>
                      <a:pt x="3824" y="148"/>
                    </a:lnTo>
                    <a:lnTo>
                      <a:pt x="3829" y="148"/>
                    </a:lnTo>
                    <a:lnTo>
                      <a:pt x="3833" y="148"/>
                    </a:lnTo>
                    <a:lnTo>
                      <a:pt x="3837" y="148"/>
                    </a:lnTo>
                    <a:lnTo>
                      <a:pt x="3838" y="148"/>
                    </a:lnTo>
                    <a:lnTo>
                      <a:pt x="3895" y="152"/>
                    </a:lnTo>
                    <a:lnTo>
                      <a:pt x="3937" y="153"/>
                    </a:lnTo>
                    <a:lnTo>
                      <a:pt x="3981" y="155"/>
                    </a:lnTo>
                    <a:lnTo>
                      <a:pt x="4025" y="159"/>
                    </a:lnTo>
                    <a:lnTo>
                      <a:pt x="4049" y="165"/>
                    </a:lnTo>
                    <a:lnTo>
                      <a:pt x="4074" y="170"/>
                    </a:lnTo>
                    <a:lnTo>
                      <a:pt x="4098" y="172"/>
                    </a:lnTo>
                    <a:lnTo>
                      <a:pt x="4124" y="170"/>
                    </a:lnTo>
                    <a:lnTo>
                      <a:pt x="4162" y="166"/>
                    </a:lnTo>
                    <a:lnTo>
                      <a:pt x="4199" y="170"/>
                    </a:lnTo>
                    <a:lnTo>
                      <a:pt x="4237" y="179"/>
                    </a:lnTo>
                    <a:lnTo>
                      <a:pt x="4274" y="189"/>
                    </a:lnTo>
                    <a:lnTo>
                      <a:pt x="4311" y="198"/>
                    </a:lnTo>
                    <a:lnTo>
                      <a:pt x="4334" y="201"/>
                    </a:lnTo>
                    <a:lnTo>
                      <a:pt x="4360" y="205"/>
                    </a:lnTo>
                    <a:lnTo>
                      <a:pt x="4384" y="212"/>
                    </a:lnTo>
                    <a:lnTo>
                      <a:pt x="4398" y="220"/>
                    </a:lnTo>
                    <a:lnTo>
                      <a:pt x="4413" y="229"/>
                    </a:lnTo>
                    <a:lnTo>
                      <a:pt x="4430" y="235"/>
                    </a:lnTo>
                    <a:lnTo>
                      <a:pt x="4446" y="236"/>
                    </a:lnTo>
                    <a:lnTo>
                      <a:pt x="4437" y="227"/>
                    </a:lnTo>
                    <a:lnTo>
                      <a:pt x="4426" y="222"/>
                    </a:lnTo>
                    <a:lnTo>
                      <a:pt x="4413" y="214"/>
                    </a:lnTo>
                    <a:lnTo>
                      <a:pt x="4400" y="209"/>
                    </a:lnTo>
                    <a:lnTo>
                      <a:pt x="4389" y="201"/>
                    </a:lnTo>
                    <a:lnTo>
                      <a:pt x="4387" y="200"/>
                    </a:lnTo>
                    <a:lnTo>
                      <a:pt x="4387" y="198"/>
                    </a:lnTo>
                    <a:lnTo>
                      <a:pt x="4387" y="196"/>
                    </a:lnTo>
                    <a:lnTo>
                      <a:pt x="4391" y="194"/>
                    </a:lnTo>
                    <a:lnTo>
                      <a:pt x="4393" y="194"/>
                    </a:lnTo>
                    <a:lnTo>
                      <a:pt x="4397" y="194"/>
                    </a:lnTo>
                    <a:lnTo>
                      <a:pt x="4400" y="194"/>
                    </a:lnTo>
                    <a:lnTo>
                      <a:pt x="4402" y="194"/>
                    </a:lnTo>
                    <a:lnTo>
                      <a:pt x="4424" y="196"/>
                    </a:lnTo>
                    <a:lnTo>
                      <a:pt x="4448" y="201"/>
                    </a:lnTo>
                    <a:lnTo>
                      <a:pt x="4492" y="209"/>
                    </a:lnTo>
                    <a:lnTo>
                      <a:pt x="4538" y="214"/>
                    </a:lnTo>
                    <a:lnTo>
                      <a:pt x="4541" y="216"/>
                    </a:lnTo>
                    <a:lnTo>
                      <a:pt x="4545" y="218"/>
                    </a:lnTo>
                    <a:lnTo>
                      <a:pt x="4547" y="222"/>
                    </a:lnTo>
                    <a:lnTo>
                      <a:pt x="4547" y="225"/>
                    </a:lnTo>
                    <a:lnTo>
                      <a:pt x="4547" y="231"/>
                    </a:lnTo>
                    <a:lnTo>
                      <a:pt x="4545" y="233"/>
                    </a:lnTo>
                    <a:lnTo>
                      <a:pt x="4545" y="235"/>
                    </a:lnTo>
                    <a:lnTo>
                      <a:pt x="4547" y="238"/>
                    </a:lnTo>
                    <a:lnTo>
                      <a:pt x="4549" y="238"/>
                    </a:lnTo>
                    <a:lnTo>
                      <a:pt x="4550" y="240"/>
                    </a:lnTo>
                    <a:lnTo>
                      <a:pt x="4552" y="242"/>
                    </a:lnTo>
                    <a:lnTo>
                      <a:pt x="4550" y="242"/>
                    </a:lnTo>
                    <a:lnTo>
                      <a:pt x="4549" y="244"/>
                    </a:lnTo>
                    <a:lnTo>
                      <a:pt x="4545" y="244"/>
                    </a:lnTo>
                    <a:lnTo>
                      <a:pt x="4539" y="244"/>
                    </a:lnTo>
                    <a:lnTo>
                      <a:pt x="4536" y="246"/>
                    </a:lnTo>
                    <a:lnTo>
                      <a:pt x="4532" y="248"/>
                    </a:lnTo>
                    <a:lnTo>
                      <a:pt x="4530" y="249"/>
                    </a:lnTo>
                    <a:lnTo>
                      <a:pt x="4528" y="251"/>
                    </a:lnTo>
                    <a:lnTo>
                      <a:pt x="4530" y="253"/>
                    </a:lnTo>
                    <a:lnTo>
                      <a:pt x="4532" y="255"/>
                    </a:lnTo>
                    <a:lnTo>
                      <a:pt x="4534" y="257"/>
                    </a:lnTo>
                    <a:lnTo>
                      <a:pt x="4536" y="259"/>
                    </a:lnTo>
                    <a:lnTo>
                      <a:pt x="4536" y="260"/>
                    </a:lnTo>
                    <a:lnTo>
                      <a:pt x="4530" y="260"/>
                    </a:lnTo>
                    <a:lnTo>
                      <a:pt x="4525" y="260"/>
                    </a:lnTo>
                    <a:lnTo>
                      <a:pt x="4521" y="260"/>
                    </a:lnTo>
                    <a:lnTo>
                      <a:pt x="4519" y="260"/>
                    </a:lnTo>
                    <a:lnTo>
                      <a:pt x="4516" y="260"/>
                    </a:lnTo>
                    <a:lnTo>
                      <a:pt x="4510" y="260"/>
                    </a:lnTo>
                    <a:lnTo>
                      <a:pt x="4505" y="260"/>
                    </a:lnTo>
                    <a:lnTo>
                      <a:pt x="4501" y="260"/>
                    </a:lnTo>
                    <a:lnTo>
                      <a:pt x="4497" y="260"/>
                    </a:lnTo>
                    <a:lnTo>
                      <a:pt x="4503" y="264"/>
                    </a:lnTo>
                    <a:lnTo>
                      <a:pt x="4512" y="268"/>
                    </a:lnTo>
                    <a:lnTo>
                      <a:pt x="4523" y="272"/>
                    </a:lnTo>
                    <a:lnTo>
                      <a:pt x="4530" y="277"/>
                    </a:lnTo>
                    <a:lnTo>
                      <a:pt x="4532" y="283"/>
                    </a:lnTo>
                    <a:lnTo>
                      <a:pt x="4532" y="286"/>
                    </a:lnTo>
                    <a:lnTo>
                      <a:pt x="4534" y="290"/>
                    </a:lnTo>
                    <a:lnTo>
                      <a:pt x="4538" y="294"/>
                    </a:lnTo>
                    <a:lnTo>
                      <a:pt x="4541" y="296"/>
                    </a:lnTo>
                    <a:lnTo>
                      <a:pt x="4545" y="299"/>
                    </a:lnTo>
                    <a:lnTo>
                      <a:pt x="4549" y="301"/>
                    </a:lnTo>
                    <a:lnTo>
                      <a:pt x="4552" y="303"/>
                    </a:lnTo>
                    <a:lnTo>
                      <a:pt x="4554" y="307"/>
                    </a:lnTo>
                    <a:lnTo>
                      <a:pt x="4552" y="308"/>
                    </a:lnTo>
                    <a:lnTo>
                      <a:pt x="4550" y="310"/>
                    </a:lnTo>
                    <a:lnTo>
                      <a:pt x="4549" y="312"/>
                    </a:lnTo>
                    <a:lnTo>
                      <a:pt x="4543" y="312"/>
                    </a:lnTo>
                    <a:lnTo>
                      <a:pt x="4539" y="314"/>
                    </a:lnTo>
                    <a:lnTo>
                      <a:pt x="4536" y="314"/>
                    </a:lnTo>
                    <a:lnTo>
                      <a:pt x="4532" y="314"/>
                    </a:lnTo>
                    <a:lnTo>
                      <a:pt x="4530" y="314"/>
                    </a:lnTo>
                    <a:lnTo>
                      <a:pt x="4512" y="308"/>
                    </a:lnTo>
                    <a:lnTo>
                      <a:pt x="4494" y="303"/>
                    </a:lnTo>
                    <a:lnTo>
                      <a:pt x="4477" y="301"/>
                    </a:lnTo>
                    <a:lnTo>
                      <a:pt x="4470" y="303"/>
                    </a:lnTo>
                    <a:lnTo>
                      <a:pt x="4464" y="305"/>
                    </a:lnTo>
                    <a:lnTo>
                      <a:pt x="4457" y="308"/>
                    </a:lnTo>
                    <a:lnTo>
                      <a:pt x="4452" y="310"/>
                    </a:lnTo>
                    <a:lnTo>
                      <a:pt x="4442" y="308"/>
                    </a:lnTo>
                    <a:lnTo>
                      <a:pt x="4435" y="303"/>
                    </a:lnTo>
                    <a:lnTo>
                      <a:pt x="4428" y="296"/>
                    </a:lnTo>
                    <a:lnTo>
                      <a:pt x="4422" y="292"/>
                    </a:lnTo>
                    <a:lnTo>
                      <a:pt x="4406" y="290"/>
                    </a:lnTo>
                    <a:lnTo>
                      <a:pt x="4389" y="292"/>
                    </a:lnTo>
                    <a:lnTo>
                      <a:pt x="4387" y="292"/>
                    </a:lnTo>
                    <a:lnTo>
                      <a:pt x="4384" y="294"/>
                    </a:lnTo>
                    <a:lnTo>
                      <a:pt x="4380" y="294"/>
                    </a:lnTo>
                    <a:lnTo>
                      <a:pt x="4376" y="294"/>
                    </a:lnTo>
                    <a:lnTo>
                      <a:pt x="4375" y="294"/>
                    </a:lnTo>
                    <a:lnTo>
                      <a:pt x="4371" y="294"/>
                    </a:lnTo>
                    <a:lnTo>
                      <a:pt x="4369" y="292"/>
                    </a:lnTo>
                    <a:lnTo>
                      <a:pt x="4369" y="290"/>
                    </a:lnTo>
                    <a:lnTo>
                      <a:pt x="4371" y="286"/>
                    </a:lnTo>
                    <a:lnTo>
                      <a:pt x="4373" y="284"/>
                    </a:lnTo>
                    <a:lnTo>
                      <a:pt x="4371" y="283"/>
                    </a:lnTo>
                    <a:lnTo>
                      <a:pt x="4369" y="283"/>
                    </a:lnTo>
                    <a:lnTo>
                      <a:pt x="4365" y="283"/>
                    </a:lnTo>
                    <a:lnTo>
                      <a:pt x="4355" y="281"/>
                    </a:lnTo>
                    <a:lnTo>
                      <a:pt x="4347" y="275"/>
                    </a:lnTo>
                    <a:lnTo>
                      <a:pt x="4342" y="268"/>
                    </a:lnTo>
                    <a:lnTo>
                      <a:pt x="4338" y="259"/>
                    </a:lnTo>
                    <a:lnTo>
                      <a:pt x="4331" y="253"/>
                    </a:lnTo>
                    <a:lnTo>
                      <a:pt x="4322" y="249"/>
                    </a:lnTo>
                    <a:lnTo>
                      <a:pt x="4318" y="249"/>
                    </a:lnTo>
                    <a:lnTo>
                      <a:pt x="4316" y="249"/>
                    </a:lnTo>
                    <a:lnTo>
                      <a:pt x="4311" y="251"/>
                    </a:lnTo>
                    <a:lnTo>
                      <a:pt x="4307" y="253"/>
                    </a:lnTo>
                    <a:lnTo>
                      <a:pt x="4303" y="255"/>
                    </a:lnTo>
                    <a:lnTo>
                      <a:pt x="4303" y="257"/>
                    </a:lnTo>
                    <a:lnTo>
                      <a:pt x="4303" y="259"/>
                    </a:lnTo>
                    <a:lnTo>
                      <a:pt x="4307" y="262"/>
                    </a:lnTo>
                    <a:lnTo>
                      <a:pt x="4311" y="264"/>
                    </a:lnTo>
                    <a:lnTo>
                      <a:pt x="4314" y="266"/>
                    </a:lnTo>
                    <a:lnTo>
                      <a:pt x="4318" y="270"/>
                    </a:lnTo>
                    <a:lnTo>
                      <a:pt x="4323" y="277"/>
                    </a:lnTo>
                    <a:lnTo>
                      <a:pt x="4320" y="283"/>
                    </a:lnTo>
                    <a:lnTo>
                      <a:pt x="4311" y="288"/>
                    </a:lnTo>
                    <a:lnTo>
                      <a:pt x="4298" y="290"/>
                    </a:lnTo>
                    <a:lnTo>
                      <a:pt x="4287" y="292"/>
                    </a:lnTo>
                    <a:lnTo>
                      <a:pt x="4279" y="292"/>
                    </a:lnTo>
                    <a:lnTo>
                      <a:pt x="4272" y="292"/>
                    </a:lnTo>
                    <a:lnTo>
                      <a:pt x="4261" y="292"/>
                    </a:lnTo>
                    <a:lnTo>
                      <a:pt x="4250" y="296"/>
                    </a:lnTo>
                    <a:lnTo>
                      <a:pt x="4243" y="301"/>
                    </a:lnTo>
                    <a:lnTo>
                      <a:pt x="4243" y="305"/>
                    </a:lnTo>
                    <a:lnTo>
                      <a:pt x="4245" y="307"/>
                    </a:lnTo>
                    <a:lnTo>
                      <a:pt x="4247" y="308"/>
                    </a:lnTo>
                    <a:lnTo>
                      <a:pt x="4250" y="310"/>
                    </a:lnTo>
                    <a:lnTo>
                      <a:pt x="4254" y="312"/>
                    </a:lnTo>
                    <a:lnTo>
                      <a:pt x="4257" y="310"/>
                    </a:lnTo>
                    <a:lnTo>
                      <a:pt x="4259" y="308"/>
                    </a:lnTo>
                    <a:lnTo>
                      <a:pt x="4261" y="307"/>
                    </a:lnTo>
                    <a:lnTo>
                      <a:pt x="4265" y="303"/>
                    </a:lnTo>
                    <a:lnTo>
                      <a:pt x="4268" y="303"/>
                    </a:lnTo>
                    <a:lnTo>
                      <a:pt x="4279" y="305"/>
                    </a:lnTo>
                    <a:lnTo>
                      <a:pt x="4290" y="312"/>
                    </a:lnTo>
                    <a:lnTo>
                      <a:pt x="4301" y="318"/>
                    </a:lnTo>
                    <a:lnTo>
                      <a:pt x="4322" y="321"/>
                    </a:lnTo>
                    <a:lnTo>
                      <a:pt x="4338" y="331"/>
                    </a:lnTo>
                    <a:lnTo>
                      <a:pt x="4364" y="336"/>
                    </a:lnTo>
                    <a:lnTo>
                      <a:pt x="4387" y="342"/>
                    </a:lnTo>
                    <a:lnTo>
                      <a:pt x="4391" y="344"/>
                    </a:lnTo>
                    <a:lnTo>
                      <a:pt x="4395" y="345"/>
                    </a:lnTo>
                    <a:lnTo>
                      <a:pt x="4397" y="349"/>
                    </a:lnTo>
                    <a:lnTo>
                      <a:pt x="4398" y="353"/>
                    </a:lnTo>
                    <a:lnTo>
                      <a:pt x="4397" y="356"/>
                    </a:lnTo>
                    <a:lnTo>
                      <a:pt x="4393" y="360"/>
                    </a:lnTo>
                    <a:lnTo>
                      <a:pt x="4389" y="364"/>
                    </a:lnTo>
                    <a:lnTo>
                      <a:pt x="4386" y="364"/>
                    </a:lnTo>
                    <a:lnTo>
                      <a:pt x="4380" y="362"/>
                    </a:lnTo>
                    <a:lnTo>
                      <a:pt x="4376" y="362"/>
                    </a:lnTo>
                    <a:lnTo>
                      <a:pt x="4371" y="362"/>
                    </a:lnTo>
                    <a:lnTo>
                      <a:pt x="4355" y="367"/>
                    </a:lnTo>
                    <a:lnTo>
                      <a:pt x="4340" y="380"/>
                    </a:lnTo>
                    <a:lnTo>
                      <a:pt x="4325" y="395"/>
                    </a:lnTo>
                    <a:lnTo>
                      <a:pt x="4314" y="408"/>
                    </a:lnTo>
                    <a:lnTo>
                      <a:pt x="4309" y="414"/>
                    </a:lnTo>
                    <a:lnTo>
                      <a:pt x="4303" y="417"/>
                    </a:lnTo>
                    <a:lnTo>
                      <a:pt x="4298" y="423"/>
                    </a:lnTo>
                    <a:lnTo>
                      <a:pt x="4292" y="427"/>
                    </a:lnTo>
                    <a:lnTo>
                      <a:pt x="4290" y="430"/>
                    </a:lnTo>
                    <a:lnTo>
                      <a:pt x="4289" y="434"/>
                    </a:lnTo>
                    <a:lnTo>
                      <a:pt x="4287" y="438"/>
                    </a:lnTo>
                    <a:lnTo>
                      <a:pt x="4283" y="439"/>
                    </a:lnTo>
                    <a:lnTo>
                      <a:pt x="4281" y="441"/>
                    </a:lnTo>
                    <a:lnTo>
                      <a:pt x="4278" y="443"/>
                    </a:lnTo>
                    <a:lnTo>
                      <a:pt x="4274" y="443"/>
                    </a:lnTo>
                    <a:lnTo>
                      <a:pt x="4261" y="438"/>
                    </a:lnTo>
                    <a:lnTo>
                      <a:pt x="4248" y="432"/>
                    </a:lnTo>
                    <a:lnTo>
                      <a:pt x="4234" y="427"/>
                    </a:lnTo>
                    <a:lnTo>
                      <a:pt x="4221" y="425"/>
                    </a:lnTo>
                    <a:lnTo>
                      <a:pt x="4208" y="427"/>
                    </a:lnTo>
                    <a:lnTo>
                      <a:pt x="4197" y="436"/>
                    </a:lnTo>
                    <a:lnTo>
                      <a:pt x="4195" y="441"/>
                    </a:lnTo>
                    <a:lnTo>
                      <a:pt x="4193" y="452"/>
                    </a:lnTo>
                    <a:lnTo>
                      <a:pt x="4190" y="460"/>
                    </a:lnTo>
                    <a:lnTo>
                      <a:pt x="4186" y="465"/>
                    </a:lnTo>
                    <a:lnTo>
                      <a:pt x="4184" y="462"/>
                    </a:lnTo>
                    <a:lnTo>
                      <a:pt x="4184" y="458"/>
                    </a:lnTo>
                    <a:lnTo>
                      <a:pt x="4182" y="456"/>
                    </a:lnTo>
                    <a:lnTo>
                      <a:pt x="4182" y="454"/>
                    </a:lnTo>
                    <a:lnTo>
                      <a:pt x="4179" y="449"/>
                    </a:lnTo>
                    <a:lnTo>
                      <a:pt x="4177" y="445"/>
                    </a:lnTo>
                    <a:lnTo>
                      <a:pt x="4173" y="441"/>
                    </a:lnTo>
                    <a:lnTo>
                      <a:pt x="4168" y="439"/>
                    </a:lnTo>
                    <a:lnTo>
                      <a:pt x="4162" y="438"/>
                    </a:lnTo>
                    <a:lnTo>
                      <a:pt x="4159" y="438"/>
                    </a:lnTo>
                    <a:lnTo>
                      <a:pt x="4155" y="439"/>
                    </a:lnTo>
                    <a:lnTo>
                      <a:pt x="4151" y="439"/>
                    </a:lnTo>
                    <a:lnTo>
                      <a:pt x="4150" y="441"/>
                    </a:lnTo>
                    <a:lnTo>
                      <a:pt x="4146" y="443"/>
                    </a:lnTo>
                    <a:lnTo>
                      <a:pt x="4146" y="445"/>
                    </a:lnTo>
                    <a:lnTo>
                      <a:pt x="4146" y="449"/>
                    </a:lnTo>
                    <a:lnTo>
                      <a:pt x="4148" y="454"/>
                    </a:lnTo>
                    <a:lnTo>
                      <a:pt x="4142" y="458"/>
                    </a:lnTo>
                    <a:lnTo>
                      <a:pt x="4133" y="458"/>
                    </a:lnTo>
                    <a:lnTo>
                      <a:pt x="4124" y="458"/>
                    </a:lnTo>
                    <a:lnTo>
                      <a:pt x="4115" y="458"/>
                    </a:lnTo>
                    <a:lnTo>
                      <a:pt x="4111" y="460"/>
                    </a:lnTo>
                    <a:lnTo>
                      <a:pt x="4113" y="463"/>
                    </a:lnTo>
                    <a:lnTo>
                      <a:pt x="4117" y="469"/>
                    </a:lnTo>
                    <a:lnTo>
                      <a:pt x="4120" y="473"/>
                    </a:lnTo>
                    <a:lnTo>
                      <a:pt x="4124" y="476"/>
                    </a:lnTo>
                    <a:lnTo>
                      <a:pt x="4126" y="482"/>
                    </a:lnTo>
                    <a:lnTo>
                      <a:pt x="4128" y="486"/>
                    </a:lnTo>
                    <a:lnTo>
                      <a:pt x="4131" y="504"/>
                    </a:lnTo>
                    <a:lnTo>
                      <a:pt x="4139" y="521"/>
                    </a:lnTo>
                    <a:lnTo>
                      <a:pt x="4140" y="524"/>
                    </a:lnTo>
                    <a:lnTo>
                      <a:pt x="4144" y="528"/>
                    </a:lnTo>
                    <a:lnTo>
                      <a:pt x="4148" y="530"/>
                    </a:lnTo>
                    <a:lnTo>
                      <a:pt x="4151" y="532"/>
                    </a:lnTo>
                    <a:lnTo>
                      <a:pt x="4153" y="532"/>
                    </a:lnTo>
                    <a:lnTo>
                      <a:pt x="4155" y="530"/>
                    </a:lnTo>
                    <a:lnTo>
                      <a:pt x="4157" y="530"/>
                    </a:lnTo>
                    <a:lnTo>
                      <a:pt x="4159" y="528"/>
                    </a:lnTo>
                    <a:lnTo>
                      <a:pt x="4157" y="526"/>
                    </a:lnTo>
                    <a:lnTo>
                      <a:pt x="4155" y="524"/>
                    </a:lnTo>
                    <a:lnTo>
                      <a:pt x="4153" y="522"/>
                    </a:lnTo>
                    <a:lnTo>
                      <a:pt x="4153" y="521"/>
                    </a:lnTo>
                    <a:lnTo>
                      <a:pt x="4160" y="519"/>
                    </a:lnTo>
                    <a:lnTo>
                      <a:pt x="4173" y="519"/>
                    </a:lnTo>
                    <a:lnTo>
                      <a:pt x="4184" y="521"/>
                    </a:lnTo>
                    <a:lnTo>
                      <a:pt x="4192" y="524"/>
                    </a:lnTo>
                    <a:lnTo>
                      <a:pt x="4193" y="528"/>
                    </a:lnTo>
                    <a:lnTo>
                      <a:pt x="4193" y="532"/>
                    </a:lnTo>
                    <a:lnTo>
                      <a:pt x="4193" y="535"/>
                    </a:lnTo>
                    <a:lnTo>
                      <a:pt x="4193" y="539"/>
                    </a:lnTo>
                    <a:lnTo>
                      <a:pt x="4193" y="541"/>
                    </a:lnTo>
                    <a:lnTo>
                      <a:pt x="4195" y="545"/>
                    </a:lnTo>
                    <a:lnTo>
                      <a:pt x="4204" y="554"/>
                    </a:lnTo>
                    <a:lnTo>
                      <a:pt x="4215" y="558"/>
                    </a:lnTo>
                    <a:lnTo>
                      <a:pt x="4226" y="563"/>
                    </a:lnTo>
                    <a:lnTo>
                      <a:pt x="4236" y="570"/>
                    </a:lnTo>
                    <a:lnTo>
                      <a:pt x="4236" y="574"/>
                    </a:lnTo>
                    <a:lnTo>
                      <a:pt x="4236" y="578"/>
                    </a:lnTo>
                    <a:lnTo>
                      <a:pt x="4234" y="582"/>
                    </a:lnTo>
                    <a:lnTo>
                      <a:pt x="4232" y="583"/>
                    </a:lnTo>
                    <a:lnTo>
                      <a:pt x="4228" y="585"/>
                    </a:lnTo>
                    <a:lnTo>
                      <a:pt x="4228" y="583"/>
                    </a:lnTo>
                    <a:lnTo>
                      <a:pt x="4226" y="583"/>
                    </a:lnTo>
                    <a:lnTo>
                      <a:pt x="4225" y="582"/>
                    </a:lnTo>
                    <a:lnTo>
                      <a:pt x="4223" y="580"/>
                    </a:lnTo>
                    <a:lnTo>
                      <a:pt x="4221" y="578"/>
                    </a:lnTo>
                    <a:lnTo>
                      <a:pt x="4219" y="578"/>
                    </a:lnTo>
                    <a:lnTo>
                      <a:pt x="4219" y="580"/>
                    </a:lnTo>
                    <a:lnTo>
                      <a:pt x="4219" y="589"/>
                    </a:lnTo>
                    <a:lnTo>
                      <a:pt x="4225" y="598"/>
                    </a:lnTo>
                    <a:lnTo>
                      <a:pt x="4232" y="607"/>
                    </a:lnTo>
                    <a:lnTo>
                      <a:pt x="4239" y="613"/>
                    </a:lnTo>
                    <a:lnTo>
                      <a:pt x="4241" y="613"/>
                    </a:lnTo>
                    <a:lnTo>
                      <a:pt x="4245" y="613"/>
                    </a:lnTo>
                    <a:lnTo>
                      <a:pt x="4247" y="613"/>
                    </a:lnTo>
                    <a:lnTo>
                      <a:pt x="4250" y="617"/>
                    </a:lnTo>
                    <a:lnTo>
                      <a:pt x="4254" y="620"/>
                    </a:lnTo>
                    <a:lnTo>
                      <a:pt x="4256" y="624"/>
                    </a:lnTo>
                    <a:lnTo>
                      <a:pt x="4257" y="628"/>
                    </a:lnTo>
                    <a:lnTo>
                      <a:pt x="4259" y="633"/>
                    </a:lnTo>
                    <a:lnTo>
                      <a:pt x="4261" y="637"/>
                    </a:lnTo>
                    <a:lnTo>
                      <a:pt x="4261" y="641"/>
                    </a:lnTo>
                    <a:lnTo>
                      <a:pt x="4259" y="644"/>
                    </a:lnTo>
                    <a:lnTo>
                      <a:pt x="4257" y="646"/>
                    </a:lnTo>
                    <a:lnTo>
                      <a:pt x="4254" y="650"/>
                    </a:lnTo>
                    <a:lnTo>
                      <a:pt x="4248" y="655"/>
                    </a:lnTo>
                    <a:lnTo>
                      <a:pt x="4248" y="663"/>
                    </a:lnTo>
                    <a:lnTo>
                      <a:pt x="4254" y="672"/>
                    </a:lnTo>
                    <a:lnTo>
                      <a:pt x="4261" y="681"/>
                    </a:lnTo>
                    <a:lnTo>
                      <a:pt x="4267" y="689"/>
                    </a:lnTo>
                    <a:lnTo>
                      <a:pt x="4272" y="694"/>
                    </a:lnTo>
                    <a:lnTo>
                      <a:pt x="4274" y="698"/>
                    </a:lnTo>
                    <a:lnTo>
                      <a:pt x="4268" y="700"/>
                    </a:lnTo>
                    <a:lnTo>
                      <a:pt x="4267" y="701"/>
                    </a:lnTo>
                    <a:lnTo>
                      <a:pt x="4263" y="701"/>
                    </a:lnTo>
                    <a:lnTo>
                      <a:pt x="4261" y="703"/>
                    </a:lnTo>
                    <a:lnTo>
                      <a:pt x="4259" y="705"/>
                    </a:lnTo>
                    <a:lnTo>
                      <a:pt x="4259" y="707"/>
                    </a:lnTo>
                    <a:lnTo>
                      <a:pt x="4261" y="711"/>
                    </a:lnTo>
                    <a:lnTo>
                      <a:pt x="4263" y="716"/>
                    </a:lnTo>
                    <a:lnTo>
                      <a:pt x="4270" y="738"/>
                    </a:lnTo>
                    <a:lnTo>
                      <a:pt x="4272" y="762"/>
                    </a:lnTo>
                    <a:lnTo>
                      <a:pt x="4272" y="766"/>
                    </a:lnTo>
                    <a:lnTo>
                      <a:pt x="4272" y="772"/>
                    </a:lnTo>
                    <a:lnTo>
                      <a:pt x="4270" y="775"/>
                    </a:lnTo>
                    <a:lnTo>
                      <a:pt x="4270" y="779"/>
                    </a:lnTo>
                    <a:lnTo>
                      <a:pt x="4268" y="781"/>
                    </a:lnTo>
                    <a:lnTo>
                      <a:pt x="4265" y="781"/>
                    </a:lnTo>
                    <a:lnTo>
                      <a:pt x="4261" y="781"/>
                    </a:lnTo>
                    <a:lnTo>
                      <a:pt x="4257" y="779"/>
                    </a:lnTo>
                    <a:lnTo>
                      <a:pt x="4237" y="761"/>
                    </a:lnTo>
                    <a:lnTo>
                      <a:pt x="4217" y="744"/>
                    </a:lnTo>
                    <a:lnTo>
                      <a:pt x="4184" y="722"/>
                    </a:lnTo>
                    <a:lnTo>
                      <a:pt x="4151" y="701"/>
                    </a:lnTo>
                    <a:lnTo>
                      <a:pt x="4118" y="677"/>
                    </a:lnTo>
                    <a:lnTo>
                      <a:pt x="4096" y="661"/>
                    </a:lnTo>
                    <a:lnTo>
                      <a:pt x="4074" y="648"/>
                    </a:lnTo>
                    <a:lnTo>
                      <a:pt x="4053" y="633"/>
                    </a:lnTo>
                    <a:lnTo>
                      <a:pt x="4045" y="628"/>
                    </a:lnTo>
                    <a:lnTo>
                      <a:pt x="4034" y="618"/>
                    </a:lnTo>
                    <a:lnTo>
                      <a:pt x="4023" y="607"/>
                    </a:lnTo>
                    <a:lnTo>
                      <a:pt x="4012" y="594"/>
                    </a:lnTo>
                    <a:lnTo>
                      <a:pt x="4009" y="585"/>
                    </a:lnTo>
                    <a:lnTo>
                      <a:pt x="4010" y="576"/>
                    </a:lnTo>
                    <a:lnTo>
                      <a:pt x="4012" y="574"/>
                    </a:lnTo>
                    <a:lnTo>
                      <a:pt x="4012" y="569"/>
                    </a:lnTo>
                    <a:lnTo>
                      <a:pt x="4012" y="565"/>
                    </a:lnTo>
                    <a:lnTo>
                      <a:pt x="4009" y="561"/>
                    </a:lnTo>
                    <a:lnTo>
                      <a:pt x="4007" y="556"/>
                    </a:lnTo>
                    <a:lnTo>
                      <a:pt x="4003" y="552"/>
                    </a:lnTo>
                    <a:lnTo>
                      <a:pt x="4001" y="550"/>
                    </a:lnTo>
                    <a:lnTo>
                      <a:pt x="4001" y="546"/>
                    </a:lnTo>
                    <a:lnTo>
                      <a:pt x="3999" y="543"/>
                    </a:lnTo>
                    <a:lnTo>
                      <a:pt x="4001" y="541"/>
                    </a:lnTo>
                    <a:lnTo>
                      <a:pt x="4003" y="539"/>
                    </a:lnTo>
                    <a:lnTo>
                      <a:pt x="4005" y="539"/>
                    </a:lnTo>
                    <a:lnTo>
                      <a:pt x="4007" y="537"/>
                    </a:lnTo>
                    <a:lnTo>
                      <a:pt x="4009" y="535"/>
                    </a:lnTo>
                    <a:lnTo>
                      <a:pt x="4010" y="532"/>
                    </a:lnTo>
                    <a:lnTo>
                      <a:pt x="4010" y="530"/>
                    </a:lnTo>
                    <a:lnTo>
                      <a:pt x="4009" y="528"/>
                    </a:lnTo>
                    <a:lnTo>
                      <a:pt x="4009" y="524"/>
                    </a:lnTo>
                    <a:lnTo>
                      <a:pt x="4009" y="521"/>
                    </a:lnTo>
                    <a:lnTo>
                      <a:pt x="4010" y="517"/>
                    </a:lnTo>
                    <a:lnTo>
                      <a:pt x="4012" y="513"/>
                    </a:lnTo>
                    <a:lnTo>
                      <a:pt x="4023" y="497"/>
                    </a:lnTo>
                    <a:lnTo>
                      <a:pt x="4032" y="478"/>
                    </a:lnTo>
                    <a:lnTo>
                      <a:pt x="4032" y="467"/>
                    </a:lnTo>
                    <a:lnTo>
                      <a:pt x="4031" y="456"/>
                    </a:lnTo>
                    <a:lnTo>
                      <a:pt x="4034" y="443"/>
                    </a:lnTo>
                    <a:lnTo>
                      <a:pt x="4036" y="439"/>
                    </a:lnTo>
                    <a:lnTo>
                      <a:pt x="4040" y="434"/>
                    </a:lnTo>
                    <a:lnTo>
                      <a:pt x="4045" y="428"/>
                    </a:lnTo>
                    <a:lnTo>
                      <a:pt x="4047" y="425"/>
                    </a:lnTo>
                    <a:lnTo>
                      <a:pt x="4049" y="419"/>
                    </a:lnTo>
                    <a:lnTo>
                      <a:pt x="4047" y="415"/>
                    </a:lnTo>
                    <a:lnTo>
                      <a:pt x="4038" y="410"/>
                    </a:lnTo>
                    <a:lnTo>
                      <a:pt x="4029" y="403"/>
                    </a:lnTo>
                    <a:lnTo>
                      <a:pt x="4020" y="393"/>
                    </a:lnTo>
                    <a:lnTo>
                      <a:pt x="4012" y="386"/>
                    </a:lnTo>
                    <a:lnTo>
                      <a:pt x="4010" y="379"/>
                    </a:lnTo>
                    <a:lnTo>
                      <a:pt x="4018" y="373"/>
                    </a:lnTo>
                    <a:lnTo>
                      <a:pt x="4020" y="373"/>
                    </a:lnTo>
                    <a:lnTo>
                      <a:pt x="4021" y="371"/>
                    </a:lnTo>
                    <a:lnTo>
                      <a:pt x="4025" y="369"/>
                    </a:lnTo>
                    <a:lnTo>
                      <a:pt x="4027" y="367"/>
                    </a:lnTo>
                    <a:lnTo>
                      <a:pt x="4029" y="366"/>
                    </a:lnTo>
                    <a:lnTo>
                      <a:pt x="4031" y="364"/>
                    </a:lnTo>
                    <a:lnTo>
                      <a:pt x="4032" y="364"/>
                    </a:lnTo>
                    <a:lnTo>
                      <a:pt x="4031" y="362"/>
                    </a:lnTo>
                    <a:lnTo>
                      <a:pt x="4027" y="362"/>
                    </a:lnTo>
                    <a:lnTo>
                      <a:pt x="4014" y="362"/>
                    </a:lnTo>
                    <a:lnTo>
                      <a:pt x="3998" y="366"/>
                    </a:lnTo>
                    <a:lnTo>
                      <a:pt x="3987" y="371"/>
                    </a:lnTo>
                    <a:lnTo>
                      <a:pt x="3985" y="375"/>
                    </a:lnTo>
                    <a:lnTo>
                      <a:pt x="3985" y="377"/>
                    </a:lnTo>
                    <a:lnTo>
                      <a:pt x="3987" y="380"/>
                    </a:lnTo>
                    <a:lnTo>
                      <a:pt x="3988" y="384"/>
                    </a:lnTo>
                    <a:lnTo>
                      <a:pt x="3990" y="386"/>
                    </a:lnTo>
                    <a:lnTo>
                      <a:pt x="3992" y="388"/>
                    </a:lnTo>
                    <a:lnTo>
                      <a:pt x="3994" y="391"/>
                    </a:lnTo>
                    <a:lnTo>
                      <a:pt x="3994" y="395"/>
                    </a:lnTo>
                    <a:lnTo>
                      <a:pt x="3992" y="397"/>
                    </a:lnTo>
                    <a:lnTo>
                      <a:pt x="3990" y="399"/>
                    </a:lnTo>
                    <a:lnTo>
                      <a:pt x="3988" y="399"/>
                    </a:lnTo>
                    <a:lnTo>
                      <a:pt x="3985" y="401"/>
                    </a:lnTo>
                    <a:lnTo>
                      <a:pt x="3983" y="403"/>
                    </a:lnTo>
                    <a:lnTo>
                      <a:pt x="3981" y="408"/>
                    </a:lnTo>
                    <a:lnTo>
                      <a:pt x="3981" y="412"/>
                    </a:lnTo>
                    <a:lnTo>
                      <a:pt x="3979" y="415"/>
                    </a:lnTo>
                    <a:lnTo>
                      <a:pt x="3977" y="419"/>
                    </a:lnTo>
                    <a:lnTo>
                      <a:pt x="3974" y="421"/>
                    </a:lnTo>
                    <a:lnTo>
                      <a:pt x="3970" y="423"/>
                    </a:lnTo>
                    <a:lnTo>
                      <a:pt x="3965" y="421"/>
                    </a:lnTo>
                    <a:lnTo>
                      <a:pt x="3961" y="419"/>
                    </a:lnTo>
                    <a:lnTo>
                      <a:pt x="3956" y="417"/>
                    </a:lnTo>
                    <a:lnTo>
                      <a:pt x="3952" y="415"/>
                    </a:lnTo>
                    <a:lnTo>
                      <a:pt x="3948" y="414"/>
                    </a:lnTo>
                    <a:lnTo>
                      <a:pt x="3935" y="404"/>
                    </a:lnTo>
                    <a:lnTo>
                      <a:pt x="3923" y="395"/>
                    </a:lnTo>
                    <a:lnTo>
                      <a:pt x="3913" y="380"/>
                    </a:lnTo>
                    <a:lnTo>
                      <a:pt x="3913" y="379"/>
                    </a:lnTo>
                    <a:lnTo>
                      <a:pt x="3912" y="377"/>
                    </a:lnTo>
                    <a:lnTo>
                      <a:pt x="3912" y="375"/>
                    </a:lnTo>
                    <a:lnTo>
                      <a:pt x="3910" y="375"/>
                    </a:lnTo>
                    <a:lnTo>
                      <a:pt x="3908" y="377"/>
                    </a:lnTo>
                    <a:lnTo>
                      <a:pt x="3902" y="380"/>
                    </a:lnTo>
                    <a:lnTo>
                      <a:pt x="3899" y="384"/>
                    </a:lnTo>
                    <a:lnTo>
                      <a:pt x="3893" y="388"/>
                    </a:lnTo>
                    <a:lnTo>
                      <a:pt x="3888" y="390"/>
                    </a:lnTo>
                    <a:lnTo>
                      <a:pt x="3882" y="390"/>
                    </a:lnTo>
                    <a:lnTo>
                      <a:pt x="3877" y="390"/>
                    </a:lnTo>
                    <a:lnTo>
                      <a:pt x="3871" y="390"/>
                    </a:lnTo>
                    <a:lnTo>
                      <a:pt x="3866" y="391"/>
                    </a:lnTo>
                    <a:lnTo>
                      <a:pt x="3862" y="393"/>
                    </a:lnTo>
                    <a:lnTo>
                      <a:pt x="3859" y="397"/>
                    </a:lnTo>
                    <a:lnTo>
                      <a:pt x="3855" y="399"/>
                    </a:lnTo>
                    <a:lnTo>
                      <a:pt x="3851" y="401"/>
                    </a:lnTo>
                    <a:lnTo>
                      <a:pt x="3846" y="401"/>
                    </a:lnTo>
                    <a:lnTo>
                      <a:pt x="3842" y="401"/>
                    </a:lnTo>
                    <a:lnTo>
                      <a:pt x="3840" y="401"/>
                    </a:lnTo>
                    <a:lnTo>
                      <a:pt x="3838" y="403"/>
                    </a:lnTo>
                    <a:lnTo>
                      <a:pt x="3838" y="406"/>
                    </a:lnTo>
                    <a:lnTo>
                      <a:pt x="3838" y="410"/>
                    </a:lnTo>
                    <a:lnTo>
                      <a:pt x="3838" y="414"/>
                    </a:lnTo>
                    <a:lnTo>
                      <a:pt x="3838" y="417"/>
                    </a:lnTo>
                    <a:lnTo>
                      <a:pt x="3838" y="428"/>
                    </a:lnTo>
                    <a:lnTo>
                      <a:pt x="3835" y="439"/>
                    </a:lnTo>
                    <a:lnTo>
                      <a:pt x="3827" y="449"/>
                    </a:lnTo>
                    <a:lnTo>
                      <a:pt x="3826" y="451"/>
                    </a:lnTo>
                    <a:lnTo>
                      <a:pt x="3824" y="452"/>
                    </a:lnTo>
                    <a:lnTo>
                      <a:pt x="3822" y="454"/>
                    </a:lnTo>
                    <a:lnTo>
                      <a:pt x="3820" y="456"/>
                    </a:lnTo>
                    <a:lnTo>
                      <a:pt x="3820" y="458"/>
                    </a:lnTo>
                    <a:lnTo>
                      <a:pt x="3822" y="460"/>
                    </a:lnTo>
                    <a:lnTo>
                      <a:pt x="3826" y="463"/>
                    </a:lnTo>
                    <a:lnTo>
                      <a:pt x="3831" y="465"/>
                    </a:lnTo>
                    <a:lnTo>
                      <a:pt x="3835" y="469"/>
                    </a:lnTo>
                    <a:lnTo>
                      <a:pt x="3840" y="473"/>
                    </a:lnTo>
                    <a:lnTo>
                      <a:pt x="3844" y="476"/>
                    </a:lnTo>
                    <a:lnTo>
                      <a:pt x="3848" y="480"/>
                    </a:lnTo>
                    <a:lnTo>
                      <a:pt x="3848" y="486"/>
                    </a:lnTo>
                    <a:lnTo>
                      <a:pt x="3842" y="491"/>
                    </a:lnTo>
                    <a:lnTo>
                      <a:pt x="3831" y="493"/>
                    </a:lnTo>
                    <a:lnTo>
                      <a:pt x="3820" y="495"/>
                    </a:lnTo>
                    <a:lnTo>
                      <a:pt x="3813" y="497"/>
                    </a:lnTo>
                    <a:lnTo>
                      <a:pt x="3791" y="502"/>
                    </a:lnTo>
                    <a:lnTo>
                      <a:pt x="3769" y="506"/>
                    </a:lnTo>
                    <a:lnTo>
                      <a:pt x="3763" y="506"/>
                    </a:lnTo>
                    <a:lnTo>
                      <a:pt x="3762" y="504"/>
                    </a:lnTo>
                    <a:lnTo>
                      <a:pt x="3760" y="504"/>
                    </a:lnTo>
                    <a:lnTo>
                      <a:pt x="3760" y="500"/>
                    </a:lnTo>
                    <a:lnTo>
                      <a:pt x="3762" y="498"/>
                    </a:lnTo>
                    <a:lnTo>
                      <a:pt x="3762" y="495"/>
                    </a:lnTo>
                    <a:lnTo>
                      <a:pt x="3763" y="493"/>
                    </a:lnTo>
                    <a:lnTo>
                      <a:pt x="3765" y="489"/>
                    </a:lnTo>
                    <a:lnTo>
                      <a:pt x="3767" y="487"/>
                    </a:lnTo>
                    <a:lnTo>
                      <a:pt x="3769" y="478"/>
                    </a:lnTo>
                    <a:lnTo>
                      <a:pt x="3765" y="475"/>
                    </a:lnTo>
                    <a:lnTo>
                      <a:pt x="3758" y="473"/>
                    </a:lnTo>
                    <a:lnTo>
                      <a:pt x="3749" y="473"/>
                    </a:lnTo>
                    <a:lnTo>
                      <a:pt x="3741" y="475"/>
                    </a:lnTo>
                    <a:lnTo>
                      <a:pt x="3734" y="475"/>
                    </a:lnTo>
                    <a:lnTo>
                      <a:pt x="3729" y="475"/>
                    </a:lnTo>
                    <a:lnTo>
                      <a:pt x="3725" y="475"/>
                    </a:lnTo>
                    <a:lnTo>
                      <a:pt x="3719" y="473"/>
                    </a:lnTo>
                    <a:lnTo>
                      <a:pt x="3714" y="471"/>
                    </a:lnTo>
                    <a:lnTo>
                      <a:pt x="3708" y="471"/>
                    </a:lnTo>
                    <a:lnTo>
                      <a:pt x="3677" y="473"/>
                    </a:lnTo>
                    <a:lnTo>
                      <a:pt x="3646" y="480"/>
                    </a:lnTo>
                    <a:lnTo>
                      <a:pt x="3615" y="484"/>
                    </a:lnTo>
                    <a:lnTo>
                      <a:pt x="3595" y="480"/>
                    </a:lnTo>
                    <a:lnTo>
                      <a:pt x="3575" y="473"/>
                    </a:lnTo>
                    <a:lnTo>
                      <a:pt x="3555" y="469"/>
                    </a:lnTo>
                    <a:lnTo>
                      <a:pt x="3535" y="469"/>
                    </a:lnTo>
                    <a:lnTo>
                      <a:pt x="3514" y="475"/>
                    </a:lnTo>
                    <a:lnTo>
                      <a:pt x="3492" y="484"/>
                    </a:lnTo>
                    <a:lnTo>
                      <a:pt x="3476" y="493"/>
                    </a:lnTo>
                    <a:lnTo>
                      <a:pt x="3470" y="502"/>
                    </a:lnTo>
                    <a:lnTo>
                      <a:pt x="3469" y="511"/>
                    </a:lnTo>
                    <a:lnTo>
                      <a:pt x="3467" y="524"/>
                    </a:lnTo>
                    <a:lnTo>
                      <a:pt x="3465" y="534"/>
                    </a:lnTo>
                    <a:lnTo>
                      <a:pt x="3456" y="552"/>
                    </a:lnTo>
                    <a:lnTo>
                      <a:pt x="3445" y="570"/>
                    </a:lnTo>
                    <a:lnTo>
                      <a:pt x="3434" y="591"/>
                    </a:lnTo>
                    <a:lnTo>
                      <a:pt x="3427" y="609"/>
                    </a:lnTo>
                    <a:lnTo>
                      <a:pt x="3425" y="631"/>
                    </a:lnTo>
                    <a:lnTo>
                      <a:pt x="3427" y="641"/>
                    </a:lnTo>
                    <a:lnTo>
                      <a:pt x="3434" y="648"/>
                    </a:lnTo>
                    <a:lnTo>
                      <a:pt x="3443" y="652"/>
                    </a:lnTo>
                    <a:lnTo>
                      <a:pt x="3454" y="652"/>
                    </a:lnTo>
                    <a:lnTo>
                      <a:pt x="3458" y="653"/>
                    </a:lnTo>
                    <a:lnTo>
                      <a:pt x="3463" y="653"/>
                    </a:lnTo>
                    <a:lnTo>
                      <a:pt x="3467" y="653"/>
                    </a:lnTo>
                    <a:lnTo>
                      <a:pt x="3472" y="653"/>
                    </a:lnTo>
                    <a:lnTo>
                      <a:pt x="3478" y="652"/>
                    </a:lnTo>
                    <a:lnTo>
                      <a:pt x="3481" y="650"/>
                    </a:lnTo>
                    <a:lnTo>
                      <a:pt x="3481" y="646"/>
                    </a:lnTo>
                    <a:lnTo>
                      <a:pt x="3481" y="644"/>
                    </a:lnTo>
                    <a:lnTo>
                      <a:pt x="3478" y="641"/>
                    </a:lnTo>
                    <a:lnTo>
                      <a:pt x="3476" y="637"/>
                    </a:lnTo>
                    <a:lnTo>
                      <a:pt x="3474" y="633"/>
                    </a:lnTo>
                    <a:lnTo>
                      <a:pt x="3472" y="631"/>
                    </a:lnTo>
                    <a:lnTo>
                      <a:pt x="3472" y="628"/>
                    </a:lnTo>
                    <a:lnTo>
                      <a:pt x="3480" y="626"/>
                    </a:lnTo>
                    <a:lnTo>
                      <a:pt x="3491" y="628"/>
                    </a:lnTo>
                    <a:lnTo>
                      <a:pt x="3500" y="630"/>
                    </a:lnTo>
                    <a:lnTo>
                      <a:pt x="3507" y="633"/>
                    </a:lnTo>
                    <a:lnTo>
                      <a:pt x="3507" y="639"/>
                    </a:lnTo>
                    <a:lnTo>
                      <a:pt x="3500" y="646"/>
                    </a:lnTo>
                    <a:lnTo>
                      <a:pt x="3492" y="653"/>
                    </a:lnTo>
                    <a:lnTo>
                      <a:pt x="3491" y="659"/>
                    </a:lnTo>
                    <a:lnTo>
                      <a:pt x="3492" y="668"/>
                    </a:lnTo>
                    <a:lnTo>
                      <a:pt x="3500" y="677"/>
                    </a:lnTo>
                    <a:lnTo>
                      <a:pt x="3503" y="679"/>
                    </a:lnTo>
                    <a:lnTo>
                      <a:pt x="3505" y="681"/>
                    </a:lnTo>
                    <a:lnTo>
                      <a:pt x="3507" y="681"/>
                    </a:lnTo>
                    <a:lnTo>
                      <a:pt x="3511" y="681"/>
                    </a:lnTo>
                    <a:lnTo>
                      <a:pt x="3513" y="679"/>
                    </a:lnTo>
                    <a:lnTo>
                      <a:pt x="3514" y="677"/>
                    </a:lnTo>
                    <a:lnTo>
                      <a:pt x="3518" y="677"/>
                    </a:lnTo>
                    <a:lnTo>
                      <a:pt x="3524" y="677"/>
                    </a:lnTo>
                    <a:lnTo>
                      <a:pt x="3529" y="677"/>
                    </a:lnTo>
                    <a:lnTo>
                      <a:pt x="3535" y="681"/>
                    </a:lnTo>
                    <a:lnTo>
                      <a:pt x="3540" y="683"/>
                    </a:lnTo>
                    <a:lnTo>
                      <a:pt x="3546" y="683"/>
                    </a:lnTo>
                    <a:lnTo>
                      <a:pt x="3547" y="681"/>
                    </a:lnTo>
                    <a:lnTo>
                      <a:pt x="3549" y="679"/>
                    </a:lnTo>
                    <a:lnTo>
                      <a:pt x="3551" y="676"/>
                    </a:lnTo>
                    <a:lnTo>
                      <a:pt x="3551" y="674"/>
                    </a:lnTo>
                    <a:lnTo>
                      <a:pt x="3553" y="672"/>
                    </a:lnTo>
                    <a:lnTo>
                      <a:pt x="3555" y="668"/>
                    </a:lnTo>
                    <a:lnTo>
                      <a:pt x="3558" y="666"/>
                    </a:lnTo>
                    <a:lnTo>
                      <a:pt x="3562" y="665"/>
                    </a:lnTo>
                    <a:lnTo>
                      <a:pt x="3567" y="665"/>
                    </a:lnTo>
                    <a:lnTo>
                      <a:pt x="3571" y="666"/>
                    </a:lnTo>
                    <a:lnTo>
                      <a:pt x="3597" y="674"/>
                    </a:lnTo>
                    <a:lnTo>
                      <a:pt x="3619" y="689"/>
                    </a:lnTo>
                    <a:lnTo>
                      <a:pt x="3641" y="703"/>
                    </a:lnTo>
                    <a:lnTo>
                      <a:pt x="3661" y="722"/>
                    </a:lnTo>
                    <a:lnTo>
                      <a:pt x="3685" y="738"/>
                    </a:lnTo>
                    <a:lnTo>
                      <a:pt x="3707" y="755"/>
                    </a:lnTo>
                    <a:lnTo>
                      <a:pt x="3710" y="759"/>
                    </a:lnTo>
                    <a:lnTo>
                      <a:pt x="3714" y="764"/>
                    </a:lnTo>
                    <a:lnTo>
                      <a:pt x="3714" y="770"/>
                    </a:lnTo>
                    <a:lnTo>
                      <a:pt x="3714" y="775"/>
                    </a:lnTo>
                    <a:lnTo>
                      <a:pt x="3708" y="786"/>
                    </a:lnTo>
                    <a:lnTo>
                      <a:pt x="3705" y="796"/>
                    </a:lnTo>
                    <a:lnTo>
                      <a:pt x="3705" y="807"/>
                    </a:lnTo>
                    <a:lnTo>
                      <a:pt x="3712" y="816"/>
                    </a:lnTo>
                    <a:lnTo>
                      <a:pt x="3727" y="823"/>
                    </a:lnTo>
                    <a:lnTo>
                      <a:pt x="3741" y="831"/>
                    </a:lnTo>
                    <a:lnTo>
                      <a:pt x="3754" y="840"/>
                    </a:lnTo>
                    <a:lnTo>
                      <a:pt x="3763" y="855"/>
                    </a:lnTo>
                    <a:lnTo>
                      <a:pt x="3767" y="873"/>
                    </a:lnTo>
                    <a:lnTo>
                      <a:pt x="3769" y="903"/>
                    </a:lnTo>
                    <a:lnTo>
                      <a:pt x="3765" y="930"/>
                    </a:lnTo>
                    <a:lnTo>
                      <a:pt x="3763" y="960"/>
                    </a:lnTo>
                    <a:lnTo>
                      <a:pt x="3763" y="978"/>
                    </a:lnTo>
                    <a:lnTo>
                      <a:pt x="3765" y="999"/>
                    </a:lnTo>
                    <a:lnTo>
                      <a:pt x="3763" y="1019"/>
                    </a:lnTo>
                    <a:lnTo>
                      <a:pt x="3758" y="1039"/>
                    </a:lnTo>
                    <a:lnTo>
                      <a:pt x="3743" y="1080"/>
                    </a:lnTo>
                    <a:lnTo>
                      <a:pt x="3721" y="1118"/>
                    </a:lnTo>
                    <a:lnTo>
                      <a:pt x="3716" y="1124"/>
                    </a:lnTo>
                    <a:lnTo>
                      <a:pt x="3708" y="1131"/>
                    </a:lnTo>
                    <a:lnTo>
                      <a:pt x="3699" y="1139"/>
                    </a:lnTo>
                    <a:lnTo>
                      <a:pt x="3692" y="1141"/>
                    </a:lnTo>
                    <a:lnTo>
                      <a:pt x="3685" y="1137"/>
                    </a:lnTo>
                    <a:lnTo>
                      <a:pt x="3683" y="1133"/>
                    </a:lnTo>
                    <a:lnTo>
                      <a:pt x="3681" y="1131"/>
                    </a:lnTo>
                    <a:lnTo>
                      <a:pt x="3681" y="1128"/>
                    </a:lnTo>
                    <a:lnTo>
                      <a:pt x="3679" y="1126"/>
                    </a:lnTo>
                    <a:lnTo>
                      <a:pt x="3677" y="1122"/>
                    </a:lnTo>
                    <a:lnTo>
                      <a:pt x="3675" y="1122"/>
                    </a:lnTo>
                    <a:lnTo>
                      <a:pt x="3672" y="1124"/>
                    </a:lnTo>
                    <a:lnTo>
                      <a:pt x="3670" y="1126"/>
                    </a:lnTo>
                    <a:lnTo>
                      <a:pt x="3666" y="1130"/>
                    </a:lnTo>
                    <a:lnTo>
                      <a:pt x="3664" y="1133"/>
                    </a:lnTo>
                    <a:lnTo>
                      <a:pt x="3661" y="1137"/>
                    </a:lnTo>
                    <a:lnTo>
                      <a:pt x="3659" y="1141"/>
                    </a:lnTo>
                    <a:lnTo>
                      <a:pt x="3655" y="1142"/>
                    </a:lnTo>
                    <a:lnTo>
                      <a:pt x="3652" y="1144"/>
                    </a:lnTo>
                    <a:lnTo>
                      <a:pt x="3641" y="1126"/>
                    </a:lnTo>
                    <a:lnTo>
                      <a:pt x="3635" y="1107"/>
                    </a:lnTo>
                    <a:lnTo>
                      <a:pt x="3630" y="1089"/>
                    </a:lnTo>
                    <a:lnTo>
                      <a:pt x="3624" y="1080"/>
                    </a:lnTo>
                    <a:lnTo>
                      <a:pt x="3617" y="1072"/>
                    </a:lnTo>
                    <a:lnTo>
                      <a:pt x="3608" y="1067"/>
                    </a:lnTo>
                    <a:lnTo>
                      <a:pt x="3604" y="1063"/>
                    </a:lnTo>
                    <a:lnTo>
                      <a:pt x="3600" y="1061"/>
                    </a:lnTo>
                    <a:lnTo>
                      <a:pt x="3597" y="1058"/>
                    </a:lnTo>
                    <a:lnTo>
                      <a:pt x="3595" y="1054"/>
                    </a:lnTo>
                    <a:lnTo>
                      <a:pt x="3595" y="1050"/>
                    </a:lnTo>
                    <a:lnTo>
                      <a:pt x="3597" y="1047"/>
                    </a:lnTo>
                    <a:lnTo>
                      <a:pt x="3599" y="1043"/>
                    </a:lnTo>
                    <a:lnTo>
                      <a:pt x="3602" y="1041"/>
                    </a:lnTo>
                    <a:lnTo>
                      <a:pt x="3606" y="1037"/>
                    </a:lnTo>
                    <a:lnTo>
                      <a:pt x="3610" y="1035"/>
                    </a:lnTo>
                    <a:lnTo>
                      <a:pt x="3615" y="1032"/>
                    </a:lnTo>
                    <a:lnTo>
                      <a:pt x="3621" y="1026"/>
                    </a:lnTo>
                    <a:lnTo>
                      <a:pt x="3626" y="1021"/>
                    </a:lnTo>
                    <a:lnTo>
                      <a:pt x="3630" y="1013"/>
                    </a:lnTo>
                    <a:lnTo>
                      <a:pt x="3632" y="1010"/>
                    </a:lnTo>
                    <a:lnTo>
                      <a:pt x="3632" y="1004"/>
                    </a:lnTo>
                    <a:lnTo>
                      <a:pt x="3632" y="999"/>
                    </a:lnTo>
                    <a:lnTo>
                      <a:pt x="3632" y="995"/>
                    </a:lnTo>
                    <a:lnTo>
                      <a:pt x="3633" y="991"/>
                    </a:lnTo>
                    <a:lnTo>
                      <a:pt x="3637" y="987"/>
                    </a:lnTo>
                    <a:lnTo>
                      <a:pt x="3641" y="984"/>
                    </a:lnTo>
                    <a:lnTo>
                      <a:pt x="3646" y="980"/>
                    </a:lnTo>
                    <a:lnTo>
                      <a:pt x="3650" y="976"/>
                    </a:lnTo>
                    <a:lnTo>
                      <a:pt x="3652" y="971"/>
                    </a:lnTo>
                    <a:lnTo>
                      <a:pt x="3652" y="967"/>
                    </a:lnTo>
                    <a:lnTo>
                      <a:pt x="3652" y="962"/>
                    </a:lnTo>
                    <a:lnTo>
                      <a:pt x="3648" y="958"/>
                    </a:lnTo>
                    <a:lnTo>
                      <a:pt x="3644" y="954"/>
                    </a:lnTo>
                    <a:lnTo>
                      <a:pt x="3639" y="951"/>
                    </a:lnTo>
                    <a:lnTo>
                      <a:pt x="3637" y="949"/>
                    </a:lnTo>
                    <a:lnTo>
                      <a:pt x="3633" y="945"/>
                    </a:lnTo>
                    <a:lnTo>
                      <a:pt x="3630" y="943"/>
                    </a:lnTo>
                    <a:lnTo>
                      <a:pt x="3628" y="940"/>
                    </a:lnTo>
                    <a:lnTo>
                      <a:pt x="3626" y="934"/>
                    </a:lnTo>
                    <a:lnTo>
                      <a:pt x="3630" y="927"/>
                    </a:lnTo>
                    <a:lnTo>
                      <a:pt x="3633" y="919"/>
                    </a:lnTo>
                    <a:lnTo>
                      <a:pt x="3637" y="914"/>
                    </a:lnTo>
                    <a:lnTo>
                      <a:pt x="3637" y="904"/>
                    </a:lnTo>
                    <a:lnTo>
                      <a:pt x="3630" y="892"/>
                    </a:lnTo>
                    <a:lnTo>
                      <a:pt x="3621" y="882"/>
                    </a:lnTo>
                    <a:lnTo>
                      <a:pt x="3608" y="879"/>
                    </a:lnTo>
                    <a:lnTo>
                      <a:pt x="3593" y="879"/>
                    </a:lnTo>
                    <a:lnTo>
                      <a:pt x="3582" y="884"/>
                    </a:lnTo>
                    <a:lnTo>
                      <a:pt x="3571" y="892"/>
                    </a:lnTo>
                    <a:lnTo>
                      <a:pt x="3547" y="903"/>
                    </a:lnTo>
                    <a:lnTo>
                      <a:pt x="3524" y="904"/>
                    </a:lnTo>
                    <a:lnTo>
                      <a:pt x="3500" y="895"/>
                    </a:lnTo>
                    <a:lnTo>
                      <a:pt x="3476" y="879"/>
                    </a:lnTo>
                    <a:lnTo>
                      <a:pt x="3452" y="866"/>
                    </a:lnTo>
                    <a:lnTo>
                      <a:pt x="3416" y="851"/>
                    </a:lnTo>
                    <a:lnTo>
                      <a:pt x="3384" y="838"/>
                    </a:lnTo>
                    <a:lnTo>
                      <a:pt x="3355" y="820"/>
                    </a:lnTo>
                    <a:lnTo>
                      <a:pt x="3330" y="797"/>
                    </a:lnTo>
                    <a:lnTo>
                      <a:pt x="3298" y="768"/>
                    </a:lnTo>
                    <a:lnTo>
                      <a:pt x="3266" y="740"/>
                    </a:lnTo>
                    <a:lnTo>
                      <a:pt x="3229" y="716"/>
                    </a:lnTo>
                    <a:lnTo>
                      <a:pt x="3198" y="705"/>
                    </a:lnTo>
                    <a:lnTo>
                      <a:pt x="3165" y="698"/>
                    </a:lnTo>
                    <a:lnTo>
                      <a:pt x="3130" y="696"/>
                    </a:lnTo>
                    <a:lnTo>
                      <a:pt x="3108" y="696"/>
                    </a:lnTo>
                    <a:lnTo>
                      <a:pt x="3088" y="700"/>
                    </a:lnTo>
                    <a:lnTo>
                      <a:pt x="3082" y="701"/>
                    </a:lnTo>
                    <a:lnTo>
                      <a:pt x="3079" y="705"/>
                    </a:lnTo>
                    <a:lnTo>
                      <a:pt x="3075" y="707"/>
                    </a:lnTo>
                    <a:lnTo>
                      <a:pt x="3061" y="711"/>
                    </a:lnTo>
                    <a:lnTo>
                      <a:pt x="3046" y="713"/>
                    </a:lnTo>
                    <a:lnTo>
                      <a:pt x="3033" y="714"/>
                    </a:lnTo>
                    <a:lnTo>
                      <a:pt x="3029" y="716"/>
                    </a:lnTo>
                    <a:lnTo>
                      <a:pt x="3026" y="720"/>
                    </a:lnTo>
                    <a:lnTo>
                      <a:pt x="3024" y="722"/>
                    </a:lnTo>
                    <a:lnTo>
                      <a:pt x="3024" y="725"/>
                    </a:lnTo>
                    <a:lnTo>
                      <a:pt x="3026" y="729"/>
                    </a:lnTo>
                    <a:lnTo>
                      <a:pt x="3029" y="731"/>
                    </a:lnTo>
                    <a:lnTo>
                      <a:pt x="3039" y="735"/>
                    </a:lnTo>
                    <a:lnTo>
                      <a:pt x="3050" y="733"/>
                    </a:lnTo>
                    <a:lnTo>
                      <a:pt x="3061" y="733"/>
                    </a:lnTo>
                    <a:lnTo>
                      <a:pt x="3070" y="737"/>
                    </a:lnTo>
                    <a:lnTo>
                      <a:pt x="3071" y="740"/>
                    </a:lnTo>
                    <a:lnTo>
                      <a:pt x="3071" y="744"/>
                    </a:lnTo>
                    <a:lnTo>
                      <a:pt x="3071" y="749"/>
                    </a:lnTo>
                    <a:lnTo>
                      <a:pt x="3070" y="753"/>
                    </a:lnTo>
                    <a:lnTo>
                      <a:pt x="3066" y="759"/>
                    </a:lnTo>
                    <a:lnTo>
                      <a:pt x="3064" y="762"/>
                    </a:lnTo>
                    <a:lnTo>
                      <a:pt x="3062" y="766"/>
                    </a:lnTo>
                    <a:lnTo>
                      <a:pt x="3057" y="783"/>
                    </a:lnTo>
                    <a:lnTo>
                      <a:pt x="3053" y="801"/>
                    </a:lnTo>
                    <a:lnTo>
                      <a:pt x="3050" y="820"/>
                    </a:lnTo>
                    <a:lnTo>
                      <a:pt x="3042" y="836"/>
                    </a:lnTo>
                    <a:lnTo>
                      <a:pt x="3029" y="849"/>
                    </a:lnTo>
                    <a:lnTo>
                      <a:pt x="3011" y="853"/>
                    </a:lnTo>
                    <a:lnTo>
                      <a:pt x="2982" y="851"/>
                    </a:lnTo>
                    <a:lnTo>
                      <a:pt x="2954" y="844"/>
                    </a:lnTo>
                    <a:lnTo>
                      <a:pt x="2927" y="834"/>
                    </a:lnTo>
                    <a:lnTo>
                      <a:pt x="2898" y="829"/>
                    </a:lnTo>
                    <a:lnTo>
                      <a:pt x="2872" y="829"/>
                    </a:lnTo>
                    <a:lnTo>
                      <a:pt x="2846" y="836"/>
                    </a:lnTo>
                    <a:lnTo>
                      <a:pt x="2821" y="844"/>
                    </a:lnTo>
                    <a:lnTo>
                      <a:pt x="2795" y="849"/>
                    </a:lnTo>
                    <a:lnTo>
                      <a:pt x="2768" y="851"/>
                    </a:lnTo>
                    <a:lnTo>
                      <a:pt x="2738" y="849"/>
                    </a:lnTo>
                    <a:lnTo>
                      <a:pt x="2709" y="853"/>
                    </a:lnTo>
                    <a:lnTo>
                      <a:pt x="2682" y="856"/>
                    </a:lnTo>
                    <a:lnTo>
                      <a:pt x="2674" y="855"/>
                    </a:lnTo>
                    <a:lnTo>
                      <a:pt x="2669" y="855"/>
                    </a:lnTo>
                    <a:lnTo>
                      <a:pt x="2663" y="851"/>
                    </a:lnTo>
                    <a:lnTo>
                      <a:pt x="2658" y="847"/>
                    </a:lnTo>
                    <a:lnTo>
                      <a:pt x="2654" y="842"/>
                    </a:lnTo>
                    <a:lnTo>
                      <a:pt x="2651" y="838"/>
                    </a:lnTo>
                    <a:lnTo>
                      <a:pt x="2647" y="834"/>
                    </a:lnTo>
                    <a:lnTo>
                      <a:pt x="2634" y="829"/>
                    </a:lnTo>
                    <a:lnTo>
                      <a:pt x="2621" y="829"/>
                    </a:lnTo>
                    <a:lnTo>
                      <a:pt x="2610" y="831"/>
                    </a:lnTo>
                    <a:lnTo>
                      <a:pt x="2597" y="827"/>
                    </a:lnTo>
                    <a:lnTo>
                      <a:pt x="2581" y="823"/>
                    </a:lnTo>
                    <a:lnTo>
                      <a:pt x="2563" y="825"/>
                    </a:lnTo>
                    <a:lnTo>
                      <a:pt x="2546" y="829"/>
                    </a:lnTo>
                    <a:lnTo>
                      <a:pt x="2526" y="831"/>
                    </a:lnTo>
                    <a:lnTo>
                      <a:pt x="2508" y="831"/>
                    </a:lnTo>
                    <a:lnTo>
                      <a:pt x="2493" y="823"/>
                    </a:lnTo>
                    <a:lnTo>
                      <a:pt x="2478" y="808"/>
                    </a:lnTo>
                    <a:lnTo>
                      <a:pt x="2471" y="794"/>
                    </a:lnTo>
                    <a:lnTo>
                      <a:pt x="2462" y="781"/>
                    </a:lnTo>
                    <a:lnTo>
                      <a:pt x="2453" y="768"/>
                    </a:lnTo>
                    <a:lnTo>
                      <a:pt x="2440" y="759"/>
                    </a:lnTo>
                    <a:lnTo>
                      <a:pt x="2416" y="753"/>
                    </a:lnTo>
                    <a:lnTo>
                      <a:pt x="2391" y="746"/>
                    </a:lnTo>
                    <a:lnTo>
                      <a:pt x="2381" y="742"/>
                    </a:lnTo>
                    <a:lnTo>
                      <a:pt x="2371" y="738"/>
                    </a:lnTo>
                    <a:lnTo>
                      <a:pt x="2369" y="737"/>
                    </a:lnTo>
                    <a:lnTo>
                      <a:pt x="2365" y="737"/>
                    </a:lnTo>
                    <a:lnTo>
                      <a:pt x="2363" y="737"/>
                    </a:lnTo>
                    <a:lnTo>
                      <a:pt x="2361" y="737"/>
                    </a:lnTo>
                    <a:lnTo>
                      <a:pt x="2360" y="738"/>
                    </a:lnTo>
                    <a:lnTo>
                      <a:pt x="2358" y="746"/>
                    </a:lnTo>
                    <a:lnTo>
                      <a:pt x="2360" y="751"/>
                    </a:lnTo>
                    <a:lnTo>
                      <a:pt x="2361" y="757"/>
                    </a:lnTo>
                    <a:lnTo>
                      <a:pt x="2367" y="768"/>
                    </a:lnTo>
                    <a:lnTo>
                      <a:pt x="2365" y="779"/>
                    </a:lnTo>
                    <a:lnTo>
                      <a:pt x="2360" y="788"/>
                    </a:lnTo>
                    <a:lnTo>
                      <a:pt x="2358" y="790"/>
                    </a:lnTo>
                    <a:lnTo>
                      <a:pt x="2354" y="792"/>
                    </a:lnTo>
                    <a:lnTo>
                      <a:pt x="2354" y="794"/>
                    </a:lnTo>
                    <a:lnTo>
                      <a:pt x="2352" y="796"/>
                    </a:lnTo>
                    <a:lnTo>
                      <a:pt x="2354" y="797"/>
                    </a:lnTo>
                    <a:lnTo>
                      <a:pt x="2356" y="799"/>
                    </a:lnTo>
                    <a:lnTo>
                      <a:pt x="2365" y="805"/>
                    </a:lnTo>
                    <a:lnTo>
                      <a:pt x="2376" y="812"/>
                    </a:lnTo>
                    <a:lnTo>
                      <a:pt x="2385" y="821"/>
                    </a:lnTo>
                    <a:lnTo>
                      <a:pt x="2385" y="831"/>
                    </a:lnTo>
                    <a:lnTo>
                      <a:pt x="2383" y="834"/>
                    </a:lnTo>
                    <a:lnTo>
                      <a:pt x="2380" y="836"/>
                    </a:lnTo>
                    <a:lnTo>
                      <a:pt x="2378" y="836"/>
                    </a:lnTo>
                    <a:lnTo>
                      <a:pt x="2374" y="836"/>
                    </a:lnTo>
                    <a:lnTo>
                      <a:pt x="2371" y="836"/>
                    </a:lnTo>
                    <a:lnTo>
                      <a:pt x="2369" y="838"/>
                    </a:lnTo>
                    <a:lnTo>
                      <a:pt x="2361" y="842"/>
                    </a:lnTo>
                    <a:lnTo>
                      <a:pt x="2356" y="844"/>
                    </a:lnTo>
                    <a:lnTo>
                      <a:pt x="2349" y="844"/>
                    </a:lnTo>
                    <a:lnTo>
                      <a:pt x="2341" y="844"/>
                    </a:lnTo>
                    <a:lnTo>
                      <a:pt x="2295" y="838"/>
                    </a:lnTo>
                    <a:lnTo>
                      <a:pt x="2292" y="836"/>
                    </a:lnTo>
                    <a:lnTo>
                      <a:pt x="2288" y="834"/>
                    </a:lnTo>
                    <a:lnTo>
                      <a:pt x="2283" y="832"/>
                    </a:lnTo>
                    <a:lnTo>
                      <a:pt x="2279" y="831"/>
                    </a:lnTo>
                    <a:lnTo>
                      <a:pt x="2275" y="831"/>
                    </a:lnTo>
                    <a:lnTo>
                      <a:pt x="2272" y="832"/>
                    </a:lnTo>
                    <a:lnTo>
                      <a:pt x="2268" y="831"/>
                    </a:lnTo>
                    <a:lnTo>
                      <a:pt x="2264" y="829"/>
                    </a:lnTo>
                    <a:lnTo>
                      <a:pt x="2261" y="825"/>
                    </a:lnTo>
                    <a:lnTo>
                      <a:pt x="2259" y="820"/>
                    </a:lnTo>
                    <a:lnTo>
                      <a:pt x="2255" y="816"/>
                    </a:lnTo>
                    <a:lnTo>
                      <a:pt x="2253" y="812"/>
                    </a:lnTo>
                    <a:lnTo>
                      <a:pt x="2250" y="808"/>
                    </a:lnTo>
                    <a:lnTo>
                      <a:pt x="2246" y="807"/>
                    </a:lnTo>
                    <a:lnTo>
                      <a:pt x="2241" y="807"/>
                    </a:lnTo>
                    <a:lnTo>
                      <a:pt x="2237" y="807"/>
                    </a:lnTo>
                    <a:lnTo>
                      <a:pt x="2231" y="807"/>
                    </a:lnTo>
                    <a:lnTo>
                      <a:pt x="2228" y="805"/>
                    </a:lnTo>
                    <a:lnTo>
                      <a:pt x="2222" y="803"/>
                    </a:lnTo>
                    <a:lnTo>
                      <a:pt x="2215" y="799"/>
                    </a:lnTo>
                    <a:lnTo>
                      <a:pt x="2209" y="799"/>
                    </a:lnTo>
                    <a:lnTo>
                      <a:pt x="2206" y="803"/>
                    </a:lnTo>
                    <a:lnTo>
                      <a:pt x="2200" y="805"/>
                    </a:lnTo>
                    <a:lnTo>
                      <a:pt x="2193" y="807"/>
                    </a:lnTo>
                    <a:lnTo>
                      <a:pt x="2189" y="807"/>
                    </a:lnTo>
                    <a:lnTo>
                      <a:pt x="2187" y="805"/>
                    </a:lnTo>
                    <a:lnTo>
                      <a:pt x="2186" y="805"/>
                    </a:lnTo>
                    <a:lnTo>
                      <a:pt x="2182" y="805"/>
                    </a:lnTo>
                    <a:lnTo>
                      <a:pt x="2180" y="805"/>
                    </a:lnTo>
                    <a:lnTo>
                      <a:pt x="2177" y="808"/>
                    </a:lnTo>
                    <a:lnTo>
                      <a:pt x="2173" y="812"/>
                    </a:lnTo>
                    <a:lnTo>
                      <a:pt x="2169" y="816"/>
                    </a:lnTo>
                    <a:lnTo>
                      <a:pt x="2167" y="818"/>
                    </a:lnTo>
                    <a:lnTo>
                      <a:pt x="2164" y="818"/>
                    </a:lnTo>
                    <a:lnTo>
                      <a:pt x="2162" y="818"/>
                    </a:lnTo>
                    <a:lnTo>
                      <a:pt x="2158" y="818"/>
                    </a:lnTo>
                    <a:lnTo>
                      <a:pt x="2155" y="818"/>
                    </a:lnTo>
                    <a:lnTo>
                      <a:pt x="2151" y="820"/>
                    </a:lnTo>
                    <a:lnTo>
                      <a:pt x="2147" y="823"/>
                    </a:lnTo>
                    <a:lnTo>
                      <a:pt x="2144" y="825"/>
                    </a:lnTo>
                    <a:lnTo>
                      <a:pt x="2140" y="827"/>
                    </a:lnTo>
                    <a:lnTo>
                      <a:pt x="2138" y="827"/>
                    </a:lnTo>
                    <a:lnTo>
                      <a:pt x="2136" y="825"/>
                    </a:lnTo>
                    <a:lnTo>
                      <a:pt x="2133" y="825"/>
                    </a:lnTo>
                    <a:lnTo>
                      <a:pt x="2131" y="827"/>
                    </a:lnTo>
                    <a:lnTo>
                      <a:pt x="2129" y="832"/>
                    </a:lnTo>
                    <a:lnTo>
                      <a:pt x="2129" y="840"/>
                    </a:lnTo>
                    <a:lnTo>
                      <a:pt x="2129" y="842"/>
                    </a:lnTo>
                    <a:lnTo>
                      <a:pt x="2127" y="844"/>
                    </a:lnTo>
                    <a:lnTo>
                      <a:pt x="2125" y="844"/>
                    </a:lnTo>
                    <a:lnTo>
                      <a:pt x="2123" y="842"/>
                    </a:lnTo>
                    <a:lnTo>
                      <a:pt x="2122" y="840"/>
                    </a:lnTo>
                    <a:lnTo>
                      <a:pt x="2118" y="840"/>
                    </a:lnTo>
                    <a:lnTo>
                      <a:pt x="2116" y="842"/>
                    </a:lnTo>
                    <a:lnTo>
                      <a:pt x="2114" y="845"/>
                    </a:lnTo>
                    <a:lnTo>
                      <a:pt x="2112" y="847"/>
                    </a:lnTo>
                    <a:lnTo>
                      <a:pt x="2109" y="851"/>
                    </a:lnTo>
                    <a:lnTo>
                      <a:pt x="2105" y="853"/>
                    </a:lnTo>
                    <a:lnTo>
                      <a:pt x="2101" y="855"/>
                    </a:lnTo>
                    <a:lnTo>
                      <a:pt x="2098" y="855"/>
                    </a:lnTo>
                    <a:lnTo>
                      <a:pt x="2094" y="856"/>
                    </a:lnTo>
                    <a:lnTo>
                      <a:pt x="2090" y="860"/>
                    </a:lnTo>
                    <a:lnTo>
                      <a:pt x="2089" y="862"/>
                    </a:lnTo>
                    <a:lnTo>
                      <a:pt x="2089" y="868"/>
                    </a:lnTo>
                    <a:lnTo>
                      <a:pt x="2087" y="871"/>
                    </a:lnTo>
                    <a:lnTo>
                      <a:pt x="2087" y="873"/>
                    </a:lnTo>
                    <a:lnTo>
                      <a:pt x="2085" y="877"/>
                    </a:lnTo>
                    <a:lnTo>
                      <a:pt x="2083" y="877"/>
                    </a:lnTo>
                    <a:lnTo>
                      <a:pt x="2079" y="879"/>
                    </a:lnTo>
                    <a:lnTo>
                      <a:pt x="2074" y="879"/>
                    </a:lnTo>
                    <a:lnTo>
                      <a:pt x="2070" y="879"/>
                    </a:lnTo>
                    <a:lnTo>
                      <a:pt x="2067" y="877"/>
                    </a:lnTo>
                    <a:lnTo>
                      <a:pt x="2061" y="877"/>
                    </a:lnTo>
                    <a:lnTo>
                      <a:pt x="2059" y="873"/>
                    </a:lnTo>
                    <a:lnTo>
                      <a:pt x="2058" y="871"/>
                    </a:lnTo>
                    <a:lnTo>
                      <a:pt x="2056" y="869"/>
                    </a:lnTo>
                    <a:lnTo>
                      <a:pt x="2056" y="866"/>
                    </a:lnTo>
                    <a:lnTo>
                      <a:pt x="2054" y="866"/>
                    </a:lnTo>
                    <a:lnTo>
                      <a:pt x="2052" y="866"/>
                    </a:lnTo>
                    <a:lnTo>
                      <a:pt x="2050" y="866"/>
                    </a:lnTo>
                    <a:lnTo>
                      <a:pt x="2048" y="868"/>
                    </a:lnTo>
                    <a:lnTo>
                      <a:pt x="2045" y="866"/>
                    </a:lnTo>
                    <a:lnTo>
                      <a:pt x="2041" y="862"/>
                    </a:lnTo>
                    <a:lnTo>
                      <a:pt x="2037" y="858"/>
                    </a:lnTo>
                    <a:lnTo>
                      <a:pt x="2036" y="855"/>
                    </a:lnTo>
                    <a:lnTo>
                      <a:pt x="2032" y="849"/>
                    </a:lnTo>
                    <a:lnTo>
                      <a:pt x="2028" y="847"/>
                    </a:lnTo>
                    <a:lnTo>
                      <a:pt x="2025" y="845"/>
                    </a:lnTo>
                    <a:lnTo>
                      <a:pt x="2014" y="844"/>
                    </a:lnTo>
                    <a:lnTo>
                      <a:pt x="2003" y="845"/>
                    </a:lnTo>
                    <a:lnTo>
                      <a:pt x="1993" y="849"/>
                    </a:lnTo>
                    <a:lnTo>
                      <a:pt x="1990" y="849"/>
                    </a:lnTo>
                    <a:lnTo>
                      <a:pt x="1986" y="849"/>
                    </a:lnTo>
                    <a:lnTo>
                      <a:pt x="1981" y="847"/>
                    </a:lnTo>
                    <a:lnTo>
                      <a:pt x="1977" y="845"/>
                    </a:lnTo>
                    <a:lnTo>
                      <a:pt x="1973" y="847"/>
                    </a:lnTo>
                    <a:lnTo>
                      <a:pt x="1970" y="849"/>
                    </a:lnTo>
                    <a:lnTo>
                      <a:pt x="1968" y="853"/>
                    </a:lnTo>
                    <a:lnTo>
                      <a:pt x="1966" y="855"/>
                    </a:lnTo>
                    <a:lnTo>
                      <a:pt x="1964" y="858"/>
                    </a:lnTo>
                    <a:lnTo>
                      <a:pt x="1955" y="862"/>
                    </a:lnTo>
                    <a:lnTo>
                      <a:pt x="1946" y="858"/>
                    </a:lnTo>
                    <a:lnTo>
                      <a:pt x="1939" y="853"/>
                    </a:lnTo>
                    <a:lnTo>
                      <a:pt x="1933" y="847"/>
                    </a:lnTo>
                    <a:lnTo>
                      <a:pt x="1929" y="845"/>
                    </a:lnTo>
                    <a:lnTo>
                      <a:pt x="1926" y="847"/>
                    </a:lnTo>
                    <a:lnTo>
                      <a:pt x="1924" y="847"/>
                    </a:lnTo>
                    <a:lnTo>
                      <a:pt x="1920" y="849"/>
                    </a:lnTo>
                    <a:lnTo>
                      <a:pt x="1917" y="851"/>
                    </a:lnTo>
                    <a:lnTo>
                      <a:pt x="1913" y="849"/>
                    </a:lnTo>
                    <a:lnTo>
                      <a:pt x="1911" y="845"/>
                    </a:lnTo>
                    <a:lnTo>
                      <a:pt x="1907" y="842"/>
                    </a:lnTo>
                    <a:lnTo>
                      <a:pt x="1904" y="838"/>
                    </a:lnTo>
                    <a:lnTo>
                      <a:pt x="1902" y="834"/>
                    </a:lnTo>
                    <a:lnTo>
                      <a:pt x="1898" y="831"/>
                    </a:lnTo>
                    <a:lnTo>
                      <a:pt x="1895" y="829"/>
                    </a:lnTo>
                    <a:lnTo>
                      <a:pt x="1891" y="829"/>
                    </a:lnTo>
                    <a:lnTo>
                      <a:pt x="1885" y="827"/>
                    </a:lnTo>
                    <a:lnTo>
                      <a:pt x="1884" y="825"/>
                    </a:lnTo>
                    <a:lnTo>
                      <a:pt x="1880" y="821"/>
                    </a:lnTo>
                    <a:lnTo>
                      <a:pt x="1878" y="818"/>
                    </a:lnTo>
                    <a:lnTo>
                      <a:pt x="1875" y="814"/>
                    </a:lnTo>
                    <a:lnTo>
                      <a:pt x="1873" y="810"/>
                    </a:lnTo>
                    <a:lnTo>
                      <a:pt x="1869" y="808"/>
                    </a:lnTo>
                    <a:lnTo>
                      <a:pt x="1858" y="807"/>
                    </a:lnTo>
                    <a:lnTo>
                      <a:pt x="1847" y="808"/>
                    </a:lnTo>
                    <a:lnTo>
                      <a:pt x="1838" y="812"/>
                    </a:lnTo>
                    <a:lnTo>
                      <a:pt x="1827" y="816"/>
                    </a:lnTo>
                    <a:lnTo>
                      <a:pt x="1816" y="818"/>
                    </a:lnTo>
                    <a:lnTo>
                      <a:pt x="1805" y="816"/>
                    </a:lnTo>
                    <a:lnTo>
                      <a:pt x="1801" y="812"/>
                    </a:lnTo>
                    <a:lnTo>
                      <a:pt x="1799" y="808"/>
                    </a:lnTo>
                    <a:lnTo>
                      <a:pt x="1798" y="805"/>
                    </a:lnTo>
                    <a:lnTo>
                      <a:pt x="1796" y="801"/>
                    </a:lnTo>
                    <a:lnTo>
                      <a:pt x="1794" y="797"/>
                    </a:lnTo>
                    <a:lnTo>
                      <a:pt x="1790" y="794"/>
                    </a:lnTo>
                    <a:lnTo>
                      <a:pt x="1788" y="794"/>
                    </a:lnTo>
                    <a:lnTo>
                      <a:pt x="1787" y="796"/>
                    </a:lnTo>
                    <a:lnTo>
                      <a:pt x="1785" y="799"/>
                    </a:lnTo>
                    <a:lnTo>
                      <a:pt x="1783" y="803"/>
                    </a:lnTo>
                    <a:lnTo>
                      <a:pt x="1781" y="807"/>
                    </a:lnTo>
                    <a:lnTo>
                      <a:pt x="1779" y="812"/>
                    </a:lnTo>
                    <a:lnTo>
                      <a:pt x="1776" y="814"/>
                    </a:lnTo>
                    <a:lnTo>
                      <a:pt x="1774" y="816"/>
                    </a:lnTo>
                    <a:lnTo>
                      <a:pt x="1767" y="816"/>
                    </a:lnTo>
                    <a:lnTo>
                      <a:pt x="1757" y="808"/>
                    </a:lnTo>
                    <a:lnTo>
                      <a:pt x="1748" y="799"/>
                    </a:lnTo>
                    <a:lnTo>
                      <a:pt x="1741" y="790"/>
                    </a:lnTo>
                    <a:lnTo>
                      <a:pt x="1735" y="783"/>
                    </a:lnTo>
                    <a:lnTo>
                      <a:pt x="1702" y="749"/>
                    </a:lnTo>
                    <a:lnTo>
                      <a:pt x="1664" y="724"/>
                    </a:lnTo>
                    <a:lnTo>
                      <a:pt x="1624" y="703"/>
                    </a:lnTo>
                    <a:lnTo>
                      <a:pt x="1580" y="687"/>
                    </a:lnTo>
                    <a:lnTo>
                      <a:pt x="1582" y="685"/>
                    </a:lnTo>
                    <a:lnTo>
                      <a:pt x="1585" y="683"/>
                    </a:lnTo>
                    <a:lnTo>
                      <a:pt x="1589" y="679"/>
                    </a:lnTo>
                    <a:lnTo>
                      <a:pt x="1591" y="677"/>
                    </a:lnTo>
                    <a:lnTo>
                      <a:pt x="1593" y="676"/>
                    </a:lnTo>
                    <a:lnTo>
                      <a:pt x="1593" y="674"/>
                    </a:lnTo>
                    <a:lnTo>
                      <a:pt x="1593" y="672"/>
                    </a:lnTo>
                    <a:lnTo>
                      <a:pt x="1585" y="672"/>
                    </a:lnTo>
                    <a:lnTo>
                      <a:pt x="1580" y="672"/>
                    </a:lnTo>
                    <a:lnTo>
                      <a:pt x="1573" y="674"/>
                    </a:lnTo>
                    <a:lnTo>
                      <a:pt x="1567" y="676"/>
                    </a:lnTo>
                    <a:lnTo>
                      <a:pt x="1556" y="681"/>
                    </a:lnTo>
                    <a:lnTo>
                      <a:pt x="1543" y="685"/>
                    </a:lnTo>
                    <a:lnTo>
                      <a:pt x="1541" y="687"/>
                    </a:lnTo>
                    <a:lnTo>
                      <a:pt x="1541" y="689"/>
                    </a:lnTo>
                    <a:lnTo>
                      <a:pt x="1543" y="690"/>
                    </a:lnTo>
                    <a:lnTo>
                      <a:pt x="1543" y="692"/>
                    </a:lnTo>
                    <a:lnTo>
                      <a:pt x="1545" y="694"/>
                    </a:lnTo>
                    <a:lnTo>
                      <a:pt x="1545" y="698"/>
                    </a:lnTo>
                    <a:lnTo>
                      <a:pt x="1545" y="700"/>
                    </a:lnTo>
                    <a:lnTo>
                      <a:pt x="1543" y="700"/>
                    </a:lnTo>
                    <a:lnTo>
                      <a:pt x="1541" y="700"/>
                    </a:lnTo>
                    <a:lnTo>
                      <a:pt x="1540" y="700"/>
                    </a:lnTo>
                    <a:lnTo>
                      <a:pt x="1536" y="700"/>
                    </a:lnTo>
                    <a:lnTo>
                      <a:pt x="1534" y="700"/>
                    </a:lnTo>
                    <a:lnTo>
                      <a:pt x="1532" y="700"/>
                    </a:lnTo>
                    <a:lnTo>
                      <a:pt x="1525" y="700"/>
                    </a:lnTo>
                    <a:lnTo>
                      <a:pt x="1519" y="700"/>
                    </a:lnTo>
                    <a:lnTo>
                      <a:pt x="1512" y="703"/>
                    </a:lnTo>
                    <a:lnTo>
                      <a:pt x="1508" y="703"/>
                    </a:lnTo>
                    <a:lnTo>
                      <a:pt x="1505" y="703"/>
                    </a:lnTo>
                    <a:lnTo>
                      <a:pt x="1505" y="701"/>
                    </a:lnTo>
                    <a:lnTo>
                      <a:pt x="1503" y="700"/>
                    </a:lnTo>
                    <a:lnTo>
                      <a:pt x="1505" y="696"/>
                    </a:lnTo>
                    <a:lnTo>
                      <a:pt x="1505" y="692"/>
                    </a:lnTo>
                    <a:lnTo>
                      <a:pt x="1507" y="689"/>
                    </a:lnTo>
                    <a:lnTo>
                      <a:pt x="1507" y="685"/>
                    </a:lnTo>
                    <a:lnTo>
                      <a:pt x="1508" y="681"/>
                    </a:lnTo>
                    <a:lnTo>
                      <a:pt x="1501" y="681"/>
                    </a:lnTo>
                    <a:lnTo>
                      <a:pt x="1494" y="679"/>
                    </a:lnTo>
                    <a:lnTo>
                      <a:pt x="1486" y="677"/>
                    </a:lnTo>
                    <a:lnTo>
                      <a:pt x="1485" y="676"/>
                    </a:lnTo>
                    <a:lnTo>
                      <a:pt x="1481" y="676"/>
                    </a:lnTo>
                    <a:lnTo>
                      <a:pt x="1479" y="676"/>
                    </a:lnTo>
                    <a:lnTo>
                      <a:pt x="1477" y="677"/>
                    </a:lnTo>
                    <a:lnTo>
                      <a:pt x="1474" y="681"/>
                    </a:lnTo>
                    <a:lnTo>
                      <a:pt x="1472" y="683"/>
                    </a:lnTo>
                    <a:lnTo>
                      <a:pt x="1468" y="683"/>
                    </a:lnTo>
                    <a:lnTo>
                      <a:pt x="1466" y="681"/>
                    </a:lnTo>
                    <a:lnTo>
                      <a:pt x="1463" y="677"/>
                    </a:lnTo>
                    <a:lnTo>
                      <a:pt x="1461" y="676"/>
                    </a:lnTo>
                    <a:lnTo>
                      <a:pt x="1457" y="674"/>
                    </a:lnTo>
                    <a:lnTo>
                      <a:pt x="1455" y="674"/>
                    </a:lnTo>
                    <a:lnTo>
                      <a:pt x="1454" y="676"/>
                    </a:lnTo>
                    <a:lnTo>
                      <a:pt x="1454" y="677"/>
                    </a:lnTo>
                    <a:lnTo>
                      <a:pt x="1452" y="679"/>
                    </a:lnTo>
                    <a:lnTo>
                      <a:pt x="1448" y="679"/>
                    </a:lnTo>
                    <a:lnTo>
                      <a:pt x="1444" y="681"/>
                    </a:lnTo>
                    <a:lnTo>
                      <a:pt x="1441" y="679"/>
                    </a:lnTo>
                    <a:lnTo>
                      <a:pt x="1437" y="679"/>
                    </a:lnTo>
                    <a:lnTo>
                      <a:pt x="1433" y="677"/>
                    </a:lnTo>
                    <a:lnTo>
                      <a:pt x="1432" y="676"/>
                    </a:lnTo>
                    <a:lnTo>
                      <a:pt x="1428" y="674"/>
                    </a:lnTo>
                    <a:lnTo>
                      <a:pt x="1426" y="670"/>
                    </a:lnTo>
                    <a:lnTo>
                      <a:pt x="1426" y="668"/>
                    </a:lnTo>
                    <a:lnTo>
                      <a:pt x="1428" y="666"/>
                    </a:lnTo>
                    <a:lnTo>
                      <a:pt x="1430" y="665"/>
                    </a:lnTo>
                    <a:lnTo>
                      <a:pt x="1432" y="663"/>
                    </a:lnTo>
                    <a:lnTo>
                      <a:pt x="1432" y="661"/>
                    </a:lnTo>
                    <a:lnTo>
                      <a:pt x="1430" y="659"/>
                    </a:lnTo>
                    <a:lnTo>
                      <a:pt x="1428" y="657"/>
                    </a:lnTo>
                    <a:lnTo>
                      <a:pt x="1424" y="655"/>
                    </a:lnTo>
                    <a:lnTo>
                      <a:pt x="1422" y="653"/>
                    </a:lnTo>
                    <a:lnTo>
                      <a:pt x="1421" y="650"/>
                    </a:lnTo>
                    <a:lnTo>
                      <a:pt x="1421" y="646"/>
                    </a:lnTo>
                    <a:lnTo>
                      <a:pt x="1421" y="642"/>
                    </a:lnTo>
                    <a:lnTo>
                      <a:pt x="1421" y="639"/>
                    </a:lnTo>
                    <a:lnTo>
                      <a:pt x="1419" y="637"/>
                    </a:lnTo>
                    <a:lnTo>
                      <a:pt x="1417" y="635"/>
                    </a:lnTo>
                    <a:lnTo>
                      <a:pt x="1413" y="635"/>
                    </a:lnTo>
                    <a:lnTo>
                      <a:pt x="1408" y="637"/>
                    </a:lnTo>
                    <a:lnTo>
                      <a:pt x="1404" y="637"/>
                    </a:lnTo>
                    <a:lnTo>
                      <a:pt x="1399" y="637"/>
                    </a:lnTo>
                    <a:lnTo>
                      <a:pt x="1395" y="639"/>
                    </a:lnTo>
                    <a:lnTo>
                      <a:pt x="1393" y="639"/>
                    </a:lnTo>
                    <a:lnTo>
                      <a:pt x="1380" y="637"/>
                    </a:lnTo>
                    <a:lnTo>
                      <a:pt x="1371" y="639"/>
                    </a:lnTo>
                    <a:lnTo>
                      <a:pt x="1362" y="646"/>
                    </a:lnTo>
                    <a:lnTo>
                      <a:pt x="1353" y="657"/>
                    </a:lnTo>
                    <a:lnTo>
                      <a:pt x="1340" y="661"/>
                    </a:lnTo>
                    <a:lnTo>
                      <a:pt x="1325" y="665"/>
                    </a:lnTo>
                    <a:lnTo>
                      <a:pt x="1313" y="665"/>
                    </a:lnTo>
                    <a:lnTo>
                      <a:pt x="1298" y="665"/>
                    </a:lnTo>
                    <a:lnTo>
                      <a:pt x="1283" y="666"/>
                    </a:lnTo>
                    <a:lnTo>
                      <a:pt x="1271" y="670"/>
                    </a:lnTo>
                    <a:lnTo>
                      <a:pt x="1267" y="674"/>
                    </a:lnTo>
                    <a:lnTo>
                      <a:pt x="1263" y="676"/>
                    </a:lnTo>
                    <a:lnTo>
                      <a:pt x="1260" y="677"/>
                    </a:lnTo>
                    <a:lnTo>
                      <a:pt x="1254" y="677"/>
                    </a:lnTo>
                    <a:lnTo>
                      <a:pt x="1223" y="681"/>
                    </a:lnTo>
                    <a:lnTo>
                      <a:pt x="1192" y="681"/>
                    </a:lnTo>
                    <a:lnTo>
                      <a:pt x="1168" y="681"/>
                    </a:lnTo>
                    <a:lnTo>
                      <a:pt x="1142" y="685"/>
                    </a:lnTo>
                    <a:lnTo>
                      <a:pt x="1141" y="687"/>
                    </a:lnTo>
                    <a:lnTo>
                      <a:pt x="1137" y="689"/>
                    </a:lnTo>
                    <a:lnTo>
                      <a:pt x="1133" y="690"/>
                    </a:lnTo>
                    <a:lnTo>
                      <a:pt x="1130" y="694"/>
                    </a:lnTo>
                    <a:lnTo>
                      <a:pt x="1126" y="698"/>
                    </a:lnTo>
                    <a:lnTo>
                      <a:pt x="1122" y="700"/>
                    </a:lnTo>
                    <a:lnTo>
                      <a:pt x="1120" y="703"/>
                    </a:lnTo>
                    <a:lnTo>
                      <a:pt x="1120" y="707"/>
                    </a:lnTo>
                    <a:lnTo>
                      <a:pt x="1122" y="709"/>
                    </a:lnTo>
                    <a:lnTo>
                      <a:pt x="1124" y="711"/>
                    </a:lnTo>
                    <a:lnTo>
                      <a:pt x="1126" y="711"/>
                    </a:lnTo>
                    <a:lnTo>
                      <a:pt x="1130" y="713"/>
                    </a:lnTo>
                    <a:lnTo>
                      <a:pt x="1133" y="713"/>
                    </a:lnTo>
                    <a:lnTo>
                      <a:pt x="1135" y="714"/>
                    </a:lnTo>
                    <a:lnTo>
                      <a:pt x="1137" y="714"/>
                    </a:lnTo>
                    <a:lnTo>
                      <a:pt x="1137" y="716"/>
                    </a:lnTo>
                    <a:lnTo>
                      <a:pt x="1135" y="718"/>
                    </a:lnTo>
                    <a:lnTo>
                      <a:pt x="1131" y="722"/>
                    </a:lnTo>
                    <a:lnTo>
                      <a:pt x="1131" y="724"/>
                    </a:lnTo>
                    <a:lnTo>
                      <a:pt x="1133" y="724"/>
                    </a:lnTo>
                    <a:lnTo>
                      <a:pt x="1135" y="725"/>
                    </a:lnTo>
                    <a:lnTo>
                      <a:pt x="1139" y="725"/>
                    </a:lnTo>
                    <a:lnTo>
                      <a:pt x="1141" y="725"/>
                    </a:lnTo>
                    <a:lnTo>
                      <a:pt x="1155" y="729"/>
                    </a:lnTo>
                    <a:lnTo>
                      <a:pt x="1157" y="733"/>
                    </a:lnTo>
                    <a:lnTo>
                      <a:pt x="1153" y="737"/>
                    </a:lnTo>
                    <a:lnTo>
                      <a:pt x="1144" y="742"/>
                    </a:lnTo>
                    <a:lnTo>
                      <a:pt x="1135" y="746"/>
                    </a:lnTo>
                    <a:lnTo>
                      <a:pt x="1126" y="751"/>
                    </a:lnTo>
                    <a:lnTo>
                      <a:pt x="1122" y="757"/>
                    </a:lnTo>
                    <a:lnTo>
                      <a:pt x="1126" y="761"/>
                    </a:lnTo>
                    <a:lnTo>
                      <a:pt x="1141" y="766"/>
                    </a:lnTo>
                    <a:lnTo>
                      <a:pt x="1155" y="768"/>
                    </a:lnTo>
                    <a:lnTo>
                      <a:pt x="1172" y="768"/>
                    </a:lnTo>
                    <a:lnTo>
                      <a:pt x="1175" y="768"/>
                    </a:lnTo>
                    <a:lnTo>
                      <a:pt x="1181" y="768"/>
                    </a:lnTo>
                    <a:lnTo>
                      <a:pt x="1186" y="770"/>
                    </a:lnTo>
                    <a:lnTo>
                      <a:pt x="1190" y="770"/>
                    </a:lnTo>
                    <a:lnTo>
                      <a:pt x="1195" y="772"/>
                    </a:lnTo>
                    <a:lnTo>
                      <a:pt x="1197" y="775"/>
                    </a:lnTo>
                    <a:lnTo>
                      <a:pt x="1201" y="779"/>
                    </a:lnTo>
                    <a:lnTo>
                      <a:pt x="1203" y="785"/>
                    </a:lnTo>
                    <a:lnTo>
                      <a:pt x="1201" y="792"/>
                    </a:lnTo>
                    <a:lnTo>
                      <a:pt x="1199" y="797"/>
                    </a:lnTo>
                    <a:lnTo>
                      <a:pt x="1195" y="801"/>
                    </a:lnTo>
                    <a:lnTo>
                      <a:pt x="1190" y="805"/>
                    </a:lnTo>
                    <a:lnTo>
                      <a:pt x="1185" y="807"/>
                    </a:lnTo>
                    <a:lnTo>
                      <a:pt x="1168" y="805"/>
                    </a:lnTo>
                    <a:lnTo>
                      <a:pt x="1152" y="799"/>
                    </a:lnTo>
                    <a:lnTo>
                      <a:pt x="1137" y="792"/>
                    </a:lnTo>
                    <a:lnTo>
                      <a:pt x="1133" y="796"/>
                    </a:lnTo>
                    <a:lnTo>
                      <a:pt x="1128" y="801"/>
                    </a:lnTo>
                    <a:lnTo>
                      <a:pt x="1120" y="805"/>
                    </a:lnTo>
                    <a:lnTo>
                      <a:pt x="1113" y="807"/>
                    </a:lnTo>
                    <a:lnTo>
                      <a:pt x="1108" y="805"/>
                    </a:lnTo>
                    <a:lnTo>
                      <a:pt x="1106" y="797"/>
                    </a:lnTo>
                    <a:lnTo>
                      <a:pt x="1106" y="796"/>
                    </a:lnTo>
                    <a:lnTo>
                      <a:pt x="1106" y="792"/>
                    </a:lnTo>
                    <a:lnTo>
                      <a:pt x="1108" y="788"/>
                    </a:lnTo>
                    <a:lnTo>
                      <a:pt x="1109" y="786"/>
                    </a:lnTo>
                    <a:lnTo>
                      <a:pt x="1109" y="783"/>
                    </a:lnTo>
                    <a:lnTo>
                      <a:pt x="1109" y="781"/>
                    </a:lnTo>
                    <a:lnTo>
                      <a:pt x="1109" y="779"/>
                    </a:lnTo>
                    <a:lnTo>
                      <a:pt x="1106" y="779"/>
                    </a:lnTo>
                    <a:lnTo>
                      <a:pt x="1102" y="779"/>
                    </a:lnTo>
                    <a:lnTo>
                      <a:pt x="1088" y="783"/>
                    </a:lnTo>
                    <a:lnTo>
                      <a:pt x="1073" y="788"/>
                    </a:lnTo>
                    <a:lnTo>
                      <a:pt x="1067" y="790"/>
                    </a:lnTo>
                    <a:lnTo>
                      <a:pt x="1064" y="792"/>
                    </a:lnTo>
                    <a:lnTo>
                      <a:pt x="1060" y="792"/>
                    </a:lnTo>
                    <a:lnTo>
                      <a:pt x="1058" y="790"/>
                    </a:lnTo>
                    <a:lnTo>
                      <a:pt x="1055" y="788"/>
                    </a:lnTo>
                    <a:lnTo>
                      <a:pt x="1051" y="785"/>
                    </a:lnTo>
                    <a:lnTo>
                      <a:pt x="1049" y="783"/>
                    </a:lnTo>
                    <a:lnTo>
                      <a:pt x="1045" y="783"/>
                    </a:lnTo>
                    <a:lnTo>
                      <a:pt x="1042" y="785"/>
                    </a:lnTo>
                    <a:lnTo>
                      <a:pt x="1038" y="785"/>
                    </a:lnTo>
                    <a:lnTo>
                      <a:pt x="1033" y="786"/>
                    </a:lnTo>
                    <a:lnTo>
                      <a:pt x="1027" y="786"/>
                    </a:lnTo>
                    <a:lnTo>
                      <a:pt x="1022" y="785"/>
                    </a:lnTo>
                    <a:lnTo>
                      <a:pt x="1018" y="783"/>
                    </a:lnTo>
                    <a:lnTo>
                      <a:pt x="1016" y="785"/>
                    </a:lnTo>
                    <a:lnTo>
                      <a:pt x="1014" y="786"/>
                    </a:lnTo>
                    <a:lnTo>
                      <a:pt x="1014" y="788"/>
                    </a:lnTo>
                    <a:lnTo>
                      <a:pt x="1014" y="792"/>
                    </a:lnTo>
                    <a:lnTo>
                      <a:pt x="1012" y="794"/>
                    </a:lnTo>
                    <a:lnTo>
                      <a:pt x="1012" y="797"/>
                    </a:lnTo>
                    <a:lnTo>
                      <a:pt x="1012" y="799"/>
                    </a:lnTo>
                    <a:lnTo>
                      <a:pt x="1011" y="801"/>
                    </a:lnTo>
                    <a:lnTo>
                      <a:pt x="1007" y="801"/>
                    </a:lnTo>
                    <a:lnTo>
                      <a:pt x="1003" y="801"/>
                    </a:lnTo>
                    <a:lnTo>
                      <a:pt x="1000" y="799"/>
                    </a:lnTo>
                    <a:lnTo>
                      <a:pt x="996" y="796"/>
                    </a:lnTo>
                    <a:lnTo>
                      <a:pt x="992" y="794"/>
                    </a:lnTo>
                    <a:lnTo>
                      <a:pt x="989" y="790"/>
                    </a:lnTo>
                    <a:lnTo>
                      <a:pt x="987" y="788"/>
                    </a:lnTo>
                    <a:lnTo>
                      <a:pt x="985" y="786"/>
                    </a:lnTo>
                    <a:lnTo>
                      <a:pt x="981" y="785"/>
                    </a:lnTo>
                    <a:lnTo>
                      <a:pt x="978" y="783"/>
                    </a:lnTo>
                    <a:lnTo>
                      <a:pt x="974" y="781"/>
                    </a:lnTo>
                    <a:lnTo>
                      <a:pt x="970" y="779"/>
                    </a:lnTo>
                    <a:lnTo>
                      <a:pt x="967" y="777"/>
                    </a:lnTo>
                    <a:lnTo>
                      <a:pt x="963" y="779"/>
                    </a:lnTo>
                    <a:lnTo>
                      <a:pt x="959" y="781"/>
                    </a:lnTo>
                    <a:lnTo>
                      <a:pt x="959" y="783"/>
                    </a:lnTo>
                    <a:lnTo>
                      <a:pt x="959" y="786"/>
                    </a:lnTo>
                    <a:lnTo>
                      <a:pt x="958" y="790"/>
                    </a:lnTo>
                    <a:lnTo>
                      <a:pt x="958" y="792"/>
                    </a:lnTo>
                    <a:lnTo>
                      <a:pt x="954" y="790"/>
                    </a:lnTo>
                    <a:lnTo>
                      <a:pt x="947" y="785"/>
                    </a:lnTo>
                    <a:lnTo>
                      <a:pt x="939" y="777"/>
                    </a:lnTo>
                    <a:lnTo>
                      <a:pt x="930" y="770"/>
                    </a:lnTo>
                    <a:lnTo>
                      <a:pt x="919" y="766"/>
                    </a:lnTo>
                    <a:lnTo>
                      <a:pt x="912" y="766"/>
                    </a:lnTo>
                    <a:lnTo>
                      <a:pt x="906" y="768"/>
                    </a:lnTo>
                    <a:lnTo>
                      <a:pt x="903" y="770"/>
                    </a:lnTo>
                    <a:lnTo>
                      <a:pt x="897" y="768"/>
                    </a:lnTo>
                    <a:lnTo>
                      <a:pt x="892" y="766"/>
                    </a:lnTo>
                    <a:lnTo>
                      <a:pt x="886" y="762"/>
                    </a:lnTo>
                    <a:lnTo>
                      <a:pt x="883" y="762"/>
                    </a:lnTo>
                    <a:lnTo>
                      <a:pt x="879" y="762"/>
                    </a:lnTo>
                    <a:lnTo>
                      <a:pt x="873" y="764"/>
                    </a:lnTo>
                    <a:lnTo>
                      <a:pt x="870" y="768"/>
                    </a:lnTo>
                    <a:lnTo>
                      <a:pt x="866" y="772"/>
                    </a:lnTo>
                    <a:lnTo>
                      <a:pt x="862" y="773"/>
                    </a:lnTo>
                    <a:lnTo>
                      <a:pt x="859" y="773"/>
                    </a:lnTo>
                    <a:lnTo>
                      <a:pt x="857" y="772"/>
                    </a:lnTo>
                    <a:lnTo>
                      <a:pt x="855" y="770"/>
                    </a:lnTo>
                    <a:lnTo>
                      <a:pt x="851" y="766"/>
                    </a:lnTo>
                    <a:lnTo>
                      <a:pt x="850" y="762"/>
                    </a:lnTo>
                    <a:lnTo>
                      <a:pt x="846" y="761"/>
                    </a:lnTo>
                    <a:lnTo>
                      <a:pt x="842" y="759"/>
                    </a:lnTo>
                    <a:lnTo>
                      <a:pt x="839" y="759"/>
                    </a:lnTo>
                    <a:lnTo>
                      <a:pt x="835" y="759"/>
                    </a:lnTo>
                    <a:lnTo>
                      <a:pt x="831" y="761"/>
                    </a:lnTo>
                    <a:lnTo>
                      <a:pt x="829" y="762"/>
                    </a:lnTo>
                    <a:lnTo>
                      <a:pt x="829" y="768"/>
                    </a:lnTo>
                    <a:lnTo>
                      <a:pt x="828" y="779"/>
                    </a:lnTo>
                    <a:lnTo>
                      <a:pt x="822" y="788"/>
                    </a:lnTo>
                    <a:lnTo>
                      <a:pt x="815" y="797"/>
                    </a:lnTo>
                    <a:lnTo>
                      <a:pt x="807" y="807"/>
                    </a:lnTo>
                    <a:lnTo>
                      <a:pt x="804" y="808"/>
                    </a:lnTo>
                    <a:lnTo>
                      <a:pt x="802" y="808"/>
                    </a:lnTo>
                    <a:lnTo>
                      <a:pt x="798" y="808"/>
                    </a:lnTo>
                    <a:lnTo>
                      <a:pt x="795" y="807"/>
                    </a:lnTo>
                    <a:lnTo>
                      <a:pt x="791" y="807"/>
                    </a:lnTo>
                    <a:lnTo>
                      <a:pt x="787" y="807"/>
                    </a:lnTo>
                    <a:lnTo>
                      <a:pt x="791" y="810"/>
                    </a:lnTo>
                    <a:lnTo>
                      <a:pt x="796" y="816"/>
                    </a:lnTo>
                    <a:lnTo>
                      <a:pt x="802" y="821"/>
                    </a:lnTo>
                    <a:lnTo>
                      <a:pt x="806" y="827"/>
                    </a:lnTo>
                    <a:lnTo>
                      <a:pt x="807" y="832"/>
                    </a:lnTo>
                    <a:lnTo>
                      <a:pt x="807" y="836"/>
                    </a:lnTo>
                    <a:lnTo>
                      <a:pt x="804" y="840"/>
                    </a:lnTo>
                    <a:lnTo>
                      <a:pt x="802" y="842"/>
                    </a:lnTo>
                    <a:lnTo>
                      <a:pt x="796" y="842"/>
                    </a:lnTo>
                    <a:lnTo>
                      <a:pt x="793" y="842"/>
                    </a:lnTo>
                    <a:lnTo>
                      <a:pt x="791" y="842"/>
                    </a:lnTo>
                    <a:lnTo>
                      <a:pt x="787" y="838"/>
                    </a:lnTo>
                    <a:lnTo>
                      <a:pt x="786" y="836"/>
                    </a:lnTo>
                    <a:lnTo>
                      <a:pt x="784" y="831"/>
                    </a:lnTo>
                    <a:lnTo>
                      <a:pt x="782" y="827"/>
                    </a:lnTo>
                    <a:lnTo>
                      <a:pt x="778" y="821"/>
                    </a:lnTo>
                    <a:lnTo>
                      <a:pt x="776" y="818"/>
                    </a:lnTo>
                    <a:lnTo>
                      <a:pt x="773" y="814"/>
                    </a:lnTo>
                    <a:lnTo>
                      <a:pt x="771" y="810"/>
                    </a:lnTo>
                    <a:lnTo>
                      <a:pt x="769" y="810"/>
                    </a:lnTo>
                    <a:lnTo>
                      <a:pt x="767" y="810"/>
                    </a:lnTo>
                    <a:lnTo>
                      <a:pt x="765" y="814"/>
                    </a:lnTo>
                    <a:lnTo>
                      <a:pt x="764" y="820"/>
                    </a:lnTo>
                    <a:lnTo>
                      <a:pt x="764" y="823"/>
                    </a:lnTo>
                    <a:lnTo>
                      <a:pt x="762" y="829"/>
                    </a:lnTo>
                    <a:lnTo>
                      <a:pt x="760" y="834"/>
                    </a:lnTo>
                    <a:lnTo>
                      <a:pt x="758" y="840"/>
                    </a:lnTo>
                    <a:lnTo>
                      <a:pt x="758" y="845"/>
                    </a:lnTo>
                    <a:lnTo>
                      <a:pt x="760" y="847"/>
                    </a:lnTo>
                    <a:lnTo>
                      <a:pt x="762" y="849"/>
                    </a:lnTo>
                    <a:lnTo>
                      <a:pt x="762" y="853"/>
                    </a:lnTo>
                    <a:lnTo>
                      <a:pt x="762" y="862"/>
                    </a:lnTo>
                    <a:lnTo>
                      <a:pt x="756" y="871"/>
                    </a:lnTo>
                    <a:lnTo>
                      <a:pt x="753" y="882"/>
                    </a:lnTo>
                    <a:lnTo>
                      <a:pt x="749" y="892"/>
                    </a:lnTo>
                    <a:lnTo>
                      <a:pt x="753" y="899"/>
                    </a:lnTo>
                    <a:lnTo>
                      <a:pt x="756" y="903"/>
                    </a:lnTo>
                    <a:lnTo>
                      <a:pt x="760" y="904"/>
                    </a:lnTo>
                    <a:lnTo>
                      <a:pt x="764" y="908"/>
                    </a:lnTo>
                    <a:lnTo>
                      <a:pt x="765" y="912"/>
                    </a:lnTo>
                    <a:lnTo>
                      <a:pt x="767" y="917"/>
                    </a:lnTo>
                    <a:lnTo>
                      <a:pt x="771" y="923"/>
                    </a:lnTo>
                    <a:lnTo>
                      <a:pt x="773" y="925"/>
                    </a:lnTo>
                    <a:lnTo>
                      <a:pt x="775" y="927"/>
                    </a:lnTo>
                    <a:lnTo>
                      <a:pt x="778" y="927"/>
                    </a:lnTo>
                    <a:lnTo>
                      <a:pt x="782" y="925"/>
                    </a:lnTo>
                    <a:lnTo>
                      <a:pt x="786" y="921"/>
                    </a:lnTo>
                    <a:lnTo>
                      <a:pt x="789" y="921"/>
                    </a:lnTo>
                    <a:lnTo>
                      <a:pt x="791" y="921"/>
                    </a:lnTo>
                    <a:lnTo>
                      <a:pt x="793" y="923"/>
                    </a:lnTo>
                    <a:lnTo>
                      <a:pt x="796" y="925"/>
                    </a:lnTo>
                    <a:lnTo>
                      <a:pt x="798" y="927"/>
                    </a:lnTo>
                    <a:lnTo>
                      <a:pt x="800" y="928"/>
                    </a:lnTo>
                    <a:lnTo>
                      <a:pt x="804" y="928"/>
                    </a:lnTo>
                    <a:lnTo>
                      <a:pt x="817" y="932"/>
                    </a:lnTo>
                    <a:lnTo>
                      <a:pt x="828" y="940"/>
                    </a:lnTo>
                    <a:lnTo>
                      <a:pt x="839" y="947"/>
                    </a:lnTo>
                    <a:lnTo>
                      <a:pt x="840" y="949"/>
                    </a:lnTo>
                    <a:lnTo>
                      <a:pt x="844" y="952"/>
                    </a:lnTo>
                    <a:lnTo>
                      <a:pt x="846" y="954"/>
                    </a:lnTo>
                    <a:lnTo>
                      <a:pt x="848" y="958"/>
                    </a:lnTo>
                    <a:lnTo>
                      <a:pt x="850" y="962"/>
                    </a:lnTo>
                    <a:lnTo>
                      <a:pt x="850" y="965"/>
                    </a:lnTo>
                    <a:lnTo>
                      <a:pt x="848" y="967"/>
                    </a:lnTo>
                    <a:lnTo>
                      <a:pt x="846" y="969"/>
                    </a:lnTo>
                    <a:lnTo>
                      <a:pt x="844" y="971"/>
                    </a:lnTo>
                    <a:lnTo>
                      <a:pt x="842" y="971"/>
                    </a:lnTo>
                    <a:lnTo>
                      <a:pt x="840" y="973"/>
                    </a:lnTo>
                    <a:lnTo>
                      <a:pt x="842" y="975"/>
                    </a:lnTo>
                    <a:lnTo>
                      <a:pt x="844" y="976"/>
                    </a:lnTo>
                    <a:lnTo>
                      <a:pt x="848" y="978"/>
                    </a:lnTo>
                    <a:lnTo>
                      <a:pt x="850" y="980"/>
                    </a:lnTo>
                    <a:lnTo>
                      <a:pt x="851" y="984"/>
                    </a:lnTo>
                    <a:lnTo>
                      <a:pt x="851" y="986"/>
                    </a:lnTo>
                    <a:lnTo>
                      <a:pt x="848" y="989"/>
                    </a:lnTo>
                    <a:lnTo>
                      <a:pt x="844" y="991"/>
                    </a:lnTo>
                    <a:lnTo>
                      <a:pt x="839" y="989"/>
                    </a:lnTo>
                    <a:lnTo>
                      <a:pt x="835" y="989"/>
                    </a:lnTo>
                    <a:lnTo>
                      <a:pt x="831" y="989"/>
                    </a:lnTo>
                    <a:lnTo>
                      <a:pt x="831" y="991"/>
                    </a:lnTo>
                    <a:lnTo>
                      <a:pt x="829" y="995"/>
                    </a:lnTo>
                    <a:lnTo>
                      <a:pt x="828" y="999"/>
                    </a:lnTo>
                    <a:lnTo>
                      <a:pt x="828" y="1004"/>
                    </a:lnTo>
                    <a:lnTo>
                      <a:pt x="826" y="1008"/>
                    </a:lnTo>
                    <a:lnTo>
                      <a:pt x="824" y="1011"/>
                    </a:lnTo>
                    <a:lnTo>
                      <a:pt x="820" y="1013"/>
                    </a:lnTo>
                    <a:lnTo>
                      <a:pt x="815" y="1013"/>
                    </a:lnTo>
                    <a:lnTo>
                      <a:pt x="813" y="1013"/>
                    </a:lnTo>
                    <a:lnTo>
                      <a:pt x="811" y="1013"/>
                    </a:lnTo>
                    <a:lnTo>
                      <a:pt x="807" y="1011"/>
                    </a:lnTo>
                    <a:lnTo>
                      <a:pt x="804" y="1010"/>
                    </a:lnTo>
                    <a:lnTo>
                      <a:pt x="802" y="1010"/>
                    </a:lnTo>
                    <a:lnTo>
                      <a:pt x="798" y="1008"/>
                    </a:lnTo>
                    <a:lnTo>
                      <a:pt x="796" y="1008"/>
                    </a:lnTo>
                    <a:lnTo>
                      <a:pt x="795" y="1010"/>
                    </a:lnTo>
                    <a:lnTo>
                      <a:pt x="795" y="1013"/>
                    </a:lnTo>
                    <a:lnTo>
                      <a:pt x="796" y="1019"/>
                    </a:lnTo>
                    <a:lnTo>
                      <a:pt x="798" y="1024"/>
                    </a:lnTo>
                    <a:lnTo>
                      <a:pt x="800" y="1032"/>
                    </a:lnTo>
                    <a:lnTo>
                      <a:pt x="798" y="1037"/>
                    </a:lnTo>
                    <a:lnTo>
                      <a:pt x="798" y="1041"/>
                    </a:lnTo>
                    <a:lnTo>
                      <a:pt x="796" y="1043"/>
                    </a:lnTo>
                    <a:lnTo>
                      <a:pt x="795" y="1043"/>
                    </a:lnTo>
                    <a:lnTo>
                      <a:pt x="793" y="1045"/>
                    </a:lnTo>
                    <a:lnTo>
                      <a:pt x="791" y="1047"/>
                    </a:lnTo>
                    <a:lnTo>
                      <a:pt x="793" y="1048"/>
                    </a:lnTo>
                    <a:lnTo>
                      <a:pt x="795" y="1050"/>
                    </a:lnTo>
                    <a:lnTo>
                      <a:pt x="798" y="1054"/>
                    </a:lnTo>
                    <a:lnTo>
                      <a:pt x="800" y="1056"/>
                    </a:lnTo>
                    <a:lnTo>
                      <a:pt x="798" y="1058"/>
                    </a:lnTo>
                    <a:lnTo>
                      <a:pt x="796" y="1059"/>
                    </a:lnTo>
                    <a:lnTo>
                      <a:pt x="795" y="1061"/>
                    </a:lnTo>
                    <a:lnTo>
                      <a:pt x="791" y="1061"/>
                    </a:lnTo>
                    <a:lnTo>
                      <a:pt x="787" y="1063"/>
                    </a:lnTo>
                    <a:lnTo>
                      <a:pt x="786" y="1063"/>
                    </a:lnTo>
                    <a:lnTo>
                      <a:pt x="782" y="1065"/>
                    </a:lnTo>
                    <a:lnTo>
                      <a:pt x="782" y="1067"/>
                    </a:lnTo>
                    <a:lnTo>
                      <a:pt x="784" y="1069"/>
                    </a:lnTo>
                    <a:lnTo>
                      <a:pt x="786" y="1071"/>
                    </a:lnTo>
                    <a:lnTo>
                      <a:pt x="787" y="1072"/>
                    </a:lnTo>
                    <a:lnTo>
                      <a:pt x="791" y="1074"/>
                    </a:lnTo>
                    <a:lnTo>
                      <a:pt x="793" y="1076"/>
                    </a:lnTo>
                    <a:lnTo>
                      <a:pt x="795" y="1078"/>
                    </a:lnTo>
                    <a:lnTo>
                      <a:pt x="802" y="1082"/>
                    </a:lnTo>
                    <a:lnTo>
                      <a:pt x="807" y="1087"/>
                    </a:lnTo>
                    <a:lnTo>
                      <a:pt x="813" y="1091"/>
                    </a:lnTo>
                    <a:lnTo>
                      <a:pt x="817" y="1096"/>
                    </a:lnTo>
                    <a:lnTo>
                      <a:pt x="820" y="1104"/>
                    </a:lnTo>
                    <a:lnTo>
                      <a:pt x="833" y="1135"/>
                    </a:lnTo>
                    <a:lnTo>
                      <a:pt x="850" y="1163"/>
                    </a:lnTo>
                    <a:lnTo>
                      <a:pt x="872" y="1187"/>
                    </a:lnTo>
                    <a:lnTo>
                      <a:pt x="861" y="1192"/>
                    </a:lnTo>
                    <a:lnTo>
                      <a:pt x="850" y="1198"/>
                    </a:lnTo>
                    <a:lnTo>
                      <a:pt x="839" y="1200"/>
                    </a:lnTo>
                    <a:lnTo>
                      <a:pt x="820" y="1196"/>
                    </a:lnTo>
                    <a:lnTo>
                      <a:pt x="804" y="1189"/>
                    </a:lnTo>
                    <a:lnTo>
                      <a:pt x="789" y="1179"/>
                    </a:lnTo>
                    <a:lnTo>
                      <a:pt x="776" y="1168"/>
                    </a:lnTo>
                    <a:lnTo>
                      <a:pt x="765" y="1157"/>
                    </a:lnTo>
                    <a:lnTo>
                      <a:pt x="753" y="1148"/>
                    </a:lnTo>
                    <a:lnTo>
                      <a:pt x="732" y="1141"/>
                    </a:lnTo>
                    <a:lnTo>
                      <a:pt x="712" y="1141"/>
                    </a:lnTo>
                    <a:lnTo>
                      <a:pt x="707" y="1142"/>
                    </a:lnTo>
                    <a:lnTo>
                      <a:pt x="701" y="1142"/>
                    </a:lnTo>
                    <a:lnTo>
                      <a:pt x="696" y="1142"/>
                    </a:lnTo>
                    <a:lnTo>
                      <a:pt x="690" y="1141"/>
                    </a:lnTo>
                    <a:lnTo>
                      <a:pt x="678" y="1133"/>
                    </a:lnTo>
                    <a:lnTo>
                      <a:pt x="665" y="1124"/>
                    </a:lnTo>
                    <a:lnTo>
                      <a:pt x="652" y="1118"/>
                    </a:lnTo>
                    <a:lnTo>
                      <a:pt x="630" y="1115"/>
                    </a:lnTo>
                    <a:lnTo>
                      <a:pt x="608" y="1111"/>
                    </a:lnTo>
                    <a:lnTo>
                      <a:pt x="588" y="1104"/>
                    </a:lnTo>
                    <a:lnTo>
                      <a:pt x="570" y="1096"/>
                    </a:lnTo>
                    <a:lnTo>
                      <a:pt x="551" y="1094"/>
                    </a:lnTo>
                    <a:lnTo>
                      <a:pt x="544" y="1094"/>
                    </a:lnTo>
                    <a:lnTo>
                      <a:pt x="538" y="1098"/>
                    </a:lnTo>
                    <a:lnTo>
                      <a:pt x="537" y="1098"/>
                    </a:lnTo>
                    <a:lnTo>
                      <a:pt x="535" y="1098"/>
                    </a:lnTo>
                    <a:lnTo>
                      <a:pt x="533" y="1096"/>
                    </a:lnTo>
                    <a:lnTo>
                      <a:pt x="531" y="1094"/>
                    </a:lnTo>
                    <a:lnTo>
                      <a:pt x="527" y="1093"/>
                    </a:lnTo>
                    <a:lnTo>
                      <a:pt x="505" y="1078"/>
                    </a:lnTo>
                    <a:lnTo>
                      <a:pt x="478" y="1067"/>
                    </a:lnTo>
                    <a:lnTo>
                      <a:pt x="473" y="1065"/>
                    </a:lnTo>
                    <a:lnTo>
                      <a:pt x="467" y="1061"/>
                    </a:lnTo>
                    <a:lnTo>
                      <a:pt x="460" y="1059"/>
                    </a:lnTo>
                    <a:lnTo>
                      <a:pt x="454" y="1056"/>
                    </a:lnTo>
                    <a:lnTo>
                      <a:pt x="451" y="1050"/>
                    </a:lnTo>
                    <a:lnTo>
                      <a:pt x="447" y="1047"/>
                    </a:lnTo>
                    <a:lnTo>
                      <a:pt x="447" y="1045"/>
                    </a:lnTo>
                    <a:lnTo>
                      <a:pt x="449" y="1043"/>
                    </a:lnTo>
                    <a:lnTo>
                      <a:pt x="451" y="1043"/>
                    </a:lnTo>
                    <a:lnTo>
                      <a:pt x="452" y="1043"/>
                    </a:lnTo>
                    <a:lnTo>
                      <a:pt x="454" y="1041"/>
                    </a:lnTo>
                    <a:lnTo>
                      <a:pt x="458" y="1041"/>
                    </a:lnTo>
                    <a:lnTo>
                      <a:pt x="462" y="1039"/>
                    </a:lnTo>
                    <a:lnTo>
                      <a:pt x="465" y="1035"/>
                    </a:lnTo>
                    <a:lnTo>
                      <a:pt x="467" y="1030"/>
                    </a:lnTo>
                    <a:lnTo>
                      <a:pt x="469" y="1026"/>
                    </a:lnTo>
                    <a:lnTo>
                      <a:pt x="471" y="1023"/>
                    </a:lnTo>
                    <a:lnTo>
                      <a:pt x="473" y="1019"/>
                    </a:lnTo>
                    <a:lnTo>
                      <a:pt x="476" y="1015"/>
                    </a:lnTo>
                    <a:lnTo>
                      <a:pt x="480" y="1013"/>
                    </a:lnTo>
                    <a:lnTo>
                      <a:pt x="482" y="1011"/>
                    </a:lnTo>
                    <a:lnTo>
                      <a:pt x="485" y="1013"/>
                    </a:lnTo>
                    <a:lnTo>
                      <a:pt x="487" y="1013"/>
                    </a:lnTo>
                    <a:lnTo>
                      <a:pt x="489" y="1013"/>
                    </a:lnTo>
                    <a:lnTo>
                      <a:pt x="491" y="1013"/>
                    </a:lnTo>
                    <a:lnTo>
                      <a:pt x="493" y="1011"/>
                    </a:lnTo>
                    <a:lnTo>
                      <a:pt x="491" y="1010"/>
                    </a:lnTo>
                    <a:lnTo>
                      <a:pt x="487" y="1002"/>
                    </a:lnTo>
                    <a:lnTo>
                      <a:pt x="482" y="995"/>
                    </a:lnTo>
                    <a:lnTo>
                      <a:pt x="474" y="987"/>
                    </a:lnTo>
                    <a:lnTo>
                      <a:pt x="469" y="984"/>
                    </a:lnTo>
                    <a:lnTo>
                      <a:pt x="478" y="986"/>
                    </a:lnTo>
                    <a:lnTo>
                      <a:pt x="489" y="980"/>
                    </a:lnTo>
                    <a:lnTo>
                      <a:pt x="500" y="973"/>
                    </a:lnTo>
                    <a:lnTo>
                      <a:pt x="507" y="965"/>
                    </a:lnTo>
                    <a:lnTo>
                      <a:pt x="509" y="960"/>
                    </a:lnTo>
                    <a:lnTo>
                      <a:pt x="504" y="960"/>
                    </a:lnTo>
                    <a:lnTo>
                      <a:pt x="495" y="962"/>
                    </a:lnTo>
                    <a:lnTo>
                      <a:pt x="484" y="963"/>
                    </a:lnTo>
                    <a:lnTo>
                      <a:pt x="476" y="967"/>
                    </a:lnTo>
                    <a:lnTo>
                      <a:pt x="471" y="967"/>
                    </a:lnTo>
                    <a:lnTo>
                      <a:pt x="471" y="962"/>
                    </a:lnTo>
                    <a:lnTo>
                      <a:pt x="471" y="956"/>
                    </a:lnTo>
                    <a:lnTo>
                      <a:pt x="473" y="949"/>
                    </a:lnTo>
                    <a:lnTo>
                      <a:pt x="474" y="943"/>
                    </a:lnTo>
                    <a:lnTo>
                      <a:pt x="478" y="938"/>
                    </a:lnTo>
                    <a:lnTo>
                      <a:pt x="484" y="934"/>
                    </a:lnTo>
                    <a:lnTo>
                      <a:pt x="489" y="932"/>
                    </a:lnTo>
                    <a:lnTo>
                      <a:pt x="495" y="930"/>
                    </a:lnTo>
                    <a:lnTo>
                      <a:pt x="500" y="927"/>
                    </a:lnTo>
                    <a:lnTo>
                      <a:pt x="505" y="923"/>
                    </a:lnTo>
                    <a:lnTo>
                      <a:pt x="509" y="917"/>
                    </a:lnTo>
                    <a:lnTo>
                      <a:pt x="513" y="914"/>
                    </a:lnTo>
                    <a:lnTo>
                      <a:pt x="515" y="908"/>
                    </a:lnTo>
                    <a:lnTo>
                      <a:pt x="513" y="901"/>
                    </a:lnTo>
                    <a:lnTo>
                      <a:pt x="511" y="897"/>
                    </a:lnTo>
                    <a:lnTo>
                      <a:pt x="509" y="895"/>
                    </a:lnTo>
                    <a:lnTo>
                      <a:pt x="505" y="892"/>
                    </a:lnTo>
                    <a:lnTo>
                      <a:pt x="502" y="890"/>
                    </a:lnTo>
                    <a:lnTo>
                      <a:pt x="500" y="886"/>
                    </a:lnTo>
                    <a:lnTo>
                      <a:pt x="500" y="882"/>
                    </a:lnTo>
                    <a:lnTo>
                      <a:pt x="500" y="880"/>
                    </a:lnTo>
                    <a:lnTo>
                      <a:pt x="502" y="877"/>
                    </a:lnTo>
                    <a:lnTo>
                      <a:pt x="504" y="875"/>
                    </a:lnTo>
                    <a:lnTo>
                      <a:pt x="504" y="873"/>
                    </a:lnTo>
                    <a:lnTo>
                      <a:pt x="502" y="871"/>
                    </a:lnTo>
                    <a:lnTo>
                      <a:pt x="500" y="871"/>
                    </a:lnTo>
                    <a:lnTo>
                      <a:pt x="496" y="871"/>
                    </a:lnTo>
                    <a:lnTo>
                      <a:pt x="495" y="871"/>
                    </a:lnTo>
                    <a:lnTo>
                      <a:pt x="495" y="869"/>
                    </a:lnTo>
                    <a:lnTo>
                      <a:pt x="495" y="868"/>
                    </a:lnTo>
                    <a:lnTo>
                      <a:pt x="498" y="866"/>
                    </a:lnTo>
                    <a:lnTo>
                      <a:pt x="500" y="862"/>
                    </a:lnTo>
                    <a:lnTo>
                      <a:pt x="504" y="860"/>
                    </a:lnTo>
                    <a:lnTo>
                      <a:pt x="507" y="856"/>
                    </a:lnTo>
                    <a:lnTo>
                      <a:pt x="511" y="853"/>
                    </a:lnTo>
                    <a:lnTo>
                      <a:pt x="513" y="851"/>
                    </a:lnTo>
                    <a:lnTo>
                      <a:pt x="513" y="847"/>
                    </a:lnTo>
                    <a:lnTo>
                      <a:pt x="509" y="845"/>
                    </a:lnTo>
                    <a:lnTo>
                      <a:pt x="505" y="844"/>
                    </a:lnTo>
                    <a:lnTo>
                      <a:pt x="500" y="844"/>
                    </a:lnTo>
                    <a:lnTo>
                      <a:pt x="496" y="844"/>
                    </a:lnTo>
                    <a:lnTo>
                      <a:pt x="491" y="844"/>
                    </a:lnTo>
                    <a:lnTo>
                      <a:pt x="487" y="844"/>
                    </a:lnTo>
                    <a:lnTo>
                      <a:pt x="482" y="842"/>
                    </a:lnTo>
                    <a:lnTo>
                      <a:pt x="478" y="840"/>
                    </a:lnTo>
                    <a:lnTo>
                      <a:pt x="473" y="838"/>
                    </a:lnTo>
                    <a:lnTo>
                      <a:pt x="465" y="836"/>
                    </a:lnTo>
                    <a:lnTo>
                      <a:pt x="458" y="834"/>
                    </a:lnTo>
                    <a:lnTo>
                      <a:pt x="452" y="834"/>
                    </a:lnTo>
                    <a:lnTo>
                      <a:pt x="445" y="834"/>
                    </a:lnTo>
                    <a:lnTo>
                      <a:pt x="438" y="832"/>
                    </a:lnTo>
                    <a:lnTo>
                      <a:pt x="430" y="827"/>
                    </a:lnTo>
                    <a:lnTo>
                      <a:pt x="425" y="823"/>
                    </a:lnTo>
                    <a:lnTo>
                      <a:pt x="414" y="816"/>
                    </a:lnTo>
                    <a:lnTo>
                      <a:pt x="405" y="814"/>
                    </a:lnTo>
                    <a:lnTo>
                      <a:pt x="396" y="818"/>
                    </a:lnTo>
                    <a:lnTo>
                      <a:pt x="385" y="825"/>
                    </a:lnTo>
                    <a:lnTo>
                      <a:pt x="381" y="827"/>
                    </a:lnTo>
                    <a:lnTo>
                      <a:pt x="377" y="827"/>
                    </a:lnTo>
                    <a:lnTo>
                      <a:pt x="376" y="825"/>
                    </a:lnTo>
                    <a:lnTo>
                      <a:pt x="374" y="823"/>
                    </a:lnTo>
                    <a:lnTo>
                      <a:pt x="370" y="820"/>
                    </a:lnTo>
                    <a:lnTo>
                      <a:pt x="365" y="816"/>
                    </a:lnTo>
                    <a:lnTo>
                      <a:pt x="359" y="812"/>
                    </a:lnTo>
                    <a:lnTo>
                      <a:pt x="352" y="810"/>
                    </a:lnTo>
                    <a:lnTo>
                      <a:pt x="348" y="808"/>
                    </a:lnTo>
                    <a:lnTo>
                      <a:pt x="346" y="807"/>
                    </a:lnTo>
                    <a:lnTo>
                      <a:pt x="346" y="805"/>
                    </a:lnTo>
                    <a:lnTo>
                      <a:pt x="346" y="803"/>
                    </a:lnTo>
                    <a:lnTo>
                      <a:pt x="348" y="799"/>
                    </a:lnTo>
                    <a:lnTo>
                      <a:pt x="348" y="796"/>
                    </a:lnTo>
                    <a:lnTo>
                      <a:pt x="350" y="794"/>
                    </a:lnTo>
                    <a:lnTo>
                      <a:pt x="350" y="788"/>
                    </a:lnTo>
                    <a:lnTo>
                      <a:pt x="348" y="785"/>
                    </a:lnTo>
                    <a:lnTo>
                      <a:pt x="344" y="783"/>
                    </a:lnTo>
                    <a:lnTo>
                      <a:pt x="341" y="779"/>
                    </a:lnTo>
                    <a:lnTo>
                      <a:pt x="337" y="777"/>
                    </a:lnTo>
                    <a:lnTo>
                      <a:pt x="333" y="775"/>
                    </a:lnTo>
                    <a:lnTo>
                      <a:pt x="332" y="772"/>
                    </a:lnTo>
                    <a:lnTo>
                      <a:pt x="330" y="770"/>
                    </a:lnTo>
                    <a:lnTo>
                      <a:pt x="328" y="766"/>
                    </a:lnTo>
                    <a:lnTo>
                      <a:pt x="328" y="764"/>
                    </a:lnTo>
                    <a:lnTo>
                      <a:pt x="326" y="764"/>
                    </a:lnTo>
                    <a:lnTo>
                      <a:pt x="324" y="764"/>
                    </a:lnTo>
                    <a:lnTo>
                      <a:pt x="321" y="764"/>
                    </a:lnTo>
                    <a:lnTo>
                      <a:pt x="319" y="764"/>
                    </a:lnTo>
                    <a:lnTo>
                      <a:pt x="317" y="766"/>
                    </a:lnTo>
                    <a:lnTo>
                      <a:pt x="313" y="766"/>
                    </a:lnTo>
                    <a:lnTo>
                      <a:pt x="308" y="768"/>
                    </a:lnTo>
                    <a:lnTo>
                      <a:pt x="304" y="768"/>
                    </a:lnTo>
                    <a:lnTo>
                      <a:pt x="300" y="768"/>
                    </a:lnTo>
                    <a:lnTo>
                      <a:pt x="297" y="766"/>
                    </a:lnTo>
                    <a:lnTo>
                      <a:pt x="295" y="766"/>
                    </a:lnTo>
                    <a:lnTo>
                      <a:pt x="295" y="762"/>
                    </a:lnTo>
                    <a:lnTo>
                      <a:pt x="297" y="759"/>
                    </a:lnTo>
                    <a:lnTo>
                      <a:pt x="299" y="755"/>
                    </a:lnTo>
                    <a:lnTo>
                      <a:pt x="302" y="751"/>
                    </a:lnTo>
                    <a:lnTo>
                      <a:pt x="304" y="748"/>
                    </a:lnTo>
                    <a:lnTo>
                      <a:pt x="304" y="744"/>
                    </a:lnTo>
                    <a:lnTo>
                      <a:pt x="304" y="740"/>
                    </a:lnTo>
                    <a:lnTo>
                      <a:pt x="302" y="738"/>
                    </a:lnTo>
                    <a:lnTo>
                      <a:pt x="299" y="737"/>
                    </a:lnTo>
                    <a:lnTo>
                      <a:pt x="297" y="737"/>
                    </a:lnTo>
                    <a:lnTo>
                      <a:pt x="293" y="735"/>
                    </a:lnTo>
                    <a:lnTo>
                      <a:pt x="290" y="735"/>
                    </a:lnTo>
                    <a:lnTo>
                      <a:pt x="288" y="733"/>
                    </a:lnTo>
                    <a:lnTo>
                      <a:pt x="288" y="731"/>
                    </a:lnTo>
                    <a:lnTo>
                      <a:pt x="288" y="729"/>
                    </a:lnTo>
                    <a:lnTo>
                      <a:pt x="288" y="727"/>
                    </a:lnTo>
                    <a:lnTo>
                      <a:pt x="286" y="725"/>
                    </a:lnTo>
                    <a:lnTo>
                      <a:pt x="262" y="722"/>
                    </a:lnTo>
                    <a:lnTo>
                      <a:pt x="238" y="722"/>
                    </a:lnTo>
                    <a:lnTo>
                      <a:pt x="235" y="724"/>
                    </a:lnTo>
                    <a:lnTo>
                      <a:pt x="231" y="725"/>
                    </a:lnTo>
                    <a:lnTo>
                      <a:pt x="227" y="727"/>
                    </a:lnTo>
                    <a:lnTo>
                      <a:pt x="224" y="729"/>
                    </a:lnTo>
                    <a:lnTo>
                      <a:pt x="220" y="729"/>
                    </a:lnTo>
                    <a:lnTo>
                      <a:pt x="216" y="727"/>
                    </a:lnTo>
                    <a:lnTo>
                      <a:pt x="213" y="724"/>
                    </a:lnTo>
                    <a:lnTo>
                      <a:pt x="211" y="720"/>
                    </a:lnTo>
                    <a:lnTo>
                      <a:pt x="207" y="714"/>
                    </a:lnTo>
                    <a:lnTo>
                      <a:pt x="205" y="709"/>
                    </a:lnTo>
                    <a:lnTo>
                      <a:pt x="203" y="703"/>
                    </a:lnTo>
                    <a:lnTo>
                      <a:pt x="202" y="700"/>
                    </a:lnTo>
                    <a:lnTo>
                      <a:pt x="202" y="698"/>
                    </a:lnTo>
                    <a:lnTo>
                      <a:pt x="202" y="694"/>
                    </a:lnTo>
                    <a:lnTo>
                      <a:pt x="202" y="690"/>
                    </a:lnTo>
                    <a:lnTo>
                      <a:pt x="203" y="689"/>
                    </a:lnTo>
                    <a:lnTo>
                      <a:pt x="207" y="689"/>
                    </a:lnTo>
                    <a:lnTo>
                      <a:pt x="209" y="689"/>
                    </a:lnTo>
                    <a:lnTo>
                      <a:pt x="213" y="690"/>
                    </a:lnTo>
                    <a:lnTo>
                      <a:pt x="216" y="694"/>
                    </a:lnTo>
                    <a:lnTo>
                      <a:pt x="218" y="696"/>
                    </a:lnTo>
                    <a:lnTo>
                      <a:pt x="224" y="698"/>
                    </a:lnTo>
                    <a:lnTo>
                      <a:pt x="227" y="698"/>
                    </a:lnTo>
                    <a:lnTo>
                      <a:pt x="233" y="696"/>
                    </a:lnTo>
                    <a:lnTo>
                      <a:pt x="236" y="694"/>
                    </a:lnTo>
                    <a:lnTo>
                      <a:pt x="240" y="694"/>
                    </a:lnTo>
                    <a:lnTo>
                      <a:pt x="244" y="692"/>
                    </a:lnTo>
                    <a:lnTo>
                      <a:pt x="249" y="690"/>
                    </a:lnTo>
                    <a:lnTo>
                      <a:pt x="253" y="689"/>
                    </a:lnTo>
                    <a:lnTo>
                      <a:pt x="257" y="687"/>
                    </a:lnTo>
                    <a:lnTo>
                      <a:pt x="258" y="683"/>
                    </a:lnTo>
                    <a:lnTo>
                      <a:pt x="260" y="679"/>
                    </a:lnTo>
                    <a:lnTo>
                      <a:pt x="258" y="677"/>
                    </a:lnTo>
                    <a:lnTo>
                      <a:pt x="253" y="674"/>
                    </a:lnTo>
                    <a:lnTo>
                      <a:pt x="244" y="666"/>
                    </a:lnTo>
                    <a:lnTo>
                      <a:pt x="235" y="663"/>
                    </a:lnTo>
                    <a:lnTo>
                      <a:pt x="222" y="661"/>
                    </a:lnTo>
                    <a:lnTo>
                      <a:pt x="218" y="661"/>
                    </a:lnTo>
                    <a:lnTo>
                      <a:pt x="216" y="659"/>
                    </a:lnTo>
                    <a:lnTo>
                      <a:pt x="216" y="657"/>
                    </a:lnTo>
                    <a:lnTo>
                      <a:pt x="216" y="655"/>
                    </a:lnTo>
                    <a:lnTo>
                      <a:pt x="216" y="652"/>
                    </a:lnTo>
                    <a:lnTo>
                      <a:pt x="216" y="650"/>
                    </a:lnTo>
                    <a:lnTo>
                      <a:pt x="214" y="648"/>
                    </a:lnTo>
                    <a:lnTo>
                      <a:pt x="209" y="646"/>
                    </a:lnTo>
                    <a:lnTo>
                      <a:pt x="205" y="646"/>
                    </a:lnTo>
                    <a:lnTo>
                      <a:pt x="202" y="646"/>
                    </a:lnTo>
                    <a:lnTo>
                      <a:pt x="198" y="646"/>
                    </a:lnTo>
                    <a:lnTo>
                      <a:pt x="189" y="644"/>
                    </a:lnTo>
                    <a:lnTo>
                      <a:pt x="180" y="641"/>
                    </a:lnTo>
                    <a:lnTo>
                      <a:pt x="172" y="637"/>
                    </a:lnTo>
                    <a:lnTo>
                      <a:pt x="167" y="633"/>
                    </a:lnTo>
                    <a:lnTo>
                      <a:pt x="165" y="631"/>
                    </a:lnTo>
                    <a:lnTo>
                      <a:pt x="165" y="628"/>
                    </a:lnTo>
                    <a:lnTo>
                      <a:pt x="165" y="626"/>
                    </a:lnTo>
                    <a:lnTo>
                      <a:pt x="165" y="622"/>
                    </a:lnTo>
                    <a:lnTo>
                      <a:pt x="163" y="620"/>
                    </a:lnTo>
                    <a:lnTo>
                      <a:pt x="158" y="617"/>
                    </a:lnTo>
                    <a:lnTo>
                      <a:pt x="154" y="613"/>
                    </a:lnTo>
                    <a:lnTo>
                      <a:pt x="152" y="609"/>
                    </a:lnTo>
                    <a:lnTo>
                      <a:pt x="152" y="606"/>
                    </a:lnTo>
                    <a:lnTo>
                      <a:pt x="154" y="602"/>
                    </a:lnTo>
                    <a:lnTo>
                      <a:pt x="156" y="598"/>
                    </a:lnTo>
                    <a:lnTo>
                      <a:pt x="156" y="596"/>
                    </a:lnTo>
                    <a:lnTo>
                      <a:pt x="156" y="594"/>
                    </a:lnTo>
                    <a:lnTo>
                      <a:pt x="154" y="594"/>
                    </a:lnTo>
                    <a:lnTo>
                      <a:pt x="150" y="594"/>
                    </a:lnTo>
                    <a:lnTo>
                      <a:pt x="149" y="593"/>
                    </a:lnTo>
                    <a:lnTo>
                      <a:pt x="147" y="593"/>
                    </a:lnTo>
                    <a:lnTo>
                      <a:pt x="145" y="593"/>
                    </a:lnTo>
                    <a:lnTo>
                      <a:pt x="141" y="591"/>
                    </a:lnTo>
                    <a:lnTo>
                      <a:pt x="139" y="587"/>
                    </a:lnTo>
                    <a:lnTo>
                      <a:pt x="136" y="585"/>
                    </a:lnTo>
                    <a:lnTo>
                      <a:pt x="132" y="585"/>
                    </a:lnTo>
                    <a:lnTo>
                      <a:pt x="130" y="585"/>
                    </a:lnTo>
                    <a:lnTo>
                      <a:pt x="127" y="587"/>
                    </a:lnTo>
                    <a:lnTo>
                      <a:pt x="123" y="591"/>
                    </a:lnTo>
                    <a:lnTo>
                      <a:pt x="119" y="594"/>
                    </a:lnTo>
                    <a:lnTo>
                      <a:pt x="116" y="598"/>
                    </a:lnTo>
                    <a:lnTo>
                      <a:pt x="112" y="600"/>
                    </a:lnTo>
                    <a:lnTo>
                      <a:pt x="108" y="602"/>
                    </a:lnTo>
                    <a:lnTo>
                      <a:pt x="106" y="602"/>
                    </a:lnTo>
                    <a:lnTo>
                      <a:pt x="106" y="600"/>
                    </a:lnTo>
                    <a:lnTo>
                      <a:pt x="105" y="598"/>
                    </a:lnTo>
                    <a:lnTo>
                      <a:pt x="105" y="596"/>
                    </a:lnTo>
                    <a:lnTo>
                      <a:pt x="101" y="594"/>
                    </a:lnTo>
                    <a:lnTo>
                      <a:pt x="94" y="593"/>
                    </a:lnTo>
                    <a:lnTo>
                      <a:pt x="85" y="593"/>
                    </a:lnTo>
                    <a:lnTo>
                      <a:pt x="77" y="593"/>
                    </a:lnTo>
                    <a:lnTo>
                      <a:pt x="70" y="593"/>
                    </a:lnTo>
                    <a:lnTo>
                      <a:pt x="66" y="591"/>
                    </a:lnTo>
                    <a:lnTo>
                      <a:pt x="66" y="589"/>
                    </a:lnTo>
                    <a:lnTo>
                      <a:pt x="64" y="587"/>
                    </a:lnTo>
                    <a:lnTo>
                      <a:pt x="64" y="585"/>
                    </a:lnTo>
                    <a:lnTo>
                      <a:pt x="64" y="582"/>
                    </a:lnTo>
                    <a:lnTo>
                      <a:pt x="63" y="578"/>
                    </a:lnTo>
                    <a:lnTo>
                      <a:pt x="61" y="576"/>
                    </a:lnTo>
                    <a:lnTo>
                      <a:pt x="57" y="572"/>
                    </a:lnTo>
                    <a:lnTo>
                      <a:pt x="55" y="570"/>
                    </a:lnTo>
                    <a:lnTo>
                      <a:pt x="55" y="569"/>
                    </a:lnTo>
                    <a:lnTo>
                      <a:pt x="55" y="567"/>
                    </a:lnTo>
                    <a:lnTo>
                      <a:pt x="57" y="565"/>
                    </a:lnTo>
                    <a:lnTo>
                      <a:pt x="59" y="561"/>
                    </a:lnTo>
                    <a:lnTo>
                      <a:pt x="61" y="559"/>
                    </a:lnTo>
                    <a:lnTo>
                      <a:pt x="59" y="558"/>
                    </a:lnTo>
                    <a:lnTo>
                      <a:pt x="59" y="556"/>
                    </a:lnTo>
                    <a:lnTo>
                      <a:pt x="57" y="556"/>
                    </a:lnTo>
                    <a:lnTo>
                      <a:pt x="55" y="556"/>
                    </a:lnTo>
                    <a:lnTo>
                      <a:pt x="53" y="556"/>
                    </a:lnTo>
                    <a:lnTo>
                      <a:pt x="52" y="554"/>
                    </a:lnTo>
                    <a:lnTo>
                      <a:pt x="52" y="552"/>
                    </a:lnTo>
                    <a:lnTo>
                      <a:pt x="53" y="548"/>
                    </a:lnTo>
                    <a:lnTo>
                      <a:pt x="53" y="546"/>
                    </a:lnTo>
                    <a:lnTo>
                      <a:pt x="53" y="532"/>
                    </a:lnTo>
                    <a:lnTo>
                      <a:pt x="53" y="524"/>
                    </a:lnTo>
                    <a:lnTo>
                      <a:pt x="55" y="515"/>
                    </a:lnTo>
                    <a:lnTo>
                      <a:pt x="55" y="513"/>
                    </a:lnTo>
                    <a:lnTo>
                      <a:pt x="57" y="511"/>
                    </a:lnTo>
                    <a:lnTo>
                      <a:pt x="57" y="510"/>
                    </a:lnTo>
                    <a:lnTo>
                      <a:pt x="59" y="508"/>
                    </a:lnTo>
                    <a:lnTo>
                      <a:pt x="59" y="506"/>
                    </a:lnTo>
                    <a:lnTo>
                      <a:pt x="53" y="504"/>
                    </a:lnTo>
                    <a:lnTo>
                      <a:pt x="53" y="502"/>
                    </a:lnTo>
                    <a:lnTo>
                      <a:pt x="53" y="500"/>
                    </a:lnTo>
                    <a:lnTo>
                      <a:pt x="53" y="498"/>
                    </a:lnTo>
                    <a:lnTo>
                      <a:pt x="52" y="497"/>
                    </a:lnTo>
                    <a:lnTo>
                      <a:pt x="52" y="495"/>
                    </a:lnTo>
                    <a:lnTo>
                      <a:pt x="52" y="493"/>
                    </a:lnTo>
                    <a:lnTo>
                      <a:pt x="52" y="491"/>
                    </a:lnTo>
                    <a:lnTo>
                      <a:pt x="53" y="493"/>
                    </a:lnTo>
                    <a:lnTo>
                      <a:pt x="55" y="493"/>
                    </a:lnTo>
                    <a:lnTo>
                      <a:pt x="57" y="495"/>
                    </a:lnTo>
                    <a:lnTo>
                      <a:pt x="59" y="497"/>
                    </a:lnTo>
                    <a:lnTo>
                      <a:pt x="59" y="498"/>
                    </a:lnTo>
                    <a:lnTo>
                      <a:pt x="61" y="498"/>
                    </a:lnTo>
                    <a:lnTo>
                      <a:pt x="61" y="497"/>
                    </a:lnTo>
                    <a:lnTo>
                      <a:pt x="63" y="495"/>
                    </a:lnTo>
                    <a:lnTo>
                      <a:pt x="63" y="493"/>
                    </a:lnTo>
                    <a:lnTo>
                      <a:pt x="63" y="491"/>
                    </a:lnTo>
                    <a:lnTo>
                      <a:pt x="64" y="491"/>
                    </a:lnTo>
                    <a:lnTo>
                      <a:pt x="66" y="491"/>
                    </a:lnTo>
                    <a:lnTo>
                      <a:pt x="68" y="491"/>
                    </a:lnTo>
                    <a:lnTo>
                      <a:pt x="72" y="493"/>
                    </a:lnTo>
                    <a:lnTo>
                      <a:pt x="74" y="493"/>
                    </a:lnTo>
                    <a:lnTo>
                      <a:pt x="77" y="493"/>
                    </a:lnTo>
                    <a:lnTo>
                      <a:pt x="79" y="491"/>
                    </a:lnTo>
                    <a:lnTo>
                      <a:pt x="81" y="487"/>
                    </a:lnTo>
                    <a:lnTo>
                      <a:pt x="83" y="486"/>
                    </a:lnTo>
                    <a:lnTo>
                      <a:pt x="85" y="484"/>
                    </a:lnTo>
                    <a:lnTo>
                      <a:pt x="88" y="484"/>
                    </a:lnTo>
                    <a:lnTo>
                      <a:pt x="92" y="484"/>
                    </a:lnTo>
                    <a:lnTo>
                      <a:pt x="96" y="486"/>
                    </a:lnTo>
                    <a:lnTo>
                      <a:pt x="101" y="487"/>
                    </a:lnTo>
                    <a:lnTo>
                      <a:pt x="105" y="487"/>
                    </a:lnTo>
                    <a:lnTo>
                      <a:pt x="108" y="486"/>
                    </a:lnTo>
                    <a:lnTo>
                      <a:pt x="112" y="484"/>
                    </a:lnTo>
                    <a:lnTo>
                      <a:pt x="116" y="480"/>
                    </a:lnTo>
                    <a:lnTo>
                      <a:pt x="116" y="478"/>
                    </a:lnTo>
                    <a:lnTo>
                      <a:pt x="116" y="476"/>
                    </a:lnTo>
                    <a:lnTo>
                      <a:pt x="114" y="476"/>
                    </a:lnTo>
                    <a:lnTo>
                      <a:pt x="110" y="475"/>
                    </a:lnTo>
                    <a:lnTo>
                      <a:pt x="106" y="475"/>
                    </a:lnTo>
                    <a:lnTo>
                      <a:pt x="103" y="473"/>
                    </a:lnTo>
                    <a:lnTo>
                      <a:pt x="97" y="473"/>
                    </a:lnTo>
                    <a:lnTo>
                      <a:pt x="96" y="475"/>
                    </a:lnTo>
                    <a:lnTo>
                      <a:pt x="92" y="476"/>
                    </a:lnTo>
                    <a:lnTo>
                      <a:pt x="88" y="476"/>
                    </a:lnTo>
                    <a:lnTo>
                      <a:pt x="85" y="475"/>
                    </a:lnTo>
                    <a:lnTo>
                      <a:pt x="81" y="473"/>
                    </a:lnTo>
                    <a:lnTo>
                      <a:pt x="77" y="471"/>
                    </a:lnTo>
                    <a:lnTo>
                      <a:pt x="75" y="467"/>
                    </a:lnTo>
                    <a:lnTo>
                      <a:pt x="74" y="467"/>
                    </a:lnTo>
                    <a:lnTo>
                      <a:pt x="70" y="467"/>
                    </a:lnTo>
                    <a:lnTo>
                      <a:pt x="64" y="467"/>
                    </a:lnTo>
                    <a:lnTo>
                      <a:pt x="61" y="467"/>
                    </a:lnTo>
                    <a:lnTo>
                      <a:pt x="55" y="465"/>
                    </a:lnTo>
                    <a:lnTo>
                      <a:pt x="52" y="465"/>
                    </a:lnTo>
                    <a:lnTo>
                      <a:pt x="48" y="463"/>
                    </a:lnTo>
                    <a:lnTo>
                      <a:pt x="48" y="462"/>
                    </a:lnTo>
                    <a:lnTo>
                      <a:pt x="50" y="462"/>
                    </a:lnTo>
                    <a:lnTo>
                      <a:pt x="52" y="460"/>
                    </a:lnTo>
                    <a:lnTo>
                      <a:pt x="53" y="460"/>
                    </a:lnTo>
                    <a:lnTo>
                      <a:pt x="53" y="458"/>
                    </a:lnTo>
                    <a:lnTo>
                      <a:pt x="53" y="456"/>
                    </a:lnTo>
                    <a:lnTo>
                      <a:pt x="50" y="456"/>
                    </a:lnTo>
                    <a:lnTo>
                      <a:pt x="46" y="456"/>
                    </a:lnTo>
                    <a:lnTo>
                      <a:pt x="44" y="458"/>
                    </a:lnTo>
                    <a:lnTo>
                      <a:pt x="41" y="460"/>
                    </a:lnTo>
                    <a:lnTo>
                      <a:pt x="39" y="460"/>
                    </a:lnTo>
                    <a:lnTo>
                      <a:pt x="41" y="456"/>
                    </a:lnTo>
                    <a:lnTo>
                      <a:pt x="42" y="451"/>
                    </a:lnTo>
                    <a:lnTo>
                      <a:pt x="48" y="447"/>
                    </a:lnTo>
                    <a:lnTo>
                      <a:pt x="52" y="443"/>
                    </a:lnTo>
                    <a:lnTo>
                      <a:pt x="57" y="439"/>
                    </a:lnTo>
                    <a:lnTo>
                      <a:pt x="61" y="438"/>
                    </a:lnTo>
                    <a:lnTo>
                      <a:pt x="74" y="428"/>
                    </a:lnTo>
                    <a:lnTo>
                      <a:pt x="85" y="417"/>
                    </a:lnTo>
                    <a:lnTo>
                      <a:pt x="86" y="415"/>
                    </a:lnTo>
                    <a:lnTo>
                      <a:pt x="88" y="414"/>
                    </a:lnTo>
                    <a:lnTo>
                      <a:pt x="92" y="412"/>
                    </a:lnTo>
                    <a:lnTo>
                      <a:pt x="96" y="412"/>
                    </a:lnTo>
                    <a:lnTo>
                      <a:pt x="97" y="410"/>
                    </a:lnTo>
                    <a:lnTo>
                      <a:pt x="97" y="408"/>
                    </a:lnTo>
                    <a:lnTo>
                      <a:pt x="97" y="406"/>
                    </a:lnTo>
                    <a:lnTo>
                      <a:pt x="97" y="403"/>
                    </a:lnTo>
                    <a:lnTo>
                      <a:pt x="99" y="401"/>
                    </a:lnTo>
                    <a:lnTo>
                      <a:pt x="103" y="397"/>
                    </a:lnTo>
                    <a:lnTo>
                      <a:pt x="106" y="395"/>
                    </a:lnTo>
                    <a:lnTo>
                      <a:pt x="110" y="393"/>
                    </a:lnTo>
                    <a:lnTo>
                      <a:pt x="112" y="388"/>
                    </a:lnTo>
                    <a:lnTo>
                      <a:pt x="114" y="382"/>
                    </a:lnTo>
                    <a:lnTo>
                      <a:pt x="112" y="379"/>
                    </a:lnTo>
                    <a:lnTo>
                      <a:pt x="110" y="375"/>
                    </a:lnTo>
                    <a:lnTo>
                      <a:pt x="106" y="371"/>
                    </a:lnTo>
                    <a:lnTo>
                      <a:pt x="101" y="367"/>
                    </a:lnTo>
                    <a:lnTo>
                      <a:pt x="96" y="366"/>
                    </a:lnTo>
                    <a:lnTo>
                      <a:pt x="92" y="364"/>
                    </a:lnTo>
                    <a:lnTo>
                      <a:pt x="90" y="364"/>
                    </a:lnTo>
                    <a:lnTo>
                      <a:pt x="86" y="362"/>
                    </a:lnTo>
                    <a:lnTo>
                      <a:pt x="83" y="360"/>
                    </a:lnTo>
                    <a:lnTo>
                      <a:pt x="81" y="358"/>
                    </a:lnTo>
                    <a:lnTo>
                      <a:pt x="81" y="356"/>
                    </a:lnTo>
                    <a:lnTo>
                      <a:pt x="83" y="353"/>
                    </a:lnTo>
                    <a:lnTo>
                      <a:pt x="85" y="351"/>
                    </a:lnTo>
                    <a:lnTo>
                      <a:pt x="85" y="347"/>
                    </a:lnTo>
                    <a:lnTo>
                      <a:pt x="85" y="345"/>
                    </a:lnTo>
                    <a:lnTo>
                      <a:pt x="81" y="344"/>
                    </a:lnTo>
                    <a:lnTo>
                      <a:pt x="79" y="340"/>
                    </a:lnTo>
                    <a:lnTo>
                      <a:pt x="75" y="338"/>
                    </a:lnTo>
                    <a:lnTo>
                      <a:pt x="72" y="336"/>
                    </a:lnTo>
                    <a:lnTo>
                      <a:pt x="68" y="334"/>
                    </a:lnTo>
                    <a:lnTo>
                      <a:pt x="64" y="332"/>
                    </a:lnTo>
                    <a:lnTo>
                      <a:pt x="64" y="331"/>
                    </a:lnTo>
                    <a:lnTo>
                      <a:pt x="64" y="327"/>
                    </a:lnTo>
                    <a:lnTo>
                      <a:pt x="68" y="325"/>
                    </a:lnTo>
                    <a:lnTo>
                      <a:pt x="70" y="323"/>
                    </a:lnTo>
                    <a:lnTo>
                      <a:pt x="70" y="320"/>
                    </a:lnTo>
                    <a:lnTo>
                      <a:pt x="68" y="318"/>
                    </a:lnTo>
                    <a:lnTo>
                      <a:pt x="64" y="314"/>
                    </a:lnTo>
                    <a:lnTo>
                      <a:pt x="63" y="312"/>
                    </a:lnTo>
                    <a:lnTo>
                      <a:pt x="59" y="308"/>
                    </a:lnTo>
                    <a:lnTo>
                      <a:pt x="57" y="307"/>
                    </a:lnTo>
                    <a:lnTo>
                      <a:pt x="57" y="303"/>
                    </a:lnTo>
                    <a:lnTo>
                      <a:pt x="57" y="301"/>
                    </a:lnTo>
                    <a:lnTo>
                      <a:pt x="59" y="299"/>
                    </a:lnTo>
                    <a:lnTo>
                      <a:pt x="61" y="299"/>
                    </a:lnTo>
                    <a:lnTo>
                      <a:pt x="63" y="297"/>
                    </a:lnTo>
                    <a:lnTo>
                      <a:pt x="63" y="294"/>
                    </a:lnTo>
                    <a:lnTo>
                      <a:pt x="55" y="284"/>
                    </a:lnTo>
                    <a:lnTo>
                      <a:pt x="46" y="275"/>
                    </a:lnTo>
                    <a:lnTo>
                      <a:pt x="35" y="268"/>
                    </a:lnTo>
                    <a:lnTo>
                      <a:pt x="28" y="259"/>
                    </a:lnTo>
                    <a:lnTo>
                      <a:pt x="28" y="253"/>
                    </a:lnTo>
                    <a:lnTo>
                      <a:pt x="28" y="249"/>
                    </a:lnTo>
                    <a:lnTo>
                      <a:pt x="30" y="244"/>
                    </a:lnTo>
                    <a:lnTo>
                      <a:pt x="28" y="240"/>
                    </a:lnTo>
                    <a:lnTo>
                      <a:pt x="26" y="235"/>
                    </a:lnTo>
                    <a:lnTo>
                      <a:pt x="22" y="231"/>
                    </a:lnTo>
                    <a:lnTo>
                      <a:pt x="19" y="225"/>
                    </a:lnTo>
                    <a:lnTo>
                      <a:pt x="13" y="224"/>
                    </a:lnTo>
                    <a:lnTo>
                      <a:pt x="9" y="224"/>
                    </a:lnTo>
                    <a:lnTo>
                      <a:pt x="6" y="222"/>
                    </a:lnTo>
                    <a:lnTo>
                      <a:pt x="2" y="218"/>
                    </a:lnTo>
                    <a:lnTo>
                      <a:pt x="0" y="214"/>
                    </a:lnTo>
                    <a:lnTo>
                      <a:pt x="0" y="212"/>
                    </a:lnTo>
                    <a:lnTo>
                      <a:pt x="2" y="211"/>
                    </a:lnTo>
                    <a:lnTo>
                      <a:pt x="4" y="209"/>
                    </a:lnTo>
                    <a:lnTo>
                      <a:pt x="6" y="207"/>
                    </a:lnTo>
                    <a:lnTo>
                      <a:pt x="8" y="203"/>
                    </a:lnTo>
                    <a:lnTo>
                      <a:pt x="9" y="198"/>
                    </a:lnTo>
                    <a:lnTo>
                      <a:pt x="11" y="196"/>
                    </a:lnTo>
                    <a:lnTo>
                      <a:pt x="11" y="192"/>
                    </a:lnTo>
                    <a:lnTo>
                      <a:pt x="13" y="190"/>
                    </a:lnTo>
                    <a:lnTo>
                      <a:pt x="15" y="187"/>
                    </a:lnTo>
                    <a:lnTo>
                      <a:pt x="17" y="187"/>
                    </a:lnTo>
                    <a:lnTo>
                      <a:pt x="19" y="187"/>
                    </a:lnTo>
                    <a:lnTo>
                      <a:pt x="20" y="187"/>
                    </a:lnTo>
                    <a:lnTo>
                      <a:pt x="24" y="189"/>
                    </a:lnTo>
                    <a:lnTo>
                      <a:pt x="26" y="189"/>
                    </a:lnTo>
                    <a:lnTo>
                      <a:pt x="26" y="187"/>
                    </a:lnTo>
                    <a:lnTo>
                      <a:pt x="26" y="185"/>
                    </a:lnTo>
                    <a:lnTo>
                      <a:pt x="26" y="181"/>
                    </a:lnTo>
                    <a:lnTo>
                      <a:pt x="26" y="177"/>
                    </a:lnTo>
                    <a:lnTo>
                      <a:pt x="31" y="176"/>
                    </a:lnTo>
                    <a:lnTo>
                      <a:pt x="37" y="177"/>
                    </a:lnTo>
                    <a:lnTo>
                      <a:pt x="41" y="177"/>
                    </a:lnTo>
                    <a:lnTo>
                      <a:pt x="44" y="179"/>
                    </a:lnTo>
                    <a:lnTo>
                      <a:pt x="48" y="181"/>
                    </a:lnTo>
                    <a:lnTo>
                      <a:pt x="50" y="181"/>
                    </a:lnTo>
                    <a:lnTo>
                      <a:pt x="52" y="181"/>
                    </a:lnTo>
                    <a:lnTo>
                      <a:pt x="52" y="179"/>
                    </a:lnTo>
                    <a:lnTo>
                      <a:pt x="52" y="177"/>
                    </a:lnTo>
                    <a:lnTo>
                      <a:pt x="52" y="176"/>
                    </a:lnTo>
                    <a:lnTo>
                      <a:pt x="52" y="174"/>
                    </a:lnTo>
                    <a:lnTo>
                      <a:pt x="55" y="172"/>
                    </a:lnTo>
                    <a:lnTo>
                      <a:pt x="59" y="172"/>
                    </a:lnTo>
                    <a:lnTo>
                      <a:pt x="64" y="172"/>
                    </a:lnTo>
                    <a:lnTo>
                      <a:pt x="68" y="174"/>
                    </a:lnTo>
                    <a:lnTo>
                      <a:pt x="74" y="176"/>
                    </a:lnTo>
                    <a:lnTo>
                      <a:pt x="77" y="177"/>
                    </a:lnTo>
                    <a:lnTo>
                      <a:pt x="79" y="179"/>
                    </a:lnTo>
                    <a:lnTo>
                      <a:pt x="77" y="181"/>
                    </a:lnTo>
                    <a:lnTo>
                      <a:pt x="75" y="181"/>
                    </a:lnTo>
                    <a:lnTo>
                      <a:pt x="70" y="181"/>
                    </a:lnTo>
                    <a:lnTo>
                      <a:pt x="66" y="181"/>
                    </a:lnTo>
                    <a:lnTo>
                      <a:pt x="63" y="181"/>
                    </a:lnTo>
                    <a:lnTo>
                      <a:pt x="59" y="181"/>
                    </a:lnTo>
                    <a:lnTo>
                      <a:pt x="57" y="181"/>
                    </a:lnTo>
                    <a:lnTo>
                      <a:pt x="64" y="185"/>
                    </a:lnTo>
                    <a:lnTo>
                      <a:pt x="77" y="189"/>
                    </a:lnTo>
                    <a:lnTo>
                      <a:pt x="92" y="189"/>
                    </a:lnTo>
                    <a:lnTo>
                      <a:pt x="101" y="189"/>
                    </a:lnTo>
                    <a:lnTo>
                      <a:pt x="105" y="187"/>
                    </a:lnTo>
                    <a:lnTo>
                      <a:pt x="110" y="187"/>
                    </a:lnTo>
                    <a:lnTo>
                      <a:pt x="116" y="187"/>
                    </a:lnTo>
                    <a:lnTo>
                      <a:pt x="125" y="185"/>
                    </a:lnTo>
                    <a:lnTo>
                      <a:pt x="132" y="185"/>
                    </a:lnTo>
                    <a:lnTo>
                      <a:pt x="141" y="185"/>
                    </a:lnTo>
                    <a:lnTo>
                      <a:pt x="167" y="192"/>
                    </a:lnTo>
                    <a:lnTo>
                      <a:pt x="193" y="198"/>
                    </a:lnTo>
                    <a:lnTo>
                      <a:pt x="196" y="198"/>
                    </a:lnTo>
                    <a:lnTo>
                      <a:pt x="202" y="198"/>
                    </a:lnTo>
                    <a:lnTo>
                      <a:pt x="205" y="196"/>
                    </a:lnTo>
                    <a:lnTo>
                      <a:pt x="209" y="196"/>
                    </a:lnTo>
                    <a:lnTo>
                      <a:pt x="216" y="196"/>
                    </a:lnTo>
                    <a:lnTo>
                      <a:pt x="222" y="198"/>
                    </a:lnTo>
                    <a:lnTo>
                      <a:pt x="229" y="201"/>
                    </a:lnTo>
                    <a:lnTo>
                      <a:pt x="249" y="209"/>
                    </a:lnTo>
                    <a:lnTo>
                      <a:pt x="269" y="212"/>
                    </a:lnTo>
                    <a:lnTo>
                      <a:pt x="275" y="211"/>
                    </a:lnTo>
                    <a:lnTo>
                      <a:pt x="280" y="209"/>
                    </a:lnTo>
                    <a:lnTo>
                      <a:pt x="286" y="209"/>
                    </a:lnTo>
                    <a:lnTo>
                      <a:pt x="293" y="211"/>
                    </a:lnTo>
                    <a:lnTo>
                      <a:pt x="300" y="212"/>
                    </a:lnTo>
                    <a:lnTo>
                      <a:pt x="308" y="214"/>
                    </a:lnTo>
                    <a:lnTo>
                      <a:pt x="319" y="220"/>
                    </a:lnTo>
                    <a:lnTo>
                      <a:pt x="332" y="224"/>
                    </a:lnTo>
                    <a:lnTo>
                      <a:pt x="344" y="229"/>
                    </a:lnTo>
                    <a:lnTo>
                      <a:pt x="355" y="236"/>
                    </a:lnTo>
                    <a:lnTo>
                      <a:pt x="361" y="246"/>
                    </a:lnTo>
                    <a:lnTo>
                      <a:pt x="357" y="255"/>
                    </a:lnTo>
                    <a:lnTo>
                      <a:pt x="350" y="262"/>
                    </a:lnTo>
                    <a:lnTo>
                      <a:pt x="337" y="272"/>
                    </a:lnTo>
                    <a:lnTo>
                      <a:pt x="326" y="277"/>
                    </a:lnTo>
                    <a:lnTo>
                      <a:pt x="317" y="277"/>
                    </a:lnTo>
                    <a:lnTo>
                      <a:pt x="288" y="273"/>
                    </a:lnTo>
                    <a:lnTo>
                      <a:pt x="258" y="272"/>
                    </a:lnTo>
                    <a:lnTo>
                      <a:pt x="238" y="272"/>
                    </a:lnTo>
                    <a:lnTo>
                      <a:pt x="216" y="270"/>
                    </a:lnTo>
                    <a:lnTo>
                      <a:pt x="194" y="268"/>
                    </a:lnTo>
                    <a:lnTo>
                      <a:pt x="176" y="259"/>
                    </a:lnTo>
                    <a:lnTo>
                      <a:pt x="174" y="257"/>
                    </a:lnTo>
                    <a:lnTo>
                      <a:pt x="172" y="255"/>
                    </a:lnTo>
                    <a:lnTo>
                      <a:pt x="171" y="253"/>
                    </a:lnTo>
                    <a:lnTo>
                      <a:pt x="167" y="255"/>
                    </a:lnTo>
                    <a:lnTo>
                      <a:pt x="165" y="257"/>
                    </a:lnTo>
                    <a:lnTo>
                      <a:pt x="163" y="257"/>
                    </a:lnTo>
                    <a:lnTo>
                      <a:pt x="161" y="259"/>
                    </a:lnTo>
                    <a:lnTo>
                      <a:pt x="160" y="257"/>
                    </a:lnTo>
                    <a:lnTo>
                      <a:pt x="158" y="255"/>
                    </a:lnTo>
                    <a:lnTo>
                      <a:pt x="156" y="253"/>
                    </a:lnTo>
                    <a:lnTo>
                      <a:pt x="154" y="253"/>
                    </a:lnTo>
                    <a:lnTo>
                      <a:pt x="152" y="251"/>
                    </a:lnTo>
                    <a:lnTo>
                      <a:pt x="150" y="253"/>
                    </a:lnTo>
                    <a:lnTo>
                      <a:pt x="147" y="253"/>
                    </a:lnTo>
                    <a:lnTo>
                      <a:pt x="145" y="251"/>
                    </a:lnTo>
                    <a:lnTo>
                      <a:pt x="143" y="251"/>
                    </a:lnTo>
                    <a:lnTo>
                      <a:pt x="141" y="249"/>
                    </a:lnTo>
                    <a:lnTo>
                      <a:pt x="139" y="249"/>
                    </a:lnTo>
                    <a:lnTo>
                      <a:pt x="136" y="249"/>
                    </a:lnTo>
                    <a:lnTo>
                      <a:pt x="132" y="249"/>
                    </a:lnTo>
                    <a:lnTo>
                      <a:pt x="130" y="249"/>
                    </a:lnTo>
                    <a:lnTo>
                      <a:pt x="127" y="249"/>
                    </a:lnTo>
                    <a:lnTo>
                      <a:pt x="121" y="248"/>
                    </a:lnTo>
                    <a:lnTo>
                      <a:pt x="116" y="248"/>
                    </a:lnTo>
                    <a:lnTo>
                      <a:pt x="110" y="248"/>
                    </a:lnTo>
                    <a:lnTo>
                      <a:pt x="105" y="248"/>
                    </a:lnTo>
                    <a:lnTo>
                      <a:pt x="103" y="246"/>
                    </a:lnTo>
                    <a:lnTo>
                      <a:pt x="101" y="248"/>
                    </a:lnTo>
                    <a:lnTo>
                      <a:pt x="103" y="249"/>
                    </a:lnTo>
                    <a:lnTo>
                      <a:pt x="103" y="251"/>
                    </a:lnTo>
                    <a:lnTo>
                      <a:pt x="105" y="253"/>
                    </a:lnTo>
                    <a:lnTo>
                      <a:pt x="110" y="255"/>
                    </a:lnTo>
                    <a:lnTo>
                      <a:pt x="116" y="255"/>
                    </a:lnTo>
                    <a:lnTo>
                      <a:pt x="119" y="255"/>
                    </a:lnTo>
                    <a:lnTo>
                      <a:pt x="125" y="255"/>
                    </a:lnTo>
                    <a:lnTo>
                      <a:pt x="128" y="257"/>
                    </a:lnTo>
                    <a:lnTo>
                      <a:pt x="134" y="257"/>
                    </a:lnTo>
                    <a:lnTo>
                      <a:pt x="134" y="259"/>
                    </a:lnTo>
                    <a:lnTo>
                      <a:pt x="132" y="260"/>
                    </a:lnTo>
                    <a:lnTo>
                      <a:pt x="134" y="260"/>
                    </a:lnTo>
                    <a:lnTo>
                      <a:pt x="138" y="262"/>
                    </a:lnTo>
                    <a:lnTo>
                      <a:pt x="141" y="262"/>
                    </a:lnTo>
                    <a:lnTo>
                      <a:pt x="147" y="264"/>
                    </a:lnTo>
                    <a:lnTo>
                      <a:pt x="149" y="264"/>
                    </a:lnTo>
                    <a:lnTo>
                      <a:pt x="150" y="266"/>
                    </a:lnTo>
                    <a:lnTo>
                      <a:pt x="150" y="268"/>
                    </a:lnTo>
                    <a:lnTo>
                      <a:pt x="149" y="268"/>
                    </a:lnTo>
                    <a:lnTo>
                      <a:pt x="147" y="268"/>
                    </a:lnTo>
                    <a:lnTo>
                      <a:pt x="145" y="268"/>
                    </a:lnTo>
                    <a:lnTo>
                      <a:pt x="145" y="270"/>
                    </a:lnTo>
                    <a:lnTo>
                      <a:pt x="149" y="272"/>
                    </a:lnTo>
                    <a:lnTo>
                      <a:pt x="156" y="273"/>
                    </a:lnTo>
                    <a:lnTo>
                      <a:pt x="163" y="275"/>
                    </a:lnTo>
                    <a:lnTo>
                      <a:pt x="171" y="275"/>
                    </a:lnTo>
                    <a:lnTo>
                      <a:pt x="176" y="275"/>
                    </a:lnTo>
                    <a:lnTo>
                      <a:pt x="180" y="277"/>
                    </a:lnTo>
                    <a:lnTo>
                      <a:pt x="183" y="279"/>
                    </a:lnTo>
                    <a:lnTo>
                      <a:pt x="187" y="281"/>
                    </a:lnTo>
                    <a:lnTo>
                      <a:pt x="191" y="283"/>
                    </a:lnTo>
                    <a:lnTo>
                      <a:pt x="193" y="283"/>
                    </a:lnTo>
                    <a:lnTo>
                      <a:pt x="196" y="281"/>
                    </a:lnTo>
                    <a:lnTo>
                      <a:pt x="198" y="281"/>
                    </a:lnTo>
                    <a:lnTo>
                      <a:pt x="200" y="283"/>
                    </a:lnTo>
                    <a:lnTo>
                      <a:pt x="200" y="286"/>
                    </a:lnTo>
                    <a:lnTo>
                      <a:pt x="200" y="288"/>
                    </a:lnTo>
                    <a:lnTo>
                      <a:pt x="198" y="292"/>
                    </a:lnTo>
                    <a:lnTo>
                      <a:pt x="196" y="294"/>
                    </a:lnTo>
                    <a:lnTo>
                      <a:pt x="196" y="296"/>
                    </a:lnTo>
                    <a:lnTo>
                      <a:pt x="196" y="299"/>
                    </a:lnTo>
                    <a:lnTo>
                      <a:pt x="196" y="303"/>
                    </a:lnTo>
                    <a:lnTo>
                      <a:pt x="196" y="305"/>
                    </a:lnTo>
                    <a:lnTo>
                      <a:pt x="198" y="307"/>
                    </a:lnTo>
                    <a:lnTo>
                      <a:pt x="200" y="308"/>
                    </a:lnTo>
                    <a:lnTo>
                      <a:pt x="202" y="308"/>
                    </a:lnTo>
                    <a:lnTo>
                      <a:pt x="205" y="308"/>
                    </a:lnTo>
                    <a:lnTo>
                      <a:pt x="207" y="308"/>
                    </a:lnTo>
                    <a:lnTo>
                      <a:pt x="209" y="310"/>
                    </a:lnTo>
                    <a:lnTo>
                      <a:pt x="209" y="312"/>
                    </a:lnTo>
                    <a:lnTo>
                      <a:pt x="209" y="314"/>
                    </a:lnTo>
                    <a:lnTo>
                      <a:pt x="209" y="316"/>
                    </a:lnTo>
                    <a:lnTo>
                      <a:pt x="213" y="318"/>
                    </a:lnTo>
                    <a:lnTo>
                      <a:pt x="214" y="320"/>
                    </a:lnTo>
                    <a:lnTo>
                      <a:pt x="214" y="321"/>
                    </a:lnTo>
                    <a:lnTo>
                      <a:pt x="211" y="323"/>
                    </a:lnTo>
                    <a:lnTo>
                      <a:pt x="209" y="323"/>
                    </a:lnTo>
                    <a:lnTo>
                      <a:pt x="207" y="323"/>
                    </a:lnTo>
                    <a:lnTo>
                      <a:pt x="207" y="325"/>
                    </a:lnTo>
                    <a:lnTo>
                      <a:pt x="211" y="327"/>
                    </a:lnTo>
                    <a:lnTo>
                      <a:pt x="222" y="327"/>
                    </a:lnTo>
                    <a:lnTo>
                      <a:pt x="235" y="329"/>
                    </a:lnTo>
                    <a:lnTo>
                      <a:pt x="242" y="329"/>
                    </a:lnTo>
                    <a:lnTo>
                      <a:pt x="246" y="331"/>
                    </a:lnTo>
                    <a:lnTo>
                      <a:pt x="249" y="332"/>
                    </a:lnTo>
                    <a:lnTo>
                      <a:pt x="251" y="336"/>
                    </a:lnTo>
                    <a:lnTo>
                      <a:pt x="255" y="336"/>
                    </a:lnTo>
                    <a:lnTo>
                      <a:pt x="266" y="338"/>
                    </a:lnTo>
                    <a:lnTo>
                      <a:pt x="277" y="338"/>
                    </a:lnTo>
                    <a:lnTo>
                      <a:pt x="284" y="340"/>
                    </a:lnTo>
                    <a:lnTo>
                      <a:pt x="290" y="344"/>
                    </a:lnTo>
                    <a:lnTo>
                      <a:pt x="297" y="345"/>
                    </a:lnTo>
                    <a:lnTo>
                      <a:pt x="299" y="344"/>
                    </a:lnTo>
                    <a:lnTo>
                      <a:pt x="300" y="342"/>
                    </a:lnTo>
                    <a:lnTo>
                      <a:pt x="300" y="340"/>
                    </a:lnTo>
                    <a:lnTo>
                      <a:pt x="302" y="336"/>
                    </a:lnTo>
                    <a:lnTo>
                      <a:pt x="306" y="336"/>
                    </a:lnTo>
                    <a:lnTo>
                      <a:pt x="308" y="334"/>
                    </a:lnTo>
                    <a:lnTo>
                      <a:pt x="306" y="332"/>
                    </a:lnTo>
                    <a:lnTo>
                      <a:pt x="304" y="331"/>
                    </a:lnTo>
                    <a:lnTo>
                      <a:pt x="302" y="329"/>
                    </a:lnTo>
                    <a:lnTo>
                      <a:pt x="295" y="327"/>
                    </a:lnTo>
                    <a:lnTo>
                      <a:pt x="288" y="327"/>
                    </a:lnTo>
                    <a:lnTo>
                      <a:pt x="280" y="325"/>
                    </a:lnTo>
                    <a:lnTo>
                      <a:pt x="277" y="325"/>
                    </a:lnTo>
                    <a:lnTo>
                      <a:pt x="273" y="325"/>
                    </a:lnTo>
                    <a:lnTo>
                      <a:pt x="269" y="325"/>
                    </a:lnTo>
                    <a:lnTo>
                      <a:pt x="268" y="323"/>
                    </a:lnTo>
                    <a:lnTo>
                      <a:pt x="266" y="321"/>
                    </a:lnTo>
                    <a:lnTo>
                      <a:pt x="264" y="320"/>
                    </a:lnTo>
                    <a:lnTo>
                      <a:pt x="264" y="318"/>
                    </a:lnTo>
                    <a:lnTo>
                      <a:pt x="262" y="316"/>
                    </a:lnTo>
                    <a:lnTo>
                      <a:pt x="260" y="316"/>
                    </a:lnTo>
                    <a:lnTo>
                      <a:pt x="258" y="314"/>
                    </a:lnTo>
                    <a:lnTo>
                      <a:pt x="260" y="312"/>
                    </a:lnTo>
                    <a:lnTo>
                      <a:pt x="262" y="310"/>
                    </a:lnTo>
                    <a:lnTo>
                      <a:pt x="266" y="308"/>
                    </a:lnTo>
                    <a:lnTo>
                      <a:pt x="266" y="307"/>
                    </a:lnTo>
                    <a:lnTo>
                      <a:pt x="271" y="307"/>
                    </a:lnTo>
                    <a:lnTo>
                      <a:pt x="280" y="307"/>
                    </a:lnTo>
                    <a:lnTo>
                      <a:pt x="291" y="307"/>
                    </a:lnTo>
                    <a:lnTo>
                      <a:pt x="297" y="308"/>
                    </a:lnTo>
                    <a:lnTo>
                      <a:pt x="299" y="308"/>
                    </a:lnTo>
                    <a:lnTo>
                      <a:pt x="300" y="308"/>
                    </a:lnTo>
                    <a:lnTo>
                      <a:pt x="299" y="310"/>
                    </a:lnTo>
                    <a:lnTo>
                      <a:pt x="299" y="312"/>
                    </a:lnTo>
                    <a:lnTo>
                      <a:pt x="297" y="314"/>
                    </a:lnTo>
                    <a:lnTo>
                      <a:pt x="295" y="314"/>
                    </a:lnTo>
                    <a:lnTo>
                      <a:pt x="295" y="316"/>
                    </a:lnTo>
                    <a:lnTo>
                      <a:pt x="299" y="314"/>
                    </a:lnTo>
                    <a:lnTo>
                      <a:pt x="308" y="312"/>
                    </a:lnTo>
                    <a:lnTo>
                      <a:pt x="319" y="314"/>
                    </a:lnTo>
                    <a:lnTo>
                      <a:pt x="328" y="314"/>
                    </a:lnTo>
                    <a:lnTo>
                      <a:pt x="335" y="314"/>
                    </a:lnTo>
                    <a:lnTo>
                      <a:pt x="339" y="316"/>
                    </a:lnTo>
                    <a:lnTo>
                      <a:pt x="344" y="316"/>
                    </a:lnTo>
                    <a:lnTo>
                      <a:pt x="348" y="316"/>
                    </a:lnTo>
                    <a:lnTo>
                      <a:pt x="354" y="314"/>
                    </a:lnTo>
                    <a:lnTo>
                      <a:pt x="359" y="314"/>
                    </a:lnTo>
                    <a:lnTo>
                      <a:pt x="365" y="314"/>
                    </a:lnTo>
                    <a:lnTo>
                      <a:pt x="366" y="314"/>
                    </a:lnTo>
                    <a:lnTo>
                      <a:pt x="370" y="316"/>
                    </a:lnTo>
                    <a:lnTo>
                      <a:pt x="372" y="316"/>
                    </a:lnTo>
                    <a:lnTo>
                      <a:pt x="374" y="314"/>
                    </a:lnTo>
                    <a:lnTo>
                      <a:pt x="374" y="312"/>
                    </a:lnTo>
                    <a:lnTo>
                      <a:pt x="372" y="310"/>
                    </a:lnTo>
                    <a:lnTo>
                      <a:pt x="370" y="308"/>
                    </a:lnTo>
                    <a:lnTo>
                      <a:pt x="366" y="307"/>
                    </a:lnTo>
                    <a:lnTo>
                      <a:pt x="363" y="305"/>
                    </a:lnTo>
                    <a:lnTo>
                      <a:pt x="359" y="303"/>
                    </a:lnTo>
                    <a:lnTo>
                      <a:pt x="355" y="301"/>
                    </a:lnTo>
                    <a:lnTo>
                      <a:pt x="352" y="301"/>
                    </a:lnTo>
                    <a:lnTo>
                      <a:pt x="348" y="299"/>
                    </a:lnTo>
                    <a:lnTo>
                      <a:pt x="343" y="297"/>
                    </a:lnTo>
                    <a:lnTo>
                      <a:pt x="339" y="296"/>
                    </a:lnTo>
                    <a:lnTo>
                      <a:pt x="333" y="294"/>
                    </a:lnTo>
                    <a:lnTo>
                      <a:pt x="332" y="292"/>
                    </a:lnTo>
                    <a:lnTo>
                      <a:pt x="330" y="288"/>
                    </a:lnTo>
                    <a:lnTo>
                      <a:pt x="330" y="286"/>
                    </a:lnTo>
                    <a:lnTo>
                      <a:pt x="332" y="284"/>
                    </a:lnTo>
                    <a:lnTo>
                      <a:pt x="333" y="284"/>
                    </a:lnTo>
                    <a:lnTo>
                      <a:pt x="337" y="283"/>
                    </a:lnTo>
                    <a:lnTo>
                      <a:pt x="341" y="281"/>
                    </a:lnTo>
                    <a:lnTo>
                      <a:pt x="344" y="277"/>
                    </a:lnTo>
                    <a:lnTo>
                      <a:pt x="348" y="273"/>
                    </a:lnTo>
                    <a:lnTo>
                      <a:pt x="352" y="272"/>
                    </a:lnTo>
                    <a:lnTo>
                      <a:pt x="359" y="268"/>
                    </a:lnTo>
                    <a:lnTo>
                      <a:pt x="366" y="268"/>
                    </a:lnTo>
                    <a:lnTo>
                      <a:pt x="374" y="266"/>
                    </a:lnTo>
                    <a:lnTo>
                      <a:pt x="381" y="262"/>
                    </a:lnTo>
                    <a:lnTo>
                      <a:pt x="388" y="260"/>
                    </a:lnTo>
                    <a:lnTo>
                      <a:pt x="396" y="260"/>
                    </a:lnTo>
                    <a:lnTo>
                      <a:pt x="399" y="260"/>
                    </a:lnTo>
                    <a:lnTo>
                      <a:pt x="401" y="262"/>
                    </a:lnTo>
                    <a:lnTo>
                      <a:pt x="403" y="264"/>
                    </a:lnTo>
                    <a:lnTo>
                      <a:pt x="407" y="264"/>
                    </a:lnTo>
                    <a:lnTo>
                      <a:pt x="410" y="266"/>
                    </a:lnTo>
                    <a:lnTo>
                      <a:pt x="416" y="264"/>
                    </a:lnTo>
                    <a:lnTo>
                      <a:pt x="421" y="264"/>
                    </a:lnTo>
                    <a:lnTo>
                      <a:pt x="427" y="264"/>
                    </a:lnTo>
                    <a:lnTo>
                      <a:pt x="430" y="266"/>
                    </a:lnTo>
                    <a:lnTo>
                      <a:pt x="432" y="266"/>
                    </a:lnTo>
                    <a:lnTo>
                      <a:pt x="432" y="270"/>
                    </a:lnTo>
                    <a:lnTo>
                      <a:pt x="430" y="272"/>
                    </a:lnTo>
                    <a:lnTo>
                      <a:pt x="429" y="273"/>
                    </a:lnTo>
                    <a:lnTo>
                      <a:pt x="429" y="275"/>
                    </a:lnTo>
                    <a:lnTo>
                      <a:pt x="427" y="275"/>
                    </a:lnTo>
                    <a:lnTo>
                      <a:pt x="430" y="275"/>
                    </a:lnTo>
                    <a:lnTo>
                      <a:pt x="432" y="273"/>
                    </a:lnTo>
                    <a:lnTo>
                      <a:pt x="436" y="272"/>
                    </a:lnTo>
                    <a:lnTo>
                      <a:pt x="440" y="270"/>
                    </a:lnTo>
                    <a:lnTo>
                      <a:pt x="443" y="270"/>
                    </a:lnTo>
                    <a:lnTo>
                      <a:pt x="447" y="272"/>
                    </a:lnTo>
                    <a:lnTo>
                      <a:pt x="449" y="273"/>
                    </a:lnTo>
                    <a:lnTo>
                      <a:pt x="451" y="273"/>
                    </a:lnTo>
                    <a:lnTo>
                      <a:pt x="451" y="272"/>
                    </a:lnTo>
                    <a:lnTo>
                      <a:pt x="452" y="270"/>
                    </a:lnTo>
                    <a:lnTo>
                      <a:pt x="451" y="266"/>
                    </a:lnTo>
                    <a:lnTo>
                      <a:pt x="451" y="259"/>
                    </a:lnTo>
                    <a:lnTo>
                      <a:pt x="451" y="251"/>
                    </a:lnTo>
                    <a:lnTo>
                      <a:pt x="449" y="246"/>
                    </a:lnTo>
                    <a:lnTo>
                      <a:pt x="449" y="244"/>
                    </a:lnTo>
                    <a:lnTo>
                      <a:pt x="445" y="244"/>
                    </a:lnTo>
                    <a:lnTo>
                      <a:pt x="441" y="244"/>
                    </a:lnTo>
                    <a:lnTo>
                      <a:pt x="438" y="244"/>
                    </a:lnTo>
                    <a:lnTo>
                      <a:pt x="436" y="244"/>
                    </a:lnTo>
                    <a:lnTo>
                      <a:pt x="432" y="242"/>
                    </a:lnTo>
                    <a:lnTo>
                      <a:pt x="430" y="242"/>
                    </a:lnTo>
                    <a:lnTo>
                      <a:pt x="430" y="236"/>
                    </a:lnTo>
                    <a:lnTo>
                      <a:pt x="430" y="233"/>
                    </a:lnTo>
                    <a:lnTo>
                      <a:pt x="430" y="229"/>
                    </a:lnTo>
                    <a:lnTo>
                      <a:pt x="429" y="224"/>
                    </a:lnTo>
                    <a:lnTo>
                      <a:pt x="427" y="220"/>
                    </a:lnTo>
                    <a:lnTo>
                      <a:pt x="421" y="212"/>
                    </a:lnTo>
                    <a:lnTo>
                      <a:pt x="414" y="207"/>
                    </a:lnTo>
                    <a:lnTo>
                      <a:pt x="408" y="201"/>
                    </a:lnTo>
                    <a:lnTo>
                      <a:pt x="403" y="196"/>
                    </a:lnTo>
                    <a:lnTo>
                      <a:pt x="403" y="194"/>
                    </a:lnTo>
                    <a:lnTo>
                      <a:pt x="405" y="194"/>
                    </a:lnTo>
                    <a:lnTo>
                      <a:pt x="407" y="194"/>
                    </a:lnTo>
                    <a:lnTo>
                      <a:pt x="408" y="194"/>
                    </a:lnTo>
                    <a:lnTo>
                      <a:pt x="412" y="194"/>
                    </a:lnTo>
                    <a:lnTo>
                      <a:pt x="414" y="196"/>
                    </a:lnTo>
                    <a:lnTo>
                      <a:pt x="449" y="203"/>
                    </a:lnTo>
                    <a:lnTo>
                      <a:pt x="451" y="205"/>
                    </a:lnTo>
                    <a:lnTo>
                      <a:pt x="452" y="205"/>
                    </a:lnTo>
                    <a:lnTo>
                      <a:pt x="456" y="205"/>
                    </a:lnTo>
                    <a:lnTo>
                      <a:pt x="458" y="207"/>
                    </a:lnTo>
                    <a:lnTo>
                      <a:pt x="460" y="207"/>
                    </a:lnTo>
                    <a:lnTo>
                      <a:pt x="460" y="209"/>
                    </a:lnTo>
                    <a:lnTo>
                      <a:pt x="460" y="211"/>
                    </a:lnTo>
                    <a:lnTo>
                      <a:pt x="460" y="212"/>
                    </a:lnTo>
                    <a:lnTo>
                      <a:pt x="462" y="214"/>
                    </a:lnTo>
                    <a:lnTo>
                      <a:pt x="463" y="216"/>
                    </a:lnTo>
                    <a:lnTo>
                      <a:pt x="467" y="218"/>
                    </a:lnTo>
                    <a:lnTo>
                      <a:pt x="473" y="220"/>
                    </a:lnTo>
                    <a:lnTo>
                      <a:pt x="476" y="224"/>
                    </a:lnTo>
                    <a:lnTo>
                      <a:pt x="480" y="225"/>
                    </a:lnTo>
                    <a:lnTo>
                      <a:pt x="480" y="229"/>
                    </a:lnTo>
                    <a:lnTo>
                      <a:pt x="478" y="229"/>
                    </a:lnTo>
                    <a:lnTo>
                      <a:pt x="476" y="229"/>
                    </a:lnTo>
                    <a:lnTo>
                      <a:pt x="473" y="229"/>
                    </a:lnTo>
                    <a:lnTo>
                      <a:pt x="469" y="229"/>
                    </a:lnTo>
                    <a:lnTo>
                      <a:pt x="465" y="229"/>
                    </a:lnTo>
                    <a:lnTo>
                      <a:pt x="462" y="229"/>
                    </a:lnTo>
                    <a:lnTo>
                      <a:pt x="460" y="229"/>
                    </a:lnTo>
                    <a:lnTo>
                      <a:pt x="460" y="231"/>
                    </a:lnTo>
                    <a:lnTo>
                      <a:pt x="462" y="235"/>
                    </a:lnTo>
                    <a:lnTo>
                      <a:pt x="465" y="238"/>
                    </a:lnTo>
                    <a:lnTo>
                      <a:pt x="469" y="240"/>
                    </a:lnTo>
                    <a:lnTo>
                      <a:pt x="473" y="242"/>
                    </a:lnTo>
                    <a:lnTo>
                      <a:pt x="476" y="244"/>
                    </a:lnTo>
                    <a:lnTo>
                      <a:pt x="480" y="246"/>
                    </a:lnTo>
                    <a:lnTo>
                      <a:pt x="484" y="248"/>
                    </a:lnTo>
                    <a:lnTo>
                      <a:pt x="487" y="249"/>
                    </a:lnTo>
                    <a:lnTo>
                      <a:pt x="493" y="251"/>
                    </a:lnTo>
                    <a:lnTo>
                      <a:pt x="496" y="253"/>
                    </a:lnTo>
                    <a:lnTo>
                      <a:pt x="498" y="251"/>
                    </a:lnTo>
                    <a:lnTo>
                      <a:pt x="502" y="251"/>
                    </a:lnTo>
                    <a:lnTo>
                      <a:pt x="505" y="251"/>
                    </a:lnTo>
                    <a:lnTo>
                      <a:pt x="509" y="251"/>
                    </a:lnTo>
                    <a:lnTo>
                      <a:pt x="515" y="251"/>
                    </a:lnTo>
                    <a:lnTo>
                      <a:pt x="516" y="251"/>
                    </a:lnTo>
                    <a:lnTo>
                      <a:pt x="520" y="251"/>
                    </a:lnTo>
                    <a:lnTo>
                      <a:pt x="522" y="253"/>
                    </a:lnTo>
                    <a:lnTo>
                      <a:pt x="524" y="253"/>
                    </a:lnTo>
                    <a:lnTo>
                      <a:pt x="527" y="251"/>
                    </a:lnTo>
                    <a:lnTo>
                      <a:pt x="531" y="251"/>
                    </a:lnTo>
                    <a:lnTo>
                      <a:pt x="537" y="251"/>
                    </a:lnTo>
                    <a:lnTo>
                      <a:pt x="538" y="251"/>
                    </a:lnTo>
                    <a:lnTo>
                      <a:pt x="540" y="251"/>
                    </a:lnTo>
                    <a:lnTo>
                      <a:pt x="540" y="249"/>
                    </a:lnTo>
                    <a:lnTo>
                      <a:pt x="542" y="248"/>
                    </a:lnTo>
                    <a:lnTo>
                      <a:pt x="544" y="246"/>
                    </a:lnTo>
                    <a:lnTo>
                      <a:pt x="546" y="242"/>
                    </a:lnTo>
                    <a:lnTo>
                      <a:pt x="546" y="240"/>
                    </a:lnTo>
                    <a:lnTo>
                      <a:pt x="548" y="240"/>
                    </a:lnTo>
                    <a:lnTo>
                      <a:pt x="546" y="238"/>
                    </a:lnTo>
                    <a:lnTo>
                      <a:pt x="546" y="235"/>
                    </a:lnTo>
                    <a:lnTo>
                      <a:pt x="544" y="231"/>
                    </a:lnTo>
                    <a:lnTo>
                      <a:pt x="542" y="227"/>
                    </a:lnTo>
                    <a:lnTo>
                      <a:pt x="540" y="224"/>
                    </a:lnTo>
                    <a:lnTo>
                      <a:pt x="540" y="222"/>
                    </a:lnTo>
                    <a:lnTo>
                      <a:pt x="540" y="220"/>
                    </a:lnTo>
                    <a:lnTo>
                      <a:pt x="542" y="220"/>
                    </a:lnTo>
                    <a:lnTo>
                      <a:pt x="542" y="222"/>
                    </a:lnTo>
                    <a:lnTo>
                      <a:pt x="544" y="222"/>
                    </a:lnTo>
                    <a:lnTo>
                      <a:pt x="546" y="222"/>
                    </a:lnTo>
                    <a:lnTo>
                      <a:pt x="548" y="222"/>
                    </a:lnTo>
                    <a:lnTo>
                      <a:pt x="551" y="220"/>
                    </a:lnTo>
                    <a:lnTo>
                      <a:pt x="553" y="218"/>
                    </a:lnTo>
                    <a:lnTo>
                      <a:pt x="557" y="220"/>
                    </a:lnTo>
                    <a:lnTo>
                      <a:pt x="560" y="220"/>
                    </a:lnTo>
                    <a:lnTo>
                      <a:pt x="577" y="216"/>
                    </a:lnTo>
                    <a:lnTo>
                      <a:pt x="593" y="209"/>
                    </a:lnTo>
                    <a:lnTo>
                      <a:pt x="612" y="205"/>
                    </a:lnTo>
                    <a:lnTo>
                      <a:pt x="615" y="205"/>
                    </a:lnTo>
                    <a:lnTo>
                      <a:pt x="617" y="207"/>
                    </a:lnTo>
                    <a:lnTo>
                      <a:pt x="621" y="209"/>
                    </a:lnTo>
                    <a:lnTo>
                      <a:pt x="624" y="209"/>
                    </a:lnTo>
                    <a:lnTo>
                      <a:pt x="634" y="205"/>
                    </a:lnTo>
                    <a:lnTo>
                      <a:pt x="641" y="203"/>
                    </a:lnTo>
                    <a:lnTo>
                      <a:pt x="645" y="203"/>
                    </a:lnTo>
                    <a:lnTo>
                      <a:pt x="648" y="201"/>
                    </a:lnTo>
                    <a:lnTo>
                      <a:pt x="652" y="203"/>
                    </a:lnTo>
                    <a:lnTo>
                      <a:pt x="656" y="203"/>
                    </a:lnTo>
                    <a:lnTo>
                      <a:pt x="657" y="207"/>
                    </a:lnTo>
                    <a:lnTo>
                      <a:pt x="657" y="209"/>
                    </a:lnTo>
                    <a:lnTo>
                      <a:pt x="656" y="211"/>
                    </a:lnTo>
                    <a:lnTo>
                      <a:pt x="656" y="214"/>
                    </a:lnTo>
                    <a:lnTo>
                      <a:pt x="654" y="216"/>
                    </a:lnTo>
                    <a:lnTo>
                      <a:pt x="654" y="218"/>
                    </a:lnTo>
                    <a:lnTo>
                      <a:pt x="657" y="218"/>
                    </a:lnTo>
                    <a:lnTo>
                      <a:pt x="659" y="216"/>
                    </a:lnTo>
                    <a:lnTo>
                      <a:pt x="659" y="214"/>
                    </a:lnTo>
                    <a:lnTo>
                      <a:pt x="661" y="212"/>
                    </a:lnTo>
                    <a:lnTo>
                      <a:pt x="661" y="209"/>
                    </a:lnTo>
                    <a:lnTo>
                      <a:pt x="661" y="205"/>
                    </a:lnTo>
                    <a:lnTo>
                      <a:pt x="667" y="200"/>
                    </a:lnTo>
                    <a:lnTo>
                      <a:pt x="676" y="198"/>
                    </a:lnTo>
                    <a:lnTo>
                      <a:pt x="687" y="196"/>
                    </a:lnTo>
                    <a:lnTo>
                      <a:pt x="694" y="196"/>
                    </a:lnTo>
                    <a:lnTo>
                      <a:pt x="698" y="196"/>
                    </a:lnTo>
                    <a:lnTo>
                      <a:pt x="699" y="198"/>
                    </a:lnTo>
                    <a:lnTo>
                      <a:pt x="701" y="198"/>
                    </a:lnTo>
                    <a:lnTo>
                      <a:pt x="703" y="200"/>
                    </a:lnTo>
                    <a:lnTo>
                      <a:pt x="703" y="201"/>
                    </a:lnTo>
                    <a:lnTo>
                      <a:pt x="699" y="201"/>
                    </a:lnTo>
                    <a:lnTo>
                      <a:pt x="698" y="200"/>
                    </a:lnTo>
                    <a:lnTo>
                      <a:pt x="694" y="200"/>
                    </a:lnTo>
                    <a:lnTo>
                      <a:pt x="694" y="201"/>
                    </a:lnTo>
                    <a:lnTo>
                      <a:pt x="694" y="203"/>
                    </a:lnTo>
                    <a:lnTo>
                      <a:pt x="696" y="205"/>
                    </a:lnTo>
                    <a:lnTo>
                      <a:pt x="696" y="207"/>
                    </a:lnTo>
                    <a:lnTo>
                      <a:pt x="694" y="209"/>
                    </a:lnTo>
                    <a:lnTo>
                      <a:pt x="692" y="211"/>
                    </a:lnTo>
                    <a:lnTo>
                      <a:pt x="692" y="212"/>
                    </a:lnTo>
                    <a:lnTo>
                      <a:pt x="696" y="211"/>
                    </a:lnTo>
                    <a:lnTo>
                      <a:pt x="699" y="211"/>
                    </a:lnTo>
                    <a:lnTo>
                      <a:pt x="705" y="209"/>
                    </a:lnTo>
                    <a:lnTo>
                      <a:pt x="710" y="209"/>
                    </a:lnTo>
                    <a:lnTo>
                      <a:pt x="714" y="209"/>
                    </a:lnTo>
                    <a:lnTo>
                      <a:pt x="718" y="209"/>
                    </a:lnTo>
                    <a:lnTo>
                      <a:pt x="723" y="201"/>
                    </a:lnTo>
                    <a:lnTo>
                      <a:pt x="731" y="200"/>
                    </a:lnTo>
                    <a:lnTo>
                      <a:pt x="742" y="198"/>
                    </a:lnTo>
                    <a:lnTo>
                      <a:pt x="751" y="200"/>
                    </a:lnTo>
                    <a:lnTo>
                      <a:pt x="758" y="200"/>
                    </a:lnTo>
                    <a:lnTo>
                      <a:pt x="767" y="203"/>
                    </a:lnTo>
                    <a:lnTo>
                      <a:pt x="776" y="205"/>
                    </a:lnTo>
                    <a:lnTo>
                      <a:pt x="782" y="205"/>
                    </a:lnTo>
                    <a:lnTo>
                      <a:pt x="787" y="203"/>
                    </a:lnTo>
                    <a:lnTo>
                      <a:pt x="793" y="200"/>
                    </a:lnTo>
                    <a:lnTo>
                      <a:pt x="798" y="198"/>
                    </a:lnTo>
                    <a:lnTo>
                      <a:pt x="804" y="196"/>
                    </a:lnTo>
                    <a:lnTo>
                      <a:pt x="813" y="194"/>
                    </a:lnTo>
                    <a:lnTo>
                      <a:pt x="824" y="192"/>
                    </a:lnTo>
                    <a:lnTo>
                      <a:pt x="833" y="190"/>
                    </a:lnTo>
                    <a:lnTo>
                      <a:pt x="837" y="192"/>
                    </a:lnTo>
                    <a:lnTo>
                      <a:pt x="835" y="194"/>
                    </a:lnTo>
                    <a:lnTo>
                      <a:pt x="833" y="194"/>
                    </a:lnTo>
                    <a:lnTo>
                      <a:pt x="831" y="196"/>
                    </a:lnTo>
                    <a:lnTo>
                      <a:pt x="831" y="198"/>
                    </a:lnTo>
                    <a:lnTo>
                      <a:pt x="833" y="198"/>
                    </a:lnTo>
                    <a:lnTo>
                      <a:pt x="835" y="198"/>
                    </a:lnTo>
                    <a:lnTo>
                      <a:pt x="835" y="200"/>
                    </a:lnTo>
                    <a:lnTo>
                      <a:pt x="837" y="200"/>
                    </a:lnTo>
                    <a:lnTo>
                      <a:pt x="835" y="203"/>
                    </a:lnTo>
                    <a:lnTo>
                      <a:pt x="837" y="205"/>
                    </a:lnTo>
                    <a:lnTo>
                      <a:pt x="839" y="207"/>
                    </a:lnTo>
                    <a:lnTo>
                      <a:pt x="840" y="207"/>
                    </a:lnTo>
                    <a:lnTo>
                      <a:pt x="842" y="207"/>
                    </a:lnTo>
                    <a:lnTo>
                      <a:pt x="844" y="209"/>
                    </a:lnTo>
                    <a:lnTo>
                      <a:pt x="844" y="211"/>
                    </a:lnTo>
                    <a:lnTo>
                      <a:pt x="844" y="209"/>
                    </a:lnTo>
                    <a:lnTo>
                      <a:pt x="844" y="205"/>
                    </a:lnTo>
                    <a:lnTo>
                      <a:pt x="844" y="203"/>
                    </a:lnTo>
                    <a:lnTo>
                      <a:pt x="842" y="201"/>
                    </a:lnTo>
                    <a:lnTo>
                      <a:pt x="842" y="200"/>
                    </a:lnTo>
                    <a:lnTo>
                      <a:pt x="846" y="200"/>
                    </a:lnTo>
                    <a:lnTo>
                      <a:pt x="850" y="198"/>
                    </a:lnTo>
                    <a:lnTo>
                      <a:pt x="853" y="198"/>
                    </a:lnTo>
                    <a:lnTo>
                      <a:pt x="859" y="198"/>
                    </a:lnTo>
                    <a:lnTo>
                      <a:pt x="864" y="196"/>
                    </a:lnTo>
                    <a:lnTo>
                      <a:pt x="866" y="196"/>
                    </a:lnTo>
                    <a:lnTo>
                      <a:pt x="868" y="194"/>
                    </a:lnTo>
                    <a:lnTo>
                      <a:pt x="866" y="192"/>
                    </a:lnTo>
                    <a:lnTo>
                      <a:pt x="862" y="190"/>
                    </a:lnTo>
                    <a:lnTo>
                      <a:pt x="859" y="190"/>
                    </a:lnTo>
                    <a:lnTo>
                      <a:pt x="853" y="189"/>
                    </a:lnTo>
                    <a:lnTo>
                      <a:pt x="848" y="187"/>
                    </a:lnTo>
                    <a:lnTo>
                      <a:pt x="842" y="185"/>
                    </a:lnTo>
                    <a:lnTo>
                      <a:pt x="839" y="183"/>
                    </a:lnTo>
                    <a:lnTo>
                      <a:pt x="835" y="181"/>
                    </a:lnTo>
                    <a:lnTo>
                      <a:pt x="833" y="179"/>
                    </a:lnTo>
                    <a:lnTo>
                      <a:pt x="835" y="177"/>
                    </a:lnTo>
                    <a:lnTo>
                      <a:pt x="839" y="176"/>
                    </a:lnTo>
                    <a:lnTo>
                      <a:pt x="862" y="174"/>
                    </a:lnTo>
                    <a:lnTo>
                      <a:pt x="884" y="176"/>
                    </a:lnTo>
                    <a:lnTo>
                      <a:pt x="908" y="179"/>
                    </a:lnTo>
                    <a:lnTo>
                      <a:pt x="925" y="179"/>
                    </a:lnTo>
                    <a:lnTo>
                      <a:pt x="941" y="179"/>
                    </a:lnTo>
                    <a:lnTo>
                      <a:pt x="948" y="181"/>
                    </a:lnTo>
                    <a:lnTo>
                      <a:pt x="954" y="183"/>
                    </a:lnTo>
                    <a:lnTo>
                      <a:pt x="959" y="183"/>
                    </a:lnTo>
                    <a:lnTo>
                      <a:pt x="983" y="183"/>
                    </a:lnTo>
                    <a:lnTo>
                      <a:pt x="1005" y="187"/>
                    </a:lnTo>
                    <a:lnTo>
                      <a:pt x="1016" y="189"/>
                    </a:lnTo>
                    <a:lnTo>
                      <a:pt x="1027" y="190"/>
                    </a:lnTo>
                    <a:lnTo>
                      <a:pt x="1031" y="194"/>
                    </a:lnTo>
                    <a:lnTo>
                      <a:pt x="1034" y="196"/>
                    </a:lnTo>
                    <a:lnTo>
                      <a:pt x="1040" y="198"/>
                    </a:lnTo>
                    <a:lnTo>
                      <a:pt x="1064" y="201"/>
                    </a:lnTo>
                    <a:lnTo>
                      <a:pt x="1088" y="203"/>
                    </a:lnTo>
                    <a:lnTo>
                      <a:pt x="1091" y="203"/>
                    </a:lnTo>
                    <a:lnTo>
                      <a:pt x="1093" y="205"/>
                    </a:lnTo>
                    <a:lnTo>
                      <a:pt x="1095" y="205"/>
                    </a:lnTo>
                    <a:lnTo>
                      <a:pt x="1097" y="203"/>
                    </a:lnTo>
                    <a:lnTo>
                      <a:pt x="1097" y="201"/>
                    </a:lnTo>
                    <a:lnTo>
                      <a:pt x="1097" y="194"/>
                    </a:lnTo>
                    <a:lnTo>
                      <a:pt x="1095" y="187"/>
                    </a:lnTo>
                    <a:lnTo>
                      <a:pt x="1089" y="189"/>
                    </a:lnTo>
                    <a:lnTo>
                      <a:pt x="1084" y="189"/>
                    </a:lnTo>
                    <a:lnTo>
                      <a:pt x="1078" y="187"/>
                    </a:lnTo>
                    <a:lnTo>
                      <a:pt x="1073" y="185"/>
                    </a:lnTo>
                    <a:lnTo>
                      <a:pt x="1067" y="181"/>
                    </a:lnTo>
                    <a:lnTo>
                      <a:pt x="1066" y="179"/>
                    </a:lnTo>
                    <a:lnTo>
                      <a:pt x="1064" y="176"/>
                    </a:lnTo>
                    <a:lnTo>
                      <a:pt x="1062" y="174"/>
                    </a:lnTo>
                    <a:lnTo>
                      <a:pt x="1058" y="172"/>
                    </a:lnTo>
                    <a:lnTo>
                      <a:pt x="1056" y="170"/>
                    </a:lnTo>
                    <a:lnTo>
                      <a:pt x="1055" y="170"/>
                    </a:lnTo>
                    <a:lnTo>
                      <a:pt x="1051" y="172"/>
                    </a:lnTo>
                    <a:lnTo>
                      <a:pt x="1045" y="172"/>
                    </a:lnTo>
                    <a:lnTo>
                      <a:pt x="1042" y="170"/>
                    </a:lnTo>
                    <a:lnTo>
                      <a:pt x="1036" y="168"/>
                    </a:lnTo>
                    <a:lnTo>
                      <a:pt x="1033" y="166"/>
                    </a:lnTo>
                    <a:lnTo>
                      <a:pt x="1031" y="166"/>
                    </a:lnTo>
                    <a:lnTo>
                      <a:pt x="1029" y="165"/>
                    </a:lnTo>
                    <a:lnTo>
                      <a:pt x="1025" y="163"/>
                    </a:lnTo>
                    <a:lnTo>
                      <a:pt x="1022" y="163"/>
                    </a:lnTo>
                    <a:lnTo>
                      <a:pt x="1020" y="161"/>
                    </a:lnTo>
                    <a:lnTo>
                      <a:pt x="1018" y="163"/>
                    </a:lnTo>
                    <a:lnTo>
                      <a:pt x="1018" y="165"/>
                    </a:lnTo>
                    <a:lnTo>
                      <a:pt x="1018" y="166"/>
                    </a:lnTo>
                    <a:lnTo>
                      <a:pt x="1016" y="165"/>
                    </a:lnTo>
                    <a:lnTo>
                      <a:pt x="1014" y="163"/>
                    </a:lnTo>
                    <a:lnTo>
                      <a:pt x="1012" y="161"/>
                    </a:lnTo>
                    <a:lnTo>
                      <a:pt x="1009" y="157"/>
                    </a:lnTo>
                    <a:lnTo>
                      <a:pt x="1007" y="153"/>
                    </a:lnTo>
                    <a:lnTo>
                      <a:pt x="1005" y="152"/>
                    </a:lnTo>
                    <a:lnTo>
                      <a:pt x="1005" y="150"/>
                    </a:lnTo>
                    <a:lnTo>
                      <a:pt x="1005" y="148"/>
                    </a:lnTo>
                    <a:lnTo>
                      <a:pt x="1007" y="148"/>
                    </a:lnTo>
                    <a:lnTo>
                      <a:pt x="1005" y="146"/>
                    </a:lnTo>
                    <a:lnTo>
                      <a:pt x="1005" y="142"/>
                    </a:lnTo>
                    <a:lnTo>
                      <a:pt x="1001" y="141"/>
                    </a:lnTo>
                    <a:lnTo>
                      <a:pt x="1000" y="137"/>
                    </a:lnTo>
                    <a:lnTo>
                      <a:pt x="998" y="133"/>
                    </a:lnTo>
                    <a:lnTo>
                      <a:pt x="994" y="131"/>
                    </a:lnTo>
                    <a:lnTo>
                      <a:pt x="992" y="131"/>
                    </a:lnTo>
                    <a:lnTo>
                      <a:pt x="991" y="131"/>
                    </a:lnTo>
                    <a:lnTo>
                      <a:pt x="989" y="131"/>
                    </a:lnTo>
                    <a:lnTo>
                      <a:pt x="991" y="128"/>
                    </a:lnTo>
                    <a:lnTo>
                      <a:pt x="991" y="124"/>
                    </a:lnTo>
                    <a:lnTo>
                      <a:pt x="992" y="120"/>
                    </a:lnTo>
                    <a:lnTo>
                      <a:pt x="994" y="118"/>
                    </a:lnTo>
                    <a:lnTo>
                      <a:pt x="998" y="117"/>
                    </a:lnTo>
                    <a:lnTo>
                      <a:pt x="1001" y="117"/>
                    </a:lnTo>
                    <a:lnTo>
                      <a:pt x="1003" y="115"/>
                    </a:lnTo>
                    <a:lnTo>
                      <a:pt x="1005" y="113"/>
                    </a:lnTo>
                    <a:lnTo>
                      <a:pt x="1005" y="109"/>
                    </a:lnTo>
                    <a:lnTo>
                      <a:pt x="1005" y="105"/>
                    </a:lnTo>
                    <a:lnTo>
                      <a:pt x="1001" y="102"/>
                    </a:lnTo>
                    <a:lnTo>
                      <a:pt x="998" y="94"/>
                    </a:lnTo>
                    <a:lnTo>
                      <a:pt x="994" y="85"/>
                    </a:lnTo>
                    <a:lnTo>
                      <a:pt x="994" y="78"/>
                    </a:lnTo>
                    <a:lnTo>
                      <a:pt x="996" y="76"/>
                    </a:lnTo>
                    <a:lnTo>
                      <a:pt x="1001" y="74"/>
                    </a:lnTo>
                    <a:lnTo>
                      <a:pt x="1005" y="76"/>
                    </a:lnTo>
                    <a:lnTo>
                      <a:pt x="1009" y="76"/>
                    </a:lnTo>
                    <a:lnTo>
                      <a:pt x="1014" y="78"/>
                    </a:lnTo>
                    <a:lnTo>
                      <a:pt x="1018" y="76"/>
                    </a:lnTo>
                    <a:lnTo>
                      <a:pt x="1022" y="74"/>
                    </a:lnTo>
                    <a:lnTo>
                      <a:pt x="1025" y="76"/>
                    </a:lnTo>
                    <a:lnTo>
                      <a:pt x="1031" y="76"/>
                    </a:lnTo>
                    <a:lnTo>
                      <a:pt x="1034" y="78"/>
                    </a:lnTo>
                    <a:lnTo>
                      <a:pt x="1038" y="80"/>
                    </a:lnTo>
                    <a:lnTo>
                      <a:pt x="1044" y="80"/>
                    </a:lnTo>
                    <a:lnTo>
                      <a:pt x="1047" y="78"/>
                    </a:lnTo>
                    <a:lnTo>
                      <a:pt x="1053" y="78"/>
                    </a:lnTo>
                    <a:lnTo>
                      <a:pt x="1060" y="80"/>
                    </a:lnTo>
                    <a:lnTo>
                      <a:pt x="1067" y="83"/>
                    </a:lnTo>
                    <a:lnTo>
                      <a:pt x="1075" y="89"/>
                    </a:lnTo>
                    <a:lnTo>
                      <a:pt x="1080" y="94"/>
                    </a:lnTo>
                    <a:lnTo>
                      <a:pt x="1086" y="100"/>
                    </a:lnTo>
                    <a:lnTo>
                      <a:pt x="1089" y="104"/>
                    </a:lnTo>
                    <a:lnTo>
                      <a:pt x="1091" y="109"/>
                    </a:lnTo>
                    <a:lnTo>
                      <a:pt x="1091" y="117"/>
                    </a:lnTo>
                    <a:lnTo>
                      <a:pt x="1091" y="118"/>
                    </a:lnTo>
                    <a:lnTo>
                      <a:pt x="1095" y="122"/>
                    </a:lnTo>
                    <a:lnTo>
                      <a:pt x="1098" y="124"/>
                    </a:lnTo>
                    <a:lnTo>
                      <a:pt x="1104" y="126"/>
                    </a:lnTo>
                    <a:lnTo>
                      <a:pt x="1109" y="128"/>
                    </a:lnTo>
                    <a:lnTo>
                      <a:pt x="1113" y="129"/>
                    </a:lnTo>
                    <a:lnTo>
                      <a:pt x="1117" y="131"/>
                    </a:lnTo>
                    <a:lnTo>
                      <a:pt x="1120" y="133"/>
                    </a:lnTo>
                    <a:lnTo>
                      <a:pt x="1126" y="137"/>
                    </a:lnTo>
                    <a:lnTo>
                      <a:pt x="1131" y="142"/>
                    </a:lnTo>
                    <a:lnTo>
                      <a:pt x="1135" y="148"/>
                    </a:lnTo>
                    <a:lnTo>
                      <a:pt x="1139" y="152"/>
                    </a:lnTo>
                    <a:lnTo>
                      <a:pt x="1139" y="157"/>
                    </a:lnTo>
                    <a:lnTo>
                      <a:pt x="1139" y="161"/>
                    </a:lnTo>
                    <a:lnTo>
                      <a:pt x="1141" y="163"/>
                    </a:lnTo>
                    <a:lnTo>
                      <a:pt x="1144" y="165"/>
                    </a:lnTo>
                    <a:lnTo>
                      <a:pt x="1148" y="166"/>
                    </a:lnTo>
                    <a:lnTo>
                      <a:pt x="1152" y="166"/>
                    </a:lnTo>
                    <a:lnTo>
                      <a:pt x="1155" y="168"/>
                    </a:lnTo>
                    <a:lnTo>
                      <a:pt x="1157" y="170"/>
                    </a:lnTo>
                    <a:lnTo>
                      <a:pt x="1163" y="174"/>
                    </a:lnTo>
                    <a:lnTo>
                      <a:pt x="1166" y="177"/>
                    </a:lnTo>
                    <a:lnTo>
                      <a:pt x="1170" y="183"/>
                    </a:lnTo>
                    <a:lnTo>
                      <a:pt x="1174" y="189"/>
                    </a:lnTo>
                    <a:lnTo>
                      <a:pt x="1181" y="196"/>
                    </a:lnTo>
                    <a:lnTo>
                      <a:pt x="1194" y="200"/>
                    </a:lnTo>
                    <a:lnTo>
                      <a:pt x="1205" y="201"/>
                    </a:lnTo>
                    <a:lnTo>
                      <a:pt x="1208" y="203"/>
                    </a:lnTo>
                    <a:lnTo>
                      <a:pt x="1212" y="205"/>
                    </a:lnTo>
                    <a:lnTo>
                      <a:pt x="1216" y="207"/>
                    </a:lnTo>
                    <a:lnTo>
                      <a:pt x="1219" y="209"/>
                    </a:lnTo>
                    <a:lnTo>
                      <a:pt x="1221" y="211"/>
                    </a:lnTo>
                    <a:lnTo>
                      <a:pt x="1223" y="214"/>
                    </a:lnTo>
                    <a:lnTo>
                      <a:pt x="1221" y="218"/>
                    </a:lnTo>
                    <a:lnTo>
                      <a:pt x="1219" y="222"/>
                    </a:lnTo>
                    <a:lnTo>
                      <a:pt x="1217" y="227"/>
                    </a:lnTo>
                    <a:lnTo>
                      <a:pt x="1217" y="233"/>
                    </a:lnTo>
                    <a:lnTo>
                      <a:pt x="1216" y="235"/>
                    </a:lnTo>
                    <a:lnTo>
                      <a:pt x="1214" y="236"/>
                    </a:lnTo>
                    <a:lnTo>
                      <a:pt x="1212" y="238"/>
                    </a:lnTo>
                    <a:lnTo>
                      <a:pt x="1210" y="238"/>
                    </a:lnTo>
                    <a:lnTo>
                      <a:pt x="1206" y="240"/>
                    </a:lnTo>
                    <a:lnTo>
                      <a:pt x="1205" y="240"/>
                    </a:lnTo>
                    <a:lnTo>
                      <a:pt x="1205" y="244"/>
                    </a:lnTo>
                    <a:lnTo>
                      <a:pt x="1205" y="246"/>
                    </a:lnTo>
                    <a:lnTo>
                      <a:pt x="1205" y="248"/>
                    </a:lnTo>
                    <a:lnTo>
                      <a:pt x="1203" y="249"/>
                    </a:lnTo>
                    <a:lnTo>
                      <a:pt x="1199" y="251"/>
                    </a:lnTo>
                    <a:lnTo>
                      <a:pt x="1197" y="251"/>
                    </a:lnTo>
                    <a:lnTo>
                      <a:pt x="1195" y="253"/>
                    </a:lnTo>
                    <a:lnTo>
                      <a:pt x="1195" y="257"/>
                    </a:lnTo>
                    <a:lnTo>
                      <a:pt x="1194" y="259"/>
                    </a:lnTo>
                    <a:lnTo>
                      <a:pt x="1192" y="260"/>
                    </a:lnTo>
                    <a:lnTo>
                      <a:pt x="1188" y="262"/>
                    </a:lnTo>
                    <a:lnTo>
                      <a:pt x="1183" y="266"/>
                    </a:lnTo>
                    <a:lnTo>
                      <a:pt x="1179" y="268"/>
                    </a:lnTo>
                    <a:lnTo>
                      <a:pt x="1175" y="268"/>
                    </a:lnTo>
                    <a:lnTo>
                      <a:pt x="1174" y="268"/>
                    </a:lnTo>
                    <a:lnTo>
                      <a:pt x="1183" y="270"/>
                    </a:lnTo>
                    <a:lnTo>
                      <a:pt x="1192" y="268"/>
                    </a:lnTo>
                    <a:lnTo>
                      <a:pt x="1203" y="270"/>
                    </a:lnTo>
                    <a:lnTo>
                      <a:pt x="1208" y="270"/>
                    </a:lnTo>
                    <a:lnTo>
                      <a:pt x="1212" y="272"/>
                    </a:lnTo>
                    <a:lnTo>
                      <a:pt x="1214" y="270"/>
                    </a:lnTo>
                    <a:lnTo>
                      <a:pt x="1216" y="268"/>
                    </a:lnTo>
                    <a:lnTo>
                      <a:pt x="1219" y="266"/>
                    </a:lnTo>
                    <a:lnTo>
                      <a:pt x="1225" y="262"/>
                    </a:lnTo>
                    <a:lnTo>
                      <a:pt x="1230" y="259"/>
                    </a:lnTo>
                    <a:lnTo>
                      <a:pt x="1234" y="257"/>
                    </a:lnTo>
                    <a:lnTo>
                      <a:pt x="1239" y="253"/>
                    </a:lnTo>
                    <a:lnTo>
                      <a:pt x="1243" y="248"/>
                    </a:lnTo>
                    <a:lnTo>
                      <a:pt x="1245" y="242"/>
                    </a:lnTo>
                    <a:lnTo>
                      <a:pt x="1247" y="238"/>
                    </a:lnTo>
                    <a:lnTo>
                      <a:pt x="1250" y="233"/>
                    </a:lnTo>
                    <a:lnTo>
                      <a:pt x="1250" y="231"/>
                    </a:lnTo>
                    <a:lnTo>
                      <a:pt x="1252" y="229"/>
                    </a:lnTo>
                    <a:lnTo>
                      <a:pt x="1254" y="227"/>
                    </a:lnTo>
                    <a:lnTo>
                      <a:pt x="1254" y="225"/>
                    </a:lnTo>
                    <a:lnTo>
                      <a:pt x="1254" y="224"/>
                    </a:lnTo>
                    <a:lnTo>
                      <a:pt x="1249" y="220"/>
                    </a:lnTo>
                    <a:lnTo>
                      <a:pt x="1243" y="216"/>
                    </a:lnTo>
                    <a:lnTo>
                      <a:pt x="1238" y="214"/>
                    </a:lnTo>
                    <a:lnTo>
                      <a:pt x="1228" y="207"/>
                    </a:lnTo>
                    <a:lnTo>
                      <a:pt x="1230" y="200"/>
                    </a:lnTo>
                    <a:lnTo>
                      <a:pt x="1238" y="196"/>
                    </a:lnTo>
                    <a:lnTo>
                      <a:pt x="1247" y="192"/>
                    </a:lnTo>
                    <a:lnTo>
                      <a:pt x="1258" y="192"/>
                    </a:lnTo>
                    <a:lnTo>
                      <a:pt x="1267" y="192"/>
                    </a:lnTo>
                    <a:lnTo>
                      <a:pt x="1271" y="196"/>
                    </a:lnTo>
                    <a:lnTo>
                      <a:pt x="1272" y="198"/>
                    </a:lnTo>
                    <a:lnTo>
                      <a:pt x="1274" y="201"/>
                    </a:lnTo>
                    <a:lnTo>
                      <a:pt x="1276" y="207"/>
                    </a:lnTo>
                    <a:lnTo>
                      <a:pt x="1278" y="211"/>
                    </a:lnTo>
                    <a:lnTo>
                      <a:pt x="1282" y="214"/>
                    </a:lnTo>
                    <a:lnTo>
                      <a:pt x="1287" y="218"/>
                    </a:lnTo>
                    <a:lnTo>
                      <a:pt x="1292" y="220"/>
                    </a:lnTo>
                    <a:lnTo>
                      <a:pt x="1300" y="222"/>
                    </a:lnTo>
                    <a:lnTo>
                      <a:pt x="1305" y="222"/>
                    </a:lnTo>
                    <a:lnTo>
                      <a:pt x="1303" y="220"/>
                    </a:lnTo>
                    <a:lnTo>
                      <a:pt x="1300" y="220"/>
                    </a:lnTo>
                    <a:lnTo>
                      <a:pt x="1296" y="218"/>
                    </a:lnTo>
                    <a:lnTo>
                      <a:pt x="1292" y="216"/>
                    </a:lnTo>
                    <a:lnTo>
                      <a:pt x="1289" y="214"/>
                    </a:lnTo>
                    <a:lnTo>
                      <a:pt x="1285" y="211"/>
                    </a:lnTo>
                    <a:lnTo>
                      <a:pt x="1283" y="209"/>
                    </a:lnTo>
                    <a:lnTo>
                      <a:pt x="1283" y="207"/>
                    </a:lnTo>
                    <a:lnTo>
                      <a:pt x="1287" y="205"/>
                    </a:lnTo>
                    <a:lnTo>
                      <a:pt x="1289" y="203"/>
                    </a:lnTo>
                    <a:lnTo>
                      <a:pt x="1291" y="203"/>
                    </a:lnTo>
                    <a:lnTo>
                      <a:pt x="1294" y="201"/>
                    </a:lnTo>
                    <a:lnTo>
                      <a:pt x="1292" y="198"/>
                    </a:lnTo>
                    <a:lnTo>
                      <a:pt x="1291" y="196"/>
                    </a:lnTo>
                    <a:lnTo>
                      <a:pt x="1287" y="192"/>
                    </a:lnTo>
                    <a:lnTo>
                      <a:pt x="1283" y="190"/>
                    </a:lnTo>
                    <a:lnTo>
                      <a:pt x="1282" y="189"/>
                    </a:lnTo>
                    <a:lnTo>
                      <a:pt x="1267" y="181"/>
                    </a:lnTo>
                    <a:lnTo>
                      <a:pt x="1252" y="179"/>
                    </a:lnTo>
                    <a:lnTo>
                      <a:pt x="1236" y="185"/>
                    </a:lnTo>
                    <a:lnTo>
                      <a:pt x="1232" y="187"/>
                    </a:lnTo>
                    <a:lnTo>
                      <a:pt x="1227" y="189"/>
                    </a:lnTo>
                    <a:lnTo>
                      <a:pt x="1223" y="189"/>
                    </a:lnTo>
                    <a:lnTo>
                      <a:pt x="1219" y="187"/>
                    </a:lnTo>
                    <a:lnTo>
                      <a:pt x="1216" y="183"/>
                    </a:lnTo>
                    <a:lnTo>
                      <a:pt x="1214" y="179"/>
                    </a:lnTo>
                    <a:lnTo>
                      <a:pt x="1212" y="177"/>
                    </a:lnTo>
                    <a:lnTo>
                      <a:pt x="1210" y="174"/>
                    </a:lnTo>
                    <a:lnTo>
                      <a:pt x="1206" y="172"/>
                    </a:lnTo>
                    <a:lnTo>
                      <a:pt x="1201" y="170"/>
                    </a:lnTo>
                    <a:lnTo>
                      <a:pt x="1197" y="168"/>
                    </a:lnTo>
                    <a:lnTo>
                      <a:pt x="1194" y="166"/>
                    </a:lnTo>
                    <a:lnTo>
                      <a:pt x="1190" y="165"/>
                    </a:lnTo>
                    <a:lnTo>
                      <a:pt x="1188" y="161"/>
                    </a:lnTo>
                    <a:lnTo>
                      <a:pt x="1186" y="155"/>
                    </a:lnTo>
                    <a:lnTo>
                      <a:pt x="1185" y="148"/>
                    </a:lnTo>
                    <a:lnTo>
                      <a:pt x="1185" y="144"/>
                    </a:lnTo>
                    <a:lnTo>
                      <a:pt x="1181" y="141"/>
                    </a:lnTo>
                    <a:lnTo>
                      <a:pt x="1179" y="137"/>
                    </a:lnTo>
                    <a:lnTo>
                      <a:pt x="1174" y="135"/>
                    </a:lnTo>
                    <a:lnTo>
                      <a:pt x="1168" y="133"/>
                    </a:lnTo>
                    <a:lnTo>
                      <a:pt x="1163" y="131"/>
                    </a:lnTo>
                    <a:lnTo>
                      <a:pt x="1159" y="129"/>
                    </a:lnTo>
                    <a:lnTo>
                      <a:pt x="1153" y="126"/>
                    </a:lnTo>
                    <a:lnTo>
                      <a:pt x="1148" y="124"/>
                    </a:lnTo>
                    <a:lnTo>
                      <a:pt x="1144" y="124"/>
                    </a:lnTo>
                    <a:lnTo>
                      <a:pt x="1142" y="122"/>
                    </a:lnTo>
                    <a:lnTo>
                      <a:pt x="1142" y="120"/>
                    </a:lnTo>
                    <a:lnTo>
                      <a:pt x="1142" y="118"/>
                    </a:lnTo>
                    <a:lnTo>
                      <a:pt x="1142" y="115"/>
                    </a:lnTo>
                    <a:lnTo>
                      <a:pt x="1142" y="111"/>
                    </a:lnTo>
                    <a:lnTo>
                      <a:pt x="1141" y="107"/>
                    </a:lnTo>
                    <a:lnTo>
                      <a:pt x="1139" y="105"/>
                    </a:lnTo>
                    <a:lnTo>
                      <a:pt x="1139" y="102"/>
                    </a:lnTo>
                    <a:lnTo>
                      <a:pt x="1139" y="98"/>
                    </a:lnTo>
                    <a:lnTo>
                      <a:pt x="1142" y="96"/>
                    </a:lnTo>
                    <a:lnTo>
                      <a:pt x="1144" y="96"/>
                    </a:lnTo>
                    <a:lnTo>
                      <a:pt x="1146" y="94"/>
                    </a:lnTo>
                    <a:lnTo>
                      <a:pt x="1148" y="93"/>
                    </a:lnTo>
                    <a:lnTo>
                      <a:pt x="1148" y="89"/>
                    </a:lnTo>
                    <a:lnTo>
                      <a:pt x="1146" y="85"/>
                    </a:lnTo>
                    <a:lnTo>
                      <a:pt x="1142" y="81"/>
                    </a:lnTo>
                    <a:lnTo>
                      <a:pt x="1139" y="80"/>
                    </a:lnTo>
                    <a:lnTo>
                      <a:pt x="1135" y="76"/>
                    </a:lnTo>
                    <a:lnTo>
                      <a:pt x="1131" y="76"/>
                    </a:lnTo>
                    <a:lnTo>
                      <a:pt x="1130" y="74"/>
                    </a:lnTo>
                    <a:lnTo>
                      <a:pt x="1128" y="72"/>
                    </a:lnTo>
                    <a:lnTo>
                      <a:pt x="1126" y="70"/>
                    </a:lnTo>
                    <a:lnTo>
                      <a:pt x="1128" y="69"/>
                    </a:lnTo>
                    <a:lnTo>
                      <a:pt x="1130" y="69"/>
                    </a:lnTo>
                    <a:lnTo>
                      <a:pt x="1133" y="69"/>
                    </a:lnTo>
                    <a:lnTo>
                      <a:pt x="1150" y="76"/>
                    </a:lnTo>
                    <a:lnTo>
                      <a:pt x="1163" y="85"/>
                    </a:lnTo>
                    <a:lnTo>
                      <a:pt x="1175" y="98"/>
                    </a:lnTo>
                    <a:lnTo>
                      <a:pt x="1186" y="113"/>
                    </a:lnTo>
                    <a:lnTo>
                      <a:pt x="1199" y="124"/>
                    </a:lnTo>
                    <a:lnTo>
                      <a:pt x="1203" y="126"/>
                    </a:lnTo>
                    <a:lnTo>
                      <a:pt x="1205" y="126"/>
                    </a:lnTo>
                    <a:lnTo>
                      <a:pt x="1206" y="126"/>
                    </a:lnTo>
                    <a:lnTo>
                      <a:pt x="1210" y="126"/>
                    </a:lnTo>
                    <a:lnTo>
                      <a:pt x="1212" y="128"/>
                    </a:lnTo>
                    <a:lnTo>
                      <a:pt x="1214" y="129"/>
                    </a:lnTo>
                    <a:lnTo>
                      <a:pt x="1216" y="129"/>
                    </a:lnTo>
                    <a:lnTo>
                      <a:pt x="1217" y="128"/>
                    </a:lnTo>
                    <a:lnTo>
                      <a:pt x="1221" y="128"/>
                    </a:lnTo>
                    <a:lnTo>
                      <a:pt x="1225" y="128"/>
                    </a:lnTo>
                    <a:lnTo>
                      <a:pt x="1227" y="129"/>
                    </a:lnTo>
                    <a:lnTo>
                      <a:pt x="1230" y="129"/>
                    </a:lnTo>
                    <a:lnTo>
                      <a:pt x="1232" y="129"/>
                    </a:lnTo>
                    <a:lnTo>
                      <a:pt x="1236" y="129"/>
                    </a:lnTo>
                    <a:lnTo>
                      <a:pt x="1238" y="129"/>
                    </a:lnTo>
                    <a:lnTo>
                      <a:pt x="1247" y="129"/>
                    </a:lnTo>
                    <a:lnTo>
                      <a:pt x="1254" y="131"/>
                    </a:lnTo>
                    <a:lnTo>
                      <a:pt x="1261" y="135"/>
                    </a:lnTo>
                    <a:lnTo>
                      <a:pt x="1267" y="137"/>
                    </a:lnTo>
                    <a:lnTo>
                      <a:pt x="1272" y="139"/>
                    </a:lnTo>
                    <a:lnTo>
                      <a:pt x="1278" y="139"/>
                    </a:lnTo>
                    <a:lnTo>
                      <a:pt x="1278" y="137"/>
                    </a:lnTo>
                    <a:lnTo>
                      <a:pt x="1280" y="137"/>
                    </a:lnTo>
                    <a:lnTo>
                      <a:pt x="1278" y="135"/>
                    </a:lnTo>
                    <a:lnTo>
                      <a:pt x="1274" y="135"/>
                    </a:lnTo>
                    <a:lnTo>
                      <a:pt x="1271" y="133"/>
                    </a:lnTo>
                    <a:lnTo>
                      <a:pt x="1267" y="133"/>
                    </a:lnTo>
                    <a:lnTo>
                      <a:pt x="1260" y="129"/>
                    </a:lnTo>
                    <a:lnTo>
                      <a:pt x="1252" y="126"/>
                    </a:lnTo>
                    <a:lnTo>
                      <a:pt x="1249" y="126"/>
                    </a:lnTo>
                    <a:lnTo>
                      <a:pt x="1243" y="126"/>
                    </a:lnTo>
                    <a:lnTo>
                      <a:pt x="1238" y="126"/>
                    </a:lnTo>
                    <a:lnTo>
                      <a:pt x="1234" y="124"/>
                    </a:lnTo>
                    <a:lnTo>
                      <a:pt x="1230" y="122"/>
                    </a:lnTo>
                    <a:lnTo>
                      <a:pt x="1225" y="118"/>
                    </a:lnTo>
                    <a:lnTo>
                      <a:pt x="1219" y="117"/>
                    </a:lnTo>
                    <a:lnTo>
                      <a:pt x="1216" y="113"/>
                    </a:lnTo>
                    <a:lnTo>
                      <a:pt x="1208" y="111"/>
                    </a:lnTo>
                    <a:lnTo>
                      <a:pt x="1206" y="109"/>
                    </a:lnTo>
                    <a:lnTo>
                      <a:pt x="1206" y="107"/>
                    </a:lnTo>
                    <a:lnTo>
                      <a:pt x="1206" y="105"/>
                    </a:lnTo>
                    <a:lnTo>
                      <a:pt x="1208" y="104"/>
                    </a:lnTo>
                    <a:lnTo>
                      <a:pt x="1210" y="102"/>
                    </a:lnTo>
                    <a:lnTo>
                      <a:pt x="1214" y="100"/>
                    </a:lnTo>
                    <a:lnTo>
                      <a:pt x="1216" y="100"/>
                    </a:lnTo>
                    <a:lnTo>
                      <a:pt x="1221" y="100"/>
                    </a:lnTo>
                    <a:lnTo>
                      <a:pt x="1227" y="102"/>
                    </a:lnTo>
                    <a:lnTo>
                      <a:pt x="1230" y="104"/>
                    </a:lnTo>
                    <a:lnTo>
                      <a:pt x="1236" y="105"/>
                    </a:lnTo>
                    <a:lnTo>
                      <a:pt x="1239" y="105"/>
                    </a:lnTo>
                    <a:lnTo>
                      <a:pt x="1241" y="105"/>
                    </a:lnTo>
                    <a:lnTo>
                      <a:pt x="1241" y="104"/>
                    </a:lnTo>
                    <a:lnTo>
                      <a:pt x="1239" y="102"/>
                    </a:lnTo>
                    <a:lnTo>
                      <a:pt x="1239" y="100"/>
                    </a:lnTo>
                    <a:lnTo>
                      <a:pt x="1238" y="98"/>
                    </a:lnTo>
                    <a:lnTo>
                      <a:pt x="1238" y="96"/>
                    </a:lnTo>
                    <a:lnTo>
                      <a:pt x="1247" y="93"/>
                    </a:lnTo>
                    <a:lnTo>
                      <a:pt x="1260" y="94"/>
                    </a:lnTo>
                    <a:lnTo>
                      <a:pt x="1272" y="98"/>
                    </a:lnTo>
                    <a:lnTo>
                      <a:pt x="1283" y="104"/>
                    </a:lnTo>
                    <a:lnTo>
                      <a:pt x="1292" y="107"/>
                    </a:lnTo>
                    <a:lnTo>
                      <a:pt x="1316" y="113"/>
                    </a:lnTo>
                    <a:lnTo>
                      <a:pt x="1342" y="120"/>
                    </a:lnTo>
                    <a:lnTo>
                      <a:pt x="1355" y="124"/>
                    </a:lnTo>
                    <a:lnTo>
                      <a:pt x="1369" y="128"/>
                    </a:lnTo>
                    <a:lnTo>
                      <a:pt x="1386" y="126"/>
                    </a:lnTo>
                    <a:lnTo>
                      <a:pt x="1402" y="128"/>
                    </a:lnTo>
                    <a:lnTo>
                      <a:pt x="1406" y="129"/>
                    </a:lnTo>
                    <a:lnTo>
                      <a:pt x="1406" y="131"/>
                    </a:lnTo>
                    <a:lnTo>
                      <a:pt x="1406" y="133"/>
                    </a:lnTo>
                    <a:lnTo>
                      <a:pt x="1404" y="137"/>
                    </a:lnTo>
                    <a:lnTo>
                      <a:pt x="1404" y="141"/>
                    </a:lnTo>
                    <a:lnTo>
                      <a:pt x="1404" y="144"/>
                    </a:lnTo>
                    <a:lnTo>
                      <a:pt x="1404" y="146"/>
                    </a:lnTo>
                    <a:lnTo>
                      <a:pt x="1406" y="148"/>
                    </a:lnTo>
                    <a:lnTo>
                      <a:pt x="1410" y="150"/>
                    </a:lnTo>
                    <a:lnTo>
                      <a:pt x="1415" y="152"/>
                    </a:lnTo>
                    <a:lnTo>
                      <a:pt x="1419" y="153"/>
                    </a:lnTo>
                    <a:lnTo>
                      <a:pt x="1424" y="155"/>
                    </a:lnTo>
                    <a:lnTo>
                      <a:pt x="1428" y="157"/>
                    </a:lnTo>
                    <a:lnTo>
                      <a:pt x="1430" y="159"/>
                    </a:lnTo>
                    <a:lnTo>
                      <a:pt x="1430" y="163"/>
                    </a:lnTo>
                    <a:lnTo>
                      <a:pt x="1432" y="159"/>
                    </a:lnTo>
                    <a:lnTo>
                      <a:pt x="1433" y="157"/>
                    </a:lnTo>
                    <a:lnTo>
                      <a:pt x="1437" y="155"/>
                    </a:lnTo>
                    <a:lnTo>
                      <a:pt x="1441" y="157"/>
                    </a:lnTo>
                    <a:lnTo>
                      <a:pt x="1450" y="161"/>
                    </a:lnTo>
                    <a:lnTo>
                      <a:pt x="1461" y="166"/>
                    </a:lnTo>
                    <a:lnTo>
                      <a:pt x="1472" y="168"/>
                    </a:lnTo>
                    <a:lnTo>
                      <a:pt x="1476" y="166"/>
                    </a:lnTo>
                    <a:lnTo>
                      <a:pt x="1476" y="165"/>
                    </a:lnTo>
                    <a:lnTo>
                      <a:pt x="1476" y="163"/>
                    </a:lnTo>
                    <a:lnTo>
                      <a:pt x="1474" y="161"/>
                    </a:lnTo>
                    <a:lnTo>
                      <a:pt x="1470" y="159"/>
                    </a:lnTo>
                    <a:lnTo>
                      <a:pt x="1466" y="155"/>
                    </a:lnTo>
                    <a:lnTo>
                      <a:pt x="1463" y="153"/>
                    </a:lnTo>
                    <a:lnTo>
                      <a:pt x="1461" y="153"/>
                    </a:lnTo>
                    <a:lnTo>
                      <a:pt x="1459" y="152"/>
                    </a:lnTo>
                    <a:lnTo>
                      <a:pt x="1441" y="148"/>
                    </a:lnTo>
                    <a:lnTo>
                      <a:pt x="1424" y="142"/>
                    </a:lnTo>
                    <a:lnTo>
                      <a:pt x="1421" y="139"/>
                    </a:lnTo>
                    <a:lnTo>
                      <a:pt x="1419" y="135"/>
                    </a:lnTo>
                    <a:lnTo>
                      <a:pt x="1417" y="131"/>
                    </a:lnTo>
                    <a:lnTo>
                      <a:pt x="1415" y="128"/>
                    </a:lnTo>
                    <a:lnTo>
                      <a:pt x="1413" y="126"/>
                    </a:lnTo>
                    <a:lnTo>
                      <a:pt x="1411" y="122"/>
                    </a:lnTo>
                    <a:lnTo>
                      <a:pt x="1408" y="120"/>
                    </a:lnTo>
                    <a:lnTo>
                      <a:pt x="1397" y="118"/>
                    </a:lnTo>
                    <a:lnTo>
                      <a:pt x="1384" y="117"/>
                    </a:lnTo>
                    <a:lnTo>
                      <a:pt x="1373" y="111"/>
                    </a:lnTo>
                    <a:lnTo>
                      <a:pt x="1364" y="107"/>
                    </a:lnTo>
                    <a:lnTo>
                      <a:pt x="1353" y="107"/>
                    </a:lnTo>
                    <a:lnTo>
                      <a:pt x="1342" y="107"/>
                    </a:lnTo>
                    <a:lnTo>
                      <a:pt x="1333" y="104"/>
                    </a:lnTo>
                    <a:lnTo>
                      <a:pt x="1320" y="100"/>
                    </a:lnTo>
                    <a:lnTo>
                      <a:pt x="1303" y="93"/>
                    </a:lnTo>
                    <a:lnTo>
                      <a:pt x="1292" y="83"/>
                    </a:lnTo>
                    <a:lnTo>
                      <a:pt x="1291" y="76"/>
                    </a:lnTo>
                    <a:lnTo>
                      <a:pt x="1292" y="74"/>
                    </a:lnTo>
                    <a:lnTo>
                      <a:pt x="1296" y="72"/>
                    </a:lnTo>
                    <a:lnTo>
                      <a:pt x="1300" y="72"/>
                    </a:lnTo>
                    <a:lnTo>
                      <a:pt x="1305" y="70"/>
                    </a:lnTo>
                    <a:lnTo>
                      <a:pt x="1309" y="70"/>
                    </a:lnTo>
                    <a:lnTo>
                      <a:pt x="1314" y="70"/>
                    </a:lnTo>
                    <a:lnTo>
                      <a:pt x="1316" y="70"/>
                    </a:lnTo>
                    <a:lnTo>
                      <a:pt x="1351" y="67"/>
                    </a:lnTo>
                    <a:lnTo>
                      <a:pt x="1373" y="65"/>
                    </a:lnTo>
                    <a:lnTo>
                      <a:pt x="1395" y="65"/>
                    </a:lnTo>
                    <a:lnTo>
                      <a:pt x="1399" y="63"/>
                    </a:lnTo>
                    <a:lnTo>
                      <a:pt x="1400" y="63"/>
                    </a:lnTo>
                    <a:lnTo>
                      <a:pt x="1404" y="61"/>
                    </a:lnTo>
                    <a:lnTo>
                      <a:pt x="1408" y="59"/>
                    </a:lnTo>
                    <a:lnTo>
                      <a:pt x="1410" y="59"/>
                    </a:lnTo>
                    <a:lnTo>
                      <a:pt x="1411" y="61"/>
                    </a:lnTo>
                    <a:lnTo>
                      <a:pt x="1411" y="65"/>
                    </a:lnTo>
                    <a:lnTo>
                      <a:pt x="1411" y="67"/>
                    </a:lnTo>
                    <a:lnTo>
                      <a:pt x="1411" y="69"/>
                    </a:lnTo>
                    <a:lnTo>
                      <a:pt x="1410" y="69"/>
                    </a:lnTo>
                    <a:lnTo>
                      <a:pt x="1411" y="72"/>
                    </a:lnTo>
                    <a:lnTo>
                      <a:pt x="1411" y="70"/>
                    </a:lnTo>
                    <a:lnTo>
                      <a:pt x="1411" y="69"/>
                    </a:lnTo>
                    <a:lnTo>
                      <a:pt x="1411" y="65"/>
                    </a:lnTo>
                    <a:lnTo>
                      <a:pt x="1415" y="63"/>
                    </a:lnTo>
                    <a:lnTo>
                      <a:pt x="1419" y="61"/>
                    </a:lnTo>
                    <a:lnTo>
                      <a:pt x="1421" y="59"/>
                    </a:lnTo>
                    <a:lnTo>
                      <a:pt x="1417" y="59"/>
                    </a:lnTo>
                    <a:lnTo>
                      <a:pt x="1413" y="59"/>
                    </a:lnTo>
                    <a:lnTo>
                      <a:pt x="1410" y="57"/>
                    </a:lnTo>
                    <a:lnTo>
                      <a:pt x="1406" y="56"/>
                    </a:lnTo>
                    <a:lnTo>
                      <a:pt x="1402" y="56"/>
                    </a:lnTo>
                    <a:lnTo>
                      <a:pt x="1400" y="54"/>
                    </a:lnTo>
                    <a:lnTo>
                      <a:pt x="1399" y="52"/>
                    </a:lnTo>
                    <a:lnTo>
                      <a:pt x="1395" y="50"/>
                    </a:lnTo>
                    <a:lnTo>
                      <a:pt x="1393" y="48"/>
                    </a:lnTo>
                    <a:lnTo>
                      <a:pt x="1389" y="45"/>
                    </a:lnTo>
                    <a:lnTo>
                      <a:pt x="1391" y="43"/>
                    </a:lnTo>
                    <a:lnTo>
                      <a:pt x="1397" y="41"/>
                    </a:lnTo>
                    <a:lnTo>
                      <a:pt x="1402" y="41"/>
                    </a:lnTo>
                    <a:lnTo>
                      <a:pt x="1406" y="41"/>
                    </a:lnTo>
                    <a:lnTo>
                      <a:pt x="1410" y="39"/>
                    </a:lnTo>
                    <a:lnTo>
                      <a:pt x="1415" y="41"/>
                    </a:lnTo>
                    <a:lnTo>
                      <a:pt x="1421" y="41"/>
                    </a:lnTo>
                    <a:lnTo>
                      <a:pt x="1428" y="41"/>
                    </a:lnTo>
                    <a:lnTo>
                      <a:pt x="1433" y="41"/>
                    </a:lnTo>
                    <a:lnTo>
                      <a:pt x="1439" y="39"/>
                    </a:lnTo>
                    <a:lnTo>
                      <a:pt x="1443" y="37"/>
                    </a:lnTo>
                    <a:lnTo>
                      <a:pt x="1446" y="35"/>
                    </a:lnTo>
                    <a:lnTo>
                      <a:pt x="1450" y="35"/>
                    </a:lnTo>
                    <a:lnTo>
                      <a:pt x="1454" y="34"/>
                    </a:lnTo>
                    <a:lnTo>
                      <a:pt x="1459" y="32"/>
                    </a:lnTo>
                    <a:lnTo>
                      <a:pt x="1463" y="30"/>
                    </a:lnTo>
                    <a:lnTo>
                      <a:pt x="1468" y="30"/>
                    </a:lnTo>
                    <a:lnTo>
                      <a:pt x="1472" y="32"/>
                    </a:lnTo>
                    <a:lnTo>
                      <a:pt x="1479" y="32"/>
                    </a:lnTo>
                    <a:lnTo>
                      <a:pt x="1486" y="32"/>
                    </a:lnTo>
                    <a:lnTo>
                      <a:pt x="1492" y="30"/>
                    </a:lnTo>
                    <a:lnTo>
                      <a:pt x="1497" y="32"/>
                    </a:lnTo>
                    <a:lnTo>
                      <a:pt x="1505" y="32"/>
                    </a:lnTo>
                    <a:lnTo>
                      <a:pt x="1507" y="32"/>
                    </a:lnTo>
                    <a:lnTo>
                      <a:pt x="1508" y="30"/>
                    </a:lnTo>
                    <a:lnTo>
                      <a:pt x="1514" y="28"/>
                    </a:lnTo>
                    <a:lnTo>
                      <a:pt x="1521" y="26"/>
                    </a:lnTo>
                    <a:lnTo>
                      <a:pt x="1529" y="26"/>
                    </a:lnTo>
                    <a:lnTo>
                      <a:pt x="1554" y="22"/>
                    </a:lnTo>
                    <a:lnTo>
                      <a:pt x="1556" y="22"/>
                    </a:lnTo>
                    <a:lnTo>
                      <a:pt x="1560" y="24"/>
                    </a:lnTo>
                    <a:lnTo>
                      <a:pt x="1563" y="24"/>
                    </a:lnTo>
                    <a:lnTo>
                      <a:pt x="1567" y="24"/>
                    </a:lnTo>
                    <a:lnTo>
                      <a:pt x="1571" y="22"/>
                    </a:lnTo>
                    <a:lnTo>
                      <a:pt x="1569" y="22"/>
                    </a:lnTo>
                    <a:lnTo>
                      <a:pt x="1567" y="21"/>
                    </a:lnTo>
                    <a:lnTo>
                      <a:pt x="1565" y="21"/>
                    </a:lnTo>
                    <a:lnTo>
                      <a:pt x="1565" y="19"/>
                    </a:lnTo>
                    <a:lnTo>
                      <a:pt x="1567" y="19"/>
                    </a:lnTo>
                    <a:lnTo>
                      <a:pt x="1571" y="17"/>
                    </a:lnTo>
                    <a:lnTo>
                      <a:pt x="1576" y="17"/>
                    </a:lnTo>
                    <a:lnTo>
                      <a:pt x="1582" y="19"/>
                    </a:lnTo>
                    <a:lnTo>
                      <a:pt x="1587" y="19"/>
                    </a:lnTo>
                    <a:lnTo>
                      <a:pt x="1591" y="19"/>
                    </a:lnTo>
                    <a:lnTo>
                      <a:pt x="1594" y="21"/>
                    </a:lnTo>
                    <a:lnTo>
                      <a:pt x="1596" y="21"/>
                    </a:lnTo>
                    <a:lnTo>
                      <a:pt x="1596" y="22"/>
                    </a:lnTo>
                    <a:lnTo>
                      <a:pt x="1594" y="24"/>
                    </a:lnTo>
                    <a:lnTo>
                      <a:pt x="1594" y="26"/>
                    </a:lnTo>
                    <a:lnTo>
                      <a:pt x="1596" y="26"/>
                    </a:lnTo>
                    <a:lnTo>
                      <a:pt x="1598" y="28"/>
                    </a:lnTo>
                    <a:lnTo>
                      <a:pt x="1602" y="28"/>
                    </a:lnTo>
                    <a:lnTo>
                      <a:pt x="1605" y="30"/>
                    </a:lnTo>
                    <a:lnTo>
                      <a:pt x="1611" y="30"/>
                    </a:lnTo>
                    <a:lnTo>
                      <a:pt x="1616" y="28"/>
                    </a:lnTo>
                    <a:lnTo>
                      <a:pt x="1620" y="28"/>
                    </a:lnTo>
                    <a:lnTo>
                      <a:pt x="1624" y="24"/>
                    </a:lnTo>
                    <a:lnTo>
                      <a:pt x="1626" y="24"/>
                    </a:lnTo>
                    <a:lnTo>
                      <a:pt x="1626" y="22"/>
                    </a:lnTo>
                    <a:lnTo>
                      <a:pt x="1626" y="21"/>
                    </a:lnTo>
                    <a:lnTo>
                      <a:pt x="1629" y="21"/>
                    </a:lnTo>
                    <a:lnTo>
                      <a:pt x="1633" y="21"/>
                    </a:lnTo>
                    <a:lnTo>
                      <a:pt x="1638" y="22"/>
                    </a:lnTo>
                    <a:lnTo>
                      <a:pt x="1642" y="22"/>
                    </a:lnTo>
                    <a:lnTo>
                      <a:pt x="1646" y="22"/>
                    </a:lnTo>
                    <a:lnTo>
                      <a:pt x="1655" y="24"/>
                    </a:lnTo>
                    <a:lnTo>
                      <a:pt x="1664" y="28"/>
                    </a:lnTo>
                    <a:lnTo>
                      <a:pt x="1673" y="32"/>
                    </a:lnTo>
                    <a:lnTo>
                      <a:pt x="1670" y="30"/>
                    </a:lnTo>
                    <a:lnTo>
                      <a:pt x="1668" y="28"/>
                    </a:lnTo>
                    <a:lnTo>
                      <a:pt x="1668" y="26"/>
                    </a:lnTo>
                    <a:lnTo>
                      <a:pt x="1670" y="24"/>
                    </a:lnTo>
                    <a:lnTo>
                      <a:pt x="1671" y="24"/>
                    </a:lnTo>
                    <a:lnTo>
                      <a:pt x="1675" y="22"/>
                    </a:lnTo>
                    <a:lnTo>
                      <a:pt x="1675" y="21"/>
                    </a:lnTo>
                    <a:lnTo>
                      <a:pt x="1675" y="19"/>
                    </a:lnTo>
                    <a:lnTo>
                      <a:pt x="1675" y="17"/>
                    </a:lnTo>
                    <a:lnTo>
                      <a:pt x="1677" y="13"/>
                    </a:lnTo>
                    <a:lnTo>
                      <a:pt x="1681" y="11"/>
                    </a:lnTo>
                    <a:lnTo>
                      <a:pt x="1684" y="10"/>
                    </a:lnTo>
                    <a:lnTo>
                      <a:pt x="1691" y="6"/>
                    </a:lnTo>
                    <a:lnTo>
                      <a:pt x="1697" y="4"/>
                    </a:lnTo>
                    <a:lnTo>
                      <a:pt x="1704" y="2"/>
                    </a:lnTo>
                    <a:lnTo>
                      <a:pt x="171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8" name="Freeform 1544"/>
              <p:cNvSpPr>
                <a:spLocks/>
              </p:cNvSpPr>
              <p:nvPr/>
            </p:nvSpPr>
            <p:spPr bwMode="auto">
              <a:xfrm>
                <a:off x="8391525" y="1879600"/>
                <a:ext cx="249238" cy="292100"/>
              </a:xfrm>
              <a:custGeom>
                <a:avLst/>
                <a:gdLst>
                  <a:gd name="T0" fmla="*/ 36 w 314"/>
                  <a:gd name="T1" fmla="*/ 17 h 370"/>
                  <a:gd name="T2" fmla="*/ 60 w 314"/>
                  <a:gd name="T3" fmla="*/ 32 h 370"/>
                  <a:gd name="T4" fmla="*/ 73 w 314"/>
                  <a:gd name="T5" fmla="*/ 43 h 370"/>
                  <a:gd name="T6" fmla="*/ 69 w 314"/>
                  <a:gd name="T7" fmla="*/ 45 h 370"/>
                  <a:gd name="T8" fmla="*/ 73 w 314"/>
                  <a:gd name="T9" fmla="*/ 48 h 370"/>
                  <a:gd name="T10" fmla="*/ 78 w 314"/>
                  <a:gd name="T11" fmla="*/ 52 h 370"/>
                  <a:gd name="T12" fmla="*/ 91 w 314"/>
                  <a:gd name="T13" fmla="*/ 63 h 370"/>
                  <a:gd name="T14" fmla="*/ 110 w 314"/>
                  <a:gd name="T15" fmla="*/ 89 h 370"/>
                  <a:gd name="T16" fmla="*/ 146 w 314"/>
                  <a:gd name="T17" fmla="*/ 117 h 370"/>
                  <a:gd name="T18" fmla="*/ 185 w 314"/>
                  <a:gd name="T19" fmla="*/ 150 h 370"/>
                  <a:gd name="T20" fmla="*/ 243 w 314"/>
                  <a:gd name="T21" fmla="*/ 203 h 370"/>
                  <a:gd name="T22" fmla="*/ 249 w 314"/>
                  <a:gd name="T23" fmla="*/ 207 h 370"/>
                  <a:gd name="T24" fmla="*/ 254 w 314"/>
                  <a:gd name="T25" fmla="*/ 213 h 370"/>
                  <a:gd name="T26" fmla="*/ 252 w 314"/>
                  <a:gd name="T27" fmla="*/ 215 h 370"/>
                  <a:gd name="T28" fmla="*/ 214 w 314"/>
                  <a:gd name="T29" fmla="*/ 203 h 370"/>
                  <a:gd name="T30" fmla="*/ 210 w 314"/>
                  <a:gd name="T31" fmla="*/ 209 h 370"/>
                  <a:gd name="T32" fmla="*/ 216 w 314"/>
                  <a:gd name="T33" fmla="*/ 220 h 370"/>
                  <a:gd name="T34" fmla="*/ 221 w 314"/>
                  <a:gd name="T35" fmla="*/ 227 h 370"/>
                  <a:gd name="T36" fmla="*/ 239 w 314"/>
                  <a:gd name="T37" fmla="*/ 266 h 370"/>
                  <a:gd name="T38" fmla="*/ 256 w 314"/>
                  <a:gd name="T39" fmla="*/ 279 h 370"/>
                  <a:gd name="T40" fmla="*/ 272 w 314"/>
                  <a:gd name="T41" fmla="*/ 290 h 370"/>
                  <a:gd name="T42" fmla="*/ 285 w 314"/>
                  <a:gd name="T43" fmla="*/ 299 h 370"/>
                  <a:gd name="T44" fmla="*/ 304 w 314"/>
                  <a:gd name="T45" fmla="*/ 310 h 370"/>
                  <a:gd name="T46" fmla="*/ 311 w 314"/>
                  <a:gd name="T47" fmla="*/ 322 h 370"/>
                  <a:gd name="T48" fmla="*/ 314 w 314"/>
                  <a:gd name="T49" fmla="*/ 333 h 370"/>
                  <a:gd name="T50" fmla="*/ 314 w 314"/>
                  <a:gd name="T51" fmla="*/ 338 h 370"/>
                  <a:gd name="T52" fmla="*/ 307 w 314"/>
                  <a:gd name="T53" fmla="*/ 331 h 370"/>
                  <a:gd name="T54" fmla="*/ 294 w 314"/>
                  <a:gd name="T55" fmla="*/ 322 h 370"/>
                  <a:gd name="T56" fmla="*/ 276 w 314"/>
                  <a:gd name="T57" fmla="*/ 320 h 370"/>
                  <a:gd name="T58" fmla="*/ 274 w 314"/>
                  <a:gd name="T59" fmla="*/ 334 h 370"/>
                  <a:gd name="T60" fmla="*/ 278 w 314"/>
                  <a:gd name="T61" fmla="*/ 355 h 370"/>
                  <a:gd name="T62" fmla="*/ 280 w 314"/>
                  <a:gd name="T63" fmla="*/ 364 h 370"/>
                  <a:gd name="T64" fmla="*/ 280 w 314"/>
                  <a:gd name="T65" fmla="*/ 370 h 370"/>
                  <a:gd name="T66" fmla="*/ 260 w 314"/>
                  <a:gd name="T67" fmla="*/ 351 h 370"/>
                  <a:gd name="T68" fmla="*/ 249 w 314"/>
                  <a:gd name="T69" fmla="*/ 334 h 370"/>
                  <a:gd name="T70" fmla="*/ 252 w 314"/>
                  <a:gd name="T71" fmla="*/ 323 h 370"/>
                  <a:gd name="T72" fmla="*/ 249 w 314"/>
                  <a:gd name="T73" fmla="*/ 305 h 370"/>
                  <a:gd name="T74" fmla="*/ 228 w 314"/>
                  <a:gd name="T75" fmla="*/ 285 h 370"/>
                  <a:gd name="T76" fmla="*/ 208 w 314"/>
                  <a:gd name="T77" fmla="*/ 246 h 370"/>
                  <a:gd name="T78" fmla="*/ 179 w 314"/>
                  <a:gd name="T79" fmla="*/ 222 h 370"/>
                  <a:gd name="T80" fmla="*/ 153 w 314"/>
                  <a:gd name="T81" fmla="*/ 170 h 370"/>
                  <a:gd name="T82" fmla="*/ 102 w 314"/>
                  <a:gd name="T83" fmla="*/ 124 h 370"/>
                  <a:gd name="T84" fmla="*/ 97 w 314"/>
                  <a:gd name="T85" fmla="*/ 113 h 370"/>
                  <a:gd name="T86" fmla="*/ 67 w 314"/>
                  <a:gd name="T87" fmla="*/ 91 h 370"/>
                  <a:gd name="T88" fmla="*/ 44 w 314"/>
                  <a:gd name="T89" fmla="*/ 78 h 370"/>
                  <a:gd name="T90" fmla="*/ 33 w 314"/>
                  <a:gd name="T91" fmla="*/ 63 h 370"/>
                  <a:gd name="T92" fmla="*/ 20 w 314"/>
                  <a:gd name="T93" fmla="*/ 47 h 370"/>
                  <a:gd name="T94" fmla="*/ 18 w 314"/>
                  <a:gd name="T95" fmla="*/ 37 h 370"/>
                  <a:gd name="T96" fmla="*/ 27 w 314"/>
                  <a:gd name="T97" fmla="*/ 36 h 370"/>
                  <a:gd name="T98" fmla="*/ 31 w 314"/>
                  <a:gd name="T99" fmla="*/ 39 h 370"/>
                  <a:gd name="T100" fmla="*/ 31 w 314"/>
                  <a:gd name="T101" fmla="*/ 32 h 370"/>
                  <a:gd name="T102" fmla="*/ 18 w 314"/>
                  <a:gd name="T103" fmla="*/ 17 h 370"/>
                  <a:gd name="T104" fmla="*/ 3 w 314"/>
                  <a:gd name="T105" fmla="*/ 8 h 370"/>
                  <a:gd name="T106" fmla="*/ 0 w 314"/>
                  <a:gd name="T107" fmla="*/ 4 h 370"/>
                  <a:gd name="T108" fmla="*/ 20 w 314"/>
                  <a:gd name="T109" fmla="*/ 0 h 37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14"/>
                  <a:gd name="T166" fmla="*/ 0 h 370"/>
                  <a:gd name="T167" fmla="*/ 314 w 314"/>
                  <a:gd name="T168" fmla="*/ 370 h 37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14" h="370">
                    <a:moveTo>
                      <a:pt x="20" y="0"/>
                    </a:moveTo>
                    <a:lnTo>
                      <a:pt x="31" y="6"/>
                    </a:lnTo>
                    <a:lnTo>
                      <a:pt x="36" y="17"/>
                    </a:lnTo>
                    <a:lnTo>
                      <a:pt x="42" y="24"/>
                    </a:lnTo>
                    <a:lnTo>
                      <a:pt x="51" y="30"/>
                    </a:lnTo>
                    <a:lnTo>
                      <a:pt x="60" y="32"/>
                    </a:lnTo>
                    <a:lnTo>
                      <a:pt x="67" y="36"/>
                    </a:lnTo>
                    <a:lnTo>
                      <a:pt x="75" y="43"/>
                    </a:lnTo>
                    <a:lnTo>
                      <a:pt x="73" y="43"/>
                    </a:lnTo>
                    <a:lnTo>
                      <a:pt x="73" y="45"/>
                    </a:lnTo>
                    <a:lnTo>
                      <a:pt x="71" y="45"/>
                    </a:lnTo>
                    <a:lnTo>
                      <a:pt x="69" y="45"/>
                    </a:lnTo>
                    <a:lnTo>
                      <a:pt x="69" y="47"/>
                    </a:lnTo>
                    <a:lnTo>
                      <a:pt x="73" y="48"/>
                    </a:lnTo>
                    <a:lnTo>
                      <a:pt x="75" y="50"/>
                    </a:lnTo>
                    <a:lnTo>
                      <a:pt x="77" y="52"/>
                    </a:lnTo>
                    <a:lnTo>
                      <a:pt x="78" y="52"/>
                    </a:lnTo>
                    <a:lnTo>
                      <a:pt x="80" y="54"/>
                    </a:lnTo>
                    <a:lnTo>
                      <a:pt x="86" y="60"/>
                    </a:lnTo>
                    <a:lnTo>
                      <a:pt x="91" y="63"/>
                    </a:lnTo>
                    <a:lnTo>
                      <a:pt x="95" y="71"/>
                    </a:lnTo>
                    <a:lnTo>
                      <a:pt x="99" y="78"/>
                    </a:lnTo>
                    <a:lnTo>
                      <a:pt x="110" y="89"/>
                    </a:lnTo>
                    <a:lnTo>
                      <a:pt x="122" y="98"/>
                    </a:lnTo>
                    <a:lnTo>
                      <a:pt x="137" y="108"/>
                    </a:lnTo>
                    <a:lnTo>
                      <a:pt x="146" y="117"/>
                    </a:lnTo>
                    <a:lnTo>
                      <a:pt x="155" y="128"/>
                    </a:lnTo>
                    <a:lnTo>
                      <a:pt x="166" y="137"/>
                    </a:lnTo>
                    <a:lnTo>
                      <a:pt x="185" y="150"/>
                    </a:lnTo>
                    <a:lnTo>
                      <a:pt x="199" y="165"/>
                    </a:lnTo>
                    <a:lnTo>
                      <a:pt x="219" y="185"/>
                    </a:lnTo>
                    <a:lnTo>
                      <a:pt x="243" y="203"/>
                    </a:lnTo>
                    <a:lnTo>
                      <a:pt x="245" y="203"/>
                    </a:lnTo>
                    <a:lnTo>
                      <a:pt x="247" y="205"/>
                    </a:lnTo>
                    <a:lnTo>
                      <a:pt x="249" y="207"/>
                    </a:lnTo>
                    <a:lnTo>
                      <a:pt x="250" y="209"/>
                    </a:lnTo>
                    <a:lnTo>
                      <a:pt x="252" y="211"/>
                    </a:lnTo>
                    <a:lnTo>
                      <a:pt x="254" y="213"/>
                    </a:lnTo>
                    <a:lnTo>
                      <a:pt x="254" y="215"/>
                    </a:lnTo>
                    <a:lnTo>
                      <a:pt x="252" y="215"/>
                    </a:lnTo>
                    <a:lnTo>
                      <a:pt x="249" y="213"/>
                    </a:lnTo>
                    <a:lnTo>
                      <a:pt x="232" y="205"/>
                    </a:lnTo>
                    <a:lnTo>
                      <a:pt x="214" y="203"/>
                    </a:lnTo>
                    <a:lnTo>
                      <a:pt x="210" y="205"/>
                    </a:lnTo>
                    <a:lnTo>
                      <a:pt x="210" y="207"/>
                    </a:lnTo>
                    <a:lnTo>
                      <a:pt x="210" y="209"/>
                    </a:lnTo>
                    <a:lnTo>
                      <a:pt x="212" y="213"/>
                    </a:lnTo>
                    <a:lnTo>
                      <a:pt x="214" y="216"/>
                    </a:lnTo>
                    <a:lnTo>
                      <a:pt x="216" y="220"/>
                    </a:lnTo>
                    <a:lnTo>
                      <a:pt x="217" y="222"/>
                    </a:lnTo>
                    <a:lnTo>
                      <a:pt x="219" y="226"/>
                    </a:lnTo>
                    <a:lnTo>
                      <a:pt x="221" y="227"/>
                    </a:lnTo>
                    <a:lnTo>
                      <a:pt x="227" y="246"/>
                    </a:lnTo>
                    <a:lnTo>
                      <a:pt x="236" y="263"/>
                    </a:lnTo>
                    <a:lnTo>
                      <a:pt x="239" y="266"/>
                    </a:lnTo>
                    <a:lnTo>
                      <a:pt x="245" y="272"/>
                    </a:lnTo>
                    <a:lnTo>
                      <a:pt x="250" y="277"/>
                    </a:lnTo>
                    <a:lnTo>
                      <a:pt x="256" y="279"/>
                    </a:lnTo>
                    <a:lnTo>
                      <a:pt x="261" y="283"/>
                    </a:lnTo>
                    <a:lnTo>
                      <a:pt x="267" y="285"/>
                    </a:lnTo>
                    <a:lnTo>
                      <a:pt x="272" y="290"/>
                    </a:lnTo>
                    <a:lnTo>
                      <a:pt x="276" y="294"/>
                    </a:lnTo>
                    <a:lnTo>
                      <a:pt x="282" y="298"/>
                    </a:lnTo>
                    <a:lnTo>
                      <a:pt x="285" y="299"/>
                    </a:lnTo>
                    <a:lnTo>
                      <a:pt x="293" y="301"/>
                    </a:lnTo>
                    <a:lnTo>
                      <a:pt x="298" y="305"/>
                    </a:lnTo>
                    <a:lnTo>
                      <a:pt x="304" y="310"/>
                    </a:lnTo>
                    <a:lnTo>
                      <a:pt x="307" y="316"/>
                    </a:lnTo>
                    <a:lnTo>
                      <a:pt x="309" y="318"/>
                    </a:lnTo>
                    <a:lnTo>
                      <a:pt x="311" y="322"/>
                    </a:lnTo>
                    <a:lnTo>
                      <a:pt x="313" y="325"/>
                    </a:lnTo>
                    <a:lnTo>
                      <a:pt x="313" y="329"/>
                    </a:lnTo>
                    <a:lnTo>
                      <a:pt x="314" y="333"/>
                    </a:lnTo>
                    <a:lnTo>
                      <a:pt x="314" y="334"/>
                    </a:lnTo>
                    <a:lnTo>
                      <a:pt x="314" y="336"/>
                    </a:lnTo>
                    <a:lnTo>
                      <a:pt x="314" y="338"/>
                    </a:lnTo>
                    <a:lnTo>
                      <a:pt x="313" y="338"/>
                    </a:lnTo>
                    <a:lnTo>
                      <a:pt x="311" y="334"/>
                    </a:lnTo>
                    <a:lnTo>
                      <a:pt x="307" y="331"/>
                    </a:lnTo>
                    <a:lnTo>
                      <a:pt x="304" y="325"/>
                    </a:lnTo>
                    <a:lnTo>
                      <a:pt x="300" y="323"/>
                    </a:lnTo>
                    <a:lnTo>
                      <a:pt x="294" y="322"/>
                    </a:lnTo>
                    <a:lnTo>
                      <a:pt x="289" y="322"/>
                    </a:lnTo>
                    <a:lnTo>
                      <a:pt x="282" y="322"/>
                    </a:lnTo>
                    <a:lnTo>
                      <a:pt x="276" y="320"/>
                    </a:lnTo>
                    <a:lnTo>
                      <a:pt x="271" y="316"/>
                    </a:lnTo>
                    <a:lnTo>
                      <a:pt x="272" y="322"/>
                    </a:lnTo>
                    <a:lnTo>
                      <a:pt x="274" y="334"/>
                    </a:lnTo>
                    <a:lnTo>
                      <a:pt x="276" y="346"/>
                    </a:lnTo>
                    <a:lnTo>
                      <a:pt x="278" y="355"/>
                    </a:lnTo>
                    <a:lnTo>
                      <a:pt x="280" y="358"/>
                    </a:lnTo>
                    <a:lnTo>
                      <a:pt x="280" y="360"/>
                    </a:lnTo>
                    <a:lnTo>
                      <a:pt x="280" y="364"/>
                    </a:lnTo>
                    <a:lnTo>
                      <a:pt x="282" y="366"/>
                    </a:lnTo>
                    <a:lnTo>
                      <a:pt x="280" y="368"/>
                    </a:lnTo>
                    <a:lnTo>
                      <a:pt x="280" y="370"/>
                    </a:lnTo>
                    <a:lnTo>
                      <a:pt x="278" y="368"/>
                    </a:lnTo>
                    <a:lnTo>
                      <a:pt x="269" y="360"/>
                    </a:lnTo>
                    <a:lnTo>
                      <a:pt x="260" y="351"/>
                    </a:lnTo>
                    <a:lnTo>
                      <a:pt x="252" y="342"/>
                    </a:lnTo>
                    <a:lnTo>
                      <a:pt x="250" y="338"/>
                    </a:lnTo>
                    <a:lnTo>
                      <a:pt x="249" y="334"/>
                    </a:lnTo>
                    <a:lnTo>
                      <a:pt x="250" y="331"/>
                    </a:lnTo>
                    <a:lnTo>
                      <a:pt x="250" y="327"/>
                    </a:lnTo>
                    <a:lnTo>
                      <a:pt x="252" y="323"/>
                    </a:lnTo>
                    <a:lnTo>
                      <a:pt x="252" y="316"/>
                    </a:lnTo>
                    <a:lnTo>
                      <a:pt x="250" y="310"/>
                    </a:lnTo>
                    <a:lnTo>
                      <a:pt x="249" y="305"/>
                    </a:lnTo>
                    <a:lnTo>
                      <a:pt x="243" y="299"/>
                    </a:lnTo>
                    <a:lnTo>
                      <a:pt x="239" y="296"/>
                    </a:lnTo>
                    <a:lnTo>
                      <a:pt x="228" y="285"/>
                    </a:lnTo>
                    <a:lnTo>
                      <a:pt x="223" y="270"/>
                    </a:lnTo>
                    <a:lnTo>
                      <a:pt x="217" y="255"/>
                    </a:lnTo>
                    <a:lnTo>
                      <a:pt x="208" y="246"/>
                    </a:lnTo>
                    <a:lnTo>
                      <a:pt x="197" y="240"/>
                    </a:lnTo>
                    <a:lnTo>
                      <a:pt x="186" y="233"/>
                    </a:lnTo>
                    <a:lnTo>
                      <a:pt x="179" y="222"/>
                    </a:lnTo>
                    <a:lnTo>
                      <a:pt x="174" y="209"/>
                    </a:lnTo>
                    <a:lnTo>
                      <a:pt x="170" y="196"/>
                    </a:lnTo>
                    <a:lnTo>
                      <a:pt x="153" y="170"/>
                    </a:lnTo>
                    <a:lnTo>
                      <a:pt x="130" y="146"/>
                    </a:lnTo>
                    <a:lnTo>
                      <a:pt x="106" y="128"/>
                    </a:lnTo>
                    <a:lnTo>
                      <a:pt x="102" y="124"/>
                    </a:lnTo>
                    <a:lnTo>
                      <a:pt x="99" y="120"/>
                    </a:lnTo>
                    <a:lnTo>
                      <a:pt x="99" y="117"/>
                    </a:lnTo>
                    <a:lnTo>
                      <a:pt x="97" y="113"/>
                    </a:lnTo>
                    <a:lnTo>
                      <a:pt x="95" y="108"/>
                    </a:lnTo>
                    <a:lnTo>
                      <a:pt x="82" y="98"/>
                    </a:lnTo>
                    <a:lnTo>
                      <a:pt x="67" y="91"/>
                    </a:lnTo>
                    <a:lnTo>
                      <a:pt x="51" y="85"/>
                    </a:lnTo>
                    <a:lnTo>
                      <a:pt x="47" y="82"/>
                    </a:lnTo>
                    <a:lnTo>
                      <a:pt x="44" y="78"/>
                    </a:lnTo>
                    <a:lnTo>
                      <a:pt x="40" y="74"/>
                    </a:lnTo>
                    <a:lnTo>
                      <a:pt x="36" y="69"/>
                    </a:lnTo>
                    <a:lnTo>
                      <a:pt x="33" y="63"/>
                    </a:lnTo>
                    <a:lnTo>
                      <a:pt x="29" y="58"/>
                    </a:lnTo>
                    <a:lnTo>
                      <a:pt x="23" y="52"/>
                    </a:lnTo>
                    <a:lnTo>
                      <a:pt x="20" y="47"/>
                    </a:lnTo>
                    <a:lnTo>
                      <a:pt x="18" y="43"/>
                    </a:lnTo>
                    <a:lnTo>
                      <a:pt x="18" y="41"/>
                    </a:lnTo>
                    <a:lnTo>
                      <a:pt x="18" y="37"/>
                    </a:lnTo>
                    <a:lnTo>
                      <a:pt x="20" y="36"/>
                    </a:lnTo>
                    <a:lnTo>
                      <a:pt x="23" y="36"/>
                    </a:lnTo>
                    <a:lnTo>
                      <a:pt x="27" y="36"/>
                    </a:lnTo>
                    <a:lnTo>
                      <a:pt x="27" y="37"/>
                    </a:lnTo>
                    <a:lnTo>
                      <a:pt x="29" y="37"/>
                    </a:lnTo>
                    <a:lnTo>
                      <a:pt x="31" y="39"/>
                    </a:lnTo>
                    <a:lnTo>
                      <a:pt x="31" y="37"/>
                    </a:lnTo>
                    <a:lnTo>
                      <a:pt x="31" y="32"/>
                    </a:lnTo>
                    <a:lnTo>
                      <a:pt x="27" y="26"/>
                    </a:lnTo>
                    <a:lnTo>
                      <a:pt x="23" y="23"/>
                    </a:lnTo>
                    <a:lnTo>
                      <a:pt x="18" y="17"/>
                    </a:lnTo>
                    <a:lnTo>
                      <a:pt x="12" y="13"/>
                    </a:lnTo>
                    <a:lnTo>
                      <a:pt x="9" y="12"/>
                    </a:lnTo>
                    <a:lnTo>
                      <a:pt x="3" y="8"/>
                    </a:lnTo>
                    <a:lnTo>
                      <a:pt x="2" y="6"/>
                    </a:lnTo>
                    <a:lnTo>
                      <a:pt x="0" y="4"/>
                    </a:lnTo>
                    <a:lnTo>
                      <a:pt x="2" y="2"/>
                    </a:lnTo>
                    <a:lnTo>
                      <a:pt x="7" y="0"/>
                    </a:lnTo>
                    <a:lnTo>
                      <a:pt x="2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9" name="Freeform 1545"/>
              <p:cNvSpPr>
                <a:spLocks/>
              </p:cNvSpPr>
              <p:nvPr/>
            </p:nvSpPr>
            <p:spPr bwMode="auto">
              <a:xfrm>
                <a:off x="4314825" y="1574800"/>
                <a:ext cx="228600" cy="80962"/>
              </a:xfrm>
              <a:custGeom>
                <a:avLst/>
                <a:gdLst>
                  <a:gd name="T0" fmla="*/ 232 w 287"/>
                  <a:gd name="T1" fmla="*/ 3 h 101"/>
                  <a:gd name="T2" fmla="*/ 236 w 287"/>
                  <a:gd name="T3" fmla="*/ 9 h 101"/>
                  <a:gd name="T4" fmla="*/ 256 w 287"/>
                  <a:gd name="T5" fmla="*/ 3 h 101"/>
                  <a:gd name="T6" fmla="*/ 254 w 287"/>
                  <a:gd name="T7" fmla="*/ 9 h 101"/>
                  <a:gd name="T8" fmla="*/ 256 w 287"/>
                  <a:gd name="T9" fmla="*/ 13 h 101"/>
                  <a:gd name="T10" fmla="*/ 256 w 287"/>
                  <a:gd name="T11" fmla="*/ 20 h 101"/>
                  <a:gd name="T12" fmla="*/ 278 w 287"/>
                  <a:gd name="T13" fmla="*/ 27 h 101"/>
                  <a:gd name="T14" fmla="*/ 276 w 287"/>
                  <a:gd name="T15" fmla="*/ 35 h 101"/>
                  <a:gd name="T16" fmla="*/ 286 w 287"/>
                  <a:gd name="T17" fmla="*/ 38 h 101"/>
                  <a:gd name="T18" fmla="*/ 278 w 287"/>
                  <a:gd name="T19" fmla="*/ 46 h 101"/>
                  <a:gd name="T20" fmla="*/ 265 w 287"/>
                  <a:gd name="T21" fmla="*/ 53 h 101"/>
                  <a:gd name="T22" fmla="*/ 260 w 287"/>
                  <a:gd name="T23" fmla="*/ 61 h 101"/>
                  <a:gd name="T24" fmla="*/ 245 w 287"/>
                  <a:gd name="T25" fmla="*/ 68 h 101"/>
                  <a:gd name="T26" fmla="*/ 199 w 287"/>
                  <a:gd name="T27" fmla="*/ 83 h 101"/>
                  <a:gd name="T28" fmla="*/ 168 w 287"/>
                  <a:gd name="T29" fmla="*/ 90 h 101"/>
                  <a:gd name="T30" fmla="*/ 135 w 287"/>
                  <a:gd name="T31" fmla="*/ 99 h 101"/>
                  <a:gd name="T32" fmla="*/ 71 w 287"/>
                  <a:gd name="T33" fmla="*/ 88 h 101"/>
                  <a:gd name="T34" fmla="*/ 31 w 287"/>
                  <a:gd name="T35" fmla="*/ 86 h 101"/>
                  <a:gd name="T36" fmla="*/ 51 w 287"/>
                  <a:gd name="T37" fmla="*/ 81 h 101"/>
                  <a:gd name="T38" fmla="*/ 64 w 287"/>
                  <a:gd name="T39" fmla="*/ 72 h 101"/>
                  <a:gd name="T40" fmla="*/ 55 w 287"/>
                  <a:gd name="T41" fmla="*/ 70 h 101"/>
                  <a:gd name="T42" fmla="*/ 59 w 287"/>
                  <a:gd name="T43" fmla="*/ 68 h 101"/>
                  <a:gd name="T44" fmla="*/ 46 w 287"/>
                  <a:gd name="T45" fmla="*/ 66 h 101"/>
                  <a:gd name="T46" fmla="*/ 42 w 287"/>
                  <a:gd name="T47" fmla="*/ 59 h 101"/>
                  <a:gd name="T48" fmla="*/ 18 w 287"/>
                  <a:gd name="T49" fmla="*/ 61 h 101"/>
                  <a:gd name="T50" fmla="*/ 7 w 287"/>
                  <a:gd name="T51" fmla="*/ 59 h 101"/>
                  <a:gd name="T52" fmla="*/ 53 w 287"/>
                  <a:gd name="T53" fmla="*/ 51 h 101"/>
                  <a:gd name="T54" fmla="*/ 66 w 287"/>
                  <a:gd name="T55" fmla="*/ 50 h 101"/>
                  <a:gd name="T56" fmla="*/ 49 w 287"/>
                  <a:gd name="T57" fmla="*/ 48 h 101"/>
                  <a:gd name="T58" fmla="*/ 62 w 287"/>
                  <a:gd name="T59" fmla="*/ 40 h 101"/>
                  <a:gd name="T60" fmla="*/ 20 w 287"/>
                  <a:gd name="T61" fmla="*/ 40 h 101"/>
                  <a:gd name="T62" fmla="*/ 5 w 287"/>
                  <a:gd name="T63" fmla="*/ 35 h 101"/>
                  <a:gd name="T64" fmla="*/ 15 w 287"/>
                  <a:gd name="T65" fmla="*/ 29 h 101"/>
                  <a:gd name="T66" fmla="*/ 31 w 287"/>
                  <a:gd name="T67" fmla="*/ 29 h 101"/>
                  <a:gd name="T68" fmla="*/ 24 w 287"/>
                  <a:gd name="T69" fmla="*/ 26 h 101"/>
                  <a:gd name="T70" fmla="*/ 26 w 287"/>
                  <a:gd name="T71" fmla="*/ 22 h 101"/>
                  <a:gd name="T72" fmla="*/ 35 w 287"/>
                  <a:gd name="T73" fmla="*/ 18 h 101"/>
                  <a:gd name="T74" fmla="*/ 37 w 287"/>
                  <a:gd name="T75" fmla="*/ 14 h 101"/>
                  <a:gd name="T76" fmla="*/ 59 w 287"/>
                  <a:gd name="T77" fmla="*/ 26 h 101"/>
                  <a:gd name="T78" fmla="*/ 57 w 287"/>
                  <a:gd name="T79" fmla="*/ 16 h 101"/>
                  <a:gd name="T80" fmla="*/ 55 w 287"/>
                  <a:gd name="T81" fmla="*/ 11 h 101"/>
                  <a:gd name="T82" fmla="*/ 48 w 287"/>
                  <a:gd name="T83" fmla="*/ 9 h 101"/>
                  <a:gd name="T84" fmla="*/ 66 w 287"/>
                  <a:gd name="T85" fmla="*/ 7 h 101"/>
                  <a:gd name="T86" fmla="*/ 77 w 287"/>
                  <a:gd name="T87" fmla="*/ 16 h 101"/>
                  <a:gd name="T88" fmla="*/ 88 w 287"/>
                  <a:gd name="T89" fmla="*/ 27 h 101"/>
                  <a:gd name="T90" fmla="*/ 75 w 287"/>
                  <a:gd name="T91" fmla="*/ 31 h 101"/>
                  <a:gd name="T92" fmla="*/ 84 w 287"/>
                  <a:gd name="T93" fmla="*/ 37 h 101"/>
                  <a:gd name="T94" fmla="*/ 86 w 287"/>
                  <a:gd name="T95" fmla="*/ 46 h 101"/>
                  <a:gd name="T96" fmla="*/ 95 w 287"/>
                  <a:gd name="T97" fmla="*/ 33 h 101"/>
                  <a:gd name="T98" fmla="*/ 106 w 287"/>
                  <a:gd name="T99" fmla="*/ 33 h 101"/>
                  <a:gd name="T100" fmla="*/ 112 w 287"/>
                  <a:gd name="T101" fmla="*/ 26 h 101"/>
                  <a:gd name="T102" fmla="*/ 112 w 287"/>
                  <a:gd name="T103" fmla="*/ 18 h 101"/>
                  <a:gd name="T104" fmla="*/ 124 w 287"/>
                  <a:gd name="T105" fmla="*/ 20 h 101"/>
                  <a:gd name="T106" fmla="*/ 134 w 287"/>
                  <a:gd name="T107" fmla="*/ 26 h 101"/>
                  <a:gd name="T108" fmla="*/ 134 w 287"/>
                  <a:gd name="T109" fmla="*/ 18 h 101"/>
                  <a:gd name="T110" fmla="*/ 156 w 287"/>
                  <a:gd name="T111" fmla="*/ 14 h 101"/>
                  <a:gd name="T112" fmla="*/ 168 w 287"/>
                  <a:gd name="T113" fmla="*/ 26 h 101"/>
                  <a:gd name="T114" fmla="*/ 170 w 287"/>
                  <a:gd name="T115" fmla="*/ 18 h 101"/>
                  <a:gd name="T116" fmla="*/ 185 w 287"/>
                  <a:gd name="T117" fmla="*/ 18 h 101"/>
                  <a:gd name="T118" fmla="*/ 198 w 287"/>
                  <a:gd name="T119" fmla="*/ 13 h 101"/>
                  <a:gd name="T120" fmla="*/ 209 w 287"/>
                  <a:gd name="T121" fmla="*/ 11 h 101"/>
                  <a:gd name="T122" fmla="*/ 216 w 287"/>
                  <a:gd name="T123" fmla="*/ 2 h 10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7"/>
                  <a:gd name="T187" fmla="*/ 0 h 101"/>
                  <a:gd name="T188" fmla="*/ 287 w 287"/>
                  <a:gd name="T189" fmla="*/ 101 h 10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7" h="101">
                    <a:moveTo>
                      <a:pt x="225" y="0"/>
                    </a:moveTo>
                    <a:lnTo>
                      <a:pt x="225" y="2"/>
                    </a:lnTo>
                    <a:lnTo>
                      <a:pt x="227" y="3"/>
                    </a:lnTo>
                    <a:lnTo>
                      <a:pt x="231" y="3"/>
                    </a:lnTo>
                    <a:lnTo>
                      <a:pt x="232" y="3"/>
                    </a:lnTo>
                    <a:lnTo>
                      <a:pt x="234" y="5"/>
                    </a:lnTo>
                    <a:lnTo>
                      <a:pt x="236" y="5"/>
                    </a:lnTo>
                    <a:lnTo>
                      <a:pt x="236" y="7"/>
                    </a:lnTo>
                    <a:lnTo>
                      <a:pt x="236" y="9"/>
                    </a:lnTo>
                    <a:lnTo>
                      <a:pt x="238" y="9"/>
                    </a:lnTo>
                    <a:lnTo>
                      <a:pt x="242" y="9"/>
                    </a:lnTo>
                    <a:lnTo>
                      <a:pt x="247" y="7"/>
                    </a:lnTo>
                    <a:lnTo>
                      <a:pt x="251" y="3"/>
                    </a:lnTo>
                    <a:lnTo>
                      <a:pt x="256" y="3"/>
                    </a:lnTo>
                    <a:lnTo>
                      <a:pt x="262" y="3"/>
                    </a:lnTo>
                    <a:lnTo>
                      <a:pt x="258" y="5"/>
                    </a:lnTo>
                    <a:lnTo>
                      <a:pt x="256" y="7"/>
                    </a:lnTo>
                    <a:lnTo>
                      <a:pt x="254" y="9"/>
                    </a:lnTo>
                    <a:lnTo>
                      <a:pt x="253" y="11"/>
                    </a:lnTo>
                    <a:lnTo>
                      <a:pt x="251" y="11"/>
                    </a:lnTo>
                    <a:lnTo>
                      <a:pt x="253" y="13"/>
                    </a:lnTo>
                    <a:lnTo>
                      <a:pt x="254" y="13"/>
                    </a:lnTo>
                    <a:lnTo>
                      <a:pt x="256" y="13"/>
                    </a:lnTo>
                    <a:lnTo>
                      <a:pt x="260" y="13"/>
                    </a:lnTo>
                    <a:lnTo>
                      <a:pt x="262" y="14"/>
                    </a:lnTo>
                    <a:lnTo>
                      <a:pt x="260" y="18"/>
                    </a:lnTo>
                    <a:lnTo>
                      <a:pt x="256" y="20"/>
                    </a:lnTo>
                    <a:lnTo>
                      <a:pt x="253" y="22"/>
                    </a:lnTo>
                    <a:lnTo>
                      <a:pt x="260" y="22"/>
                    </a:lnTo>
                    <a:lnTo>
                      <a:pt x="267" y="24"/>
                    </a:lnTo>
                    <a:lnTo>
                      <a:pt x="273" y="26"/>
                    </a:lnTo>
                    <a:lnTo>
                      <a:pt x="278" y="27"/>
                    </a:lnTo>
                    <a:lnTo>
                      <a:pt x="280" y="27"/>
                    </a:lnTo>
                    <a:lnTo>
                      <a:pt x="282" y="29"/>
                    </a:lnTo>
                    <a:lnTo>
                      <a:pt x="280" y="31"/>
                    </a:lnTo>
                    <a:lnTo>
                      <a:pt x="275" y="35"/>
                    </a:lnTo>
                    <a:lnTo>
                      <a:pt x="276" y="35"/>
                    </a:lnTo>
                    <a:lnTo>
                      <a:pt x="280" y="35"/>
                    </a:lnTo>
                    <a:lnTo>
                      <a:pt x="284" y="35"/>
                    </a:lnTo>
                    <a:lnTo>
                      <a:pt x="286" y="35"/>
                    </a:lnTo>
                    <a:lnTo>
                      <a:pt x="287" y="35"/>
                    </a:lnTo>
                    <a:lnTo>
                      <a:pt x="286" y="38"/>
                    </a:lnTo>
                    <a:lnTo>
                      <a:pt x="284" y="40"/>
                    </a:lnTo>
                    <a:lnTo>
                      <a:pt x="284" y="42"/>
                    </a:lnTo>
                    <a:lnTo>
                      <a:pt x="282" y="42"/>
                    </a:lnTo>
                    <a:lnTo>
                      <a:pt x="278" y="44"/>
                    </a:lnTo>
                    <a:lnTo>
                      <a:pt x="278" y="46"/>
                    </a:lnTo>
                    <a:lnTo>
                      <a:pt x="278" y="48"/>
                    </a:lnTo>
                    <a:lnTo>
                      <a:pt x="276" y="50"/>
                    </a:lnTo>
                    <a:lnTo>
                      <a:pt x="273" y="51"/>
                    </a:lnTo>
                    <a:lnTo>
                      <a:pt x="269" y="51"/>
                    </a:lnTo>
                    <a:lnTo>
                      <a:pt x="265" y="53"/>
                    </a:lnTo>
                    <a:lnTo>
                      <a:pt x="262" y="55"/>
                    </a:lnTo>
                    <a:lnTo>
                      <a:pt x="260" y="59"/>
                    </a:lnTo>
                    <a:lnTo>
                      <a:pt x="260" y="61"/>
                    </a:lnTo>
                    <a:lnTo>
                      <a:pt x="260" y="62"/>
                    </a:lnTo>
                    <a:lnTo>
                      <a:pt x="258" y="62"/>
                    </a:lnTo>
                    <a:lnTo>
                      <a:pt x="254" y="64"/>
                    </a:lnTo>
                    <a:lnTo>
                      <a:pt x="249" y="66"/>
                    </a:lnTo>
                    <a:lnTo>
                      <a:pt x="245" y="68"/>
                    </a:lnTo>
                    <a:lnTo>
                      <a:pt x="240" y="68"/>
                    </a:lnTo>
                    <a:lnTo>
                      <a:pt x="227" y="70"/>
                    </a:lnTo>
                    <a:lnTo>
                      <a:pt x="216" y="75"/>
                    </a:lnTo>
                    <a:lnTo>
                      <a:pt x="205" y="81"/>
                    </a:lnTo>
                    <a:lnTo>
                      <a:pt x="199" y="83"/>
                    </a:lnTo>
                    <a:lnTo>
                      <a:pt x="194" y="85"/>
                    </a:lnTo>
                    <a:lnTo>
                      <a:pt x="187" y="86"/>
                    </a:lnTo>
                    <a:lnTo>
                      <a:pt x="181" y="86"/>
                    </a:lnTo>
                    <a:lnTo>
                      <a:pt x="174" y="86"/>
                    </a:lnTo>
                    <a:lnTo>
                      <a:pt x="168" y="90"/>
                    </a:lnTo>
                    <a:lnTo>
                      <a:pt x="163" y="92"/>
                    </a:lnTo>
                    <a:lnTo>
                      <a:pt x="157" y="94"/>
                    </a:lnTo>
                    <a:lnTo>
                      <a:pt x="154" y="97"/>
                    </a:lnTo>
                    <a:lnTo>
                      <a:pt x="146" y="99"/>
                    </a:lnTo>
                    <a:lnTo>
                      <a:pt x="135" y="99"/>
                    </a:lnTo>
                    <a:lnTo>
                      <a:pt x="124" y="101"/>
                    </a:lnTo>
                    <a:lnTo>
                      <a:pt x="113" y="99"/>
                    </a:lnTo>
                    <a:lnTo>
                      <a:pt x="101" y="97"/>
                    </a:lnTo>
                    <a:lnTo>
                      <a:pt x="90" y="94"/>
                    </a:lnTo>
                    <a:lnTo>
                      <a:pt x="71" y="88"/>
                    </a:lnTo>
                    <a:lnTo>
                      <a:pt x="51" y="88"/>
                    </a:lnTo>
                    <a:lnTo>
                      <a:pt x="31" y="90"/>
                    </a:lnTo>
                    <a:lnTo>
                      <a:pt x="29" y="90"/>
                    </a:lnTo>
                    <a:lnTo>
                      <a:pt x="29" y="88"/>
                    </a:lnTo>
                    <a:lnTo>
                      <a:pt x="31" y="86"/>
                    </a:lnTo>
                    <a:lnTo>
                      <a:pt x="31" y="85"/>
                    </a:lnTo>
                    <a:lnTo>
                      <a:pt x="35" y="85"/>
                    </a:lnTo>
                    <a:lnTo>
                      <a:pt x="35" y="83"/>
                    </a:lnTo>
                    <a:lnTo>
                      <a:pt x="44" y="83"/>
                    </a:lnTo>
                    <a:lnTo>
                      <a:pt x="51" y="81"/>
                    </a:lnTo>
                    <a:lnTo>
                      <a:pt x="53" y="79"/>
                    </a:lnTo>
                    <a:lnTo>
                      <a:pt x="55" y="77"/>
                    </a:lnTo>
                    <a:lnTo>
                      <a:pt x="59" y="75"/>
                    </a:lnTo>
                    <a:lnTo>
                      <a:pt x="62" y="74"/>
                    </a:lnTo>
                    <a:lnTo>
                      <a:pt x="64" y="72"/>
                    </a:lnTo>
                    <a:lnTo>
                      <a:pt x="66" y="72"/>
                    </a:lnTo>
                    <a:lnTo>
                      <a:pt x="64" y="72"/>
                    </a:lnTo>
                    <a:lnTo>
                      <a:pt x="62" y="72"/>
                    </a:lnTo>
                    <a:lnTo>
                      <a:pt x="59" y="70"/>
                    </a:lnTo>
                    <a:lnTo>
                      <a:pt x="55" y="70"/>
                    </a:lnTo>
                    <a:lnTo>
                      <a:pt x="57" y="68"/>
                    </a:lnTo>
                    <a:lnTo>
                      <a:pt x="59" y="68"/>
                    </a:lnTo>
                    <a:lnTo>
                      <a:pt x="55" y="68"/>
                    </a:lnTo>
                    <a:lnTo>
                      <a:pt x="53" y="68"/>
                    </a:lnTo>
                    <a:lnTo>
                      <a:pt x="49" y="68"/>
                    </a:lnTo>
                    <a:lnTo>
                      <a:pt x="48" y="68"/>
                    </a:lnTo>
                    <a:lnTo>
                      <a:pt x="46" y="66"/>
                    </a:lnTo>
                    <a:lnTo>
                      <a:pt x="44" y="64"/>
                    </a:lnTo>
                    <a:lnTo>
                      <a:pt x="44" y="62"/>
                    </a:lnTo>
                    <a:lnTo>
                      <a:pt x="44" y="61"/>
                    </a:lnTo>
                    <a:lnTo>
                      <a:pt x="44" y="59"/>
                    </a:lnTo>
                    <a:lnTo>
                      <a:pt x="42" y="59"/>
                    </a:lnTo>
                    <a:lnTo>
                      <a:pt x="38" y="57"/>
                    </a:lnTo>
                    <a:lnTo>
                      <a:pt x="35" y="59"/>
                    </a:lnTo>
                    <a:lnTo>
                      <a:pt x="29" y="59"/>
                    </a:lnTo>
                    <a:lnTo>
                      <a:pt x="24" y="61"/>
                    </a:lnTo>
                    <a:lnTo>
                      <a:pt x="18" y="61"/>
                    </a:lnTo>
                    <a:lnTo>
                      <a:pt x="15" y="61"/>
                    </a:lnTo>
                    <a:lnTo>
                      <a:pt x="13" y="59"/>
                    </a:lnTo>
                    <a:lnTo>
                      <a:pt x="11" y="59"/>
                    </a:lnTo>
                    <a:lnTo>
                      <a:pt x="7" y="59"/>
                    </a:lnTo>
                    <a:lnTo>
                      <a:pt x="26" y="53"/>
                    </a:lnTo>
                    <a:lnTo>
                      <a:pt x="44" y="51"/>
                    </a:lnTo>
                    <a:lnTo>
                      <a:pt x="46" y="51"/>
                    </a:lnTo>
                    <a:lnTo>
                      <a:pt x="49" y="51"/>
                    </a:lnTo>
                    <a:lnTo>
                      <a:pt x="53" y="51"/>
                    </a:lnTo>
                    <a:lnTo>
                      <a:pt x="59" y="51"/>
                    </a:lnTo>
                    <a:lnTo>
                      <a:pt x="64" y="51"/>
                    </a:lnTo>
                    <a:lnTo>
                      <a:pt x="66" y="50"/>
                    </a:lnTo>
                    <a:lnTo>
                      <a:pt x="68" y="48"/>
                    </a:lnTo>
                    <a:lnTo>
                      <a:pt x="66" y="50"/>
                    </a:lnTo>
                    <a:lnTo>
                      <a:pt x="64" y="50"/>
                    </a:lnTo>
                    <a:lnTo>
                      <a:pt x="60" y="50"/>
                    </a:lnTo>
                    <a:lnTo>
                      <a:pt x="55" y="48"/>
                    </a:lnTo>
                    <a:lnTo>
                      <a:pt x="51" y="48"/>
                    </a:lnTo>
                    <a:lnTo>
                      <a:pt x="49" y="48"/>
                    </a:lnTo>
                    <a:lnTo>
                      <a:pt x="48" y="46"/>
                    </a:lnTo>
                    <a:lnTo>
                      <a:pt x="51" y="44"/>
                    </a:lnTo>
                    <a:lnTo>
                      <a:pt x="53" y="42"/>
                    </a:lnTo>
                    <a:lnTo>
                      <a:pt x="59" y="40"/>
                    </a:lnTo>
                    <a:lnTo>
                      <a:pt x="62" y="40"/>
                    </a:lnTo>
                    <a:lnTo>
                      <a:pt x="66" y="38"/>
                    </a:lnTo>
                    <a:lnTo>
                      <a:pt x="68" y="37"/>
                    </a:lnTo>
                    <a:lnTo>
                      <a:pt x="49" y="35"/>
                    </a:lnTo>
                    <a:lnTo>
                      <a:pt x="31" y="38"/>
                    </a:lnTo>
                    <a:lnTo>
                      <a:pt x="20" y="40"/>
                    </a:lnTo>
                    <a:lnTo>
                      <a:pt x="9" y="38"/>
                    </a:lnTo>
                    <a:lnTo>
                      <a:pt x="0" y="35"/>
                    </a:lnTo>
                    <a:lnTo>
                      <a:pt x="2" y="35"/>
                    </a:lnTo>
                    <a:lnTo>
                      <a:pt x="5" y="35"/>
                    </a:lnTo>
                    <a:lnTo>
                      <a:pt x="7" y="33"/>
                    </a:lnTo>
                    <a:lnTo>
                      <a:pt x="11" y="33"/>
                    </a:lnTo>
                    <a:lnTo>
                      <a:pt x="15" y="33"/>
                    </a:lnTo>
                    <a:lnTo>
                      <a:pt x="15" y="31"/>
                    </a:lnTo>
                    <a:lnTo>
                      <a:pt x="15" y="29"/>
                    </a:lnTo>
                    <a:lnTo>
                      <a:pt x="16" y="29"/>
                    </a:lnTo>
                    <a:lnTo>
                      <a:pt x="18" y="29"/>
                    </a:lnTo>
                    <a:lnTo>
                      <a:pt x="24" y="29"/>
                    </a:lnTo>
                    <a:lnTo>
                      <a:pt x="27" y="29"/>
                    </a:lnTo>
                    <a:lnTo>
                      <a:pt x="31" y="29"/>
                    </a:lnTo>
                    <a:lnTo>
                      <a:pt x="33" y="27"/>
                    </a:lnTo>
                    <a:lnTo>
                      <a:pt x="29" y="27"/>
                    </a:lnTo>
                    <a:lnTo>
                      <a:pt x="26" y="26"/>
                    </a:lnTo>
                    <a:lnTo>
                      <a:pt x="24" y="26"/>
                    </a:lnTo>
                    <a:lnTo>
                      <a:pt x="22" y="24"/>
                    </a:lnTo>
                    <a:lnTo>
                      <a:pt x="29" y="24"/>
                    </a:lnTo>
                    <a:lnTo>
                      <a:pt x="27" y="22"/>
                    </a:lnTo>
                    <a:lnTo>
                      <a:pt x="26" y="22"/>
                    </a:lnTo>
                    <a:lnTo>
                      <a:pt x="24" y="20"/>
                    </a:lnTo>
                    <a:lnTo>
                      <a:pt x="26" y="20"/>
                    </a:lnTo>
                    <a:lnTo>
                      <a:pt x="29" y="20"/>
                    </a:lnTo>
                    <a:lnTo>
                      <a:pt x="31" y="18"/>
                    </a:lnTo>
                    <a:lnTo>
                      <a:pt x="35" y="18"/>
                    </a:lnTo>
                    <a:lnTo>
                      <a:pt x="33" y="18"/>
                    </a:lnTo>
                    <a:lnTo>
                      <a:pt x="33" y="16"/>
                    </a:lnTo>
                    <a:lnTo>
                      <a:pt x="37" y="14"/>
                    </a:lnTo>
                    <a:lnTo>
                      <a:pt x="42" y="16"/>
                    </a:lnTo>
                    <a:lnTo>
                      <a:pt x="46" y="18"/>
                    </a:lnTo>
                    <a:lnTo>
                      <a:pt x="51" y="20"/>
                    </a:lnTo>
                    <a:lnTo>
                      <a:pt x="55" y="22"/>
                    </a:lnTo>
                    <a:lnTo>
                      <a:pt x="59" y="26"/>
                    </a:lnTo>
                    <a:lnTo>
                      <a:pt x="62" y="24"/>
                    </a:lnTo>
                    <a:lnTo>
                      <a:pt x="62" y="22"/>
                    </a:lnTo>
                    <a:lnTo>
                      <a:pt x="60" y="20"/>
                    </a:lnTo>
                    <a:lnTo>
                      <a:pt x="59" y="18"/>
                    </a:lnTo>
                    <a:lnTo>
                      <a:pt x="57" y="16"/>
                    </a:lnTo>
                    <a:lnTo>
                      <a:pt x="55" y="14"/>
                    </a:lnTo>
                    <a:lnTo>
                      <a:pt x="53" y="13"/>
                    </a:lnTo>
                    <a:lnTo>
                      <a:pt x="59" y="11"/>
                    </a:lnTo>
                    <a:lnTo>
                      <a:pt x="55" y="11"/>
                    </a:lnTo>
                    <a:lnTo>
                      <a:pt x="51" y="11"/>
                    </a:lnTo>
                    <a:lnTo>
                      <a:pt x="48" y="11"/>
                    </a:lnTo>
                    <a:lnTo>
                      <a:pt x="46" y="11"/>
                    </a:lnTo>
                    <a:lnTo>
                      <a:pt x="44" y="11"/>
                    </a:lnTo>
                    <a:lnTo>
                      <a:pt x="48" y="9"/>
                    </a:lnTo>
                    <a:lnTo>
                      <a:pt x="53" y="9"/>
                    </a:lnTo>
                    <a:lnTo>
                      <a:pt x="57" y="7"/>
                    </a:lnTo>
                    <a:lnTo>
                      <a:pt x="62" y="7"/>
                    </a:lnTo>
                    <a:lnTo>
                      <a:pt x="64" y="7"/>
                    </a:lnTo>
                    <a:lnTo>
                      <a:pt x="66" y="7"/>
                    </a:lnTo>
                    <a:lnTo>
                      <a:pt x="70" y="9"/>
                    </a:lnTo>
                    <a:lnTo>
                      <a:pt x="73" y="11"/>
                    </a:lnTo>
                    <a:lnTo>
                      <a:pt x="75" y="13"/>
                    </a:lnTo>
                    <a:lnTo>
                      <a:pt x="75" y="14"/>
                    </a:lnTo>
                    <a:lnTo>
                      <a:pt x="77" y="16"/>
                    </a:lnTo>
                    <a:lnTo>
                      <a:pt x="79" y="18"/>
                    </a:lnTo>
                    <a:lnTo>
                      <a:pt x="82" y="20"/>
                    </a:lnTo>
                    <a:lnTo>
                      <a:pt x="86" y="22"/>
                    </a:lnTo>
                    <a:lnTo>
                      <a:pt x="88" y="24"/>
                    </a:lnTo>
                    <a:lnTo>
                      <a:pt x="88" y="27"/>
                    </a:lnTo>
                    <a:lnTo>
                      <a:pt x="86" y="29"/>
                    </a:lnTo>
                    <a:lnTo>
                      <a:pt x="84" y="29"/>
                    </a:lnTo>
                    <a:lnTo>
                      <a:pt x="81" y="31"/>
                    </a:lnTo>
                    <a:lnTo>
                      <a:pt x="79" y="31"/>
                    </a:lnTo>
                    <a:lnTo>
                      <a:pt x="75" y="31"/>
                    </a:lnTo>
                    <a:lnTo>
                      <a:pt x="73" y="31"/>
                    </a:lnTo>
                    <a:lnTo>
                      <a:pt x="77" y="31"/>
                    </a:lnTo>
                    <a:lnTo>
                      <a:pt x="79" y="33"/>
                    </a:lnTo>
                    <a:lnTo>
                      <a:pt x="82" y="35"/>
                    </a:lnTo>
                    <a:lnTo>
                      <a:pt x="84" y="37"/>
                    </a:lnTo>
                    <a:lnTo>
                      <a:pt x="84" y="38"/>
                    </a:lnTo>
                    <a:lnTo>
                      <a:pt x="84" y="40"/>
                    </a:lnTo>
                    <a:lnTo>
                      <a:pt x="84" y="44"/>
                    </a:lnTo>
                    <a:lnTo>
                      <a:pt x="86" y="44"/>
                    </a:lnTo>
                    <a:lnTo>
                      <a:pt x="86" y="46"/>
                    </a:lnTo>
                    <a:lnTo>
                      <a:pt x="88" y="44"/>
                    </a:lnTo>
                    <a:lnTo>
                      <a:pt x="90" y="42"/>
                    </a:lnTo>
                    <a:lnTo>
                      <a:pt x="92" y="38"/>
                    </a:lnTo>
                    <a:lnTo>
                      <a:pt x="93" y="35"/>
                    </a:lnTo>
                    <a:lnTo>
                      <a:pt x="95" y="33"/>
                    </a:lnTo>
                    <a:lnTo>
                      <a:pt x="99" y="31"/>
                    </a:lnTo>
                    <a:lnTo>
                      <a:pt x="101" y="29"/>
                    </a:lnTo>
                    <a:lnTo>
                      <a:pt x="102" y="31"/>
                    </a:lnTo>
                    <a:lnTo>
                      <a:pt x="104" y="31"/>
                    </a:lnTo>
                    <a:lnTo>
                      <a:pt x="106" y="33"/>
                    </a:lnTo>
                    <a:lnTo>
                      <a:pt x="108" y="33"/>
                    </a:lnTo>
                    <a:lnTo>
                      <a:pt x="110" y="31"/>
                    </a:lnTo>
                    <a:lnTo>
                      <a:pt x="112" y="29"/>
                    </a:lnTo>
                    <a:lnTo>
                      <a:pt x="112" y="26"/>
                    </a:lnTo>
                    <a:lnTo>
                      <a:pt x="110" y="26"/>
                    </a:lnTo>
                    <a:lnTo>
                      <a:pt x="108" y="24"/>
                    </a:lnTo>
                    <a:lnTo>
                      <a:pt x="108" y="22"/>
                    </a:lnTo>
                    <a:lnTo>
                      <a:pt x="110" y="18"/>
                    </a:lnTo>
                    <a:lnTo>
                      <a:pt x="112" y="18"/>
                    </a:lnTo>
                    <a:lnTo>
                      <a:pt x="115" y="16"/>
                    </a:lnTo>
                    <a:lnTo>
                      <a:pt x="119" y="16"/>
                    </a:lnTo>
                    <a:lnTo>
                      <a:pt x="123" y="16"/>
                    </a:lnTo>
                    <a:lnTo>
                      <a:pt x="124" y="18"/>
                    </a:lnTo>
                    <a:lnTo>
                      <a:pt x="124" y="20"/>
                    </a:lnTo>
                    <a:lnTo>
                      <a:pt x="126" y="22"/>
                    </a:lnTo>
                    <a:lnTo>
                      <a:pt x="128" y="24"/>
                    </a:lnTo>
                    <a:lnTo>
                      <a:pt x="128" y="26"/>
                    </a:lnTo>
                    <a:lnTo>
                      <a:pt x="132" y="26"/>
                    </a:lnTo>
                    <a:lnTo>
                      <a:pt x="134" y="26"/>
                    </a:lnTo>
                    <a:lnTo>
                      <a:pt x="135" y="26"/>
                    </a:lnTo>
                    <a:lnTo>
                      <a:pt x="135" y="24"/>
                    </a:lnTo>
                    <a:lnTo>
                      <a:pt x="135" y="22"/>
                    </a:lnTo>
                    <a:lnTo>
                      <a:pt x="134" y="20"/>
                    </a:lnTo>
                    <a:lnTo>
                      <a:pt x="134" y="18"/>
                    </a:lnTo>
                    <a:lnTo>
                      <a:pt x="135" y="18"/>
                    </a:lnTo>
                    <a:lnTo>
                      <a:pt x="141" y="14"/>
                    </a:lnTo>
                    <a:lnTo>
                      <a:pt x="146" y="14"/>
                    </a:lnTo>
                    <a:lnTo>
                      <a:pt x="152" y="13"/>
                    </a:lnTo>
                    <a:lnTo>
                      <a:pt x="156" y="14"/>
                    </a:lnTo>
                    <a:lnTo>
                      <a:pt x="159" y="16"/>
                    </a:lnTo>
                    <a:lnTo>
                      <a:pt x="163" y="20"/>
                    </a:lnTo>
                    <a:lnTo>
                      <a:pt x="167" y="24"/>
                    </a:lnTo>
                    <a:lnTo>
                      <a:pt x="168" y="26"/>
                    </a:lnTo>
                    <a:lnTo>
                      <a:pt x="172" y="26"/>
                    </a:lnTo>
                    <a:lnTo>
                      <a:pt x="174" y="24"/>
                    </a:lnTo>
                    <a:lnTo>
                      <a:pt x="172" y="22"/>
                    </a:lnTo>
                    <a:lnTo>
                      <a:pt x="170" y="18"/>
                    </a:lnTo>
                    <a:lnTo>
                      <a:pt x="167" y="16"/>
                    </a:lnTo>
                    <a:lnTo>
                      <a:pt x="170" y="16"/>
                    </a:lnTo>
                    <a:lnTo>
                      <a:pt x="176" y="16"/>
                    </a:lnTo>
                    <a:lnTo>
                      <a:pt x="181" y="18"/>
                    </a:lnTo>
                    <a:lnTo>
                      <a:pt x="185" y="18"/>
                    </a:lnTo>
                    <a:lnTo>
                      <a:pt x="189" y="18"/>
                    </a:lnTo>
                    <a:lnTo>
                      <a:pt x="192" y="16"/>
                    </a:lnTo>
                    <a:lnTo>
                      <a:pt x="194" y="14"/>
                    </a:lnTo>
                    <a:lnTo>
                      <a:pt x="194" y="13"/>
                    </a:lnTo>
                    <a:lnTo>
                      <a:pt x="198" y="13"/>
                    </a:lnTo>
                    <a:lnTo>
                      <a:pt x="199" y="13"/>
                    </a:lnTo>
                    <a:lnTo>
                      <a:pt x="203" y="13"/>
                    </a:lnTo>
                    <a:lnTo>
                      <a:pt x="205" y="13"/>
                    </a:lnTo>
                    <a:lnTo>
                      <a:pt x="209" y="13"/>
                    </a:lnTo>
                    <a:lnTo>
                      <a:pt x="209" y="11"/>
                    </a:lnTo>
                    <a:lnTo>
                      <a:pt x="210" y="9"/>
                    </a:lnTo>
                    <a:lnTo>
                      <a:pt x="210" y="5"/>
                    </a:lnTo>
                    <a:lnTo>
                      <a:pt x="212" y="3"/>
                    </a:lnTo>
                    <a:lnTo>
                      <a:pt x="212" y="2"/>
                    </a:lnTo>
                    <a:lnTo>
                      <a:pt x="216" y="2"/>
                    </a:lnTo>
                    <a:lnTo>
                      <a:pt x="221" y="0"/>
                    </a:lnTo>
                    <a:lnTo>
                      <a:pt x="22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0" name="Freeform 1546"/>
              <p:cNvSpPr>
                <a:spLocks/>
              </p:cNvSpPr>
              <p:nvPr/>
            </p:nvSpPr>
            <p:spPr bwMode="auto">
              <a:xfrm>
                <a:off x="5946775" y="1414463"/>
                <a:ext cx="150813" cy="71437"/>
              </a:xfrm>
              <a:custGeom>
                <a:avLst/>
                <a:gdLst>
                  <a:gd name="T0" fmla="*/ 83 w 191"/>
                  <a:gd name="T1" fmla="*/ 3 h 90"/>
                  <a:gd name="T2" fmla="*/ 94 w 191"/>
                  <a:gd name="T3" fmla="*/ 5 h 90"/>
                  <a:gd name="T4" fmla="*/ 107 w 191"/>
                  <a:gd name="T5" fmla="*/ 7 h 90"/>
                  <a:gd name="T6" fmla="*/ 105 w 191"/>
                  <a:gd name="T7" fmla="*/ 11 h 90"/>
                  <a:gd name="T8" fmla="*/ 97 w 191"/>
                  <a:gd name="T9" fmla="*/ 18 h 90"/>
                  <a:gd name="T10" fmla="*/ 99 w 191"/>
                  <a:gd name="T11" fmla="*/ 24 h 90"/>
                  <a:gd name="T12" fmla="*/ 94 w 191"/>
                  <a:gd name="T13" fmla="*/ 29 h 90"/>
                  <a:gd name="T14" fmla="*/ 97 w 191"/>
                  <a:gd name="T15" fmla="*/ 38 h 90"/>
                  <a:gd name="T16" fmla="*/ 110 w 191"/>
                  <a:gd name="T17" fmla="*/ 48 h 90"/>
                  <a:gd name="T18" fmla="*/ 128 w 191"/>
                  <a:gd name="T19" fmla="*/ 57 h 90"/>
                  <a:gd name="T20" fmla="*/ 183 w 191"/>
                  <a:gd name="T21" fmla="*/ 70 h 90"/>
                  <a:gd name="T22" fmla="*/ 191 w 191"/>
                  <a:gd name="T23" fmla="*/ 73 h 90"/>
                  <a:gd name="T24" fmla="*/ 183 w 191"/>
                  <a:gd name="T25" fmla="*/ 75 h 90"/>
                  <a:gd name="T26" fmla="*/ 174 w 191"/>
                  <a:gd name="T27" fmla="*/ 77 h 90"/>
                  <a:gd name="T28" fmla="*/ 161 w 191"/>
                  <a:gd name="T29" fmla="*/ 73 h 90"/>
                  <a:gd name="T30" fmla="*/ 158 w 191"/>
                  <a:gd name="T31" fmla="*/ 77 h 90"/>
                  <a:gd name="T32" fmla="*/ 160 w 191"/>
                  <a:gd name="T33" fmla="*/ 83 h 90"/>
                  <a:gd name="T34" fmla="*/ 158 w 191"/>
                  <a:gd name="T35" fmla="*/ 84 h 90"/>
                  <a:gd name="T36" fmla="*/ 147 w 191"/>
                  <a:gd name="T37" fmla="*/ 81 h 90"/>
                  <a:gd name="T38" fmla="*/ 134 w 191"/>
                  <a:gd name="T39" fmla="*/ 77 h 90"/>
                  <a:gd name="T40" fmla="*/ 123 w 191"/>
                  <a:gd name="T41" fmla="*/ 81 h 90"/>
                  <a:gd name="T42" fmla="*/ 123 w 191"/>
                  <a:gd name="T43" fmla="*/ 84 h 90"/>
                  <a:gd name="T44" fmla="*/ 116 w 191"/>
                  <a:gd name="T45" fmla="*/ 84 h 90"/>
                  <a:gd name="T46" fmla="*/ 107 w 191"/>
                  <a:gd name="T47" fmla="*/ 84 h 90"/>
                  <a:gd name="T48" fmla="*/ 99 w 191"/>
                  <a:gd name="T49" fmla="*/ 84 h 90"/>
                  <a:gd name="T50" fmla="*/ 96 w 191"/>
                  <a:gd name="T51" fmla="*/ 90 h 90"/>
                  <a:gd name="T52" fmla="*/ 86 w 191"/>
                  <a:gd name="T53" fmla="*/ 88 h 90"/>
                  <a:gd name="T54" fmla="*/ 72 w 191"/>
                  <a:gd name="T55" fmla="*/ 86 h 90"/>
                  <a:gd name="T56" fmla="*/ 53 w 191"/>
                  <a:gd name="T57" fmla="*/ 84 h 90"/>
                  <a:gd name="T58" fmla="*/ 57 w 191"/>
                  <a:gd name="T59" fmla="*/ 75 h 90"/>
                  <a:gd name="T60" fmla="*/ 61 w 191"/>
                  <a:gd name="T61" fmla="*/ 77 h 90"/>
                  <a:gd name="T62" fmla="*/ 63 w 191"/>
                  <a:gd name="T63" fmla="*/ 70 h 90"/>
                  <a:gd name="T64" fmla="*/ 57 w 191"/>
                  <a:gd name="T65" fmla="*/ 68 h 90"/>
                  <a:gd name="T66" fmla="*/ 50 w 191"/>
                  <a:gd name="T67" fmla="*/ 66 h 90"/>
                  <a:gd name="T68" fmla="*/ 48 w 191"/>
                  <a:gd name="T69" fmla="*/ 60 h 90"/>
                  <a:gd name="T70" fmla="*/ 44 w 191"/>
                  <a:gd name="T71" fmla="*/ 62 h 90"/>
                  <a:gd name="T72" fmla="*/ 39 w 191"/>
                  <a:gd name="T73" fmla="*/ 60 h 90"/>
                  <a:gd name="T74" fmla="*/ 37 w 191"/>
                  <a:gd name="T75" fmla="*/ 55 h 90"/>
                  <a:gd name="T76" fmla="*/ 31 w 191"/>
                  <a:gd name="T77" fmla="*/ 59 h 90"/>
                  <a:gd name="T78" fmla="*/ 28 w 191"/>
                  <a:gd name="T79" fmla="*/ 55 h 90"/>
                  <a:gd name="T80" fmla="*/ 21 w 191"/>
                  <a:gd name="T81" fmla="*/ 51 h 90"/>
                  <a:gd name="T82" fmla="*/ 11 w 191"/>
                  <a:gd name="T83" fmla="*/ 57 h 90"/>
                  <a:gd name="T84" fmla="*/ 2 w 191"/>
                  <a:gd name="T85" fmla="*/ 55 h 90"/>
                  <a:gd name="T86" fmla="*/ 2 w 191"/>
                  <a:gd name="T87" fmla="*/ 44 h 90"/>
                  <a:gd name="T88" fmla="*/ 10 w 191"/>
                  <a:gd name="T89" fmla="*/ 36 h 90"/>
                  <a:gd name="T90" fmla="*/ 15 w 191"/>
                  <a:gd name="T91" fmla="*/ 36 h 90"/>
                  <a:gd name="T92" fmla="*/ 21 w 191"/>
                  <a:gd name="T93" fmla="*/ 25 h 90"/>
                  <a:gd name="T94" fmla="*/ 33 w 191"/>
                  <a:gd name="T95" fmla="*/ 14 h 90"/>
                  <a:gd name="T96" fmla="*/ 33 w 191"/>
                  <a:gd name="T97" fmla="*/ 9 h 90"/>
                  <a:gd name="T98" fmla="*/ 41 w 191"/>
                  <a:gd name="T99" fmla="*/ 3 h 90"/>
                  <a:gd name="T100" fmla="*/ 53 w 191"/>
                  <a:gd name="T101" fmla="*/ 3 h 90"/>
                  <a:gd name="T102" fmla="*/ 63 w 191"/>
                  <a:gd name="T103" fmla="*/ 0 h 9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1"/>
                  <a:gd name="T157" fmla="*/ 0 h 90"/>
                  <a:gd name="T158" fmla="*/ 191 w 191"/>
                  <a:gd name="T159" fmla="*/ 90 h 9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1" h="90">
                    <a:moveTo>
                      <a:pt x="63" y="0"/>
                    </a:moveTo>
                    <a:lnTo>
                      <a:pt x="66" y="0"/>
                    </a:lnTo>
                    <a:lnTo>
                      <a:pt x="83" y="3"/>
                    </a:lnTo>
                    <a:lnTo>
                      <a:pt x="85" y="3"/>
                    </a:lnTo>
                    <a:lnTo>
                      <a:pt x="88" y="3"/>
                    </a:lnTo>
                    <a:lnTo>
                      <a:pt x="94" y="5"/>
                    </a:lnTo>
                    <a:lnTo>
                      <a:pt x="97" y="5"/>
                    </a:lnTo>
                    <a:lnTo>
                      <a:pt x="103" y="5"/>
                    </a:lnTo>
                    <a:lnTo>
                      <a:pt x="107" y="7"/>
                    </a:lnTo>
                    <a:lnTo>
                      <a:pt x="105" y="11"/>
                    </a:lnTo>
                    <a:lnTo>
                      <a:pt x="101" y="12"/>
                    </a:lnTo>
                    <a:lnTo>
                      <a:pt x="99" y="16"/>
                    </a:lnTo>
                    <a:lnTo>
                      <a:pt x="97" y="18"/>
                    </a:lnTo>
                    <a:lnTo>
                      <a:pt x="99" y="22"/>
                    </a:lnTo>
                    <a:lnTo>
                      <a:pt x="99" y="24"/>
                    </a:lnTo>
                    <a:lnTo>
                      <a:pt x="97" y="25"/>
                    </a:lnTo>
                    <a:lnTo>
                      <a:pt x="96" y="27"/>
                    </a:lnTo>
                    <a:lnTo>
                      <a:pt x="94" y="29"/>
                    </a:lnTo>
                    <a:lnTo>
                      <a:pt x="94" y="33"/>
                    </a:lnTo>
                    <a:lnTo>
                      <a:pt x="94" y="35"/>
                    </a:lnTo>
                    <a:lnTo>
                      <a:pt x="97" y="38"/>
                    </a:lnTo>
                    <a:lnTo>
                      <a:pt x="101" y="42"/>
                    </a:lnTo>
                    <a:lnTo>
                      <a:pt x="107" y="44"/>
                    </a:lnTo>
                    <a:lnTo>
                      <a:pt x="110" y="48"/>
                    </a:lnTo>
                    <a:lnTo>
                      <a:pt x="116" y="49"/>
                    </a:lnTo>
                    <a:lnTo>
                      <a:pt x="121" y="53"/>
                    </a:lnTo>
                    <a:lnTo>
                      <a:pt x="128" y="57"/>
                    </a:lnTo>
                    <a:lnTo>
                      <a:pt x="136" y="60"/>
                    </a:lnTo>
                    <a:lnTo>
                      <a:pt x="143" y="62"/>
                    </a:lnTo>
                    <a:lnTo>
                      <a:pt x="183" y="70"/>
                    </a:lnTo>
                    <a:lnTo>
                      <a:pt x="189" y="72"/>
                    </a:lnTo>
                    <a:lnTo>
                      <a:pt x="191" y="72"/>
                    </a:lnTo>
                    <a:lnTo>
                      <a:pt x="191" y="73"/>
                    </a:lnTo>
                    <a:lnTo>
                      <a:pt x="189" y="73"/>
                    </a:lnTo>
                    <a:lnTo>
                      <a:pt x="187" y="75"/>
                    </a:lnTo>
                    <a:lnTo>
                      <a:pt x="183" y="75"/>
                    </a:lnTo>
                    <a:lnTo>
                      <a:pt x="180" y="77"/>
                    </a:lnTo>
                    <a:lnTo>
                      <a:pt x="176" y="77"/>
                    </a:lnTo>
                    <a:lnTo>
                      <a:pt x="174" y="77"/>
                    </a:lnTo>
                    <a:lnTo>
                      <a:pt x="169" y="77"/>
                    </a:lnTo>
                    <a:lnTo>
                      <a:pt x="165" y="75"/>
                    </a:lnTo>
                    <a:lnTo>
                      <a:pt x="161" y="73"/>
                    </a:lnTo>
                    <a:lnTo>
                      <a:pt x="160" y="75"/>
                    </a:lnTo>
                    <a:lnTo>
                      <a:pt x="158" y="75"/>
                    </a:lnTo>
                    <a:lnTo>
                      <a:pt x="158" y="77"/>
                    </a:lnTo>
                    <a:lnTo>
                      <a:pt x="158" y="79"/>
                    </a:lnTo>
                    <a:lnTo>
                      <a:pt x="158" y="81"/>
                    </a:lnTo>
                    <a:lnTo>
                      <a:pt x="160" y="83"/>
                    </a:lnTo>
                    <a:lnTo>
                      <a:pt x="161" y="84"/>
                    </a:lnTo>
                    <a:lnTo>
                      <a:pt x="158" y="84"/>
                    </a:lnTo>
                    <a:lnTo>
                      <a:pt x="154" y="83"/>
                    </a:lnTo>
                    <a:lnTo>
                      <a:pt x="150" y="83"/>
                    </a:lnTo>
                    <a:lnTo>
                      <a:pt x="147" y="81"/>
                    </a:lnTo>
                    <a:lnTo>
                      <a:pt x="145" y="79"/>
                    </a:lnTo>
                    <a:lnTo>
                      <a:pt x="139" y="77"/>
                    </a:lnTo>
                    <a:lnTo>
                      <a:pt x="134" y="77"/>
                    </a:lnTo>
                    <a:lnTo>
                      <a:pt x="128" y="77"/>
                    </a:lnTo>
                    <a:lnTo>
                      <a:pt x="125" y="79"/>
                    </a:lnTo>
                    <a:lnTo>
                      <a:pt x="123" y="81"/>
                    </a:lnTo>
                    <a:lnTo>
                      <a:pt x="123" y="83"/>
                    </a:lnTo>
                    <a:lnTo>
                      <a:pt x="123" y="84"/>
                    </a:lnTo>
                    <a:lnTo>
                      <a:pt x="121" y="84"/>
                    </a:lnTo>
                    <a:lnTo>
                      <a:pt x="118" y="84"/>
                    </a:lnTo>
                    <a:lnTo>
                      <a:pt x="116" y="84"/>
                    </a:lnTo>
                    <a:lnTo>
                      <a:pt x="114" y="84"/>
                    </a:lnTo>
                    <a:lnTo>
                      <a:pt x="110" y="84"/>
                    </a:lnTo>
                    <a:lnTo>
                      <a:pt x="107" y="84"/>
                    </a:lnTo>
                    <a:lnTo>
                      <a:pt x="103" y="84"/>
                    </a:lnTo>
                    <a:lnTo>
                      <a:pt x="101" y="84"/>
                    </a:lnTo>
                    <a:lnTo>
                      <a:pt x="99" y="84"/>
                    </a:lnTo>
                    <a:lnTo>
                      <a:pt x="101" y="88"/>
                    </a:lnTo>
                    <a:lnTo>
                      <a:pt x="99" y="90"/>
                    </a:lnTo>
                    <a:lnTo>
                      <a:pt x="96" y="90"/>
                    </a:lnTo>
                    <a:lnTo>
                      <a:pt x="94" y="90"/>
                    </a:lnTo>
                    <a:lnTo>
                      <a:pt x="90" y="90"/>
                    </a:lnTo>
                    <a:lnTo>
                      <a:pt x="86" y="88"/>
                    </a:lnTo>
                    <a:lnTo>
                      <a:pt x="85" y="86"/>
                    </a:lnTo>
                    <a:lnTo>
                      <a:pt x="79" y="86"/>
                    </a:lnTo>
                    <a:lnTo>
                      <a:pt x="72" y="86"/>
                    </a:lnTo>
                    <a:lnTo>
                      <a:pt x="63" y="88"/>
                    </a:lnTo>
                    <a:lnTo>
                      <a:pt x="55" y="86"/>
                    </a:lnTo>
                    <a:lnTo>
                      <a:pt x="53" y="84"/>
                    </a:lnTo>
                    <a:lnTo>
                      <a:pt x="55" y="81"/>
                    </a:lnTo>
                    <a:lnTo>
                      <a:pt x="55" y="77"/>
                    </a:lnTo>
                    <a:lnTo>
                      <a:pt x="57" y="75"/>
                    </a:lnTo>
                    <a:lnTo>
                      <a:pt x="59" y="75"/>
                    </a:lnTo>
                    <a:lnTo>
                      <a:pt x="61" y="77"/>
                    </a:lnTo>
                    <a:lnTo>
                      <a:pt x="63" y="75"/>
                    </a:lnTo>
                    <a:lnTo>
                      <a:pt x="63" y="72"/>
                    </a:lnTo>
                    <a:lnTo>
                      <a:pt x="63" y="70"/>
                    </a:lnTo>
                    <a:lnTo>
                      <a:pt x="61" y="70"/>
                    </a:lnTo>
                    <a:lnTo>
                      <a:pt x="59" y="70"/>
                    </a:lnTo>
                    <a:lnTo>
                      <a:pt x="57" y="68"/>
                    </a:lnTo>
                    <a:lnTo>
                      <a:pt x="53" y="68"/>
                    </a:lnTo>
                    <a:lnTo>
                      <a:pt x="52" y="68"/>
                    </a:lnTo>
                    <a:lnTo>
                      <a:pt x="50" y="66"/>
                    </a:lnTo>
                    <a:lnTo>
                      <a:pt x="50" y="64"/>
                    </a:lnTo>
                    <a:lnTo>
                      <a:pt x="50" y="62"/>
                    </a:lnTo>
                    <a:lnTo>
                      <a:pt x="48" y="60"/>
                    </a:lnTo>
                    <a:lnTo>
                      <a:pt x="46" y="62"/>
                    </a:lnTo>
                    <a:lnTo>
                      <a:pt x="44" y="62"/>
                    </a:lnTo>
                    <a:lnTo>
                      <a:pt x="42" y="62"/>
                    </a:lnTo>
                    <a:lnTo>
                      <a:pt x="41" y="62"/>
                    </a:lnTo>
                    <a:lnTo>
                      <a:pt x="39" y="60"/>
                    </a:lnTo>
                    <a:lnTo>
                      <a:pt x="39" y="59"/>
                    </a:lnTo>
                    <a:lnTo>
                      <a:pt x="37" y="57"/>
                    </a:lnTo>
                    <a:lnTo>
                      <a:pt x="37" y="55"/>
                    </a:lnTo>
                    <a:lnTo>
                      <a:pt x="35" y="57"/>
                    </a:lnTo>
                    <a:lnTo>
                      <a:pt x="33" y="57"/>
                    </a:lnTo>
                    <a:lnTo>
                      <a:pt x="31" y="59"/>
                    </a:lnTo>
                    <a:lnTo>
                      <a:pt x="30" y="59"/>
                    </a:lnTo>
                    <a:lnTo>
                      <a:pt x="28" y="57"/>
                    </a:lnTo>
                    <a:lnTo>
                      <a:pt x="28" y="55"/>
                    </a:lnTo>
                    <a:lnTo>
                      <a:pt x="26" y="51"/>
                    </a:lnTo>
                    <a:lnTo>
                      <a:pt x="24" y="51"/>
                    </a:lnTo>
                    <a:lnTo>
                      <a:pt x="21" y="51"/>
                    </a:lnTo>
                    <a:lnTo>
                      <a:pt x="19" y="53"/>
                    </a:lnTo>
                    <a:lnTo>
                      <a:pt x="15" y="55"/>
                    </a:lnTo>
                    <a:lnTo>
                      <a:pt x="11" y="57"/>
                    </a:lnTo>
                    <a:lnTo>
                      <a:pt x="8" y="59"/>
                    </a:lnTo>
                    <a:lnTo>
                      <a:pt x="4" y="59"/>
                    </a:lnTo>
                    <a:lnTo>
                      <a:pt x="2" y="55"/>
                    </a:lnTo>
                    <a:lnTo>
                      <a:pt x="0" y="53"/>
                    </a:lnTo>
                    <a:lnTo>
                      <a:pt x="0" y="48"/>
                    </a:lnTo>
                    <a:lnTo>
                      <a:pt x="2" y="44"/>
                    </a:lnTo>
                    <a:lnTo>
                      <a:pt x="4" y="40"/>
                    </a:lnTo>
                    <a:lnTo>
                      <a:pt x="6" y="36"/>
                    </a:lnTo>
                    <a:lnTo>
                      <a:pt x="10" y="36"/>
                    </a:lnTo>
                    <a:lnTo>
                      <a:pt x="11" y="36"/>
                    </a:lnTo>
                    <a:lnTo>
                      <a:pt x="13" y="36"/>
                    </a:lnTo>
                    <a:lnTo>
                      <a:pt x="15" y="36"/>
                    </a:lnTo>
                    <a:lnTo>
                      <a:pt x="17" y="35"/>
                    </a:lnTo>
                    <a:lnTo>
                      <a:pt x="19" y="33"/>
                    </a:lnTo>
                    <a:lnTo>
                      <a:pt x="21" y="25"/>
                    </a:lnTo>
                    <a:lnTo>
                      <a:pt x="26" y="20"/>
                    </a:lnTo>
                    <a:lnTo>
                      <a:pt x="31" y="16"/>
                    </a:lnTo>
                    <a:lnTo>
                      <a:pt x="33" y="14"/>
                    </a:lnTo>
                    <a:lnTo>
                      <a:pt x="33" y="12"/>
                    </a:lnTo>
                    <a:lnTo>
                      <a:pt x="33" y="11"/>
                    </a:lnTo>
                    <a:lnTo>
                      <a:pt x="33" y="9"/>
                    </a:lnTo>
                    <a:lnTo>
                      <a:pt x="33" y="7"/>
                    </a:lnTo>
                    <a:lnTo>
                      <a:pt x="37" y="5"/>
                    </a:lnTo>
                    <a:lnTo>
                      <a:pt x="41" y="3"/>
                    </a:lnTo>
                    <a:lnTo>
                      <a:pt x="44" y="3"/>
                    </a:lnTo>
                    <a:lnTo>
                      <a:pt x="50" y="3"/>
                    </a:lnTo>
                    <a:lnTo>
                      <a:pt x="53" y="3"/>
                    </a:lnTo>
                    <a:lnTo>
                      <a:pt x="57" y="1"/>
                    </a:lnTo>
                    <a:lnTo>
                      <a:pt x="61" y="0"/>
                    </a:lnTo>
                    <a:lnTo>
                      <a:pt x="6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1" name="Freeform 1547"/>
              <p:cNvSpPr>
                <a:spLocks/>
              </p:cNvSpPr>
              <p:nvPr/>
            </p:nvSpPr>
            <p:spPr bwMode="auto">
              <a:xfrm>
                <a:off x="5981700" y="1354138"/>
                <a:ext cx="223838" cy="60325"/>
              </a:xfrm>
              <a:custGeom>
                <a:avLst/>
                <a:gdLst>
                  <a:gd name="T0" fmla="*/ 278 w 284"/>
                  <a:gd name="T1" fmla="*/ 4 h 78"/>
                  <a:gd name="T2" fmla="*/ 284 w 284"/>
                  <a:gd name="T3" fmla="*/ 15 h 78"/>
                  <a:gd name="T4" fmla="*/ 278 w 284"/>
                  <a:gd name="T5" fmla="*/ 22 h 78"/>
                  <a:gd name="T6" fmla="*/ 266 w 284"/>
                  <a:gd name="T7" fmla="*/ 24 h 78"/>
                  <a:gd name="T8" fmla="*/ 266 w 284"/>
                  <a:gd name="T9" fmla="*/ 30 h 78"/>
                  <a:gd name="T10" fmla="*/ 255 w 284"/>
                  <a:gd name="T11" fmla="*/ 30 h 78"/>
                  <a:gd name="T12" fmla="*/ 242 w 284"/>
                  <a:gd name="T13" fmla="*/ 28 h 78"/>
                  <a:gd name="T14" fmla="*/ 240 w 284"/>
                  <a:gd name="T15" fmla="*/ 30 h 78"/>
                  <a:gd name="T16" fmla="*/ 236 w 284"/>
                  <a:gd name="T17" fmla="*/ 33 h 78"/>
                  <a:gd name="T18" fmla="*/ 227 w 284"/>
                  <a:gd name="T19" fmla="*/ 31 h 78"/>
                  <a:gd name="T20" fmla="*/ 218 w 284"/>
                  <a:gd name="T21" fmla="*/ 31 h 78"/>
                  <a:gd name="T22" fmla="*/ 207 w 284"/>
                  <a:gd name="T23" fmla="*/ 31 h 78"/>
                  <a:gd name="T24" fmla="*/ 203 w 284"/>
                  <a:gd name="T25" fmla="*/ 37 h 78"/>
                  <a:gd name="T26" fmla="*/ 194 w 284"/>
                  <a:gd name="T27" fmla="*/ 37 h 78"/>
                  <a:gd name="T28" fmla="*/ 187 w 284"/>
                  <a:gd name="T29" fmla="*/ 37 h 78"/>
                  <a:gd name="T30" fmla="*/ 185 w 284"/>
                  <a:gd name="T31" fmla="*/ 41 h 78"/>
                  <a:gd name="T32" fmla="*/ 172 w 284"/>
                  <a:gd name="T33" fmla="*/ 41 h 78"/>
                  <a:gd name="T34" fmla="*/ 163 w 284"/>
                  <a:gd name="T35" fmla="*/ 39 h 78"/>
                  <a:gd name="T36" fmla="*/ 156 w 284"/>
                  <a:gd name="T37" fmla="*/ 43 h 78"/>
                  <a:gd name="T38" fmla="*/ 158 w 284"/>
                  <a:gd name="T39" fmla="*/ 48 h 78"/>
                  <a:gd name="T40" fmla="*/ 147 w 284"/>
                  <a:gd name="T41" fmla="*/ 48 h 78"/>
                  <a:gd name="T42" fmla="*/ 141 w 284"/>
                  <a:gd name="T43" fmla="*/ 48 h 78"/>
                  <a:gd name="T44" fmla="*/ 134 w 284"/>
                  <a:gd name="T45" fmla="*/ 50 h 78"/>
                  <a:gd name="T46" fmla="*/ 136 w 284"/>
                  <a:gd name="T47" fmla="*/ 54 h 78"/>
                  <a:gd name="T48" fmla="*/ 127 w 284"/>
                  <a:gd name="T49" fmla="*/ 55 h 78"/>
                  <a:gd name="T50" fmla="*/ 116 w 284"/>
                  <a:gd name="T51" fmla="*/ 55 h 78"/>
                  <a:gd name="T52" fmla="*/ 114 w 284"/>
                  <a:gd name="T53" fmla="*/ 59 h 78"/>
                  <a:gd name="T54" fmla="*/ 108 w 284"/>
                  <a:gd name="T55" fmla="*/ 61 h 78"/>
                  <a:gd name="T56" fmla="*/ 95 w 284"/>
                  <a:gd name="T57" fmla="*/ 59 h 78"/>
                  <a:gd name="T58" fmla="*/ 92 w 284"/>
                  <a:gd name="T59" fmla="*/ 61 h 78"/>
                  <a:gd name="T60" fmla="*/ 92 w 284"/>
                  <a:gd name="T61" fmla="*/ 63 h 78"/>
                  <a:gd name="T62" fmla="*/ 81 w 284"/>
                  <a:gd name="T63" fmla="*/ 63 h 78"/>
                  <a:gd name="T64" fmla="*/ 68 w 284"/>
                  <a:gd name="T65" fmla="*/ 63 h 78"/>
                  <a:gd name="T66" fmla="*/ 68 w 284"/>
                  <a:gd name="T67" fmla="*/ 66 h 78"/>
                  <a:gd name="T68" fmla="*/ 70 w 284"/>
                  <a:gd name="T69" fmla="*/ 68 h 78"/>
                  <a:gd name="T70" fmla="*/ 66 w 284"/>
                  <a:gd name="T71" fmla="*/ 74 h 78"/>
                  <a:gd name="T72" fmla="*/ 53 w 284"/>
                  <a:gd name="T73" fmla="*/ 78 h 78"/>
                  <a:gd name="T74" fmla="*/ 20 w 284"/>
                  <a:gd name="T75" fmla="*/ 72 h 78"/>
                  <a:gd name="T76" fmla="*/ 2 w 284"/>
                  <a:gd name="T77" fmla="*/ 78 h 78"/>
                  <a:gd name="T78" fmla="*/ 2 w 284"/>
                  <a:gd name="T79" fmla="*/ 72 h 78"/>
                  <a:gd name="T80" fmla="*/ 4 w 284"/>
                  <a:gd name="T81" fmla="*/ 63 h 78"/>
                  <a:gd name="T82" fmla="*/ 4 w 284"/>
                  <a:gd name="T83" fmla="*/ 55 h 78"/>
                  <a:gd name="T84" fmla="*/ 15 w 284"/>
                  <a:gd name="T85" fmla="*/ 50 h 78"/>
                  <a:gd name="T86" fmla="*/ 26 w 284"/>
                  <a:gd name="T87" fmla="*/ 46 h 78"/>
                  <a:gd name="T88" fmla="*/ 28 w 284"/>
                  <a:gd name="T89" fmla="*/ 43 h 78"/>
                  <a:gd name="T90" fmla="*/ 39 w 284"/>
                  <a:gd name="T91" fmla="*/ 39 h 78"/>
                  <a:gd name="T92" fmla="*/ 52 w 284"/>
                  <a:gd name="T93" fmla="*/ 37 h 78"/>
                  <a:gd name="T94" fmla="*/ 66 w 284"/>
                  <a:gd name="T95" fmla="*/ 37 h 78"/>
                  <a:gd name="T96" fmla="*/ 68 w 284"/>
                  <a:gd name="T97" fmla="*/ 35 h 78"/>
                  <a:gd name="T98" fmla="*/ 70 w 284"/>
                  <a:gd name="T99" fmla="*/ 33 h 78"/>
                  <a:gd name="T100" fmla="*/ 94 w 284"/>
                  <a:gd name="T101" fmla="*/ 28 h 78"/>
                  <a:gd name="T102" fmla="*/ 106 w 284"/>
                  <a:gd name="T103" fmla="*/ 22 h 78"/>
                  <a:gd name="T104" fmla="*/ 103 w 284"/>
                  <a:gd name="T105" fmla="*/ 20 h 78"/>
                  <a:gd name="T106" fmla="*/ 117 w 284"/>
                  <a:gd name="T107" fmla="*/ 19 h 78"/>
                  <a:gd name="T108" fmla="*/ 132 w 284"/>
                  <a:gd name="T109" fmla="*/ 19 h 78"/>
                  <a:gd name="T110" fmla="*/ 132 w 284"/>
                  <a:gd name="T111" fmla="*/ 17 h 78"/>
                  <a:gd name="T112" fmla="*/ 147 w 284"/>
                  <a:gd name="T113" fmla="*/ 17 h 78"/>
                  <a:gd name="T114" fmla="*/ 156 w 284"/>
                  <a:gd name="T115" fmla="*/ 19 h 78"/>
                  <a:gd name="T116" fmla="*/ 163 w 284"/>
                  <a:gd name="T117" fmla="*/ 17 h 78"/>
                  <a:gd name="T118" fmla="*/ 160 w 284"/>
                  <a:gd name="T119" fmla="*/ 13 h 78"/>
                  <a:gd name="T120" fmla="*/ 183 w 284"/>
                  <a:gd name="T121" fmla="*/ 13 h 78"/>
                  <a:gd name="T122" fmla="*/ 235 w 284"/>
                  <a:gd name="T123" fmla="*/ 11 h 78"/>
                  <a:gd name="T124" fmla="*/ 273 w 284"/>
                  <a:gd name="T125" fmla="*/ 0 h 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4"/>
                  <a:gd name="T190" fmla="*/ 0 h 78"/>
                  <a:gd name="T191" fmla="*/ 284 w 284"/>
                  <a:gd name="T192" fmla="*/ 78 h 7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4" h="78">
                    <a:moveTo>
                      <a:pt x="273" y="0"/>
                    </a:moveTo>
                    <a:lnTo>
                      <a:pt x="277" y="2"/>
                    </a:lnTo>
                    <a:lnTo>
                      <a:pt x="278" y="4"/>
                    </a:lnTo>
                    <a:lnTo>
                      <a:pt x="282" y="7"/>
                    </a:lnTo>
                    <a:lnTo>
                      <a:pt x="284" y="11"/>
                    </a:lnTo>
                    <a:lnTo>
                      <a:pt x="284" y="15"/>
                    </a:lnTo>
                    <a:lnTo>
                      <a:pt x="284" y="19"/>
                    </a:lnTo>
                    <a:lnTo>
                      <a:pt x="282" y="20"/>
                    </a:lnTo>
                    <a:lnTo>
                      <a:pt x="278" y="22"/>
                    </a:lnTo>
                    <a:lnTo>
                      <a:pt x="273" y="22"/>
                    </a:lnTo>
                    <a:lnTo>
                      <a:pt x="268" y="24"/>
                    </a:lnTo>
                    <a:lnTo>
                      <a:pt x="266" y="24"/>
                    </a:lnTo>
                    <a:lnTo>
                      <a:pt x="266" y="26"/>
                    </a:lnTo>
                    <a:lnTo>
                      <a:pt x="266" y="28"/>
                    </a:lnTo>
                    <a:lnTo>
                      <a:pt x="266" y="30"/>
                    </a:lnTo>
                    <a:lnTo>
                      <a:pt x="262" y="30"/>
                    </a:lnTo>
                    <a:lnTo>
                      <a:pt x="258" y="30"/>
                    </a:lnTo>
                    <a:lnTo>
                      <a:pt x="255" y="30"/>
                    </a:lnTo>
                    <a:lnTo>
                      <a:pt x="249" y="30"/>
                    </a:lnTo>
                    <a:lnTo>
                      <a:pt x="246" y="28"/>
                    </a:lnTo>
                    <a:lnTo>
                      <a:pt x="242" y="28"/>
                    </a:lnTo>
                    <a:lnTo>
                      <a:pt x="240" y="28"/>
                    </a:lnTo>
                    <a:lnTo>
                      <a:pt x="240" y="30"/>
                    </a:lnTo>
                    <a:lnTo>
                      <a:pt x="240" y="31"/>
                    </a:lnTo>
                    <a:lnTo>
                      <a:pt x="238" y="31"/>
                    </a:lnTo>
                    <a:lnTo>
                      <a:pt x="236" y="33"/>
                    </a:lnTo>
                    <a:lnTo>
                      <a:pt x="233" y="33"/>
                    </a:lnTo>
                    <a:lnTo>
                      <a:pt x="231" y="33"/>
                    </a:lnTo>
                    <a:lnTo>
                      <a:pt x="227" y="31"/>
                    </a:lnTo>
                    <a:lnTo>
                      <a:pt x="225" y="31"/>
                    </a:lnTo>
                    <a:lnTo>
                      <a:pt x="222" y="31"/>
                    </a:lnTo>
                    <a:lnTo>
                      <a:pt x="218" y="31"/>
                    </a:lnTo>
                    <a:lnTo>
                      <a:pt x="214" y="31"/>
                    </a:lnTo>
                    <a:lnTo>
                      <a:pt x="211" y="31"/>
                    </a:lnTo>
                    <a:lnTo>
                      <a:pt x="207" y="31"/>
                    </a:lnTo>
                    <a:lnTo>
                      <a:pt x="207" y="33"/>
                    </a:lnTo>
                    <a:lnTo>
                      <a:pt x="205" y="35"/>
                    </a:lnTo>
                    <a:lnTo>
                      <a:pt x="203" y="37"/>
                    </a:lnTo>
                    <a:lnTo>
                      <a:pt x="202" y="37"/>
                    </a:lnTo>
                    <a:lnTo>
                      <a:pt x="198" y="37"/>
                    </a:lnTo>
                    <a:lnTo>
                      <a:pt x="194" y="37"/>
                    </a:lnTo>
                    <a:lnTo>
                      <a:pt x="191" y="37"/>
                    </a:lnTo>
                    <a:lnTo>
                      <a:pt x="189" y="37"/>
                    </a:lnTo>
                    <a:lnTo>
                      <a:pt x="187" y="37"/>
                    </a:lnTo>
                    <a:lnTo>
                      <a:pt x="187" y="39"/>
                    </a:lnTo>
                    <a:lnTo>
                      <a:pt x="185" y="39"/>
                    </a:lnTo>
                    <a:lnTo>
                      <a:pt x="185" y="41"/>
                    </a:lnTo>
                    <a:lnTo>
                      <a:pt x="180" y="41"/>
                    </a:lnTo>
                    <a:lnTo>
                      <a:pt x="174" y="41"/>
                    </a:lnTo>
                    <a:lnTo>
                      <a:pt x="172" y="41"/>
                    </a:lnTo>
                    <a:lnTo>
                      <a:pt x="171" y="41"/>
                    </a:lnTo>
                    <a:lnTo>
                      <a:pt x="167" y="39"/>
                    </a:lnTo>
                    <a:lnTo>
                      <a:pt x="163" y="39"/>
                    </a:lnTo>
                    <a:lnTo>
                      <a:pt x="160" y="41"/>
                    </a:lnTo>
                    <a:lnTo>
                      <a:pt x="158" y="41"/>
                    </a:lnTo>
                    <a:lnTo>
                      <a:pt x="156" y="43"/>
                    </a:lnTo>
                    <a:lnTo>
                      <a:pt x="158" y="44"/>
                    </a:lnTo>
                    <a:lnTo>
                      <a:pt x="158" y="46"/>
                    </a:lnTo>
                    <a:lnTo>
                      <a:pt x="158" y="48"/>
                    </a:lnTo>
                    <a:lnTo>
                      <a:pt x="154" y="48"/>
                    </a:lnTo>
                    <a:lnTo>
                      <a:pt x="150" y="48"/>
                    </a:lnTo>
                    <a:lnTo>
                      <a:pt x="147" y="48"/>
                    </a:lnTo>
                    <a:lnTo>
                      <a:pt x="145" y="48"/>
                    </a:lnTo>
                    <a:lnTo>
                      <a:pt x="143" y="48"/>
                    </a:lnTo>
                    <a:lnTo>
                      <a:pt x="141" y="48"/>
                    </a:lnTo>
                    <a:lnTo>
                      <a:pt x="138" y="48"/>
                    </a:lnTo>
                    <a:lnTo>
                      <a:pt x="136" y="48"/>
                    </a:lnTo>
                    <a:lnTo>
                      <a:pt x="134" y="50"/>
                    </a:lnTo>
                    <a:lnTo>
                      <a:pt x="134" y="52"/>
                    </a:lnTo>
                    <a:lnTo>
                      <a:pt x="136" y="54"/>
                    </a:lnTo>
                    <a:lnTo>
                      <a:pt x="134" y="55"/>
                    </a:lnTo>
                    <a:lnTo>
                      <a:pt x="130" y="55"/>
                    </a:lnTo>
                    <a:lnTo>
                      <a:pt x="127" y="55"/>
                    </a:lnTo>
                    <a:lnTo>
                      <a:pt x="123" y="54"/>
                    </a:lnTo>
                    <a:lnTo>
                      <a:pt x="119" y="54"/>
                    </a:lnTo>
                    <a:lnTo>
                      <a:pt x="116" y="55"/>
                    </a:lnTo>
                    <a:lnTo>
                      <a:pt x="114" y="55"/>
                    </a:lnTo>
                    <a:lnTo>
                      <a:pt x="114" y="57"/>
                    </a:lnTo>
                    <a:lnTo>
                      <a:pt x="114" y="59"/>
                    </a:lnTo>
                    <a:lnTo>
                      <a:pt x="116" y="59"/>
                    </a:lnTo>
                    <a:lnTo>
                      <a:pt x="114" y="61"/>
                    </a:lnTo>
                    <a:lnTo>
                      <a:pt x="108" y="61"/>
                    </a:lnTo>
                    <a:lnTo>
                      <a:pt x="105" y="59"/>
                    </a:lnTo>
                    <a:lnTo>
                      <a:pt x="101" y="59"/>
                    </a:lnTo>
                    <a:lnTo>
                      <a:pt x="95" y="59"/>
                    </a:lnTo>
                    <a:lnTo>
                      <a:pt x="92" y="59"/>
                    </a:lnTo>
                    <a:lnTo>
                      <a:pt x="92" y="61"/>
                    </a:lnTo>
                    <a:lnTo>
                      <a:pt x="94" y="63"/>
                    </a:lnTo>
                    <a:lnTo>
                      <a:pt x="92" y="63"/>
                    </a:lnTo>
                    <a:lnTo>
                      <a:pt x="90" y="65"/>
                    </a:lnTo>
                    <a:lnTo>
                      <a:pt x="84" y="65"/>
                    </a:lnTo>
                    <a:lnTo>
                      <a:pt x="81" y="63"/>
                    </a:lnTo>
                    <a:lnTo>
                      <a:pt x="75" y="63"/>
                    </a:lnTo>
                    <a:lnTo>
                      <a:pt x="72" y="63"/>
                    </a:lnTo>
                    <a:lnTo>
                      <a:pt x="68" y="63"/>
                    </a:lnTo>
                    <a:lnTo>
                      <a:pt x="66" y="63"/>
                    </a:lnTo>
                    <a:lnTo>
                      <a:pt x="66" y="65"/>
                    </a:lnTo>
                    <a:lnTo>
                      <a:pt x="68" y="66"/>
                    </a:lnTo>
                    <a:lnTo>
                      <a:pt x="70" y="68"/>
                    </a:lnTo>
                    <a:lnTo>
                      <a:pt x="70" y="70"/>
                    </a:lnTo>
                    <a:lnTo>
                      <a:pt x="70" y="72"/>
                    </a:lnTo>
                    <a:lnTo>
                      <a:pt x="66" y="74"/>
                    </a:lnTo>
                    <a:lnTo>
                      <a:pt x="63" y="76"/>
                    </a:lnTo>
                    <a:lnTo>
                      <a:pt x="57" y="78"/>
                    </a:lnTo>
                    <a:lnTo>
                      <a:pt x="53" y="78"/>
                    </a:lnTo>
                    <a:lnTo>
                      <a:pt x="48" y="78"/>
                    </a:lnTo>
                    <a:lnTo>
                      <a:pt x="35" y="74"/>
                    </a:lnTo>
                    <a:lnTo>
                      <a:pt x="20" y="72"/>
                    </a:lnTo>
                    <a:lnTo>
                      <a:pt x="8" y="76"/>
                    </a:lnTo>
                    <a:lnTo>
                      <a:pt x="4" y="78"/>
                    </a:lnTo>
                    <a:lnTo>
                      <a:pt x="2" y="78"/>
                    </a:lnTo>
                    <a:lnTo>
                      <a:pt x="0" y="76"/>
                    </a:lnTo>
                    <a:lnTo>
                      <a:pt x="0" y="74"/>
                    </a:lnTo>
                    <a:lnTo>
                      <a:pt x="2" y="72"/>
                    </a:lnTo>
                    <a:lnTo>
                      <a:pt x="2" y="68"/>
                    </a:lnTo>
                    <a:lnTo>
                      <a:pt x="4" y="66"/>
                    </a:lnTo>
                    <a:lnTo>
                      <a:pt x="4" y="63"/>
                    </a:lnTo>
                    <a:lnTo>
                      <a:pt x="4" y="61"/>
                    </a:lnTo>
                    <a:lnTo>
                      <a:pt x="4" y="57"/>
                    </a:lnTo>
                    <a:lnTo>
                      <a:pt x="4" y="55"/>
                    </a:lnTo>
                    <a:lnTo>
                      <a:pt x="8" y="54"/>
                    </a:lnTo>
                    <a:lnTo>
                      <a:pt x="11" y="52"/>
                    </a:lnTo>
                    <a:lnTo>
                      <a:pt x="15" y="50"/>
                    </a:lnTo>
                    <a:lnTo>
                      <a:pt x="20" y="48"/>
                    </a:lnTo>
                    <a:lnTo>
                      <a:pt x="24" y="48"/>
                    </a:lnTo>
                    <a:lnTo>
                      <a:pt x="26" y="46"/>
                    </a:lnTo>
                    <a:lnTo>
                      <a:pt x="28" y="44"/>
                    </a:lnTo>
                    <a:lnTo>
                      <a:pt x="28" y="43"/>
                    </a:lnTo>
                    <a:lnTo>
                      <a:pt x="30" y="41"/>
                    </a:lnTo>
                    <a:lnTo>
                      <a:pt x="33" y="39"/>
                    </a:lnTo>
                    <a:lnTo>
                      <a:pt x="39" y="39"/>
                    </a:lnTo>
                    <a:lnTo>
                      <a:pt x="42" y="37"/>
                    </a:lnTo>
                    <a:lnTo>
                      <a:pt x="46" y="37"/>
                    </a:lnTo>
                    <a:lnTo>
                      <a:pt x="52" y="37"/>
                    </a:lnTo>
                    <a:lnTo>
                      <a:pt x="57" y="39"/>
                    </a:lnTo>
                    <a:lnTo>
                      <a:pt x="63" y="37"/>
                    </a:lnTo>
                    <a:lnTo>
                      <a:pt x="66" y="37"/>
                    </a:lnTo>
                    <a:lnTo>
                      <a:pt x="70" y="35"/>
                    </a:lnTo>
                    <a:lnTo>
                      <a:pt x="68" y="35"/>
                    </a:lnTo>
                    <a:lnTo>
                      <a:pt x="66" y="35"/>
                    </a:lnTo>
                    <a:lnTo>
                      <a:pt x="66" y="33"/>
                    </a:lnTo>
                    <a:lnTo>
                      <a:pt x="70" y="33"/>
                    </a:lnTo>
                    <a:lnTo>
                      <a:pt x="79" y="30"/>
                    </a:lnTo>
                    <a:lnTo>
                      <a:pt x="88" y="28"/>
                    </a:lnTo>
                    <a:lnTo>
                      <a:pt x="94" y="28"/>
                    </a:lnTo>
                    <a:lnTo>
                      <a:pt x="99" y="26"/>
                    </a:lnTo>
                    <a:lnTo>
                      <a:pt x="105" y="24"/>
                    </a:lnTo>
                    <a:lnTo>
                      <a:pt x="106" y="22"/>
                    </a:lnTo>
                    <a:lnTo>
                      <a:pt x="105" y="20"/>
                    </a:lnTo>
                    <a:lnTo>
                      <a:pt x="103" y="20"/>
                    </a:lnTo>
                    <a:lnTo>
                      <a:pt x="103" y="19"/>
                    </a:lnTo>
                    <a:lnTo>
                      <a:pt x="106" y="19"/>
                    </a:lnTo>
                    <a:lnTo>
                      <a:pt x="117" y="19"/>
                    </a:lnTo>
                    <a:lnTo>
                      <a:pt x="128" y="19"/>
                    </a:lnTo>
                    <a:lnTo>
                      <a:pt x="134" y="19"/>
                    </a:lnTo>
                    <a:lnTo>
                      <a:pt x="132" y="19"/>
                    </a:lnTo>
                    <a:lnTo>
                      <a:pt x="132" y="17"/>
                    </a:lnTo>
                    <a:lnTo>
                      <a:pt x="136" y="17"/>
                    </a:lnTo>
                    <a:lnTo>
                      <a:pt x="141" y="17"/>
                    </a:lnTo>
                    <a:lnTo>
                      <a:pt x="147" y="17"/>
                    </a:lnTo>
                    <a:lnTo>
                      <a:pt x="150" y="17"/>
                    </a:lnTo>
                    <a:lnTo>
                      <a:pt x="152" y="17"/>
                    </a:lnTo>
                    <a:lnTo>
                      <a:pt x="156" y="19"/>
                    </a:lnTo>
                    <a:lnTo>
                      <a:pt x="160" y="17"/>
                    </a:lnTo>
                    <a:lnTo>
                      <a:pt x="161" y="17"/>
                    </a:lnTo>
                    <a:lnTo>
                      <a:pt x="163" y="17"/>
                    </a:lnTo>
                    <a:lnTo>
                      <a:pt x="161" y="15"/>
                    </a:lnTo>
                    <a:lnTo>
                      <a:pt x="160" y="13"/>
                    </a:lnTo>
                    <a:lnTo>
                      <a:pt x="165" y="13"/>
                    </a:lnTo>
                    <a:lnTo>
                      <a:pt x="174" y="13"/>
                    </a:lnTo>
                    <a:lnTo>
                      <a:pt x="183" y="13"/>
                    </a:lnTo>
                    <a:lnTo>
                      <a:pt x="191" y="15"/>
                    </a:lnTo>
                    <a:lnTo>
                      <a:pt x="213" y="15"/>
                    </a:lnTo>
                    <a:lnTo>
                      <a:pt x="235" y="11"/>
                    </a:lnTo>
                    <a:lnTo>
                      <a:pt x="247" y="7"/>
                    </a:lnTo>
                    <a:lnTo>
                      <a:pt x="260" y="2"/>
                    </a:lnTo>
                    <a:lnTo>
                      <a:pt x="27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2" name="Freeform 1548"/>
              <p:cNvSpPr>
                <a:spLocks/>
              </p:cNvSpPr>
              <p:nvPr/>
            </p:nvSpPr>
            <p:spPr bwMode="auto">
              <a:xfrm>
                <a:off x="4724400" y="1773238"/>
                <a:ext cx="174625" cy="254000"/>
              </a:xfrm>
              <a:custGeom>
                <a:avLst/>
                <a:gdLst>
                  <a:gd name="T0" fmla="*/ 55 w 220"/>
                  <a:gd name="T1" fmla="*/ 5 h 319"/>
                  <a:gd name="T2" fmla="*/ 81 w 220"/>
                  <a:gd name="T3" fmla="*/ 16 h 319"/>
                  <a:gd name="T4" fmla="*/ 68 w 220"/>
                  <a:gd name="T5" fmla="*/ 33 h 319"/>
                  <a:gd name="T6" fmla="*/ 72 w 220"/>
                  <a:gd name="T7" fmla="*/ 38 h 319"/>
                  <a:gd name="T8" fmla="*/ 117 w 220"/>
                  <a:gd name="T9" fmla="*/ 42 h 319"/>
                  <a:gd name="T10" fmla="*/ 101 w 220"/>
                  <a:gd name="T11" fmla="*/ 77 h 319"/>
                  <a:gd name="T12" fmla="*/ 95 w 220"/>
                  <a:gd name="T13" fmla="*/ 92 h 319"/>
                  <a:gd name="T14" fmla="*/ 70 w 220"/>
                  <a:gd name="T15" fmla="*/ 97 h 319"/>
                  <a:gd name="T16" fmla="*/ 112 w 220"/>
                  <a:gd name="T17" fmla="*/ 105 h 319"/>
                  <a:gd name="T18" fmla="*/ 156 w 220"/>
                  <a:gd name="T19" fmla="*/ 160 h 319"/>
                  <a:gd name="T20" fmla="*/ 163 w 220"/>
                  <a:gd name="T21" fmla="*/ 173 h 319"/>
                  <a:gd name="T22" fmla="*/ 159 w 220"/>
                  <a:gd name="T23" fmla="*/ 184 h 319"/>
                  <a:gd name="T24" fmla="*/ 170 w 220"/>
                  <a:gd name="T25" fmla="*/ 212 h 319"/>
                  <a:gd name="T26" fmla="*/ 194 w 220"/>
                  <a:gd name="T27" fmla="*/ 206 h 319"/>
                  <a:gd name="T28" fmla="*/ 207 w 220"/>
                  <a:gd name="T29" fmla="*/ 252 h 319"/>
                  <a:gd name="T30" fmla="*/ 198 w 220"/>
                  <a:gd name="T31" fmla="*/ 258 h 319"/>
                  <a:gd name="T32" fmla="*/ 185 w 220"/>
                  <a:gd name="T33" fmla="*/ 265 h 319"/>
                  <a:gd name="T34" fmla="*/ 214 w 220"/>
                  <a:gd name="T35" fmla="*/ 275 h 319"/>
                  <a:gd name="T36" fmla="*/ 179 w 220"/>
                  <a:gd name="T37" fmla="*/ 291 h 319"/>
                  <a:gd name="T38" fmla="*/ 136 w 220"/>
                  <a:gd name="T39" fmla="*/ 291 h 319"/>
                  <a:gd name="T40" fmla="*/ 121 w 220"/>
                  <a:gd name="T41" fmla="*/ 295 h 319"/>
                  <a:gd name="T42" fmla="*/ 104 w 220"/>
                  <a:gd name="T43" fmla="*/ 300 h 319"/>
                  <a:gd name="T44" fmla="*/ 68 w 220"/>
                  <a:gd name="T45" fmla="*/ 299 h 319"/>
                  <a:gd name="T46" fmla="*/ 46 w 220"/>
                  <a:gd name="T47" fmla="*/ 306 h 319"/>
                  <a:gd name="T48" fmla="*/ 26 w 220"/>
                  <a:gd name="T49" fmla="*/ 311 h 319"/>
                  <a:gd name="T50" fmla="*/ 4 w 220"/>
                  <a:gd name="T51" fmla="*/ 315 h 319"/>
                  <a:gd name="T52" fmla="*/ 35 w 220"/>
                  <a:gd name="T53" fmla="*/ 291 h 319"/>
                  <a:gd name="T54" fmla="*/ 46 w 220"/>
                  <a:gd name="T55" fmla="*/ 278 h 319"/>
                  <a:gd name="T56" fmla="*/ 90 w 220"/>
                  <a:gd name="T57" fmla="*/ 267 h 319"/>
                  <a:gd name="T58" fmla="*/ 75 w 220"/>
                  <a:gd name="T59" fmla="*/ 269 h 319"/>
                  <a:gd name="T60" fmla="*/ 46 w 220"/>
                  <a:gd name="T61" fmla="*/ 262 h 319"/>
                  <a:gd name="T62" fmla="*/ 33 w 220"/>
                  <a:gd name="T63" fmla="*/ 258 h 319"/>
                  <a:gd name="T64" fmla="*/ 18 w 220"/>
                  <a:gd name="T65" fmla="*/ 254 h 319"/>
                  <a:gd name="T66" fmla="*/ 46 w 220"/>
                  <a:gd name="T67" fmla="*/ 238 h 319"/>
                  <a:gd name="T68" fmla="*/ 55 w 220"/>
                  <a:gd name="T69" fmla="*/ 217 h 319"/>
                  <a:gd name="T70" fmla="*/ 40 w 220"/>
                  <a:gd name="T71" fmla="*/ 217 h 319"/>
                  <a:gd name="T72" fmla="*/ 50 w 220"/>
                  <a:gd name="T73" fmla="*/ 203 h 319"/>
                  <a:gd name="T74" fmla="*/ 53 w 220"/>
                  <a:gd name="T75" fmla="*/ 197 h 319"/>
                  <a:gd name="T76" fmla="*/ 82 w 220"/>
                  <a:gd name="T77" fmla="*/ 195 h 319"/>
                  <a:gd name="T78" fmla="*/ 86 w 220"/>
                  <a:gd name="T79" fmla="*/ 186 h 319"/>
                  <a:gd name="T80" fmla="*/ 92 w 220"/>
                  <a:gd name="T81" fmla="*/ 166 h 319"/>
                  <a:gd name="T82" fmla="*/ 79 w 220"/>
                  <a:gd name="T83" fmla="*/ 169 h 319"/>
                  <a:gd name="T84" fmla="*/ 82 w 220"/>
                  <a:gd name="T85" fmla="*/ 138 h 319"/>
                  <a:gd name="T86" fmla="*/ 62 w 220"/>
                  <a:gd name="T87" fmla="*/ 142 h 319"/>
                  <a:gd name="T88" fmla="*/ 44 w 220"/>
                  <a:gd name="T89" fmla="*/ 145 h 319"/>
                  <a:gd name="T90" fmla="*/ 28 w 220"/>
                  <a:gd name="T91" fmla="*/ 140 h 319"/>
                  <a:gd name="T92" fmla="*/ 33 w 220"/>
                  <a:gd name="T93" fmla="*/ 129 h 319"/>
                  <a:gd name="T94" fmla="*/ 39 w 220"/>
                  <a:gd name="T95" fmla="*/ 103 h 319"/>
                  <a:gd name="T96" fmla="*/ 29 w 220"/>
                  <a:gd name="T97" fmla="*/ 103 h 319"/>
                  <a:gd name="T98" fmla="*/ 22 w 220"/>
                  <a:gd name="T99" fmla="*/ 110 h 319"/>
                  <a:gd name="T100" fmla="*/ 18 w 220"/>
                  <a:gd name="T101" fmla="*/ 107 h 319"/>
                  <a:gd name="T102" fmla="*/ 24 w 220"/>
                  <a:gd name="T103" fmla="*/ 81 h 319"/>
                  <a:gd name="T104" fmla="*/ 26 w 220"/>
                  <a:gd name="T105" fmla="*/ 77 h 319"/>
                  <a:gd name="T106" fmla="*/ 20 w 220"/>
                  <a:gd name="T107" fmla="*/ 70 h 319"/>
                  <a:gd name="T108" fmla="*/ 18 w 220"/>
                  <a:gd name="T109" fmla="*/ 61 h 319"/>
                  <a:gd name="T110" fmla="*/ 22 w 220"/>
                  <a:gd name="T111" fmla="*/ 51 h 319"/>
                  <a:gd name="T112" fmla="*/ 22 w 220"/>
                  <a:gd name="T113" fmla="*/ 37 h 319"/>
                  <a:gd name="T114" fmla="*/ 35 w 220"/>
                  <a:gd name="T115" fmla="*/ 31 h 319"/>
                  <a:gd name="T116" fmla="*/ 31 w 220"/>
                  <a:gd name="T117" fmla="*/ 14 h 3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0"/>
                  <a:gd name="T178" fmla="*/ 0 h 319"/>
                  <a:gd name="T179" fmla="*/ 220 w 220"/>
                  <a:gd name="T180" fmla="*/ 319 h 3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0" h="319">
                    <a:moveTo>
                      <a:pt x="44" y="0"/>
                    </a:moveTo>
                    <a:lnTo>
                      <a:pt x="46" y="0"/>
                    </a:lnTo>
                    <a:lnTo>
                      <a:pt x="48" y="1"/>
                    </a:lnTo>
                    <a:lnTo>
                      <a:pt x="48" y="3"/>
                    </a:lnTo>
                    <a:lnTo>
                      <a:pt x="48" y="5"/>
                    </a:lnTo>
                    <a:lnTo>
                      <a:pt x="50" y="7"/>
                    </a:lnTo>
                    <a:lnTo>
                      <a:pt x="51" y="5"/>
                    </a:lnTo>
                    <a:lnTo>
                      <a:pt x="53" y="5"/>
                    </a:lnTo>
                    <a:lnTo>
                      <a:pt x="55" y="5"/>
                    </a:lnTo>
                    <a:lnTo>
                      <a:pt x="53" y="7"/>
                    </a:lnTo>
                    <a:lnTo>
                      <a:pt x="59" y="5"/>
                    </a:lnTo>
                    <a:lnTo>
                      <a:pt x="68" y="5"/>
                    </a:lnTo>
                    <a:lnTo>
                      <a:pt x="77" y="3"/>
                    </a:lnTo>
                    <a:lnTo>
                      <a:pt x="86" y="1"/>
                    </a:lnTo>
                    <a:lnTo>
                      <a:pt x="90" y="3"/>
                    </a:lnTo>
                    <a:lnTo>
                      <a:pt x="90" y="7"/>
                    </a:lnTo>
                    <a:lnTo>
                      <a:pt x="88" y="11"/>
                    </a:lnTo>
                    <a:lnTo>
                      <a:pt x="84" y="14"/>
                    </a:lnTo>
                    <a:lnTo>
                      <a:pt x="81" y="16"/>
                    </a:lnTo>
                    <a:lnTo>
                      <a:pt x="79" y="18"/>
                    </a:lnTo>
                    <a:lnTo>
                      <a:pt x="75" y="20"/>
                    </a:lnTo>
                    <a:lnTo>
                      <a:pt x="72" y="24"/>
                    </a:lnTo>
                    <a:lnTo>
                      <a:pt x="68" y="25"/>
                    </a:lnTo>
                    <a:lnTo>
                      <a:pt x="64" y="29"/>
                    </a:lnTo>
                    <a:lnTo>
                      <a:pt x="61" y="29"/>
                    </a:lnTo>
                    <a:lnTo>
                      <a:pt x="59" y="29"/>
                    </a:lnTo>
                    <a:lnTo>
                      <a:pt x="61" y="31"/>
                    </a:lnTo>
                    <a:lnTo>
                      <a:pt x="62" y="31"/>
                    </a:lnTo>
                    <a:lnTo>
                      <a:pt x="66" y="31"/>
                    </a:lnTo>
                    <a:lnTo>
                      <a:pt x="68" y="33"/>
                    </a:lnTo>
                    <a:lnTo>
                      <a:pt x="68" y="35"/>
                    </a:lnTo>
                    <a:lnTo>
                      <a:pt x="66" y="37"/>
                    </a:lnTo>
                    <a:lnTo>
                      <a:pt x="62" y="37"/>
                    </a:lnTo>
                    <a:lnTo>
                      <a:pt x="61" y="37"/>
                    </a:lnTo>
                    <a:lnTo>
                      <a:pt x="61" y="38"/>
                    </a:lnTo>
                    <a:lnTo>
                      <a:pt x="61" y="40"/>
                    </a:lnTo>
                    <a:lnTo>
                      <a:pt x="61" y="42"/>
                    </a:lnTo>
                    <a:lnTo>
                      <a:pt x="66" y="42"/>
                    </a:lnTo>
                    <a:lnTo>
                      <a:pt x="72" y="38"/>
                    </a:lnTo>
                    <a:lnTo>
                      <a:pt x="77" y="37"/>
                    </a:lnTo>
                    <a:lnTo>
                      <a:pt x="81" y="37"/>
                    </a:lnTo>
                    <a:lnTo>
                      <a:pt x="86" y="38"/>
                    </a:lnTo>
                    <a:lnTo>
                      <a:pt x="90" y="38"/>
                    </a:lnTo>
                    <a:lnTo>
                      <a:pt x="95" y="38"/>
                    </a:lnTo>
                    <a:lnTo>
                      <a:pt x="99" y="38"/>
                    </a:lnTo>
                    <a:lnTo>
                      <a:pt x="103" y="38"/>
                    </a:lnTo>
                    <a:lnTo>
                      <a:pt x="108" y="38"/>
                    </a:lnTo>
                    <a:lnTo>
                      <a:pt x="112" y="38"/>
                    </a:lnTo>
                    <a:lnTo>
                      <a:pt x="115" y="38"/>
                    </a:lnTo>
                    <a:lnTo>
                      <a:pt x="117" y="42"/>
                    </a:lnTo>
                    <a:lnTo>
                      <a:pt x="119" y="46"/>
                    </a:lnTo>
                    <a:lnTo>
                      <a:pt x="119" y="48"/>
                    </a:lnTo>
                    <a:lnTo>
                      <a:pt x="117" y="49"/>
                    </a:lnTo>
                    <a:lnTo>
                      <a:pt x="115" y="51"/>
                    </a:lnTo>
                    <a:lnTo>
                      <a:pt x="114" y="55"/>
                    </a:lnTo>
                    <a:lnTo>
                      <a:pt x="114" y="61"/>
                    </a:lnTo>
                    <a:lnTo>
                      <a:pt x="112" y="64"/>
                    </a:lnTo>
                    <a:lnTo>
                      <a:pt x="108" y="68"/>
                    </a:lnTo>
                    <a:lnTo>
                      <a:pt x="106" y="72"/>
                    </a:lnTo>
                    <a:lnTo>
                      <a:pt x="103" y="73"/>
                    </a:lnTo>
                    <a:lnTo>
                      <a:pt x="101" y="77"/>
                    </a:lnTo>
                    <a:lnTo>
                      <a:pt x="99" y="81"/>
                    </a:lnTo>
                    <a:lnTo>
                      <a:pt x="95" y="83"/>
                    </a:lnTo>
                    <a:lnTo>
                      <a:pt x="90" y="83"/>
                    </a:lnTo>
                    <a:lnTo>
                      <a:pt x="84" y="83"/>
                    </a:lnTo>
                    <a:lnTo>
                      <a:pt x="81" y="86"/>
                    </a:lnTo>
                    <a:lnTo>
                      <a:pt x="84" y="85"/>
                    </a:lnTo>
                    <a:lnTo>
                      <a:pt x="88" y="85"/>
                    </a:lnTo>
                    <a:lnTo>
                      <a:pt x="92" y="86"/>
                    </a:lnTo>
                    <a:lnTo>
                      <a:pt x="93" y="88"/>
                    </a:lnTo>
                    <a:lnTo>
                      <a:pt x="97" y="92"/>
                    </a:lnTo>
                    <a:lnTo>
                      <a:pt x="95" y="92"/>
                    </a:lnTo>
                    <a:lnTo>
                      <a:pt x="92" y="92"/>
                    </a:lnTo>
                    <a:lnTo>
                      <a:pt x="90" y="94"/>
                    </a:lnTo>
                    <a:lnTo>
                      <a:pt x="86" y="94"/>
                    </a:lnTo>
                    <a:lnTo>
                      <a:pt x="84" y="96"/>
                    </a:lnTo>
                    <a:lnTo>
                      <a:pt x="81" y="97"/>
                    </a:lnTo>
                    <a:lnTo>
                      <a:pt x="77" y="97"/>
                    </a:lnTo>
                    <a:lnTo>
                      <a:pt x="73" y="97"/>
                    </a:lnTo>
                    <a:lnTo>
                      <a:pt x="70" y="97"/>
                    </a:lnTo>
                    <a:lnTo>
                      <a:pt x="66" y="96"/>
                    </a:lnTo>
                    <a:lnTo>
                      <a:pt x="68" y="97"/>
                    </a:lnTo>
                    <a:lnTo>
                      <a:pt x="70" y="97"/>
                    </a:lnTo>
                    <a:lnTo>
                      <a:pt x="72" y="99"/>
                    </a:lnTo>
                    <a:lnTo>
                      <a:pt x="73" y="99"/>
                    </a:lnTo>
                    <a:lnTo>
                      <a:pt x="81" y="99"/>
                    </a:lnTo>
                    <a:lnTo>
                      <a:pt x="88" y="99"/>
                    </a:lnTo>
                    <a:lnTo>
                      <a:pt x="95" y="97"/>
                    </a:lnTo>
                    <a:lnTo>
                      <a:pt x="97" y="97"/>
                    </a:lnTo>
                    <a:lnTo>
                      <a:pt x="101" y="99"/>
                    </a:lnTo>
                    <a:lnTo>
                      <a:pt x="104" y="101"/>
                    </a:lnTo>
                    <a:lnTo>
                      <a:pt x="106" y="103"/>
                    </a:lnTo>
                    <a:lnTo>
                      <a:pt x="110" y="105"/>
                    </a:lnTo>
                    <a:lnTo>
                      <a:pt x="112" y="105"/>
                    </a:lnTo>
                    <a:lnTo>
                      <a:pt x="115" y="109"/>
                    </a:lnTo>
                    <a:lnTo>
                      <a:pt x="117" y="112"/>
                    </a:lnTo>
                    <a:lnTo>
                      <a:pt x="119" y="114"/>
                    </a:lnTo>
                    <a:lnTo>
                      <a:pt x="125" y="121"/>
                    </a:lnTo>
                    <a:lnTo>
                      <a:pt x="128" y="132"/>
                    </a:lnTo>
                    <a:lnTo>
                      <a:pt x="130" y="145"/>
                    </a:lnTo>
                    <a:lnTo>
                      <a:pt x="137" y="151"/>
                    </a:lnTo>
                    <a:lnTo>
                      <a:pt x="143" y="153"/>
                    </a:lnTo>
                    <a:lnTo>
                      <a:pt x="148" y="155"/>
                    </a:lnTo>
                    <a:lnTo>
                      <a:pt x="152" y="156"/>
                    </a:lnTo>
                    <a:lnTo>
                      <a:pt x="156" y="160"/>
                    </a:lnTo>
                    <a:lnTo>
                      <a:pt x="158" y="162"/>
                    </a:lnTo>
                    <a:lnTo>
                      <a:pt x="159" y="164"/>
                    </a:lnTo>
                    <a:lnTo>
                      <a:pt x="161" y="166"/>
                    </a:lnTo>
                    <a:lnTo>
                      <a:pt x="165" y="168"/>
                    </a:lnTo>
                    <a:lnTo>
                      <a:pt x="167" y="169"/>
                    </a:lnTo>
                    <a:lnTo>
                      <a:pt x="165" y="171"/>
                    </a:lnTo>
                    <a:lnTo>
                      <a:pt x="163" y="171"/>
                    </a:lnTo>
                    <a:lnTo>
                      <a:pt x="163" y="173"/>
                    </a:lnTo>
                    <a:lnTo>
                      <a:pt x="165" y="177"/>
                    </a:lnTo>
                    <a:lnTo>
                      <a:pt x="167" y="179"/>
                    </a:lnTo>
                    <a:lnTo>
                      <a:pt x="170" y="182"/>
                    </a:lnTo>
                    <a:lnTo>
                      <a:pt x="172" y="186"/>
                    </a:lnTo>
                    <a:lnTo>
                      <a:pt x="172" y="188"/>
                    </a:lnTo>
                    <a:lnTo>
                      <a:pt x="172" y="190"/>
                    </a:lnTo>
                    <a:lnTo>
                      <a:pt x="170" y="190"/>
                    </a:lnTo>
                    <a:lnTo>
                      <a:pt x="167" y="188"/>
                    </a:lnTo>
                    <a:lnTo>
                      <a:pt x="163" y="186"/>
                    </a:lnTo>
                    <a:lnTo>
                      <a:pt x="159" y="184"/>
                    </a:lnTo>
                    <a:lnTo>
                      <a:pt x="158" y="182"/>
                    </a:lnTo>
                    <a:lnTo>
                      <a:pt x="165" y="186"/>
                    </a:lnTo>
                    <a:lnTo>
                      <a:pt x="170" y="190"/>
                    </a:lnTo>
                    <a:lnTo>
                      <a:pt x="178" y="193"/>
                    </a:lnTo>
                    <a:lnTo>
                      <a:pt x="179" y="197"/>
                    </a:lnTo>
                    <a:lnTo>
                      <a:pt x="181" y="201"/>
                    </a:lnTo>
                    <a:lnTo>
                      <a:pt x="179" y="203"/>
                    </a:lnTo>
                    <a:lnTo>
                      <a:pt x="178" y="206"/>
                    </a:lnTo>
                    <a:lnTo>
                      <a:pt x="174" y="208"/>
                    </a:lnTo>
                    <a:lnTo>
                      <a:pt x="172" y="210"/>
                    </a:lnTo>
                    <a:lnTo>
                      <a:pt x="170" y="212"/>
                    </a:lnTo>
                    <a:lnTo>
                      <a:pt x="170" y="214"/>
                    </a:lnTo>
                    <a:lnTo>
                      <a:pt x="174" y="216"/>
                    </a:lnTo>
                    <a:lnTo>
                      <a:pt x="176" y="217"/>
                    </a:lnTo>
                    <a:lnTo>
                      <a:pt x="178" y="219"/>
                    </a:lnTo>
                    <a:lnTo>
                      <a:pt x="179" y="219"/>
                    </a:lnTo>
                    <a:lnTo>
                      <a:pt x="181" y="219"/>
                    </a:lnTo>
                    <a:lnTo>
                      <a:pt x="183" y="217"/>
                    </a:lnTo>
                    <a:lnTo>
                      <a:pt x="185" y="214"/>
                    </a:lnTo>
                    <a:lnTo>
                      <a:pt x="187" y="210"/>
                    </a:lnTo>
                    <a:lnTo>
                      <a:pt x="189" y="208"/>
                    </a:lnTo>
                    <a:lnTo>
                      <a:pt x="194" y="206"/>
                    </a:lnTo>
                    <a:lnTo>
                      <a:pt x="200" y="208"/>
                    </a:lnTo>
                    <a:lnTo>
                      <a:pt x="205" y="210"/>
                    </a:lnTo>
                    <a:lnTo>
                      <a:pt x="211" y="212"/>
                    </a:lnTo>
                    <a:lnTo>
                      <a:pt x="216" y="216"/>
                    </a:lnTo>
                    <a:lnTo>
                      <a:pt x="220" y="225"/>
                    </a:lnTo>
                    <a:lnTo>
                      <a:pt x="220" y="234"/>
                    </a:lnTo>
                    <a:lnTo>
                      <a:pt x="214" y="243"/>
                    </a:lnTo>
                    <a:lnTo>
                      <a:pt x="205" y="247"/>
                    </a:lnTo>
                    <a:lnTo>
                      <a:pt x="209" y="249"/>
                    </a:lnTo>
                    <a:lnTo>
                      <a:pt x="209" y="251"/>
                    </a:lnTo>
                    <a:lnTo>
                      <a:pt x="207" y="252"/>
                    </a:lnTo>
                    <a:lnTo>
                      <a:pt x="205" y="252"/>
                    </a:lnTo>
                    <a:lnTo>
                      <a:pt x="203" y="254"/>
                    </a:lnTo>
                    <a:lnTo>
                      <a:pt x="201" y="252"/>
                    </a:lnTo>
                    <a:lnTo>
                      <a:pt x="200" y="251"/>
                    </a:lnTo>
                    <a:lnTo>
                      <a:pt x="198" y="252"/>
                    </a:lnTo>
                    <a:lnTo>
                      <a:pt x="196" y="252"/>
                    </a:lnTo>
                    <a:lnTo>
                      <a:pt x="196" y="254"/>
                    </a:lnTo>
                    <a:lnTo>
                      <a:pt x="194" y="254"/>
                    </a:lnTo>
                    <a:lnTo>
                      <a:pt x="194" y="256"/>
                    </a:lnTo>
                    <a:lnTo>
                      <a:pt x="196" y="256"/>
                    </a:lnTo>
                    <a:lnTo>
                      <a:pt x="198" y="258"/>
                    </a:lnTo>
                    <a:lnTo>
                      <a:pt x="200" y="258"/>
                    </a:lnTo>
                    <a:lnTo>
                      <a:pt x="200" y="260"/>
                    </a:lnTo>
                    <a:lnTo>
                      <a:pt x="198" y="262"/>
                    </a:lnTo>
                    <a:lnTo>
                      <a:pt x="194" y="264"/>
                    </a:lnTo>
                    <a:lnTo>
                      <a:pt x="190" y="264"/>
                    </a:lnTo>
                    <a:lnTo>
                      <a:pt x="189" y="264"/>
                    </a:lnTo>
                    <a:lnTo>
                      <a:pt x="187" y="264"/>
                    </a:lnTo>
                    <a:lnTo>
                      <a:pt x="185" y="264"/>
                    </a:lnTo>
                    <a:lnTo>
                      <a:pt x="185" y="265"/>
                    </a:lnTo>
                    <a:lnTo>
                      <a:pt x="183" y="267"/>
                    </a:lnTo>
                    <a:lnTo>
                      <a:pt x="181" y="265"/>
                    </a:lnTo>
                    <a:lnTo>
                      <a:pt x="187" y="267"/>
                    </a:lnTo>
                    <a:lnTo>
                      <a:pt x="194" y="269"/>
                    </a:lnTo>
                    <a:lnTo>
                      <a:pt x="200" y="269"/>
                    </a:lnTo>
                    <a:lnTo>
                      <a:pt x="207" y="269"/>
                    </a:lnTo>
                    <a:lnTo>
                      <a:pt x="211" y="269"/>
                    </a:lnTo>
                    <a:lnTo>
                      <a:pt x="212" y="269"/>
                    </a:lnTo>
                    <a:lnTo>
                      <a:pt x="214" y="271"/>
                    </a:lnTo>
                    <a:lnTo>
                      <a:pt x="214" y="275"/>
                    </a:lnTo>
                    <a:lnTo>
                      <a:pt x="214" y="276"/>
                    </a:lnTo>
                    <a:lnTo>
                      <a:pt x="212" y="278"/>
                    </a:lnTo>
                    <a:lnTo>
                      <a:pt x="211" y="280"/>
                    </a:lnTo>
                    <a:lnTo>
                      <a:pt x="207" y="282"/>
                    </a:lnTo>
                    <a:lnTo>
                      <a:pt x="203" y="284"/>
                    </a:lnTo>
                    <a:lnTo>
                      <a:pt x="201" y="286"/>
                    </a:lnTo>
                    <a:lnTo>
                      <a:pt x="200" y="286"/>
                    </a:lnTo>
                    <a:lnTo>
                      <a:pt x="196" y="286"/>
                    </a:lnTo>
                    <a:lnTo>
                      <a:pt x="194" y="286"/>
                    </a:lnTo>
                    <a:lnTo>
                      <a:pt x="190" y="287"/>
                    </a:lnTo>
                    <a:lnTo>
                      <a:pt x="179" y="291"/>
                    </a:lnTo>
                    <a:lnTo>
                      <a:pt x="167" y="291"/>
                    </a:lnTo>
                    <a:lnTo>
                      <a:pt x="154" y="293"/>
                    </a:lnTo>
                    <a:lnTo>
                      <a:pt x="150" y="293"/>
                    </a:lnTo>
                    <a:lnTo>
                      <a:pt x="148" y="293"/>
                    </a:lnTo>
                    <a:lnTo>
                      <a:pt x="147" y="293"/>
                    </a:lnTo>
                    <a:lnTo>
                      <a:pt x="145" y="293"/>
                    </a:lnTo>
                    <a:lnTo>
                      <a:pt x="143" y="293"/>
                    </a:lnTo>
                    <a:lnTo>
                      <a:pt x="141" y="293"/>
                    </a:lnTo>
                    <a:lnTo>
                      <a:pt x="137" y="293"/>
                    </a:lnTo>
                    <a:lnTo>
                      <a:pt x="136" y="291"/>
                    </a:lnTo>
                    <a:lnTo>
                      <a:pt x="132" y="287"/>
                    </a:lnTo>
                    <a:lnTo>
                      <a:pt x="130" y="286"/>
                    </a:lnTo>
                    <a:lnTo>
                      <a:pt x="130" y="287"/>
                    </a:lnTo>
                    <a:lnTo>
                      <a:pt x="130" y="291"/>
                    </a:lnTo>
                    <a:lnTo>
                      <a:pt x="130" y="293"/>
                    </a:lnTo>
                    <a:lnTo>
                      <a:pt x="128" y="295"/>
                    </a:lnTo>
                    <a:lnTo>
                      <a:pt x="125" y="295"/>
                    </a:lnTo>
                    <a:lnTo>
                      <a:pt x="123" y="295"/>
                    </a:lnTo>
                    <a:lnTo>
                      <a:pt x="121" y="295"/>
                    </a:lnTo>
                    <a:lnTo>
                      <a:pt x="117" y="295"/>
                    </a:lnTo>
                    <a:lnTo>
                      <a:pt x="115" y="295"/>
                    </a:lnTo>
                    <a:lnTo>
                      <a:pt x="114" y="295"/>
                    </a:lnTo>
                    <a:lnTo>
                      <a:pt x="115" y="295"/>
                    </a:lnTo>
                    <a:lnTo>
                      <a:pt x="115" y="297"/>
                    </a:lnTo>
                    <a:lnTo>
                      <a:pt x="117" y="299"/>
                    </a:lnTo>
                    <a:lnTo>
                      <a:pt x="115" y="299"/>
                    </a:lnTo>
                    <a:lnTo>
                      <a:pt x="114" y="300"/>
                    </a:lnTo>
                    <a:lnTo>
                      <a:pt x="112" y="300"/>
                    </a:lnTo>
                    <a:lnTo>
                      <a:pt x="108" y="300"/>
                    </a:lnTo>
                    <a:lnTo>
                      <a:pt x="104" y="300"/>
                    </a:lnTo>
                    <a:lnTo>
                      <a:pt x="101" y="300"/>
                    </a:lnTo>
                    <a:lnTo>
                      <a:pt x="99" y="300"/>
                    </a:lnTo>
                    <a:lnTo>
                      <a:pt x="97" y="299"/>
                    </a:lnTo>
                    <a:lnTo>
                      <a:pt x="95" y="297"/>
                    </a:lnTo>
                    <a:lnTo>
                      <a:pt x="93" y="295"/>
                    </a:lnTo>
                    <a:lnTo>
                      <a:pt x="88" y="295"/>
                    </a:lnTo>
                    <a:lnTo>
                      <a:pt x="82" y="295"/>
                    </a:lnTo>
                    <a:lnTo>
                      <a:pt x="77" y="295"/>
                    </a:lnTo>
                    <a:lnTo>
                      <a:pt x="73" y="295"/>
                    </a:lnTo>
                    <a:lnTo>
                      <a:pt x="70" y="297"/>
                    </a:lnTo>
                    <a:lnTo>
                      <a:pt x="68" y="299"/>
                    </a:lnTo>
                    <a:lnTo>
                      <a:pt x="68" y="300"/>
                    </a:lnTo>
                    <a:lnTo>
                      <a:pt x="66" y="304"/>
                    </a:lnTo>
                    <a:lnTo>
                      <a:pt x="66" y="306"/>
                    </a:lnTo>
                    <a:lnTo>
                      <a:pt x="66" y="308"/>
                    </a:lnTo>
                    <a:lnTo>
                      <a:pt x="64" y="310"/>
                    </a:lnTo>
                    <a:lnTo>
                      <a:pt x="61" y="311"/>
                    </a:lnTo>
                    <a:lnTo>
                      <a:pt x="57" y="311"/>
                    </a:lnTo>
                    <a:lnTo>
                      <a:pt x="55" y="311"/>
                    </a:lnTo>
                    <a:lnTo>
                      <a:pt x="51" y="310"/>
                    </a:lnTo>
                    <a:lnTo>
                      <a:pt x="50" y="308"/>
                    </a:lnTo>
                    <a:lnTo>
                      <a:pt x="46" y="306"/>
                    </a:lnTo>
                    <a:lnTo>
                      <a:pt x="46" y="304"/>
                    </a:lnTo>
                    <a:lnTo>
                      <a:pt x="44" y="304"/>
                    </a:lnTo>
                    <a:lnTo>
                      <a:pt x="40" y="306"/>
                    </a:lnTo>
                    <a:lnTo>
                      <a:pt x="37" y="306"/>
                    </a:lnTo>
                    <a:lnTo>
                      <a:pt x="35" y="306"/>
                    </a:lnTo>
                    <a:lnTo>
                      <a:pt x="31" y="306"/>
                    </a:lnTo>
                    <a:lnTo>
                      <a:pt x="31" y="308"/>
                    </a:lnTo>
                    <a:lnTo>
                      <a:pt x="29" y="308"/>
                    </a:lnTo>
                    <a:lnTo>
                      <a:pt x="29" y="310"/>
                    </a:lnTo>
                    <a:lnTo>
                      <a:pt x="28" y="311"/>
                    </a:lnTo>
                    <a:lnTo>
                      <a:pt x="26" y="311"/>
                    </a:lnTo>
                    <a:lnTo>
                      <a:pt x="24" y="311"/>
                    </a:lnTo>
                    <a:lnTo>
                      <a:pt x="22" y="313"/>
                    </a:lnTo>
                    <a:lnTo>
                      <a:pt x="20" y="313"/>
                    </a:lnTo>
                    <a:lnTo>
                      <a:pt x="20" y="315"/>
                    </a:lnTo>
                    <a:lnTo>
                      <a:pt x="20" y="317"/>
                    </a:lnTo>
                    <a:lnTo>
                      <a:pt x="18" y="319"/>
                    </a:lnTo>
                    <a:lnTo>
                      <a:pt x="17" y="319"/>
                    </a:lnTo>
                    <a:lnTo>
                      <a:pt x="11" y="317"/>
                    </a:lnTo>
                    <a:lnTo>
                      <a:pt x="7" y="317"/>
                    </a:lnTo>
                    <a:lnTo>
                      <a:pt x="4" y="315"/>
                    </a:lnTo>
                    <a:lnTo>
                      <a:pt x="0" y="315"/>
                    </a:lnTo>
                    <a:lnTo>
                      <a:pt x="0" y="313"/>
                    </a:lnTo>
                    <a:lnTo>
                      <a:pt x="4" y="311"/>
                    </a:lnTo>
                    <a:lnTo>
                      <a:pt x="7" y="310"/>
                    </a:lnTo>
                    <a:lnTo>
                      <a:pt x="11" y="308"/>
                    </a:lnTo>
                    <a:lnTo>
                      <a:pt x="15" y="306"/>
                    </a:lnTo>
                    <a:lnTo>
                      <a:pt x="18" y="306"/>
                    </a:lnTo>
                    <a:lnTo>
                      <a:pt x="24" y="300"/>
                    </a:lnTo>
                    <a:lnTo>
                      <a:pt x="28" y="297"/>
                    </a:lnTo>
                    <a:lnTo>
                      <a:pt x="35" y="291"/>
                    </a:lnTo>
                    <a:lnTo>
                      <a:pt x="37" y="289"/>
                    </a:lnTo>
                    <a:lnTo>
                      <a:pt x="37" y="287"/>
                    </a:lnTo>
                    <a:lnTo>
                      <a:pt x="37" y="286"/>
                    </a:lnTo>
                    <a:lnTo>
                      <a:pt x="37" y="284"/>
                    </a:lnTo>
                    <a:lnTo>
                      <a:pt x="39" y="282"/>
                    </a:lnTo>
                    <a:lnTo>
                      <a:pt x="40" y="282"/>
                    </a:lnTo>
                    <a:lnTo>
                      <a:pt x="44" y="282"/>
                    </a:lnTo>
                    <a:lnTo>
                      <a:pt x="46" y="282"/>
                    </a:lnTo>
                    <a:lnTo>
                      <a:pt x="46" y="280"/>
                    </a:lnTo>
                    <a:lnTo>
                      <a:pt x="46" y="278"/>
                    </a:lnTo>
                    <a:lnTo>
                      <a:pt x="46" y="276"/>
                    </a:lnTo>
                    <a:lnTo>
                      <a:pt x="48" y="276"/>
                    </a:lnTo>
                    <a:lnTo>
                      <a:pt x="53" y="275"/>
                    </a:lnTo>
                    <a:lnTo>
                      <a:pt x="59" y="275"/>
                    </a:lnTo>
                    <a:lnTo>
                      <a:pt x="64" y="275"/>
                    </a:lnTo>
                    <a:lnTo>
                      <a:pt x="68" y="276"/>
                    </a:lnTo>
                    <a:lnTo>
                      <a:pt x="75" y="276"/>
                    </a:lnTo>
                    <a:lnTo>
                      <a:pt x="79" y="276"/>
                    </a:lnTo>
                    <a:lnTo>
                      <a:pt x="82" y="273"/>
                    </a:lnTo>
                    <a:lnTo>
                      <a:pt x="86" y="271"/>
                    </a:lnTo>
                    <a:lnTo>
                      <a:pt x="90" y="267"/>
                    </a:lnTo>
                    <a:lnTo>
                      <a:pt x="93" y="264"/>
                    </a:lnTo>
                    <a:lnTo>
                      <a:pt x="97" y="260"/>
                    </a:lnTo>
                    <a:lnTo>
                      <a:pt x="101" y="256"/>
                    </a:lnTo>
                    <a:lnTo>
                      <a:pt x="97" y="260"/>
                    </a:lnTo>
                    <a:lnTo>
                      <a:pt x="92" y="262"/>
                    </a:lnTo>
                    <a:lnTo>
                      <a:pt x="88" y="264"/>
                    </a:lnTo>
                    <a:lnTo>
                      <a:pt x="84" y="264"/>
                    </a:lnTo>
                    <a:lnTo>
                      <a:pt x="82" y="265"/>
                    </a:lnTo>
                    <a:lnTo>
                      <a:pt x="79" y="265"/>
                    </a:lnTo>
                    <a:lnTo>
                      <a:pt x="77" y="267"/>
                    </a:lnTo>
                    <a:lnTo>
                      <a:pt x="75" y="269"/>
                    </a:lnTo>
                    <a:lnTo>
                      <a:pt x="72" y="269"/>
                    </a:lnTo>
                    <a:lnTo>
                      <a:pt x="68" y="269"/>
                    </a:lnTo>
                    <a:lnTo>
                      <a:pt x="66" y="267"/>
                    </a:lnTo>
                    <a:lnTo>
                      <a:pt x="62" y="265"/>
                    </a:lnTo>
                    <a:lnTo>
                      <a:pt x="61" y="262"/>
                    </a:lnTo>
                    <a:lnTo>
                      <a:pt x="59" y="260"/>
                    </a:lnTo>
                    <a:lnTo>
                      <a:pt x="57" y="260"/>
                    </a:lnTo>
                    <a:lnTo>
                      <a:pt x="55" y="262"/>
                    </a:lnTo>
                    <a:lnTo>
                      <a:pt x="51" y="262"/>
                    </a:lnTo>
                    <a:lnTo>
                      <a:pt x="50" y="262"/>
                    </a:lnTo>
                    <a:lnTo>
                      <a:pt x="46" y="262"/>
                    </a:lnTo>
                    <a:lnTo>
                      <a:pt x="44" y="262"/>
                    </a:lnTo>
                    <a:lnTo>
                      <a:pt x="44" y="260"/>
                    </a:lnTo>
                    <a:lnTo>
                      <a:pt x="48" y="260"/>
                    </a:lnTo>
                    <a:lnTo>
                      <a:pt x="48" y="258"/>
                    </a:lnTo>
                    <a:lnTo>
                      <a:pt x="46" y="256"/>
                    </a:lnTo>
                    <a:lnTo>
                      <a:pt x="44" y="254"/>
                    </a:lnTo>
                    <a:lnTo>
                      <a:pt x="42" y="254"/>
                    </a:lnTo>
                    <a:lnTo>
                      <a:pt x="40" y="256"/>
                    </a:lnTo>
                    <a:lnTo>
                      <a:pt x="37" y="256"/>
                    </a:lnTo>
                    <a:lnTo>
                      <a:pt x="35" y="256"/>
                    </a:lnTo>
                    <a:lnTo>
                      <a:pt x="33" y="258"/>
                    </a:lnTo>
                    <a:lnTo>
                      <a:pt x="29" y="258"/>
                    </a:lnTo>
                    <a:lnTo>
                      <a:pt x="28" y="260"/>
                    </a:lnTo>
                    <a:lnTo>
                      <a:pt x="26" y="260"/>
                    </a:lnTo>
                    <a:lnTo>
                      <a:pt x="28" y="258"/>
                    </a:lnTo>
                    <a:lnTo>
                      <a:pt x="26" y="258"/>
                    </a:lnTo>
                    <a:lnTo>
                      <a:pt x="24" y="258"/>
                    </a:lnTo>
                    <a:lnTo>
                      <a:pt x="20" y="258"/>
                    </a:lnTo>
                    <a:lnTo>
                      <a:pt x="18" y="258"/>
                    </a:lnTo>
                    <a:lnTo>
                      <a:pt x="18" y="256"/>
                    </a:lnTo>
                    <a:lnTo>
                      <a:pt x="18" y="254"/>
                    </a:lnTo>
                    <a:lnTo>
                      <a:pt x="18" y="251"/>
                    </a:lnTo>
                    <a:lnTo>
                      <a:pt x="17" y="249"/>
                    </a:lnTo>
                    <a:lnTo>
                      <a:pt x="17" y="247"/>
                    </a:lnTo>
                    <a:lnTo>
                      <a:pt x="18" y="245"/>
                    </a:lnTo>
                    <a:lnTo>
                      <a:pt x="22" y="245"/>
                    </a:lnTo>
                    <a:lnTo>
                      <a:pt x="26" y="243"/>
                    </a:lnTo>
                    <a:lnTo>
                      <a:pt x="29" y="243"/>
                    </a:lnTo>
                    <a:lnTo>
                      <a:pt x="33" y="241"/>
                    </a:lnTo>
                    <a:lnTo>
                      <a:pt x="37" y="240"/>
                    </a:lnTo>
                    <a:lnTo>
                      <a:pt x="42" y="240"/>
                    </a:lnTo>
                    <a:lnTo>
                      <a:pt x="46" y="238"/>
                    </a:lnTo>
                    <a:lnTo>
                      <a:pt x="50" y="236"/>
                    </a:lnTo>
                    <a:lnTo>
                      <a:pt x="53" y="232"/>
                    </a:lnTo>
                    <a:lnTo>
                      <a:pt x="55" y="227"/>
                    </a:lnTo>
                    <a:lnTo>
                      <a:pt x="53" y="225"/>
                    </a:lnTo>
                    <a:lnTo>
                      <a:pt x="53" y="223"/>
                    </a:lnTo>
                    <a:lnTo>
                      <a:pt x="53" y="221"/>
                    </a:lnTo>
                    <a:lnTo>
                      <a:pt x="53" y="219"/>
                    </a:lnTo>
                    <a:lnTo>
                      <a:pt x="55" y="219"/>
                    </a:lnTo>
                    <a:lnTo>
                      <a:pt x="57" y="219"/>
                    </a:lnTo>
                    <a:lnTo>
                      <a:pt x="55" y="217"/>
                    </a:lnTo>
                    <a:lnTo>
                      <a:pt x="53" y="217"/>
                    </a:lnTo>
                    <a:lnTo>
                      <a:pt x="51" y="217"/>
                    </a:lnTo>
                    <a:lnTo>
                      <a:pt x="51" y="216"/>
                    </a:lnTo>
                    <a:lnTo>
                      <a:pt x="55" y="214"/>
                    </a:lnTo>
                    <a:lnTo>
                      <a:pt x="51" y="214"/>
                    </a:lnTo>
                    <a:lnTo>
                      <a:pt x="50" y="214"/>
                    </a:lnTo>
                    <a:lnTo>
                      <a:pt x="46" y="214"/>
                    </a:lnTo>
                    <a:lnTo>
                      <a:pt x="44" y="216"/>
                    </a:lnTo>
                    <a:lnTo>
                      <a:pt x="42" y="217"/>
                    </a:lnTo>
                    <a:lnTo>
                      <a:pt x="40" y="217"/>
                    </a:lnTo>
                    <a:lnTo>
                      <a:pt x="37" y="217"/>
                    </a:lnTo>
                    <a:lnTo>
                      <a:pt x="35" y="217"/>
                    </a:lnTo>
                    <a:lnTo>
                      <a:pt x="33" y="217"/>
                    </a:lnTo>
                    <a:lnTo>
                      <a:pt x="33" y="216"/>
                    </a:lnTo>
                    <a:lnTo>
                      <a:pt x="35" y="214"/>
                    </a:lnTo>
                    <a:lnTo>
                      <a:pt x="39" y="212"/>
                    </a:lnTo>
                    <a:lnTo>
                      <a:pt x="42" y="210"/>
                    </a:lnTo>
                    <a:lnTo>
                      <a:pt x="46" y="206"/>
                    </a:lnTo>
                    <a:lnTo>
                      <a:pt x="48" y="204"/>
                    </a:lnTo>
                    <a:lnTo>
                      <a:pt x="50" y="203"/>
                    </a:lnTo>
                    <a:lnTo>
                      <a:pt x="50" y="201"/>
                    </a:lnTo>
                    <a:lnTo>
                      <a:pt x="46" y="201"/>
                    </a:lnTo>
                    <a:lnTo>
                      <a:pt x="42" y="201"/>
                    </a:lnTo>
                    <a:lnTo>
                      <a:pt x="40" y="201"/>
                    </a:lnTo>
                    <a:lnTo>
                      <a:pt x="39" y="199"/>
                    </a:lnTo>
                    <a:lnTo>
                      <a:pt x="40" y="195"/>
                    </a:lnTo>
                    <a:lnTo>
                      <a:pt x="44" y="193"/>
                    </a:lnTo>
                    <a:lnTo>
                      <a:pt x="48" y="195"/>
                    </a:lnTo>
                    <a:lnTo>
                      <a:pt x="51" y="195"/>
                    </a:lnTo>
                    <a:lnTo>
                      <a:pt x="53" y="197"/>
                    </a:lnTo>
                    <a:lnTo>
                      <a:pt x="53" y="201"/>
                    </a:lnTo>
                    <a:lnTo>
                      <a:pt x="51" y="201"/>
                    </a:lnTo>
                    <a:lnTo>
                      <a:pt x="59" y="199"/>
                    </a:lnTo>
                    <a:lnTo>
                      <a:pt x="68" y="195"/>
                    </a:lnTo>
                    <a:lnTo>
                      <a:pt x="77" y="197"/>
                    </a:lnTo>
                    <a:lnTo>
                      <a:pt x="84" y="203"/>
                    </a:lnTo>
                    <a:lnTo>
                      <a:pt x="82" y="201"/>
                    </a:lnTo>
                    <a:lnTo>
                      <a:pt x="81" y="199"/>
                    </a:lnTo>
                    <a:lnTo>
                      <a:pt x="81" y="197"/>
                    </a:lnTo>
                    <a:lnTo>
                      <a:pt x="81" y="195"/>
                    </a:lnTo>
                    <a:lnTo>
                      <a:pt x="82" y="195"/>
                    </a:lnTo>
                    <a:lnTo>
                      <a:pt x="84" y="195"/>
                    </a:lnTo>
                    <a:lnTo>
                      <a:pt x="86" y="195"/>
                    </a:lnTo>
                    <a:lnTo>
                      <a:pt x="88" y="199"/>
                    </a:lnTo>
                    <a:lnTo>
                      <a:pt x="90" y="199"/>
                    </a:lnTo>
                    <a:lnTo>
                      <a:pt x="92" y="199"/>
                    </a:lnTo>
                    <a:lnTo>
                      <a:pt x="95" y="195"/>
                    </a:lnTo>
                    <a:lnTo>
                      <a:pt x="90" y="195"/>
                    </a:lnTo>
                    <a:lnTo>
                      <a:pt x="86" y="195"/>
                    </a:lnTo>
                    <a:lnTo>
                      <a:pt x="84" y="192"/>
                    </a:lnTo>
                    <a:lnTo>
                      <a:pt x="84" y="190"/>
                    </a:lnTo>
                    <a:lnTo>
                      <a:pt x="86" y="186"/>
                    </a:lnTo>
                    <a:lnTo>
                      <a:pt x="90" y="182"/>
                    </a:lnTo>
                    <a:lnTo>
                      <a:pt x="88" y="184"/>
                    </a:lnTo>
                    <a:lnTo>
                      <a:pt x="86" y="182"/>
                    </a:lnTo>
                    <a:lnTo>
                      <a:pt x="84" y="182"/>
                    </a:lnTo>
                    <a:lnTo>
                      <a:pt x="84" y="180"/>
                    </a:lnTo>
                    <a:lnTo>
                      <a:pt x="86" y="177"/>
                    </a:lnTo>
                    <a:lnTo>
                      <a:pt x="88" y="175"/>
                    </a:lnTo>
                    <a:lnTo>
                      <a:pt x="88" y="171"/>
                    </a:lnTo>
                    <a:lnTo>
                      <a:pt x="90" y="169"/>
                    </a:lnTo>
                    <a:lnTo>
                      <a:pt x="92" y="168"/>
                    </a:lnTo>
                    <a:lnTo>
                      <a:pt x="92" y="166"/>
                    </a:lnTo>
                    <a:lnTo>
                      <a:pt x="90" y="168"/>
                    </a:lnTo>
                    <a:lnTo>
                      <a:pt x="88" y="168"/>
                    </a:lnTo>
                    <a:lnTo>
                      <a:pt x="84" y="166"/>
                    </a:lnTo>
                    <a:lnTo>
                      <a:pt x="82" y="166"/>
                    </a:lnTo>
                    <a:lnTo>
                      <a:pt x="81" y="164"/>
                    </a:lnTo>
                    <a:lnTo>
                      <a:pt x="81" y="162"/>
                    </a:lnTo>
                    <a:lnTo>
                      <a:pt x="81" y="164"/>
                    </a:lnTo>
                    <a:lnTo>
                      <a:pt x="81" y="166"/>
                    </a:lnTo>
                    <a:lnTo>
                      <a:pt x="81" y="169"/>
                    </a:lnTo>
                    <a:lnTo>
                      <a:pt x="79" y="171"/>
                    </a:lnTo>
                    <a:lnTo>
                      <a:pt x="79" y="169"/>
                    </a:lnTo>
                    <a:lnTo>
                      <a:pt x="77" y="168"/>
                    </a:lnTo>
                    <a:lnTo>
                      <a:pt x="75" y="164"/>
                    </a:lnTo>
                    <a:lnTo>
                      <a:pt x="73" y="160"/>
                    </a:lnTo>
                    <a:lnTo>
                      <a:pt x="72" y="156"/>
                    </a:lnTo>
                    <a:lnTo>
                      <a:pt x="70" y="153"/>
                    </a:lnTo>
                    <a:lnTo>
                      <a:pt x="70" y="151"/>
                    </a:lnTo>
                    <a:lnTo>
                      <a:pt x="72" y="145"/>
                    </a:lnTo>
                    <a:lnTo>
                      <a:pt x="75" y="142"/>
                    </a:lnTo>
                    <a:lnTo>
                      <a:pt x="81" y="140"/>
                    </a:lnTo>
                    <a:lnTo>
                      <a:pt x="84" y="138"/>
                    </a:lnTo>
                    <a:lnTo>
                      <a:pt x="82" y="138"/>
                    </a:lnTo>
                    <a:lnTo>
                      <a:pt x="79" y="138"/>
                    </a:lnTo>
                    <a:lnTo>
                      <a:pt x="75" y="138"/>
                    </a:lnTo>
                    <a:lnTo>
                      <a:pt x="72" y="136"/>
                    </a:lnTo>
                    <a:lnTo>
                      <a:pt x="70" y="138"/>
                    </a:lnTo>
                    <a:lnTo>
                      <a:pt x="70" y="140"/>
                    </a:lnTo>
                    <a:lnTo>
                      <a:pt x="68" y="142"/>
                    </a:lnTo>
                    <a:lnTo>
                      <a:pt x="66" y="142"/>
                    </a:lnTo>
                    <a:lnTo>
                      <a:pt x="66" y="140"/>
                    </a:lnTo>
                    <a:lnTo>
                      <a:pt x="64" y="140"/>
                    </a:lnTo>
                    <a:lnTo>
                      <a:pt x="62" y="142"/>
                    </a:lnTo>
                    <a:lnTo>
                      <a:pt x="61" y="142"/>
                    </a:lnTo>
                    <a:lnTo>
                      <a:pt x="59" y="144"/>
                    </a:lnTo>
                    <a:lnTo>
                      <a:pt x="57" y="144"/>
                    </a:lnTo>
                    <a:lnTo>
                      <a:pt x="55" y="142"/>
                    </a:lnTo>
                    <a:lnTo>
                      <a:pt x="53" y="142"/>
                    </a:lnTo>
                    <a:lnTo>
                      <a:pt x="51" y="140"/>
                    </a:lnTo>
                    <a:lnTo>
                      <a:pt x="50" y="142"/>
                    </a:lnTo>
                    <a:lnTo>
                      <a:pt x="48" y="144"/>
                    </a:lnTo>
                    <a:lnTo>
                      <a:pt x="46" y="145"/>
                    </a:lnTo>
                    <a:lnTo>
                      <a:pt x="44" y="145"/>
                    </a:lnTo>
                    <a:lnTo>
                      <a:pt x="40" y="142"/>
                    </a:lnTo>
                    <a:lnTo>
                      <a:pt x="39" y="140"/>
                    </a:lnTo>
                    <a:lnTo>
                      <a:pt x="37" y="140"/>
                    </a:lnTo>
                    <a:lnTo>
                      <a:pt x="35" y="142"/>
                    </a:lnTo>
                    <a:lnTo>
                      <a:pt x="35" y="145"/>
                    </a:lnTo>
                    <a:lnTo>
                      <a:pt x="35" y="147"/>
                    </a:lnTo>
                    <a:lnTo>
                      <a:pt x="33" y="144"/>
                    </a:lnTo>
                    <a:lnTo>
                      <a:pt x="29" y="142"/>
                    </a:lnTo>
                    <a:lnTo>
                      <a:pt x="28" y="140"/>
                    </a:lnTo>
                    <a:lnTo>
                      <a:pt x="28" y="138"/>
                    </a:lnTo>
                    <a:lnTo>
                      <a:pt x="28" y="136"/>
                    </a:lnTo>
                    <a:lnTo>
                      <a:pt x="29" y="138"/>
                    </a:lnTo>
                    <a:lnTo>
                      <a:pt x="31" y="138"/>
                    </a:lnTo>
                    <a:lnTo>
                      <a:pt x="33" y="138"/>
                    </a:lnTo>
                    <a:lnTo>
                      <a:pt x="33" y="136"/>
                    </a:lnTo>
                    <a:lnTo>
                      <a:pt x="33" y="134"/>
                    </a:lnTo>
                    <a:lnTo>
                      <a:pt x="33" y="132"/>
                    </a:lnTo>
                    <a:lnTo>
                      <a:pt x="33" y="129"/>
                    </a:lnTo>
                    <a:lnTo>
                      <a:pt x="37" y="125"/>
                    </a:lnTo>
                    <a:lnTo>
                      <a:pt x="40" y="123"/>
                    </a:lnTo>
                    <a:lnTo>
                      <a:pt x="42" y="120"/>
                    </a:lnTo>
                    <a:lnTo>
                      <a:pt x="44" y="118"/>
                    </a:lnTo>
                    <a:lnTo>
                      <a:pt x="42" y="116"/>
                    </a:lnTo>
                    <a:lnTo>
                      <a:pt x="42" y="114"/>
                    </a:lnTo>
                    <a:lnTo>
                      <a:pt x="40" y="112"/>
                    </a:lnTo>
                    <a:lnTo>
                      <a:pt x="39" y="110"/>
                    </a:lnTo>
                    <a:lnTo>
                      <a:pt x="37" y="109"/>
                    </a:lnTo>
                    <a:lnTo>
                      <a:pt x="37" y="107"/>
                    </a:lnTo>
                    <a:lnTo>
                      <a:pt x="39" y="103"/>
                    </a:lnTo>
                    <a:lnTo>
                      <a:pt x="42" y="101"/>
                    </a:lnTo>
                    <a:lnTo>
                      <a:pt x="44" y="101"/>
                    </a:lnTo>
                    <a:lnTo>
                      <a:pt x="46" y="101"/>
                    </a:lnTo>
                    <a:lnTo>
                      <a:pt x="42" y="101"/>
                    </a:lnTo>
                    <a:lnTo>
                      <a:pt x="40" y="99"/>
                    </a:lnTo>
                    <a:lnTo>
                      <a:pt x="39" y="96"/>
                    </a:lnTo>
                    <a:lnTo>
                      <a:pt x="40" y="92"/>
                    </a:lnTo>
                    <a:lnTo>
                      <a:pt x="39" y="96"/>
                    </a:lnTo>
                    <a:lnTo>
                      <a:pt x="35" y="99"/>
                    </a:lnTo>
                    <a:lnTo>
                      <a:pt x="33" y="103"/>
                    </a:lnTo>
                    <a:lnTo>
                      <a:pt x="29" y="103"/>
                    </a:lnTo>
                    <a:lnTo>
                      <a:pt x="28" y="103"/>
                    </a:lnTo>
                    <a:lnTo>
                      <a:pt x="28" y="101"/>
                    </a:lnTo>
                    <a:lnTo>
                      <a:pt x="26" y="99"/>
                    </a:lnTo>
                    <a:lnTo>
                      <a:pt x="26" y="97"/>
                    </a:lnTo>
                    <a:lnTo>
                      <a:pt x="24" y="97"/>
                    </a:lnTo>
                    <a:lnTo>
                      <a:pt x="24" y="99"/>
                    </a:lnTo>
                    <a:lnTo>
                      <a:pt x="24" y="101"/>
                    </a:lnTo>
                    <a:lnTo>
                      <a:pt x="24" y="103"/>
                    </a:lnTo>
                    <a:lnTo>
                      <a:pt x="26" y="105"/>
                    </a:lnTo>
                    <a:lnTo>
                      <a:pt x="24" y="107"/>
                    </a:lnTo>
                    <a:lnTo>
                      <a:pt x="22" y="110"/>
                    </a:lnTo>
                    <a:lnTo>
                      <a:pt x="20" y="114"/>
                    </a:lnTo>
                    <a:lnTo>
                      <a:pt x="18" y="116"/>
                    </a:lnTo>
                    <a:lnTo>
                      <a:pt x="17" y="120"/>
                    </a:lnTo>
                    <a:lnTo>
                      <a:pt x="15" y="121"/>
                    </a:lnTo>
                    <a:lnTo>
                      <a:pt x="15" y="118"/>
                    </a:lnTo>
                    <a:lnTo>
                      <a:pt x="15" y="116"/>
                    </a:lnTo>
                    <a:lnTo>
                      <a:pt x="17" y="112"/>
                    </a:lnTo>
                    <a:lnTo>
                      <a:pt x="18" y="109"/>
                    </a:lnTo>
                    <a:lnTo>
                      <a:pt x="18" y="107"/>
                    </a:lnTo>
                    <a:lnTo>
                      <a:pt x="20" y="103"/>
                    </a:lnTo>
                    <a:lnTo>
                      <a:pt x="18" y="101"/>
                    </a:lnTo>
                    <a:lnTo>
                      <a:pt x="18" y="99"/>
                    </a:lnTo>
                    <a:lnTo>
                      <a:pt x="18" y="97"/>
                    </a:lnTo>
                    <a:lnTo>
                      <a:pt x="20" y="96"/>
                    </a:lnTo>
                    <a:lnTo>
                      <a:pt x="22" y="94"/>
                    </a:lnTo>
                    <a:lnTo>
                      <a:pt x="22" y="92"/>
                    </a:lnTo>
                    <a:lnTo>
                      <a:pt x="22" y="90"/>
                    </a:lnTo>
                    <a:lnTo>
                      <a:pt x="22" y="86"/>
                    </a:lnTo>
                    <a:lnTo>
                      <a:pt x="24" y="85"/>
                    </a:lnTo>
                    <a:lnTo>
                      <a:pt x="24" y="81"/>
                    </a:lnTo>
                    <a:lnTo>
                      <a:pt x="26" y="81"/>
                    </a:lnTo>
                    <a:lnTo>
                      <a:pt x="28" y="81"/>
                    </a:lnTo>
                    <a:lnTo>
                      <a:pt x="29" y="81"/>
                    </a:lnTo>
                    <a:lnTo>
                      <a:pt x="31" y="81"/>
                    </a:lnTo>
                    <a:lnTo>
                      <a:pt x="28" y="81"/>
                    </a:lnTo>
                    <a:lnTo>
                      <a:pt x="26" y="81"/>
                    </a:lnTo>
                    <a:lnTo>
                      <a:pt x="24" y="79"/>
                    </a:lnTo>
                    <a:lnTo>
                      <a:pt x="26" y="77"/>
                    </a:lnTo>
                    <a:lnTo>
                      <a:pt x="26" y="75"/>
                    </a:lnTo>
                    <a:lnTo>
                      <a:pt x="28" y="75"/>
                    </a:lnTo>
                    <a:lnTo>
                      <a:pt x="26" y="73"/>
                    </a:lnTo>
                    <a:lnTo>
                      <a:pt x="24" y="75"/>
                    </a:lnTo>
                    <a:lnTo>
                      <a:pt x="22" y="75"/>
                    </a:lnTo>
                    <a:lnTo>
                      <a:pt x="20" y="75"/>
                    </a:lnTo>
                    <a:lnTo>
                      <a:pt x="20" y="73"/>
                    </a:lnTo>
                    <a:lnTo>
                      <a:pt x="20" y="72"/>
                    </a:lnTo>
                    <a:lnTo>
                      <a:pt x="20" y="70"/>
                    </a:lnTo>
                    <a:lnTo>
                      <a:pt x="18" y="70"/>
                    </a:lnTo>
                    <a:lnTo>
                      <a:pt x="15" y="70"/>
                    </a:lnTo>
                    <a:lnTo>
                      <a:pt x="11" y="70"/>
                    </a:lnTo>
                    <a:lnTo>
                      <a:pt x="9" y="72"/>
                    </a:lnTo>
                    <a:lnTo>
                      <a:pt x="7" y="72"/>
                    </a:lnTo>
                    <a:lnTo>
                      <a:pt x="6" y="72"/>
                    </a:lnTo>
                    <a:lnTo>
                      <a:pt x="7" y="70"/>
                    </a:lnTo>
                    <a:lnTo>
                      <a:pt x="9" y="68"/>
                    </a:lnTo>
                    <a:lnTo>
                      <a:pt x="13" y="66"/>
                    </a:lnTo>
                    <a:lnTo>
                      <a:pt x="17" y="62"/>
                    </a:lnTo>
                    <a:lnTo>
                      <a:pt x="18" y="61"/>
                    </a:lnTo>
                    <a:lnTo>
                      <a:pt x="20" y="61"/>
                    </a:lnTo>
                    <a:lnTo>
                      <a:pt x="22" y="59"/>
                    </a:lnTo>
                    <a:lnTo>
                      <a:pt x="24" y="59"/>
                    </a:lnTo>
                    <a:lnTo>
                      <a:pt x="28" y="57"/>
                    </a:lnTo>
                    <a:lnTo>
                      <a:pt x="29" y="57"/>
                    </a:lnTo>
                    <a:lnTo>
                      <a:pt x="28" y="55"/>
                    </a:lnTo>
                    <a:lnTo>
                      <a:pt x="26" y="55"/>
                    </a:lnTo>
                    <a:lnTo>
                      <a:pt x="24" y="53"/>
                    </a:lnTo>
                    <a:lnTo>
                      <a:pt x="22" y="51"/>
                    </a:lnTo>
                    <a:lnTo>
                      <a:pt x="20" y="51"/>
                    </a:lnTo>
                    <a:lnTo>
                      <a:pt x="22" y="49"/>
                    </a:lnTo>
                    <a:lnTo>
                      <a:pt x="22" y="48"/>
                    </a:lnTo>
                    <a:lnTo>
                      <a:pt x="24" y="48"/>
                    </a:lnTo>
                    <a:lnTo>
                      <a:pt x="24" y="46"/>
                    </a:lnTo>
                    <a:lnTo>
                      <a:pt x="24" y="44"/>
                    </a:lnTo>
                    <a:lnTo>
                      <a:pt x="22" y="42"/>
                    </a:lnTo>
                    <a:lnTo>
                      <a:pt x="22" y="40"/>
                    </a:lnTo>
                    <a:lnTo>
                      <a:pt x="24" y="38"/>
                    </a:lnTo>
                    <a:lnTo>
                      <a:pt x="22" y="37"/>
                    </a:lnTo>
                    <a:lnTo>
                      <a:pt x="20" y="35"/>
                    </a:lnTo>
                    <a:lnTo>
                      <a:pt x="20" y="33"/>
                    </a:lnTo>
                    <a:lnTo>
                      <a:pt x="18" y="33"/>
                    </a:lnTo>
                    <a:lnTo>
                      <a:pt x="18" y="31"/>
                    </a:lnTo>
                    <a:lnTo>
                      <a:pt x="20" y="31"/>
                    </a:lnTo>
                    <a:lnTo>
                      <a:pt x="22" y="29"/>
                    </a:lnTo>
                    <a:lnTo>
                      <a:pt x="26" y="27"/>
                    </a:lnTo>
                    <a:lnTo>
                      <a:pt x="29" y="27"/>
                    </a:lnTo>
                    <a:lnTo>
                      <a:pt x="31" y="27"/>
                    </a:lnTo>
                    <a:lnTo>
                      <a:pt x="33" y="29"/>
                    </a:lnTo>
                    <a:lnTo>
                      <a:pt x="35" y="31"/>
                    </a:lnTo>
                    <a:lnTo>
                      <a:pt x="39" y="31"/>
                    </a:lnTo>
                    <a:lnTo>
                      <a:pt x="37" y="29"/>
                    </a:lnTo>
                    <a:lnTo>
                      <a:pt x="33" y="27"/>
                    </a:lnTo>
                    <a:lnTo>
                      <a:pt x="31" y="25"/>
                    </a:lnTo>
                    <a:lnTo>
                      <a:pt x="29" y="24"/>
                    </a:lnTo>
                    <a:lnTo>
                      <a:pt x="28" y="22"/>
                    </a:lnTo>
                    <a:lnTo>
                      <a:pt x="31" y="20"/>
                    </a:lnTo>
                    <a:lnTo>
                      <a:pt x="31" y="18"/>
                    </a:lnTo>
                    <a:lnTo>
                      <a:pt x="29" y="16"/>
                    </a:lnTo>
                    <a:lnTo>
                      <a:pt x="31" y="14"/>
                    </a:lnTo>
                    <a:lnTo>
                      <a:pt x="35" y="13"/>
                    </a:lnTo>
                    <a:lnTo>
                      <a:pt x="39" y="11"/>
                    </a:lnTo>
                    <a:lnTo>
                      <a:pt x="40" y="11"/>
                    </a:lnTo>
                    <a:lnTo>
                      <a:pt x="40" y="9"/>
                    </a:lnTo>
                    <a:lnTo>
                      <a:pt x="40" y="7"/>
                    </a:lnTo>
                    <a:lnTo>
                      <a:pt x="39" y="7"/>
                    </a:lnTo>
                    <a:lnTo>
                      <a:pt x="39" y="5"/>
                    </a:lnTo>
                    <a:lnTo>
                      <a:pt x="39" y="3"/>
                    </a:lnTo>
                    <a:lnTo>
                      <a:pt x="42" y="1"/>
                    </a:lnTo>
                    <a:lnTo>
                      <a:pt x="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3" name="Freeform 1549"/>
              <p:cNvSpPr>
                <a:spLocks/>
              </p:cNvSpPr>
              <p:nvPr/>
            </p:nvSpPr>
            <p:spPr bwMode="auto">
              <a:xfrm>
                <a:off x="4683125" y="1871663"/>
                <a:ext cx="55563" cy="36512"/>
              </a:xfrm>
              <a:custGeom>
                <a:avLst/>
                <a:gdLst>
                  <a:gd name="T0" fmla="*/ 53 w 71"/>
                  <a:gd name="T1" fmla="*/ 0 h 46"/>
                  <a:gd name="T2" fmla="*/ 57 w 71"/>
                  <a:gd name="T3" fmla="*/ 4 h 46"/>
                  <a:gd name="T4" fmla="*/ 60 w 71"/>
                  <a:gd name="T5" fmla="*/ 11 h 46"/>
                  <a:gd name="T6" fmla="*/ 62 w 71"/>
                  <a:gd name="T7" fmla="*/ 15 h 46"/>
                  <a:gd name="T8" fmla="*/ 66 w 71"/>
                  <a:gd name="T9" fmla="*/ 17 h 46"/>
                  <a:gd name="T10" fmla="*/ 66 w 71"/>
                  <a:gd name="T11" fmla="*/ 21 h 46"/>
                  <a:gd name="T12" fmla="*/ 60 w 71"/>
                  <a:gd name="T13" fmla="*/ 21 h 46"/>
                  <a:gd name="T14" fmla="*/ 59 w 71"/>
                  <a:gd name="T15" fmla="*/ 24 h 46"/>
                  <a:gd name="T16" fmla="*/ 66 w 71"/>
                  <a:gd name="T17" fmla="*/ 22 h 46"/>
                  <a:gd name="T18" fmla="*/ 71 w 71"/>
                  <a:gd name="T19" fmla="*/ 26 h 46"/>
                  <a:gd name="T20" fmla="*/ 70 w 71"/>
                  <a:gd name="T21" fmla="*/ 33 h 46"/>
                  <a:gd name="T22" fmla="*/ 66 w 71"/>
                  <a:gd name="T23" fmla="*/ 39 h 46"/>
                  <a:gd name="T24" fmla="*/ 60 w 71"/>
                  <a:gd name="T25" fmla="*/ 39 h 46"/>
                  <a:gd name="T26" fmla="*/ 59 w 71"/>
                  <a:gd name="T27" fmla="*/ 41 h 46"/>
                  <a:gd name="T28" fmla="*/ 57 w 71"/>
                  <a:gd name="T29" fmla="*/ 45 h 46"/>
                  <a:gd name="T30" fmla="*/ 55 w 71"/>
                  <a:gd name="T31" fmla="*/ 46 h 46"/>
                  <a:gd name="T32" fmla="*/ 48 w 71"/>
                  <a:gd name="T33" fmla="*/ 45 h 46"/>
                  <a:gd name="T34" fmla="*/ 40 w 71"/>
                  <a:gd name="T35" fmla="*/ 45 h 46"/>
                  <a:gd name="T36" fmla="*/ 37 w 71"/>
                  <a:gd name="T37" fmla="*/ 41 h 46"/>
                  <a:gd name="T38" fmla="*/ 35 w 71"/>
                  <a:gd name="T39" fmla="*/ 39 h 46"/>
                  <a:gd name="T40" fmla="*/ 31 w 71"/>
                  <a:gd name="T41" fmla="*/ 35 h 46"/>
                  <a:gd name="T42" fmla="*/ 29 w 71"/>
                  <a:gd name="T43" fmla="*/ 30 h 46"/>
                  <a:gd name="T44" fmla="*/ 28 w 71"/>
                  <a:gd name="T45" fmla="*/ 28 h 46"/>
                  <a:gd name="T46" fmla="*/ 22 w 71"/>
                  <a:gd name="T47" fmla="*/ 33 h 46"/>
                  <a:gd name="T48" fmla="*/ 17 w 71"/>
                  <a:gd name="T49" fmla="*/ 37 h 46"/>
                  <a:gd name="T50" fmla="*/ 9 w 71"/>
                  <a:gd name="T51" fmla="*/ 33 h 46"/>
                  <a:gd name="T52" fmla="*/ 4 w 71"/>
                  <a:gd name="T53" fmla="*/ 28 h 46"/>
                  <a:gd name="T54" fmla="*/ 0 w 71"/>
                  <a:gd name="T55" fmla="*/ 22 h 46"/>
                  <a:gd name="T56" fmla="*/ 2 w 71"/>
                  <a:gd name="T57" fmla="*/ 21 h 46"/>
                  <a:gd name="T58" fmla="*/ 7 w 71"/>
                  <a:gd name="T59" fmla="*/ 19 h 46"/>
                  <a:gd name="T60" fmla="*/ 9 w 71"/>
                  <a:gd name="T61" fmla="*/ 15 h 46"/>
                  <a:gd name="T62" fmla="*/ 13 w 71"/>
                  <a:gd name="T63" fmla="*/ 11 h 46"/>
                  <a:gd name="T64" fmla="*/ 20 w 71"/>
                  <a:gd name="T65" fmla="*/ 8 h 46"/>
                  <a:gd name="T66" fmla="*/ 26 w 71"/>
                  <a:gd name="T67" fmla="*/ 6 h 46"/>
                  <a:gd name="T68" fmla="*/ 35 w 71"/>
                  <a:gd name="T69" fmla="*/ 4 h 46"/>
                  <a:gd name="T70" fmla="*/ 42 w 71"/>
                  <a:gd name="T71" fmla="*/ 0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1"/>
                  <a:gd name="T109" fmla="*/ 0 h 46"/>
                  <a:gd name="T110" fmla="*/ 71 w 71"/>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1" h="46">
                    <a:moveTo>
                      <a:pt x="48" y="0"/>
                    </a:moveTo>
                    <a:lnTo>
                      <a:pt x="53" y="0"/>
                    </a:lnTo>
                    <a:lnTo>
                      <a:pt x="55" y="2"/>
                    </a:lnTo>
                    <a:lnTo>
                      <a:pt x="57" y="4"/>
                    </a:lnTo>
                    <a:lnTo>
                      <a:pt x="59" y="8"/>
                    </a:lnTo>
                    <a:lnTo>
                      <a:pt x="60" y="11"/>
                    </a:lnTo>
                    <a:lnTo>
                      <a:pt x="62" y="13"/>
                    </a:lnTo>
                    <a:lnTo>
                      <a:pt x="62" y="15"/>
                    </a:lnTo>
                    <a:lnTo>
                      <a:pt x="64" y="17"/>
                    </a:lnTo>
                    <a:lnTo>
                      <a:pt x="66" y="17"/>
                    </a:lnTo>
                    <a:lnTo>
                      <a:pt x="66" y="19"/>
                    </a:lnTo>
                    <a:lnTo>
                      <a:pt x="66" y="21"/>
                    </a:lnTo>
                    <a:lnTo>
                      <a:pt x="62" y="21"/>
                    </a:lnTo>
                    <a:lnTo>
                      <a:pt x="60" y="21"/>
                    </a:lnTo>
                    <a:lnTo>
                      <a:pt x="60" y="22"/>
                    </a:lnTo>
                    <a:lnTo>
                      <a:pt x="59" y="24"/>
                    </a:lnTo>
                    <a:lnTo>
                      <a:pt x="64" y="22"/>
                    </a:lnTo>
                    <a:lnTo>
                      <a:pt x="66" y="22"/>
                    </a:lnTo>
                    <a:lnTo>
                      <a:pt x="70" y="24"/>
                    </a:lnTo>
                    <a:lnTo>
                      <a:pt x="71" y="26"/>
                    </a:lnTo>
                    <a:lnTo>
                      <a:pt x="71" y="30"/>
                    </a:lnTo>
                    <a:lnTo>
                      <a:pt x="70" y="33"/>
                    </a:lnTo>
                    <a:lnTo>
                      <a:pt x="68" y="37"/>
                    </a:lnTo>
                    <a:lnTo>
                      <a:pt x="66" y="39"/>
                    </a:lnTo>
                    <a:lnTo>
                      <a:pt x="62" y="39"/>
                    </a:lnTo>
                    <a:lnTo>
                      <a:pt x="60" y="39"/>
                    </a:lnTo>
                    <a:lnTo>
                      <a:pt x="59" y="39"/>
                    </a:lnTo>
                    <a:lnTo>
                      <a:pt x="59" y="41"/>
                    </a:lnTo>
                    <a:lnTo>
                      <a:pt x="57" y="43"/>
                    </a:lnTo>
                    <a:lnTo>
                      <a:pt x="57" y="45"/>
                    </a:lnTo>
                    <a:lnTo>
                      <a:pt x="57" y="46"/>
                    </a:lnTo>
                    <a:lnTo>
                      <a:pt x="55" y="46"/>
                    </a:lnTo>
                    <a:lnTo>
                      <a:pt x="53" y="46"/>
                    </a:lnTo>
                    <a:lnTo>
                      <a:pt x="48" y="45"/>
                    </a:lnTo>
                    <a:lnTo>
                      <a:pt x="44" y="45"/>
                    </a:lnTo>
                    <a:lnTo>
                      <a:pt x="40" y="45"/>
                    </a:lnTo>
                    <a:lnTo>
                      <a:pt x="38" y="43"/>
                    </a:lnTo>
                    <a:lnTo>
                      <a:pt x="37" y="41"/>
                    </a:lnTo>
                    <a:lnTo>
                      <a:pt x="35" y="39"/>
                    </a:lnTo>
                    <a:lnTo>
                      <a:pt x="33" y="37"/>
                    </a:lnTo>
                    <a:lnTo>
                      <a:pt x="31" y="35"/>
                    </a:lnTo>
                    <a:lnTo>
                      <a:pt x="29" y="33"/>
                    </a:lnTo>
                    <a:lnTo>
                      <a:pt x="29" y="30"/>
                    </a:lnTo>
                    <a:lnTo>
                      <a:pt x="28" y="28"/>
                    </a:lnTo>
                    <a:lnTo>
                      <a:pt x="26" y="30"/>
                    </a:lnTo>
                    <a:lnTo>
                      <a:pt x="22" y="33"/>
                    </a:lnTo>
                    <a:lnTo>
                      <a:pt x="20" y="35"/>
                    </a:lnTo>
                    <a:lnTo>
                      <a:pt x="17" y="37"/>
                    </a:lnTo>
                    <a:lnTo>
                      <a:pt x="13" y="35"/>
                    </a:lnTo>
                    <a:lnTo>
                      <a:pt x="9" y="33"/>
                    </a:lnTo>
                    <a:lnTo>
                      <a:pt x="6" y="32"/>
                    </a:lnTo>
                    <a:lnTo>
                      <a:pt x="4" y="28"/>
                    </a:lnTo>
                    <a:lnTo>
                      <a:pt x="2" y="26"/>
                    </a:lnTo>
                    <a:lnTo>
                      <a:pt x="0" y="22"/>
                    </a:lnTo>
                    <a:lnTo>
                      <a:pt x="2" y="21"/>
                    </a:lnTo>
                    <a:lnTo>
                      <a:pt x="6" y="19"/>
                    </a:lnTo>
                    <a:lnTo>
                      <a:pt x="7" y="19"/>
                    </a:lnTo>
                    <a:lnTo>
                      <a:pt x="9" y="17"/>
                    </a:lnTo>
                    <a:lnTo>
                      <a:pt x="9" y="15"/>
                    </a:lnTo>
                    <a:lnTo>
                      <a:pt x="11" y="13"/>
                    </a:lnTo>
                    <a:lnTo>
                      <a:pt x="13" y="11"/>
                    </a:lnTo>
                    <a:lnTo>
                      <a:pt x="17" y="9"/>
                    </a:lnTo>
                    <a:lnTo>
                      <a:pt x="20" y="8"/>
                    </a:lnTo>
                    <a:lnTo>
                      <a:pt x="24" y="6"/>
                    </a:lnTo>
                    <a:lnTo>
                      <a:pt x="26" y="6"/>
                    </a:lnTo>
                    <a:lnTo>
                      <a:pt x="29" y="6"/>
                    </a:lnTo>
                    <a:lnTo>
                      <a:pt x="35" y="4"/>
                    </a:lnTo>
                    <a:lnTo>
                      <a:pt x="38" y="2"/>
                    </a:lnTo>
                    <a:lnTo>
                      <a:pt x="42" y="0"/>
                    </a:lnTo>
                    <a:lnTo>
                      <a:pt x="4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4" name="Freeform 1550"/>
              <p:cNvSpPr>
                <a:spLocks/>
              </p:cNvSpPr>
              <p:nvPr/>
            </p:nvSpPr>
            <p:spPr bwMode="auto">
              <a:xfrm>
                <a:off x="5313363" y="1489075"/>
                <a:ext cx="269875" cy="260350"/>
              </a:xfrm>
              <a:custGeom>
                <a:avLst/>
                <a:gdLst>
                  <a:gd name="T0" fmla="*/ 211 w 341"/>
                  <a:gd name="T1" fmla="*/ 11 h 326"/>
                  <a:gd name="T2" fmla="*/ 224 w 341"/>
                  <a:gd name="T3" fmla="*/ 20 h 326"/>
                  <a:gd name="T4" fmla="*/ 224 w 341"/>
                  <a:gd name="T5" fmla="*/ 38 h 326"/>
                  <a:gd name="T6" fmla="*/ 231 w 341"/>
                  <a:gd name="T7" fmla="*/ 57 h 326"/>
                  <a:gd name="T8" fmla="*/ 255 w 341"/>
                  <a:gd name="T9" fmla="*/ 75 h 326"/>
                  <a:gd name="T10" fmla="*/ 264 w 341"/>
                  <a:gd name="T11" fmla="*/ 105 h 326"/>
                  <a:gd name="T12" fmla="*/ 280 w 341"/>
                  <a:gd name="T13" fmla="*/ 120 h 326"/>
                  <a:gd name="T14" fmla="*/ 290 w 341"/>
                  <a:gd name="T15" fmla="*/ 136 h 326"/>
                  <a:gd name="T16" fmla="*/ 284 w 341"/>
                  <a:gd name="T17" fmla="*/ 142 h 326"/>
                  <a:gd name="T18" fmla="*/ 297 w 341"/>
                  <a:gd name="T19" fmla="*/ 158 h 326"/>
                  <a:gd name="T20" fmla="*/ 291 w 341"/>
                  <a:gd name="T21" fmla="*/ 169 h 326"/>
                  <a:gd name="T22" fmla="*/ 313 w 341"/>
                  <a:gd name="T23" fmla="*/ 182 h 326"/>
                  <a:gd name="T24" fmla="*/ 308 w 341"/>
                  <a:gd name="T25" fmla="*/ 195 h 326"/>
                  <a:gd name="T26" fmla="*/ 339 w 341"/>
                  <a:gd name="T27" fmla="*/ 227 h 326"/>
                  <a:gd name="T28" fmla="*/ 324 w 341"/>
                  <a:gd name="T29" fmla="*/ 247 h 326"/>
                  <a:gd name="T30" fmla="*/ 310 w 341"/>
                  <a:gd name="T31" fmla="*/ 254 h 326"/>
                  <a:gd name="T32" fmla="*/ 266 w 341"/>
                  <a:gd name="T33" fmla="*/ 297 h 326"/>
                  <a:gd name="T34" fmla="*/ 233 w 341"/>
                  <a:gd name="T35" fmla="*/ 295 h 326"/>
                  <a:gd name="T36" fmla="*/ 191 w 341"/>
                  <a:gd name="T37" fmla="*/ 304 h 326"/>
                  <a:gd name="T38" fmla="*/ 169 w 341"/>
                  <a:gd name="T39" fmla="*/ 306 h 326"/>
                  <a:gd name="T40" fmla="*/ 156 w 341"/>
                  <a:gd name="T41" fmla="*/ 312 h 326"/>
                  <a:gd name="T42" fmla="*/ 136 w 341"/>
                  <a:gd name="T43" fmla="*/ 313 h 326"/>
                  <a:gd name="T44" fmla="*/ 112 w 341"/>
                  <a:gd name="T45" fmla="*/ 321 h 326"/>
                  <a:gd name="T46" fmla="*/ 103 w 341"/>
                  <a:gd name="T47" fmla="*/ 321 h 326"/>
                  <a:gd name="T48" fmla="*/ 99 w 341"/>
                  <a:gd name="T49" fmla="*/ 313 h 326"/>
                  <a:gd name="T50" fmla="*/ 92 w 341"/>
                  <a:gd name="T51" fmla="*/ 302 h 326"/>
                  <a:gd name="T52" fmla="*/ 79 w 341"/>
                  <a:gd name="T53" fmla="*/ 299 h 326"/>
                  <a:gd name="T54" fmla="*/ 68 w 341"/>
                  <a:gd name="T55" fmla="*/ 297 h 326"/>
                  <a:gd name="T56" fmla="*/ 64 w 341"/>
                  <a:gd name="T57" fmla="*/ 284 h 326"/>
                  <a:gd name="T58" fmla="*/ 64 w 341"/>
                  <a:gd name="T59" fmla="*/ 271 h 326"/>
                  <a:gd name="T60" fmla="*/ 53 w 341"/>
                  <a:gd name="T61" fmla="*/ 254 h 326"/>
                  <a:gd name="T62" fmla="*/ 53 w 341"/>
                  <a:gd name="T63" fmla="*/ 247 h 326"/>
                  <a:gd name="T64" fmla="*/ 53 w 341"/>
                  <a:gd name="T65" fmla="*/ 238 h 326"/>
                  <a:gd name="T66" fmla="*/ 48 w 341"/>
                  <a:gd name="T67" fmla="*/ 232 h 326"/>
                  <a:gd name="T68" fmla="*/ 59 w 341"/>
                  <a:gd name="T69" fmla="*/ 228 h 326"/>
                  <a:gd name="T70" fmla="*/ 57 w 341"/>
                  <a:gd name="T71" fmla="*/ 221 h 326"/>
                  <a:gd name="T72" fmla="*/ 74 w 341"/>
                  <a:gd name="T73" fmla="*/ 219 h 326"/>
                  <a:gd name="T74" fmla="*/ 85 w 341"/>
                  <a:gd name="T75" fmla="*/ 208 h 326"/>
                  <a:gd name="T76" fmla="*/ 92 w 341"/>
                  <a:gd name="T77" fmla="*/ 199 h 326"/>
                  <a:gd name="T78" fmla="*/ 105 w 341"/>
                  <a:gd name="T79" fmla="*/ 197 h 326"/>
                  <a:gd name="T80" fmla="*/ 116 w 341"/>
                  <a:gd name="T81" fmla="*/ 192 h 326"/>
                  <a:gd name="T82" fmla="*/ 134 w 341"/>
                  <a:gd name="T83" fmla="*/ 182 h 326"/>
                  <a:gd name="T84" fmla="*/ 149 w 341"/>
                  <a:gd name="T85" fmla="*/ 169 h 326"/>
                  <a:gd name="T86" fmla="*/ 160 w 341"/>
                  <a:gd name="T87" fmla="*/ 169 h 326"/>
                  <a:gd name="T88" fmla="*/ 150 w 341"/>
                  <a:gd name="T89" fmla="*/ 151 h 326"/>
                  <a:gd name="T90" fmla="*/ 121 w 341"/>
                  <a:gd name="T91" fmla="*/ 145 h 326"/>
                  <a:gd name="T92" fmla="*/ 103 w 341"/>
                  <a:gd name="T93" fmla="*/ 129 h 326"/>
                  <a:gd name="T94" fmla="*/ 96 w 341"/>
                  <a:gd name="T95" fmla="*/ 105 h 326"/>
                  <a:gd name="T96" fmla="*/ 85 w 341"/>
                  <a:gd name="T97" fmla="*/ 86 h 326"/>
                  <a:gd name="T98" fmla="*/ 75 w 341"/>
                  <a:gd name="T99" fmla="*/ 79 h 326"/>
                  <a:gd name="T100" fmla="*/ 39 w 341"/>
                  <a:gd name="T101" fmla="*/ 57 h 326"/>
                  <a:gd name="T102" fmla="*/ 6 w 341"/>
                  <a:gd name="T103" fmla="*/ 35 h 326"/>
                  <a:gd name="T104" fmla="*/ 17 w 341"/>
                  <a:gd name="T105" fmla="*/ 29 h 326"/>
                  <a:gd name="T106" fmla="*/ 72 w 341"/>
                  <a:gd name="T107" fmla="*/ 48 h 326"/>
                  <a:gd name="T108" fmla="*/ 99 w 341"/>
                  <a:gd name="T109" fmla="*/ 49 h 326"/>
                  <a:gd name="T110" fmla="*/ 127 w 341"/>
                  <a:gd name="T111" fmla="*/ 61 h 326"/>
                  <a:gd name="T112" fmla="*/ 149 w 341"/>
                  <a:gd name="T113" fmla="*/ 42 h 326"/>
                  <a:gd name="T114" fmla="*/ 147 w 341"/>
                  <a:gd name="T115" fmla="*/ 31 h 326"/>
                  <a:gd name="T116" fmla="*/ 165 w 341"/>
                  <a:gd name="T117" fmla="*/ 9 h 326"/>
                  <a:gd name="T118" fmla="*/ 187 w 341"/>
                  <a:gd name="T119" fmla="*/ 3 h 3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41"/>
                  <a:gd name="T181" fmla="*/ 0 h 326"/>
                  <a:gd name="T182" fmla="*/ 341 w 341"/>
                  <a:gd name="T183" fmla="*/ 326 h 32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41" h="326">
                    <a:moveTo>
                      <a:pt x="198" y="0"/>
                    </a:moveTo>
                    <a:lnTo>
                      <a:pt x="200" y="0"/>
                    </a:lnTo>
                    <a:lnTo>
                      <a:pt x="204" y="3"/>
                    </a:lnTo>
                    <a:lnTo>
                      <a:pt x="205" y="5"/>
                    </a:lnTo>
                    <a:lnTo>
                      <a:pt x="207" y="9"/>
                    </a:lnTo>
                    <a:lnTo>
                      <a:pt x="211" y="11"/>
                    </a:lnTo>
                    <a:lnTo>
                      <a:pt x="215" y="11"/>
                    </a:lnTo>
                    <a:lnTo>
                      <a:pt x="216" y="13"/>
                    </a:lnTo>
                    <a:lnTo>
                      <a:pt x="220" y="14"/>
                    </a:lnTo>
                    <a:lnTo>
                      <a:pt x="224" y="16"/>
                    </a:lnTo>
                    <a:lnTo>
                      <a:pt x="224" y="18"/>
                    </a:lnTo>
                    <a:lnTo>
                      <a:pt x="224" y="20"/>
                    </a:lnTo>
                    <a:lnTo>
                      <a:pt x="222" y="24"/>
                    </a:lnTo>
                    <a:lnTo>
                      <a:pt x="222" y="27"/>
                    </a:lnTo>
                    <a:lnTo>
                      <a:pt x="220" y="31"/>
                    </a:lnTo>
                    <a:lnTo>
                      <a:pt x="220" y="33"/>
                    </a:lnTo>
                    <a:lnTo>
                      <a:pt x="222" y="35"/>
                    </a:lnTo>
                    <a:lnTo>
                      <a:pt x="224" y="38"/>
                    </a:lnTo>
                    <a:lnTo>
                      <a:pt x="224" y="40"/>
                    </a:lnTo>
                    <a:lnTo>
                      <a:pt x="224" y="44"/>
                    </a:lnTo>
                    <a:lnTo>
                      <a:pt x="224" y="46"/>
                    </a:lnTo>
                    <a:lnTo>
                      <a:pt x="226" y="51"/>
                    </a:lnTo>
                    <a:lnTo>
                      <a:pt x="229" y="55"/>
                    </a:lnTo>
                    <a:lnTo>
                      <a:pt x="231" y="57"/>
                    </a:lnTo>
                    <a:lnTo>
                      <a:pt x="235" y="59"/>
                    </a:lnTo>
                    <a:lnTo>
                      <a:pt x="238" y="61"/>
                    </a:lnTo>
                    <a:lnTo>
                      <a:pt x="242" y="61"/>
                    </a:lnTo>
                    <a:lnTo>
                      <a:pt x="247" y="64"/>
                    </a:lnTo>
                    <a:lnTo>
                      <a:pt x="253" y="70"/>
                    </a:lnTo>
                    <a:lnTo>
                      <a:pt x="255" y="75"/>
                    </a:lnTo>
                    <a:lnTo>
                      <a:pt x="257" y="83"/>
                    </a:lnTo>
                    <a:lnTo>
                      <a:pt x="255" y="88"/>
                    </a:lnTo>
                    <a:lnTo>
                      <a:pt x="255" y="92"/>
                    </a:lnTo>
                    <a:lnTo>
                      <a:pt x="257" y="97"/>
                    </a:lnTo>
                    <a:lnTo>
                      <a:pt x="260" y="101"/>
                    </a:lnTo>
                    <a:lnTo>
                      <a:pt x="264" y="105"/>
                    </a:lnTo>
                    <a:lnTo>
                      <a:pt x="268" y="109"/>
                    </a:lnTo>
                    <a:lnTo>
                      <a:pt x="271" y="112"/>
                    </a:lnTo>
                    <a:lnTo>
                      <a:pt x="275" y="114"/>
                    </a:lnTo>
                    <a:lnTo>
                      <a:pt x="277" y="116"/>
                    </a:lnTo>
                    <a:lnTo>
                      <a:pt x="279" y="118"/>
                    </a:lnTo>
                    <a:lnTo>
                      <a:pt x="280" y="120"/>
                    </a:lnTo>
                    <a:lnTo>
                      <a:pt x="282" y="123"/>
                    </a:lnTo>
                    <a:lnTo>
                      <a:pt x="284" y="125"/>
                    </a:lnTo>
                    <a:lnTo>
                      <a:pt x="288" y="129"/>
                    </a:lnTo>
                    <a:lnTo>
                      <a:pt x="290" y="133"/>
                    </a:lnTo>
                    <a:lnTo>
                      <a:pt x="290" y="134"/>
                    </a:lnTo>
                    <a:lnTo>
                      <a:pt x="290" y="136"/>
                    </a:lnTo>
                    <a:lnTo>
                      <a:pt x="288" y="136"/>
                    </a:lnTo>
                    <a:lnTo>
                      <a:pt x="284" y="136"/>
                    </a:lnTo>
                    <a:lnTo>
                      <a:pt x="284" y="138"/>
                    </a:lnTo>
                    <a:lnTo>
                      <a:pt x="284" y="140"/>
                    </a:lnTo>
                    <a:lnTo>
                      <a:pt x="284" y="142"/>
                    </a:lnTo>
                    <a:lnTo>
                      <a:pt x="286" y="145"/>
                    </a:lnTo>
                    <a:lnTo>
                      <a:pt x="290" y="151"/>
                    </a:lnTo>
                    <a:lnTo>
                      <a:pt x="291" y="153"/>
                    </a:lnTo>
                    <a:lnTo>
                      <a:pt x="297" y="157"/>
                    </a:lnTo>
                    <a:lnTo>
                      <a:pt x="297" y="158"/>
                    </a:lnTo>
                    <a:lnTo>
                      <a:pt x="297" y="160"/>
                    </a:lnTo>
                    <a:lnTo>
                      <a:pt x="295" y="162"/>
                    </a:lnTo>
                    <a:lnTo>
                      <a:pt x="293" y="164"/>
                    </a:lnTo>
                    <a:lnTo>
                      <a:pt x="291" y="166"/>
                    </a:lnTo>
                    <a:lnTo>
                      <a:pt x="291" y="168"/>
                    </a:lnTo>
                    <a:lnTo>
                      <a:pt x="291" y="169"/>
                    </a:lnTo>
                    <a:lnTo>
                      <a:pt x="295" y="171"/>
                    </a:lnTo>
                    <a:lnTo>
                      <a:pt x="299" y="173"/>
                    </a:lnTo>
                    <a:lnTo>
                      <a:pt x="302" y="175"/>
                    </a:lnTo>
                    <a:lnTo>
                      <a:pt x="306" y="179"/>
                    </a:lnTo>
                    <a:lnTo>
                      <a:pt x="310" y="181"/>
                    </a:lnTo>
                    <a:lnTo>
                      <a:pt x="313" y="182"/>
                    </a:lnTo>
                    <a:lnTo>
                      <a:pt x="313" y="186"/>
                    </a:lnTo>
                    <a:lnTo>
                      <a:pt x="312" y="188"/>
                    </a:lnTo>
                    <a:lnTo>
                      <a:pt x="310" y="190"/>
                    </a:lnTo>
                    <a:lnTo>
                      <a:pt x="308" y="192"/>
                    </a:lnTo>
                    <a:lnTo>
                      <a:pt x="308" y="193"/>
                    </a:lnTo>
                    <a:lnTo>
                      <a:pt x="308" y="195"/>
                    </a:lnTo>
                    <a:lnTo>
                      <a:pt x="317" y="201"/>
                    </a:lnTo>
                    <a:lnTo>
                      <a:pt x="326" y="204"/>
                    </a:lnTo>
                    <a:lnTo>
                      <a:pt x="335" y="208"/>
                    </a:lnTo>
                    <a:lnTo>
                      <a:pt x="341" y="217"/>
                    </a:lnTo>
                    <a:lnTo>
                      <a:pt x="341" y="223"/>
                    </a:lnTo>
                    <a:lnTo>
                      <a:pt x="339" y="227"/>
                    </a:lnTo>
                    <a:lnTo>
                      <a:pt x="335" y="230"/>
                    </a:lnTo>
                    <a:lnTo>
                      <a:pt x="333" y="232"/>
                    </a:lnTo>
                    <a:lnTo>
                      <a:pt x="330" y="236"/>
                    </a:lnTo>
                    <a:lnTo>
                      <a:pt x="326" y="238"/>
                    </a:lnTo>
                    <a:lnTo>
                      <a:pt x="324" y="241"/>
                    </a:lnTo>
                    <a:lnTo>
                      <a:pt x="324" y="247"/>
                    </a:lnTo>
                    <a:lnTo>
                      <a:pt x="323" y="249"/>
                    </a:lnTo>
                    <a:lnTo>
                      <a:pt x="319" y="249"/>
                    </a:lnTo>
                    <a:lnTo>
                      <a:pt x="317" y="249"/>
                    </a:lnTo>
                    <a:lnTo>
                      <a:pt x="315" y="251"/>
                    </a:lnTo>
                    <a:lnTo>
                      <a:pt x="310" y="254"/>
                    </a:lnTo>
                    <a:lnTo>
                      <a:pt x="306" y="260"/>
                    </a:lnTo>
                    <a:lnTo>
                      <a:pt x="301" y="265"/>
                    </a:lnTo>
                    <a:lnTo>
                      <a:pt x="291" y="271"/>
                    </a:lnTo>
                    <a:lnTo>
                      <a:pt x="280" y="278"/>
                    </a:lnTo>
                    <a:lnTo>
                      <a:pt x="269" y="288"/>
                    </a:lnTo>
                    <a:lnTo>
                      <a:pt x="266" y="297"/>
                    </a:lnTo>
                    <a:lnTo>
                      <a:pt x="260" y="299"/>
                    </a:lnTo>
                    <a:lnTo>
                      <a:pt x="253" y="300"/>
                    </a:lnTo>
                    <a:lnTo>
                      <a:pt x="247" y="300"/>
                    </a:lnTo>
                    <a:lnTo>
                      <a:pt x="240" y="299"/>
                    </a:lnTo>
                    <a:lnTo>
                      <a:pt x="236" y="297"/>
                    </a:lnTo>
                    <a:lnTo>
                      <a:pt x="233" y="295"/>
                    </a:lnTo>
                    <a:lnTo>
                      <a:pt x="229" y="295"/>
                    </a:lnTo>
                    <a:lnTo>
                      <a:pt x="220" y="299"/>
                    </a:lnTo>
                    <a:lnTo>
                      <a:pt x="211" y="302"/>
                    </a:lnTo>
                    <a:lnTo>
                      <a:pt x="200" y="302"/>
                    </a:lnTo>
                    <a:lnTo>
                      <a:pt x="196" y="302"/>
                    </a:lnTo>
                    <a:lnTo>
                      <a:pt x="191" y="304"/>
                    </a:lnTo>
                    <a:lnTo>
                      <a:pt x="187" y="308"/>
                    </a:lnTo>
                    <a:lnTo>
                      <a:pt x="182" y="308"/>
                    </a:lnTo>
                    <a:lnTo>
                      <a:pt x="178" y="308"/>
                    </a:lnTo>
                    <a:lnTo>
                      <a:pt x="174" y="308"/>
                    </a:lnTo>
                    <a:lnTo>
                      <a:pt x="172" y="306"/>
                    </a:lnTo>
                    <a:lnTo>
                      <a:pt x="169" y="306"/>
                    </a:lnTo>
                    <a:lnTo>
                      <a:pt x="167" y="308"/>
                    </a:lnTo>
                    <a:lnTo>
                      <a:pt x="167" y="310"/>
                    </a:lnTo>
                    <a:lnTo>
                      <a:pt x="165" y="310"/>
                    </a:lnTo>
                    <a:lnTo>
                      <a:pt x="163" y="312"/>
                    </a:lnTo>
                    <a:lnTo>
                      <a:pt x="160" y="312"/>
                    </a:lnTo>
                    <a:lnTo>
                      <a:pt x="156" y="312"/>
                    </a:lnTo>
                    <a:lnTo>
                      <a:pt x="152" y="310"/>
                    </a:lnTo>
                    <a:lnTo>
                      <a:pt x="149" y="308"/>
                    </a:lnTo>
                    <a:lnTo>
                      <a:pt x="145" y="308"/>
                    </a:lnTo>
                    <a:lnTo>
                      <a:pt x="139" y="310"/>
                    </a:lnTo>
                    <a:lnTo>
                      <a:pt x="138" y="310"/>
                    </a:lnTo>
                    <a:lnTo>
                      <a:pt x="136" y="313"/>
                    </a:lnTo>
                    <a:lnTo>
                      <a:pt x="132" y="315"/>
                    </a:lnTo>
                    <a:lnTo>
                      <a:pt x="129" y="317"/>
                    </a:lnTo>
                    <a:lnTo>
                      <a:pt x="127" y="317"/>
                    </a:lnTo>
                    <a:lnTo>
                      <a:pt x="121" y="319"/>
                    </a:lnTo>
                    <a:lnTo>
                      <a:pt x="116" y="319"/>
                    </a:lnTo>
                    <a:lnTo>
                      <a:pt x="112" y="321"/>
                    </a:lnTo>
                    <a:lnTo>
                      <a:pt x="108" y="324"/>
                    </a:lnTo>
                    <a:lnTo>
                      <a:pt x="105" y="326"/>
                    </a:lnTo>
                    <a:lnTo>
                      <a:pt x="101" y="326"/>
                    </a:lnTo>
                    <a:lnTo>
                      <a:pt x="101" y="324"/>
                    </a:lnTo>
                    <a:lnTo>
                      <a:pt x="103" y="324"/>
                    </a:lnTo>
                    <a:lnTo>
                      <a:pt x="103" y="321"/>
                    </a:lnTo>
                    <a:lnTo>
                      <a:pt x="105" y="319"/>
                    </a:lnTo>
                    <a:lnTo>
                      <a:pt x="107" y="317"/>
                    </a:lnTo>
                    <a:lnTo>
                      <a:pt x="107" y="315"/>
                    </a:lnTo>
                    <a:lnTo>
                      <a:pt x="107" y="313"/>
                    </a:lnTo>
                    <a:lnTo>
                      <a:pt x="105" y="313"/>
                    </a:lnTo>
                    <a:lnTo>
                      <a:pt x="99" y="313"/>
                    </a:lnTo>
                    <a:lnTo>
                      <a:pt x="96" y="313"/>
                    </a:lnTo>
                    <a:lnTo>
                      <a:pt x="94" y="312"/>
                    </a:lnTo>
                    <a:lnTo>
                      <a:pt x="94" y="308"/>
                    </a:lnTo>
                    <a:lnTo>
                      <a:pt x="94" y="304"/>
                    </a:lnTo>
                    <a:lnTo>
                      <a:pt x="96" y="300"/>
                    </a:lnTo>
                    <a:lnTo>
                      <a:pt x="92" y="302"/>
                    </a:lnTo>
                    <a:lnTo>
                      <a:pt x="88" y="304"/>
                    </a:lnTo>
                    <a:lnTo>
                      <a:pt x="86" y="306"/>
                    </a:lnTo>
                    <a:lnTo>
                      <a:pt x="83" y="306"/>
                    </a:lnTo>
                    <a:lnTo>
                      <a:pt x="81" y="306"/>
                    </a:lnTo>
                    <a:lnTo>
                      <a:pt x="81" y="304"/>
                    </a:lnTo>
                    <a:lnTo>
                      <a:pt x="79" y="299"/>
                    </a:lnTo>
                    <a:lnTo>
                      <a:pt x="79" y="297"/>
                    </a:lnTo>
                    <a:lnTo>
                      <a:pt x="77" y="295"/>
                    </a:lnTo>
                    <a:lnTo>
                      <a:pt x="75" y="295"/>
                    </a:lnTo>
                    <a:lnTo>
                      <a:pt x="74" y="297"/>
                    </a:lnTo>
                    <a:lnTo>
                      <a:pt x="70" y="297"/>
                    </a:lnTo>
                    <a:lnTo>
                      <a:pt x="68" y="297"/>
                    </a:lnTo>
                    <a:lnTo>
                      <a:pt x="66" y="295"/>
                    </a:lnTo>
                    <a:lnTo>
                      <a:pt x="66" y="293"/>
                    </a:lnTo>
                    <a:lnTo>
                      <a:pt x="66" y="291"/>
                    </a:lnTo>
                    <a:lnTo>
                      <a:pt x="66" y="289"/>
                    </a:lnTo>
                    <a:lnTo>
                      <a:pt x="66" y="286"/>
                    </a:lnTo>
                    <a:lnTo>
                      <a:pt x="64" y="284"/>
                    </a:lnTo>
                    <a:lnTo>
                      <a:pt x="63" y="282"/>
                    </a:lnTo>
                    <a:lnTo>
                      <a:pt x="63" y="280"/>
                    </a:lnTo>
                    <a:lnTo>
                      <a:pt x="63" y="278"/>
                    </a:lnTo>
                    <a:lnTo>
                      <a:pt x="63" y="276"/>
                    </a:lnTo>
                    <a:lnTo>
                      <a:pt x="64" y="273"/>
                    </a:lnTo>
                    <a:lnTo>
                      <a:pt x="64" y="271"/>
                    </a:lnTo>
                    <a:lnTo>
                      <a:pt x="63" y="269"/>
                    </a:lnTo>
                    <a:lnTo>
                      <a:pt x="61" y="265"/>
                    </a:lnTo>
                    <a:lnTo>
                      <a:pt x="57" y="264"/>
                    </a:lnTo>
                    <a:lnTo>
                      <a:pt x="55" y="260"/>
                    </a:lnTo>
                    <a:lnTo>
                      <a:pt x="53" y="256"/>
                    </a:lnTo>
                    <a:lnTo>
                      <a:pt x="53" y="254"/>
                    </a:lnTo>
                    <a:lnTo>
                      <a:pt x="53" y="252"/>
                    </a:lnTo>
                    <a:lnTo>
                      <a:pt x="52" y="252"/>
                    </a:lnTo>
                    <a:lnTo>
                      <a:pt x="52" y="251"/>
                    </a:lnTo>
                    <a:lnTo>
                      <a:pt x="52" y="249"/>
                    </a:lnTo>
                    <a:lnTo>
                      <a:pt x="53" y="247"/>
                    </a:lnTo>
                    <a:lnTo>
                      <a:pt x="53" y="245"/>
                    </a:lnTo>
                    <a:lnTo>
                      <a:pt x="52" y="243"/>
                    </a:lnTo>
                    <a:lnTo>
                      <a:pt x="50" y="241"/>
                    </a:lnTo>
                    <a:lnTo>
                      <a:pt x="50" y="240"/>
                    </a:lnTo>
                    <a:lnTo>
                      <a:pt x="52" y="240"/>
                    </a:lnTo>
                    <a:lnTo>
                      <a:pt x="53" y="238"/>
                    </a:lnTo>
                    <a:lnTo>
                      <a:pt x="52" y="236"/>
                    </a:lnTo>
                    <a:lnTo>
                      <a:pt x="50" y="234"/>
                    </a:lnTo>
                    <a:lnTo>
                      <a:pt x="48" y="234"/>
                    </a:lnTo>
                    <a:lnTo>
                      <a:pt x="48" y="232"/>
                    </a:lnTo>
                    <a:lnTo>
                      <a:pt x="48" y="230"/>
                    </a:lnTo>
                    <a:lnTo>
                      <a:pt x="52" y="228"/>
                    </a:lnTo>
                    <a:lnTo>
                      <a:pt x="53" y="228"/>
                    </a:lnTo>
                    <a:lnTo>
                      <a:pt x="55" y="228"/>
                    </a:lnTo>
                    <a:lnTo>
                      <a:pt x="57" y="228"/>
                    </a:lnTo>
                    <a:lnTo>
                      <a:pt x="59" y="228"/>
                    </a:lnTo>
                    <a:lnTo>
                      <a:pt x="61" y="228"/>
                    </a:lnTo>
                    <a:lnTo>
                      <a:pt x="61" y="227"/>
                    </a:lnTo>
                    <a:lnTo>
                      <a:pt x="59" y="225"/>
                    </a:lnTo>
                    <a:lnTo>
                      <a:pt x="57" y="223"/>
                    </a:lnTo>
                    <a:lnTo>
                      <a:pt x="57" y="221"/>
                    </a:lnTo>
                    <a:lnTo>
                      <a:pt x="59" y="219"/>
                    </a:lnTo>
                    <a:lnTo>
                      <a:pt x="63" y="219"/>
                    </a:lnTo>
                    <a:lnTo>
                      <a:pt x="66" y="219"/>
                    </a:lnTo>
                    <a:lnTo>
                      <a:pt x="70" y="219"/>
                    </a:lnTo>
                    <a:lnTo>
                      <a:pt x="74" y="219"/>
                    </a:lnTo>
                    <a:lnTo>
                      <a:pt x="75" y="217"/>
                    </a:lnTo>
                    <a:lnTo>
                      <a:pt x="77" y="214"/>
                    </a:lnTo>
                    <a:lnTo>
                      <a:pt x="79" y="212"/>
                    </a:lnTo>
                    <a:lnTo>
                      <a:pt x="81" y="210"/>
                    </a:lnTo>
                    <a:lnTo>
                      <a:pt x="83" y="208"/>
                    </a:lnTo>
                    <a:lnTo>
                      <a:pt x="85" y="208"/>
                    </a:lnTo>
                    <a:lnTo>
                      <a:pt x="88" y="208"/>
                    </a:lnTo>
                    <a:lnTo>
                      <a:pt x="90" y="206"/>
                    </a:lnTo>
                    <a:lnTo>
                      <a:pt x="90" y="204"/>
                    </a:lnTo>
                    <a:lnTo>
                      <a:pt x="92" y="201"/>
                    </a:lnTo>
                    <a:lnTo>
                      <a:pt x="92" y="199"/>
                    </a:lnTo>
                    <a:lnTo>
                      <a:pt x="94" y="199"/>
                    </a:lnTo>
                    <a:lnTo>
                      <a:pt x="96" y="199"/>
                    </a:lnTo>
                    <a:lnTo>
                      <a:pt x="97" y="201"/>
                    </a:lnTo>
                    <a:lnTo>
                      <a:pt x="99" y="201"/>
                    </a:lnTo>
                    <a:lnTo>
                      <a:pt x="101" y="201"/>
                    </a:lnTo>
                    <a:lnTo>
                      <a:pt x="105" y="197"/>
                    </a:lnTo>
                    <a:lnTo>
                      <a:pt x="108" y="195"/>
                    </a:lnTo>
                    <a:lnTo>
                      <a:pt x="110" y="193"/>
                    </a:lnTo>
                    <a:lnTo>
                      <a:pt x="112" y="192"/>
                    </a:lnTo>
                    <a:lnTo>
                      <a:pt x="114" y="192"/>
                    </a:lnTo>
                    <a:lnTo>
                      <a:pt x="116" y="192"/>
                    </a:lnTo>
                    <a:lnTo>
                      <a:pt x="119" y="190"/>
                    </a:lnTo>
                    <a:lnTo>
                      <a:pt x="121" y="190"/>
                    </a:lnTo>
                    <a:lnTo>
                      <a:pt x="123" y="188"/>
                    </a:lnTo>
                    <a:lnTo>
                      <a:pt x="127" y="186"/>
                    </a:lnTo>
                    <a:lnTo>
                      <a:pt x="130" y="184"/>
                    </a:lnTo>
                    <a:lnTo>
                      <a:pt x="134" y="182"/>
                    </a:lnTo>
                    <a:lnTo>
                      <a:pt x="138" y="181"/>
                    </a:lnTo>
                    <a:lnTo>
                      <a:pt x="141" y="177"/>
                    </a:lnTo>
                    <a:lnTo>
                      <a:pt x="143" y="175"/>
                    </a:lnTo>
                    <a:lnTo>
                      <a:pt x="145" y="171"/>
                    </a:lnTo>
                    <a:lnTo>
                      <a:pt x="147" y="169"/>
                    </a:lnTo>
                    <a:lnTo>
                      <a:pt x="149" y="169"/>
                    </a:lnTo>
                    <a:lnTo>
                      <a:pt x="150" y="171"/>
                    </a:lnTo>
                    <a:lnTo>
                      <a:pt x="152" y="171"/>
                    </a:lnTo>
                    <a:lnTo>
                      <a:pt x="154" y="173"/>
                    </a:lnTo>
                    <a:lnTo>
                      <a:pt x="156" y="173"/>
                    </a:lnTo>
                    <a:lnTo>
                      <a:pt x="158" y="171"/>
                    </a:lnTo>
                    <a:lnTo>
                      <a:pt x="160" y="169"/>
                    </a:lnTo>
                    <a:lnTo>
                      <a:pt x="160" y="168"/>
                    </a:lnTo>
                    <a:lnTo>
                      <a:pt x="158" y="164"/>
                    </a:lnTo>
                    <a:lnTo>
                      <a:pt x="156" y="160"/>
                    </a:lnTo>
                    <a:lnTo>
                      <a:pt x="154" y="157"/>
                    </a:lnTo>
                    <a:lnTo>
                      <a:pt x="152" y="155"/>
                    </a:lnTo>
                    <a:lnTo>
                      <a:pt x="150" y="151"/>
                    </a:lnTo>
                    <a:lnTo>
                      <a:pt x="145" y="149"/>
                    </a:lnTo>
                    <a:lnTo>
                      <a:pt x="141" y="149"/>
                    </a:lnTo>
                    <a:lnTo>
                      <a:pt x="136" y="147"/>
                    </a:lnTo>
                    <a:lnTo>
                      <a:pt x="132" y="147"/>
                    </a:lnTo>
                    <a:lnTo>
                      <a:pt x="127" y="145"/>
                    </a:lnTo>
                    <a:lnTo>
                      <a:pt x="121" y="145"/>
                    </a:lnTo>
                    <a:lnTo>
                      <a:pt x="119" y="144"/>
                    </a:lnTo>
                    <a:lnTo>
                      <a:pt x="116" y="140"/>
                    </a:lnTo>
                    <a:lnTo>
                      <a:pt x="114" y="140"/>
                    </a:lnTo>
                    <a:lnTo>
                      <a:pt x="108" y="138"/>
                    </a:lnTo>
                    <a:lnTo>
                      <a:pt x="105" y="134"/>
                    </a:lnTo>
                    <a:lnTo>
                      <a:pt x="103" y="129"/>
                    </a:lnTo>
                    <a:lnTo>
                      <a:pt x="101" y="125"/>
                    </a:lnTo>
                    <a:lnTo>
                      <a:pt x="99" y="120"/>
                    </a:lnTo>
                    <a:lnTo>
                      <a:pt x="101" y="116"/>
                    </a:lnTo>
                    <a:lnTo>
                      <a:pt x="99" y="110"/>
                    </a:lnTo>
                    <a:lnTo>
                      <a:pt x="97" y="107"/>
                    </a:lnTo>
                    <a:lnTo>
                      <a:pt x="96" y="105"/>
                    </a:lnTo>
                    <a:lnTo>
                      <a:pt x="92" y="101"/>
                    </a:lnTo>
                    <a:lnTo>
                      <a:pt x="88" y="99"/>
                    </a:lnTo>
                    <a:lnTo>
                      <a:pt x="86" y="96"/>
                    </a:lnTo>
                    <a:lnTo>
                      <a:pt x="85" y="92"/>
                    </a:lnTo>
                    <a:lnTo>
                      <a:pt x="85" y="90"/>
                    </a:lnTo>
                    <a:lnTo>
                      <a:pt x="85" y="86"/>
                    </a:lnTo>
                    <a:lnTo>
                      <a:pt x="85" y="85"/>
                    </a:lnTo>
                    <a:lnTo>
                      <a:pt x="83" y="85"/>
                    </a:lnTo>
                    <a:lnTo>
                      <a:pt x="81" y="85"/>
                    </a:lnTo>
                    <a:lnTo>
                      <a:pt x="79" y="83"/>
                    </a:lnTo>
                    <a:lnTo>
                      <a:pt x="75" y="79"/>
                    </a:lnTo>
                    <a:lnTo>
                      <a:pt x="75" y="75"/>
                    </a:lnTo>
                    <a:lnTo>
                      <a:pt x="74" y="70"/>
                    </a:lnTo>
                    <a:lnTo>
                      <a:pt x="72" y="66"/>
                    </a:lnTo>
                    <a:lnTo>
                      <a:pt x="66" y="62"/>
                    </a:lnTo>
                    <a:lnTo>
                      <a:pt x="53" y="59"/>
                    </a:lnTo>
                    <a:lnTo>
                      <a:pt x="39" y="57"/>
                    </a:lnTo>
                    <a:lnTo>
                      <a:pt x="26" y="55"/>
                    </a:lnTo>
                    <a:lnTo>
                      <a:pt x="13" y="49"/>
                    </a:lnTo>
                    <a:lnTo>
                      <a:pt x="0" y="40"/>
                    </a:lnTo>
                    <a:lnTo>
                      <a:pt x="4" y="38"/>
                    </a:lnTo>
                    <a:lnTo>
                      <a:pt x="4" y="37"/>
                    </a:lnTo>
                    <a:lnTo>
                      <a:pt x="6" y="35"/>
                    </a:lnTo>
                    <a:lnTo>
                      <a:pt x="6" y="31"/>
                    </a:lnTo>
                    <a:lnTo>
                      <a:pt x="8" y="29"/>
                    </a:lnTo>
                    <a:lnTo>
                      <a:pt x="10" y="27"/>
                    </a:lnTo>
                    <a:lnTo>
                      <a:pt x="13" y="26"/>
                    </a:lnTo>
                    <a:lnTo>
                      <a:pt x="15" y="27"/>
                    </a:lnTo>
                    <a:lnTo>
                      <a:pt x="17" y="29"/>
                    </a:lnTo>
                    <a:lnTo>
                      <a:pt x="19" y="33"/>
                    </a:lnTo>
                    <a:lnTo>
                      <a:pt x="21" y="35"/>
                    </a:lnTo>
                    <a:lnTo>
                      <a:pt x="33" y="42"/>
                    </a:lnTo>
                    <a:lnTo>
                      <a:pt x="50" y="44"/>
                    </a:lnTo>
                    <a:lnTo>
                      <a:pt x="64" y="46"/>
                    </a:lnTo>
                    <a:lnTo>
                      <a:pt x="72" y="48"/>
                    </a:lnTo>
                    <a:lnTo>
                      <a:pt x="81" y="49"/>
                    </a:lnTo>
                    <a:lnTo>
                      <a:pt x="88" y="53"/>
                    </a:lnTo>
                    <a:lnTo>
                      <a:pt x="94" y="53"/>
                    </a:lnTo>
                    <a:lnTo>
                      <a:pt x="96" y="53"/>
                    </a:lnTo>
                    <a:lnTo>
                      <a:pt x="97" y="51"/>
                    </a:lnTo>
                    <a:lnTo>
                      <a:pt x="99" y="49"/>
                    </a:lnTo>
                    <a:lnTo>
                      <a:pt x="101" y="46"/>
                    </a:lnTo>
                    <a:lnTo>
                      <a:pt x="103" y="48"/>
                    </a:lnTo>
                    <a:lnTo>
                      <a:pt x="107" y="51"/>
                    </a:lnTo>
                    <a:lnTo>
                      <a:pt x="114" y="57"/>
                    </a:lnTo>
                    <a:lnTo>
                      <a:pt x="119" y="61"/>
                    </a:lnTo>
                    <a:lnTo>
                      <a:pt x="127" y="61"/>
                    </a:lnTo>
                    <a:lnTo>
                      <a:pt x="132" y="55"/>
                    </a:lnTo>
                    <a:lnTo>
                      <a:pt x="134" y="49"/>
                    </a:lnTo>
                    <a:lnTo>
                      <a:pt x="138" y="46"/>
                    </a:lnTo>
                    <a:lnTo>
                      <a:pt x="141" y="44"/>
                    </a:lnTo>
                    <a:lnTo>
                      <a:pt x="147" y="42"/>
                    </a:lnTo>
                    <a:lnTo>
                      <a:pt x="149" y="42"/>
                    </a:lnTo>
                    <a:lnTo>
                      <a:pt x="150" y="40"/>
                    </a:lnTo>
                    <a:lnTo>
                      <a:pt x="149" y="38"/>
                    </a:lnTo>
                    <a:lnTo>
                      <a:pt x="149" y="37"/>
                    </a:lnTo>
                    <a:lnTo>
                      <a:pt x="147" y="35"/>
                    </a:lnTo>
                    <a:lnTo>
                      <a:pt x="147" y="33"/>
                    </a:lnTo>
                    <a:lnTo>
                      <a:pt x="147" y="31"/>
                    </a:lnTo>
                    <a:lnTo>
                      <a:pt x="149" y="27"/>
                    </a:lnTo>
                    <a:lnTo>
                      <a:pt x="150" y="24"/>
                    </a:lnTo>
                    <a:lnTo>
                      <a:pt x="156" y="20"/>
                    </a:lnTo>
                    <a:lnTo>
                      <a:pt x="160" y="16"/>
                    </a:lnTo>
                    <a:lnTo>
                      <a:pt x="163" y="13"/>
                    </a:lnTo>
                    <a:lnTo>
                      <a:pt x="165" y="9"/>
                    </a:lnTo>
                    <a:lnTo>
                      <a:pt x="169" y="7"/>
                    </a:lnTo>
                    <a:lnTo>
                      <a:pt x="172" y="7"/>
                    </a:lnTo>
                    <a:lnTo>
                      <a:pt x="176" y="7"/>
                    </a:lnTo>
                    <a:lnTo>
                      <a:pt x="180" y="5"/>
                    </a:lnTo>
                    <a:lnTo>
                      <a:pt x="183" y="5"/>
                    </a:lnTo>
                    <a:lnTo>
                      <a:pt x="187" y="3"/>
                    </a:lnTo>
                    <a:lnTo>
                      <a:pt x="191" y="2"/>
                    </a:lnTo>
                    <a:lnTo>
                      <a:pt x="194" y="0"/>
                    </a:lnTo>
                    <a:lnTo>
                      <a:pt x="19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5" name="Freeform 1551"/>
              <p:cNvSpPr>
                <a:spLocks/>
              </p:cNvSpPr>
              <p:nvPr/>
            </p:nvSpPr>
            <p:spPr bwMode="auto">
              <a:xfrm>
                <a:off x="5122863" y="1522413"/>
                <a:ext cx="276225" cy="349250"/>
              </a:xfrm>
              <a:custGeom>
                <a:avLst/>
                <a:gdLst>
                  <a:gd name="T0" fmla="*/ 313 w 347"/>
                  <a:gd name="T1" fmla="*/ 28 h 441"/>
                  <a:gd name="T2" fmla="*/ 324 w 347"/>
                  <a:gd name="T3" fmla="*/ 46 h 441"/>
                  <a:gd name="T4" fmla="*/ 338 w 347"/>
                  <a:gd name="T5" fmla="*/ 72 h 441"/>
                  <a:gd name="T6" fmla="*/ 346 w 347"/>
                  <a:gd name="T7" fmla="*/ 94 h 441"/>
                  <a:gd name="T8" fmla="*/ 336 w 347"/>
                  <a:gd name="T9" fmla="*/ 100 h 441"/>
                  <a:gd name="T10" fmla="*/ 324 w 347"/>
                  <a:gd name="T11" fmla="*/ 100 h 441"/>
                  <a:gd name="T12" fmla="*/ 302 w 347"/>
                  <a:gd name="T13" fmla="*/ 100 h 441"/>
                  <a:gd name="T14" fmla="*/ 287 w 347"/>
                  <a:gd name="T15" fmla="*/ 109 h 441"/>
                  <a:gd name="T16" fmla="*/ 289 w 347"/>
                  <a:gd name="T17" fmla="*/ 126 h 441"/>
                  <a:gd name="T18" fmla="*/ 270 w 347"/>
                  <a:gd name="T19" fmla="*/ 148 h 441"/>
                  <a:gd name="T20" fmla="*/ 250 w 347"/>
                  <a:gd name="T21" fmla="*/ 161 h 441"/>
                  <a:gd name="T22" fmla="*/ 234 w 347"/>
                  <a:gd name="T23" fmla="*/ 170 h 441"/>
                  <a:gd name="T24" fmla="*/ 210 w 347"/>
                  <a:gd name="T25" fmla="*/ 176 h 441"/>
                  <a:gd name="T26" fmla="*/ 188 w 347"/>
                  <a:gd name="T27" fmla="*/ 187 h 441"/>
                  <a:gd name="T28" fmla="*/ 184 w 347"/>
                  <a:gd name="T29" fmla="*/ 194 h 441"/>
                  <a:gd name="T30" fmla="*/ 177 w 347"/>
                  <a:gd name="T31" fmla="*/ 238 h 441"/>
                  <a:gd name="T32" fmla="*/ 192 w 347"/>
                  <a:gd name="T33" fmla="*/ 260 h 441"/>
                  <a:gd name="T34" fmla="*/ 203 w 347"/>
                  <a:gd name="T35" fmla="*/ 259 h 441"/>
                  <a:gd name="T36" fmla="*/ 227 w 347"/>
                  <a:gd name="T37" fmla="*/ 272 h 441"/>
                  <a:gd name="T38" fmla="*/ 228 w 347"/>
                  <a:gd name="T39" fmla="*/ 284 h 441"/>
                  <a:gd name="T40" fmla="*/ 205 w 347"/>
                  <a:gd name="T41" fmla="*/ 283 h 441"/>
                  <a:gd name="T42" fmla="*/ 230 w 347"/>
                  <a:gd name="T43" fmla="*/ 292 h 441"/>
                  <a:gd name="T44" fmla="*/ 212 w 347"/>
                  <a:gd name="T45" fmla="*/ 308 h 441"/>
                  <a:gd name="T46" fmla="*/ 199 w 347"/>
                  <a:gd name="T47" fmla="*/ 308 h 441"/>
                  <a:gd name="T48" fmla="*/ 181 w 347"/>
                  <a:gd name="T49" fmla="*/ 312 h 441"/>
                  <a:gd name="T50" fmla="*/ 179 w 347"/>
                  <a:gd name="T51" fmla="*/ 316 h 441"/>
                  <a:gd name="T52" fmla="*/ 183 w 347"/>
                  <a:gd name="T53" fmla="*/ 332 h 441"/>
                  <a:gd name="T54" fmla="*/ 179 w 347"/>
                  <a:gd name="T55" fmla="*/ 353 h 441"/>
                  <a:gd name="T56" fmla="*/ 175 w 347"/>
                  <a:gd name="T57" fmla="*/ 382 h 441"/>
                  <a:gd name="T58" fmla="*/ 137 w 347"/>
                  <a:gd name="T59" fmla="*/ 410 h 441"/>
                  <a:gd name="T60" fmla="*/ 124 w 347"/>
                  <a:gd name="T61" fmla="*/ 417 h 441"/>
                  <a:gd name="T62" fmla="*/ 120 w 347"/>
                  <a:gd name="T63" fmla="*/ 438 h 441"/>
                  <a:gd name="T64" fmla="*/ 89 w 347"/>
                  <a:gd name="T65" fmla="*/ 439 h 441"/>
                  <a:gd name="T66" fmla="*/ 69 w 347"/>
                  <a:gd name="T67" fmla="*/ 428 h 441"/>
                  <a:gd name="T68" fmla="*/ 56 w 347"/>
                  <a:gd name="T69" fmla="*/ 406 h 441"/>
                  <a:gd name="T70" fmla="*/ 62 w 347"/>
                  <a:gd name="T71" fmla="*/ 399 h 441"/>
                  <a:gd name="T72" fmla="*/ 40 w 347"/>
                  <a:gd name="T73" fmla="*/ 373 h 441"/>
                  <a:gd name="T74" fmla="*/ 31 w 347"/>
                  <a:gd name="T75" fmla="*/ 356 h 441"/>
                  <a:gd name="T76" fmla="*/ 25 w 347"/>
                  <a:gd name="T77" fmla="*/ 347 h 441"/>
                  <a:gd name="T78" fmla="*/ 18 w 347"/>
                  <a:gd name="T79" fmla="*/ 338 h 441"/>
                  <a:gd name="T80" fmla="*/ 7 w 347"/>
                  <a:gd name="T81" fmla="*/ 321 h 441"/>
                  <a:gd name="T82" fmla="*/ 9 w 347"/>
                  <a:gd name="T83" fmla="*/ 314 h 441"/>
                  <a:gd name="T84" fmla="*/ 11 w 347"/>
                  <a:gd name="T85" fmla="*/ 295 h 441"/>
                  <a:gd name="T86" fmla="*/ 20 w 347"/>
                  <a:gd name="T87" fmla="*/ 277 h 441"/>
                  <a:gd name="T88" fmla="*/ 29 w 347"/>
                  <a:gd name="T89" fmla="*/ 246 h 441"/>
                  <a:gd name="T90" fmla="*/ 38 w 347"/>
                  <a:gd name="T91" fmla="*/ 233 h 441"/>
                  <a:gd name="T92" fmla="*/ 27 w 347"/>
                  <a:gd name="T93" fmla="*/ 207 h 441"/>
                  <a:gd name="T94" fmla="*/ 23 w 347"/>
                  <a:gd name="T95" fmla="*/ 168 h 441"/>
                  <a:gd name="T96" fmla="*/ 49 w 347"/>
                  <a:gd name="T97" fmla="*/ 137 h 441"/>
                  <a:gd name="T98" fmla="*/ 78 w 347"/>
                  <a:gd name="T99" fmla="*/ 128 h 441"/>
                  <a:gd name="T100" fmla="*/ 86 w 347"/>
                  <a:gd name="T101" fmla="*/ 98 h 441"/>
                  <a:gd name="T102" fmla="*/ 91 w 347"/>
                  <a:gd name="T103" fmla="*/ 74 h 441"/>
                  <a:gd name="T104" fmla="*/ 113 w 347"/>
                  <a:gd name="T105" fmla="*/ 70 h 441"/>
                  <a:gd name="T106" fmla="*/ 133 w 347"/>
                  <a:gd name="T107" fmla="*/ 39 h 441"/>
                  <a:gd name="T108" fmla="*/ 188 w 347"/>
                  <a:gd name="T109" fmla="*/ 15 h 441"/>
                  <a:gd name="T110" fmla="*/ 225 w 347"/>
                  <a:gd name="T111" fmla="*/ 9 h 44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7"/>
                  <a:gd name="T169" fmla="*/ 0 h 441"/>
                  <a:gd name="T170" fmla="*/ 347 w 347"/>
                  <a:gd name="T171" fmla="*/ 441 h 44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7" h="441">
                    <a:moveTo>
                      <a:pt x="239" y="0"/>
                    </a:moveTo>
                    <a:lnTo>
                      <a:pt x="252" y="11"/>
                    </a:lnTo>
                    <a:lnTo>
                      <a:pt x="267" y="15"/>
                    </a:lnTo>
                    <a:lnTo>
                      <a:pt x="281" y="17"/>
                    </a:lnTo>
                    <a:lnTo>
                      <a:pt x="296" y="19"/>
                    </a:lnTo>
                    <a:lnTo>
                      <a:pt x="311" y="26"/>
                    </a:lnTo>
                    <a:lnTo>
                      <a:pt x="313" y="28"/>
                    </a:lnTo>
                    <a:lnTo>
                      <a:pt x="314" y="32"/>
                    </a:lnTo>
                    <a:lnTo>
                      <a:pt x="314" y="37"/>
                    </a:lnTo>
                    <a:lnTo>
                      <a:pt x="316" y="41"/>
                    </a:lnTo>
                    <a:lnTo>
                      <a:pt x="318" y="43"/>
                    </a:lnTo>
                    <a:lnTo>
                      <a:pt x="320" y="45"/>
                    </a:lnTo>
                    <a:lnTo>
                      <a:pt x="322" y="45"/>
                    </a:lnTo>
                    <a:lnTo>
                      <a:pt x="324" y="46"/>
                    </a:lnTo>
                    <a:lnTo>
                      <a:pt x="325" y="50"/>
                    </a:lnTo>
                    <a:lnTo>
                      <a:pt x="325" y="54"/>
                    </a:lnTo>
                    <a:lnTo>
                      <a:pt x="327" y="57"/>
                    </a:lnTo>
                    <a:lnTo>
                      <a:pt x="331" y="61"/>
                    </a:lnTo>
                    <a:lnTo>
                      <a:pt x="335" y="65"/>
                    </a:lnTo>
                    <a:lnTo>
                      <a:pt x="336" y="69"/>
                    </a:lnTo>
                    <a:lnTo>
                      <a:pt x="338" y="72"/>
                    </a:lnTo>
                    <a:lnTo>
                      <a:pt x="338" y="76"/>
                    </a:lnTo>
                    <a:lnTo>
                      <a:pt x="338" y="80"/>
                    </a:lnTo>
                    <a:lnTo>
                      <a:pt x="338" y="85"/>
                    </a:lnTo>
                    <a:lnTo>
                      <a:pt x="342" y="89"/>
                    </a:lnTo>
                    <a:lnTo>
                      <a:pt x="344" y="91"/>
                    </a:lnTo>
                    <a:lnTo>
                      <a:pt x="346" y="93"/>
                    </a:lnTo>
                    <a:lnTo>
                      <a:pt x="346" y="94"/>
                    </a:lnTo>
                    <a:lnTo>
                      <a:pt x="347" y="98"/>
                    </a:lnTo>
                    <a:lnTo>
                      <a:pt x="346" y="100"/>
                    </a:lnTo>
                    <a:lnTo>
                      <a:pt x="344" y="102"/>
                    </a:lnTo>
                    <a:lnTo>
                      <a:pt x="342" y="102"/>
                    </a:lnTo>
                    <a:lnTo>
                      <a:pt x="340" y="102"/>
                    </a:lnTo>
                    <a:lnTo>
                      <a:pt x="336" y="100"/>
                    </a:lnTo>
                    <a:lnTo>
                      <a:pt x="335" y="102"/>
                    </a:lnTo>
                    <a:lnTo>
                      <a:pt x="335" y="104"/>
                    </a:lnTo>
                    <a:lnTo>
                      <a:pt x="335" y="105"/>
                    </a:lnTo>
                    <a:lnTo>
                      <a:pt x="331" y="105"/>
                    </a:lnTo>
                    <a:lnTo>
                      <a:pt x="329" y="104"/>
                    </a:lnTo>
                    <a:lnTo>
                      <a:pt x="327" y="102"/>
                    </a:lnTo>
                    <a:lnTo>
                      <a:pt x="324" y="100"/>
                    </a:lnTo>
                    <a:lnTo>
                      <a:pt x="322" y="98"/>
                    </a:lnTo>
                    <a:lnTo>
                      <a:pt x="318" y="98"/>
                    </a:lnTo>
                    <a:lnTo>
                      <a:pt x="314" y="98"/>
                    </a:lnTo>
                    <a:lnTo>
                      <a:pt x="311" y="98"/>
                    </a:lnTo>
                    <a:lnTo>
                      <a:pt x="307" y="98"/>
                    </a:lnTo>
                    <a:lnTo>
                      <a:pt x="303" y="98"/>
                    </a:lnTo>
                    <a:lnTo>
                      <a:pt x="302" y="100"/>
                    </a:lnTo>
                    <a:lnTo>
                      <a:pt x="302" y="104"/>
                    </a:lnTo>
                    <a:lnTo>
                      <a:pt x="300" y="105"/>
                    </a:lnTo>
                    <a:lnTo>
                      <a:pt x="298" y="105"/>
                    </a:lnTo>
                    <a:lnTo>
                      <a:pt x="294" y="105"/>
                    </a:lnTo>
                    <a:lnTo>
                      <a:pt x="292" y="105"/>
                    </a:lnTo>
                    <a:lnTo>
                      <a:pt x="289" y="107"/>
                    </a:lnTo>
                    <a:lnTo>
                      <a:pt x="287" y="109"/>
                    </a:lnTo>
                    <a:lnTo>
                      <a:pt x="283" y="113"/>
                    </a:lnTo>
                    <a:lnTo>
                      <a:pt x="283" y="115"/>
                    </a:lnTo>
                    <a:lnTo>
                      <a:pt x="285" y="117"/>
                    </a:lnTo>
                    <a:lnTo>
                      <a:pt x="285" y="118"/>
                    </a:lnTo>
                    <a:lnTo>
                      <a:pt x="287" y="120"/>
                    </a:lnTo>
                    <a:lnTo>
                      <a:pt x="289" y="124"/>
                    </a:lnTo>
                    <a:lnTo>
                      <a:pt x="289" y="126"/>
                    </a:lnTo>
                    <a:lnTo>
                      <a:pt x="289" y="129"/>
                    </a:lnTo>
                    <a:lnTo>
                      <a:pt x="285" y="133"/>
                    </a:lnTo>
                    <a:lnTo>
                      <a:pt x="281" y="137"/>
                    </a:lnTo>
                    <a:lnTo>
                      <a:pt x="280" y="141"/>
                    </a:lnTo>
                    <a:lnTo>
                      <a:pt x="276" y="142"/>
                    </a:lnTo>
                    <a:lnTo>
                      <a:pt x="272" y="146"/>
                    </a:lnTo>
                    <a:lnTo>
                      <a:pt x="270" y="148"/>
                    </a:lnTo>
                    <a:lnTo>
                      <a:pt x="269" y="152"/>
                    </a:lnTo>
                    <a:lnTo>
                      <a:pt x="267" y="155"/>
                    </a:lnTo>
                    <a:lnTo>
                      <a:pt x="265" y="157"/>
                    </a:lnTo>
                    <a:lnTo>
                      <a:pt x="261" y="159"/>
                    </a:lnTo>
                    <a:lnTo>
                      <a:pt x="258" y="159"/>
                    </a:lnTo>
                    <a:lnTo>
                      <a:pt x="254" y="159"/>
                    </a:lnTo>
                    <a:lnTo>
                      <a:pt x="250" y="161"/>
                    </a:lnTo>
                    <a:lnTo>
                      <a:pt x="247" y="163"/>
                    </a:lnTo>
                    <a:lnTo>
                      <a:pt x="245" y="166"/>
                    </a:lnTo>
                    <a:lnTo>
                      <a:pt x="243" y="168"/>
                    </a:lnTo>
                    <a:lnTo>
                      <a:pt x="241" y="168"/>
                    </a:lnTo>
                    <a:lnTo>
                      <a:pt x="239" y="168"/>
                    </a:lnTo>
                    <a:lnTo>
                      <a:pt x="238" y="168"/>
                    </a:lnTo>
                    <a:lnTo>
                      <a:pt x="234" y="170"/>
                    </a:lnTo>
                    <a:lnTo>
                      <a:pt x="232" y="172"/>
                    </a:lnTo>
                    <a:lnTo>
                      <a:pt x="230" y="176"/>
                    </a:lnTo>
                    <a:lnTo>
                      <a:pt x="227" y="176"/>
                    </a:lnTo>
                    <a:lnTo>
                      <a:pt x="223" y="176"/>
                    </a:lnTo>
                    <a:lnTo>
                      <a:pt x="217" y="176"/>
                    </a:lnTo>
                    <a:lnTo>
                      <a:pt x="214" y="174"/>
                    </a:lnTo>
                    <a:lnTo>
                      <a:pt x="210" y="176"/>
                    </a:lnTo>
                    <a:lnTo>
                      <a:pt x="206" y="177"/>
                    </a:lnTo>
                    <a:lnTo>
                      <a:pt x="203" y="179"/>
                    </a:lnTo>
                    <a:lnTo>
                      <a:pt x="197" y="183"/>
                    </a:lnTo>
                    <a:lnTo>
                      <a:pt x="195" y="187"/>
                    </a:lnTo>
                    <a:lnTo>
                      <a:pt x="192" y="188"/>
                    </a:lnTo>
                    <a:lnTo>
                      <a:pt x="190" y="188"/>
                    </a:lnTo>
                    <a:lnTo>
                      <a:pt x="188" y="187"/>
                    </a:lnTo>
                    <a:lnTo>
                      <a:pt x="186" y="185"/>
                    </a:lnTo>
                    <a:lnTo>
                      <a:pt x="184" y="183"/>
                    </a:lnTo>
                    <a:lnTo>
                      <a:pt x="183" y="183"/>
                    </a:lnTo>
                    <a:lnTo>
                      <a:pt x="183" y="185"/>
                    </a:lnTo>
                    <a:lnTo>
                      <a:pt x="183" y="188"/>
                    </a:lnTo>
                    <a:lnTo>
                      <a:pt x="183" y="190"/>
                    </a:lnTo>
                    <a:lnTo>
                      <a:pt x="184" y="194"/>
                    </a:lnTo>
                    <a:lnTo>
                      <a:pt x="183" y="201"/>
                    </a:lnTo>
                    <a:lnTo>
                      <a:pt x="181" y="209"/>
                    </a:lnTo>
                    <a:lnTo>
                      <a:pt x="181" y="216"/>
                    </a:lnTo>
                    <a:lnTo>
                      <a:pt x="179" y="224"/>
                    </a:lnTo>
                    <a:lnTo>
                      <a:pt x="179" y="233"/>
                    </a:lnTo>
                    <a:lnTo>
                      <a:pt x="177" y="238"/>
                    </a:lnTo>
                    <a:lnTo>
                      <a:pt x="177" y="244"/>
                    </a:lnTo>
                    <a:lnTo>
                      <a:pt x="179" y="249"/>
                    </a:lnTo>
                    <a:lnTo>
                      <a:pt x="184" y="255"/>
                    </a:lnTo>
                    <a:lnTo>
                      <a:pt x="186" y="257"/>
                    </a:lnTo>
                    <a:lnTo>
                      <a:pt x="190" y="259"/>
                    </a:lnTo>
                    <a:lnTo>
                      <a:pt x="192" y="260"/>
                    </a:lnTo>
                    <a:lnTo>
                      <a:pt x="195" y="262"/>
                    </a:lnTo>
                    <a:lnTo>
                      <a:pt x="197" y="264"/>
                    </a:lnTo>
                    <a:lnTo>
                      <a:pt x="199" y="264"/>
                    </a:lnTo>
                    <a:lnTo>
                      <a:pt x="199" y="262"/>
                    </a:lnTo>
                    <a:lnTo>
                      <a:pt x="199" y="260"/>
                    </a:lnTo>
                    <a:lnTo>
                      <a:pt x="201" y="259"/>
                    </a:lnTo>
                    <a:lnTo>
                      <a:pt x="203" y="259"/>
                    </a:lnTo>
                    <a:lnTo>
                      <a:pt x="205" y="260"/>
                    </a:lnTo>
                    <a:lnTo>
                      <a:pt x="208" y="260"/>
                    </a:lnTo>
                    <a:lnTo>
                      <a:pt x="210" y="262"/>
                    </a:lnTo>
                    <a:lnTo>
                      <a:pt x="214" y="266"/>
                    </a:lnTo>
                    <a:lnTo>
                      <a:pt x="217" y="268"/>
                    </a:lnTo>
                    <a:lnTo>
                      <a:pt x="221" y="270"/>
                    </a:lnTo>
                    <a:lnTo>
                      <a:pt x="227" y="272"/>
                    </a:lnTo>
                    <a:lnTo>
                      <a:pt x="230" y="273"/>
                    </a:lnTo>
                    <a:lnTo>
                      <a:pt x="234" y="277"/>
                    </a:lnTo>
                    <a:lnTo>
                      <a:pt x="236" y="279"/>
                    </a:lnTo>
                    <a:lnTo>
                      <a:pt x="234" y="281"/>
                    </a:lnTo>
                    <a:lnTo>
                      <a:pt x="230" y="283"/>
                    </a:lnTo>
                    <a:lnTo>
                      <a:pt x="228" y="284"/>
                    </a:lnTo>
                    <a:lnTo>
                      <a:pt x="227" y="286"/>
                    </a:lnTo>
                    <a:lnTo>
                      <a:pt x="223" y="288"/>
                    </a:lnTo>
                    <a:lnTo>
                      <a:pt x="221" y="288"/>
                    </a:lnTo>
                    <a:lnTo>
                      <a:pt x="217" y="288"/>
                    </a:lnTo>
                    <a:lnTo>
                      <a:pt x="214" y="286"/>
                    </a:lnTo>
                    <a:lnTo>
                      <a:pt x="210" y="284"/>
                    </a:lnTo>
                    <a:lnTo>
                      <a:pt x="205" y="283"/>
                    </a:lnTo>
                    <a:lnTo>
                      <a:pt x="199" y="283"/>
                    </a:lnTo>
                    <a:lnTo>
                      <a:pt x="194" y="283"/>
                    </a:lnTo>
                    <a:lnTo>
                      <a:pt x="205" y="286"/>
                    </a:lnTo>
                    <a:lnTo>
                      <a:pt x="214" y="288"/>
                    </a:lnTo>
                    <a:lnTo>
                      <a:pt x="221" y="290"/>
                    </a:lnTo>
                    <a:lnTo>
                      <a:pt x="232" y="288"/>
                    </a:lnTo>
                    <a:lnTo>
                      <a:pt x="230" y="292"/>
                    </a:lnTo>
                    <a:lnTo>
                      <a:pt x="228" y="295"/>
                    </a:lnTo>
                    <a:lnTo>
                      <a:pt x="227" y="299"/>
                    </a:lnTo>
                    <a:lnTo>
                      <a:pt x="223" y="303"/>
                    </a:lnTo>
                    <a:lnTo>
                      <a:pt x="219" y="305"/>
                    </a:lnTo>
                    <a:lnTo>
                      <a:pt x="216" y="307"/>
                    </a:lnTo>
                    <a:lnTo>
                      <a:pt x="214" y="307"/>
                    </a:lnTo>
                    <a:lnTo>
                      <a:pt x="212" y="308"/>
                    </a:lnTo>
                    <a:lnTo>
                      <a:pt x="210" y="310"/>
                    </a:lnTo>
                    <a:lnTo>
                      <a:pt x="208" y="312"/>
                    </a:lnTo>
                    <a:lnTo>
                      <a:pt x="205" y="310"/>
                    </a:lnTo>
                    <a:lnTo>
                      <a:pt x="203" y="308"/>
                    </a:lnTo>
                    <a:lnTo>
                      <a:pt x="201" y="307"/>
                    </a:lnTo>
                    <a:lnTo>
                      <a:pt x="197" y="303"/>
                    </a:lnTo>
                    <a:lnTo>
                      <a:pt x="199" y="308"/>
                    </a:lnTo>
                    <a:lnTo>
                      <a:pt x="199" y="310"/>
                    </a:lnTo>
                    <a:lnTo>
                      <a:pt x="199" y="312"/>
                    </a:lnTo>
                    <a:lnTo>
                      <a:pt x="197" y="314"/>
                    </a:lnTo>
                    <a:lnTo>
                      <a:pt x="194" y="314"/>
                    </a:lnTo>
                    <a:lnTo>
                      <a:pt x="190" y="314"/>
                    </a:lnTo>
                    <a:lnTo>
                      <a:pt x="186" y="314"/>
                    </a:lnTo>
                    <a:lnTo>
                      <a:pt x="181" y="312"/>
                    </a:lnTo>
                    <a:lnTo>
                      <a:pt x="177" y="312"/>
                    </a:lnTo>
                    <a:lnTo>
                      <a:pt x="173" y="312"/>
                    </a:lnTo>
                    <a:lnTo>
                      <a:pt x="172" y="312"/>
                    </a:lnTo>
                    <a:lnTo>
                      <a:pt x="170" y="312"/>
                    </a:lnTo>
                    <a:lnTo>
                      <a:pt x="172" y="314"/>
                    </a:lnTo>
                    <a:lnTo>
                      <a:pt x="175" y="314"/>
                    </a:lnTo>
                    <a:lnTo>
                      <a:pt x="179" y="316"/>
                    </a:lnTo>
                    <a:lnTo>
                      <a:pt x="183" y="318"/>
                    </a:lnTo>
                    <a:lnTo>
                      <a:pt x="184" y="319"/>
                    </a:lnTo>
                    <a:lnTo>
                      <a:pt x="184" y="321"/>
                    </a:lnTo>
                    <a:lnTo>
                      <a:pt x="184" y="325"/>
                    </a:lnTo>
                    <a:lnTo>
                      <a:pt x="184" y="329"/>
                    </a:lnTo>
                    <a:lnTo>
                      <a:pt x="184" y="331"/>
                    </a:lnTo>
                    <a:lnTo>
                      <a:pt x="183" y="332"/>
                    </a:lnTo>
                    <a:lnTo>
                      <a:pt x="183" y="336"/>
                    </a:lnTo>
                    <a:lnTo>
                      <a:pt x="179" y="338"/>
                    </a:lnTo>
                    <a:lnTo>
                      <a:pt x="177" y="340"/>
                    </a:lnTo>
                    <a:lnTo>
                      <a:pt x="175" y="342"/>
                    </a:lnTo>
                    <a:lnTo>
                      <a:pt x="175" y="343"/>
                    </a:lnTo>
                    <a:lnTo>
                      <a:pt x="177" y="349"/>
                    </a:lnTo>
                    <a:lnTo>
                      <a:pt x="179" y="353"/>
                    </a:lnTo>
                    <a:lnTo>
                      <a:pt x="179" y="356"/>
                    </a:lnTo>
                    <a:lnTo>
                      <a:pt x="179" y="360"/>
                    </a:lnTo>
                    <a:lnTo>
                      <a:pt x="177" y="364"/>
                    </a:lnTo>
                    <a:lnTo>
                      <a:pt x="175" y="367"/>
                    </a:lnTo>
                    <a:lnTo>
                      <a:pt x="175" y="371"/>
                    </a:lnTo>
                    <a:lnTo>
                      <a:pt x="175" y="377"/>
                    </a:lnTo>
                    <a:lnTo>
                      <a:pt x="175" y="382"/>
                    </a:lnTo>
                    <a:lnTo>
                      <a:pt x="175" y="391"/>
                    </a:lnTo>
                    <a:lnTo>
                      <a:pt x="172" y="401"/>
                    </a:lnTo>
                    <a:lnTo>
                      <a:pt x="168" y="410"/>
                    </a:lnTo>
                    <a:lnTo>
                      <a:pt x="163" y="414"/>
                    </a:lnTo>
                    <a:lnTo>
                      <a:pt x="155" y="414"/>
                    </a:lnTo>
                    <a:lnTo>
                      <a:pt x="146" y="412"/>
                    </a:lnTo>
                    <a:lnTo>
                      <a:pt x="137" y="410"/>
                    </a:lnTo>
                    <a:lnTo>
                      <a:pt x="135" y="410"/>
                    </a:lnTo>
                    <a:lnTo>
                      <a:pt x="133" y="414"/>
                    </a:lnTo>
                    <a:lnTo>
                      <a:pt x="131" y="415"/>
                    </a:lnTo>
                    <a:lnTo>
                      <a:pt x="130" y="415"/>
                    </a:lnTo>
                    <a:lnTo>
                      <a:pt x="128" y="415"/>
                    </a:lnTo>
                    <a:lnTo>
                      <a:pt x="126" y="415"/>
                    </a:lnTo>
                    <a:lnTo>
                      <a:pt x="124" y="417"/>
                    </a:lnTo>
                    <a:lnTo>
                      <a:pt x="122" y="419"/>
                    </a:lnTo>
                    <a:lnTo>
                      <a:pt x="122" y="423"/>
                    </a:lnTo>
                    <a:lnTo>
                      <a:pt x="120" y="425"/>
                    </a:lnTo>
                    <a:lnTo>
                      <a:pt x="120" y="428"/>
                    </a:lnTo>
                    <a:lnTo>
                      <a:pt x="120" y="432"/>
                    </a:lnTo>
                    <a:lnTo>
                      <a:pt x="120" y="436"/>
                    </a:lnTo>
                    <a:lnTo>
                      <a:pt x="120" y="438"/>
                    </a:lnTo>
                    <a:lnTo>
                      <a:pt x="119" y="439"/>
                    </a:lnTo>
                    <a:lnTo>
                      <a:pt x="117" y="441"/>
                    </a:lnTo>
                    <a:lnTo>
                      <a:pt x="111" y="439"/>
                    </a:lnTo>
                    <a:lnTo>
                      <a:pt x="106" y="438"/>
                    </a:lnTo>
                    <a:lnTo>
                      <a:pt x="100" y="438"/>
                    </a:lnTo>
                    <a:lnTo>
                      <a:pt x="95" y="438"/>
                    </a:lnTo>
                    <a:lnTo>
                      <a:pt x="89" y="439"/>
                    </a:lnTo>
                    <a:lnTo>
                      <a:pt x="86" y="441"/>
                    </a:lnTo>
                    <a:lnTo>
                      <a:pt x="82" y="441"/>
                    </a:lnTo>
                    <a:lnTo>
                      <a:pt x="80" y="441"/>
                    </a:lnTo>
                    <a:lnTo>
                      <a:pt x="76" y="441"/>
                    </a:lnTo>
                    <a:lnTo>
                      <a:pt x="73" y="438"/>
                    </a:lnTo>
                    <a:lnTo>
                      <a:pt x="71" y="434"/>
                    </a:lnTo>
                    <a:lnTo>
                      <a:pt x="69" y="428"/>
                    </a:lnTo>
                    <a:lnTo>
                      <a:pt x="67" y="425"/>
                    </a:lnTo>
                    <a:lnTo>
                      <a:pt x="64" y="421"/>
                    </a:lnTo>
                    <a:lnTo>
                      <a:pt x="58" y="415"/>
                    </a:lnTo>
                    <a:lnTo>
                      <a:pt x="56" y="412"/>
                    </a:lnTo>
                    <a:lnTo>
                      <a:pt x="53" y="404"/>
                    </a:lnTo>
                    <a:lnTo>
                      <a:pt x="55" y="404"/>
                    </a:lnTo>
                    <a:lnTo>
                      <a:pt x="56" y="406"/>
                    </a:lnTo>
                    <a:lnTo>
                      <a:pt x="58" y="406"/>
                    </a:lnTo>
                    <a:lnTo>
                      <a:pt x="62" y="406"/>
                    </a:lnTo>
                    <a:lnTo>
                      <a:pt x="64" y="406"/>
                    </a:lnTo>
                    <a:lnTo>
                      <a:pt x="66" y="406"/>
                    </a:lnTo>
                    <a:lnTo>
                      <a:pt x="66" y="404"/>
                    </a:lnTo>
                    <a:lnTo>
                      <a:pt x="66" y="403"/>
                    </a:lnTo>
                    <a:lnTo>
                      <a:pt x="62" y="399"/>
                    </a:lnTo>
                    <a:lnTo>
                      <a:pt x="58" y="395"/>
                    </a:lnTo>
                    <a:lnTo>
                      <a:pt x="56" y="391"/>
                    </a:lnTo>
                    <a:lnTo>
                      <a:pt x="51" y="388"/>
                    </a:lnTo>
                    <a:lnTo>
                      <a:pt x="47" y="384"/>
                    </a:lnTo>
                    <a:lnTo>
                      <a:pt x="44" y="380"/>
                    </a:lnTo>
                    <a:lnTo>
                      <a:pt x="40" y="375"/>
                    </a:lnTo>
                    <a:lnTo>
                      <a:pt x="40" y="373"/>
                    </a:lnTo>
                    <a:lnTo>
                      <a:pt x="38" y="369"/>
                    </a:lnTo>
                    <a:lnTo>
                      <a:pt x="36" y="366"/>
                    </a:lnTo>
                    <a:lnTo>
                      <a:pt x="36" y="362"/>
                    </a:lnTo>
                    <a:lnTo>
                      <a:pt x="34" y="358"/>
                    </a:lnTo>
                    <a:lnTo>
                      <a:pt x="33" y="356"/>
                    </a:lnTo>
                    <a:lnTo>
                      <a:pt x="33" y="355"/>
                    </a:lnTo>
                    <a:lnTo>
                      <a:pt x="31" y="356"/>
                    </a:lnTo>
                    <a:lnTo>
                      <a:pt x="31" y="358"/>
                    </a:lnTo>
                    <a:lnTo>
                      <a:pt x="31" y="360"/>
                    </a:lnTo>
                    <a:lnTo>
                      <a:pt x="29" y="358"/>
                    </a:lnTo>
                    <a:lnTo>
                      <a:pt x="29" y="356"/>
                    </a:lnTo>
                    <a:lnTo>
                      <a:pt x="27" y="353"/>
                    </a:lnTo>
                    <a:lnTo>
                      <a:pt x="27" y="349"/>
                    </a:lnTo>
                    <a:lnTo>
                      <a:pt x="25" y="347"/>
                    </a:lnTo>
                    <a:lnTo>
                      <a:pt x="23" y="347"/>
                    </a:lnTo>
                    <a:lnTo>
                      <a:pt x="20" y="347"/>
                    </a:lnTo>
                    <a:lnTo>
                      <a:pt x="20" y="345"/>
                    </a:lnTo>
                    <a:lnTo>
                      <a:pt x="20" y="343"/>
                    </a:lnTo>
                    <a:lnTo>
                      <a:pt x="20" y="342"/>
                    </a:lnTo>
                    <a:lnTo>
                      <a:pt x="18" y="338"/>
                    </a:lnTo>
                    <a:lnTo>
                      <a:pt x="16" y="336"/>
                    </a:lnTo>
                    <a:lnTo>
                      <a:pt x="14" y="336"/>
                    </a:lnTo>
                    <a:lnTo>
                      <a:pt x="12" y="334"/>
                    </a:lnTo>
                    <a:lnTo>
                      <a:pt x="11" y="332"/>
                    </a:lnTo>
                    <a:lnTo>
                      <a:pt x="11" y="329"/>
                    </a:lnTo>
                    <a:lnTo>
                      <a:pt x="9" y="325"/>
                    </a:lnTo>
                    <a:lnTo>
                      <a:pt x="7" y="321"/>
                    </a:lnTo>
                    <a:lnTo>
                      <a:pt x="3" y="319"/>
                    </a:lnTo>
                    <a:lnTo>
                      <a:pt x="1" y="318"/>
                    </a:lnTo>
                    <a:lnTo>
                      <a:pt x="0" y="314"/>
                    </a:lnTo>
                    <a:lnTo>
                      <a:pt x="1" y="312"/>
                    </a:lnTo>
                    <a:lnTo>
                      <a:pt x="3" y="312"/>
                    </a:lnTo>
                    <a:lnTo>
                      <a:pt x="5" y="312"/>
                    </a:lnTo>
                    <a:lnTo>
                      <a:pt x="9" y="314"/>
                    </a:lnTo>
                    <a:lnTo>
                      <a:pt x="12" y="314"/>
                    </a:lnTo>
                    <a:lnTo>
                      <a:pt x="14" y="314"/>
                    </a:lnTo>
                    <a:lnTo>
                      <a:pt x="16" y="312"/>
                    </a:lnTo>
                    <a:lnTo>
                      <a:pt x="16" y="307"/>
                    </a:lnTo>
                    <a:lnTo>
                      <a:pt x="14" y="303"/>
                    </a:lnTo>
                    <a:lnTo>
                      <a:pt x="12" y="299"/>
                    </a:lnTo>
                    <a:lnTo>
                      <a:pt x="11" y="295"/>
                    </a:lnTo>
                    <a:lnTo>
                      <a:pt x="12" y="292"/>
                    </a:lnTo>
                    <a:lnTo>
                      <a:pt x="12" y="290"/>
                    </a:lnTo>
                    <a:lnTo>
                      <a:pt x="14" y="286"/>
                    </a:lnTo>
                    <a:lnTo>
                      <a:pt x="14" y="284"/>
                    </a:lnTo>
                    <a:lnTo>
                      <a:pt x="16" y="281"/>
                    </a:lnTo>
                    <a:lnTo>
                      <a:pt x="18" y="279"/>
                    </a:lnTo>
                    <a:lnTo>
                      <a:pt x="20" y="277"/>
                    </a:lnTo>
                    <a:lnTo>
                      <a:pt x="23" y="275"/>
                    </a:lnTo>
                    <a:lnTo>
                      <a:pt x="27" y="270"/>
                    </a:lnTo>
                    <a:lnTo>
                      <a:pt x="29" y="264"/>
                    </a:lnTo>
                    <a:lnTo>
                      <a:pt x="31" y="259"/>
                    </a:lnTo>
                    <a:lnTo>
                      <a:pt x="31" y="253"/>
                    </a:lnTo>
                    <a:lnTo>
                      <a:pt x="29" y="249"/>
                    </a:lnTo>
                    <a:lnTo>
                      <a:pt x="29" y="246"/>
                    </a:lnTo>
                    <a:lnTo>
                      <a:pt x="27" y="242"/>
                    </a:lnTo>
                    <a:lnTo>
                      <a:pt x="27" y="240"/>
                    </a:lnTo>
                    <a:lnTo>
                      <a:pt x="31" y="238"/>
                    </a:lnTo>
                    <a:lnTo>
                      <a:pt x="33" y="238"/>
                    </a:lnTo>
                    <a:lnTo>
                      <a:pt x="34" y="236"/>
                    </a:lnTo>
                    <a:lnTo>
                      <a:pt x="36" y="235"/>
                    </a:lnTo>
                    <a:lnTo>
                      <a:pt x="38" y="233"/>
                    </a:lnTo>
                    <a:lnTo>
                      <a:pt x="38" y="227"/>
                    </a:lnTo>
                    <a:lnTo>
                      <a:pt x="36" y="224"/>
                    </a:lnTo>
                    <a:lnTo>
                      <a:pt x="34" y="220"/>
                    </a:lnTo>
                    <a:lnTo>
                      <a:pt x="31" y="218"/>
                    </a:lnTo>
                    <a:lnTo>
                      <a:pt x="29" y="214"/>
                    </a:lnTo>
                    <a:lnTo>
                      <a:pt x="27" y="211"/>
                    </a:lnTo>
                    <a:lnTo>
                      <a:pt x="27" y="207"/>
                    </a:lnTo>
                    <a:lnTo>
                      <a:pt x="27" y="200"/>
                    </a:lnTo>
                    <a:lnTo>
                      <a:pt x="25" y="192"/>
                    </a:lnTo>
                    <a:lnTo>
                      <a:pt x="23" y="185"/>
                    </a:lnTo>
                    <a:lnTo>
                      <a:pt x="23" y="177"/>
                    </a:lnTo>
                    <a:lnTo>
                      <a:pt x="23" y="176"/>
                    </a:lnTo>
                    <a:lnTo>
                      <a:pt x="25" y="172"/>
                    </a:lnTo>
                    <a:lnTo>
                      <a:pt x="23" y="168"/>
                    </a:lnTo>
                    <a:lnTo>
                      <a:pt x="23" y="164"/>
                    </a:lnTo>
                    <a:lnTo>
                      <a:pt x="22" y="163"/>
                    </a:lnTo>
                    <a:lnTo>
                      <a:pt x="20" y="161"/>
                    </a:lnTo>
                    <a:lnTo>
                      <a:pt x="29" y="157"/>
                    </a:lnTo>
                    <a:lnTo>
                      <a:pt x="34" y="150"/>
                    </a:lnTo>
                    <a:lnTo>
                      <a:pt x="42" y="142"/>
                    </a:lnTo>
                    <a:lnTo>
                      <a:pt x="49" y="137"/>
                    </a:lnTo>
                    <a:lnTo>
                      <a:pt x="55" y="135"/>
                    </a:lnTo>
                    <a:lnTo>
                      <a:pt x="60" y="135"/>
                    </a:lnTo>
                    <a:lnTo>
                      <a:pt x="64" y="133"/>
                    </a:lnTo>
                    <a:lnTo>
                      <a:pt x="69" y="133"/>
                    </a:lnTo>
                    <a:lnTo>
                      <a:pt x="73" y="131"/>
                    </a:lnTo>
                    <a:lnTo>
                      <a:pt x="75" y="131"/>
                    </a:lnTo>
                    <a:lnTo>
                      <a:pt x="78" y="128"/>
                    </a:lnTo>
                    <a:lnTo>
                      <a:pt x="78" y="124"/>
                    </a:lnTo>
                    <a:lnTo>
                      <a:pt x="78" y="118"/>
                    </a:lnTo>
                    <a:lnTo>
                      <a:pt x="78" y="113"/>
                    </a:lnTo>
                    <a:lnTo>
                      <a:pt x="80" y="109"/>
                    </a:lnTo>
                    <a:lnTo>
                      <a:pt x="82" y="105"/>
                    </a:lnTo>
                    <a:lnTo>
                      <a:pt x="84" y="102"/>
                    </a:lnTo>
                    <a:lnTo>
                      <a:pt x="86" y="98"/>
                    </a:lnTo>
                    <a:lnTo>
                      <a:pt x="86" y="94"/>
                    </a:lnTo>
                    <a:lnTo>
                      <a:pt x="86" y="91"/>
                    </a:lnTo>
                    <a:lnTo>
                      <a:pt x="86" y="87"/>
                    </a:lnTo>
                    <a:lnTo>
                      <a:pt x="86" y="83"/>
                    </a:lnTo>
                    <a:lnTo>
                      <a:pt x="87" y="80"/>
                    </a:lnTo>
                    <a:lnTo>
                      <a:pt x="89" y="76"/>
                    </a:lnTo>
                    <a:lnTo>
                      <a:pt x="91" y="74"/>
                    </a:lnTo>
                    <a:lnTo>
                      <a:pt x="95" y="74"/>
                    </a:lnTo>
                    <a:lnTo>
                      <a:pt x="98" y="74"/>
                    </a:lnTo>
                    <a:lnTo>
                      <a:pt x="102" y="74"/>
                    </a:lnTo>
                    <a:lnTo>
                      <a:pt x="106" y="76"/>
                    </a:lnTo>
                    <a:lnTo>
                      <a:pt x="109" y="74"/>
                    </a:lnTo>
                    <a:lnTo>
                      <a:pt x="111" y="74"/>
                    </a:lnTo>
                    <a:lnTo>
                      <a:pt x="113" y="70"/>
                    </a:lnTo>
                    <a:lnTo>
                      <a:pt x="115" y="65"/>
                    </a:lnTo>
                    <a:lnTo>
                      <a:pt x="115" y="61"/>
                    </a:lnTo>
                    <a:lnTo>
                      <a:pt x="115" y="57"/>
                    </a:lnTo>
                    <a:lnTo>
                      <a:pt x="117" y="52"/>
                    </a:lnTo>
                    <a:lnTo>
                      <a:pt x="122" y="46"/>
                    </a:lnTo>
                    <a:lnTo>
                      <a:pt x="128" y="43"/>
                    </a:lnTo>
                    <a:lnTo>
                      <a:pt x="133" y="39"/>
                    </a:lnTo>
                    <a:lnTo>
                      <a:pt x="141" y="33"/>
                    </a:lnTo>
                    <a:lnTo>
                      <a:pt x="146" y="30"/>
                    </a:lnTo>
                    <a:lnTo>
                      <a:pt x="153" y="24"/>
                    </a:lnTo>
                    <a:lnTo>
                      <a:pt x="164" y="17"/>
                    </a:lnTo>
                    <a:lnTo>
                      <a:pt x="175" y="13"/>
                    </a:lnTo>
                    <a:lnTo>
                      <a:pt x="184" y="13"/>
                    </a:lnTo>
                    <a:lnTo>
                      <a:pt x="188" y="15"/>
                    </a:lnTo>
                    <a:lnTo>
                      <a:pt x="192" y="17"/>
                    </a:lnTo>
                    <a:lnTo>
                      <a:pt x="194" y="19"/>
                    </a:lnTo>
                    <a:lnTo>
                      <a:pt x="195" y="21"/>
                    </a:lnTo>
                    <a:lnTo>
                      <a:pt x="199" y="21"/>
                    </a:lnTo>
                    <a:lnTo>
                      <a:pt x="203" y="21"/>
                    </a:lnTo>
                    <a:lnTo>
                      <a:pt x="208" y="19"/>
                    </a:lnTo>
                    <a:lnTo>
                      <a:pt x="225" y="9"/>
                    </a:lnTo>
                    <a:lnTo>
                      <a:pt x="23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6" name="Freeform 1552"/>
              <p:cNvSpPr>
                <a:spLocks/>
              </p:cNvSpPr>
              <p:nvPr/>
            </p:nvSpPr>
            <p:spPr bwMode="auto">
              <a:xfrm>
                <a:off x="4973638" y="1466850"/>
                <a:ext cx="542925" cy="336550"/>
              </a:xfrm>
              <a:custGeom>
                <a:avLst/>
                <a:gdLst>
                  <a:gd name="T0" fmla="*/ 584 w 683"/>
                  <a:gd name="T1" fmla="*/ 13 h 423"/>
                  <a:gd name="T2" fmla="*/ 586 w 683"/>
                  <a:gd name="T3" fmla="*/ 26 h 423"/>
                  <a:gd name="T4" fmla="*/ 604 w 683"/>
                  <a:gd name="T5" fmla="*/ 9 h 423"/>
                  <a:gd name="T6" fmla="*/ 611 w 683"/>
                  <a:gd name="T7" fmla="*/ 7 h 423"/>
                  <a:gd name="T8" fmla="*/ 624 w 683"/>
                  <a:gd name="T9" fmla="*/ 20 h 423"/>
                  <a:gd name="T10" fmla="*/ 648 w 683"/>
                  <a:gd name="T11" fmla="*/ 15 h 423"/>
                  <a:gd name="T12" fmla="*/ 681 w 683"/>
                  <a:gd name="T13" fmla="*/ 30 h 423"/>
                  <a:gd name="T14" fmla="*/ 675 w 683"/>
                  <a:gd name="T15" fmla="*/ 42 h 423"/>
                  <a:gd name="T16" fmla="*/ 662 w 683"/>
                  <a:gd name="T17" fmla="*/ 63 h 423"/>
                  <a:gd name="T18" fmla="*/ 646 w 683"/>
                  <a:gd name="T19" fmla="*/ 59 h 423"/>
                  <a:gd name="T20" fmla="*/ 630 w 683"/>
                  <a:gd name="T21" fmla="*/ 31 h 423"/>
                  <a:gd name="T22" fmla="*/ 582 w 683"/>
                  <a:gd name="T23" fmla="*/ 46 h 423"/>
                  <a:gd name="T24" fmla="*/ 565 w 683"/>
                  <a:gd name="T25" fmla="*/ 72 h 423"/>
                  <a:gd name="T26" fmla="*/ 534 w 683"/>
                  <a:gd name="T27" fmla="*/ 81 h 423"/>
                  <a:gd name="T28" fmla="*/ 507 w 683"/>
                  <a:gd name="T29" fmla="*/ 77 h 423"/>
                  <a:gd name="T30" fmla="*/ 436 w 683"/>
                  <a:gd name="T31" fmla="*/ 55 h 423"/>
                  <a:gd name="T32" fmla="*/ 401 w 683"/>
                  <a:gd name="T33" fmla="*/ 85 h 423"/>
                  <a:gd name="T34" fmla="*/ 333 w 683"/>
                  <a:gd name="T35" fmla="*/ 98 h 423"/>
                  <a:gd name="T36" fmla="*/ 295 w 683"/>
                  <a:gd name="T37" fmla="*/ 142 h 423"/>
                  <a:gd name="T38" fmla="*/ 273 w 683"/>
                  <a:gd name="T39" fmla="*/ 166 h 423"/>
                  <a:gd name="T40" fmla="*/ 231 w 683"/>
                  <a:gd name="T41" fmla="*/ 207 h 423"/>
                  <a:gd name="T42" fmla="*/ 210 w 683"/>
                  <a:gd name="T43" fmla="*/ 242 h 423"/>
                  <a:gd name="T44" fmla="*/ 225 w 683"/>
                  <a:gd name="T45" fmla="*/ 297 h 423"/>
                  <a:gd name="T46" fmla="*/ 199 w 683"/>
                  <a:gd name="T47" fmla="*/ 354 h 423"/>
                  <a:gd name="T48" fmla="*/ 199 w 683"/>
                  <a:gd name="T49" fmla="*/ 382 h 423"/>
                  <a:gd name="T50" fmla="*/ 170 w 683"/>
                  <a:gd name="T51" fmla="*/ 354 h 423"/>
                  <a:gd name="T52" fmla="*/ 168 w 683"/>
                  <a:gd name="T53" fmla="*/ 369 h 423"/>
                  <a:gd name="T54" fmla="*/ 141 w 683"/>
                  <a:gd name="T55" fmla="*/ 397 h 423"/>
                  <a:gd name="T56" fmla="*/ 88 w 683"/>
                  <a:gd name="T57" fmla="*/ 421 h 423"/>
                  <a:gd name="T58" fmla="*/ 66 w 683"/>
                  <a:gd name="T59" fmla="*/ 415 h 423"/>
                  <a:gd name="T60" fmla="*/ 35 w 683"/>
                  <a:gd name="T61" fmla="*/ 402 h 423"/>
                  <a:gd name="T62" fmla="*/ 31 w 683"/>
                  <a:gd name="T63" fmla="*/ 375 h 423"/>
                  <a:gd name="T64" fmla="*/ 33 w 683"/>
                  <a:gd name="T65" fmla="*/ 356 h 423"/>
                  <a:gd name="T66" fmla="*/ 9 w 683"/>
                  <a:gd name="T67" fmla="*/ 369 h 423"/>
                  <a:gd name="T68" fmla="*/ 16 w 683"/>
                  <a:gd name="T69" fmla="*/ 345 h 423"/>
                  <a:gd name="T70" fmla="*/ 20 w 683"/>
                  <a:gd name="T71" fmla="*/ 340 h 423"/>
                  <a:gd name="T72" fmla="*/ 13 w 683"/>
                  <a:gd name="T73" fmla="*/ 332 h 423"/>
                  <a:gd name="T74" fmla="*/ 5 w 683"/>
                  <a:gd name="T75" fmla="*/ 319 h 423"/>
                  <a:gd name="T76" fmla="*/ 2 w 683"/>
                  <a:gd name="T77" fmla="*/ 312 h 423"/>
                  <a:gd name="T78" fmla="*/ 13 w 683"/>
                  <a:gd name="T79" fmla="*/ 303 h 423"/>
                  <a:gd name="T80" fmla="*/ 60 w 683"/>
                  <a:gd name="T81" fmla="*/ 303 h 423"/>
                  <a:gd name="T82" fmla="*/ 42 w 683"/>
                  <a:gd name="T83" fmla="*/ 297 h 423"/>
                  <a:gd name="T84" fmla="*/ 2 w 683"/>
                  <a:gd name="T85" fmla="*/ 297 h 423"/>
                  <a:gd name="T86" fmla="*/ 9 w 683"/>
                  <a:gd name="T87" fmla="*/ 284 h 423"/>
                  <a:gd name="T88" fmla="*/ 38 w 683"/>
                  <a:gd name="T89" fmla="*/ 258 h 423"/>
                  <a:gd name="T90" fmla="*/ 68 w 683"/>
                  <a:gd name="T91" fmla="*/ 242 h 423"/>
                  <a:gd name="T92" fmla="*/ 106 w 683"/>
                  <a:gd name="T93" fmla="*/ 229 h 423"/>
                  <a:gd name="T94" fmla="*/ 137 w 683"/>
                  <a:gd name="T95" fmla="*/ 220 h 423"/>
                  <a:gd name="T96" fmla="*/ 177 w 683"/>
                  <a:gd name="T97" fmla="*/ 218 h 423"/>
                  <a:gd name="T98" fmla="*/ 157 w 683"/>
                  <a:gd name="T99" fmla="*/ 207 h 423"/>
                  <a:gd name="T100" fmla="*/ 190 w 683"/>
                  <a:gd name="T101" fmla="*/ 181 h 423"/>
                  <a:gd name="T102" fmla="*/ 229 w 683"/>
                  <a:gd name="T103" fmla="*/ 148 h 423"/>
                  <a:gd name="T104" fmla="*/ 253 w 683"/>
                  <a:gd name="T105" fmla="*/ 122 h 423"/>
                  <a:gd name="T106" fmla="*/ 302 w 683"/>
                  <a:gd name="T107" fmla="*/ 96 h 423"/>
                  <a:gd name="T108" fmla="*/ 337 w 683"/>
                  <a:gd name="T109" fmla="*/ 70 h 423"/>
                  <a:gd name="T110" fmla="*/ 397 w 683"/>
                  <a:gd name="T111" fmla="*/ 48 h 423"/>
                  <a:gd name="T112" fmla="*/ 441 w 683"/>
                  <a:gd name="T113" fmla="*/ 44 h 423"/>
                  <a:gd name="T114" fmla="*/ 465 w 683"/>
                  <a:gd name="T115" fmla="*/ 30 h 423"/>
                  <a:gd name="T116" fmla="*/ 527 w 683"/>
                  <a:gd name="T117" fmla="*/ 26 h 423"/>
                  <a:gd name="T118" fmla="*/ 556 w 683"/>
                  <a:gd name="T119" fmla="*/ 17 h 42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83"/>
                  <a:gd name="T181" fmla="*/ 0 h 423"/>
                  <a:gd name="T182" fmla="*/ 683 w 683"/>
                  <a:gd name="T183" fmla="*/ 423 h 42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83" h="423">
                    <a:moveTo>
                      <a:pt x="569" y="0"/>
                    </a:moveTo>
                    <a:lnTo>
                      <a:pt x="571" y="0"/>
                    </a:lnTo>
                    <a:lnTo>
                      <a:pt x="573" y="2"/>
                    </a:lnTo>
                    <a:lnTo>
                      <a:pt x="575" y="4"/>
                    </a:lnTo>
                    <a:lnTo>
                      <a:pt x="576" y="4"/>
                    </a:lnTo>
                    <a:lnTo>
                      <a:pt x="580" y="4"/>
                    </a:lnTo>
                    <a:lnTo>
                      <a:pt x="584" y="4"/>
                    </a:lnTo>
                    <a:lnTo>
                      <a:pt x="586" y="6"/>
                    </a:lnTo>
                    <a:lnTo>
                      <a:pt x="584" y="9"/>
                    </a:lnTo>
                    <a:lnTo>
                      <a:pt x="584" y="13"/>
                    </a:lnTo>
                    <a:lnTo>
                      <a:pt x="582" y="17"/>
                    </a:lnTo>
                    <a:lnTo>
                      <a:pt x="580" y="20"/>
                    </a:lnTo>
                    <a:lnTo>
                      <a:pt x="578" y="26"/>
                    </a:lnTo>
                    <a:lnTo>
                      <a:pt x="576" y="28"/>
                    </a:lnTo>
                    <a:lnTo>
                      <a:pt x="576" y="30"/>
                    </a:lnTo>
                    <a:lnTo>
                      <a:pt x="576" y="31"/>
                    </a:lnTo>
                    <a:lnTo>
                      <a:pt x="580" y="31"/>
                    </a:lnTo>
                    <a:lnTo>
                      <a:pt x="582" y="30"/>
                    </a:lnTo>
                    <a:lnTo>
                      <a:pt x="584" y="28"/>
                    </a:lnTo>
                    <a:lnTo>
                      <a:pt x="586" y="26"/>
                    </a:lnTo>
                    <a:lnTo>
                      <a:pt x="587" y="24"/>
                    </a:lnTo>
                    <a:lnTo>
                      <a:pt x="589" y="24"/>
                    </a:lnTo>
                    <a:lnTo>
                      <a:pt x="589" y="22"/>
                    </a:lnTo>
                    <a:lnTo>
                      <a:pt x="591" y="20"/>
                    </a:lnTo>
                    <a:lnTo>
                      <a:pt x="593" y="17"/>
                    </a:lnTo>
                    <a:lnTo>
                      <a:pt x="597" y="15"/>
                    </a:lnTo>
                    <a:lnTo>
                      <a:pt x="598" y="11"/>
                    </a:lnTo>
                    <a:lnTo>
                      <a:pt x="600" y="7"/>
                    </a:lnTo>
                    <a:lnTo>
                      <a:pt x="602" y="6"/>
                    </a:lnTo>
                    <a:lnTo>
                      <a:pt x="604" y="9"/>
                    </a:lnTo>
                    <a:lnTo>
                      <a:pt x="604" y="13"/>
                    </a:lnTo>
                    <a:lnTo>
                      <a:pt x="604" y="17"/>
                    </a:lnTo>
                    <a:lnTo>
                      <a:pt x="604" y="20"/>
                    </a:lnTo>
                    <a:lnTo>
                      <a:pt x="606" y="22"/>
                    </a:lnTo>
                    <a:lnTo>
                      <a:pt x="608" y="22"/>
                    </a:lnTo>
                    <a:lnTo>
                      <a:pt x="609" y="20"/>
                    </a:lnTo>
                    <a:lnTo>
                      <a:pt x="609" y="18"/>
                    </a:lnTo>
                    <a:lnTo>
                      <a:pt x="611" y="15"/>
                    </a:lnTo>
                    <a:lnTo>
                      <a:pt x="611" y="13"/>
                    </a:lnTo>
                    <a:lnTo>
                      <a:pt x="611" y="11"/>
                    </a:lnTo>
                    <a:lnTo>
                      <a:pt x="611" y="7"/>
                    </a:lnTo>
                    <a:lnTo>
                      <a:pt x="613" y="6"/>
                    </a:lnTo>
                    <a:lnTo>
                      <a:pt x="617" y="6"/>
                    </a:lnTo>
                    <a:lnTo>
                      <a:pt x="619" y="6"/>
                    </a:lnTo>
                    <a:lnTo>
                      <a:pt x="622" y="6"/>
                    </a:lnTo>
                    <a:lnTo>
                      <a:pt x="626" y="7"/>
                    </a:lnTo>
                    <a:lnTo>
                      <a:pt x="628" y="7"/>
                    </a:lnTo>
                    <a:lnTo>
                      <a:pt x="630" y="11"/>
                    </a:lnTo>
                    <a:lnTo>
                      <a:pt x="628" y="13"/>
                    </a:lnTo>
                    <a:lnTo>
                      <a:pt x="628" y="17"/>
                    </a:lnTo>
                    <a:lnTo>
                      <a:pt x="626" y="18"/>
                    </a:lnTo>
                    <a:lnTo>
                      <a:pt x="624" y="20"/>
                    </a:lnTo>
                    <a:lnTo>
                      <a:pt x="626" y="20"/>
                    </a:lnTo>
                    <a:lnTo>
                      <a:pt x="628" y="20"/>
                    </a:lnTo>
                    <a:lnTo>
                      <a:pt x="631" y="20"/>
                    </a:lnTo>
                    <a:lnTo>
                      <a:pt x="633" y="20"/>
                    </a:lnTo>
                    <a:lnTo>
                      <a:pt x="637" y="20"/>
                    </a:lnTo>
                    <a:lnTo>
                      <a:pt x="639" y="18"/>
                    </a:lnTo>
                    <a:lnTo>
                      <a:pt x="641" y="17"/>
                    </a:lnTo>
                    <a:lnTo>
                      <a:pt x="642" y="15"/>
                    </a:lnTo>
                    <a:lnTo>
                      <a:pt x="646" y="13"/>
                    </a:lnTo>
                    <a:lnTo>
                      <a:pt x="648" y="15"/>
                    </a:lnTo>
                    <a:lnTo>
                      <a:pt x="650" y="17"/>
                    </a:lnTo>
                    <a:lnTo>
                      <a:pt x="652" y="20"/>
                    </a:lnTo>
                    <a:lnTo>
                      <a:pt x="653" y="22"/>
                    </a:lnTo>
                    <a:lnTo>
                      <a:pt x="657" y="22"/>
                    </a:lnTo>
                    <a:lnTo>
                      <a:pt x="661" y="22"/>
                    </a:lnTo>
                    <a:lnTo>
                      <a:pt x="664" y="22"/>
                    </a:lnTo>
                    <a:lnTo>
                      <a:pt x="668" y="22"/>
                    </a:lnTo>
                    <a:lnTo>
                      <a:pt x="672" y="22"/>
                    </a:lnTo>
                    <a:lnTo>
                      <a:pt x="675" y="24"/>
                    </a:lnTo>
                    <a:lnTo>
                      <a:pt x="679" y="28"/>
                    </a:lnTo>
                    <a:lnTo>
                      <a:pt x="681" y="30"/>
                    </a:lnTo>
                    <a:lnTo>
                      <a:pt x="683" y="31"/>
                    </a:lnTo>
                    <a:lnTo>
                      <a:pt x="683" y="35"/>
                    </a:lnTo>
                    <a:lnTo>
                      <a:pt x="679" y="35"/>
                    </a:lnTo>
                    <a:lnTo>
                      <a:pt x="673" y="37"/>
                    </a:lnTo>
                    <a:lnTo>
                      <a:pt x="662" y="35"/>
                    </a:lnTo>
                    <a:lnTo>
                      <a:pt x="652" y="35"/>
                    </a:lnTo>
                    <a:lnTo>
                      <a:pt x="657" y="37"/>
                    </a:lnTo>
                    <a:lnTo>
                      <a:pt x="664" y="39"/>
                    </a:lnTo>
                    <a:lnTo>
                      <a:pt x="670" y="41"/>
                    </a:lnTo>
                    <a:lnTo>
                      <a:pt x="673" y="41"/>
                    </a:lnTo>
                    <a:lnTo>
                      <a:pt x="675" y="42"/>
                    </a:lnTo>
                    <a:lnTo>
                      <a:pt x="677" y="44"/>
                    </a:lnTo>
                    <a:lnTo>
                      <a:pt x="679" y="46"/>
                    </a:lnTo>
                    <a:lnTo>
                      <a:pt x="679" y="50"/>
                    </a:lnTo>
                    <a:lnTo>
                      <a:pt x="679" y="52"/>
                    </a:lnTo>
                    <a:lnTo>
                      <a:pt x="679" y="54"/>
                    </a:lnTo>
                    <a:lnTo>
                      <a:pt x="677" y="54"/>
                    </a:lnTo>
                    <a:lnTo>
                      <a:pt x="672" y="52"/>
                    </a:lnTo>
                    <a:lnTo>
                      <a:pt x="668" y="54"/>
                    </a:lnTo>
                    <a:lnTo>
                      <a:pt x="666" y="55"/>
                    </a:lnTo>
                    <a:lnTo>
                      <a:pt x="664" y="59"/>
                    </a:lnTo>
                    <a:lnTo>
                      <a:pt x="662" y="63"/>
                    </a:lnTo>
                    <a:lnTo>
                      <a:pt x="661" y="68"/>
                    </a:lnTo>
                    <a:lnTo>
                      <a:pt x="657" y="72"/>
                    </a:lnTo>
                    <a:lnTo>
                      <a:pt x="655" y="76"/>
                    </a:lnTo>
                    <a:lnTo>
                      <a:pt x="652" y="77"/>
                    </a:lnTo>
                    <a:lnTo>
                      <a:pt x="650" y="74"/>
                    </a:lnTo>
                    <a:lnTo>
                      <a:pt x="650" y="70"/>
                    </a:lnTo>
                    <a:lnTo>
                      <a:pt x="650" y="66"/>
                    </a:lnTo>
                    <a:lnTo>
                      <a:pt x="650" y="65"/>
                    </a:lnTo>
                    <a:lnTo>
                      <a:pt x="648" y="63"/>
                    </a:lnTo>
                    <a:lnTo>
                      <a:pt x="648" y="61"/>
                    </a:lnTo>
                    <a:lnTo>
                      <a:pt x="646" y="59"/>
                    </a:lnTo>
                    <a:lnTo>
                      <a:pt x="648" y="55"/>
                    </a:lnTo>
                    <a:lnTo>
                      <a:pt x="650" y="52"/>
                    </a:lnTo>
                    <a:lnTo>
                      <a:pt x="650" y="48"/>
                    </a:lnTo>
                    <a:lnTo>
                      <a:pt x="650" y="44"/>
                    </a:lnTo>
                    <a:lnTo>
                      <a:pt x="648" y="42"/>
                    </a:lnTo>
                    <a:lnTo>
                      <a:pt x="644" y="41"/>
                    </a:lnTo>
                    <a:lnTo>
                      <a:pt x="641" y="39"/>
                    </a:lnTo>
                    <a:lnTo>
                      <a:pt x="637" y="39"/>
                    </a:lnTo>
                    <a:lnTo>
                      <a:pt x="633" y="37"/>
                    </a:lnTo>
                    <a:lnTo>
                      <a:pt x="631" y="35"/>
                    </a:lnTo>
                    <a:lnTo>
                      <a:pt x="630" y="31"/>
                    </a:lnTo>
                    <a:lnTo>
                      <a:pt x="626" y="30"/>
                    </a:lnTo>
                    <a:lnTo>
                      <a:pt x="624" y="28"/>
                    </a:lnTo>
                    <a:lnTo>
                      <a:pt x="620" y="28"/>
                    </a:lnTo>
                    <a:lnTo>
                      <a:pt x="615" y="30"/>
                    </a:lnTo>
                    <a:lnTo>
                      <a:pt x="609" y="31"/>
                    </a:lnTo>
                    <a:lnTo>
                      <a:pt x="604" y="33"/>
                    </a:lnTo>
                    <a:lnTo>
                      <a:pt x="598" y="33"/>
                    </a:lnTo>
                    <a:lnTo>
                      <a:pt x="595" y="35"/>
                    </a:lnTo>
                    <a:lnTo>
                      <a:pt x="589" y="39"/>
                    </a:lnTo>
                    <a:lnTo>
                      <a:pt x="586" y="42"/>
                    </a:lnTo>
                    <a:lnTo>
                      <a:pt x="582" y="46"/>
                    </a:lnTo>
                    <a:lnTo>
                      <a:pt x="578" y="50"/>
                    </a:lnTo>
                    <a:lnTo>
                      <a:pt x="575" y="54"/>
                    </a:lnTo>
                    <a:lnTo>
                      <a:pt x="573" y="57"/>
                    </a:lnTo>
                    <a:lnTo>
                      <a:pt x="573" y="61"/>
                    </a:lnTo>
                    <a:lnTo>
                      <a:pt x="573" y="65"/>
                    </a:lnTo>
                    <a:lnTo>
                      <a:pt x="575" y="66"/>
                    </a:lnTo>
                    <a:lnTo>
                      <a:pt x="576" y="68"/>
                    </a:lnTo>
                    <a:lnTo>
                      <a:pt x="575" y="70"/>
                    </a:lnTo>
                    <a:lnTo>
                      <a:pt x="571" y="72"/>
                    </a:lnTo>
                    <a:lnTo>
                      <a:pt x="569" y="72"/>
                    </a:lnTo>
                    <a:lnTo>
                      <a:pt x="565" y="72"/>
                    </a:lnTo>
                    <a:lnTo>
                      <a:pt x="564" y="76"/>
                    </a:lnTo>
                    <a:lnTo>
                      <a:pt x="560" y="79"/>
                    </a:lnTo>
                    <a:lnTo>
                      <a:pt x="558" y="83"/>
                    </a:lnTo>
                    <a:lnTo>
                      <a:pt x="556" y="87"/>
                    </a:lnTo>
                    <a:lnTo>
                      <a:pt x="555" y="90"/>
                    </a:lnTo>
                    <a:lnTo>
                      <a:pt x="551" y="90"/>
                    </a:lnTo>
                    <a:lnTo>
                      <a:pt x="547" y="90"/>
                    </a:lnTo>
                    <a:lnTo>
                      <a:pt x="544" y="87"/>
                    </a:lnTo>
                    <a:lnTo>
                      <a:pt x="540" y="85"/>
                    </a:lnTo>
                    <a:lnTo>
                      <a:pt x="536" y="83"/>
                    </a:lnTo>
                    <a:lnTo>
                      <a:pt x="534" y="81"/>
                    </a:lnTo>
                    <a:lnTo>
                      <a:pt x="533" y="77"/>
                    </a:lnTo>
                    <a:lnTo>
                      <a:pt x="531" y="76"/>
                    </a:lnTo>
                    <a:lnTo>
                      <a:pt x="529" y="74"/>
                    </a:lnTo>
                    <a:lnTo>
                      <a:pt x="527" y="74"/>
                    </a:lnTo>
                    <a:lnTo>
                      <a:pt x="525" y="76"/>
                    </a:lnTo>
                    <a:lnTo>
                      <a:pt x="523" y="79"/>
                    </a:lnTo>
                    <a:lnTo>
                      <a:pt x="522" y="81"/>
                    </a:lnTo>
                    <a:lnTo>
                      <a:pt x="518" y="81"/>
                    </a:lnTo>
                    <a:lnTo>
                      <a:pt x="514" y="81"/>
                    </a:lnTo>
                    <a:lnTo>
                      <a:pt x="511" y="79"/>
                    </a:lnTo>
                    <a:lnTo>
                      <a:pt x="507" y="77"/>
                    </a:lnTo>
                    <a:lnTo>
                      <a:pt x="485" y="74"/>
                    </a:lnTo>
                    <a:lnTo>
                      <a:pt x="461" y="68"/>
                    </a:lnTo>
                    <a:lnTo>
                      <a:pt x="457" y="68"/>
                    </a:lnTo>
                    <a:lnTo>
                      <a:pt x="452" y="66"/>
                    </a:lnTo>
                    <a:lnTo>
                      <a:pt x="448" y="65"/>
                    </a:lnTo>
                    <a:lnTo>
                      <a:pt x="445" y="61"/>
                    </a:lnTo>
                    <a:lnTo>
                      <a:pt x="443" y="59"/>
                    </a:lnTo>
                    <a:lnTo>
                      <a:pt x="443" y="57"/>
                    </a:lnTo>
                    <a:lnTo>
                      <a:pt x="441" y="55"/>
                    </a:lnTo>
                    <a:lnTo>
                      <a:pt x="439" y="54"/>
                    </a:lnTo>
                    <a:lnTo>
                      <a:pt x="436" y="55"/>
                    </a:lnTo>
                    <a:lnTo>
                      <a:pt x="434" y="57"/>
                    </a:lnTo>
                    <a:lnTo>
                      <a:pt x="430" y="59"/>
                    </a:lnTo>
                    <a:lnTo>
                      <a:pt x="430" y="63"/>
                    </a:lnTo>
                    <a:lnTo>
                      <a:pt x="430" y="66"/>
                    </a:lnTo>
                    <a:lnTo>
                      <a:pt x="428" y="68"/>
                    </a:lnTo>
                    <a:lnTo>
                      <a:pt x="426" y="70"/>
                    </a:lnTo>
                    <a:lnTo>
                      <a:pt x="423" y="70"/>
                    </a:lnTo>
                    <a:lnTo>
                      <a:pt x="417" y="72"/>
                    </a:lnTo>
                    <a:lnTo>
                      <a:pt x="412" y="76"/>
                    </a:lnTo>
                    <a:lnTo>
                      <a:pt x="406" y="81"/>
                    </a:lnTo>
                    <a:lnTo>
                      <a:pt x="401" y="85"/>
                    </a:lnTo>
                    <a:lnTo>
                      <a:pt x="393" y="87"/>
                    </a:lnTo>
                    <a:lnTo>
                      <a:pt x="388" y="89"/>
                    </a:lnTo>
                    <a:lnTo>
                      <a:pt x="382" y="89"/>
                    </a:lnTo>
                    <a:lnTo>
                      <a:pt x="379" y="89"/>
                    </a:lnTo>
                    <a:lnTo>
                      <a:pt x="377" y="87"/>
                    </a:lnTo>
                    <a:lnTo>
                      <a:pt x="375" y="83"/>
                    </a:lnTo>
                    <a:lnTo>
                      <a:pt x="371" y="81"/>
                    </a:lnTo>
                    <a:lnTo>
                      <a:pt x="370" y="79"/>
                    </a:lnTo>
                    <a:lnTo>
                      <a:pt x="357" y="83"/>
                    </a:lnTo>
                    <a:lnTo>
                      <a:pt x="344" y="90"/>
                    </a:lnTo>
                    <a:lnTo>
                      <a:pt x="333" y="98"/>
                    </a:lnTo>
                    <a:lnTo>
                      <a:pt x="326" y="103"/>
                    </a:lnTo>
                    <a:lnTo>
                      <a:pt x="320" y="107"/>
                    </a:lnTo>
                    <a:lnTo>
                      <a:pt x="313" y="113"/>
                    </a:lnTo>
                    <a:lnTo>
                      <a:pt x="307" y="116"/>
                    </a:lnTo>
                    <a:lnTo>
                      <a:pt x="304" y="122"/>
                    </a:lnTo>
                    <a:lnTo>
                      <a:pt x="302" y="129"/>
                    </a:lnTo>
                    <a:lnTo>
                      <a:pt x="302" y="131"/>
                    </a:lnTo>
                    <a:lnTo>
                      <a:pt x="302" y="135"/>
                    </a:lnTo>
                    <a:lnTo>
                      <a:pt x="300" y="138"/>
                    </a:lnTo>
                    <a:lnTo>
                      <a:pt x="298" y="140"/>
                    </a:lnTo>
                    <a:lnTo>
                      <a:pt x="295" y="142"/>
                    </a:lnTo>
                    <a:lnTo>
                      <a:pt x="291" y="144"/>
                    </a:lnTo>
                    <a:lnTo>
                      <a:pt x="287" y="142"/>
                    </a:lnTo>
                    <a:lnTo>
                      <a:pt x="284" y="142"/>
                    </a:lnTo>
                    <a:lnTo>
                      <a:pt x="280" y="142"/>
                    </a:lnTo>
                    <a:lnTo>
                      <a:pt x="276" y="144"/>
                    </a:lnTo>
                    <a:lnTo>
                      <a:pt x="274" y="148"/>
                    </a:lnTo>
                    <a:lnTo>
                      <a:pt x="273" y="151"/>
                    </a:lnTo>
                    <a:lnTo>
                      <a:pt x="273" y="155"/>
                    </a:lnTo>
                    <a:lnTo>
                      <a:pt x="273" y="159"/>
                    </a:lnTo>
                    <a:lnTo>
                      <a:pt x="273" y="162"/>
                    </a:lnTo>
                    <a:lnTo>
                      <a:pt x="273" y="166"/>
                    </a:lnTo>
                    <a:lnTo>
                      <a:pt x="271" y="170"/>
                    </a:lnTo>
                    <a:lnTo>
                      <a:pt x="269" y="173"/>
                    </a:lnTo>
                    <a:lnTo>
                      <a:pt x="267" y="177"/>
                    </a:lnTo>
                    <a:lnTo>
                      <a:pt x="265" y="181"/>
                    </a:lnTo>
                    <a:lnTo>
                      <a:pt x="265" y="186"/>
                    </a:lnTo>
                    <a:lnTo>
                      <a:pt x="267" y="190"/>
                    </a:lnTo>
                    <a:lnTo>
                      <a:pt x="265" y="196"/>
                    </a:lnTo>
                    <a:lnTo>
                      <a:pt x="260" y="201"/>
                    </a:lnTo>
                    <a:lnTo>
                      <a:pt x="251" y="203"/>
                    </a:lnTo>
                    <a:lnTo>
                      <a:pt x="240" y="205"/>
                    </a:lnTo>
                    <a:lnTo>
                      <a:pt x="231" y="207"/>
                    </a:lnTo>
                    <a:lnTo>
                      <a:pt x="227" y="210"/>
                    </a:lnTo>
                    <a:lnTo>
                      <a:pt x="223" y="216"/>
                    </a:lnTo>
                    <a:lnTo>
                      <a:pt x="220" y="220"/>
                    </a:lnTo>
                    <a:lnTo>
                      <a:pt x="216" y="223"/>
                    </a:lnTo>
                    <a:lnTo>
                      <a:pt x="212" y="227"/>
                    </a:lnTo>
                    <a:lnTo>
                      <a:pt x="207" y="229"/>
                    </a:lnTo>
                    <a:lnTo>
                      <a:pt x="209" y="231"/>
                    </a:lnTo>
                    <a:lnTo>
                      <a:pt x="210" y="232"/>
                    </a:lnTo>
                    <a:lnTo>
                      <a:pt x="210" y="234"/>
                    </a:lnTo>
                    <a:lnTo>
                      <a:pt x="210" y="238"/>
                    </a:lnTo>
                    <a:lnTo>
                      <a:pt x="210" y="242"/>
                    </a:lnTo>
                    <a:lnTo>
                      <a:pt x="210" y="251"/>
                    </a:lnTo>
                    <a:lnTo>
                      <a:pt x="212" y="260"/>
                    </a:lnTo>
                    <a:lnTo>
                      <a:pt x="214" y="269"/>
                    </a:lnTo>
                    <a:lnTo>
                      <a:pt x="214" y="273"/>
                    </a:lnTo>
                    <a:lnTo>
                      <a:pt x="214" y="277"/>
                    </a:lnTo>
                    <a:lnTo>
                      <a:pt x="216" y="280"/>
                    </a:lnTo>
                    <a:lnTo>
                      <a:pt x="218" y="284"/>
                    </a:lnTo>
                    <a:lnTo>
                      <a:pt x="220" y="286"/>
                    </a:lnTo>
                    <a:lnTo>
                      <a:pt x="221" y="288"/>
                    </a:lnTo>
                    <a:lnTo>
                      <a:pt x="223" y="292"/>
                    </a:lnTo>
                    <a:lnTo>
                      <a:pt x="225" y="297"/>
                    </a:lnTo>
                    <a:lnTo>
                      <a:pt x="225" y="299"/>
                    </a:lnTo>
                    <a:lnTo>
                      <a:pt x="223" y="303"/>
                    </a:lnTo>
                    <a:lnTo>
                      <a:pt x="221" y="304"/>
                    </a:lnTo>
                    <a:lnTo>
                      <a:pt x="218" y="306"/>
                    </a:lnTo>
                    <a:lnTo>
                      <a:pt x="214" y="308"/>
                    </a:lnTo>
                    <a:lnTo>
                      <a:pt x="218" y="321"/>
                    </a:lnTo>
                    <a:lnTo>
                      <a:pt x="216" y="330"/>
                    </a:lnTo>
                    <a:lnTo>
                      <a:pt x="212" y="340"/>
                    </a:lnTo>
                    <a:lnTo>
                      <a:pt x="203" y="347"/>
                    </a:lnTo>
                    <a:lnTo>
                      <a:pt x="201" y="351"/>
                    </a:lnTo>
                    <a:lnTo>
                      <a:pt x="199" y="354"/>
                    </a:lnTo>
                    <a:lnTo>
                      <a:pt x="199" y="360"/>
                    </a:lnTo>
                    <a:lnTo>
                      <a:pt x="198" y="363"/>
                    </a:lnTo>
                    <a:lnTo>
                      <a:pt x="199" y="367"/>
                    </a:lnTo>
                    <a:lnTo>
                      <a:pt x="199" y="369"/>
                    </a:lnTo>
                    <a:lnTo>
                      <a:pt x="201" y="373"/>
                    </a:lnTo>
                    <a:lnTo>
                      <a:pt x="201" y="376"/>
                    </a:lnTo>
                    <a:lnTo>
                      <a:pt x="201" y="378"/>
                    </a:lnTo>
                    <a:lnTo>
                      <a:pt x="201" y="380"/>
                    </a:lnTo>
                    <a:lnTo>
                      <a:pt x="201" y="382"/>
                    </a:lnTo>
                    <a:lnTo>
                      <a:pt x="199" y="382"/>
                    </a:lnTo>
                    <a:lnTo>
                      <a:pt x="198" y="382"/>
                    </a:lnTo>
                    <a:lnTo>
                      <a:pt x="194" y="380"/>
                    </a:lnTo>
                    <a:lnTo>
                      <a:pt x="190" y="378"/>
                    </a:lnTo>
                    <a:lnTo>
                      <a:pt x="188" y="378"/>
                    </a:lnTo>
                    <a:lnTo>
                      <a:pt x="185" y="378"/>
                    </a:lnTo>
                    <a:lnTo>
                      <a:pt x="181" y="378"/>
                    </a:lnTo>
                    <a:lnTo>
                      <a:pt x="177" y="378"/>
                    </a:lnTo>
                    <a:lnTo>
                      <a:pt x="176" y="376"/>
                    </a:lnTo>
                    <a:lnTo>
                      <a:pt x="172" y="369"/>
                    </a:lnTo>
                    <a:lnTo>
                      <a:pt x="172" y="362"/>
                    </a:lnTo>
                    <a:lnTo>
                      <a:pt x="170" y="354"/>
                    </a:lnTo>
                    <a:lnTo>
                      <a:pt x="172" y="347"/>
                    </a:lnTo>
                    <a:lnTo>
                      <a:pt x="170" y="351"/>
                    </a:lnTo>
                    <a:lnTo>
                      <a:pt x="170" y="352"/>
                    </a:lnTo>
                    <a:lnTo>
                      <a:pt x="170" y="356"/>
                    </a:lnTo>
                    <a:lnTo>
                      <a:pt x="170" y="358"/>
                    </a:lnTo>
                    <a:lnTo>
                      <a:pt x="170" y="362"/>
                    </a:lnTo>
                    <a:lnTo>
                      <a:pt x="168" y="363"/>
                    </a:lnTo>
                    <a:lnTo>
                      <a:pt x="166" y="363"/>
                    </a:lnTo>
                    <a:lnTo>
                      <a:pt x="165" y="362"/>
                    </a:lnTo>
                    <a:lnTo>
                      <a:pt x="166" y="365"/>
                    </a:lnTo>
                    <a:lnTo>
                      <a:pt x="168" y="369"/>
                    </a:lnTo>
                    <a:lnTo>
                      <a:pt x="168" y="373"/>
                    </a:lnTo>
                    <a:lnTo>
                      <a:pt x="170" y="376"/>
                    </a:lnTo>
                    <a:lnTo>
                      <a:pt x="168" y="380"/>
                    </a:lnTo>
                    <a:lnTo>
                      <a:pt x="165" y="384"/>
                    </a:lnTo>
                    <a:lnTo>
                      <a:pt x="159" y="386"/>
                    </a:lnTo>
                    <a:lnTo>
                      <a:pt x="152" y="384"/>
                    </a:lnTo>
                    <a:lnTo>
                      <a:pt x="146" y="382"/>
                    </a:lnTo>
                    <a:lnTo>
                      <a:pt x="143" y="378"/>
                    </a:lnTo>
                    <a:lnTo>
                      <a:pt x="143" y="384"/>
                    </a:lnTo>
                    <a:lnTo>
                      <a:pt x="143" y="391"/>
                    </a:lnTo>
                    <a:lnTo>
                      <a:pt x="141" y="397"/>
                    </a:lnTo>
                    <a:lnTo>
                      <a:pt x="137" y="400"/>
                    </a:lnTo>
                    <a:lnTo>
                      <a:pt x="132" y="402"/>
                    </a:lnTo>
                    <a:lnTo>
                      <a:pt x="126" y="406"/>
                    </a:lnTo>
                    <a:lnTo>
                      <a:pt x="123" y="408"/>
                    </a:lnTo>
                    <a:lnTo>
                      <a:pt x="119" y="411"/>
                    </a:lnTo>
                    <a:lnTo>
                      <a:pt x="115" y="415"/>
                    </a:lnTo>
                    <a:lnTo>
                      <a:pt x="110" y="417"/>
                    </a:lnTo>
                    <a:lnTo>
                      <a:pt x="104" y="417"/>
                    </a:lnTo>
                    <a:lnTo>
                      <a:pt x="97" y="419"/>
                    </a:lnTo>
                    <a:lnTo>
                      <a:pt x="91" y="421"/>
                    </a:lnTo>
                    <a:lnTo>
                      <a:pt x="88" y="421"/>
                    </a:lnTo>
                    <a:lnTo>
                      <a:pt x="86" y="423"/>
                    </a:lnTo>
                    <a:lnTo>
                      <a:pt x="82" y="421"/>
                    </a:lnTo>
                    <a:lnTo>
                      <a:pt x="79" y="421"/>
                    </a:lnTo>
                    <a:lnTo>
                      <a:pt x="75" y="419"/>
                    </a:lnTo>
                    <a:lnTo>
                      <a:pt x="71" y="419"/>
                    </a:lnTo>
                    <a:lnTo>
                      <a:pt x="66" y="417"/>
                    </a:lnTo>
                    <a:lnTo>
                      <a:pt x="62" y="419"/>
                    </a:lnTo>
                    <a:lnTo>
                      <a:pt x="60" y="421"/>
                    </a:lnTo>
                    <a:lnTo>
                      <a:pt x="62" y="419"/>
                    </a:lnTo>
                    <a:lnTo>
                      <a:pt x="64" y="417"/>
                    </a:lnTo>
                    <a:lnTo>
                      <a:pt x="66" y="415"/>
                    </a:lnTo>
                    <a:lnTo>
                      <a:pt x="62" y="415"/>
                    </a:lnTo>
                    <a:lnTo>
                      <a:pt x="59" y="415"/>
                    </a:lnTo>
                    <a:lnTo>
                      <a:pt x="55" y="413"/>
                    </a:lnTo>
                    <a:lnTo>
                      <a:pt x="51" y="413"/>
                    </a:lnTo>
                    <a:lnTo>
                      <a:pt x="48" y="411"/>
                    </a:lnTo>
                    <a:lnTo>
                      <a:pt x="48" y="410"/>
                    </a:lnTo>
                    <a:lnTo>
                      <a:pt x="49" y="408"/>
                    </a:lnTo>
                    <a:lnTo>
                      <a:pt x="55" y="404"/>
                    </a:lnTo>
                    <a:lnTo>
                      <a:pt x="44" y="406"/>
                    </a:lnTo>
                    <a:lnTo>
                      <a:pt x="35" y="402"/>
                    </a:lnTo>
                    <a:lnTo>
                      <a:pt x="27" y="395"/>
                    </a:lnTo>
                    <a:lnTo>
                      <a:pt x="18" y="387"/>
                    </a:lnTo>
                    <a:lnTo>
                      <a:pt x="15" y="386"/>
                    </a:lnTo>
                    <a:lnTo>
                      <a:pt x="15" y="382"/>
                    </a:lnTo>
                    <a:lnTo>
                      <a:pt x="15" y="378"/>
                    </a:lnTo>
                    <a:lnTo>
                      <a:pt x="16" y="376"/>
                    </a:lnTo>
                    <a:lnTo>
                      <a:pt x="20" y="373"/>
                    </a:lnTo>
                    <a:lnTo>
                      <a:pt x="24" y="371"/>
                    </a:lnTo>
                    <a:lnTo>
                      <a:pt x="26" y="371"/>
                    </a:lnTo>
                    <a:lnTo>
                      <a:pt x="29" y="373"/>
                    </a:lnTo>
                    <a:lnTo>
                      <a:pt x="31" y="375"/>
                    </a:lnTo>
                    <a:lnTo>
                      <a:pt x="35" y="376"/>
                    </a:lnTo>
                    <a:lnTo>
                      <a:pt x="38" y="376"/>
                    </a:lnTo>
                    <a:lnTo>
                      <a:pt x="35" y="371"/>
                    </a:lnTo>
                    <a:lnTo>
                      <a:pt x="33" y="367"/>
                    </a:lnTo>
                    <a:lnTo>
                      <a:pt x="33" y="363"/>
                    </a:lnTo>
                    <a:lnTo>
                      <a:pt x="35" y="360"/>
                    </a:lnTo>
                    <a:lnTo>
                      <a:pt x="37" y="356"/>
                    </a:lnTo>
                    <a:lnTo>
                      <a:pt x="40" y="352"/>
                    </a:lnTo>
                    <a:lnTo>
                      <a:pt x="46" y="349"/>
                    </a:lnTo>
                    <a:lnTo>
                      <a:pt x="38" y="352"/>
                    </a:lnTo>
                    <a:lnTo>
                      <a:pt x="33" y="356"/>
                    </a:lnTo>
                    <a:lnTo>
                      <a:pt x="27" y="360"/>
                    </a:lnTo>
                    <a:lnTo>
                      <a:pt x="26" y="363"/>
                    </a:lnTo>
                    <a:lnTo>
                      <a:pt x="22" y="363"/>
                    </a:lnTo>
                    <a:lnTo>
                      <a:pt x="20" y="363"/>
                    </a:lnTo>
                    <a:lnTo>
                      <a:pt x="18" y="362"/>
                    </a:lnTo>
                    <a:lnTo>
                      <a:pt x="16" y="360"/>
                    </a:lnTo>
                    <a:lnTo>
                      <a:pt x="15" y="362"/>
                    </a:lnTo>
                    <a:lnTo>
                      <a:pt x="13" y="365"/>
                    </a:lnTo>
                    <a:lnTo>
                      <a:pt x="11" y="367"/>
                    </a:lnTo>
                    <a:lnTo>
                      <a:pt x="9" y="369"/>
                    </a:lnTo>
                    <a:lnTo>
                      <a:pt x="9" y="371"/>
                    </a:lnTo>
                    <a:lnTo>
                      <a:pt x="9" y="369"/>
                    </a:lnTo>
                    <a:lnTo>
                      <a:pt x="9" y="365"/>
                    </a:lnTo>
                    <a:lnTo>
                      <a:pt x="9" y="362"/>
                    </a:lnTo>
                    <a:lnTo>
                      <a:pt x="9" y="356"/>
                    </a:lnTo>
                    <a:lnTo>
                      <a:pt x="9" y="352"/>
                    </a:lnTo>
                    <a:lnTo>
                      <a:pt x="9" y="349"/>
                    </a:lnTo>
                    <a:lnTo>
                      <a:pt x="11" y="345"/>
                    </a:lnTo>
                    <a:lnTo>
                      <a:pt x="13" y="343"/>
                    </a:lnTo>
                    <a:lnTo>
                      <a:pt x="15" y="343"/>
                    </a:lnTo>
                    <a:lnTo>
                      <a:pt x="16" y="345"/>
                    </a:lnTo>
                    <a:lnTo>
                      <a:pt x="20" y="347"/>
                    </a:lnTo>
                    <a:lnTo>
                      <a:pt x="22" y="347"/>
                    </a:lnTo>
                    <a:lnTo>
                      <a:pt x="26" y="347"/>
                    </a:lnTo>
                    <a:lnTo>
                      <a:pt x="27" y="345"/>
                    </a:lnTo>
                    <a:lnTo>
                      <a:pt x="29" y="343"/>
                    </a:lnTo>
                    <a:lnTo>
                      <a:pt x="29" y="341"/>
                    </a:lnTo>
                    <a:lnTo>
                      <a:pt x="27" y="340"/>
                    </a:lnTo>
                    <a:lnTo>
                      <a:pt x="27" y="338"/>
                    </a:lnTo>
                    <a:lnTo>
                      <a:pt x="24" y="338"/>
                    </a:lnTo>
                    <a:lnTo>
                      <a:pt x="22" y="340"/>
                    </a:lnTo>
                    <a:lnTo>
                      <a:pt x="20" y="340"/>
                    </a:lnTo>
                    <a:lnTo>
                      <a:pt x="18" y="338"/>
                    </a:lnTo>
                    <a:lnTo>
                      <a:pt x="18" y="336"/>
                    </a:lnTo>
                    <a:lnTo>
                      <a:pt x="18" y="334"/>
                    </a:lnTo>
                    <a:lnTo>
                      <a:pt x="18" y="332"/>
                    </a:lnTo>
                    <a:lnTo>
                      <a:pt x="16" y="332"/>
                    </a:lnTo>
                    <a:lnTo>
                      <a:pt x="13" y="334"/>
                    </a:lnTo>
                    <a:lnTo>
                      <a:pt x="13" y="332"/>
                    </a:lnTo>
                    <a:lnTo>
                      <a:pt x="13" y="330"/>
                    </a:lnTo>
                    <a:lnTo>
                      <a:pt x="13" y="328"/>
                    </a:lnTo>
                    <a:lnTo>
                      <a:pt x="9" y="330"/>
                    </a:lnTo>
                    <a:lnTo>
                      <a:pt x="7" y="332"/>
                    </a:lnTo>
                    <a:lnTo>
                      <a:pt x="5" y="332"/>
                    </a:lnTo>
                    <a:lnTo>
                      <a:pt x="4" y="330"/>
                    </a:lnTo>
                    <a:lnTo>
                      <a:pt x="2" y="328"/>
                    </a:lnTo>
                    <a:lnTo>
                      <a:pt x="2" y="325"/>
                    </a:lnTo>
                    <a:lnTo>
                      <a:pt x="2" y="323"/>
                    </a:lnTo>
                    <a:lnTo>
                      <a:pt x="4" y="321"/>
                    </a:lnTo>
                    <a:lnTo>
                      <a:pt x="5" y="319"/>
                    </a:lnTo>
                    <a:lnTo>
                      <a:pt x="9" y="319"/>
                    </a:lnTo>
                    <a:lnTo>
                      <a:pt x="13" y="317"/>
                    </a:lnTo>
                    <a:lnTo>
                      <a:pt x="15" y="316"/>
                    </a:lnTo>
                    <a:lnTo>
                      <a:pt x="13" y="316"/>
                    </a:lnTo>
                    <a:lnTo>
                      <a:pt x="11" y="317"/>
                    </a:lnTo>
                    <a:lnTo>
                      <a:pt x="9" y="317"/>
                    </a:lnTo>
                    <a:lnTo>
                      <a:pt x="5" y="317"/>
                    </a:lnTo>
                    <a:lnTo>
                      <a:pt x="4" y="317"/>
                    </a:lnTo>
                    <a:lnTo>
                      <a:pt x="2" y="316"/>
                    </a:lnTo>
                    <a:lnTo>
                      <a:pt x="0" y="316"/>
                    </a:lnTo>
                    <a:lnTo>
                      <a:pt x="2" y="312"/>
                    </a:lnTo>
                    <a:lnTo>
                      <a:pt x="4" y="310"/>
                    </a:lnTo>
                    <a:lnTo>
                      <a:pt x="4" y="308"/>
                    </a:lnTo>
                    <a:lnTo>
                      <a:pt x="2" y="308"/>
                    </a:lnTo>
                    <a:lnTo>
                      <a:pt x="2" y="306"/>
                    </a:lnTo>
                    <a:lnTo>
                      <a:pt x="0" y="306"/>
                    </a:lnTo>
                    <a:lnTo>
                      <a:pt x="0" y="304"/>
                    </a:lnTo>
                    <a:lnTo>
                      <a:pt x="0" y="303"/>
                    </a:lnTo>
                    <a:lnTo>
                      <a:pt x="4" y="303"/>
                    </a:lnTo>
                    <a:lnTo>
                      <a:pt x="9" y="303"/>
                    </a:lnTo>
                    <a:lnTo>
                      <a:pt x="13" y="303"/>
                    </a:lnTo>
                    <a:lnTo>
                      <a:pt x="18" y="303"/>
                    </a:lnTo>
                    <a:lnTo>
                      <a:pt x="20" y="301"/>
                    </a:lnTo>
                    <a:lnTo>
                      <a:pt x="26" y="301"/>
                    </a:lnTo>
                    <a:lnTo>
                      <a:pt x="31" y="301"/>
                    </a:lnTo>
                    <a:lnTo>
                      <a:pt x="35" y="303"/>
                    </a:lnTo>
                    <a:lnTo>
                      <a:pt x="40" y="303"/>
                    </a:lnTo>
                    <a:lnTo>
                      <a:pt x="44" y="303"/>
                    </a:lnTo>
                    <a:lnTo>
                      <a:pt x="48" y="303"/>
                    </a:lnTo>
                    <a:lnTo>
                      <a:pt x="51" y="303"/>
                    </a:lnTo>
                    <a:lnTo>
                      <a:pt x="57" y="303"/>
                    </a:lnTo>
                    <a:lnTo>
                      <a:pt x="60" y="303"/>
                    </a:lnTo>
                    <a:lnTo>
                      <a:pt x="64" y="301"/>
                    </a:lnTo>
                    <a:lnTo>
                      <a:pt x="68" y="301"/>
                    </a:lnTo>
                    <a:lnTo>
                      <a:pt x="69" y="297"/>
                    </a:lnTo>
                    <a:lnTo>
                      <a:pt x="69" y="295"/>
                    </a:lnTo>
                    <a:lnTo>
                      <a:pt x="66" y="297"/>
                    </a:lnTo>
                    <a:lnTo>
                      <a:pt x="60" y="299"/>
                    </a:lnTo>
                    <a:lnTo>
                      <a:pt x="57" y="299"/>
                    </a:lnTo>
                    <a:lnTo>
                      <a:pt x="51" y="297"/>
                    </a:lnTo>
                    <a:lnTo>
                      <a:pt x="48" y="297"/>
                    </a:lnTo>
                    <a:lnTo>
                      <a:pt x="44" y="297"/>
                    </a:lnTo>
                    <a:lnTo>
                      <a:pt x="42" y="297"/>
                    </a:lnTo>
                    <a:lnTo>
                      <a:pt x="40" y="299"/>
                    </a:lnTo>
                    <a:lnTo>
                      <a:pt x="37" y="299"/>
                    </a:lnTo>
                    <a:lnTo>
                      <a:pt x="33" y="297"/>
                    </a:lnTo>
                    <a:lnTo>
                      <a:pt x="27" y="297"/>
                    </a:lnTo>
                    <a:lnTo>
                      <a:pt x="24" y="295"/>
                    </a:lnTo>
                    <a:lnTo>
                      <a:pt x="20" y="297"/>
                    </a:lnTo>
                    <a:lnTo>
                      <a:pt x="16" y="297"/>
                    </a:lnTo>
                    <a:lnTo>
                      <a:pt x="13" y="299"/>
                    </a:lnTo>
                    <a:lnTo>
                      <a:pt x="9" y="299"/>
                    </a:lnTo>
                    <a:lnTo>
                      <a:pt x="5" y="299"/>
                    </a:lnTo>
                    <a:lnTo>
                      <a:pt x="2" y="297"/>
                    </a:lnTo>
                    <a:lnTo>
                      <a:pt x="0" y="293"/>
                    </a:lnTo>
                    <a:lnTo>
                      <a:pt x="0" y="292"/>
                    </a:lnTo>
                    <a:lnTo>
                      <a:pt x="2" y="288"/>
                    </a:lnTo>
                    <a:lnTo>
                      <a:pt x="5" y="288"/>
                    </a:lnTo>
                    <a:lnTo>
                      <a:pt x="9" y="286"/>
                    </a:lnTo>
                    <a:lnTo>
                      <a:pt x="11" y="286"/>
                    </a:lnTo>
                    <a:lnTo>
                      <a:pt x="15" y="286"/>
                    </a:lnTo>
                    <a:lnTo>
                      <a:pt x="16" y="286"/>
                    </a:lnTo>
                    <a:lnTo>
                      <a:pt x="15" y="286"/>
                    </a:lnTo>
                    <a:lnTo>
                      <a:pt x="13" y="284"/>
                    </a:lnTo>
                    <a:lnTo>
                      <a:pt x="9" y="284"/>
                    </a:lnTo>
                    <a:lnTo>
                      <a:pt x="7" y="282"/>
                    </a:lnTo>
                    <a:lnTo>
                      <a:pt x="4" y="280"/>
                    </a:lnTo>
                    <a:lnTo>
                      <a:pt x="4" y="279"/>
                    </a:lnTo>
                    <a:lnTo>
                      <a:pt x="5" y="275"/>
                    </a:lnTo>
                    <a:lnTo>
                      <a:pt x="7" y="273"/>
                    </a:lnTo>
                    <a:lnTo>
                      <a:pt x="11" y="271"/>
                    </a:lnTo>
                    <a:lnTo>
                      <a:pt x="16" y="269"/>
                    </a:lnTo>
                    <a:lnTo>
                      <a:pt x="20" y="269"/>
                    </a:lnTo>
                    <a:lnTo>
                      <a:pt x="24" y="268"/>
                    </a:lnTo>
                    <a:lnTo>
                      <a:pt x="31" y="262"/>
                    </a:lnTo>
                    <a:lnTo>
                      <a:pt x="38" y="258"/>
                    </a:lnTo>
                    <a:lnTo>
                      <a:pt x="46" y="255"/>
                    </a:lnTo>
                    <a:lnTo>
                      <a:pt x="51" y="253"/>
                    </a:lnTo>
                    <a:lnTo>
                      <a:pt x="55" y="251"/>
                    </a:lnTo>
                    <a:lnTo>
                      <a:pt x="59" y="249"/>
                    </a:lnTo>
                    <a:lnTo>
                      <a:pt x="62" y="249"/>
                    </a:lnTo>
                    <a:lnTo>
                      <a:pt x="66" y="249"/>
                    </a:lnTo>
                    <a:lnTo>
                      <a:pt x="71" y="253"/>
                    </a:lnTo>
                    <a:lnTo>
                      <a:pt x="69" y="249"/>
                    </a:lnTo>
                    <a:lnTo>
                      <a:pt x="68" y="245"/>
                    </a:lnTo>
                    <a:lnTo>
                      <a:pt x="68" y="244"/>
                    </a:lnTo>
                    <a:lnTo>
                      <a:pt x="68" y="242"/>
                    </a:lnTo>
                    <a:lnTo>
                      <a:pt x="68" y="240"/>
                    </a:lnTo>
                    <a:lnTo>
                      <a:pt x="71" y="240"/>
                    </a:lnTo>
                    <a:lnTo>
                      <a:pt x="75" y="238"/>
                    </a:lnTo>
                    <a:lnTo>
                      <a:pt x="79" y="236"/>
                    </a:lnTo>
                    <a:lnTo>
                      <a:pt x="84" y="236"/>
                    </a:lnTo>
                    <a:lnTo>
                      <a:pt x="88" y="236"/>
                    </a:lnTo>
                    <a:lnTo>
                      <a:pt x="91" y="236"/>
                    </a:lnTo>
                    <a:lnTo>
                      <a:pt x="93" y="238"/>
                    </a:lnTo>
                    <a:lnTo>
                      <a:pt x="97" y="234"/>
                    </a:lnTo>
                    <a:lnTo>
                      <a:pt x="101" y="231"/>
                    </a:lnTo>
                    <a:lnTo>
                      <a:pt x="106" y="229"/>
                    </a:lnTo>
                    <a:lnTo>
                      <a:pt x="112" y="229"/>
                    </a:lnTo>
                    <a:lnTo>
                      <a:pt x="117" y="231"/>
                    </a:lnTo>
                    <a:lnTo>
                      <a:pt x="119" y="229"/>
                    </a:lnTo>
                    <a:lnTo>
                      <a:pt x="121" y="225"/>
                    </a:lnTo>
                    <a:lnTo>
                      <a:pt x="124" y="223"/>
                    </a:lnTo>
                    <a:lnTo>
                      <a:pt x="128" y="221"/>
                    </a:lnTo>
                    <a:lnTo>
                      <a:pt x="132" y="221"/>
                    </a:lnTo>
                    <a:lnTo>
                      <a:pt x="135" y="223"/>
                    </a:lnTo>
                    <a:lnTo>
                      <a:pt x="137" y="227"/>
                    </a:lnTo>
                    <a:lnTo>
                      <a:pt x="137" y="223"/>
                    </a:lnTo>
                    <a:lnTo>
                      <a:pt x="137" y="220"/>
                    </a:lnTo>
                    <a:lnTo>
                      <a:pt x="137" y="218"/>
                    </a:lnTo>
                    <a:lnTo>
                      <a:pt x="141" y="220"/>
                    </a:lnTo>
                    <a:lnTo>
                      <a:pt x="148" y="223"/>
                    </a:lnTo>
                    <a:lnTo>
                      <a:pt x="159" y="225"/>
                    </a:lnTo>
                    <a:lnTo>
                      <a:pt x="170" y="225"/>
                    </a:lnTo>
                    <a:lnTo>
                      <a:pt x="176" y="227"/>
                    </a:lnTo>
                    <a:lnTo>
                      <a:pt x="172" y="223"/>
                    </a:lnTo>
                    <a:lnTo>
                      <a:pt x="172" y="221"/>
                    </a:lnTo>
                    <a:lnTo>
                      <a:pt x="174" y="220"/>
                    </a:lnTo>
                    <a:lnTo>
                      <a:pt x="176" y="220"/>
                    </a:lnTo>
                    <a:lnTo>
                      <a:pt x="177" y="218"/>
                    </a:lnTo>
                    <a:lnTo>
                      <a:pt x="181" y="216"/>
                    </a:lnTo>
                    <a:lnTo>
                      <a:pt x="168" y="218"/>
                    </a:lnTo>
                    <a:lnTo>
                      <a:pt x="159" y="220"/>
                    </a:lnTo>
                    <a:lnTo>
                      <a:pt x="148" y="218"/>
                    </a:lnTo>
                    <a:lnTo>
                      <a:pt x="150" y="216"/>
                    </a:lnTo>
                    <a:lnTo>
                      <a:pt x="150" y="214"/>
                    </a:lnTo>
                    <a:lnTo>
                      <a:pt x="148" y="212"/>
                    </a:lnTo>
                    <a:lnTo>
                      <a:pt x="148" y="210"/>
                    </a:lnTo>
                    <a:lnTo>
                      <a:pt x="152" y="209"/>
                    </a:lnTo>
                    <a:lnTo>
                      <a:pt x="154" y="207"/>
                    </a:lnTo>
                    <a:lnTo>
                      <a:pt x="157" y="207"/>
                    </a:lnTo>
                    <a:lnTo>
                      <a:pt x="159" y="207"/>
                    </a:lnTo>
                    <a:lnTo>
                      <a:pt x="163" y="203"/>
                    </a:lnTo>
                    <a:lnTo>
                      <a:pt x="165" y="201"/>
                    </a:lnTo>
                    <a:lnTo>
                      <a:pt x="168" y="197"/>
                    </a:lnTo>
                    <a:lnTo>
                      <a:pt x="172" y="196"/>
                    </a:lnTo>
                    <a:lnTo>
                      <a:pt x="174" y="194"/>
                    </a:lnTo>
                    <a:lnTo>
                      <a:pt x="177" y="194"/>
                    </a:lnTo>
                    <a:lnTo>
                      <a:pt x="181" y="190"/>
                    </a:lnTo>
                    <a:lnTo>
                      <a:pt x="185" y="186"/>
                    </a:lnTo>
                    <a:lnTo>
                      <a:pt x="188" y="185"/>
                    </a:lnTo>
                    <a:lnTo>
                      <a:pt x="190" y="181"/>
                    </a:lnTo>
                    <a:lnTo>
                      <a:pt x="194" y="177"/>
                    </a:lnTo>
                    <a:lnTo>
                      <a:pt x="196" y="173"/>
                    </a:lnTo>
                    <a:lnTo>
                      <a:pt x="198" y="170"/>
                    </a:lnTo>
                    <a:lnTo>
                      <a:pt x="201" y="168"/>
                    </a:lnTo>
                    <a:lnTo>
                      <a:pt x="205" y="164"/>
                    </a:lnTo>
                    <a:lnTo>
                      <a:pt x="210" y="162"/>
                    </a:lnTo>
                    <a:lnTo>
                      <a:pt x="214" y="159"/>
                    </a:lnTo>
                    <a:lnTo>
                      <a:pt x="218" y="153"/>
                    </a:lnTo>
                    <a:lnTo>
                      <a:pt x="221" y="151"/>
                    </a:lnTo>
                    <a:lnTo>
                      <a:pt x="225" y="149"/>
                    </a:lnTo>
                    <a:lnTo>
                      <a:pt x="229" y="148"/>
                    </a:lnTo>
                    <a:lnTo>
                      <a:pt x="232" y="146"/>
                    </a:lnTo>
                    <a:lnTo>
                      <a:pt x="234" y="142"/>
                    </a:lnTo>
                    <a:lnTo>
                      <a:pt x="234" y="140"/>
                    </a:lnTo>
                    <a:lnTo>
                      <a:pt x="238" y="138"/>
                    </a:lnTo>
                    <a:lnTo>
                      <a:pt x="240" y="137"/>
                    </a:lnTo>
                    <a:lnTo>
                      <a:pt x="242" y="135"/>
                    </a:lnTo>
                    <a:lnTo>
                      <a:pt x="243" y="129"/>
                    </a:lnTo>
                    <a:lnTo>
                      <a:pt x="245" y="127"/>
                    </a:lnTo>
                    <a:lnTo>
                      <a:pt x="247" y="125"/>
                    </a:lnTo>
                    <a:lnTo>
                      <a:pt x="249" y="124"/>
                    </a:lnTo>
                    <a:lnTo>
                      <a:pt x="253" y="122"/>
                    </a:lnTo>
                    <a:lnTo>
                      <a:pt x="263" y="116"/>
                    </a:lnTo>
                    <a:lnTo>
                      <a:pt x="273" y="109"/>
                    </a:lnTo>
                    <a:lnTo>
                      <a:pt x="276" y="107"/>
                    </a:lnTo>
                    <a:lnTo>
                      <a:pt x="280" y="105"/>
                    </a:lnTo>
                    <a:lnTo>
                      <a:pt x="285" y="105"/>
                    </a:lnTo>
                    <a:lnTo>
                      <a:pt x="289" y="105"/>
                    </a:lnTo>
                    <a:lnTo>
                      <a:pt x="293" y="103"/>
                    </a:lnTo>
                    <a:lnTo>
                      <a:pt x="296" y="101"/>
                    </a:lnTo>
                    <a:lnTo>
                      <a:pt x="298" y="98"/>
                    </a:lnTo>
                    <a:lnTo>
                      <a:pt x="300" y="96"/>
                    </a:lnTo>
                    <a:lnTo>
                      <a:pt x="302" y="96"/>
                    </a:lnTo>
                    <a:lnTo>
                      <a:pt x="306" y="94"/>
                    </a:lnTo>
                    <a:lnTo>
                      <a:pt x="307" y="92"/>
                    </a:lnTo>
                    <a:lnTo>
                      <a:pt x="309" y="89"/>
                    </a:lnTo>
                    <a:lnTo>
                      <a:pt x="311" y="85"/>
                    </a:lnTo>
                    <a:lnTo>
                      <a:pt x="315" y="83"/>
                    </a:lnTo>
                    <a:lnTo>
                      <a:pt x="320" y="81"/>
                    </a:lnTo>
                    <a:lnTo>
                      <a:pt x="324" y="79"/>
                    </a:lnTo>
                    <a:lnTo>
                      <a:pt x="328" y="77"/>
                    </a:lnTo>
                    <a:lnTo>
                      <a:pt x="331" y="74"/>
                    </a:lnTo>
                    <a:lnTo>
                      <a:pt x="335" y="72"/>
                    </a:lnTo>
                    <a:lnTo>
                      <a:pt x="337" y="70"/>
                    </a:lnTo>
                    <a:lnTo>
                      <a:pt x="340" y="70"/>
                    </a:lnTo>
                    <a:lnTo>
                      <a:pt x="342" y="68"/>
                    </a:lnTo>
                    <a:lnTo>
                      <a:pt x="344" y="66"/>
                    </a:lnTo>
                    <a:lnTo>
                      <a:pt x="348" y="63"/>
                    </a:lnTo>
                    <a:lnTo>
                      <a:pt x="350" y="61"/>
                    </a:lnTo>
                    <a:lnTo>
                      <a:pt x="355" y="59"/>
                    </a:lnTo>
                    <a:lnTo>
                      <a:pt x="359" y="59"/>
                    </a:lnTo>
                    <a:lnTo>
                      <a:pt x="364" y="57"/>
                    </a:lnTo>
                    <a:lnTo>
                      <a:pt x="368" y="57"/>
                    </a:lnTo>
                    <a:lnTo>
                      <a:pt x="382" y="52"/>
                    </a:lnTo>
                    <a:lnTo>
                      <a:pt x="397" y="48"/>
                    </a:lnTo>
                    <a:lnTo>
                      <a:pt x="403" y="48"/>
                    </a:lnTo>
                    <a:lnTo>
                      <a:pt x="406" y="48"/>
                    </a:lnTo>
                    <a:lnTo>
                      <a:pt x="410" y="50"/>
                    </a:lnTo>
                    <a:lnTo>
                      <a:pt x="415" y="50"/>
                    </a:lnTo>
                    <a:lnTo>
                      <a:pt x="419" y="48"/>
                    </a:lnTo>
                    <a:lnTo>
                      <a:pt x="423" y="46"/>
                    </a:lnTo>
                    <a:lnTo>
                      <a:pt x="426" y="44"/>
                    </a:lnTo>
                    <a:lnTo>
                      <a:pt x="430" y="44"/>
                    </a:lnTo>
                    <a:lnTo>
                      <a:pt x="434" y="44"/>
                    </a:lnTo>
                    <a:lnTo>
                      <a:pt x="437" y="44"/>
                    </a:lnTo>
                    <a:lnTo>
                      <a:pt x="441" y="44"/>
                    </a:lnTo>
                    <a:lnTo>
                      <a:pt x="445" y="42"/>
                    </a:lnTo>
                    <a:lnTo>
                      <a:pt x="445" y="41"/>
                    </a:lnTo>
                    <a:lnTo>
                      <a:pt x="447" y="39"/>
                    </a:lnTo>
                    <a:lnTo>
                      <a:pt x="447" y="37"/>
                    </a:lnTo>
                    <a:lnTo>
                      <a:pt x="448" y="35"/>
                    </a:lnTo>
                    <a:lnTo>
                      <a:pt x="450" y="35"/>
                    </a:lnTo>
                    <a:lnTo>
                      <a:pt x="454" y="35"/>
                    </a:lnTo>
                    <a:lnTo>
                      <a:pt x="457" y="35"/>
                    </a:lnTo>
                    <a:lnTo>
                      <a:pt x="461" y="35"/>
                    </a:lnTo>
                    <a:lnTo>
                      <a:pt x="463" y="31"/>
                    </a:lnTo>
                    <a:lnTo>
                      <a:pt x="465" y="30"/>
                    </a:lnTo>
                    <a:lnTo>
                      <a:pt x="467" y="30"/>
                    </a:lnTo>
                    <a:lnTo>
                      <a:pt x="470" y="30"/>
                    </a:lnTo>
                    <a:lnTo>
                      <a:pt x="483" y="31"/>
                    </a:lnTo>
                    <a:lnTo>
                      <a:pt x="496" y="31"/>
                    </a:lnTo>
                    <a:lnTo>
                      <a:pt x="509" y="28"/>
                    </a:lnTo>
                    <a:lnTo>
                      <a:pt x="512" y="24"/>
                    </a:lnTo>
                    <a:lnTo>
                      <a:pt x="514" y="22"/>
                    </a:lnTo>
                    <a:lnTo>
                      <a:pt x="518" y="20"/>
                    </a:lnTo>
                    <a:lnTo>
                      <a:pt x="522" y="20"/>
                    </a:lnTo>
                    <a:lnTo>
                      <a:pt x="523" y="22"/>
                    </a:lnTo>
                    <a:lnTo>
                      <a:pt x="527" y="26"/>
                    </a:lnTo>
                    <a:lnTo>
                      <a:pt x="533" y="18"/>
                    </a:lnTo>
                    <a:lnTo>
                      <a:pt x="536" y="15"/>
                    </a:lnTo>
                    <a:lnTo>
                      <a:pt x="540" y="15"/>
                    </a:lnTo>
                    <a:lnTo>
                      <a:pt x="545" y="17"/>
                    </a:lnTo>
                    <a:lnTo>
                      <a:pt x="549" y="22"/>
                    </a:lnTo>
                    <a:lnTo>
                      <a:pt x="551" y="30"/>
                    </a:lnTo>
                    <a:lnTo>
                      <a:pt x="553" y="28"/>
                    </a:lnTo>
                    <a:lnTo>
                      <a:pt x="555" y="26"/>
                    </a:lnTo>
                    <a:lnTo>
                      <a:pt x="556" y="22"/>
                    </a:lnTo>
                    <a:lnTo>
                      <a:pt x="556" y="18"/>
                    </a:lnTo>
                    <a:lnTo>
                      <a:pt x="556" y="17"/>
                    </a:lnTo>
                    <a:lnTo>
                      <a:pt x="555" y="15"/>
                    </a:lnTo>
                    <a:lnTo>
                      <a:pt x="553" y="15"/>
                    </a:lnTo>
                    <a:lnTo>
                      <a:pt x="551" y="13"/>
                    </a:lnTo>
                    <a:lnTo>
                      <a:pt x="549" y="13"/>
                    </a:lnTo>
                    <a:lnTo>
                      <a:pt x="549" y="11"/>
                    </a:lnTo>
                    <a:lnTo>
                      <a:pt x="551" y="9"/>
                    </a:lnTo>
                    <a:lnTo>
                      <a:pt x="555" y="6"/>
                    </a:lnTo>
                    <a:lnTo>
                      <a:pt x="560" y="2"/>
                    </a:lnTo>
                    <a:lnTo>
                      <a:pt x="565" y="0"/>
                    </a:lnTo>
                    <a:lnTo>
                      <a:pt x="56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7" name="Freeform 1553"/>
              <p:cNvSpPr>
                <a:spLocks/>
              </p:cNvSpPr>
              <p:nvPr/>
            </p:nvSpPr>
            <p:spPr bwMode="auto">
              <a:xfrm>
                <a:off x="6116638" y="2386013"/>
                <a:ext cx="34925" cy="15875"/>
              </a:xfrm>
              <a:custGeom>
                <a:avLst/>
                <a:gdLst>
                  <a:gd name="T0" fmla="*/ 0 w 43"/>
                  <a:gd name="T1" fmla="*/ 0 h 20"/>
                  <a:gd name="T2" fmla="*/ 18 w 43"/>
                  <a:gd name="T3" fmla="*/ 2 h 20"/>
                  <a:gd name="T4" fmla="*/ 31 w 43"/>
                  <a:gd name="T5" fmla="*/ 7 h 20"/>
                  <a:gd name="T6" fmla="*/ 43 w 43"/>
                  <a:gd name="T7" fmla="*/ 18 h 20"/>
                  <a:gd name="T8" fmla="*/ 31 w 43"/>
                  <a:gd name="T9" fmla="*/ 20 h 20"/>
                  <a:gd name="T10" fmla="*/ 18 w 43"/>
                  <a:gd name="T11" fmla="*/ 18 h 20"/>
                  <a:gd name="T12" fmla="*/ 7 w 43"/>
                  <a:gd name="T13" fmla="*/ 11 h 20"/>
                  <a:gd name="T14" fmla="*/ 0 w 43"/>
                  <a:gd name="T15" fmla="*/ 0 h 20"/>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20"/>
                  <a:gd name="T26" fmla="*/ 43 w 43"/>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20">
                    <a:moveTo>
                      <a:pt x="0" y="0"/>
                    </a:moveTo>
                    <a:lnTo>
                      <a:pt x="18" y="2"/>
                    </a:lnTo>
                    <a:lnTo>
                      <a:pt x="31" y="7"/>
                    </a:lnTo>
                    <a:lnTo>
                      <a:pt x="43" y="18"/>
                    </a:lnTo>
                    <a:lnTo>
                      <a:pt x="31" y="20"/>
                    </a:lnTo>
                    <a:lnTo>
                      <a:pt x="18" y="18"/>
                    </a:lnTo>
                    <a:lnTo>
                      <a:pt x="7" y="11"/>
                    </a:lnTo>
                    <a:lnTo>
                      <a:pt x="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8" name="Freeform 1554"/>
              <p:cNvSpPr>
                <a:spLocks/>
              </p:cNvSpPr>
              <p:nvPr/>
            </p:nvSpPr>
            <p:spPr bwMode="auto">
              <a:xfrm>
                <a:off x="6061075" y="2322513"/>
                <a:ext cx="104775" cy="76200"/>
              </a:xfrm>
              <a:custGeom>
                <a:avLst/>
                <a:gdLst>
                  <a:gd name="T0" fmla="*/ 51 w 132"/>
                  <a:gd name="T1" fmla="*/ 0 h 96"/>
                  <a:gd name="T2" fmla="*/ 64 w 132"/>
                  <a:gd name="T3" fmla="*/ 5 h 96"/>
                  <a:gd name="T4" fmla="*/ 75 w 132"/>
                  <a:gd name="T5" fmla="*/ 14 h 96"/>
                  <a:gd name="T6" fmla="*/ 80 w 132"/>
                  <a:gd name="T7" fmla="*/ 27 h 96"/>
                  <a:gd name="T8" fmla="*/ 80 w 132"/>
                  <a:gd name="T9" fmla="*/ 31 h 96"/>
                  <a:gd name="T10" fmla="*/ 82 w 132"/>
                  <a:gd name="T11" fmla="*/ 35 h 96"/>
                  <a:gd name="T12" fmla="*/ 84 w 132"/>
                  <a:gd name="T13" fmla="*/ 38 h 96"/>
                  <a:gd name="T14" fmla="*/ 88 w 132"/>
                  <a:gd name="T15" fmla="*/ 40 h 96"/>
                  <a:gd name="T16" fmla="*/ 91 w 132"/>
                  <a:gd name="T17" fmla="*/ 44 h 96"/>
                  <a:gd name="T18" fmla="*/ 91 w 132"/>
                  <a:gd name="T19" fmla="*/ 48 h 96"/>
                  <a:gd name="T20" fmla="*/ 93 w 132"/>
                  <a:gd name="T21" fmla="*/ 51 h 96"/>
                  <a:gd name="T22" fmla="*/ 93 w 132"/>
                  <a:gd name="T23" fmla="*/ 55 h 96"/>
                  <a:gd name="T24" fmla="*/ 95 w 132"/>
                  <a:gd name="T25" fmla="*/ 60 h 96"/>
                  <a:gd name="T26" fmla="*/ 97 w 132"/>
                  <a:gd name="T27" fmla="*/ 64 h 96"/>
                  <a:gd name="T28" fmla="*/ 101 w 132"/>
                  <a:gd name="T29" fmla="*/ 68 h 96"/>
                  <a:gd name="T30" fmla="*/ 106 w 132"/>
                  <a:gd name="T31" fmla="*/ 72 h 96"/>
                  <a:gd name="T32" fmla="*/ 112 w 132"/>
                  <a:gd name="T33" fmla="*/ 73 h 96"/>
                  <a:gd name="T34" fmla="*/ 117 w 132"/>
                  <a:gd name="T35" fmla="*/ 75 h 96"/>
                  <a:gd name="T36" fmla="*/ 121 w 132"/>
                  <a:gd name="T37" fmla="*/ 77 h 96"/>
                  <a:gd name="T38" fmla="*/ 124 w 132"/>
                  <a:gd name="T39" fmla="*/ 77 h 96"/>
                  <a:gd name="T40" fmla="*/ 128 w 132"/>
                  <a:gd name="T41" fmla="*/ 79 h 96"/>
                  <a:gd name="T42" fmla="*/ 130 w 132"/>
                  <a:gd name="T43" fmla="*/ 81 h 96"/>
                  <a:gd name="T44" fmla="*/ 132 w 132"/>
                  <a:gd name="T45" fmla="*/ 84 h 96"/>
                  <a:gd name="T46" fmla="*/ 132 w 132"/>
                  <a:gd name="T47" fmla="*/ 86 h 96"/>
                  <a:gd name="T48" fmla="*/ 130 w 132"/>
                  <a:gd name="T49" fmla="*/ 88 h 96"/>
                  <a:gd name="T50" fmla="*/ 126 w 132"/>
                  <a:gd name="T51" fmla="*/ 90 h 96"/>
                  <a:gd name="T52" fmla="*/ 124 w 132"/>
                  <a:gd name="T53" fmla="*/ 92 h 96"/>
                  <a:gd name="T54" fmla="*/ 121 w 132"/>
                  <a:gd name="T55" fmla="*/ 94 h 96"/>
                  <a:gd name="T56" fmla="*/ 119 w 132"/>
                  <a:gd name="T57" fmla="*/ 96 h 96"/>
                  <a:gd name="T58" fmla="*/ 117 w 132"/>
                  <a:gd name="T59" fmla="*/ 96 h 96"/>
                  <a:gd name="T60" fmla="*/ 113 w 132"/>
                  <a:gd name="T61" fmla="*/ 96 h 96"/>
                  <a:gd name="T62" fmla="*/ 112 w 132"/>
                  <a:gd name="T63" fmla="*/ 94 h 96"/>
                  <a:gd name="T64" fmla="*/ 99 w 132"/>
                  <a:gd name="T65" fmla="*/ 84 h 96"/>
                  <a:gd name="T66" fmla="*/ 86 w 132"/>
                  <a:gd name="T67" fmla="*/ 79 h 96"/>
                  <a:gd name="T68" fmla="*/ 70 w 132"/>
                  <a:gd name="T69" fmla="*/ 79 h 96"/>
                  <a:gd name="T70" fmla="*/ 64 w 132"/>
                  <a:gd name="T71" fmla="*/ 72 h 96"/>
                  <a:gd name="T72" fmla="*/ 55 w 132"/>
                  <a:gd name="T73" fmla="*/ 66 h 96"/>
                  <a:gd name="T74" fmla="*/ 46 w 132"/>
                  <a:gd name="T75" fmla="*/ 60 h 96"/>
                  <a:gd name="T76" fmla="*/ 40 w 132"/>
                  <a:gd name="T77" fmla="*/ 51 h 96"/>
                  <a:gd name="T78" fmla="*/ 35 w 132"/>
                  <a:gd name="T79" fmla="*/ 46 h 96"/>
                  <a:gd name="T80" fmla="*/ 27 w 132"/>
                  <a:gd name="T81" fmla="*/ 42 h 96"/>
                  <a:gd name="T82" fmla="*/ 18 w 132"/>
                  <a:gd name="T83" fmla="*/ 40 h 96"/>
                  <a:gd name="T84" fmla="*/ 9 w 132"/>
                  <a:gd name="T85" fmla="*/ 36 h 96"/>
                  <a:gd name="T86" fmla="*/ 5 w 132"/>
                  <a:gd name="T87" fmla="*/ 31 h 96"/>
                  <a:gd name="T88" fmla="*/ 5 w 132"/>
                  <a:gd name="T89" fmla="*/ 22 h 96"/>
                  <a:gd name="T90" fmla="*/ 5 w 132"/>
                  <a:gd name="T91" fmla="*/ 13 h 96"/>
                  <a:gd name="T92" fmla="*/ 0 w 132"/>
                  <a:gd name="T93" fmla="*/ 5 h 96"/>
                  <a:gd name="T94" fmla="*/ 26 w 132"/>
                  <a:gd name="T95" fmla="*/ 3 h 96"/>
                  <a:gd name="T96" fmla="*/ 51 w 132"/>
                  <a:gd name="T97" fmla="*/ 0 h 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2"/>
                  <a:gd name="T148" fmla="*/ 0 h 96"/>
                  <a:gd name="T149" fmla="*/ 132 w 132"/>
                  <a:gd name="T150" fmla="*/ 96 h 9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2" h="96">
                    <a:moveTo>
                      <a:pt x="51" y="0"/>
                    </a:moveTo>
                    <a:lnTo>
                      <a:pt x="64" y="5"/>
                    </a:lnTo>
                    <a:lnTo>
                      <a:pt x="75" y="14"/>
                    </a:lnTo>
                    <a:lnTo>
                      <a:pt x="80" y="27"/>
                    </a:lnTo>
                    <a:lnTo>
                      <a:pt x="80" y="31"/>
                    </a:lnTo>
                    <a:lnTo>
                      <a:pt x="82" y="35"/>
                    </a:lnTo>
                    <a:lnTo>
                      <a:pt x="84" y="38"/>
                    </a:lnTo>
                    <a:lnTo>
                      <a:pt x="88" y="40"/>
                    </a:lnTo>
                    <a:lnTo>
                      <a:pt x="91" y="44"/>
                    </a:lnTo>
                    <a:lnTo>
                      <a:pt x="91" y="48"/>
                    </a:lnTo>
                    <a:lnTo>
                      <a:pt x="93" y="51"/>
                    </a:lnTo>
                    <a:lnTo>
                      <a:pt x="93" y="55"/>
                    </a:lnTo>
                    <a:lnTo>
                      <a:pt x="95" y="60"/>
                    </a:lnTo>
                    <a:lnTo>
                      <a:pt x="97" y="64"/>
                    </a:lnTo>
                    <a:lnTo>
                      <a:pt x="101" y="68"/>
                    </a:lnTo>
                    <a:lnTo>
                      <a:pt x="106" y="72"/>
                    </a:lnTo>
                    <a:lnTo>
                      <a:pt x="112" y="73"/>
                    </a:lnTo>
                    <a:lnTo>
                      <a:pt x="117" y="75"/>
                    </a:lnTo>
                    <a:lnTo>
                      <a:pt x="121" y="77"/>
                    </a:lnTo>
                    <a:lnTo>
                      <a:pt x="124" y="77"/>
                    </a:lnTo>
                    <a:lnTo>
                      <a:pt x="128" y="79"/>
                    </a:lnTo>
                    <a:lnTo>
                      <a:pt x="130" y="81"/>
                    </a:lnTo>
                    <a:lnTo>
                      <a:pt x="132" y="84"/>
                    </a:lnTo>
                    <a:lnTo>
                      <a:pt x="132" y="86"/>
                    </a:lnTo>
                    <a:lnTo>
                      <a:pt x="130" y="88"/>
                    </a:lnTo>
                    <a:lnTo>
                      <a:pt x="126" y="90"/>
                    </a:lnTo>
                    <a:lnTo>
                      <a:pt x="124" y="92"/>
                    </a:lnTo>
                    <a:lnTo>
                      <a:pt x="121" y="94"/>
                    </a:lnTo>
                    <a:lnTo>
                      <a:pt x="119" y="96"/>
                    </a:lnTo>
                    <a:lnTo>
                      <a:pt x="117" y="96"/>
                    </a:lnTo>
                    <a:lnTo>
                      <a:pt x="113" y="96"/>
                    </a:lnTo>
                    <a:lnTo>
                      <a:pt x="112" y="94"/>
                    </a:lnTo>
                    <a:lnTo>
                      <a:pt x="99" y="84"/>
                    </a:lnTo>
                    <a:lnTo>
                      <a:pt x="86" y="79"/>
                    </a:lnTo>
                    <a:lnTo>
                      <a:pt x="70" y="79"/>
                    </a:lnTo>
                    <a:lnTo>
                      <a:pt x="64" y="72"/>
                    </a:lnTo>
                    <a:lnTo>
                      <a:pt x="55" y="66"/>
                    </a:lnTo>
                    <a:lnTo>
                      <a:pt x="46" y="60"/>
                    </a:lnTo>
                    <a:lnTo>
                      <a:pt x="40" y="51"/>
                    </a:lnTo>
                    <a:lnTo>
                      <a:pt x="35" y="46"/>
                    </a:lnTo>
                    <a:lnTo>
                      <a:pt x="27" y="42"/>
                    </a:lnTo>
                    <a:lnTo>
                      <a:pt x="18" y="40"/>
                    </a:lnTo>
                    <a:lnTo>
                      <a:pt x="9" y="36"/>
                    </a:lnTo>
                    <a:lnTo>
                      <a:pt x="5" y="31"/>
                    </a:lnTo>
                    <a:lnTo>
                      <a:pt x="5" y="22"/>
                    </a:lnTo>
                    <a:lnTo>
                      <a:pt x="5" y="13"/>
                    </a:lnTo>
                    <a:lnTo>
                      <a:pt x="0" y="5"/>
                    </a:lnTo>
                    <a:lnTo>
                      <a:pt x="26" y="3"/>
                    </a:lnTo>
                    <a:lnTo>
                      <a:pt x="5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9" name="Freeform 1555"/>
              <p:cNvSpPr>
                <a:spLocks/>
              </p:cNvSpPr>
              <p:nvPr/>
            </p:nvSpPr>
            <p:spPr bwMode="auto">
              <a:xfrm>
                <a:off x="6102350" y="2301875"/>
                <a:ext cx="146050" cy="130175"/>
              </a:xfrm>
              <a:custGeom>
                <a:avLst/>
                <a:gdLst>
                  <a:gd name="T0" fmla="*/ 108 w 185"/>
                  <a:gd name="T1" fmla="*/ 2 h 164"/>
                  <a:gd name="T2" fmla="*/ 114 w 185"/>
                  <a:gd name="T3" fmla="*/ 7 h 164"/>
                  <a:gd name="T4" fmla="*/ 126 w 185"/>
                  <a:gd name="T5" fmla="*/ 26 h 164"/>
                  <a:gd name="T6" fmla="*/ 148 w 185"/>
                  <a:gd name="T7" fmla="*/ 51 h 164"/>
                  <a:gd name="T8" fmla="*/ 163 w 185"/>
                  <a:gd name="T9" fmla="*/ 62 h 164"/>
                  <a:gd name="T10" fmla="*/ 169 w 185"/>
                  <a:gd name="T11" fmla="*/ 61 h 164"/>
                  <a:gd name="T12" fmla="*/ 174 w 185"/>
                  <a:gd name="T13" fmla="*/ 62 h 164"/>
                  <a:gd name="T14" fmla="*/ 181 w 185"/>
                  <a:gd name="T15" fmla="*/ 68 h 164"/>
                  <a:gd name="T16" fmla="*/ 185 w 185"/>
                  <a:gd name="T17" fmla="*/ 77 h 164"/>
                  <a:gd name="T18" fmla="*/ 180 w 185"/>
                  <a:gd name="T19" fmla="*/ 79 h 164"/>
                  <a:gd name="T20" fmla="*/ 170 w 185"/>
                  <a:gd name="T21" fmla="*/ 79 h 164"/>
                  <a:gd name="T22" fmla="*/ 163 w 185"/>
                  <a:gd name="T23" fmla="*/ 81 h 164"/>
                  <a:gd name="T24" fmla="*/ 159 w 185"/>
                  <a:gd name="T25" fmla="*/ 88 h 164"/>
                  <a:gd name="T26" fmla="*/ 161 w 185"/>
                  <a:gd name="T27" fmla="*/ 94 h 164"/>
                  <a:gd name="T28" fmla="*/ 161 w 185"/>
                  <a:gd name="T29" fmla="*/ 101 h 164"/>
                  <a:gd name="T30" fmla="*/ 159 w 185"/>
                  <a:gd name="T31" fmla="*/ 107 h 164"/>
                  <a:gd name="T32" fmla="*/ 156 w 185"/>
                  <a:gd name="T33" fmla="*/ 114 h 164"/>
                  <a:gd name="T34" fmla="*/ 158 w 185"/>
                  <a:gd name="T35" fmla="*/ 122 h 164"/>
                  <a:gd name="T36" fmla="*/ 161 w 185"/>
                  <a:gd name="T37" fmla="*/ 127 h 164"/>
                  <a:gd name="T38" fmla="*/ 161 w 185"/>
                  <a:gd name="T39" fmla="*/ 133 h 164"/>
                  <a:gd name="T40" fmla="*/ 158 w 185"/>
                  <a:gd name="T41" fmla="*/ 134 h 164"/>
                  <a:gd name="T42" fmla="*/ 156 w 185"/>
                  <a:gd name="T43" fmla="*/ 129 h 164"/>
                  <a:gd name="T44" fmla="*/ 152 w 185"/>
                  <a:gd name="T45" fmla="*/ 123 h 164"/>
                  <a:gd name="T46" fmla="*/ 148 w 185"/>
                  <a:gd name="T47" fmla="*/ 123 h 164"/>
                  <a:gd name="T48" fmla="*/ 147 w 185"/>
                  <a:gd name="T49" fmla="*/ 133 h 164"/>
                  <a:gd name="T50" fmla="*/ 150 w 185"/>
                  <a:gd name="T51" fmla="*/ 144 h 164"/>
                  <a:gd name="T52" fmla="*/ 154 w 185"/>
                  <a:gd name="T53" fmla="*/ 155 h 164"/>
                  <a:gd name="T54" fmla="*/ 156 w 185"/>
                  <a:gd name="T55" fmla="*/ 160 h 164"/>
                  <a:gd name="T56" fmla="*/ 152 w 185"/>
                  <a:gd name="T57" fmla="*/ 164 h 164"/>
                  <a:gd name="T58" fmla="*/ 130 w 185"/>
                  <a:gd name="T59" fmla="*/ 155 h 164"/>
                  <a:gd name="T60" fmla="*/ 110 w 185"/>
                  <a:gd name="T61" fmla="*/ 140 h 164"/>
                  <a:gd name="T62" fmla="*/ 116 w 185"/>
                  <a:gd name="T63" fmla="*/ 134 h 164"/>
                  <a:gd name="T64" fmla="*/ 121 w 185"/>
                  <a:gd name="T65" fmla="*/ 129 h 164"/>
                  <a:gd name="T66" fmla="*/ 121 w 185"/>
                  <a:gd name="T67" fmla="*/ 122 h 164"/>
                  <a:gd name="T68" fmla="*/ 112 w 185"/>
                  <a:gd name="T69" fmla="*/ 118 h 164"/>
                  <a:gd name="T70" fmla="*/ 119 w 185"/>
                  <a:gd name="T71" fmla="*/ 112 h 164"/>
                  <a:gd name="T72" fmla="*/ 117 w 185"/>
                  <a:gd name="T73" fmla="*/ 107 h 164"/>
                  <a:gd name="T74" fmla="*/ 112 w 185"/>
                  <a:gd name="T75" fmla="*/ 101 h 164"/>
                  <a:gd name="T76" fmla="*/ 106 w 185"/>
                  <a:gd name="T77" fmla="*/ 98 h 164"/>
                  <a:gd name="T78" fmla="*/ 99 w 185"/>
                  <a:gd name="T79" fmla="*/ 98 h 164"/>
                  <a:gd name="T80" fmla="*/ 90 w 185"/>
                  <a:gd name="T81" fmla="*/ 103 h 164"/>
                  <a:gd name="T82" fmla="*/ 84 w 185"/>
                  <a:gd name="T83" fmla="*/ 110 h 164"/>
                  <a:gd name="T84" fmla="*/ 81 w 185"/>
                  <a:gd name="T85" fmla="*/ 109 h 164"/>
                  <a:gd name="T86" fmla="*/ 73 w 185"/>
                  <a:gd name="T87" fmla="*/ 103 h 164"/>
                  <a:gd name="T88" fmla="*/ 64 w 185"/>
                  <a:gd name="T89" fmla="*/ 101 h 164"/>
                  <a:gd name="T90" fmla="*/ 55 w 185"/>
                  <a:gd name="T91" fmla="*/ 98 h 164"/>
                  <a:gd name="T92" fmla="*/ 46 w 185"/>
                  <a:gd name="T93" fmla="*/ 88 h 164"/>
                  <a:gd name="T94" fmla="*/ 42 w 185"/>
                  <a:gd name="T95" fmla="*/ 77 h 164"/>
                  <a:gd name="T96" fmla="*/ 39 w 185"/>
                  <a:gd name="T97" fmla="*/ 68 h 164"/>
                  <a:gd name="T98" fmla="*/ 33 w 185"/>
                  <a:gd name="T99" fmla="*/ 64 h 164"/>
                  <a:gd name="T100" fmla="*/ 29 w 185"/>
                  <a:gd name="T101" fmla="*/ 57 h 164"/>
                  <a:gd name="T102" fmla="*/ 29 w 185"/>
                  <a:gd name="T103" fmla="*/ 50 h 164"/>
                  <a:gd name="T104" fmla="*/ 26 w 185"/>
                  <a:gd name="T105" fmla="*/ 40 h 164"/>
                  <a:gd name="T106" fmla="*/ 15 w 185"/>
                  <a:gd name="T107" fmla="*/ 33 h 164"/>
                  <a:gd name="T108" fmla="*/ 4 w 185"/>
                  <a:gd name="T109" fmla="*/ 27 h 164"/>
                  <a:gd name="T110" fmla="*/ 13 w 185"/>
                  <a:gd name="T111" fmla="*/ 26 h 164"/>
                  <a:gd name="T112" fmla="*/ 39 w 185"/>
                  <a:gd name="T113" fmla="*/ 33 h 164"/>
                  <a:gd name="T114" fmla="*/ 46 w 185"/>
                  <a:gd name="T115" fmla="*/ 24 h 164"/>
                  <a:gd name="T116" fmla="*/ 40 w 185"/>
                  <a:gd name="T117" fmla="*/ 7 h 164"/>
                  <a:gd name="T118" fmla="*/ 57 w 185"/>
                  <a:gd name="T119" fmla="*/ 9 h 164"/>
                  <a:gd name="T120" fmla="*/ 92 w 185"/>
                  <a:gd name="T121" fmla="*/ 7 h 164"/>
                  <a:gd name="T122" fmla="*/ 105 w 185"/>
                  <a:gd name="T123" fmla="*/ 0 h 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85"/>
                  <a:gd name="T187" fmla="*/ 0 h 164"/>
                  <a:gd name="T188" fmla="*/ 185 w 185"/>
                  <a:gd name="T189" fmla="*/ 164 h 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85" h="164">
                    <a:moveTo>
                      <a:pt x="105" y="0"/>
                    </a:moveTo>
                    <a:lnTo>
                      <a:pt x="108" y="2"/>
                    </a:lnTo>
                    <a:lnTo>
                      <a:pt x="112" y="3"/>
                    </a:lnTo>
                    <a:lnTo>
                      <a:pt x="114" y="7"/>
                    </a:lnTo>
                    <a:lnTo>
                      <a:pt x="116" y="11"/>
                    </a:lnTo>
                    <a:lnTo>
                      <a:pt x="126" y="26"/>
                    </a:lnTo>
                    <a:lnTo>
                      <a:pt x="137" y="40"/>
                    </a:lnTo>
                    <a:lnTo>
                      <a:pt x="148" y="51"/>
                    </a:lnTo>
                    <a:lnTo>
                      <a:pt x="161" y="61"/>
                    </a:lnTo>
                    <a:lnTo>
                      <a:pt x="163" y="62"/>
                    </a:lnTo>
                    <a:lnTo>
                      <a:pt x="165" y="62"/>
                    </a:lnTo>
                    <a:lnTo>
                      <a:pt x="169" y="61"/>
                    </a:lnTo>
                    <a:lnTo>
                      <a:pt x="170" y="61"/>
                    </a:lnTo>
                    <a:lnTo>
                      <a:pt x="174" y="62"/>
                    </a:lnTo>
                    <a:lnTo>
                      <a:pt x="178" y="64"/>
                    </a:lnTo>
                    <a:lnTo>
                      <a:pt x="181" y="68"/>
                    </a:lnTo>
                    <a:lnTo>
                      <a:pt x="183" y="74"/>
                    </a:lnTo>
                    <a:lnTo>
                      <a:pt x="185" y="77"/>
                    </a:lnTo>
                    <a:lnTo>
                      <a:pt x="183" y="77"/>
                    </a:lnTo>
                    <a:lnTo>
                      <a:pt x="180" y="79"/>
                    </a:lnTo>
                    <a:lnTo>
                      <a:pt x="174" y="79"/>
                    </a:lnTo>
                    <a:lnTo>
                      <a:pt x="170" y="79"/>
                    </a:lnTo>
                    <a:lnTo>
                      <a:pt x="167" y="79"/>
                    </a:lnTo>
                    <a:lnTo>
                      <a:pt x="163" y="81"/>
                    </a:lnTo>
                    <a:lnTo>
                      <a:pt x="161" y="85"/>
                    </a:lnTo>
                    <a:lnTo>
                      <a:pt x="159" y="88"/>
                    </a:lnTo>
                    <a:lnTo>
                      <a:pt x="161" y="90"/>
                    </a:lnTo>
                    <a:lnTo>
                      <a:pt x="161" y="94"/>
                    </a:lnTo>
                    <a:lnTo>
                      <a:pt x="161" y="98"/>
                    </a:lnTo>
                    <a:lnTo>
                      <a:pt x="161" y="101"/>
                    </a:lnTo>
                    <a:lnTo>
                      <a:pt x="161" y="105"/>
                    </a:lnTo>
                    <a:lnTo>
                      <a:pt x="159" y="107"/>
                    </a:lnTo>
                    <a:lnTo>
                      <a:pt x="158" y="110"/>
                    </a:lnTo>
                    <a:lnTo>
                      <a:pt x="156" y="114"/>
                    </a:lnTo>
                    <a:lnTo>
                      <a:pt x="158" y="118"/>
                    </a:lnTo>
                    <a:lnTo>
                      <a:pt x="158" y="122"/>
                    </a:lnTo>
                    <a:lnTo>
                      <a:pt x="159" y="125"/>
                    </a:lnTo>
                    <a:lnTo>
                      <a:pt x="161" y="127"/>
                    </a:lnTo>
                    <a:lnTo>
                      <a:pt x="161" y="131"/>
                    </a:lnTo>
                    <a:lnTo>
                      <a:pt x="161" y="133"/>
                    </a:lnTo>
                    <a:lnTo>
                      <a:pt x="159" y="134"/>
                    </a:lnTo>
                    <a:lnTo>
                      <a:pt x="158" y="134"/>
                    </a:lnTo>
                    <a:lnTo>
                      <a:pt x="156" y="131"/>
                    </a:lnTo>
                    <a:lnTo>
                      <a:pt x="156" y="129"/>
                    </a:lnTo>
                    <a:lnTo>
                      <a:pt x="154" y="127"/>
                    </a:lnTo>
                    <a:lnTo>
                      <a:pt x="152" y="123"/>
                    </a:lnTo>
                    <a:lnTo>
                      <a:pt x="150" y="123"/>
                    </a:lnTo>
                    <a:lnTo>
                      <a:pt x="148" y="123"/>
                    </a:lnTo>
                    <a:lnTo>
                      <a:pt x="147" y="127"/>
                    </a:lnTo>
                    <a:lnTo>
                      <a:pt x="147" y="133"/>
                    </a:lnTo>
                    <a:lnTo>
                      <a:pt x="148" y="136"/>
                    </a:lnTo>
                    <a:lnTo>
                      <a:pt x="150" y="144"/>
                    </a:lnTo>
                    <a:lnTo>
                      <a:pt x="152" y="151"/>
                    </a:lnTo>
                    <a:lnTo>
                      <a:pt x="154" y="155"/>
                    </a:lnTo>
                    <a:lnTo>
                      <a:pt x="156" y="157"/>
                    </a:lnTo>
                    <a:lnTo>
                      <a:pt x="156" y="160"/>
                    </a:lnTo>
                    <a:lnTo>
                      <a:pt x="154" y="162"/>
                    </a:lnTo>
                    <a:lnTo>
                      <a:pt x="152" y="164"/>
                    </a:lnTo>
                    <a:lnTo>
                      <a:pt x="141" y="162"/>
                    </a:lnTo>
                    <a:lnTo>
                      <a:pt x="130" y="155"/>
                    </a:lnTo>
                    <a:lnTo>
                      <a:pt x="119" y="147"/>
                    </a:lnTo>
                    <a:lnTo>
                      <a:pt x="110" y="140"/>
                    </a:lnTo>
                    <a:lnTo>
                      <a:pt x="114" y="138"/>
                    </a:lnTo>
                    <a:lnTo>
                      <a:pt x="116" y="134"/>
                    </a:lnTo>
                    <a:lnTo>
                      <a:pt x="119" y="133"/>
                    </a:lnTo>
                    <a:lnTo>
                      <a:pt x="121" y="129"/>
                    </a:lnTo>
                    <a:lnTo>
                      <a:pt x="121" y="125"/>
                    </a:lnTo>
                    <a:lnTo>
                      <a:pt x="121" y="122"/>
                    </a:lnTo>
                    <a:lnTo>
                      <a:pt x="117" y="120"/>
                    </a:lnTo>
                    <a:lnTo>
                      <a:pt x="112" y="118"/>
                    </a:lnTo>
                    <a:lnTo>
                      <a:pt x="117" y="116"/>
                    </a:lnTo>
                    <a:lnTo>
                      <a:pt x="119" y="112"/>
                    </a:lnTo>
                    <a:lnTo>
                      <a:pt x="119" y="110"/>
                    </a:lnTo>
                    <a:lnTo>
                      <a:pt x="117" y="107"/>
                    </a:lnTo>
                    <a:lnTo>
                      <a:pt x="116" y="103"/>
                    </a:lnTo>
                    <a:lnTo>
                      <a:pt x="112" y="101"/>
                    </a:lnTo>
                    <a:lnTo>
                      <a:pt x="108" y="99"/>
                    </a:lnTo>
                    <a:lnTo>
                      <a:pt x="106" y="98"/>
                    </a:lnTo>
                    <a:lnTo>
                      <a:pt x="103" y="96"/>
                    </a:lnTo>
                    <a:lnTo>
                      <a:pt x="99" y="98"/>
                    </a:lnTo>
                    <a:lnTo>
                      <a:pt x="95" y="101"/>
                    </a:lnTo>
                    <a:lnTo>
                      <a:pt x="90" y="103"/>
                    </a:lnTo>
                    <a:lnTo>
                      <a:pt x="86" y="107"/>
                    </a:lnTo>
                    <a:lnTo>
                      <a:pt x="84" y="110"/>
                    </a:lnTo>
                    <a:lnTo>
                      <a:pt x="81" y="112"/>
                    </a:lnTo>
                    <a:lnTo>
                      <a:pt x="81" y="109"/>
                    </a:lnTo>
                    <a:lnTo>
                      <a:pt x="77" y="105"/>
                    </a:lnTo>
                    <a:lnTo>
                      <a:pt x="73" y="103"/>
                    </a:lnTo>
                    <a:lnTo>
                      <a:pt x="70" y="101"/>
                    </a:lnTo>
                    <a:lnTo>
                      <a:pt x="64" y="101"/>
                    </a:lnTo>
                    <a:lnTo>
                      <a:pt x="61" y="99"/>
                    </a:lnTo>
                    <a:lnTo>
                      <a:pt x="55" y="98"/>
                    </a:lnTo>
                    <a:lnTo>
                      <a:pt x="50" y="94"/>
                    </a:lnTo>
                    <a:lnTo>
                      <a:pt x="46" y="88"/>
                    </a:lnTo>
                    <a:lnTo>
                      <a:pt x="42" y="83"/>
                    </a:lnTo>
                    <a:lnTo>
                      <a:pt x="42" y="77"/>
                    </a:lnTo>
                    <a:lnTo>
                      <a:pt x="40" y="72"/>
                    </a:lnTo>
                    <a:lnTo>
                      <a:pt x="39" y="68"/>
                    </a:lnTo>
                    <a:lnTo>
                      <a:pt x="37" y="66"/>
                    </a:lnTo>
                    <a:lnTo>
                      <a:pt x="33" y="64"/>
                    </a:lnTo>
                    <a:lnTo>
                      <a:pt x="31" y="61"/>
                    </a:lnTo>
                    <a:lnTo>
                      <a:pt x="29" y="57"/>
                    </a:lnTo>
                    <a:lnTo>
                      <a:pt x="29" y="53"/>
                    </a:lnTo>
                    <a:lnTo>
                      <a:pt x="29" y="50"/>
                    </a:lnTo>
                    <a:lnTo>
                      <a:pt x="28" y="46"/>
                    </a:lnTo>
                    <a:lnTo>
                      <a:pt x="26" y="40"/>
                    </a:lnTo>
                    <a:lnTo>
                      <a:pt x="22" y="37"/>
                    </a:lnTo>
                    <a:lnTo>
                      <a:pt x="15" y="33"/>
                    </a:lnTo>
                    <a:lnTo>
                      <a:pt x="9" y="29"/>
                    </a:lnTo>
                    <a:lnTo>
                      <a:pt x="4" y="27"/>
                    </a:lnTo>
                    <a:lnTo>
                      <a:pt x="0" y="26"/>
                    </a:lnTo>
                    <a:lnTo>
                      <a:pt x="13" y="26"/>
                    </a:lnTo>
                    <a:lnTo>
                      <a:pt x="26" y="29"/>
                    </a:lnTo>
                    <a:lnTo>
                      <a:pt x="39" y="33"/>
                    </a:lnTo>
                    <a:lnTo>
                      <a:pt x="44" y="29"/>
                    </a:lnTo>
                    <a:lnTo>
                      <a:pt x="46" y="24"/>
                    </a:lnTo>
                    <a:lnTo>
                      <a:pt x="44" y="16"/>
                    </a:lnTo>
                    <a:lnTo>
                      <a:pt x="40" y="7"/>
                    </a:lnTo>
                    <a:lnTo>
                      <a:pt x="39" y="2"/>
                    </a:lnTo>
                    <a:lnTo>
                      <a:pt x="57" y="9"/>
                    </a:lnTo>
                    <a:lnTo>
                      <a:pt x="73" y="13"/>
                    </a:lnTo>
                    <a:lnTo>
                      <a:pt x="92" y="7"/>
                    </a:lnTo>
                    <a:lnTo>
                      <a:pt x="103" y="2"/>
                    </a:lnTo>
                    <a:lnTo>
                      <a:pt x="10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0" name="Freeform 1556"/>
              <p:cNvSpPr>
                <a:spLocks/>
              </p:cNvSpPr>
              <p:nvPr/>
            </p:nvSpPr>
            <p:spPr bwMode="auto">
              <a:xfrm>
                <a:off x="4610100" y="2301875"/>
                <a:ext cx="82550" cy="184150"/>
              </a:xfrm>
              <a:custGeom>
                <a:avLst/>
                <a:gdLst>
                  <a:gd name="T0" fmla="*/ 54 w 104"/>
                  <a:gd name="T1" fmla="*/ 2 h 230"/>
                  <a:gd name="T2" fmla="*/ 56 w 104"/>
                  <a:gd name="T3" fmla="*/ 7 h 230"/>
                  <a:gd name="T4" fmla="*/ 58 w 104"/>
                  <a:gd name="T5" fmla="*/ 13 h 230"/>
                  <a:gd name="T6" fmla="*/ 67 w 104"/>
                  <a:gd name="T7" fmla="*/ 13 h 230"/>
                  <a:gd name="T8" fmla="*/ 78 w 104"/>
                  <a:gd name="T9" fmla="*/ 13 h 230"/>
                  <a:gd name="T10" fmla="*/ 87 w 104"/>
                  <a:gd name="T11" fmla="*/ 11 h 230"/>
                  <a:gd name="T12" fmla="*/ 95 w 104"/>
                  <a:gd name="T13" fmla="*/ 15 h 230"/>
                  <a:gd name="T14" fmla="*/ 102 w 104"/>
                  <a:gd name="T15" fmla="*/ 22 h 230"/>
                  <a:gd name="T16" fmla="*/ 98 w 104"/>
                  <a:gd name="T17" fmla="*/ 31 h 230"/>
                  <a:gd name="T18" fmla="*/ 89 w 104"/>
                  <a:gd name="T19" fmla="*/ 44 h 230"/>
                  <a:gd name="T20" fmla="*/ 84 w 104"/>
                  <a:gd name="T21" fmla="*/ 50 h 230"/>
                  <a:gd name="T22" fmla="*/ 82 w 104"/>
                  <a:gd name="T23" fmla="*/ 55 h 230"/>
                  <a:gd name="T24" fmla="*/ 84 w 104"/>
                  <a:gd name="T25" fmla="*/ 68 h 230"/>
                  <a:gd name="T26" fmla="*/ 82 w 104"/>
                  <a:gd name="T27" fmla="*/ 75 h 230"/>
                  <a:gd name="T28" fmla="*/ 84 w 104"/>
                  <a:gd name="T29" fmla="*/ 79 h 230"/>
                  <a:gd name="T30" fmla="*/ 84 w 104"/>
                  <a:gd name="T31" fmla="*/ 92 h 230"/>
                  <a:gd name="T32" fmla="*/ 82 w 104"/>
                  <a:gd name="T33" fmla="*/ 103 h 230"/>
                  <a:gd name="T34" fmla="*/ 73 w 104"/>
                  <a:gd name="T35" fmla="*/ 107 h 230"/>
                  <a:gd name="T36" fmla="*/ 65 w 104"/>
                  <a:gd name="T37" fmla="*/ 109 h 230"/>
                  <a:gd name="T38" fmla="*/ 69 w 104"/>
                  <a:gd name="T39" fmla="*/ 120 h 230"/>
                  <a:gd name="T40" fmla="*/ 73 w 104"/>
                  <a:gd name="T41" fmla="*/ 131 h 230"/>
                  <a:gd name="T42" fmla="*/ 75 w 104"/>
                  <a:gd name="T43" fmla="*/ 147 h 230"/>
                  <a:gd name="T44" fmla="*/ 67 w 104"/>
                  <a:gd name="T45" fmla="*/ 160 h 230"/>
                  <a:gd name="T46" fmla="*/ 71 w 104"/>
                  <a:gd name="T47" fmla="*/ 173 h 230"/>
                  <a:gd name="T48" fmla="*/ 76 w 104"/>
                  <a:gd name="T49" fmla="*/ 181 h 230"/>
                  <a:gd name="T50" fmla="*/ 71 w 104"/>
                  <a:gd name="T51" fmla="*/ 190 h 230"/>
                  <a:gd name="T52" fmla="*/ 65 w 104"/>
                  <a:gd name="T53" fmla="*/ 197 h 230"/>
                  <a:gd name="T54" fmla="*/ 60 w 104"/>
                  <a:gd name="T55" fmla="*/ 208 h 230"/>
                  <a:gd name="T56" fmla="*/ 62 w 104"/>
                  <a:gd name="T57" fmla="*/ 219 h 230"/>
                  <a:gd name="T58" fmla="*/ 58 w 104"/>
                  <a:gd name="T59" fmla="*/ 227 h 230"/>
                  <a:gd name="T60" fmla="*/ 47 w 104"/>
                  <a:gd name="T61" fmla="*/ 229 h 230"/>
                  <a:gd name="T62" fmla="*/ 34 w 104"/>
                  <a:gd name="T63" fmla="*/ 229 h 230"/>
                  <a:gd name="T64" fmla="*/ 11 w 104"/>
                  <a:gd name="T65" fmla="*/ 227 h 230"/>
                  <a:gd name="T66" fmla="*/ 11 w 104"/>
                  <a:gd name="T67" fmla="*/ 216 h 230"/>
                  <a:gd name="T68" fmla="*/ 22 w 104"/>
                  <a:gd name="T69" fmla="*/ 194 h 230"/>
                  <a:gd name="T70" fmla="*/ 20 w 104"/>
                  <a:gd name="T71" fmla="*/ 194 h 230"/>
                  <a:gd name="T72" fmla="*/ 20 w 104"/>
                  <a:gd name="T73" fmla="*/ 186 h 230"/>
                  <a:gd name="T74" fmla="*/ 22 w 104"/>
                  <a:gd name="T75" fmla="*/ 175 h 230"/>
                  <a:gd name="T76" fmla="*/ 20 w 104"/>
                  <a:gd name="T77" fmla="*/ 166 h 230"/>
                  <a:gd name="T78" fmla="*/ 22 w 104"/>
                  <a:gd name="T79" fmla="*/ 160 h 230"/>
                  <a:gd name="T80" fmla="*/ 14 w 104"/>
                  <a:gd name="T81" fmla="*/ 164 h 230"/>
                  <a:gd name="T82" fmla="*/ 7 w 104"/>
                  <a:gd name="T83" fmla="*/ 164 h 230"/>
                  <a:gd name="T84" fmla="*/ 7 w 104"/>
                  <a:gd name="T85" fmla="*/ 157 h 230"/>
                  <a:gd name="T86" fmla="*/ 9 w 104"/>
                  <a:gd name="T87" fmla="*/ 147 h 230"/>
                  <a:gd name="T88" fmla="*/ 3 w 104"/>
                  <a:gd name="T89" fmla="*/ 149 h 230"/>
                  <a:gd name="T90" fmla="*/ 1 w 104"/>
                  <a:gd name="T91" fmla="*/ 144 h 230"/>
                  <a:gd name="T92" fmla="*/ 3 w 104"/>
                  <a:gd name="T93" fmla="*/ 131 h 230"/>
                  <a:gd name="T94" fmla="*/ 1 w 104"/>
                  <a:gd name="T95" fmla="*/ 123 h 230"/>
                  <a:gd name="T96" fmla="*/ 5 w 104"/>
                  <a:gd name="T97" fmla="*/ 118 h 230"/>
                  <a:gd name="T98" fmla="*/ 11 w 104"/>
                  <a:gd name="T99" fmla="*/ 114 h 230"/>
                  <a:gd name="T100" fmla="*/ 16 w 104"/>
                  <a:gd name="T101" fmla="*/ 98 h 230"/>
                  <a:gd name="T102" fmla="*/ 14 w 104"/>
                  <a:gd name="T103" fmla="*/ 96 h 230"/>
                  <a:gd name="T104" fmla="*/ 23 w 104"/>
                  <a:gd name="T105" fmla="*/ 72 h 230"/>
                  <a:gd name="T106" fmla="*/ 27 w 104"/>
                  <a:gd name="T107" fmla="*/ 48 h 230"/>
                  <a:gd name="T108" fmla="*/ 31 w 104"/>
                  <a:gd name="T109" fmla="*/ 31 h 230"/>
                  <a:gd name="T110" fmla="*/ 31 w 104"/>
                  <a:gd name="T111" fmla="*/ 22 h 230"/>
                  <a:gd name="T112" fmla="*/ 31 w 104"/>
                  <a:gd name="T113" fmla="*/ 15 h 230"/>
                  <a:gd name="T114" fmla="*/ 32 w 104"/>
                  <a:gd name="T115" fmla="*/ 3 h 230"/>
                  <a:gd name="T116" fmla="*/ 45 w 104"/>
                  <a:gd name="T117" fmla="*/ 2 h 2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4"/>
                  <a:gd name="T178" fmla="*/ 0 h 230"/>
                  <a:gd name="T179" fmla="*/ 104 w 104"/>
                  <a:gd name="T180" fmla="*/ 230 h 23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4" h="230">
                    <a:moveTo>
                      <a:pt x="51" y="0"/>
                    </a:moveTo>
                    <a:lnTo>
                      <a:pt x="53" y="2"/>
                    </a:lnTo>
                    <a:lnTo>
                      <a:pt x="54" y="2"/>
                    </a:lnTo>
                    <a:lnTo>
                      <a:pt x="56" y="3"/>
                    </a:lnTo>
                    <a:lnTo>
                      <a:pt x="58" y="5"/>
                    </a:lnTo>
                    <a:lnTo>
                      <a:pt x="56" y="7"/>
                    </a:lnTo>
                    <a:lnTo>
                      <a:pt x="56" y="11"/>
                    </a:lnTo>
                    <a:lnTo>
                      <a:pt x="56" y="13"/>
                    </a:lnTo>
                    <a:lnTo>
                      <a:pt x="58" y="13"/>
                    </a:lnTo>
                    <a:lnTo>
                      <a:pt x="62" y="13"/>
                    </a:lnTo>
                    <a:lnTo>
                      <a:pt x="64" y="13"/>
                    </a:lnTo>
                    <a:lnTo>
                      <a:pt x="67" y="13"/>
                    </a:lnTo>
                    <a:lnTo>
                      <a:pt x="71" y="11"/>
                    </a:lnTo>
                    <a:lnTo>
                      <a:pt x="75" y="13"/>
                    </a:lnTo>
                    <a:lnTo>
                      <a:pt x="78" y="13"/>
                    </a:lnTo>
                    <a:lnTo>
                      <a:pt x="82" y="13"/>
                    </a:lnTo>
                    <a:lnTo>
                      <a:pt x="84" y="13"/>
                    </a:lnTo>
                    <a:lnTo>
                      <a:pt x="87" y="11"/>
                    </a:lnTo>
                    <a:lnTo>
                      <a:pt x="91" y="11"/>
                    </a:lnTo>
                    <a:lnTo>
                      <a:pt x="93" y="13"/>
                    </a:lnTo>
                    <a:lnTo>
                      <a:pt x="95" y="15"/>
                    </a:lnTo>
                    <a:lnTo>
                      <a:pt x="98" y="18"/>
                    </a:lnTo>
                    <a:lnTo>
                      <a:pt x="100" y="20"/>
                    </a:lnTo>
                    <a:lnTo>
                      <a:pt x="102" y="22"/>
                    </a:lnTo>
                    <a:lnTo>
                      <a:pt x="104" y="24"/>
                    </a:lnTo>
                    <a:lnTo>
                      <a:pt x="102" y="27"/>
                    </a:lnTo>
                    <a:lnTo>
                      <a:pt x="98" y="31"/>
                    </a:lnTo>
                    <a:lnTo>
                      <a:pt x="93" y="35"/>
                    </a:lnTo>
                    <a:lnTo>
                      <a:pt x="91" y="40"/>
                    </a:lnTo>
                    <a:lnTo>
                      <a:pt x="89" y="44"/>
                    </a:lnTo>
                    <a:lnTo>
                      <a:pt x="87" y="48"/>
                    </a:lnTo>
                    <a:lnTo>
                      <a:pt x="86" y="50"/>
                    </a:lnTo>
                    <a:lnTo>
                      <a:pt x="84" y="50"/>
                    </a:lnTo>
                    <a:lnTo>
                      <a:pt x="80" y="51"/>
                    </a:lnTo>
                    <a:lnTo>
                      <a:pt x="82" y="51"/>
                    </a:lnTo>
                    <a:lnTo>
                      <a:pt x="82" y="55"/>
                    </a:lnTo>
                    <a:lnTo>
                      <a:pt x="84" y="59"/>
                    </a:lnTo>
                    <a:lnTo>
                      <a:pt x="84" y="64"/>
                    </a:lnTo>
                    <a:lnTo>
                      <a:pt x="84" y="68"/>
                    </a:lnTo>
                    <a:lnTo>
                      <a:pt x="84" y="72"/>
                    </a:lnTo>
                    <a:lnTo>
                      <a:pt x="84" y="74"/>
                    </a:lnTo>
                    <a:lnTo>
                      <a:pt x="82" y="75"/>
                    </a:lnTo>
                    <a:lnTo>
                      <a:pt x="82" y="77"/>
                    </a:lnTo>
                    <a:lnTo>
                      <a:pt x="84" y="79"/>
                    </a:lnTo>
                    <a:lnTo>
                      <a:pt x="84" y="83"/>
                    </a:lnTo>
                    <a:lnTo>
                      <a:pt x="84" y="86"/>
                    </a:lnTo>
                    <a:lnTo>
                      <a:pt x="84" y="92"/>
                    </a:lnTo>
                    <a:lnTo>
                      <a:pt x="82" y="96"/>
                    </a:lnTo>
                    <a:lnTo>
                      <a:pt x="82" y="101"/>
                    </a:lnTo>
                    <a:lnTo>
                      <a:pt x="82" y="103"/>
                    </a:lnTo>
                    <a:lnTo>
                      <a:pt x="80" y="105"/>
                    </a:lnTo>
                    <a:lnTo>
                      <a:pt x="76" y="107"/>
                    </a:lnTo>
                    <a:lnTo>
                      <a:pt x="73" y="107"/>
                    </a:lnTo>
                    <a:lnTo>
                      <a:pt x="69" y="107"/>
                    </a:lnTo>
                    <a:lnTo>
                      <a:pt x="65" y="109"/>
                    </a:lnTo>
                    <a:lnTo>
                      <a:pt x="65" y="112"/>
                    </a:lnTo>
                    <a:lnTo>
                      <a:pt x="67" y="116"/>
                    </a:lnTo>
                    <a:lnTo>
                      <a:pt x="69" y="120"/>
                    </a:lnTo>
                    <a:lnTo>
                      <a:pt x="71" y="125"/>
                    </a:lnTo>
                    <a:lnTo>
                      <a:pt x="73" y="127"/>
                    </a:lnTo>
                    <a:lnTo>
                      <a:pt x="73" y="131"/>
                    </a:lnTo>
                    <a:lnTo>
                      <a:pt x="75" y="136"/>
                    </a:lnTo>
                    <a:lnTo>
                      <a:pt x="76" y="142"/>
                    </a:lnTo>
                    <a:lnTo>
                      <a:pt x="75" y="147"/>
                    </a:lnTo>
                    <a:lnTo>
                      <a:pt x="73" y="153"/>
                    </a:lnTo>
                    <a:lnTo>
                      <a:pt x="69" y="157"/>
                    </a:lnTo>
                    <a:lnTo>
                      <a:pt x="67" y="160"/>
                    </a:lnTo>
                    <a:lnTo>
                      <a:pt x="67" y="166"/>
                    </a:lnTo>
                    <a:lnTo>
                      <a:pt x="69" y="170"/>
                    </a:lnTo>
                    <a:lnTo>
                      <a:pt x="71" y="173"/>
                    </a:lnTo>
                    <a:lnTo>
                      <a:pt x="75" y="175"/>
                    </a:lnTo>
                    <a:lnTo>
                      <a:pt x="76" y="177"/>
                    </a:lnTo>
                    <a:lnTo>
                      <a:pt x="76" y="181"/>
                    </a:lnTo>
                    <a:lnTo>
                      <a:pt x="75" y="182"/>
                    </a:lnTo>
                    <a:lnTo>
                      <a:pt x="73" y="186"/>
                    </a:lnTo>
                    <a:lnTo>
                      <a:pt x="71" y="190"/>
                    </a:lnTo>
                    <a:lnTo>
                      <a:pt x="69" y="192"/>
                    </a:lnTo>
                    <a:lnTo>
                      <a:pt x="67" y="195"/>
                    </a:lnTo>
                    <a:lnTo>
                      <a:pt x="65" y="197"/>
                    </a:lnTo>
                    <a:lnTo>
                      <a:pt x="64" y="201"/>
                    </a:lnTo>
                    <a:lnTo>
                      <a:pt x="62" y="205"/>
                    </a:lnTo>
                    <a:lnTo>
                      <a:pt x="60" y="208"/>
                    </a:lnTo>
                    <a:lnTo>
                      <a:pt x="60" y="212"/>
                    </a:lnTo>
                    <a:lnTo>
                      <a:pt x="60" y="216"/>
                    </a:lnTo>
                    <a:lnTo>
                      <a:pt x="62" y="219"/>
                    </a:lnTo>
                    <a:lnTo>
                      <a:pt x="62" y="223"/>
                    </a:lnTo>
                    <a:lnTo>
                      <a:pt x="60" y="225"/>
                    </a:lnTo>
                    <a:lnTo>
                      <a:pt x="58" y="227"/>
                    </a:lnTo>
                    <a:lnTo>
                      <a:pt x="54" y="227"/>
                    </a:lnTo>
                    <a:lnTo>
                      <a:pt x="51" y="229"/>
                    </a:lnTo>
                    <a:lnTo>
                      <a:pt x="47" y="229"/>
                    </a:lnTo>
                    <a:lnTo>
                      <a:pt x="42" y="230"/>
                    </a:lnTo>
                    <a:lnTo>
                      <a:pt x="38" y="230"/>
                    </a:lnTo>
                    <a:lnTo>
                      <a:pt x="34" y="229"/>
                    </a:lnTo>
                    <a:lnTo>
                      <a:pt x="27" y="227"/>
                    </a:lnTo>
                    <a:lnTo>
                      <a:pt x="20" y="227"/>
                    </a:lnTo>
                    <a:lnTo>
                      <a:pt x="11" y="227"/>
                    </a:lnTo>
                    <a:lnTo>
                      <a:pt x="5" y="225"/>
                    </a:lnTo>
                    <a:lnTo>
                      <a:pt x="7" y="223"/>
                    </a:lnTo>
                    <a:lnTo>
                      <a:pt x="11" y="216"/>
                    </a:lnTo>
                    <a:lnTo>
                      <a:pt x="16" y="206"/>
                    </a:lnTo>
                    <a:lnTo>
                      <a:pt x="20" y="199"/>
                    </a:lnTo>
                    <a:lnTo>
                      <a:pt x="22" y="194"/>
                    </a:lnTo>
                    <a:lnTo>
                      <a:pt x="20" y="194"/>
                    </a:lnTo>
                    <a:lnTo>
                      <a:pt x="18" y="192"/>
                    </a:lnTo>
                    <a:lnTo>
                      <a:pt x="20" y="190"/>
                    </a:lnTo>
                    <a:lnTo>
                      <a:pt x="20" y="186"/>
                    </a:lnTo>
                    <a:lnTo>
                      <a:pt x="20" y="181"/>
                    </a:lnTo>
                    <a:lnTo>
                      <a:pt x="22" y="177"/>
                    </a:lnTo>
                    <a:lnTo>
                      <a:pt x="22" y="175"/>
                    </a:lnTo>
                    <a:lnTo>
                      <a:pt x="22" y="171"/>
                    </a:lnTo>
                    <a:lnTo>
                      <a:pt x="20" y="168"/>
                    </a:lnTo>
                    <a:lnTo>
                      <a:pt x="20" y="166"/>
                    </a:lnTo>
                    <a:lnTo>
                      <a:pt x="20" y="164"/>
                    </a:lnTo>
                    <a:lnTo>
                      <a:pt x="22" y="160"/>
                    </a:lnTo>
                    <a:lnTo>
                      <a:pt x="20" y="162"/>
                    </a:lnTo>
                    <a:lnTo>
                      <a:pt x="16" y="162"/>
                    </a:lnTo>
                    <a:lnTo>
                      <a:pt x="14" y="164"/>
                    </a:lnTo>
                    <a:lnTo>
                      <a:pt x="11" y="164"/>
                    </a:lnTo>
                    <a:lnTo>
                      <a:pt x="9" y="164"/>
                    </a:lnTo>
                    <a:lnTo>
                      <a:pt x="7" y="164"/>
                    </a:lnTo>
                    <a:lnTo>
                      <a:pt x="7" y="162"/>
                    </a:lnTo>
                    <a:lnTo>
                      <a:pt x="7" y="160"/>
                    </a:lnTo>
                    <a:lnTo>
                      <a:pt x="7" y="157"/>
                    </a:lnTo>
                    <a:lnTo>
                      <a:pt x="7" y="153"/>
                    </a:lnTo>
                    <a:lnTo>
                      <a:pt x="9" y="149"/>
                    </a:lnTo>
                    <a:lnTo>
                      <a:pt x="9" y="147"/>
                    </a:lnTo>
                    <a:lnTo>
                      <a:pt x="7" y="149"/>
                    </a:lnTo>
                    <a:lnTo>
                      <a:pt x="5" y="149"/>
                    </a:lnTo>
                    <a:lnTo>
                      <a:pt x="3" y="149"/>
                    </a:lnTo>
                    <a:lnTo>
                      <a:pt x="1" y="149"/>
                    </a:lnTo>
                    <a:lnTo>
                      <a:pt x="0" y="147"/>
                    </a:lnTo>
                    <a:lnTo>
                      <a:pt x="1" y="144"/>
                    </a:lnTo>
                    <a:lnTo>
                      <a:pt x="1" y="140"/>
                    </a:lnTo>
                    <a:lnTo>
                      <a:pt x="3" y="136"/>
                    </a:lnTo>
                    <a:lnTo>
                      <a:pt x="3" y="131"/>
                    </a:lnTo>
                    <a:lnTo>
                      <a:pt x="1" y="129"/>
                    </a:lnTo>
                    <a:lnTo>
                      <a:pt x="1" y="127"/>
                    </a:lnTo>
                    <a:lnTo>
                      <a:pt x="1" y="123"/>
                    </a:lnTo>
                    <a:lnTo>
                      <a:pt x="1" y="120"/>
                    </a:lnTo>
                    <a:lnTo>
                      <a:pt x="3" y="118"/>
                    </a:lnTo>
                    <a:lnTo>
                      <a:pt x="5" y="118"/>
                    </a:lnTo>
                    <a:lnTo>
                      <a:pt x="7" y="118"/>
                    </a:lnTo>
                    <a:lnTo>
                      <a:pt x="11" y="114"/>
                    </a:lnTo>
                    <a:lnTo>
                      <a:pt x="14" y="109"/>
                    </a:lnTo>
                    <a:lnTo>
                      <a:pt x="16" y="103"/>
                    </a:lnTo>
                    <a:lnTo>
                      <a:pt x="16" y="98"/>
                    </a:lnTo>
                    <a:lnTo>
                      <a:pt x="16" y="96"/>
                    </a:lnTo>
                    <a:lnTo>
                      <a:pt x="14" y="96"/>
                    </a:lnTo>
                    <a:lnTo>
                      <a:pt x="14" y="94"/>
                    </a:lnTo>
                    <a:lnTo>
                      <a:pt x="18" y="83"/>
                    </a:lnTo>
                    <a:lnTo>
                      <a:pt x="23" y="72"/>
                    </a:lnTo>
                    <a:lnTo>
                      <a:pt x="25" y="62"/>
                    </a:lnTo>
                    <a:lnTo>
                      <a:pt x="27" y="55"/>
                    </a:lnTo>
                    <a:lnTo>
                      <a:pt x="27" y="48"/>
                    </a:lnTo>
                    <a:lnTo>
                      <a:pt x="29" y="42"/>
                    </a:lnTo>
                    <a:lnTo>
                      <a:pt x="31" y="37"/>
                    </a:lnTo>
                    <a:lnTo>
                      <a:pt x="31" y="31"/>
                    </a:lnTo>
                    <a:lnTo>
                      <a:pt x="31" y="24"/>
                    </a:lnTo>
                    <a:lnTo>
                      <a:pt x="31" y="22"/>
                    </a:lnTo>
                    <a:lnTo>
                      <a:pt x="32" y="18"/>
                    </a:lnTo>
                    <a:lnTo>
                      <a:pt x="32" y="16"/>
                    </a:lnTo>
                    <a:lnTo>
                      <a:pt x="31" y="15"/>
                    </a:lnTo>
                    <a:lnTo>
                      <a:pt x="31" y="13"/>
                    </a:lnTo>
                    <a:lnTo>
                      <a:pt x="31" y="7"/>
                    </a:lnTo>
                    <a:lnTo>
                      <a:pt x="32" y="3"/>
                    </a:lnTo>
                    <a:lnTo>
                      <a:pt x="36" y="2"/>
                    </a:lnTo>
                    <a:lnTo>
                      <a:pt x="43" y="2"/>
                    </a:lnTo>
                    <a:lnTo>
                      <a:pt x="45" y="2"/>
                    </a:lnTo>
                    <a:lnTo>
                      <a:pt x="47" y="0"/>
                    </a:lnTo>
                    <a:lnTo>
                      <a:pt x="5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1" name="Freeform 1557"/>
              <p:cNvSpPr>
                <a:spLocks/>
              </p:cNvSpPr>
              <p:nvPr/>
            </p:nvSpPr>
            <p:spPr bwMode="auto">
              <a:xfrm>
                <a:off x="4625975" y="2247900"/>
                <a:ext cx="331788" cy="266700"/>
              </a:xfrm>
              <a:custGeom>
                <a:avLst/>
                <a:gdLst>
                  <a:gd name="T0" fmla="*/ 86 w 419"/>
                  <a:gd name="T1" fmla="*/ 8 h 336"/>
                  <a:gd name="T2" fmla="*/ 104 w 419"/>
                  <a:gd name="T3" fmla="*/ 4 h 336"/>
                  <a:gd name="T4" fmla="*/ 183 w 419"/>
                  <a:gd name="T5" fmla="*/ 10 h 336"/>
                  <a:gd name="T6" fmla="*/ 199 w 419"/>
                  <a:gd name="T7" fmla="*/ 8 h 336"/>
                  <a:gd name="T8" fmla="*/ 232 w 419"/>
                  <a:gd name="T9" fmla="*/ 10 h 336"/>
                  <a:gd name="T10" fmla="*/ 258 w 419"/>
                  <a:gd name="T11" fmla="*/ 13 h 336"/>
                  <a:gd name="T12" fmla="*/ 269 w 419"/>
                  <a:gd name="T13" fmla="*/ 21 h 336"/>
                  <a:gd name="T14" fmla="*/ 289 w 419"/>
                  <a:gd name="T15" fmla="*/ 28 h 336"/>
                  <a:gd name="T16" fmla="*/ 318 w 419"/>
                  <a:gd name="T17" fmla="*/ 43 h 336"/>
                  <a:gd name="T18" fmla="*/ 333 w 419"/>
                  <a:gd name="T19" fmla="*/ 39 h 336"/>
                  <a:gd name="T20" fmla="*/ 346 w 419"/>
                  <a:gd name="T21" fmla="*/ 43 h 336"/>
                  <a:gd name="T22" fmla="*/ 357 w 419"/>
                  <a:gd name="T23" fmla="*/ 52 h 336"/>
                  <a:gd name="T24" fmla="*/ 375 w 419"/>
                  <a:gd name="T25" fmla="*/ 48 h 336"/>
                  <a:gd name="T26" fmla="*/ 402 w 419"/>
                  <a:gd name="T27" fmla="*/ 47 h 336"/>
                  <a:gd name="T28" fmla="*/ 419 w 419"/>
                  <a:gd name="T29" fmla="*/ 48 h 336"/>
                  <a:gd name="T30" fmla="*/ 415 w 419"/>
                  <a:gd name="T31" fmla="*/ 58 h 336"/>
                  <a:gd name="T32" fmla="*/ 415 w 419"/>
                  <a:gd name="T33" fmla="*/ 72 h 336"/>
                  <a:gd name="T34" fmla="*/ 395 w 419"/>
                  <a:gd name="T35" fmla="*/ 87 h 336"/>
                  <a:gd name="T36" fmla="*/ 335 w 419"/>
                  <a:gd name="T37" fmla="*/ 120 h 336"/>
                  <a:gd name="T38" fmla="*/ 329 w 419"/>
                  <a:gd name="T39" fmla="*/ 137 h 336"/>
                  <a:gd name="T40" fmla="*/ 303 w 419"/>
                  <a:gd name="T41" fmla="*/ 159 h 336"/>
                  <a:gd name="T42" fmla="*/ 309 w 419"/>
                  <a:gd name="T43" fmla="*/ 207 h 336"/>
                  <a:gd name="T44" fmla="*/ 298 w 419"/>
                  <a:gd name="T45" fmla="*/ 226 h 336"/>
                  <a:gd name="T46" fmla="*/ 294 w 419"/>
                  <a:gd name="T47" fmla="*/ 239 h 336"/>
                  <a:gd name="T48" fmla="*/ 293 w 419"/>
                  <a:gd name="T49" fmla="*/ 253 h 336"/>
                  <a:gd name="T50" fmla="*/ 278 w 419"/>
                  <a:gd name="T51" fmla="*/ 259 h 336"/>
                  <a:gd name="T52" fmla="*/ 254 w 419"/>
                  <a:gd name="T53" fmla="*/ 283 h 336"/>
                  <a:gd name="T54" fmla="*/ 236 w 419"/>
                  <a:gd name="T55" fmla="*/ 301 h 336"/>
                  <a:gd name="T56" fmla="*/ 190 w 419"/>
                  <a:gd name="T57" fmla="*/ 312 h 336"/>
                  <a:gd name="T58" fmla="*/ 146 w 419"/>
                  <a:gd name="T59" fmla="*/ 325 h 336"/>
                  <a:gd name="T60" fmla="*/ 122 w 419"/>
                  <a:gd name="T61" fmla="*/ 336 h 336"/>
                  <a:gd name="T62" fmla="*/ 106 w 419"/>
                  <a:gd name="T63" fmla="*/ 323 h 336"/>
                  <a:gd name="T64" fmla="*/ 102 w 419"/>
                  <a:gd name="T65" fmla="*/ 312 h 336"/>
                  <a:gd name="T66" fmla="*/ 95 w 419"/>
                  <a:gd name="T67" fmla="*/ 305 h 336"/>
                  <a:gd name="T68" fmla="*/ 77 w 419"/>
                  <a:gd name="T69" fmla="*/ 292 h 336"/>
                  <a:gd name="T70" fmla="*/ 49 w 419"/>
                  <a:gd name="T71" fmla="*/ 294 h 336"/>
                  <a:gd name="T72" fmla="*/ 55 w 419"/>
                  <a:gd name="T73" fmla="*/ 253 h 336"/>
                  <a:gd name="T74" fmla="*/ 49 w 419"/>
                  <a:gd name="T75" fmla="*/ 226 h 336"/>
                  <a:gd name="T76" fmla="*/ 47 w 419"/>
                  <a:gd name="T77" fmla="*/ 181 h 336"/>
                  <a:gd name="T78" fmla="*/ 60 w 419"/>
                  <a:gd name="T79" fmla="*/ 174 h 336"/>
                  <a:gd name="T80" fmla="*/ 62 w 419"/>
                  <a:gd name="T81" fmla="*/ 146 h 336"/>
                  <a:gd name="T82" fmla="*/ 64 w 419"/>
                  <a:gd name="T83" fmla="*/ 122 h 336"/>
                  <a:gd name="T84" fmla="*/ 69 w 419"/>
                  <a:gd name="T85" fmla="*/ 111 h 336"/>
                  <a:gd name="T86" fmla="*/ 84 w 419"/>
                  <a:gd name="T87" fmla="*/ 93 h 336"/>
                  <a:gd name="T88" fmla="*/ 73 w 419"/>
                  <a:gd name="T89" fmla="*/ 80 h 336"/>
                  <a:gd name="T90" fmla="*/ 51 w 419"/>
                  <a:gd name="T91" fmla="*/ 82 h 336"/>
                  <a:gd name="T92" fmla="*/ 36 w 419"/>
                  <a:gd name="T93" fmla="*/ 74 h 336"/>
                  <a:gd name="T94" fmla="*/ 16 w 419"/>
                  <a:gd name="T95" fmla="*/ 71 h 336"/>
                  <a:gd name="T96" fmla="*/ 11 w 419"/>
                  <a:gd name="T97" fmla="*/ 63 h 336"/>
                  <a:gd name="T98" fmla="*/ 11 w 419"/>
                  <a:gd name="T99" fmla="*/ 56 h 336"/>
                  <a:gd name="T100" fmla="*/ 5 w 419"/>
                  <a:gd name="T101" fmla="*/ 41 h 336"/>
                  <a:gd name="T102" fmla="*/ 3 w 419"/>
                  <a:gd name="T103" fmla="*/ 30 h 336"/>
                  <a:gd name="T104" fmla="*/ 0 w 419"/>
                  <a:gd name="T105" fmla="*/ 24 h 336"/>
                  <a:gd name="T106" fmla="*/ 16 w 419"/>
                  <a:gd name="T107" fmla="*/ 13 h 336"/>
                  <a:gd name="T108" fmla="*/ 27 w 419"/>
                  <a:gd name="T109" fmla="*/ 4 h 3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19"/>
                  <a:gd name="T166" fmla="*/ 0 h 336"/>
                  <a:gd name="T167" fmla="*/ 419 w 419"/>
                  <a:gd name="T168" fmla="*/ 336 h 3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19" h="336">
                    <a:moveTo>
                      <a:pt x="44" y="0"/>
                    </a:moveTo>
                    <a:lnTo>
                      <a:pt x="47" y="2"/>
                    </a:lnTo>
                    <a:lnTo>
                      <a:pt x="53" y="4"/>
                    </a:lnTo>
                    <a:lnTo>
                      <a:pt x="58" y="6"/>
                    </a:lnTo>
                    <a:lnTo>
                      <a:pt x="67" y="8"/>
                    </a:lnTo>
                    <a:lnTo>
                      <a:pt x="77" y="8"/>
                    </a:lnTo>
                    <a:lnTo>
                      <a:pt x="86" y="8"/>
                    </a:lnTo>
                    <a:lnTo>
                      <a:pt x="89" y="8"/>
                    </a:lnTo>
                    <a:lnTo>
                      <a:pt x="93" y="6"/>
                    </a:lnTo>
                    <a:lnTo>
                      <a:pt x="97" y="6"/>
                    </a:lnTo>
                    <a:lnTo>
                      <a:pt x="100" y="4"/>
                    </a:lnTo>
                    <a:lnTo>
                      <a:pt x="102" y="4"/>
                    </a:lnTo>
                    <a:lnTo>
                      <a:pt x="104" y="4"/>
                    </a:lnTo>
                    <a:lnTo>
                      <a:pt x="106" y="6"/>
                    </a:lnTo>
                    <a:lnTo>
                      <a:pt x="126" y="10"/>
                    </a:lnTo>
                    <a:lnTo>
                      <a:pt x="150" y="10"/>
                    </a:lnTo>
                    <a:lnTo>
                      <a:pt x="170" y="6"/>
                    </a:lnTo>
                    <a:lnTo>
                      <a:pt x="174" y="6"/>
                    </a:lnTo>
                    <a:lnTo>
                      <a:pt x="179" y="8"/>
                    </a:lnTo>
                    <a:lnTo>
                      <a:pt x="183" y="10"/>
                    </a:lnTo>
                    <a:lnTo>
                      <a:pt x="186" y="12"/>
                    </a:lnTo>
                    <a:lnTo>
                      <a:pt x="190" y="12"/>
                    </a:lnTo>
                    <a:lnTo>
                      <a:pt x="192" y="12"/>
                    </a:lnTo>
                    <a:lnTo>
                      <a:pt x="194" y="10"/>
                    </a:lnTo>
                    <a:lnTo>
                      <a:pt x="196" y="8"/>
                    </a:lnTo>
                    <a:lnTo>
                      <a:pt x="197" y="6"/>
                    </a:lnTo>
                    <a:lnTo>
                      <a:pt x="199" y="8"/>
                    </a:lnTo>
                    <a:lnTo>
                      <a:pt x="203" y="8"/>
                    </a:lnTo>
                    <a:lnTo>
                      <a:pt x="206" y="10"/>
                    </a:lnTo>
                    <a:lnTo>
                      <a:pt x="210" y="10"/>
                    </a:lnTo>
                    <a:lnTo>
                      <a:pt x="216" y="12"/>
                    </a:lnTo>
                    <a:lnTo>
                      <a:pt x="223" y="12"/>
                    </a:lnTo>
                    <a:lnTo>
                      <a:pt x="228" y="12"/>
                    </a:lnTo>
                    <a:lnTo>
                      <a:pt x="232" y="10"/>
                    </a:lnTo>
                    <a:lnTo>
                      <a:pt x="236" y="10"/>
                    </a:lnTo>
                    <a:lnTo>
                      <a:pt x="239" y="10"/>
                    </a:lnTo>
                    <a:lnTo>
                      <a:pt x="249" y="10"/>
                    </a:lnTo>
                    <a:lnTo>
                      <a:pt x="250" y="12"/>
                    </a:lnTo>
                    <a:lnTo>
                      <a:pt x="252" y="13"/>
                    </a:lnTo>
                    <a:lnTo>
                      <a:pt x="256" y="13"/>
                    </a:lnTo>
                    <a:lnTo>
                      <a:pt x="258" y="13"/>
                    </a:lnTo>
                    <a:lnTo>
                      <a:pt x="258" y="15"/>
                    </a:lnTo>
                    <a:lnTo>
                      <a:pt x="260" y="17"/>
                    </a:lnTo>
                    <a:lnTo>
                      <a:pt x="260" y="19"/>
                    </a:lnTo>
                    <a:lnTo>
                      <a:pt x="261" y="21"/>
                    </a:lnTo>
                    <a:lnTo>
                      <a:pt x="265" y="21"/>
                    </a:lnTo>
                    <a:lnTo>
                      <a:pt x="269" y="21"/>
                    </a:lnTo>
                    <a:lnTo>
                      <a:pt x="271" y="23"/>
                    </a:lnTo>
                    <a:lnTo>
                      <a:pt x="272" y="26"/>
                    </a:lnTo>
                    <a:lnTo>
                      <a:pt x="274" y="28"/>
                    </a:lnTo>
                    <a:lnTo>
                      <a:pt x="276" y="28"/>
                    </a:lnTo>
                    <a:lnTo>
                      <a:pt x="282" y="30"/>
                    </a:lnTo>
                    <a:lnTo>
                      <a:pt x="285" y="28"/>
                    </a:lnTo>
                    <a:lnTo>
                      <a:pt x="289" y="28"/>
                    </a:lnTo>
                    <a:lnTo>
                      <a:pt x="294" y="30"/>
                    </a:lnTo>
                    <a:lnTo>
                      <a:pt x="298" y="34"/>
                    </a:lnTo>
                    <a:lnTo>
                      <a:pt x="303" y="37"/>
                    </a:lnTo>
                    <a:lnTo>
                      <a:pt x="305" y="37"/>
                    </a:lnTo>
                    <a:lnTo>
                      <a:pt x="309" y="39"/>
                    </a:lnTo>
                    <a:lnTo>
                      <a:pt x="313" y="41"/>
                    </a:lnTo>
                    <a:lnTo>
                      <a:pt x="318" y="43"/>
                    </a:lnTo>
                    <a:lnTo>
                      <a:pt x="322" y="45"/>
                    </a:lnTo>
                    <a:lnTo>
                      <a:pt x="325" y="47"/>
                    </a:lnTo>
                    <a:lnTo>
                      <a:pt x="327" y="47"/>
                    </a:lnTo>
                    <a:lnTo>
                      <a:pt x="331" y="45"/>
                    </a:lnTo>
                    <a:lnTo>
                      <a:pt x="331" y="43"/>
                    </a:lnTo>
                    <a:lnTo>
                      <a:pt x="333" y="41"/>
                    </a:lnTo>
                    <a:lnTo>
                      <a:pt x="333" y="39"/>
                    </a:lnTo>
                    <a:lnTo>
                      <a:pt x="335" y="37"/>
                    </a:lnTo>
                    <a:lnTo>
                      <a:pt x="336" y="39"/>
                    </a:lnTo>
                    <a:lnTo>
                      <a:pt x="338" y="39"/>
                    </a:lnTo>
                    <a:lnTo>
                      <a:pt x="340" y="41"/>
                    </a:lnTo>
                    <a:lnTo>
                      <a:pt x="342" y="41"/>
                    </a:lnTo>
                    <a:lnTo>
                      <a:pt x="346" y="43"/>
                    </a:lnTo>
                    <a:lnTo>
                      <a:pt x="347" y="45"/>
                    </a:lnTo>
                    <a:lnTo>
                      <a:pt x="351" y="45"/>
                    </a:lnTo>
                    <a:lnTo>
                      <a:pt x="353" y="47"/>
                    </a:lnTo>
                    <a:lnTo>
                      <a:pt x="353" y="45"/>
                    </a:lnTo>
                    <a:lnTo>
                      <a:pt x="353" y="48"/>
                    </a:lnTo>
                    <a:lnTo>
                      <a:pt x="355" y="50"/>
                    </a:lnTo>
                    <a:lnTo>
                      <a:pt x="357" y="52"/>
                    </a:lnTo>
                    <a:lnTo>
                      <a:pt x="358" y="52"/>
                    </a:lnTo>
                    <a:lnTo>
                      <a:pt x="362" y="50"/>
                    </a:lnTo>
                    <a:lnTo>
                      <a:pt x="364" y="48"/>
                    </a:lnTo>
                    <a:lnTo>
                      <a:pt x="366" y="47"/>
                    </a:lnTo>
                    <a:lnTo>
                      <a:pt x="369" y="45"/>
                    </a:lnTo>
                    <a:lnTo>
                      <a:pt x="373" y="47"/>
                    </a:lnTo>
                    <a:lnTo>
                      <a:pt x="375" y="48"/>
                    </a:lnTo>
                    <a:lnTo>
                      <a:pt x="379" y="50"/>
                    </a:lnTo>
                    <a:lnTo>
                      <a:pt x="382" y="50"/>
                    </a:lnTo>
                    <a:lnTo>
                      <a:pt x="386" y="48"/>
                    </a:lnTo>
                    <a:lnTo>
                      <a:pt x="391" y="48"/>
                    </a:lnTo>
                    <a:lnTo>
                      <a:pt x="395" y="48"/>
                    </a:lnTo>
                    <a:lnTo>
                      <a:pt x="399" y="47"/>
                    </a:lnTo>
                    <a:lnTo>
                      <a:pt x="402" y="47"/>
                    </a:lnTo>
                    <a:lnTo>
                      <a:pt x="404" y="45"/>
                    </a:lnTo>
                    <a:lnTo>
                      <a:pt x="406" y="45"/>
                    </a:lnTo>
                    <a:lnTo>
                      <a:pt x="410" y="45"/>
                    </a:lnTo>
                    <a:lnTo>
                      <a:pt x="413" y="47"/>
                    </a:lnTo>
                    <a:lnTo>
                      <a:pt x="417" y="47"/>
                    </a:lnTo>
                    <a:lnTo>
                      <a:pt x="419" y="48"/>
                    </a:lnTo>
                    <a:lnTo>
                      <a:pt x="417" y="50"/>
                    </a:lnTo>
                    <a:lnTo>
                      <a:pt x="415" y="52"/>
                    </a:lnTo>
                    <a:lnTo>
                      <a:pt x="413" y="54"/>
                    </a:lnTo>
                    <a:lnTo>
                      <a:pt x="411" y="54"/>
                    </a:lnTo>
                    <a:lnTo>
                      <a:pt x="411" y="56"/>
                    </a:lnTo>
                    <a:lnTo>
                      <a:pt x="413" y="56"/>
                    </a:lnTo>
                    <a:lnTo>
                      <a:pt x="415" y="58"/>
                    </a:lnTo>
                    <a:lnTo>
                      <a:pt x="417" y="60"/>
                    </a:lnTo>
                    <a:lnTo>
                      <a:pt x="417" y="61"/>
                    </a:lnTo>
                    <a:lnTo>
                      <a:pt x="415" y="63"/>
                    </a:lnTo>
                    <a:lnTo>
                      <a:pt x="415" y="65"/>
                    </a:lnTo>
                    <a:lnTo>
                      <a:pt x="415" y="69"/>
                    </a:lnTo>
                    <a:lnTo>
                      <a:pt x="415" y="72"/>
                    </a:lnTo>
                    <a:lnTo>
                      <a:pt x="415" y="74"/>
                    </a:lnTo>
                    <a:lnTo>
                      <a:pt x="413" y="76"/>
                    </a:lnTo>
                    <a:lnTo>
                      <a:pt x="411" y="80"/>
                    </a:lnTo>
                    <a:lnTo>
                      <a:pt x="408" y="82"/>
                    </a:lnTo>
                    <a:lnTo>
                      <a:pt x="404" y="84"/>
                    </a:lnTo>
                    <a:lnTo>
                      <a:pt x="399" y="85"/>
                    </a:lnTo>
                    <a:lnTo>
                      <a:pt x="395" y="87"/>
                    </a:lnTo>
                    <a:lnTo>
                      <a:pt x="390" y="89"/>
                    </a:lnTo>
                    <a:lnTo>
                      <a:pt x="386" y="93"/>
                    </a:lnTo>
                    <a:lnTo>
                      <a:pt x="382" y="96"/>
                    </a:lnTo>
                    <a:lnTo>
                      <a:pt x="379" y="100"/>
                    </a:lnTo>
                    <a:lnTo>
                      <a:pt x="340" y="117"/>
                    </a:lnTo>
                    <a:lnTo>
                      <a:pt x="336" y="119"/>
                    </a:lnTo>
                    <a:lnTo>
                      <a:pt x="335" y="120"/>
                    </a:lnTo>
                    <a:lnTo>
                      <a:pt x="335" y="124"/>
                    </a:lnTo>
                    <a:lnTo>
                      <a:pt x="335" y="126"/>
                    </a:lnTo>
                    <a:lnTo>
                      <a:pt x="335" y="130"/>
                    </a:lnTo>
                    <a:lnTo>
                      <a:pt x="333" y="133"/>
                    </a:lnTo>
                    <a:lnTo>
                      <a:pt x="331" y="135"/>
                    </a:lnTo>
                    <a:lnTo>
                      <a:pt x="329" y="137"/>
                    </a:lnTo>
                    <a:lnTo>
                      <a:pt x="327" y="135"/>
                    </a:lnTo>
                    <a:lnTo>
                      <a:pt x="327" y="133"/>
                    </a:lnTo>
                    <a:lnTo>
                      <a:pt x="325" y="139"/>
                    </a:lnTo>
                    <a:lnTo>
                      <a:pt x="320" y="144"/>
                    </a:lnTo>
                    <a:lnTo>
                      <a:pt x="311" y="154"/>
                    </a:lnTo>
                    <a:lnTo>
                      <a:pt x="303" y="159"/>
                    </a:lnTo>
                    <a:lnTo>
                      <a:pt x="298" y="165"/>
                    </a:lnTo>
                    <a:lnTo>
                      <a:pt x="293" y="174"/>
                    </a:lnTo>
                    <a:lnTo>
                      <a:pt x="291" y="187"/>
                    </a:lnTo>
                    <a:lnTo>
                      <a:pt x="294" y="196"/>
                    </a:lnTo>
                    <a:lnTo>
                      <a:pt x="303" y="203"/>
                    </a:lnTo>
                    <a:lnTo>
                      <a:pt x="307" y="205"/>
                    </a:lnTo>
                    <a:lnTo>
                      <a:pt x="309" y="207"/>
                    </a:lnTo>
                    <a:lnTo>
                      <a:pt x="309" y="209"/>
                    </a:lnTo>
                    <a:lnTo>
                      <a:pt x="307" y="211"/>
                    </a:lnTo>
                    <a:lnTo>
                      <a:pt x="303" y="215"/>
                    </a:lnTo>
                    <a:lnTo>
                      <a:pt x="302" y="216"/>
                    </a:lnTo>
                    <a:lnTo>
                      <a:pt x="300" y="218"/>
                    </a:lnTo>
                    <a:lnTo>
                      <a:pt x="300" y="222"/>
                    </a:lnTo>
                    <a:lnTo>
                      <a:pt x="298" y="226"/>
                    </a:lnTo>
                    <a:lnTo>
                      <a:pt x="298" y="227"/>
                    </a:lnTo>
                    <a:lnTo>
                      <a:pt x="296" y="229"/>
                    </a:lnTo>
                    <a:lnTo>
                      <a:pt x="296" y="231"/>
                    </a:lnTo>
                    <a:lnTo>
                      <a:pt x="294" y="231"/>
                    </a:lnTo>
                    <a:lnTo>
                      <a:pt x="294" y="233"/>
                    </a:lnTo>
                    <a:lnTo>
                      <a:pt x="294" y="237"/>
                    </a:lnTo>
                    <a:lnTo>
                      <a:pt x="294" y="239"/>
                    </a:lnTo>
                    <a:lnTo>
                      <a:pt x="293" y="242"/>
                    </a:lnTo>
                    <a:lnTo>
                      <a:pt x="291" y="246"/>
                    </a:lnTo>
                    <a:lnTo>
                      <a:pt x="289" y="248"/>
                    </a:lnTo>
                    <a:lnTo>
                      <a:pt x="289" y="251"/>
                    </a:lnTo>
                    <a:lnTo>
                      <a:pt x="291" y="253"/>
                    </a:lnTo>
                    <a:lnTo>
                      <a:pt x="293" y="253"/>
                    </a:lnTo>
                    <a:lnTo>
                      <a:pt x="291" y="255"/>
                    </a:lnTo>
                    <a:lnTo>
                      <a:pt x="289" y="257"/>
                    </a:lnTo>
                    <a:lnTo>
                      <a:pt x="287" y="259"/>
                    </a:lnTo>
                    <a:lnTo>
                      <a:pt x="283" y="259"/>
                    </a:lnTo>
                    <a:lnTo>
                      <a:pt x="280" y="259"/>
                    </a:lnTo>
                    <a:lnTo>
                      <a:pt x="278" y="259"/>
                    </a:lnTo>
                    <a:lnTo>
                      <a:pt x="274" y="261"/>
                    </a:lnTo>
                    <a:lnTo>
                      <a:pt x="271" y="266"/>
                    </a:lnTo>
                    <a:lnTo>
                      <a:pt x="265" y="270"/>
                    </a:lnTo>
                    <a:lnTo>
                      <a:pt x="260" y="274"/>
                    </a:lnTo>
                    <a:lnTo>
                      <a:pt x="256" y="277"/>
                    </a:lnTo>
                    <a:lnTo>
                      <a:pt x="254" y="279"/>
                    </a:lnTo>
                    <a:lnTo>
                      <a:pt x="254" y="283"/>
                    </a:lnTo>
                    <a:lnTo>
                      <a:pt x="252" y="286"/>
                    </a:lnTo>
                    <a:lnTo>
                      <a:pt x="252" y="290"/>
                    </a:lnTo>
                    <a:lnTo>
                      <a:pt x="249" y="296"/>
                    </a:lnTo>
                    <a:lnTo>
                      <a:pt x="247" y="299"/>
                    </a:lnTo>
                    <a:lnTo>
                      <a:pt x="245" y="299"/>
                    </a:lnTo>
                    <a:lnTo>
                      <a:pt x="241" y="301"/>
                    </a:lnTo>
                    <a:lnTo>
                      <a:pt x="236" y="301"/>
                    </a:lnTo>
                    <a:lnTo>
                      <a:pt x="232" y="303"/>
                    </a:lnTo>
                    <a:lnTo>
                      <a:pt x="223" y="305"/>
                    </a:lnTo>
                    <a:lnTo>
                      <a:pt x="212" y="305"/>
                    </a:lnTo>
                    <a:lnTo>
                      <a:pt x="201" y="307"/>
                    </a:lnTo>
                    <a:lnTo>
                      <a:pt x="197" y="309"/>
                    </a:lnTo>
                    <a:lnTo>
                      <a:pt x="194" y="310"/>
                    </a:lnTo>
                    <a:lnTo>
                      <a:pt x="190" y="312"/>
                    </a:lnTo>
                    <a:lnTo>
                      <a:pt x="186" y="316"/>
                    </a:lnTo>
                    <a:lnTo>
                      <a:pt x="181" y="318"/>
                    </a:lnTo>
                    <a:lnTo>
                      <a:pt x="177" y="318"/>
                    </a:lnTo>
                    <a:lnTo>
                      <a:pt x="174" y="316"/>
                    </a:lnTo>
                    <a:lnTo>
                      <a:pt x="166" y="316"/>
                    </a:lnTo>
                    <a:lnTo>
                      <a:pt x="155" y="320"/>
                    </a:lnTo>
                    <a:lnTo>
                      <a:pt x="146" y="325"/>
                    </a:lnTo>
                    <a:lnTo>
                      <a:pt x="139" y="329"/>
                    </a:lnTo>
                    <a:lnTo>
                      <a:pt x="135" y="331"/>
                    </a:lnTo>
                    <a:lnTo>
                      <a:pt x="133" y="334"/>
                    </a:lnTo>
                    <a:lnTo>
                      <a:pt x="131" y="336"/>
                    </a:lnTo>
                    <a:lnTo>
                      <a:pt x="128" y="336"/>
                    </a:lnTo>
                    <a:lnTo>
                      <a:pt x="126" y="336"/>
                    </a:lnTo>
                    <a:lnTo>
                      <a:pt x="122" y="336"/>
                    </a:lnTo>
                    <a:lnTo>
                      <a:pt x="120" y="336"/>
                    </a:lnTo>
                    <a:lnTo>
                      <a:pt x="117" y="336"/>
                    </a:lnTo>
                    <a:lnTo>
                      <a:pt x="113" y="334"/>
                    </a:lnTo>
                    <a:lnTo>
                      <a:pt x="109" y="333"/>
                    </a:lnTo>
                    <a:lnTo>
                      <a:pt x="108" y="331"/>
                    </a:lnTo>
                    <a:lnTo>
                      <a:pt x="106" y="327"/>
                    </a:lnTo>
                    <a:lnTo>
                      <a:pt x="106" y="323"/>
                    </a:lnTo>
                    <a:lnTo>
                      <a:pt x="108" y="320"/>
                    </a:lnTo>
                    <a:lnTo>
                      <a:pt x="106" y="318"/>
                    </a:lnTo>
                    <a:lnTo>
                      <a:pt x="106" y="316"/>
                    </a:lnTo>
                    <a:lnTo>
                      <a:pt x="104" y="314"/>
                    </a:lnTo>
                    <a:lnTo>
                      <a:pt x="102" y="312"/>
                    </a:lnTo>
                    <a:lnTo>
                      <a:pt x="102" y="310"/>
                    </a:lnTo>
                    <a:lnTo>
                      <a:pt x="104" y="309"/>
                    </a:lnTo>
                    <a:lnTo>
                      <a:pt x="104" y="307"/>
                    </a:lnTo>
                    <a:lnTo>
                      <a:pt x="102" y="309"/>
                    </a:lnTo>
                    <a:lnTo>
                      <a:pt x="100" y="309"/>
                    </a:lnTo>
                    <a:lnTo>
                      <a:pt x="99" y="307"/>
                    </a:lnTo>
                    <a:lnTo>
                      <a:pt x="95" y="305"/>
                    </a:lnTo>
                    <a:lnTo>
                      <a:pt x="91" y="301"/>
                    </a:lnTo>
                    <a:lnTo>
                      <a:pt x="88" y="299"/>
                    </a:lnTo>
                    <a:lnTo>
                      <a:pt x="84" y="298"/>
                    </a:lnTo>
                    <a:lnTo>
                      <a:pt x="78" y="296"/>
                    </a:lnTo>
                    <a:lnTo>
                      <a:pt x="77" y="296"/>
                    </a:lnTo>
                    <a:lnTo>
                      <a:pt x="77" y="294"/>
                    </a:lnTo>
                    <a:lnTo>
                      <a:pt x="77" y="292"/>
                    </a:lnTo>
                    <a:lnTo>
                      <a:pt x="75" y="292"/>
                    </a:lnTo>
                    <a:lnTo>
                      <a:pt x="73" y="292"/>
                    </a:lnTo>
                    <a:lnTo>
                      <a:pt x="71" y="292"/>
                    </a:lnTo>
                    <a:lnTo>
                      <a:pt x="67" y="294"/>
                    </a:lnTo>
                    <a:lnTo>
                      <a:pt x="60" y="294"/>
                    </a:lnTo>
                    <a:lnTo>
                      <a:pt x="55" y="294"/>
                    </a:lnTo>
                    <a:lnTo>
                      <a:pt x="49" y="294"/>
                    </a:lnTo>
                    <a:lnTo>
                      <a:pt x="45" y="292"/>
                    </a:lnTo>
                    <a:lnTo>
                      <a:pt x="40" y="286"/>
                    </a:lnTo>
                    <a:lnTo>
                      <a:pt x="40" y="277"/>
                    </a:lnTo>
                    <a:lnTo>
                      <a:pt x="44" y="270"/>
                    </a:lnTo>
                    <a:lnTo>
                      <a:pt x="47" y="263"/>
                    </a:lnTo>
                    <a:lnTo>
                      <a:pt x="51" y="257"/>
                    </a:lnTo>
                    <a:lnTo>
                      <a:pt x="55" y="253"/>
                    </a:lnTo>
                    <a:lnTo>
                      <a:pt x="56" y="248"/>
                    </a:lnTo>
                    <a:lnTo>
                      <a:pt x="56" y="246"/>
                    </a:lnTo>
                    <a:lnTo>
                      <a:pt x="53" y="242"/>
                    </a:lnTo>
                    <a:lnTo>
                      <a:pt x="51" y="240"/>
                    </a:lnTo>
                    <a:lnTo>
                      <a:pt x="49" y="237"/>
                    </a:lnTo>
                    <a:lnTo>
                      <a:pt x="47" y="233"/>
                    </a:lnTo>
                    <a:lnTo>
                      <a:pt x="49" y="226"/>
                    </a:lnTo>
                    <a:lnTo>
                      <a:pt x="55" y="218"/>
                    </a:lnTo>
                    <a:lnTo>
                      <a:pt x="56" y="209"/>
                    </a:lnTo>
                    <a:lnTo>
                      <a:pt x="55" y="202"/>
                    </a:lnTo>
                    <a:lnTo>
                      <a:pt x="51" y="196"/>
                    </a:lnTo>
                    <a:lnTo>
                      <a:pt x="49" y="191"/>
                    </a:lnTo>
                    <a:lnTo>
                      <a:pt x="47" y="185"/>
                    </a:lnTo>
                    <a:lnTo>
                      <a:pt x="47" y="181"/>
                    </a:lnTo>
                    <a:lnTo>
                      <a:pt x="45" y="179"/>
                    </a:lnTo>
                    <a:lnTo>
                      <a:pt x="45" y="178"/>
                    </a:lnTo>
                    <a:lnTo>
                      <a:pt x="47" y="178"/>
                    </a:lnTo>
                    <a:lnTo>
                      <a:pt x="51" y="176"/>
                    </a:lnTo>
                    <a:lnTo>
                      <a:pt x="55" y="176"/>
                    </a:lnTo>
                    <a:lnTo>
                      <a:pt x="58" y="176"/>
                    </a:lnTo>
                    <a:lnTo>
                      <a:pt x="60" y="174"/>
                    </a:lnTo>
                    <a:lnTo>
                      <a:pt x="62" y="172"/>
                    </a:lnTo>
                    <a:lnTo>
                      <a:pt x="62" y="168"/>
                    </a:lnTo>
                    <a:lnTo>
                      <a:pt x="64" y="165"/>
                    </a:lnTo>
                    <a:lnTo>
                      <a:pt x="64" y="159"/>
                    </a:lnTo>
                    <a:lnTo>
                      <a:pt x="64" y="155"/>
                    </a:lnTo>
                    <a:lnTo>
                      <a:pt x="64" y="150"/>
                    </a:lnTo>
                    <a:lnTo>
                      <a:pt x="62" y="146"/>
                    </a:lnTo>
                    <a:lnTo>
                      <a:pt x="64" y="143"/>
                    </a:lnTo>
                    <a:lnTo>
                      <a:pt x="64" y="139"/>
                    </a:lnTo>
                    <a:lnTo>
                      <a:pt x="64" y="135"/>
                    </a:lnTo>
                    <a:lnTo>
                      <a:pt x="64" y="130"/>
                    </a:lnTo>
                    <a:lnTo>
                      <a:pt x="64" y="126"/>
                    </a:lnTo>
                    <a:lnTo>
                      <a:pt x="64" y="122"/>
                    </a:lnTo>
                    <a:lnTo>
                      <a:pt x="62" y="120"/>
                    </a:lnTo>
                    <a:lnTo>
                      <a:pt x="60" y="120"/>
                    </a:lnTo>
                    <a:lnTo>
                      <a:pt x="64" y="120"/>
                    </a:lnTo>
                    <a:lnTo>
                      <a:pt x="66" y="120"/>
                    </a:lnTo>
                    <a:lnTo>
                      <a:pt x="67" y="119"/>
                    </a:lnTo>
                    <a:lnTo>
                      <a:pt x="69" y="115"/>
                    </a:lnTo>
                    <a:lnTo>
                      <a:pt x="69" y="111"/>
                    </a:lnTo>
                    <a:lnTo>
                      <a:pt x="71" y="108"/>
                    </a:lnTo>
                    <a:lnTo>
                      <a:pt x="73" y="104"/>
                    </a:lnTo>
                    <a:lnTo>
                      <a:pt x="77" y="100"/>
                    </a:lnTo>
                    <a:lnTo>
                      <a:pt x="78" y="98"/>
                    </a:lnTo>
                    <a:lnTo>
                      <a:pt x="80" y="98"/>
                    </a:lnTo>
                    <a:lnTo>
                      <a:pt x="82" y="95"/>
                    </a:lnTo>
                    <a:lnTo>
                      <a:pt x="84" y="93"/>
                    </a:lnTo>
                    <a:lnTo>
                      <a:pt x="82" y="91"/>
                    </a:lnTo>
                    <a:lnTo>
                      <a:pt x="80" y="91"/>
                    </a:lnTo>
                    <a:lnTo>
                      <a:pt x="78" y="89"/>
                    </a:lnTo>
                    <a:lnTo>
                      <a:pt x="77" y="87"/>
                    </a:lnTo>
                    <a:lnTo>
                      <a:pt x="77" y="84"/>
                    </a:lnTo>
                    <a:lnTo>
                      <a:pt x="75" y="82"/>
                    </a:lnTo>
                    <a:lnTo>
                      <a:pt x="73" y="80"/>
                    </a:lnTo>
                    <a:lnTo>
                      <a:pt x="69" y="80"/>
                    </a:lnTo>
                    <a:lnTo>
                      <a:pt x="66" y="82"/>
                    </a:lnTo>
                    <a:lnTo>
                      <a:pt x="62" y="82"/>
                    </a:lnTo>
                    <a:lnTo>
                      <a:pt x="60" y="84"/>
                    </a:lnTo>
                    <a:lnTo>
                      <a:pt x="56" y="82"/>
                    </a:lnTo>
                    <a:lnTo>
                      <a:pt x="55" y="82"/>
                    </a:lnTo>
                    <a:lnTo>
                      <a:pt x="51" y="82"/>
                    </a:lnTo>
                    <a:lnTo>
                      <a:pt x="47" y="82"/>
                    </a:lnTo>
                    <a:lnTo>
                      <a:pt x="44" y="82"/>
                    </a:lnTo>
                    <a:lnTo>
                      <a:pt x="38" y="82"/>
                    </a:lnTo>
                    <a:lnTo>
                      <a:pt x="36" y="82"/>
                    </a:lnTo>
                    <a:lnTo>
                      <a:pt x="34" y="80"/>
                    </a:lnTo>
                    <a:lnTo>
                      <a:pt x="36" y="78"/>
                    </a:lnTo>
                    <a:lnTo>
                      <a:pt x="36" y="74"/>
                    </a:lnTo>
                    <a:lnTo>
                      <a:pt x="36" y="72"/>
                    </a:lnTo>
                    <a:lnTo>
                      <a:pt x="36" y="71"/>
                    </a:lnTo>
                    <a:lnTo>
                      <a:pt x="34" y="71"/>
                    </a:lnTo>
                    <a:lnTo>
                      <a:pt x="31" y="69"/>
                    </a:lnTo>
                    <a:lnTo>
                      <a:pt x="25" y="69"/>
                    </a:lnTo>
                    <a:lnTo>
                      <a:pt x="22" y="69"/>
                    </a:lnTo>
                    <a:lnTo>
                      <a:pt x="16" y="71"/>
                    </a:lnTo>
                    <a:lnTo>
                      <a:pt x="11" y="72"/>
                    </a:lnTo>
                    <a:lnTo>
                      <a:pt x="11" y="71"/>
                    </a:lnTo>
                    <a:lnTo>
                      <a:pt x="9" y="69"/>
                    </a:lnTo>
                    <a:lnTo>
                      <a:pt x="7" y="67"/>
                    </a:lnTo>
                    <a:lnTo>
                      <a:pt x="7" y="65"/>
                    </a:lnTo>
                    <a:lnTo>
                      <a:pt x="9" y="63"/>
                    </a:lnTo>
                    <a:lnTo>
                      <a:pt x="11" y="63"/>
                    </a:lnTo>
                    <a:lnTo>
                      <a:pt x="12" y="61"/>
                    </a:lnTo>
                    <a:lnTo>
                      <a:pt x="14" y="60"/>
                    </a:lnTo>
                    <a:lnTo>
                      <a:pt x="18" y="58"/>
                    </a:lnTo>
                    <a:lnTo>
                      <a:pt x="14" y="58"/>
                    </a:lnTo>
                    <a:lnTo>
                      <a:pt x="12" y="56"/>
                    </a:lnTo>
                    <a:lnTo>
                      <a:pt x="11" y="56"/>
                    </a:lnTo>
                    <a:lnTo>
                      <a:pt x="11" y="54"/>
                    </a:lnTo>
                    <a:lnTo>
                      <a:pt x="11" y="50"/>
                    </a:lnTo>
                    <a:lnTo>
                      <a:pt x="9" y="48"/>
                    </a:lnTo>
                    <a:lnTo>
                      <a:pt x="9" y="45"/>
                    </a:lnTo>
                    <a:lnTo>
                      <a:pt x="7" y="43"/>
                    </a:lnTo>
                    <a:lnTo>
                      <a:pt x="5" y="41"/>
                    </a:lnTo>
                    <a:lnTo>
                      <a:pt x="5" y="39"/>
                    </a:lnTo>
                    <a:lnTo>
                      <a:pt x="7" y="37"/>
                    </a:lnTo>
                    <a:lnTo>
                      <a:pt x="9" y="36"/>
                    </a:lnTo>
                    <a:lnTo>
                      <a:pt x="9" y="34"/>
                    </a:lnTo>
                    <a:lnTo>
                      <a:pt x="7" y="32"/>
                    </a:lnTo>
                    <a:lnTo>
                      <a:pt x="5" y="32"/>
                    </a:lnTo>
                    <a:lnTo>
                      <a:pt x="3" y="30"/>
                    </a:lnTo>
                    <a:lnTo>
                      <a:pt x="2" y="30"/>
                    </a:lnTo>
                    <a:lnTo>
                      <a:pt x="0" y="28"/>
                    </a:lnTo>
                    <a:lnTo>
                      <a:pt x="2" y="28"/>
                    </a:lnTo>
                    <a:lnTo>
                      <a:pt x="0" y="26"/>
                    </a:lnTo>
                    <a:lnTo>
                      <a:pt x="0" y="24"/>
                    </a:lnTo>
                    <a:lnTo>
                      <a:pt x="2" y="23"/>
                    </a:lnTo>
                    <a:lnTo>
                      <a:pt x="3" y="21"/>
                    </a:lnTo>
                    <a:lnTo>
                      <a:pt x="7" y="19"/>
                    </a:lnTo>
                    <a:lnTo>
                      <a:pt x="9" y="17"/>
                    </a:lnTo>
                    <a:lnTo>
                      <a:pt x="11" y="15"/>
                    </a:lnTo>
                    <a:lnTo>
                      <a:pt x="12" y="15"/>
                    </a:lnTo>
                    <a:lnTo>
                      <a:pt x="16" y="13"/>
                    </a:lnTo>
                    <a:lnTo>
                      <a:pt x="20" y="13"/>
                    </a:lnTo>
                    <a:lnTo>
                      <a:pt x="25" y="12"/>
                    </a:lnTo>
                    <a:lnTo>
                      <a:pt x="29" y="12"/>
                    </a:lnTo>
                    <a:lnTo>
                      <a:pt x="33" y="10"/>
                    </a:lnTo>
                    <a:lnTo>
                      <a:pt x="27" y="6"/>
                    </a:lnTo>
                    <a:lnTo>
                      <a:pt x="27" y="4"/>
                    </a:lnTo>
                    <a:lnTo>
                      <a:pt x="29" y="2"/>
                    </a:lnTo>
                    <a:lnTo>
                      <a:pt x="33" y="0"/>
                    </a:lnTo>
                    <a:lnTo>
                      <a:pt x="36" y="0"/>
                    </a:lnTo>
                    <a:lnTo>
                      <a:pt x="40" y="0"/>
                    </a:lnTo>
                    <a:lnTo>
                      <a:pt x="42" y="0"/>
                    </a:lnTo>
                    <a:lnTo>
                      <a:pt x="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2" name="Freeform 1558"/>
              <p:cNvSpPr>
                <a:spLocks/>
              </p:cNvSpPr>
              <p:nvPr/>
            </p:nvSpPr>
            <p:spPr bwMode="auto">
              <a:xfrm>
                <a:off x="4751388" y="2005013"/>
                <a:ext cx="315913" cy="284162"/>
              </a:xfrm>
              <a:custGeom>
                <a:avLst/>
                <a:gdLst>
                  <a:gd name="T0" fmla="*/ 253 w 399"/>
                  <a:gd name="T1" fmla="*/ 13 h 358"/>
                  <a:gd name="T2" fmla="*/ 275 w 399"/>
                  <a:gd name="T3" fmla="*/ 32 h 358"/>
                  <a:gd name="T4" fmla="*/ 289 w 399"/>
                  <a:gd name="T5" fmla="*/ 28 h 358"/>
                  <a:gd name="T6" fmla="*/ 291 w 399"/>
                  <a:gd name="T7" fmla="*/ 41 h 358"/>
                  <a:gd name="T8" fmla="*/ 306 w 399"/>
                  <a:gd name="T9" fmla="*/ 56 h 358"/>
                  <a:gd name="T10" fmla="*/ 319 w 399"/>
                  <a:gd name="T11" fmla="*/ 52 h 358"/>
                  <a:gd name="T12" fmla="*/ 346 w 399"/>
                  <a:gd name="T13" fmla="*/ 61 h 358"/>
                  <a:gd name="T14" fmla="*/ 397 w 399"/>
                  <a:gd name="T15" fmla="*/ 81 h 358"/>
                  <a:gd name="T16" fmla="*/ 384 w 399"/>
                  <a:gd name="T17" fmla="*/ 116 h 358"/>
                  <a:gd name="T18" fmla="*/ 381 w 399"/>
                  <a:gd name="T19" fmla="*/ 137 h 358"/>
                  <a:gd name="T20" fmla="*/ 366 w 399"/>
                  <a:gd name="T21" fmla="*/ 144 h 358"/>
                  <a:gd name="T22" fmla="*/ 357 w 399"/>
                  <a:gd name="T23" fmla="*/ 155 h 358"/>
                  <a:gd name="T24" fmla="*/ 342 w 399"/>
                  <a:gd name="T25" fmla="*/ 187 h 358"/>
                  <a:gd name="T26" fmla="*/ 353 w 399"/>
                  <a:gd name="T27" fmla="*/ 187 h 358"/>
                  <a:gd name="T28" fmla="*/ 375 w 399"/>
                  <a:gd name="T29" fmla="*/ 211 h 358"/>
                  <a:gd name="T30" fmla="*/ 383 w 399"/>
                  <a:gd name="T31" fmla="*/ 229 h 358"/>
                  <a:gd name="T32" fmla="*/ 375 w 399"/>
                  <a:gd name="T33" fmla="*/ 244 h 358"/>
                  <a:gd name="T34" fmla="*/ 379 w 399"/>
                  <a:gd name="T35" fmla="*/ 270 h 358"/>
                  <a:gd name="T36" fmla="*/ 399 w 399"/>
                  <a:gd name="T37" fmla="*/ 286 h 358"/>
                  <a:gd name="T38" fmla="*/ 384 w 399"/>
                  <a:gd name="T39" fmla="*/ 303 h 358"/>
                  <a:gd name="T40" fmla="*/ 362 w 399"/>
                  <a:gd name="T41" fmla="*/ 327 h 358"/>
                  <a:gd name="T42" fmla="*/ 348 w 399"/>
                  <a:gd name="T43" fmla="*/ 325 h 358"/>
                  <a:gd name="T44" fmla="*/ 324 w 399"/>
                  <a:gd name="T45" fmla="*/ 310 h 358"/>
                  <a:gd name="T46" fmla="*/ 300 w 399"/>
                  <a:gd name="T47" fmla="*/ 316 h 358"/>
                  <a:gd name="T48" fmla="*/ 269 w 399"/>
                  <a:gd name="T49" fmla="*/ 329 h 358"/>
                  <a:gd name="T50" fmla="*/ 256 w 399"/>
                  <a:gd name="T51" fmla="*/ 353 h 358"/>
                  <a:gd name="T52" fmla="*/ 231 w 399"/>
                  <a:gd name="T53" fmla="*/ 354 h 358"/>
                  <a:gd name="T54" fmla="*/ 209 w 399"/>
                  <a:gd name="T55" fmla="*/ 353 h 358"/>
                  <a:gd name="T56" fmla="*/ 196 w 399"/>
                  <a:gd name="T57" fmla="*/ 351 h 358"/>
                  <a:gd name="T58" fmla="*/ 176 w 399"/>
                  <a:gd name="T59" fmla="*/ 343 h 358"/>
                  <a:gd name="T60" fmla="*/ 165 w 399"/>
                  <a:gd name="T61" fmla="*/ 351 h 358"/>
                  <a:gd name="T62" fmla="*/ 123 w 399"/>
                  <a:gd name="T63" fmla="*/ 336 h 358"/>
                  <a:gd name="T64" fmla="*/ 104 w 399"/>
                  <a:gd name="T65" fmla="*/ 325 h 358"/>
                  <a:gd name="T66" fmla="*/ 92 w 399"/>
                  <a:gd name="T67" fmla="*/ 316 h 358"/>
                  <a:gd name="T68" fmla="*/ 119 w 399"/>
                  <a:gd name="T69" fmla="*/ 236 h 358"/>
                  <a:gd name="T70" fmla="*/ 134 w 399"/>
                  <a:gd name="T71" fmla="*/ 246 h 358"/>
                  <a:gd name="T72" fmla="*/ 126 w 399"/>
                  <a:gd name="T73" fmla="*/ 212 h 358"/>
                  <a:gd name="T74" fmla="*/ 126 w 399"/>
                  <a:gd name="T75" fmla="*/ 192 h 358"/>
                  <a:gd name="T76" fmla="*/ 103 w 399"/>
                  <a:gd name="T77" fmla="*/ 183 h 358"/>
                  <a:gd name="T78" fmla="*/ 90 w 399"/>
                  <a:gd name="T79" fmla="*/ 161 h 358"/>
                  <a:gd name="T80" fmla="*/ 88 w 399"/>
                  <a:gd name="T81" fmla="*/ 153 h 358"/>
                  <a:gd name="T82" fmla="*/ 81 w 399"/>
                  <a:gd name="T83" fmla="*/ 144 h 358"/>
                  <a:gd name="T84" fmla="*/ 64 w 399"/>
                  <a:gd name="T85" fmla="*/ 133 h 358"/>
                  <a:gd name="T86" fmla="*/ 48 w 399"/>
                  <a:gd name="T87" fmla="*/ 131 h 358"/>
                  <a:gd name="T88" fmla="*/ 18 w 399"/>
                  <a:gd name="T89" fmla="*/ 126 h 358"/>
                  <a:gd name="T90" fmla="*/ 9 w 399"/>
                  <a:gd name="T91" fmla="*/ 111 h 358"/>
                  <a:gd name="T92" fmla="*/ 11 w 399"/>
                  <a:gd name="T93" fmla="*/ 105 h 358"/>
                  <a:gd name="T94" fmla="*/ 0 w 399"/>
                  <a:gd name="T95" fmla="*/ 100 h 358"/>
                  <a:gd name="T96" fmla="*/ 26 w 399"/>
                  <a:gd name="T97" fmla="*/ 92 h 358"/>
                  <a:gd name="T98" fmla="*/ 51 w 399"/>
                  <a:gd name="T99" fmla="*/ 83 h 358"/>
                  <a:gd name="T100" fmla="*/ 64 w 399"/>
                  <a:gd name="T101" fmla="*/ 89 h 358"/>
                  <a:gd name="T102" fmla="*/ 73 w 399"/>
                  <a:gd name="T103" fmla="*/ 91 h 358"/>
                  <a:gd name="T104" fmla="*/ 97 w 399"/>
                  <a:gd name="T105" fmla="*/ 92 h 358"/>
                  <a:gd name="T106" fmla="*/ 93 w 399"/>
                  <a:gd name="T107" fmla="*/ 48 h 358"/>
                  <a:gd name="T108" fmla="*/ 110 w 399"/>
                  <a:gd name="T109" fmla="*/ 50 h 358"/>
                  <a:gd name="T110" fmla="*/ 121 w 399"/>
                  <a:gd name="T111" fmla="*/ 68 h 358"/>
                  <a:gd name="T112" fmla="*/ 148 w 399"/>
                  <a:gd name="T113" fmla="*/ 59 h 358"/>
                  <a:gd name="T114" fmla="*/ 152 w 399"/>
                  <a:gd name="T115" fmla="*/ 52 h 358"/>
                  <a:gd name="T116" fmla="*/ 198 w 399"/>
                  <a:gd name="T117" fmla="*/ 35 h 358"/>
                  <a:gd name="T118" fmla="*/ 207 w 399"/>
                  <a:gd name="T119" fmla="*/ 11 h 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9"/>
                  <a:gd name="T181" fmla="*/ 0 h 358"/>
                  <a:gd name="T182" fmla="*/ 399 w 399"/>
                  <a:gd name="T183" fmla="*/ 358 h 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9" h="358">
                    <a:moveTo>
                      <a:pt x="227" y="0"/>
                    </a:moveTo>
                    <a:lnTo>
                      <a:pt x="231" y="0"/>
                    </a:lnTo>
                    <a:lnTo>
                      <a:pt x="233" y="0"/>
                    </a:lnTo>
                    <a:lnTo>
                      <a:pt x="233" y="2"/>
                    </a:lnTo>
                    <a:lnTo>
                      <a:pt x="234" y="4"/>
                    </a:lnTo>
                    <a:lnTo>
                      <a:pt x="236" y="4"/>
                    </a:lnTo>
                    <a:lnTo>
                      <a:pt x="243" y="9"/>
                    </a:lnTo>
                    <a:lnTo>
                      <a:pt x="253" y="13"/>
                    </a:lnTo>
                    <a:lnTo>
                      <a:pt x="260" y="17"/>
                    </a:lnTo>
                    <a:lnTo>
                      <a:pt x="264" y="19"/>
                    </a:lnTo>
                    <a:lnTo>
                      <a:pt x="265" y="19"/>
                    </a:lnTo>
                    <a:lnTo>
                      <a:pt x="269" y="20"/>
                    </a:lnTo>
                    <a:lnTo>
                      <a:pt x="273" y="22"/>
                    </a:lnTo>
                    <a:lnTo>
                      <a:pt x="275" y="24"/>
                    </a:lnTo>
                    <a:lnTo>
                      <a:pt x="275" y="28"/>
                    </a:lnTo>
                    <a:lnTo>
                      <a:pt x="275" y="32"/>
                    </a:lnTo>
                    <a:lnTo>
                      <a:pt x="275" y="33"/>
                    </a:lnTo>
                    <a:lnTo>
                      <a:pt x="275" y="37"/>
                    </a:lnTo>
                    <a:lnTo>
                      <a:pt x="278" y="39"/>
                    </a:lnTo>
                    <a:lnTo>
                      <a:pt x="282" y="39"/>
                    </a:lnTo>
                    <a:lnTo>
                      <a:pt x="284" y="37"/>
                    </a:lnTo>
                    <a:lnTo>
                      <a:pt x="286" y="33"/>
                    </a:lnTo>
                    <a:lnTo>
                      <a:pt x="287" y="32"/>
                    </a:lnTo>
                    <a:lnTo>
                      <a:pt x="289" y="28"/>
                    </a:lnTo>
                    <a:lnTo>
                      <a:pt x="291" y="26"/>
                    </a:lnTo>
                    <a:lnTo>
                      <a:pt x="293" y="26"/>
                    </a:lnTo>
                    <a:lnTo>
                      <a:pt x="293" y="28"/>
                    </a:lnTo>
                    <a:lnTo>
                      <a:pt x="293" y="30"/>
                    </a:lnTo>
                    <a:lnTo>
                      <a:pt x="293" y="33"/>
                    </a:lnTo>
                    <a:lnTo>
                      <a:pt x="291" y="35"/>
                    </a:lnTo>
                    <a:lnTo>
                      <a:pt x="291" y="37"/>
                    </a:lnTo>
                    <a:lnTo>
                      <a:pt x="291" y="41"/>
                    </a:lnTo>
                    <a:lnTo>
                      <a:pt x="291" y="43"/>
                    </a:lnTo>
                    <a:lnTo>
                      <a:pt x="293" y="44"/>
                    </a:lnTo>
                    <a:lnTo>
                      <a:pt x="295" y="46"/>
                    </a:lnTo>
                    <a:lnTo>
                      <a:pt x="297" y="46"/>
                    </a:lnTo>
                    <a:lnTo>
                      <a:pt x="300" y="48"/>
                    </a:lnTo>
                    <a:lnTo>
                      <a:pt x="302" y="50"/>
                    </a:lnTo>
                    <a:lnTo>
                      <a:pt x="304" y="54"/>
                    </a:lnTo>
                    <a:lnTo>
                      <a:pt x="306" y="56"/>
                    </a:lnTo>
                    <a:lnTo>
                      <a:pt x="308" y="57"/>
                    </a:lnTo>
                    <a:lnTo>
                      <a:pt x="309" y="57"/>
                    </a:lnTo>
                    <a:lnTo>
                      <a:pt x="311" y="56"/>
                    </a:lnTo>
                    <a:lnTo>
                      <a:pt x="313" y="52"/>
                    </a:lnTo>
                    <a:lnTo>
                      <a:pt x="313" y="50"/>
                    </a:lnTo>
                    <a:lnTo>
                      <a:pt x="315" y="50"/>
                    </a:lnTo>
                    <a:lnTo>
                      <a:pt x="317" y="52"/>
                    </a:lnTo>
                    <a:lnTo>
                      <a:pt x="319" y="52"/>
                    </a:lnTo>
                    <a:lnTo>
                      <a:pt x="320" y="54"/>
                    </a:lnTo>
                    <a:lnTo>
                      <a:pt x="324" y="56"/>
                    </a:lnTo>
                    <a:lnTo>
                      <a:pt x="328" y="56"/>
                    </a:lnTo>
                    <a:lnTo>
                      <a:pt x="330" y="56"/>
                    </a:lnTo>
                    <a:lnTo>
                      <a:pt x="333" y="56"/>
                    </a:lnTo>
                    <a:lnTo>
                      <a:pt x="339" y="56"/>
                    </a:lnTo>
                    <a:lnTo>
                      <a:pt x="342" y="57"/>
                    </a:lnTo>
                    <a:lnTo>
                      <a:pt x="346" y="61"/>
                    </a:lnTo>
                    <a:lnTo>
                      <a:pt x="350" y="63"/>
                    </a:lnTo>
                    <a:lnTo>
                      <a:pt x="353" y="67"/>
                    </a:lnTo>
                    <a:lnTo>
                      <a:pt x="357" y="68"/>
                    </a:lnTo>
                    <a:lnTo>
                      <a:pt x="362" y="70"/>
                    </a:lnTo>
                    <a:lnTo>
                      <a:pt x="370" y="72"/>
                    </a:lnTo>
                    <a:lnTo>
                      <a:pt x="381" y="74"/>
                    </a:lnTo>
                    <a:lnTo>
                      <a:pt x="390" y="76"/>
                    </a:lnTo>
                    <a:lnTo>
                      <a:pt x="397" y="81"/>
                    </a:lnTo>
                    <a:lnTo>
                      <a:pt x="397" y="83"/>
                    </a:lnTo>
                    <a:lnTo>
                      <a:pt x="395" y="87"/>
                    </a:lnTo>
                    <a:lnTo>
                      <a:pt x="392" y="91"/>
                    </a:lnTo>
                    <a:lnTo>
                      <a:pt x="390" y="92"/>
                    </a:lnTo>
                    <a:lnTo>
                      <a:pt x="388" y="100"/>
                    </a:lnTo>
                    <a:lnTo>
                      <a:pt x="386" y="105"/>
                    </a:lnTo>
                    <a:lnTo>
                      <a:pt x="384" y="113"/>
                    </a:lnTo>
                    <a:lnTo>
                      <a:pt x="384" y="116"/>
                    </a:lnTo>
                    <a:lnTo>
                      <a:pt x="383" y="122"/>
                    </a:lnTo>
                    <a:lnTo>
                      <a:pt x="383" y="128"/>
                    </a:lnTo>
                    <a:lnTo>
                      <a:pt x="383" y="129"/>
                    </a:lnTo>
                    <a:lnTo>
                      <a:pt x="383" y="133"/>
                    </a:lnTo>
                    <a:lnTo>
                      <a:pt x="383" y="135"/>
                    </a:lnTo>
                    <a:lnTo>
                      <a:pt x="383" y="137"/>
                    </a:lnTo>
                    <a:lnTo>
                      <a:pt x="381" y="137"/>
                    </a:lnTo>
                    <a:lnTo>
                      <a:pt x="377" y="137"/>
                    </a:lnTo>
                    <a:lnTo>
                      <a:pt x="373" y="137"/>
                    </a:lnTo>
                    <a:lnTo>
                      <a:pt x="370" y="137"/>
                    </a:lnTo>
                    <a:lnTo>
                      <a:pt x="368" y="139"/>
                    </a:lnTo>
                    <a:lnTo>
                      <a:pt x="364" y="140"/>
                    </a:lnTo>
                    <a:lnTo>
                      <a:pt x="364" y="142"/>
                    </a:lnTo>
                    <a:lnTo>
                      <a:pt x="366" y="144"/>
                    </a:lnTo>
                    <a:lnTo>
                      <a:pt x="368" y="144"/>
                    </a:lnTo>
                    <a:lnTo>
                      <a:pt x="370" y="144"/>
                    </a:lnTo>
                    <a:lnTo>
                      <a:pt x="370" y="146"/>
                    </a:lnTo>
                    <a:lnTo>
                      <a:pt x="368" y="148"/>
                    </a:lnTo>
                    <a:lnTo>
                      <a:pt x="364" y="151"/>
                    </a:lnTo>
                    <a:lnTo>
                      <a:pt x="361" y="153"/>
                    </a:lnTo>
                    <a:lnTo>
                      <a:pt x="359" y="155"/>
                    </a:lnTo>
                    <a:lnTo>
                      <a:pt x="357" y="155"/>
                    </a:lnTo>
                    <a:lnTo>
                      <a:pt x="351" y="159"/>
                    </a:lnTo>
                    <a:lnTo>
                      <a:pt x="348" y="163"/>
                    </a:lnTo>
                    <a:lnTo>
                      <a:pt x="346" y="168"/>
                    </a:lnTo>
                    <a:lnTo>
                      <a:pt x="344" y="170"/>
                    </a:lnTo>
                    <a:lnTo>
                      <a:pt x="344" y="174"/>
                    </a:lnTo>
                    <a:lnTo>
                      <a:pt x="344" y="177"/>
                    </a:lnTo>
                    <a:lnTo>
                      <a:pt x="342" y="181"/>
                    </a:lnTo>
                    <a:lnTo>
                      <a:pt x="342" y="187"/>
                    </a:lnTo>
                    <a:lnTo>
                      <a:pt x="341" y="190"/>
                    </a:lnTo>
                    <a:lnTo>
                      <a:pt x="341" y="194"/>
                    </a:lnTo>
                    <a:lnTo>
                      <a:pt x="341" y="196"/>
                    </a:lnTo>
                    <a:lnTo>
                      <a:pt x="342" y="198"/>
                    </a:lnTo>
                    <a:lnTo>
                      <a:pt x="344" y="198"/>
                    </a:lnTo>
                    <a:lnTo>
                      <a:pt x="346" y="194"/>
                    </a:lnTo>
                    <a:lnTo>
                      <a:pt x="350" y="190"/>
                    </a:lnTo>
                    <a:lnTo>
                      <a:pt x="353" y="187"/>
                    </a:lnTo>
                    <a:lnTo>
                      <a:pt x="357" y="187"/>
                    </a:lnTo>
                    <a:lnTo>
                      <a:pt x="362" y="187"/>
                    </a:lnTo>
                    <a:lnTo>
                      <a:pt x="366" y="190"/>
                    </a:lnTo>
                    <a:lnTo>
                      <a:pt x="368" y="196"/>
                    </a:lnTo>
                    <a:lnTo>
                      <a:pt x="370" y="199"/>
                    </a:lnTo>
                    <a:lnTo>
                      <a:pt x="373" y="205"/>
                    </a:lnTo>
                    <a:lnTo>
                      <a:pt x="373" y="207"/>
                    </a:lnTo>
                    <a:lnTo>
                      <a:pt x="375" y="211"/>
                    </a:lnTo>
                    <a:lnTo>
                      <a:pt x="375" y="214"/>
                    </a:lnTo>
                    <a:lnTo>
                      <a:pt x="377" y="218"/>
                    </a:lnTo>
                    <a:lnTo>
                      <a:pt x="377" y="222"/>
                    </a:lnTo>
                    <a:lnTo>
                      <a:pt x="377" y="223"/>
                    </a:lnTo>
                    <a:lnTo>
                      <a:pt x="379" y="225"/>
                    </a:lnTo>
                    <a:lnTo>
                      <a:pt x="381" y="225"/>
                    </a:lnTo>
                    <a:lnTo>
                      <a:pt x="383" y="227"/>
                    </a:lnTo>
                    <a:lnTo>
                      <a:pt x="383" y="229"/>
                    </a:lnTo>
                    <a:lnTo>
                      <a:pt x="383" y="231"/>
                    </a:lnTo>
                    <a:lnTo>
                      <a:pt x="379" y="233"/>
                    </a:lnTo>
                    <a:lnTo>
                      <a:pt x="377" y="235"/>
                    </a:lnTo>
                    <a:lnTo>
                      <a:pt x="377" y="236"/>
                    </a:lnTo>
                    <a:lnTo>
                      <a:pt x="373" y="238"/>
                    </a:lnTo>
                    <a:lnTo>
                      <a:pt x="372" y="240"/>
                    </a:lnTo>
                    <a:lnTo>
                      <a:pt x="373" y="242"/>
                    </a:lnTo>
                    <a:lnTo>
                      <a:pt x="375" y="244"/>
                    </a:lnTo>
                    <a:lnTo>
                      <a:pt x="377" y="246"/>
                    </a:lnTo>
                    <a:lnTo>
                      <a:pt x="379" y="247"/>
                    </a:lnTo>
                    <a:lnTo>
                      <a:pt x="381" y="249"/>
                    </a:lnTo>
                    <a:lnTo>
                      <a:pt x="381" y="253"/>
                    </a:lnTo>
                    <a:lnTo>
                      <a:pt x="381" y="257"/>
                    </a:lnTo>
                    <a:lnTo>
                      <a:pt x="379" y="260"/>
                    </a:lnTo>
                    <a:lnTo>
                      <a:pt x="379" y="264"/>
                    </a:lnTo>
                    <a:lnTo>
                      <a:pt x="379" y="270"/>
                    </a:lnTo>
                    <a:lnTo>
                      <a:pt x="379" y="275"/>
                    </a:lnTo>
                    <a:lnTo>
                      <a:pt x="381" y="281"/>
                    </a:lnTo>
                    <a:lnTo>
                      <a:pt x="383" y="282"/>
                    </a:lnTo>
                    <a:lnTo>
                      <a:pt x="386" y="284"/>
                    </a:lnTo>
                    <a:lnTo>
                      <a:pt x="390" y="284"/>
                    </a:lnTo>
                    <a:lnTo>
                      <a:pt x="394" y="284"/>
                    </a:lnTo>
                    <a:lnTo>
                      <a:pt x="397" y="286"/>
                    </a:lnTo>
                    <a:lnTo>
                      <a:pt x="399" y="286"/>
                    </a:lnTo>
                    <a:lnTo>
                      <a:pt x="399" y="288"/>
                    </a:lnTo>
                    <a:lnTo>
                      <a:pt x="399" y="292"/>
                    </a:lnTo>
                    <a:lnTo>
                      <a:pt x="399" y="294"/>
                    </a:lnTo>
                    <a:lnTo>
                      <a:pt x="397" y="295"/>
                    </a:lnTo>
                    <a:lnTo>
                      <a:pt x="397" y="299"/>
                    </a:lnTo>
                    <a:lnTo>
                      <a:pt x="392" y="299"/>
                    </a:lnTo>
                    <a:lnTo>
                      <a:pt x="388" y="301"/>
                    </a:lnTo>
                    <a:lnTo>
                      <a:pt x="384" y="303"/>
                    </a:lnTo>
                    <a:lnTo>
                      <a:pt x="381" y="305"/>
                    </a:lnTo>
                    <a:lnTo>
                      <a:pt x="379" y="308"/>
                    </a:lnTo>
                    <a:lnTo>
                      <a:pt x="377" y="310"/>
                    </a:lnTo>
                    <a:lnTo>
                      <a:pt x="375" y="312"/>
                    </a:lnTo>
                    <a:lnTo>
                      <a:pt x="373" y="314"/>
                    </a:lnTo>
                    <a:lnTo>
                      <a:pt x="370" y="319"/>
                    </a:lnTo>
                    <a:lnTo>
                      <a:pt x="368" y="323"/>
                    </a:lnTo>
                    <a:lnTo>
                      <a:pt x="362" y="327"/>
                    </a:lnTo>
                    <a:lnTo>
                      <a:pt x="361" y="327"/>
                    </a:lnTo>
                    <a:lnTo>
                      <a:pt x="357" y="327"/>
                    </a:lnTo>
                    <a:lnTo>
                      <a:pt x="355" y="325"/>
                    </a:lnTo>
                    <a:lnTo>
                      <a:pt x="353" y="327"/>
                    </a:lnTo>
                    <a:lnTo>
                      <a:pt x="350" y="327"/>
                    </a:lnTo>
                    <a:lnTo>
                      <a:pt x="348" y="327"/>
                    </a:lnTo>
                    <a:lnTo>
                      <a:pt x="348" y="325"/>
                    </a:lnTo>
                    <a:lnTo>
                      <a:pt x="344" y="323"/>
                    </a:lnTo>
                    <a:lnTo>
                      <a:pt x="342" y="321"/>
                    </a:lnTo>
                    <a:lnTo>
                      <a:pt x="341" y="318"/>
                    </a:lnTo>
                    <a:lnTo>
                      <a:pt x="337" y="316"/>
                    </a:lnTo>
                    <a:lnTo>
                      <a:pt x="331" y="316"/>
                    </a:lnTo>
                    <a:lnTo>
                      <a:pt x="328" y="314"/>
                    </a:lnTo>
                    <a:lnTo>
                      <a:pt x="324" y="312"/>
                    </a:lnTo>
                    <a:lnTo>
                      <a:pt x="324" y="310"/>
                    </a:lnTo>
                    <a:lnTo>
                      <a:pt x="322" y="308"/>
                    </a:lnTo>
                    <a:lnTo>
                      <a:pt x="319" y="306"/>
                    </a:lnTo>
                    <a:lnTo>
                      <a:pt x="315" y="308"/>
                    </a:lnTo>
                    <a:lnTo>
                      <a:pt x="311" y="310"/>
                    </a:lnTo>
                    <a:lnTo>
                      <a:pt x="309" y="312"/>
                    </a:lnTo>
                    <a:lnTo>
                      <a:pt x="304" y="314"/>
                    </a:lnTo>
                    <a:lnTo>
                      <a:pt x="300" y="316"/>
                    </a:lnTo>
                    <a:lnTo>
                      <a:pt x="295" y="316"/>
                    </a:lnTo>
                    <a:lnTo>
                      <a:pt x="293" y="316"/>
                    </a:lnTo>
                    <a:lnTo>
                      <a:pt x="289" y="316"/>
                    </a:lnTo>
                    <a:lnTo>
                      <a:pt x="287" y="316"/>
                    </a:lnTo>
                    <a:lnTo>
                      <a:pt x="284" y="318"/>
                    </a:lnTo>
                    <a:lnTo>
                      <a:pt x="278" y="319"/>
                    </a:lnTo>
                    <a:lnTo>
                      <a:pt x="275" y="325"/>
                    </a:lnTo>
                    <a:lnTo>
                      <a:pt x="269" y="329"/>
                    </a:lnTo>
                    <a:lnTo>
                      <a:pt x="265" y="332"/>
                    </a:lnTo>
                    <a:lnTo>
                      <a:pt x="264" y="336"/>
                    </a:lnTo>
                    <a:lnTo>
                      <a:pt x="262" y="340"/>
                    </a:lnTo>
                    <a:lnTo>
                      <a:pt x="260" y="342"/>
                    </a:lnTo>
                    <a:lnTo>
                      <a:pt x="258" y="345"/>
                    </a:lnTo>
                    <a:lnTo>
                      <a:pt x="256" y="347"/>
                    </a:lnTo>
                    <a:lnTo>
                      <a:pt x="256" y="349"/>
                    </a:lnTo>
                    <a:lnTo>
                      <a:pt x="256" y="353"/>
                    </a:lnTo>
                    <a:lnTo>
                      <a:pt x="253" y="351"/>
                    </a:lnTo>
                    <a:lnTo>
                      <a:pt x="251" y="351"/>
                    </a:lnTo>
                    <a:lnTo>
                      <a:pt x="249" y="351"/>
                    </a:lnTo>
                    <a:lnTo>
                      <a:pt x="247" y="351"/>
                    </a:lnTo>
                    <a:lnTo>
                      <a:pt x="245" y="353"/>
                    </a:lnTo>
                    <a:lnTo>
                      <a:pt x="242" y="353"/>
                    </a:lnTo>
                    <a:lnTo>
                      <a:pt x="236" y="353"/>
                    </a:lnTo>
                    <a:lnTo>
                      <a:pt x="231" y="354"/>
                    </a:lnTo>
                    <a:lnTo>
                      <a:pt x="229" y="354"/>
                    </a:lnTo>
                    <a:lnTo>
                      <a:pt x="227" y="356"/>
                    </a:lnTo>
                    <a:lnTo>
                      <a:pt x="225" y="356"/>
                    </a:lnTo>
                    <a:lnTo>
                      <a:pt x="223" y="356"/>
                    </a:lnTo>
                    <a:lnTo>
                      <a:pt x="220" y="354"/>
                    </a:lnTo>
                    <a:lnTo>
                      <a:pt x="216" y="353"/>
                    </a:lnTo>
                    <a:lnTo>
                      <a:pt x="212" y="351"/>
                    </a:lnTo>
                    <a:lnTo>
                      <a:pt x="209" y="353"/>
                    </a:lnTo>
                    <a:lnTo>
                      <a:pt x="207" y="353"/>
                    </a:lnTo>
                    <a:lnTo>
                      <a:pt x="205" y="354"/>
                    </a:lnTo>
                    <a:lnTo>
                      <a:pt x="203" y="356"/>
                    </a:lnTo>
                    <a:lnTo>
                      <a:pt x="201" y="356"/>
                    </a:lnTo>
                    <a:lnTo>
                      <a:pt x="198" y="358"/>
                    </a:lnTo>
                    <a:lnTo>
                      <a:pt x="198" y="356"/>
                    </a:lnTo>
                    <a:lnTo>
                      <a:pt x="196" y="354"/>
                    </a:lnTo>
                    <a:lnTo>
                      <a:pt x="196" y="351"/>
                    </a:lnTo>
                    <a:lnTo>
                      <a:pt x="196" y="353"/>
                    </a:lnTo>
                    <a:lnTo>
                      <a:pt x="194" y="351"/>
                    </a:lnTo>
                    <a:lnTo>
                      <a:pt x="190" y="351"/>
                    </a:lnTo>
                    <a:lnTo>
                      <a:pt x="187" y="349"/>
                    </a:lnTo>
                    <a:lnTo>
                      <a:pt x="183" y="347"/>
                    </a:lnTo>
                    <a:lnTo>
                      <a:pt x="179" y="345"/>
                    </a:lnTo>
                    <a:lnTo>
                      <a:pt x="178" y="343"/>
                    </a:lnTo>
                    <a:lnTo>
                      <a:pt x="176" y="343"/>
                    </a:lnTo>
                    <a:lnTo>
                      <a:pt x="174" y="345"/>
                    </a:lnTo>
                    <a:lnTo>
                      <a:pt x="174" y="347"/>
                    </a:lnTo>
                    <a:lnTo>
                      <a:pt x="172" y="349"/>
                    </a:lnTo>
                    <a:lnTo>
                      <a:pt x="172" y="351"/>
                    </a:lnTo>
                    <a:lnTo>
                      <a:pt x="170" y="353"/>
                    </a:lnTo>
                    <a:lnTo>
                      <a:pt x="167" y="353"/>
                    </a:lnTo>
                    <a:lnTo>
                      <a:pt x="165" y="351"/>
                    </a:lnTo>
                    <a:lnTo>
                      <a:pt x="159" y="347"/>
                    </a:lnTo>
                    <a:lnTo>
                      <a:pt x="154" y="345"/>
                    </a:lnTo>
                    <a:lnTo>
                      <a:pt x="148" y="343"/>
                    </a:lnTo>
                    <a:lnTo>
                      <a:pt x="141" y="340"/>
                    </a:lnTo>
                    <a:lnTo>
                      <a:pt x="137" y="336"/>
                    </a:lnTo>
                    <a:lnTo>
                      <a:pt x="132" y="336"/>
                    </a:lnTo>
                    <a:lnTo>
                      <a:pt x="128" y="336"/>
                    </a:lnTo>
                    <a:lnTo>
                      <a:pt x="123" y="336"/>
                    </a:lnTo>
                    <a:lnTo>
                      <a:pt x="119" y="334"/>
                    </a:lnTo>
                    <a:lnTo>
                      <a:pt x="117" y="332"/>
                    </a:lnTo>
                    <a:lnTo>
                      <a:pt x="115" y="330"/>
                    </a:lnTo>
                    <a:lnTo>
                      <a:pt x="114" y="329"/>
                    </a:lnTo>
                    <a:lnTo>
                      <a:pt x="110" y="327"/>
                    </a:lnTo>
                    <a:lnTo>
                      <a:pt x="108" y="327"/>
                    </a:lnTo>
                    <a:lnTo>
                      <a:pt x="106" y="327"/>
                    </a:lnTo>
                    <a:lnTo>
                      <a:pt x="104" y="325"/>
                    </a:lnTo>
                    <a:lnTo>
                      <a:pt x="103" y="325"/>
                    </a:lnTo>
                    <a:lnTo>
                      <a:pt x="103" y="321"/>
                    </a:lnTo>
                    <a:lnTo>
                      <a:pt x="103" y="319"/>
                    </a:lnTo>
                    <a:lnTo>
                      <a:pt x="101" y="319"/>
                    </a:lnTo>
                    <a:lnTo>
                      <a:pt x="97" y="319"/>
                    </a:lnTo>
                    <a:lnTo>
                      <a:pt x="95" y="318"/>
                    </a:lnTo>
                    <a:lnTo>
                      <a:pt x="93" y="318"/>
                    </a:lnTo>
                    <a:lnTo>
                      <a:pt x="92" y="316"/>
                    </a:lnTo>
                    <a:lnTo>
                      <a:pt x="99" y="310"/>
                    </a:lnTo>
                    <a:lnTo>
                      <a:pt x="104" y="303"/>
                    </a:lnTo>
                    <a:lnTo>
                      <a:pt x="106" y="292"/>
                    </a:lnTo>
                    <a:lnTo>
                      <a:pt x="108" y="281"/>
                    </a:lnTo>
                    <a:lnTo>
                      <a:pt x="112" y="271"/>
                    </a:lnTo>
                    <a:lnTo>
                      <a:pt x="115" y="260"/>
                    </a:lnTo>
                    <a:lnTo>
                      <a:pt x="117" y="247"/>
                    </a:lnTo>
                    <a:lnTo>
                      <a:pt x="119" y="236"/>
                    </a:lnTo>
                    <a:lnTo>
                      <a:pt x="121" y="233"/>
                    </a:lnTo>
                    <a:lnTo>
                      <a:pt x="123" y="231"/>
                    </a:lnTo>
                    <a:lnTo>
                      <a:pt x="125" y="233"/>
                    </a:lnTo>
                    <a:lnTo>
                      <a:pt x="126" y="235"/>
                    </a:lnTo>
                    <a:lnTo>
                      <a:pt x="128" y="236"/>
                    </a:lnTo>
                    <a:lnTo>
                      <a:pt x="130" y="240"/>
                    </a:lnTo>
                    <a:lnTo>
                      <a:pt x="132" y="242"/>
                    </a:lnTo>
                    <a:lnTo>
                      <a:pt x="134" y="246"/>
                    </a:lnTo>
                    <a:lnTo>
                      <a:pt x="132" y="240"/>
                    </a:lnTo>
                    <a:lnTo>
                      <a:pt x="130" y="235"/>
                    </a:lnTo>
                    <a:lnTo>
                      <a:pt x="126" y="231"/>
                    </a:lnTo>
                    <a:lnTo>
                      <a:pt x="125" y="225"/>
                    </a:lnTo>
                    <a:lnTo>
                      <a:pt x="123" y="222"/>
                    </a:lnTo>
                    <a:lnTo>
                      <a:pt x="123" y="216"/>
                    </a:lnTo>
                    <a:lnTo>
                      <a:pt x="125" y="214"/>
                    </a:lnTo>
                    <a:lnTo>
                      <a:pt x="126" y="212"/>
                    </a:lnTo>
                    <a:lnTo>
                      <a:pt x="126" y="211"/>
                    </a:lnTo>
                    <a:lnTo>
                      <a:pt x="126" y="209"/>
                    </a:lnTo>
                    <a:lnTo>
                      <a:pt x="125" y="205"/>
                    </a:lnTo>
                    <a:lnTo>
                      <a:pt x="123" y="203"/>
                    </a:lnTo>
                    <a:lnTo>
                      <a:pt x="123" y="201"/>
                    </a:lnTo>
                    <a:lnTo>
                      <a:pt x="125" y="198"/>
                    </a:lnTo>
                    <a:lnTo>
                      <a:pt x="125" y="194"/>
                    </a:lnTo>
                    <a:lnTo>
                      <a:pt x="126" y="192"/>
                    </a:lnTo>
                    <a:lnTo>
                      <a:pt x="125" y="194"/>
                    </a:lnTo>
                    <a:lnTo>
                      <a:pt x="123" y="196"/>
                    </a:lnTo>
                    <a:lnTo>
                      <a:pt x="121" y="196"/>
                    </a:lnTo>
                    <a:lnTo>
                      <a:pt x="119" y="194"/>
                    </a:lnTo>
                    <a:lnTo>
                      <a:pt x="117" y="192"/>
                    </a:lnTo>
                    <a:lnTo>
                      <a:pt x="114" y="188"/>
                    </a:lnTo>
                    <a:lnTo>
                      <a:pt x="108" y="185"/>
                    </a:lnTo>
                    <a:lnTo>
                      <a:pt x="103" y="183"/>
                    </a:lnTo>
                    <a:lnTo>
                      <a:pt x="97" y="181"/>
                    </a:lnTo>
                    <a:lnTo>
                      <a:pt x="93" y="179"/>
                    </a:lnTo>
                    <a:lnTo>
                      <a:pt x="90" y="175"/>
                    </a:lnTo>
                    <a:lnTo>
                      <a:pt x="88" y="170"/>
                    </a:lnTo>
                    <a:lnTo>
                      <a:pt x="86" y="166"/>
                    </a:lnTo>
                    <a:lnTo>
                      <a:pt x="86" y="164"/>
                    </a:lnTo>
                    <a:lnTo>
                      <a:pt x="88" y="163"/>
                    </a:lnTo>
                    <a:lnTo>
                      <a:pt x="90" y="161"/>
                    </a:lnTo>
                    <a:lnTo>
                      <a:pt x="88" y="159"/>
                    </a:lnTo>
                    <a:lnTo>
                      <a:pt x="86" y="157"/>
                    </a:lnTo>
                    <a:lnTo>
                      <a:pt x="88" y="155"/>
                    </a:lnTo>
                    <a:lnTo>
                      <a:pt x="90" y="155"/>
                    </a:lnTo>
                    <a:lnTo>
                      <a:pt x="92" y="153"/>
                    </a:lnTo>
                    <a:lnTo>
                      <a:pt x="90" y="153"/>
                    </a:lnTo>
                    <a:lnTo>
                      <a:pt x="88" y="153"/>
                    </a:lnTo>
                    <a:lnTo>
                      <a:pt x="86" y="151"/>
                    </a:lnTo>
                    <a:lnTo>
                      <a:pt x="84" y="151"/>
                    </a:lnTo>
                    <a:lnTo>
                      <a:pt x="81" y="151"/>
                    </a:lnTo>
                    <a:lnTo>
                      <a:pt x="79" y="150"/>
                    </a:lnTo>
                    <a:lnTo>
                      <a:pt x="79" y="148"/>
                    </a:lnTo>
                    <a:lnTo>
                      <a:pt x="79" y="146"/>
                    </a:lnTo>
                    <a:lnTo>
                      <a:pt x="81" y="146"/>
                    </a:lnTo>
                    <a:lnTo>
                      <a:pt x="81" y="144"/>
                    </a:lnTo>
                    <a:lnTo>
                      <a:pt x="81" y="142"/>
                    </a:lnTo>
                    <a:lnTo>
                      <a:pt x="77" y="140"/>
                    </a:lnTo>
                    <a:lnTo>
                      <a:pt x="73" y="139"/>
                    </a:lnTo>
                    <a:lnTo>
                      <a:pt x="71" y="139"/>
                    </a:lnTo>
                    <a:lnTo>
                      <a:pt x="70" y="137"/>
                    </a:lnTo>
                    <a:lnTo>
                      <a:pt x="68" y="135"/>
                    </a:lnTo>
                    <a:lnTo>
                      <a:pt x="66" y="133"/>
                    </a:lnTo>
                    <a:lnTo>
                      <a:pt x="64" y="133"/>
                    </a:lnTo>
                    <a:lnTo>
                      <a:pt x="62" y="133"/>
                    </a:lnTo>
                    <a:lnTo>
                      <a:pt x="59" y="135"/>
                    </a:lnTo>
                    <a:lnTo>
                      <a:pt x="57" y="137"/>
                    </a:lnTo>
                    <a:lnTo>
                      <a:pt x="55" y="139"/>
                    </a:lnTo>
                    <a:lnTo>
                      <a:pt x="53" y="139"/>
                    </a:lnTo>
                    <a:lnTo>
                      <a:pt x="51" y="135"/>
                    </a:lnTo>
                    <a:lnTo>
                      <a:pt x="49" y="133"/>
                    </a:lnTo>
                    <a:lnTo>
                      <a:pt x="48" y="131"/>
                    </a:lnTo>
                    <a:lnTo>
                      <a:pt x="42" y="129"/>
                    </a:lnTo>
                    <a:lnTo>
                      <a:pt x="39" y="128"/>
                    </a:lnTo>
                    <a:lnTo>
                      <a:pt x="35" y="126"/>
                    </a:lnTo>
                    <a:lnTo>
                      <a:pt x="31" y="124"/>
                    </a:lnTo>
                    <a:lnTo>
                      <a:pt x="29" y="124"/>
                    </a:lnTo>
                    <a:lnTo>
                      <a:pt x="28" y="124"/>
                    </a:lnTo>
                    <a:lnTo>
                      <a:pt x="22" y="124"/>
                    </a:lnTo>
                    <a:lnTo>
                      <a:pt x="18" y="126"/>
                    </a:lnTo>
                    <a:lnTo>
                      <a:pt x="17" y="124"/>
                    </a:lnTo>
                    <a:lnTo>
                      <a:pt x="15" y="122"/>
                    </a:lnTo>
                    <a:lnTo>
                      <a:pt x="13" y="120"/>
                    </a:lnTo>
                    <a:lnTo>
                      <a:pt x="13" y="118"/>
                    </a:lnTo>
                    <a:lnTo>
                      <a:pt x="11" y="116"/>
                    </a:lnTo>
                    <a:lnTo>
                      <a:pt x="9" y="113"/>
                    </a:lnTo>
                    <a:lnTo>
                      <a:pt x="7" y="111"/>
                    </a:lnTo>
                    <a:lnTo>
                      <a:pt x="9" y="111"/>
                    </a:lnTo>
                    <a:lnTo>
                      <a:pt x="11" y="111"/>
                    </a:lnTo>
                    <a:lnTo>
                      <a:pt x="15" y="111"/>
                    </a:lnTo>
                    <a:lnTo>
                      <a:pt x="17" y="109"/>
                    </a:lnTo>
                    <a:lnTo>
                      <a:pt x="15" y="107"/>
                    </a:lnTo>
                    <a:lnTo>
                      <a:pt x="13" y="105"/>
                    </a:lnTo>
                    <a:lnTo>
                      <a:pt x="11" y="105"/>
                    </a:lnTo>
                    <a:lnTo>
                      <a:pt x="15" y="104"/>
                    </a:lnTo>
                    <a:lnTo>
                      <a:pt x="13" y="104"/>
                    </a:lnTo>
                    <a:lnTo>
                      <a:pt x="11" y="104"/>
                    </a:lnTo>
                    <a:lnTo>
                      <a:pt x="7" y="102"/>
                    </a:lnTo>
                    <a:lnTo>
                      <a:pt x="6" y="102"/>
                    </a:lnTo>
                    <a:lnTo>
                      <a:pt x="4" y="102"/>
                    </a:lnTo>
                    <a:lnTo>
                      <a:pt x="2" y="100"/>
                    </a:lnTo>
                    <a:lnTo>
                      <a:pt x="0" y="100"/>
                    </a:lnTo>
                    <a:lnTo>
                      <a:pt x="0" y="96"/>
                    </a:lnTo>
                    <a:lnTo>
                      <a:pt x="2" y="94"/>
                    </a:lnTo>
                    <a:lnTo>
                      <a:pt x="4" y="92"/>
                    </a:lnTo>
                    <a:lnTo>
                      <a:pt x="6" y="92"/>
                    </a:lnTo>
                    <a:lnTo>
                      <a:pt x="7" y="91"/>
                    </a:lnTo>
                    <a:lnTo>
                      <a:pt x="13" y="92"/>
                    </a:lnTo>
                    <a:lnTo>
                      <a:pt x="18" y="92"/>
                    </a:lnTo>
                    <a:lnTo>
                      <a:pt x="26" y="92"/>
                    </a:lnTo>
                    <a:lnTo>
                      <a:pt x="29" y="91"/>
                    </a:lnTo>
                    <a:lnTo>
                      <a:pt x="31" y="89"/>
                    </a:lnTo>
                    <a:lnTo>
                      <a:pt x="33" y="85"/>
                    </a:lnTo>
                    <a:lnTo>
                      <a:pt x="35" y="85"/>
                    </a:lnTo>
                    <a:lnTo>
                      <a:pt x="40" y="83"/>
                    </a:lnTo>
                    <a:lnTo>
                      <a:pt x="46" y="83"/>
                    </a:lnTo>
                    <a:lnTo>
                      <a:pt x="49" y="81"/>
                    </a:lnTo>
                    <a:lnTo>
                      <a:pt x="51" y="83"/>
                    </a:lnTo>
                    <a:lnTo>
                      <a:pt x="53" y="85"/>
                    </a:lnTo>
                    <a:lnTo>
                      <a:pt x="53" y="87"/>
                    </a:lnTo>
                    <a:lnTo>
                      <a:pt x="55" y="89"/>
                    </a:lnTo>
                    <a:lnTo>
                      <a:pt x="55" y="92"/>
                    </a:lnTo>
                    <a:lnTo>
                      <a:pt x="57" y="92"/>
                    </a:lnTo>
                    <a:lnTo>
                      <a:pt x="59" y="91"/>
                    </a:lnTo>
                    <a:lnTo>
                      <a:pt x="60" y="91"/>
                    </a:lnTo>
                    <a:lnTo>
                      <a:pt x="64" y="89"/>
                    </a:lnTo>
                    <a:lnTo>
                      <a:pt x="66" y="89"/>
                    </a:lnTo>
                    <a:lnTo>
                      <a:pt x="68" y="89"/>
                    </a:lnTo>
                    <a:lnTo>
                      <a:pt x="70" y="91"/>
                    </a:lnTo>
                    <a:lnTo>
                      <a:pt x="71" y="91"/>
                    </a:lnTo>
                    <a:lnTo>
                      <a:pt x="73" y="91"/>
                    </a:lnTo>
                    <a:lnTo>
                      <a:pt x="77" y="89"/>
                    </a:lnTo>
                    <a:lnTo>
                      <a:pt x="79" y="89"/>
                    </a:lnTo>
                    <a:lnTo>
                      <a:pt x="81" y="91"/>
                    </a:lnTo>
                    <a:lnTo>
                      <a:pt x="82" y="92"/>
                    </a:lnTo>
                    <a:lnTo>
                      <a:pt x="86" y="92"/>
                    </a:lnTo>
                    <a:lnTo>
                      <a:pt x="90" y="94"/>
                    </a:lnTo>
                    <a:lnTo>
                      <a:pt x="93" y="94"/>
                    </a:lnTo>
                    <a:lnTo>
                      <a:pt x="97" y="92"/>
                    </a:lnTo>
                    <a:lnTo>
                      <a:pt x="95" y="83"/>
                    </a:lnTo>
                    <a:lnTo>
                      <a:pt x="97" y="72"/>
                    </a:lnTo>
                    <a:lnTo>
                      <a:pt x="95" y="61"/>
                    </a:lnTo>
                    <a:lnTo>
                      <a:pt x="95" y="57"/>
                    </a:lnTo>
                    <a:lnTo>
                      <a:pt x="93" y="56"/>
                    </a:lnTo>
                    <a:lnTo>
                      <a:pt x="93" y="52"/>
                    </a:lnTo>
                    <a:lnTo>
                      <a:pt x="93" y="48"/>
                    </a:lnTo>
                    <a:lnTo>
                      <a:pt x="93" y="46"/>
                    </a:lnTo>
                    <a:lnTo>
                      <a:pt x="95" y="46"/>
                    </a:lnTo>
                    <a:lnTo>
                      <a:pt x="97" y="46"/>
                    </a:lnTo>
                    <a:lnTo>
                      <a:pt x="101" y="46"/>
                    </a:lnTo>
                    <a:lnTo>
                      <a:pt x="104" y="46"/>
                    </a:lnTo>
                    <a:lnTo>
                      <a:pt x="106" y="46"/>
                    </a:lnTo>
                    <a:lnTo>
                      <a:pt x="108" y="48"/>
                    </a:lnTo>
                    <a:lnTo>
                      <a:pt x="110" y="50"/>
                    </a:lnTo>
                    <a:lnTo>
                      <a:pt x="110" y="54"/>
                    </a:lnTo>
                    <a:lnTo>
                      <a:pt x="112" y="56"/>
                    </a:lnTo>
                    <a:lnTo>
                      <a:pt x="114" y="57"/>
                    </a:lnTo>
                    <a:lnTo>
                      <a:pt x="115" y="61"/>
                    </a:lnTo>
                    <a:lnTo>
                      <a:pt x="115" y="65"/>
                    </a:lnTo>
                    <a:lnTo>
                      <a:pt x="117" y="67"/>
                    </a:lnTo>
                    <a:lnTo>
                      <a:pt x="119" y="68"/>
                    </a:lnTo>
                    <a:lnTo>
                      <a:pt x="121" y="68"/>
                    </a:lnTo>
                    <a:lnTo>
                      <a:pt x="125" y="67"/>
                    </a:lnTo>
                    <a:lnTo>
                      <a:pt x="126" y="65"/>
                    </a:lnTo>
                    <a:lnTo>
                      <a:pt x="130" y="65"/>
                    </a:lnTo>
                    <a:lnTo>
                      <a:pt x="134" y="65"/>
                    </a:lnTo>
                    <a:lnTo>
                      <a:pt x="137" y="63"/>
                    </a:lnTo>
                    <a:lnTo>
                      <a:pt x="141" y="61"/>
                    </a:lnTo>
                    <a:lnTo>
                      <a:pt x="143" y="59"/>
                    </a:lnTo>
                    <a:lnTo>
                      <a:pt x="148" y="59"/>
                    </a:lnTo>
                    <a:lnTo>
                      <a:pt x="152" y="57"/>
                    </a:lnTo>
                    <a:lnTo>
                      <a:pt x="154" y="57"/>
                    </a:lnTo>
                    <a:lnTo>
                      <a:pt x="156" y="57"/>
                    </a:lnTo>
                    <a:lnTo>
                      <a:pt x="154" y="57"/>
                    </a:lnTo>
                    <a:lnTo>
                      <a:pt x="152" y="56"/>
                    </a:lnTo>
                    <a:lnTo>
                      <a:pt x="152" y="54"/>
                    </a:lnTo>
                    <a:lnTo>
                      <a:pt x="150" y="54"/>
                    </a:lnTo>
                    <a:lnTo>
                      <a:pt x="152" y="52"/>
                    </a:lnTo>
                    <a:lnTo>
                      <a:pt x="156" y="48"/>
                    </a:lnTo>
                    <a:lnTo>
                      <a:pt x="157" y="46"/>
                    </a:lnTo>
                    <a:lnTo>
                      <a:pt x="161" y="44"/>
                    </a:lnTo>
                    <a:lnTo>
                      <a:pt x="172" y="43"/>
                    </a:lnTo>
                    <a:lnTo>
                      <a:pt x="181" y="41"/>
                    </a:lnTo>
                    <a:lnTo>
                      <a:pt x="190" y="39"/>
                    </a:lnTo>
                    <a:lnTo>
                      <a:pt x="194" y="37"/>
                    </a:lnTo>
                    <a:lnTo>
                      <a:pt x="198" y="35"/>
                    </a:lnTo>
                    <a:lnTo>
                      <a:pt x="198" y="32"/>
                    </a:lnTo>
                    <a:lnTo>
                      <a:pt x="200" y="30"/>
                    </a:lnTo>
                    <a:lnTo>
                      <a:pt x="200" y="26"/>
                    </a:lnTo>
                    <a:lnTo>
                      <a:pt x="201" y="24"/>
                    </a:lnTo>
                    <a:lnTo>
                      <a:pt x="203" y="22"/>
                    </a:lnTo>
                    <a:lnTo>
                      <a:pt x="205" y="19"/>
                    </a:lnTo>
                    <a:lnTo>
                      <a:pt x="207" y="15"/>
                    </a:lnTo>
                    <a:lnTo>
                      <a:pt x="207" y="11"/>
                    </a:lnTo>
                    <a:lnTo>
                      <a:pt x="209" y="6"/>
                    </a:lnTo>
                    <a:lnTo>
                      <a:pt x="209" y="4"/>
                    </a:lnTo>
                    <a:lnTo>
                      <a:pt x="212" y="2"/>
                    </a:lnTo>
                    <a:lnTo>
                      <a:pt x="216" y="0"/>
                    </a:lnTo>
                    <a:lnTo>
                      <a:pt x="220" y="0"/>
                    </a:lnTo>
                    <a:lnTo>
                      <a:pt x="222" y="0"/>
                    </a:lnTo>
                    <a:lnTo>
                      <a:pt x="22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3" name="Freeform 1559"/>
              <p:cNvSpPr>
                <a:spLocks/>
              </p:cNvSpPr>
              <p:nvPr/>
            </p:nvSpPr>
            <p:spPr bwMode="auto">
              <a:xfrm>
                <a:off x="5013325" y="1884363"/>
                <a:ext cx="230188" cy="236537"/>
              </a:xfrm>
              <a:custGeom>
                <a:avLst/>
                <a:gdLst>
                  <a:gd name="T0" fmla="*/ 108 w 290"/>
                  <a:gd name="T1" fmla="*/ 4 h 297"/>
                  <a:gd name="T2" fmla="*/ 112 w 290"/>
                  <a:gd name="T3" fmla="*/ 13 h 297"/>
                  <a:gd name="T4" fmla="*/ 125 w 290"/>
                  <a:gd name="T5" fmla="*/ 15 h 297"/>
                  <a:gd name="T6" fmla="*/ 147 w 290"/>
                  <a:gd name="T7" fmla="*/ 24 h 297"/>
                  <a:gd name="T8" fmla="*/ 139 w 290"/>
                  <a:gd name="T9" fmla="*/ 29 h 297"/>
                  <a:gd name="T10" fmla="*/ 158 w 290"/>
                  <a:gd name="T11" fmla="*/ 33 h 297"/>
                  <a:gd name="T12" fmla="*/ 172 w 290"/>
                  <a:gd name="T13" fmla="*/ 31 h 297"/>
                  <a:gd name="T14" fmla="*/ 196 w 290"/>
                  <a:gd name="T15" fmla="*/ 31 h 297"/>
                  <a:gd name="T16" fmla="*/ 214 w 290"/>
                  <a:gd name="T17" fmla="*/ 20 h 297"/>
                  <a:gd name="T18" fmla="*/ 214 w 290"/>
                  <a:gd name="T19" fmla="*/ 24 h 297"/>
                  <a:gd name="T20" fmla="*/ 216 w 290"/>
                  <a:gd name="T21" fmla="*/ 28 h 297"/>
                  <a:gd name="T22" fmla="*/ 236 w 290"/>
                  <a:gd name="T23" fmla="*/ 26 h 297"/>
                  <a:gd name="T24" fmla="*/ 244 w 290"/>
                  <a:gd name="T25" fmla="*/ 18 h 297"/>
                  <a:gd name="T26" fmla="*/ 249 w 290"/>
                  <a:gd name="T27" fmla="*/ 26 h 297"/>
                  <a:gd name="T28" fmla="*/ 264 w 290"/>
                  <a:gd name="T29" fmla="*/ 40 h 297"/>
                  <a:gd name="T30" fmla="*/ 262 w 290"/>
                  <a:gd name="T31" fmla="*/ 55 h 297"/>
                  <a:gd name="T32" fmla="*/ 264 w 290"/>
                  <a:gd name="T33" fmla="*/ 79 h 297"/>
                  <a:gd name="T34" fmla="*/ 279 w 290"/>
                  <a:gd name="T35" fmla="*/ 111 h 297"/>
                  <a:gd name="T36" fmla="*/ 288 w 290"/>
                  <a:gd name="T37" fmla="*/ 147 h 297"/>
                  <a:gd name="T38" fmla="*/ 280 w 290"/>
                  <a:gd name="T39" fmla="*/ 151 h 297"/>
                  <a:gd name="T40" fmla="*/ 262 w 290"/>
                  <a:gd name="T41" fmla="*/ 147 h 297"/>
                  <a:gd name="T42" fmla="*/ 225 w 290"/>
                  <a:gd name="T43" fmla="*/ 168 h 297"/>
                  <a:gd name="T44" fmla="*/ 204 w 290"/>
                  <a:gd name="T45" fmla="*/ 173 h 297"/>
                  <a:gd name="T46" fmla="*/ 222 w 290"/>
                  <a:gd name="T47" fmla="*/ 201 h 297"/>
                  <a:gd name="T48" fmla="*/ 260 w 290"/>
                  <a:gd name="T49" fmla="*/ 240 h 297"/>
                  <a:gd name="T50" fmla="*/ 246 w 290"/>
                  <a:gd name="T51" fmla="*/ 255 h 297"/>
                  <a:gd name="T52" fmla="*/ 235 w 290"/>
                  <a:gd name="T53" fmla="*/ 264 h 297"/>
                  <a:gd name="T54" fmla="*/ 236 w 290"/>
                  <a:gd name="T55" fmla="*/ 275 h 297"/>
                  <a:gd name="T56" fmla="*/ 231 w 290"/>
                  <a:gd name="T57" fmla="*/ 282 h 297"/>
                  <a:gd name="T58" fmla="*/ 225 w 290"/>
                  <a:gd name="T59" fmla="*/ 277 h 297"/>
                  <a:gd name="T60" fmla="*/ 211 w 290"/>
                  <a:gd name="T61" fmla="*/ 280 h 297"/>
                  <a:gd name="T62" fmla="*/ 193 w 290"/>
                  <a:gd name="T63" fmla="*/ 290 h 297"/>
                  <a:gd name="T64" fmla="*/ 172 w 290"/>
                  <a:gd name="T65" fmla="*/ 286 h 297"/>
                  <a:gd name="T66" fmla="*/ 161 w 290"/>
                  <a:gd name="T67" fmla="*/ 291 h 297"/>
                  <a:gd name="T68" fmla="*/ 130 w 290"/>
                  <a:gd name="T69" fmla="*/ 288 h 297"/>
                  <a:gd name="T70" fmla="*/ 86 w 290"/>
                  <a:gd name="T71" fmla="*/ 284 h 297"/>
                  <a:gd name="T72" fmla="*/ 81 w 290"/>
                  <a:gd name="T73" fmla="*/ 290 h 297"/>
                  <a:gd name="T74" fmla="*/ 57 w 290"/>
                  <a:gd name="T75" fmla="*/ 286 h 297"/>
                  <a:gd name="T76" fmla="*/ 61 w 290"/>
                  <a:gd name="T77" fmla="*/ 245 h 297"/>
                  <a:gd name="T78" fmla="*/ 53 w 290"/>
                  <a:gd name="T79" fmla="*/ 225 h 297"/>
                  <a:gd name="T80" fmla="*/ 15 w 290"/>
                  <a:gd name="T81" fmla="*/ 208 h 297"/>
                  <a:gd name="T82" fmla="*/ 4 w 290"/>
                  <a:gd name="T83" fmla="*/ 164 h 297"/>
                  <a:gd name="T84" fmla="*/ 4 w 290"/>
                  <a:gd name="T85" fmla="*/ 147 h 297"/>
                  <a:gd name="T86" fmla="*/ 4 w 290"/>
                  <a:gd name="T87" fmla="*/ 125 h 297"/>
                  <a:gd name="T88" fmla="*/ 13 w 290"/>
                  <a:gd name="T89" fmla="*/ 116 h 297"/>
                  <a:gd name="T90" fmla="*/ 31 w 290"/>
                  <a:gd name="T91" fmla="*/ 105 h 297"/>
                  <a:gd name="T92" fmla="*/ 26 w 290"/>
                  <a:gd name="T93" fmla="*/ 96 h 297"/>
                  <a:gd name="T94" fmla="*/ 31 w 290"/>
                  <a:gd name="T95" fmla="*/ 76 h 297"/>
                  <a:gd name="T96" fmla="*/ 33 w 290"/>
                  <a:gd name="T97" fmla="*/ 68 h 297"/>
                  <a:gd name="T98" fmla="*/ 41 w 290"/>
                  <a:gd name="T99" fmla="*/ 55 h 297"/>
                  <a:gd name="T100" fmla="*/ 63 w 290"/>
                  <a:gd name="T101" fmla="*/ 48 h 297"/>
                  <a:gd name="T102" fmla="*/ 68 w 290"/>
                  <a:gd name="T103" fmla="*/ 57 h 297"/>
                  <a:gd name="T104" fmla="*/ 74 w 290"/>
                  <a:gd name="T105" fmla="*/ 53 h 297"/>
                  <a:gd name="T106" fmla="*/ 83 w 290"/>
                  <a:gd name="T107" fmla="*/ 53 h 297"/>
                  <a:gd name="T108" fmla="*/ 92 w 290"/>
                  <a:gd name="T109" fmla="*/ 37 h 297"/>
                  <a:gd name="T110" fmla="*/ 107 w 290"/>
                  <a:gd name="T111" fmla="*/ 40 h 297"/>
                  <a:gd name="T112" fmla="*/ 105 w 290"/>
                  <a:gd name="T113" fmla="*/ 37 h 297"/>
                  <a:gd name="T114" fmla="*/ 96 w 290"/>
                  <a:gd name="T115" fmla="*/ 29 h 297"/>
                  <a:gd name="T116" fmla="*/ 90 w 290"/>
                  <a:gd name="T117" fmla="*/ 22 h 297"/>
                  <a:gd name="T118" fmla="*/ 85 w 290"/>
                  <a:gd name="T119" fmla="*/ 16 h 297"/>
                  <a:gd name="T120" fmla="*/ 85 w 290"/>
                  <a:gd name="T121" fmla="*/ 7 h 29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90"/>
                  <a:gd name="T184" fmla="*/ 0 h 297"/>
                  <a:gd name="T185" fmla="*/ 290 w 290"/>
                  <a:gd name="T186" fmla="*/ 297 h 29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90" h="297">
                    <a:moveTo>
                      <a:pt x="81" y="0"/>
                    </a:moveTo>
                    <a:lnTo>
                      <a:pt x="86" y="0"/>
                    </a:lnTo>
                    <a:lnTo>
                      <a:pt x="92" y="2"/>
                    </a:lnTo>
                    <a:lnTo>
                      <a:pt x="97" y="4"/>
                    </a:lnTo>
                    <a:lnTo>
                      <a:pt x="103" y="5"/>
                    </a:lnTo>
                    <a:lnTo>
                      <a:pt x="108" y="4"/>
                    </a:lnTo>
                    <a:lnTo>
                      <a:pt x="110" y="5"/>
                    </a:lnTo>
                    <a:lnTo>
                      <a:pt x="112" y="5"/>
                    </a:lnTo>
                    <a:lnTo>
                      <a:pt x="114" y="7"/>
                    </a:lnTo>
                    <a:lnTo>
                      <a:pt x="114" y="9"/>
                    </a:lnTo>
                    <a:lnTo>
                      <a:pt x="114" y="11"/>
                    </a:lnTo>
                    <a:lnTo>
                      <a:pt x="112" y="13"/>
                    </a:lnTo>
                    <a:lnTo>
                      <a:pt x="116" y="11"/>
                    </a:lnTo>
                    <a:lnTo>
                      <a:pt x="117" y="11"/>
                    </a:lnTo>
                    <a:lnTo>
                      <a:pt x="121" y="13"/>
                    </a:lnTo>
                    <a:lnTo>
                      <a:pt x="121" y="15"/>
                    </a:lnTo>
                    <a:lnTo>
                      <a:pt x="123" y="16"/>
                    </a:lnTo>
                    <a:lnTo>
                      <a:pt x="125" y="15"/>
                    </a:lnTo>
                    <a:lnTo>
                      <a:pt x="128" y="15"/>
                    </a:lnTo>
                    <a:lnTo>
                      <a:pt x="134" y="15"/>
                    </a:lnTo>
                    <a:lnTo>
                      <a:pt x="138" y="16"/>
                    </a:lnTo>
                    <a:lnTo>
                      <a:pt x="141" y="20"/>
                    </a:lnTo>
                    <a:lnTo>
                      <a:pt x="145" y="22"/>
                    </a:lnTo>
                    <a:lnTo>
                      <a:pt x="147" y="24"/>
                    </a:lnTo>
                    <a:lnTo>
                      <a:pt x="145" y="24"/>
                    </a:lnTo>
                    <a:lnTo>
                      <a:pt x="143" y="26"/>
                    </a:lnTo>
                    <a:lnTo>
                      <a:pt x="141" y="26"/>
                    </a:lnTo>
                    <a:lnTo>
                      <a:pt x="139" y="28"/>
                    </a:lnTo>
                    <a:lnTo>
                      <a:pt x="139" y="29"/>
                    </a:lnTo>
                    <a:lnTo>
                      <a:pt x="141" y="31"/>
                    </a:lnTo>
                    <a:lnTo>
                      <a:pt x="145" y="31"/>
                    </a:lnTo>
                    <a:lnTo>
                      <a:pt x="147" y="31"/>
                    </a:lnTo>
                    <a:lnTo>
                      <a:pt x="150" y="31"/>
                    </a:lnTo>
                    <a:lnTo>
                      <a:pt x="154" y="31"/>
                    </a:lnTo>
                    <a:lnTo>
                      <a:pt x="158" y="33"/>
                    </a:lnTo>
                    <a:lnTo>
                      <a:pt x="161" y="35"/>
                    </a:lnTo>
                    <a:lnTo>
                      <a:pt x="165" y="35"/>
                    </a:lnTo>
                    <a:lnTo>
                      <a:pt x="167" y="35"/>
                    </a:lnTo>
                    <a:lnTo>
                      <a:pt x="169" y="33"/>
                    </a:lnTo>
                    <a:lnTo>
                      <a:pt x="171" y="31"/>
                    </a:lnTo>
                    <a:lnTo>
                      <a:pt x="172" y="31"/>
                    </a:lnTo>
                    <a:lnTo>
                      <a:pt x="176" y="29"/>
                    </a:lnTo>
                    <a:lnTo>
                      <a:pt x="180" y="31"/>
                    </a:lnTo>
                    <a:lnTo>
                      <a:pt x="182" y="33"/>
                    </a:lnTo>
                    <a:lnTo>
                      <a:pt x="187" y="33"/>
                    </a:lnTo>
                    <a:lnTo>
                      <a:pt x="191" y="33"/>
                    </a:lnTo>
                    <a:lnTo>
                      <a:pt x="196" y="31"/>
                    </a:lnTo>
                    <a:lnTo>
                      <a:pt x="202" y="29"/>
                    </a:lnTo>
                    <a:lnTo>
                      <a:pt x="205" y="28"/>
                    </a:lnTo>
                    <a:lnTo>
                      <a:pt x="205" y="26"/>
                    </a:lnTo>
                    <a:lnTo>
                      <a:pt x="209" y="24"/>
                    </a:lnTo>
                    <a:lnTo>
                      <a:pt x="211" y="22"/>
                    </a:lnTo>
                    <a:lnTo>
                      <a:pt x="214" y="20"/>
                    </a:lnTo>
                    <a:lnTo>
                      <a:pt x="216" y="20"/>
                    </a:lnTo>
                    <a:lnTo>
                      <a:pt x="218" y="20"/>
                    </a:lnTo>
                    <a:lnTo>
                      <a:pt x="220" y="22"/>
                    </a:lnTo>
                    <a:lnTo>
                      <a:pt x="218" y="22"/>
                    </a:lnTo>
                    <a:lnTo>
                      <a:pt x="216" y="22"/>
                    </a:lnTo>
                    <a:lnTo>
                      <a:pt x="214" y="24"/>
                    </a:lnTo>
                    <a:lnTo>
                      <a:pt x="213" y="26"/>
                    </a:lnTo>
                    <a:lnTo>
                      <a:pt x="209" y="28"/>
                    </a:lnTo>
                    <a:lnTo>
                      <a:pt x="209" y="29"/>
                    </a:lnTo>
                    <a:lnTo>
                      <a:pt x="213" y="29"/>
                    </a:lnTo>
                    <a:lnTo>
                      <a:pt x="216" y="28"/>
                    </a:lnTo>
                    <a:lnTo>
                      <a:pt x="222" y="26"/>
                    </a:lnTo>
                    <a:lnTo>
                      <a:pt x="225" y="24"/>
                    </a:lnTo>
                    <a:lnTo>
                      <a:pt x="229" y="24"/>
                    </a:lnTo>
                    <a:lnTo>
                      <a:pt x="231" y="24"/>
                    </a:lnTo>
                    <a:lnTo>
                      <a:pt x="233" y="24"/>
                    </a:lnTo>
                    <a:lnTo>
                      <a:pt x="236" y="26"/>
                    </a:lnTo>
                    <a:lnTo>
                      <a:pt x="238" y="26"/>
                    </a:lnTo>
                    <a:lnTo>
                      <a:pt x="240" y="24"/>
                    </a:lnTo>
                    <a:lnTo>
                      <a:pt x="242" y="22"/>
                    </a:lnTo>
                    <a:lnTo>
                      <a:pt x="242" y="20"/>
                    </a:lnTo>
                    <a:lnTo>
                      <a:pt x="244" y="18"/>
                    </a:lnTo>
                    <a:lnTo>
                      <a:pt x="247" y="16"/>
                    </a:lnTo>
                    <a:lnTo>
                      <a:pt x="249" y="18"/>
                    </a:lnTo>
                    <a:lnTo>
                      <a:pt x="249" y="22"/>
                    </a:lnTo>
                    <a:lnTo>
                      <a:pt x="249" y="24"/>
                    </a:lnTo>
                    <a:lnTo>
                      <a:pt x="249" y="26"/>
                    </a:lnTo>
                    <a:lnTo>
                      <a:pt x="251" y="29"/>
                    </a:lnTo>
                    <a:lnTo>
                      <a:pt x="253" y="31"/>
                    </a:lnTo>
                    <a:lnTo>
                      <a:pt x="255" y="33"/>
                    </a:lnTo>
                    <a:lnTo>
                      <a:pt x="258" y="37"/>
                    </a:lnTo>
                    <a:lnTo>
                      <a:pt x="260" y="39"/>
                    </a:lnTo>
                    <a:lnTo>
                      <a:pt x="264" y="40"/>
                    </a:lnTo>
                    <a:lnTo>
                      <a:pt x="266" y="42"/>
                    </a:lnTo>
                    <a:lnTo>
                      <a:pt x="264" y="46"/>
                    </a:lnTo>
                    <a:lnTo>
                      <a:pt x="264" y="50"/>
                    </a:lnTo>
                    <a:lnTo>
                      <a:pt x="262" y="52"/>
                    </a:lnTo>
                    <a:lnTo>
                      <a:pt x="262" y="55"/>
                    </a:lnTo>
                    <a:lnTo>
                      <a:pt x="258" y="61"/>
                    </a:lnTo>
                    <a:lnTo>
                      <a:pt x="257" y="66"/>
                    </a:lnTo>
                    <a:lnTo>
                      <a:pt x="255" y="70"/>
                    </a:lnTo>
                    <a:lnTo>
                      <a:pt x="255" y="72"/>
                    </a:lnTo>
                    <a:lnTo>
                      <a:pt x="258" y="76"/>
                    </a:lnTo>
                    <a:lnTo>
                      <a:pt x="264" y="79"/>
                    </a:lnTo>
                    <a:lnTo>
                      <a:pt x="268" y="81"/>
                    </a:lnTo>
                    <a:lnTo>
                      <a:pt x="271" y="83"/>
                    </a:lnTo>
                    <a:lnTo>
                      <a:pt x="273" y="87"/>
                    </a:lnTo>
                    <a:lnTo>
                      <a:pt x="277" y="90"/>
                    </a:lnTo>
                    <a:lnTo>
                      <a:pt x="277" y="94"/>
                    </a:lnTo>
                    <a:lnTo>
                      <a:pt x="279" y="111"/>
                    </a:lnTo>
                    <a:lnTo>
                      <a:pt x="284" y="127"/>
                    </a:lnTo>
                    <a:lnTo>
                      <a:pt x="284" y="129"/>
                    </a:lnTo>
                    <a:lnTo>
                      <a:pt x="286" y="133"/>
                    </a:lnTo>
                    <a:lnTo>
                      <a:pt x="286" y="136"/>
                    </a:lnTo>
                    <a:lnTo>
                      <a:pt x="288" y="142"/>
                    </a:lnTo>
                    <a:lnTo>
                      <a:pt x="288" y="147"/>
                    </a:lnTo>
                    <a:lnTo>
                      <a:pt x="290" y="151"/>
                    </a:lnTo>
                    <a:lnTo>
                      <a:pt x="290" y="155"/>
                    </a:lnTo>
                    <a:lnTo>
                      <a:pt x="286" y="155"/>
                    </a:lnTo>
                    <a:lnTo>
                      <a:pt x="282" y="153"/>
                    </a:lnTo>
                    <a:lnTo>
                      <a:pt x="280" y="151"/>
                    </a:lnTo>
                    <a:lnTo>
                      <a:pt x="277" y="147"/>
                    </a:lnTo>
                    <a:lnTo>
                      <a:pt x="275" y="146"/>
                    </a:lnTo>
                    <a:lnTo>
                      <a:pt x="271" y="144"/>
                    </a:lnTo>
                    <a:lnTo>
                      <a:pt x="268" y="144"/>
                    </a:lnTo>
                    <a:lnTo>
                      <a:pt x="266" y="146"/>
                    </a:lnTo>
                    <a:lnTo>
                      <a:pt x="262" y="147"/>
                    </a:lnTo>
                    <a:lnTo>
                      <a:pt x="260" y="151"/>
                    </a:lnTo>
                    <a:lnTo>
                      <a:pt x="258" y="153"/>
                    </a:lnTo>
                    <a:lnTo>
                      <a:pt x="249" y="160"/>
                    </a:lnTo>
                    <a:lnTo>
                      <a:pt x="238" y="164"/>
                    </a:lnTo>
                    <a:lnTo>
                      <a:pt x="227" y="168"/>
                    </a:lnTo>
                    <a:lnTo>
                      <a:pt x="225" y="168"/>
                    </a:lnTo>
                    <a:lnTo>
                      <a:pt x="222" y="168"/>
                    </a:lnTo>
                    <a:lnTo>
                      <a:pt x="216" y="170"/>
                    </a:lnTo>
                    <a:lnTo>
                      <a:pt x="211" y="170"/>
                    </a:lnTo>
                    <a:lnTo>
                      <a:pt x="207" y="171"/>
                    </a:lnTo>
                    <a:lnTo>
                      <a:pt x="204" y="173"/>
                    </a:lnTo>
                    <a:lnTo>
                      <a:pt x="207" y="179"/>
                    </a:lnTo>
                    <a:lnTo>
                      <a:pt x="211" y="183"/>
                    </a:lnTo>
                    <a:lnTo>
                      <a:pt x="214" y="188"/>
                    </a:lnTo>
                    <a:lnTo>
                      <a:pt x="216" y="192"/>
                    </a:lnTo>
                    <a:lnTo>
                      <a:pt x="218" y="197"/>
                    </a:lnTo>
                    <a:lnTo>
                      <a:pt x="222" y="201"/>
                    </a:lnTo>
                    <a:lnTo>
                      <a:pt x="224" y="205"/>
                    </a:lnTo>
                    <a:lnTo>
                      <a:pt x="231" y="208"/>
                    </a:lnTo>
                    <a:lnTo>
                      <a:pt x="240" y="216"/>
                    </a:lnTo>
                    <a:lnTo>
                      <a:pt x="251" y="223"/>
                    </a:lnTo>
                    <a:lnTo>
                      <a:pt x="258" y="232"/>
                    </a:lnTo>
                    <a:lnTo>
                      <a:pt x="260" y="240"/>
                    </a:lnTo>
                    <a:lnTo>
                      <a:pt x="253" y="249"/>
                    </a:lnTo>
                    <a:lnTo>
                      <a:pt x="251" y="249"/>
                    </a:lnTo>
                    <a:lnTo>
                      <a:pt x="249" y="249"/>
                    </a:lnTo>
                    <a:lnTo>
                      <a:pt x="247" y="249"/>
                    </a:lnTo>
                    <a:lnTo>
                      <a:pt x="246" y="253"/>
                    </a:lnTo>
                    <a:lnTo>
                      <a:pt x="246" y="255"/>
                    </a:lnTo>
                    <a:lnTo>
                      <a:pt x="244" y="258"/>
                    </a:lnTo>
                    <a:lnTo>
                      <a:pt x="244" y="260"/>
                    </a:lnTo>
                    <a:lnTo>
                      <a:pt x="240" y="262"/>
                    </a:lnTo>
                    <a:lnTo>
                      <a:pt x="236" y="262"/>
                    </a:lnTo>
                    <a:lnTo>
                      <a:pt x="235" y="264"/>
                    </a:lnTo>
                    <a:lnTo>
                      <a:pt x="233" y="266"/>
                    </a:lnTo>
                    <a:lnTo>
                      <a:pt x="235" y="267"/>
                    </a:lnTo>
                    <a:lnTo>
                      <a:pt x="236" y="269"/>
                    </a:lnTo>
                    <a:lnTo>
                      <a:pt x="236" y="273"/>
                    </a:lnTo>
                    <a:lnTo>
                      <a:pt x="236" y="275"/>
                    </a:lnTo>
                    <a:lnTo>
                      <a:pt x="236" y="277"/>
                    </a:lnTo>
                    <a:lnTo>
                      <a:pt x="240" y="279"/>
                    </a:lnTo>
                    <a:lnTo>
                      <a:pt x="238" y="282"/>
                    </a:lnTo>
                    <a:lnTo>
                      <a:pt x="236" y="284"/>
                    </a:lnTo>
                    <a:lnTo>
                      <a:pt x="233" y="284"/>
                    </a:lnTo>
                    <a:lnTo>
                      <a:pt x="231" y="282"/>
                    </a:lnTo>
                    <a:lnTo>
                      <a:pt x="229" y="280"/>
                    </a:lnTo>
                    <a:lnTo>
                      <a:pt x="229" y="279"/>
                    </a:lnTo>
                    <a:lnTo>
                      <a:pt x="229" y="277"/>
                    </a:lnTo>
                    <a:lnTo>
                      <a:pt x="227" y="275"/>
                    </a:lnTo>
                    <a:lnTo>
                      <a:pt x="225" y="277"/>
                    </a:lnTo>
                    <a:lnTo>
                      <a:pt x="222" y="277"/>
                    </a:lnTo>
                    <a:lnTo>
                      <a:pt x="220" y="277"/>
                    </a:lnTo>
                    <a:lnTo>
                      <a:pt x="218" y="277"/>
                    </a:lnTo>
                    <a:lnTo>
                      <a:pt x="216" y="277"/>
                    </a:lnTo>
                    <a:lnTo>
                      <a:pt x="213" y="279"/>
                    </a:lnTo>
                    <a:lnTo>
                      <a:pt x="211" y="280"/>
                    </a:lnTo>
                    <a:lnTo>
                      <a:pt x="209" y="282"/>
                    </a:lnTo>
                    <a:lnTo>
                      <a:pt x="207" y="284"/>
                    </a:lnTo>
                    <a:lnTo>
                      <a:pt x="204" y="286"/>
                    </a:lnTo>
                    <a:lnTo>
                      <a:pt x="200" y="288"/>
                    </a:lnTo>
                    <a:lnTo>
                      <a:pt x="196" y="290"/>
                    </a:lnTo>
                    <a:lnTo>
                      <a:pt x="193" y="290"/>
                    </a:lnTo>
                    <a:lnTo>
                      <a:pt x="187" y="288"/>
                    </a:lnTo>
                    <a:lnTo>
                      <a:pt x="183" y="286"/>
                    </a:lnTo>
                    <a:lnTo>
                      <a:pt x="180" y="284"/>
                    </a:lnTo>
                    <a:lnTo>
                      <a:pt x="174" y="284"/>
                    </a:lnTo>
                    <a:lnTo>
                      <a:pt x="172" y="284"/>
                    </a:lnTo>
                    <a:lnTo>
                      <a:pt x="172" y="286"/>
                    </a:lnTo>
                    <a:lnTo>
                      <a:pt x="171" y="288"/>
                    </a:lnTo>
                    <a:lnTo>
                      <a:pt x="167" y="288"/>
                    </a:lnTo>
                    <a:lnTo>
                      <a:pt x="165" y="290"/>
                    </a:lnTo>
                    <a:lnTo>
                      <a:pt x="163" y="290"/>
                    </a:lnTo>
                    <a:lnTo>
                      <a:pt x="161" y="291"/>
                    </a:lnTo>
                    <a:lnTo>
                      <a:pt x="161" y="293"/>
                    </a:lnTo>
                    <a:lnTo>
                      <a:pt x="160" y="295"/>
                    </a:lnTo>
                    <a:lnTo>
                      <a:pt x="158" y="297"/>
                    </a:lnTo>
                    <a:lnTo>
                      <a:pt x="149" y="297"/>
                    </a:lnTo>
                    <a:lnTo>
                      <a:pt x="139" y="291"/>
                    </a:lnTo>
                    <a:lnTo>
                      <a:pt x="130" y="288"/>
                    </a:lnTo>
                    <a:lnTo>
                      <a:pt x="121" y="290"/>
                    </a:lnTo>
                    <a:lnTo>
                      <a:pt x="114" y="291"/>
                    </a:lnTo>
                    <a:lnTo>
                      <a:pt x="105" y="290"/>
                    </a:lnTo>
                    <a:lnTo>
                      <a:pt x="96" y="286"/>
                    </a:lnTo>
                    <a:lnTo>
                      <a:pt x="88" y="284"/>
                    </a:lnTo>
                    <a:lnTo>
                      <a:pt x="86" y="284"/>
                    </a:lnTo>
                    <a:lnTo>
                      <a:pt x="86" y="286"/>
                    </a:lnTo>
                    <a:lnTo>
                      <a:pt x="86" y="288"/>
                    </a:lnTo>
                    <a:lnTo>
                      <a:pt x="85" y="290"/>
                    </a:lnTo>
                    <a:lnTo>
                      <a:pt x="81" y="290"/>
                    </a:lnTo>
                    <a:lnTo>
                      <a:pt x="79" y="290"/>
                    </a:lnTo>
                    <a:lnTo>
                      <a:pt x="75" y="290"/>
                    </a:lnTo>
                    <a:lnTo>
                      <a:pt x="72" y="288"/>
                    </a:lnTo>
                    <a:lnTo>
                      <a:pt x="66" y="288"/>
                    </a:lnTo>
                    <a:lnTo>
                      <a:pt x="63" y="286"/>
                    </a:lnTo>
                    <a:lnTo>
                      <a:pt x="57" y="286"/>
                    </a:lnTo>
                    <a:lnTo>
                      <a:pt x="53" y="286"/>
                    </a:lnTo>
                    <a:lnTo>
                      <a:pt x="53" y="271"/>
                    </a:lnTo>
                    <a:lnTo>
                      <a:pt x="55" y="256"/>
                    </a:lnTo>
                    <a:lnTo>
                      <a:pt x="55" y="253"/>
                    </a:lnTo>
                    <a:lnTo>
                      <a:pt x="57" y="249"/>
                    </a:lnTo>
                    <a:lnTo>
                      <a:pt x="61" y="245"/>
                    </a:lnTo>
                    <a:lnTo>
                      <a:pt x="63" y="242"/>
                    </a:lnTo>
                    <a:lnTo>
                      <a:pt x="64" y="238"/>
                    </a:lnTo>
                    <a:lnTo>
                      <a:pt x="64" y="234"/>
                    </a:lnTo>
                    <a:lnTo>
                      <a:pt x="64" y="231"/>
                    </a:lnTo>
                    <a:lnTo>
                      <a:pt x="63" y="229"/>
                    </a:lnTo>
                    <a:lnTo>
                      <a:pt x="53" y="225"/>
                    </a:lnTo>
                    <a:lnTo>
                      <a:pt x="41" y="223"/>
                    </a:lnTo>
                    <a:lnTo>
                      <a:pt x="31" y="221"/>
                    </a:lnTo>
                    <a:lnTo>
                      <a:pt x="26" y="219"/>
                    </a:lnTo>
                    <a:lnTo>
                      <a:pt x="22" y="216"/>
                    </a:lnTo>
                    <a:lnTo>
                      <a:pt x="19" y="212"/>
                    </a:lnTo>
                    <a:lnTo>
                      <a:pt x="15" y="208"/>
                    </a:lnTo>
                    <a:lnTo>
                      <a:pt x="10" y="207"/>
                    </a:lnTo>
                    <a:lnTo>
                      <a:pt x="11" y="197"/>
                    </a:lnTo>
                    <a:lnTo>
                      <a:pt x="10" y="188"/>
                    </a:lnTo>
                    <a:lnTo>
                      <a:pt x="4" y="179"/>
                    </a:lnTo>
                    <a:lnTo>
                      <a:pt x="4" y="168"/>
                    </a:lnTo>
                    <a:lnTo>
                      <a:pt x="4" y="164"/>
                    </a:lnTo>
                    <a:lnTo>
                      <a:pt x="4" y="162"/>
                    </a:lnTo>
                    <a:lnTo>
                      <a:pt x="2" y="159"/>
                    </a:lnTo>
                    <a:lnTo>
                      <a:pt x="0" y="157"/>
                    </a:lnTo>
                    <a:lnTo>
                      <a:pt x="0" y="153"/>
                    </a:lnTo>
                    <a:lnTo>
                      <a:pt x="2" y="151"/>
                    </a:lnTo>
                    <a:lnTo>
                      <a:pt x="4" y="147"/>
                    </a:lnTo>
                    <a:lnTo>
                      <a:pt x="2" y="146"/>
                    </a:lnTo>
                    <a:lnTo>
                      <a:pt x="2" y="142"/>
                    </a:lnTo>
                    <a:lnTo>
                      <a:pt x="2" y="138"/>
                    </a:lnTo>
                    <a:lnTo>
                      <a:pt x="4" y="135"/>
                    </a:lnTo>
                    <a:lnTo>
                      <a:pt x="4" y="131"/>
                    </a:lnTo>
                    <a:lnTo>
                      <a:pt x="4" y="125"/>
                    </a:lnTo>
                    <a:lnTo>
                      <a:pt x="4" y="122"/>
                    </a:lnTo>
                    <a:lnTo>
                      <a:pt x="4" y="120"/>
                    </a:lnTo>
                    <a:lnTo>
                      <a:pt x="6" y="118"/>
                    </a:lnTo>
                    <a:lnTo>
                      <a:pt x="8" y="118"/>
                    </a:lnTo>
                    <a:lnTo>
                      <a:pt x="10" y="116"/>
                    </a:lnTo>
                    <a:lnTo>
                      <a:pt x="13" y="116"/>
                    </a:lnTo>
                    <a:lnTo>
                      <a:pt x="17" y="116"/>
                    </a:lnTo>
                    <a:lnTo>
                      <a:pt x="19" y="116"/>
                    </a:lnTo>
                    <a:lnTo>
                      <a:pt x="22" y="114"/>
                    </a:lnTo>
                    <a:lnTo>
                      <a:pt x="26" y="111"/>
                    </a:lnTo>
                    <a:lnTo>
                      <a:pt x="30" y="109"/>
                    </a:lnTo>
                    <a:lnTo>
                      <a:pt x="31" y="105"/>
                    </a:lnTo>
                    <a:lnTo>
                      <a:pt x="33" y="101"/>
                    </a:lnTo>
                    <a:lnTo>
                      <a:pt x="31" y="100"/>
                    </a:lnTo>
                    <a:lnTo>
                      <a:pt x="30" y="98"/>
                    </a:lnTo>
                    <a:lnTo>
                      <a:pt x="28" y="98"/>
                    </a:lnTo>
                    <a:lnTo>
                      <a:pt x="26" y="98"/>
                    </a:lnTo>
                    <a:lnTo>
                      <a:pt x="26" y="96"/>
                    </a:lnTo>
                    <a:lnTo>
                      <a:pt x="24" y="94"/>
                    </a:lnTo>
                    <a:lnTo>
                      <a:pt x="26" y="88"/>
                    </a:lnTo>
                    <a:lnTo>
                      <a:pt x="28" y="83"/>
                    </a:lnTo>
                    <a:lnTo>
                      <a:pt x="30" y="81"/>
                    </a:lnTo>
                    <a:lnTo>
                      <a:pt x="31" y="77"/>
                    </a:lnTo>
                    <a:lnTo>
                      <a:pt x="31" y="76"/>
                    </a:lnTo>
                    <a:lnTo>
                      <a:pt x="31" y="74"/>
                    </a:lnTo>
                    <a:lnTo>
                      <a:pt x="31" y="72"/>
                    </a:lnTo>
                    <a:lnTo>
                      <a:pt x="31" y="70"/>
                    </a:lnTo>
                    <a:lnTo>
                      <a:pt x="33" y="70"/>
                    </a:lnTo>
                    <a:lnTo>
                      <a:pt x="33" y="68"/>
                    </a:lnTo>
                    <a:lnTo>
                      <a:pt x="33" y="66"/>
                    </a:lnTo>
                    <a:lnTo>
                      <a:pt x="35" y="64"/>
                    </a:lnTo>
                    <a:lnTo>
                      <a:pt x="35" y="63"/>
                    </a:lnTo>
                    <a:lnTo>
                      <a:pt x="35" y="61"/>
                    </a:lnTo>
                    <a:lnTo>
                      <a:pt x="37" y="59"/>
                    </a:lnTo>
                    <a:lnTo>
                      <a:pt x="41" y="55"/>
                    </a:lnTo>
                    <a:lnTo>
                      <a:pt x="42" y="55"/>
                    </a:lnTo>
                    <a:lnTo>
                      <a:pt x="46" y="53"/>
                    </a:lnTo>
                    <a:lnTo>
                      <a:pt x="50" y="52"/>
                    </a:lnTo>
                    <a:lnTo>
                      <a:pt x="53" y="50"/>
                    </a:lnTo>
                    <a:lnTo>
                      <a:pt x="59" y="50"/>
                    </a:lnTo>
                    <a:lnTo>
                      <a:pt x="63" y="48"/>
                    </a:lnTo>
                    <a:lnTo>
                      <a:pt x="66" y="48"/>
                    </a:lnTo>
                    <a:lnTo>
                      <a:pt x="68" y="50"/>
                    </a:lnTo>
                    <a:lnTo>
                      <a:pt x="68" y="53"/>
                    </a:lnTo>
                    <a:lnTo>
                      <a:pt x="68" y="55"/>
                    </a:lnTo>
                    <a:lnTo>
                      <a:pt x="68" y="57"/>
                    </a:lnTo>
                    <a:lnTo>
                      <a:pt x="70" y="59"/>
                    </a:lnTo>
                    <a:lnTo>
                      <a:pt x="72" y="61"/>
                    </a:lnTo>
                    <a:lnTo>
                      <a:pt x="72" y="59"/>
                    </a:lnTo>
                    <a:lnTo>
                      <a:pt x="74" y="57"/>
                    </a:lnTo>
                    <a:lnTo>
                      <a:pt x="74" y="55"/>
                    </a:lnTo>
                    <a:lnTo>
                      <a:pt x="74" y="53"/>
                    </a:lnTo>
                    <a:lnTo>
                      <a:pt x="75" y="53"/>
                    </a:lnTo>
                    <a:lnTo>
                      <a:pt x="77" y="52"/>
                    </a:lnTo>
                    <a:lnTo>
                      <a:pt x="79" y="52"/>
                    </a:lnTo>
                    <a:lnTo>
                      <a:pt x="81" y="52"/>
                    </a:lnTo>
                    <a:lnTo>
                      <a:pt x="83" y="52"/>
                    </a:lnTo>
                    <a:lnTo>
                      <a:pt x="83" y="53"/>
                    </a:lnTo>
                    <a:lnTo>
                      <a:pt x="83" y="50"/>
                    </a:lnTo>
                    <a:lnTo>
                      <a:pt x="85" y="44"/>
                    </a:lnTo>
                    <a:lnTo>
                      <a:pt x="86" y="39"/>
                    </a:lnTo>
                    <a:lnTo>
                      <a:pt x="88" y="37"/>
                    </a:lnTo>
                    <a:lnTo>
                      <a:pt x="90" y="37"/>
                    </a:lnTo>
                    <a:lnTo>
                      <a:pt x="92" y="37"/>
                    </a:lnTo>
                    <a:lnTo>
                      <a:pt x="94" y="37"/>
                    </a:lnTo>
                    <a:lnTo>
                      <a:pt x="96" y="37"/>
                    </a:lnTo>
                    <a:lnTo>
                      <a:pt x="99" y="37"/>
                    </a:lnTo>
                    <a:lnTo>
                      <a:pt x="101" y="37"/>
                    </a:lnTo>
                    <a:lnTo>
                      <a:pt x="105" y="39"/>
                    </a:lnTo>
                    <a:lnTo>
                      <a:pt x="107" y="40"/>
                    </a:lnTo>
                    <a:lnTo>
                      <a:pt x="108" y="44"/>
                    </a:lnTo>
                    <a:lnTo>
                      <a:pt x="112" y="46"/>
                    </a:lnTo>
                    <a:lnTo>
                      <a:pt x="116" y="46"/>
                    </a:lnTo>
                    <a:lnTo>
                      <a:pt x="112" y="42"/>
                    </a:lnTo>
                    <a:lnTo>
                      <a:pt x="108" y="39"/>
                    </a:lnTo>
                    <a:lnTo>
                      <a:pt x="105" y="37"/>
                    </a:lnTo>
                    <a:lnTo>
                      <a:pt x="103" y="35"/>
                    </a:lnTo>
                    <a:lnTo>
                      <a:pt x="99" y="35"/>
                    </a:lnTo>
                    <a:lnTo>
                      <a:pt x="96" y="33"/>
                    </a:lnTo>
                    <a:lnTo>
                      <a:pt x="94" y="31"/>
                    </a:lnTo>
                    <a:lnTo>
                      <a:pt x="96" y="29"/>
                    </a:lnTo>
                    <a:lnTo>
                      <a:pt x="96" y="28"/>
                    </a:lnTo>
                    <a:lnTo>
                      <a:pt x="96" y="26"/>
                    </a:lnTo>
                    <a:lnTo>
                      <a:pt x="92" y="24"/>
                    </a:lnTo>
                    <a:lnTo>
                      <a:pt x="90" y="22"/>
                    </a:lnTo>
                    <a:lnTo>
                      <a:pt x="90" y="20"/>
                    </a:lnTo>
                    <a:lnTo>
                      <a:pt x="88" y="18"/>
                    </a:lnTo>
                    <a:lnTo>
                      <a:pt x="86" y="18"/>
                    </a:lnTo>
                    <a:lnTo>
                      <a:pt x="85" y="18"/>
                    </a:lnTo>
                    <a:lnTo>
                      <a:pt x="85" y="16"/>
                    </a:lnTo>
                    <a:lnTo>
                      <a:pt x="86" y="15"/>
                    </a:lnTo>
                    <a:lnTo>
                      <a:pt x="88" y="15"/>
                    </a:lnTo>
                    <a:lnTo>
                      <a:pt x="90" y="15"/>
                    </a:lnTo>
                    <a:lnTo>
                      <a:pt x="88" y="11"/>
                    </a:lnTo>
                    <a:lnTo>
                      <a:pt x="85" y="7"/>
                    </a:lnTo>
                    <a:lnTo>
                      <a:pt x="83" y="4"/>
                    </a:lnTo>
                    <a:lnTo>
                      <a:pt x="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4" name="Freeform 1560"/>
              <p:cNvSpPr>
                <a:spLocks/>
              </p:cNvSpPr>
              <p:nvPr/>
            </p:nvSpPr>
            <p:spPr bwMode="auto">
              <a:xfrm>
                <a:off x="5059363" y="1822450"/>
                <a:ext cx="61913" cy="66675"/>
              </a:xfrm>
              <a:custGeom>
                <a:avLst/>
                <a:gdLst>
                  <a:gd name="T0" fmla="*/ 48 w 79"/>
                  <a:gd name="T1" fmla="*/ 1 h 84"/>
                  <a:gd name="T2" fmla="*/ 51 w 79"/>
                  <a:gd name="T3" fmla="*/ 11 h 84"/>
                  <a:gd name="T4" fmla="*/ 57 w 79"/>
                  <a:gd name="T5" fmla="*/ 18 h 84"/>
                  <a:gd name="T6" fmla="*/ 57 w 79"/>
                  <a:gd name="T7" fmla="*/ 20 h 84"/>
                  <a:gd name="T8" fmla="*/ 59 w 79"/>
                  <a:gd name="T9" fmla="*/ 24 h 84"/>
                  <a:gd name="T10" fmla="*/ 60 w 79"/>
                  <a:gd name="T11" fmla="*/ 24 h 84"/>
                  <a:gd name="T12" fmla="*/ 73 w 79"/>
                  <a:gd name="T13" fmla="*/ 25 h 84"/>
                  <a:gd name="T14" fmla="*/ 79 w 79"/>
                  <a:gd name="T15" fmla="*/ 31 h 84"/>
                  <a:gd name="T16" fmla="*/ 73 w 79"/>
                  <a:gd name="T17" fmla="*/ 35 h 84"/>
                  <a:gd name="T18" fmla="*/ 66 w 79"/>
                  <a:gd name="T19" fmla="*/ 35 h 84"/>
                  <a:gd name="T20" fmla="*/ 62 w 79"/>
                  <a:gd name="T21" fmla="*/ 40 h 84"/>
                  <a:gd name="T22" fmla="*/ 55 w 79"/>
                  <a:gd name="T23" fmla="*/ 42 h 84"/>
                  <a:gd name="T24" fmla="*/ 55 w 79"/>
                  <a:gd name="T25" fmla="*/ 51 h 84"/>
                  <a:gd name="T26" fmla="*/ 50 w 79"/>
                  <a:gd name="T27" fmla="*/ 53 h 84"/>
                  <a:gd name="T28" fmla="*/ 50 w 79"/>
                  <a:gd name="T29" fmla="*/ 59 h 84"/>
                  <a:gd name="T30" fmla="*/ 46 w 79"/>
                  <a:gd name="T31" fmla="*/ 60 h 84"/>
                  <a:gd name="T32" fmla="*/ 42 w 79"/>
                  <a:gd name="T33" fmla="*/ 66 h 84"/>
                  <a:gd name="T34" fmla="*/ 46 w 79"/>
                  <a:gd name="T35" fmla="*/ 75 h 84"/>
                  <a:gd name="T36" fmla="*/ 50 w 79"/>
                  <a:gd name="T37" fmla="*/ 77 h 84"/>
                  <a:gd name="T38" fmla="*/ 53 w 79"/>
                  <a:gd name="T39" fmla="*/ 81 h 84"/>
                  <a:gd name="T40" fmla="*/ 46 w 79"/>
                  <a:gd name="T41" fmla="*/ 84 h 84"/>
                  <a:gd name="T42" fmla="*/ 29 w 79"/>
                  <a:gd name="T43" fmla="*/ 79 h 84"/>
                  <a:gd name="T44" fmla="*/ 24 w 79"/>
                  <a:gd name="T45" fmla="*/ 73 h 84"/>
                  <a:gd name="T46" fmla="*/ 22 w 79"/>
                  <a:gd name="T47" fmla="*/ 64 h 84"/>
                  <a:gd name="T48" fmla="*/ 15 w 79"/>
                  <a:gd name="T49" fmla="*/ 60 h 84"/>
                  <a:gd name="T50" fmla="*/ 11 w 79"/>
                  <a:gd name="T51" fmla="*/ 57 h 84"/>
                  <a:gd name="T52" fmla="*/ 15 w 79"/>
                  <a:gd name="T53" fmla="*/ 53 h 84"/>
                  <a:gd name="T54" fmla="*/ 11 w 79"/>
                  <a:gd name="T55" fmla="*/ 46 h 84"/>
                  <a:gd name="T56" fmla="*/ 7 w 79"/>
                  <a:gd name="T57" fmla="*/ 42 h 84"/>
                  <a:gd name="T58" fmla="*/ 7 w 79"/>
                  <a:gd name="T59" fmla="*/ 36 h 84"/>
                  <a:gd name="T60" fmla="*/ 9 w 79"/>
                  <a:gd name="T61" fmla="*/ 25 h 84"/>
                  <a:gd name="T62" fmla="*/ 2 w 79"/>
                  <a:gd name="T63" fmla="*/ 20 h 84"/>
                  <a:gd name="T64" fmla="*/ 2 w 79"/>
                  <a:gd name="T65" fmla="*/ 11 h 84"/>
                  <a:gd name="T66" fmla="*/ 7 w 79"/>
                  <a:gd name="T67" fmla="*/ 9 h 84"/>
                  <a:gd name="T68" fmla="*/ 17 w 79"/>
                  <a:gd name="T69" fmla="*/ 14 h 84"/>
                  <a:gd name="T70" fmla="*/ 20 w 79"/>
                  <a:gd name="T71" fmla="*/ 14 h 84"/>
                  <a:gd name="T72" fmla="*/ 20 w 79"/>
                  <a:gd name="T73" fmla="*/ 7 h 84"/>
                  <a:gd name="T74" fmla="*/ 26 w 79"/>
                  <a:gd name="T75" fmla="*/ 1 h 84"/>
                  <a:gd name="T76" fmla="*/ 28 w 79"/>
                  <a:gd name="T77" fmla="*/ 7 h 84"/>
                  <a:gd name="T78" fmla="*/ 28 w 79"/>
                  <a:gd name="T79" fmla="*/ 14 h 84"/>
                  <a:gd name="T80" fmla="*/ 31 w 79"/>
                  <a:gd name="T81" fmla="*/ 12 h 84"/>
                  <a:gd name="T82" fmla="*/ 31 w 79"/>
                  <a:gd name="T83" fmla="*/ 3 h 84"/>
                  <a:gd name="T84" fmla="*/ 39 w 79"/>
                  <a:gd name="T85" fmla="*/ 0 h 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
                  <a:gd name="T130" fmla="*/ 0 h 84"/>
                  <a:gd name="T131" fmla="*/ 79 w 79"/>
                  <a:gd name="T132" fmla="*/ 84 h 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 h="84">
                    <a:moveTo>
                      <a:pt x="42" y="0"/>
                    </a:moveTo>
                    <a:lnTo>
                      <a:pt x="46" y="1"/>
                    </a:lnTo>
                    <a:lnTo>
                      <a:pt x="48" y="1"/>
                    </a:lnTo>
                    <a:lnTo>
                      <a:pt x="50" y="3"/>
                    </a:lnTo>
                    <a:lnTo>
                      <a:pt x="50" y="7"/>
                    </a:lnTo>
                    <a:lnTo>
                      <a:pt x="51" y="11"/>
                    </a:lnTo>
                    <a:lnTo>
                      <a:pt x="53" y="12"/>
                    </a:lnTo>
                    <a:lnTo>
                      <a:pt x="55" y="14"/>
                    </a:lnTo>
                    <a:lnTo>
                      <a:pt x="57" y="18"/>
                    </a:lnTo>
                    <a:lnTo>
                      <a:pt x="53" y="20"/>
                    </a:lnTo>
                    <a:lnTo>
                      <a:pt x="55" y="20"/>
                    </a:lnTo>
                    <a:lnTo>
                      <a:pt x="57" y="20"/>
                    </a:lnTo>
                    <a:lnTo>
                      <a:pt x="59" y="20"/>
                    </a:lnTo>
                    <a:lnTo>
                      <a:pt x="59" y="22"/>
                    </a:lnTo>
                    <a:lnTo>
                      <a:pt x="59" y="24"/>
                    </a:lnTo>
                    <a:lnTo>
                      <a:pt x="57" y="24"/>
                    </a:lnTo>
                    <a:lnTo>
                      <a:pt x="59" y="24"/>
                    </a:lnTo>
                    <a:lnTo>
                      <a:pt x="60" y="24"/>
                    </a:lnTo>
                    <a:lnTo>
                      <a:pt x="64" y="24"/>
                    </a:lnTo>
                    <a:lnTo>
                      <a:pt x="68" y="24"/>
                    </a:lnTo>
                    <a:lnTo>
                      <a:pt x="73" y="25"/>
                    </a:lnTo>
                    <a:lnTo>
                      <a:pt x="77" y="25"/>
                    </a:lnTo>
                    <a:lnTo>
                      <a:pt x="79" y="27"/>
                    </a:lnTo>
                    <a:lnTo>
                      <a:pt x="79" y="31"/>
                    </a:lnTo>
                    <a:lnTo>
                      <a:pt x="77" y="33"/>
                    </a:lnTo>
                    <a:lnTo>
                      <a:pt x="75" y="35"/>
                    </a:lnTo>
                    <a:lnTo>
                      <a:pt x="73" y="35"/>
                    </a:lnTo>
                    <a:lnTo>
                      <a:pt x="70" y="33"/>
                    </a:lnTo>
                    <a:lnTo>
                      <a:pt x="68" y="33"/>
                    </a:lnTo>
                    <a:lnTo>
                      <a:pt x="66" y="35"/>
                    </a:lnTo>
                    <a:lnTo>
                      <a:pt x="66" y="36"/>
                    </a:lnTo>
                    <a:lnTo>
                      <a:pt x="64" y="40"/>
                    </a:lnTo>
                    <a:lnTo>
                      <a:pt x="62" y="40"/>
                    </a:lnTo>
                    <a:lnTo>
                      <a:pt x="59" y="40"/>
                    </a:lnTo>
                    <a:lnTo>
                      <a:pt x="57" y="42"/>
                    </a:lnTo>
                    <a:lnTo>
                      <a:pt x="55" y="42"/>
                    </a:lnTo>
                    <a:lnTo>
                      <a:pt x="55" y="46"/>
                    </a:lnTo>
                    <a:lnTo>
                      <a:pt x="55" y="49"/>
                    </a:lnTo>
                    <a:lnTo>
                      <a:pt x="55" y="51"/>
                    </a:lnTo>
                    <a:lnTo>
                      <a:pt x="53" y="51"/>
                    </a:lnTo>
                    <a:lnTo>
                      <a:pt x="51" y="53"/>
                    </a:lnTo>
                    <a:lnTo>
                      <a:pt x="50" y="53"/>
                    </a:lnTo>
                    <a:lnTo>
                      <a:pt x="50" y="55"/>
                    </a:lnTo>
                    <a:lnTo>
                      <a:pt x="50" y="57"/>
                    </a:lnTo>
                    <a:lnTo>
                      <a:pt x="50" y="59"/>
                    </a:lnTo>
                    <a:lnTo>
                      <a:pt x="50" y="60"/>
                    </a:lnTo>
                    <a:lnTo>
                      <a:pt x="48" y="60"/>
                    </a:lnTo>
                    <a:lnTo>
                      <a:pt x="46" y="60"/>
                    </a:lnTo>
                    <a:lnTo>
                      <a:pt x="46" y="62"/>
                    </a:lnTo>
                    <a:lnTo>
                      <a:pt x="42" y="64"/>
                    </a:lnTo>
                    <a:lnTo>
                      <a:pt x="42" y="66"/>
                    </a:lnTo>
                    <a:lnTo>
                      <a:pt x="42" y="70"/>
                    </a:lnTo>
                    <a:lnTo>
                      <a:pt x="44" y="73"/>
                    </a:lnTo>
                    <a:lnTo>
                      <a:pt x="46" y="75"/>
                    </a:lnTo>
                    <a:lnTo>
                      <a:pt x="48" y="75"/>
                    </a:lnTo>
                    <a:lnTo>
                      <a:pt x="50" y="77"/>
                    </a:lnTo>
                    <a:lnTo>
                      <a:pt x="53" y="77"/>
                    </a:lnTo>
                    <a:lnTo>
                      <a:pt x="53" y="79"/>
                    </a:lnTo>
                    <a:lnTo>
                      <a:pt x="53" y="81"/>
                    </a:lnTo>
                    <a:lnTo>
                      <a:pt x="51" y="81"/>
                    </a:lnTo>
                    <a:lnTo>
                      <a:pt x="51" y="83"/>
                    </a:lnTo>
                    <a:lnTo>
                      <a:pt x="46" y="84"/>
                    </a:lnTo>
                    <a:lnTo>
                      <a:pt x="40" y="83"/>
                    </a:lnTo>
                    <a:lnTo>
                      <a:pt x="35" y="81"/>
                    </a:lnTo>
                    <a:lnTo>
                      <a:pt x="29" y="79"/>
                    </a:lnTo>
                    <a:lnTo>
                      <a:pt x="24" y="79"/>
                    </a:lnTo>
                    <a:lnTo>
                      <a:pt x="22" y="77"/>
                    </a:lnTo>
                    <a:lnTo>
                      <a:pt x="24" y="73"/>
                    </a:lnTo>
                    <a:lnTo>
                      <a:pt x="24" y="71"/>
                    </a:lnTo>
                    <a:lnTo>
                      <a:pt x="24" y="68"/>
                    </a:lnTo>
                    <a:lnTo>
                      <a:pt x="22" y="64"/>
                    </a:lnTo>
                    <a:lnTo>
                      <a:pt x="20" y="64"/>
                    </a:lnTo>
                    <a:lnTo>
                      <a:pt x="18" y="62"/>
                    </a:lnTo>
                    <a:lnTo>
                      <a:pt x="15" y="60"/>
                    </a:lnTo>
                    <a:lnTo>
                      <a:pt x="11" y="59"/>
                    </a:lnTo>
                    <a:lnTo>
                      <a:pt x="11" y="57"/>
                    </a:lnTo>
                    <a:lnTo>
                      <a:pt x="13" y="55"/>
                    </a:lnTo>
                    <a:lnTo>
                      <a:pt x="15" y="55"/>
                    </a:lnTo>
                    <a:lnTo>
                      <a:pt x="15" y="53"/>
                    </a:lnTo>
                    <a:lnTo>
                      <a:pt x="13" y="51"/>
                    </a:lnTo>
                    <a:lnTo>
                      <a:pt x="11" y="49"/>
                    </a:lnTo>
                    <a:lnTo>
                      <a:pt x="11" y="46"/>
                    </a:lnTo>
                    <a:lnTo>
                      <a:pt x="9" y="44"/>
                    </a:lnTo>
                    <a:lnTo>
                      <a:pt x="9" y="42"/>
                    </a:lnTo>
                    <a:lnTo>
                      <a:pt x="7" y="42"/>
                    </a:lnTo>
                    <a:lnTo>
                      <a:pt x="6" y="42"/>
                    </a:lnTo>
                    <a:lnTo>
                      <a:pt x="6" y="40"/>
                    </a:lnTo>
                    <a:lnTo>
                      <a:pt x="7" y="36"/>
                    </a:lnTo>
                    <a:lnTo>
                      <a:pt x="9" y="31"/>
                    </a:lnTo>
                    <a:lnTo>
                      <a:pt x="9" y="27"/>
                    </a:lnTo>
                    <a:lnTo>
                      <a:pt x="9" y="25"/>
                    </a:lnTo>
                    <a:lnTo>
                      <a:pt x="7" y="24"/>
                    </a:lnTo>
                    <a:lnTo>
                      <a:pt x="6" y="22"/>
                    </a:lnTo>
                    <a:lnTo>
                      <a:pt x="2" y="20"/>
                    </a:lnTo>
                    <a:lnTo>
                      <a:pt x="2" y="16"/>
                    </a:lnTo>
                    <a:lnTo>
                      <a:pt x="0" y="12"/>
                    </a:lnTo>
                    <a:lnTo>
                      <a:pt x="2" y="11"/>
                    </a:lnTo>
                    <a:lnTo>
                      <a:pt x="4" y="9"/>
                    </a:lnTo>
                    <a:lnTo>
                      <a:pt x="6" y="9"/>
                    </a:lnTo>
                    <a:lnTo>
                      <a:pt x="7" y="9"/>
                    </a:lnTo>
                    <a:lnTo>
                      <a:pt x="11" y="11"/>
                    </a:lnTo>
                    <a:lnTo>
                      <a:pt x="13" y="12"/>
                    </a:lnTo>
                    <a:lnTo>
                      <a:pt x="17" y="14"/>
                    </a:lnTo>
                    <a:lnTo>
                      <a:pt x="18" y="14"/>
                    </a:lnTo>
                    <a:lnTo>
                      <a:pt x="20" y="16"/>
                    </a:lnTo>
                    <a:lnTo>
                      <a:pt x="20" y="14"/>
                    </a:lnTo>
                    <a:lnTo>
                      <a:pt x="20" y="12"/>
                    </a:lnTo>
                    <a:lnTo>
                      <a:pt x="18" y="9"/>
                    </a:lnTo>
                    <a:lnTo>
                      <a:pt x="20" y="7"/>
                    </a:lnTo>
                    <a:lnTo>
                      <a:pt x="20" y="5"/>
                    </a:lnTo>
                    <a:lnTo>
                      <a:pt x="24" y="3"/>
                    </a:lnTo>
                    <a:lnTo>
                      <a:pt x="26" y="1"/>
                    </a:lnTo>
                    <a:lnTo>
                      <a:pt x="28" y="1"/>
                    </a:lnTo>
                    <a:lnTo>
                      <a:pt x="28" y="3"/>
                    </a:lnTo>
                    <a:lnTo>
                      <a:pt x="28" y="7"/>
                    </a:lnTo>
                    <a:lnTo>
                      <a:pt x="28" y="11"/>
                    </a:lnTo>
                    <a:lnTo>
                      <a:pt x="28" y="12"/>
                    </a:lnTo>
                    <a:lnTo>
                      <a:pt x="28" y="14"/>
                    </a:lnTo>
                    <a:lnTo>
                      <a:pt x="29" y="16"/>
                    </a:lnTo>
                    <a:lnTo>
                      <a:pt x="31" y="14"/>
                    </a:lnTo>
                    <a:lnTo>
                      <a:pt x="31" y="12"/>
                    </a:lnTo>
                    <a:lnTo>
                      <a:pt x="31" y="9"/>
                    </a:lnTo>
                    <a:lnTo>
                      <a:pt x="31" y="5"/>
                    </a:lnTo>
                    <a:lnTo>
                      <a:pt x="31" y="3"/>
                    </a:lnTo>
                    <a:lnTo>
                      <a:pt x="33" y="1"/>
                    </a:lnTo>
                    <a:lnTo>
                      <a:pt x="35" y="1"/>
                    </a:lnTo>
                    <a:lnTo>
                      <a:pt x="39" y="0"/>
                    </a:lnTo>
                    <a:lnTo>
                      <a:pt x="40" y="0"/>
                    </a:lnTo>
                    <a:lnTo>
                      <a:pt x="4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5" name="Freeform 1561"/>
              <p:cNvSpPr>
                <a:spLocks/>
              </p:cNvSpPr>
              <p:nvPr/>
            </p:nvSpPr>
            <p:spPr bwMode="auto">
              <a:xfrm>
                <a:off x="5064125" y="1806575"/>
                <a:ext cx="44450" cy="25400"/>
              </a:xfrm>
              <a:custGeom>
                <a:avLst/>
                <a:gdLst>
                  <a:gd name="T0" fmla="*/ 53 w 55"/>
                  <a:gd name="T1" fmla="*/ 0 h 33"/>
                  <a:gd name="T2" fmla="*/ 55 w 55"/>
                  <a:gd name="T3" fmla="*/ 0 h 33"/>
                  <a:gd name="T4" fmla="*/ 55 w 55"/>
                  <a:gd name="T5" fmla="*/ 2 h 33"/>
                  <a:gd name="T6" fmla="*/ 53 w 55"/>
                  <a:gd name="T7" fmla="*/ 2 h 33"/>
                  <a:gd name="T8" fmla="*/ 53 w 55"/>
                  <a:gd name="T9" fmla="*/ 4 h 33"/>
                  <a:gd name="T10" fmla="*/ 53 w 55"/>
                  <a:gd name="T11" fmla="*/ 6 h 33"/>
                  <a:gd name="T12" fmla="*/ 53 w 55"/>
                  <a:gd name="T13" fmla="*/ 9 h 33"/>
                  <a:gd name="T14" fmla="*/ 53 w 55"/>
                  <a:gd name="T15" fmla="*/ 11 h 33"/>
                  <a:gd name="T16" fmla="*/ 55 w 55"/>
                  <a:gd name="T17" fmla="*/ 13 h 33"/>
                  <a:gd name="T18" fmla="*/ 53 w 55"/>
                  <a:gd name="T19" fmla="*/ 15 h 33"/>
                  <a:gd name="T20" fmla="*/ 52 w 55"/>
                  <a:gd name="T21" fmla="*/ 19 h 33"/>
                  <a:gd name="T22" fmla="*/ 52 w 55"/>
                  <a:gd name="T23" fmla="*/ 22 h 33"/>
                  <a:gd name="T24" fmla="*/ 50 w 55"/>
                  <a:gd name="T25" fmla="*/ 26 h 33"/>
                  <a:gd name="T26" fmla="*/ 50 w 55"/>
                  <a:gd name="T27" fmla="*/ 30 h 33"/>
                  <a:gd name="T28" fmla="*/ 50 w 55"/>
                  <a:gd name="T29" fmla="*/ 28 h 33"/>
                  <a:gd name="T30" fmla="*/ 48 w 55"/>
                  <a:gd name="T31" fmla="*/ 24 h 33"/>
                  <a:gd name="T32" fmla="*/ 44 w 55"/>
                  <a:gd name="T33" fmla="*/ 22 h 33"/>
                  <a:gd name="T34" fmla="*/ 41 w 55"/>
                  <a:gd name="T35" fmla="*/ 21 h 33"/>
                  <a:gd name="T36" fmla="*/ 35 w 55"/>
                  <a:gd name="T37" fmla="*/ 19 h 33"/>
                  <a:gd name="T38" fmla="*/ 32 w 55"/>
                  <a:gd name="T39" fmla="*/ 19 h 33"/>
                  <a:gd name="T40" fmla="*/ 30 w 55"/>
                  <a:gd name="T41" fmla="*/ 19 h 33"/>
                  <a:gd name="T42" fmla="*/ 26 w 55"/>
                  <a:gd name="T43" fmla="*/ 21 h 33"/>
                  <a:gd name="T44" fmla="*/ 22 w 55"/>
                  <a:gd name="T45" fmla="*/ 21 h 33"/>
                  <a:gd name="T46" fmla="*/ 19 w 55"/>
                  <a:gd name="T47" fmla="*/ 21 h 33"/>
                  <a:gd name="T48" fmla="*/ 17 w 55"/>
                  <a:gd name="T49" fmla="*/ 19 h 33"/>
                  <a:gd name="T50" fmla="*/ 13 w 55"/>
                  <a:gd name="T51" fmla="*/ 21 h 33"/>
                  <a:gd name="T52" fmla="*/ 11 w 55"/>
                  <a:gd name="T53" fmla="*/ 22 h 33"/>
                  <a:gd name="T54" fmla="*/ 11 w 55"/>
                  <a:gd name="T55" fmla="*/ 24 h 33"/>
                  <a:gd name="T56" fmla="*/ 10 w 55"/>
                  <a:gd name="T57" fmla="*/ 28 h 33"/>
                  <a:gd name="T58" fmla="*/ 8 w 55"/>
                  <a:gd name="T59" fmla="*/ 30 h 33"/>
                  <a:gd name="T60" fmla="*/ 8 w 55"/>
                  <a:gd name="T61" fmla="*/ 33 h 33"/>
                  <a:gd name="T62" fmla="*/ 10 w 55"/>
                  <a:gd name="T63" fmla="*/ 33 h 33"/>
                  <a:gd name="T64" fmla="*/ 8 w 55"/>
                  <a:gd name="T65" fmla="*/ 33 h 33"/>
                  <a:gd name="T66" fmla="*/ 6 w 55"/>
                  <a:gd name="T67" fmla="*/ 32 h 33"/>
                  <a:gd name="T68" fmla="*/ 6 w 55"/>
                  <a:gd name="T69" fmla="*/ 30 h 33"/>
                  <a:gd name="T70" fmla="*/ 4 w 55"/>
                  <a:gd name="T71" fmla="*/ 28 h 33"/>
                  <a:gd name="T72" fmla="*/ 4 w 55"/>
                  <a:gd name="T73" fmla="*/ 24 h 33"/>
                  <a:gd name="T74" fmla="*/ 2 w 55"/>
                  <a:gd name="T75" fmla="*/ 24 h 33"/>
                  <a:gd name="T76" fmla="*/ 0 w 55"/>
                  <a:gd name="T77" fmla="*/ 24 h 33"/>
                  <a:gd name="T78" fmla="*/ 2 w 55"/>
                  <a:gd name="T79" fmla="*/ 22 h 33"/>
                  <a:gd name="T80" fmla="*/ 4 w 55"/>
                  <a:gd name="T81" fmla="*/ 21 h 33"/>
                  <a:gd name="T82" fmla="*/ 8 w 55"/>
                  <a:gd name="T83" fmla="*/ 19 h 33"/>
                  <a:gd name="T84" fmla="*/ 11 w 55"/>
                  <a:gd name="T85" fmla="*/ 17 h 33"/>
                  <a:gd name="T86" fmla="*/ 15 w 55"/>
                  <a:gd name="T87" fmla="*/ 15 h 33"/>
                  <a:gd name="T88" fmla="*/ 17 w 55"/>
                  <a:gd name="T89" fmla="*/ 15 h 33"/>
                  <a:gd name="T90" fmla="*/ 19 w 55"/>
                  <a:gd name="T91" fmla="*/ 15 h 33"/>
                  <a:gd name="T92" fmla="*/ 22 w 55"/>
                  <a:gd name="T93" fmla="*/ 17 h 33"/>
                  <a:gd name="T94" fmla="*/ 26 w 55"/>
                  <a:gd name="T95" fmla="*/ 17 h 33"/>
                  <a:gd name="T96" fmla="*/ 28 w 55"/>
                  <a:gd name="T97" fmla="*/ 15 h 33"/>
                  <a:gd name="T98" fmla="*/ 32 w 55"/>
                  <a:gd name="T99" fmla="*/ 11 h 33"/>
                  <a:gd name="T100" fmla="*/ 35 w 55"/>
                  <a:gd name="T101" fmla="*/ 8 h 33"/>
                  <a:gd name="T102" fmla="*/ 39 w 55"/>
                  <a:gd name="T103" fmla="*/ 6 h 33"/>
                  <a:gd name="T104" fmla="*/ 43 w 55"/>
                  <a:gd name="T105" fmla="*/ 4 h 33"/>
                  <a:gd name="T106" fmla="*/ 46 w 55"/>
                  <a:gd name="T107" fmla="*/ 2 h 33"/>
                  <a:gd name="T108" fmla="*/ 50 w 55"/>
                  <a:gd name="T109" fmla="*/ 0 h 33"/>
                  <a:gd name="T110" fmla="*/ 52 w 55"/>
                  <a:gd name="T111" fmla="*/ 0 h 33"/>
                  <a:gd name="T112" fmla="*/ 53 w 55"/>
                  <a:gd name="T113" fmla="*/ 0 h 3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
                  <a:gd name="T172" fmla="*/ 0 h 33"/>
                  <a:gd name="T173" fmla="*/ 55 w 55"/>
                  <a:gd name="T174" fmla="*/ 33 h 3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 h="33">
                    <a:moveTo>
                      <a:pt x="53" y="0"/>
                    </a:moveTo>
                    <a:lnTo>
                      <a:pt x="55" y="0"/>
                    </a:lnTo>
                    <a:lnTo>
                      <a:pt x="55" y="2"/>
                    </a:lnTo>
                    <a:lnTo>
                      <a:pt x="53" y="2"/>
                    </a:lnTo>
                    <a:lnTo>
                      <a:pt x="53" y="4"/>
                    </a:lnTo>
                    <a:lnTo>
                      <a:pt x="53" y="6"/>
                    </a:lnTo>
                    <a:lnTo>
                      <a:pt x="53" y="9"/>
                    </a:lnTo>
                    <a:lnTo>
                      <a:pt x="53" y="11"/>
                    </a:lnTo>
                    <a:lnTo>
                      <a:pt x="55" y="13"/>
                    </a:lnTo>
                    <a:lnTo>
                      <a:pt x="53" y="15"/>
                    </a:lnTo>
                    <a:lnTo>
                      <a:pt x="52" y="19"/>
                    </a:lnTo>
                    <a:lnTo>
                      <a:pt x="52" y="22"/>
                    </a:lnTo>
                    <a:lnTo>
                      <a:pt x="50" y="26"/>
                    </a:lnTo>
                    <a:lnTo>
                      <a:pt x="50" y="30"/>
                    </a:lnTo>
                    <a:lnTo>
                      <a:pt x="50" y="28"/>
                    </a:lnTo>
                    <a:lnTo>
                      <a:pt x="48" y="24"/>
                    </a:lnTo>
                    <a:lnTo>
                      <a:pt x="44" y="22"/>
                    </a:lnTo>
                    <a:lnTo>
                      <a:pt x="41" y="21"/>
                    </a:lnTo>
                    <a:lnTo>
                      <a:pt x="35" y="19"/>
                    </a:lnTo>
                    <a:lnTo>
                      <a:pt x="32" y="19"/>
                    </a:lnTo>
                    <a:lnTo>
                      <a:pt x="30" y="19"/>
                    </a:lnTo>
                    <a:lnTo>
                      <a:pt x="26" y="21"/>
                    </a:lnTo>
                    <a:lnTo>
                      <a:pt x="22" y="21"/>
                    </a:lnTo>
                    <a:lnTo>
                      <a:pt x="19" y="21"/>
                    </a:lnTo>
                    <a:lnTo>
                      <a:pt x="17" y="19"/>
                    </a:lnTo>
                    <a:lnTo>
                      <a:pt x="13" y="21"/>
                    </a:lnTo>
                    <a:lnTo>
                      <a:pt x="11" y="22"/>
                    </a:lnTo>
                    <a:lnTo>
                      <a:pt x="11" y="24"/>
                    </a:lnTo>
                    <a:lnTo>
                      <a:pt x="10" y="28"/>
                    </a:lnTo>
                    <a:lnTo>
                      <a:pt x="8" y="30"/>
                    </a:lnTo>
                    <a:lnTo>
                      <a:pt x="8" y="33"/>
                    </a:lnTo>
                    <a:lnTo>
                      <a:pt x="10" y="33"/>
                    </a:lnTo>
                    <a:lnTo>
                      <a:pt x="8" y="33"/>
                    </a:lnTo>
                    <a:lnTo>
                      <a:pt x="6" y="32"/>
                    </a:lnTo>
                    <a:lnTo>
                      <a:pt x="6" y="30"/>
                    </a:lnTo>
                    <a:lnTo>
                      <a:pt x="4" y="28"/>
                    </a:lnTo>
                    <a:lnTo>
                      <a:pt x="4" y="24"/>
                    </a:lnTo>
                    <a:lnTo>
                      <a:pt x="2" y="24"/>
                    </a:lnTo>
                    <a:lnTo>
                      <a:pt x="0" y="24"/>
                    </a:lnTo>
                    <a:lnTo>
                      <a:pt x="2" y="22"/>
                    </a:lnTo>
                    <a:lnTo>
                      <a:pt x="4" y="21"/>
                    </a:lnTo>
                    <a:lnTo>
                      <a:pt x="8" y="19"/>
                    </a:lnTo>
                    <a:lnTo>
                      <a:pt x="11" y="17"/>
                    </a:lnTo>
                    <a:lnTo>
                      <a:pt x="15" y="15"/>
                    </a:lnTo>
                    <a:lnTo>
                      <a:pt x="17" y="15"/>
                    </a:lnTo>
                    <a:lnTo>
                      <a:pt x="19" y="15"/>
                    </a:lnTo>
                    <a:lnTo>
                      <a:pt x="22" y="17"/>
                    </a:lnTo>
                    <a:lnTo>
                      <a:pt x="26" y="17"/>
                    </a:lnTo>
                    <a:lnTo>
                      <a:pt x="28" y="15"/>
                    </a:lnTo>
                    <a:lnTo>
                      <a:pt x="32" y="11"/>
                    </a:lnTo>
                    <a:lnTo>
                      <a:pt x="35" y="8"/>
                    </a:lnTo>
                    <a:lnTo>
                      <a:pt x="39" y="6"/>
                    </a:lnTo>
                    <a:lnTo>
                      <a:pt x="43" y="4"/>
                    </a:lnTo>
                    <a:lnTo>
                      <a:pt x="46" y="2"/>
                    </a:lnTo>
                    <a:lnTo>
                      <a:pt x="50" y="0"/>
                    </a:lnTo>
                    <a:lnTo>
                      <a:pt x="52" y="0"/>
                    </a:lnTo>
                    <a:lnTo>
                      <a:pt x="5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6" name="Freeform 1562"/>
              <p:cNvSpPr>
                <a:spLocks/>
              </p:cNvSpPr>
              <p:nvPr/>
            </p:nvSpPr>
            <p:spPr bwMode="auto">
              <a:xfrm>
                <a:off x="5097463" y="1870075"/>
                <a:ext cx="25400" cy="14287"/>
              </a:xfrm>
              <a:custGeom>
                <a:avLst/>
                <a:gdLst>
                  <a:gd name="T0" fmla="*/ 27 w 31"/>
                  <a:gd name="T1" fmla="*/ 0 h 17"/>
                  <a:gd name="T2" fmla="*/ 29 w 31"/>
                  <a:gd name="T3" fmla="*/ 2 h 17"/>
                  <a:gd name="T4" fmla="*/ 29 w 31"/>
                  <a:gd name="T5" fmla="*/ 4 h 17"/>
                  <a:gd name="T6" fmla="*/ 31 w 31"/>
                  <a:gd name="T7" fmla="*/ 6 h 17"/>
                  <a:gd name="T8" fmla="*/ 31 w 31"/>
                  <a:gd name="T9" fmla="*/ 8 h 17"/>
                  <a:gd name="T10" fmla="*/ 31 w 31"/>
                  <a:gd name="T11" fmla="*/ 11 h 17"/>
                  <a:gd name="T12" fmla="*/ 31 w 31"/>
                  <a:gd name="T13" fmla="*/ 13 h 17"/>
                  <a:gd name="T14" fmla="*/ 29 w 31"/>
                  <a:gd name="T15" fmla="*/ 15 h 17"/>
                  <a:gd name="T16" fmla="*/ 25 w 31"/>
                  <a:gd name="T17" fmla="*/ 17 h 17"/>
                  <a:gd name="T18" fmla="*/ 21 w 31"/>
                  <a:gd name="T19" fmla="*/ 17 h 17"/>
                  <a:gd name="T20" fmla="*/ 18 w 31"/>
                  <a:gd name="T21" fmla="*/ 15 h 17"/>
                  <a:gd name="T22" fmla="*/ 12 w 31"/>
                  <a:gd name="T23" fmla="*/ 13 h 17"/>
                  <a:gd name="T24" fmla="*/ 9 w 31"/>
                  <a:gd name="T25" fmla="*/ 11 h 17"/>
                  <a:gd name="T26" fmla="*/ 5 w 31"/>
                  <a:gd name="T27" fmla="*/ 11 h 17"/>
                  <a:gd name="T28" fmla="*/ 3 w 31"/>
                  <a:gd name="T29" fmla="*/ 10 h 17"/>
                  <a:gd name="T30" fmla="*/ 1 w 31"/>
                  <a:gd name="T31" fmla="*/ 10 h 17"/>
                  <a:gd name="T32" fmla="*/ 0 w 31"/>
                  <a:gd name="T33" fmla="*/ 8 h 17"/>
                  <a:gd name="T34" fmla="*/ 0 w 31"/>
                  <a:gd name="T35" fmla="*/ 6 h 17"/>
                  <a:gd name="T36" fmla="*/ 0 w 31"/>
                  <a:gd name="T37" fmla="*/ 4 h 17"/>
                  <a:gd name="T38" fmla="*/ 1 w 31"/>
                  <a:gd name="T39" fmla="*/ 4 h 17"/>
                  <a:gd name="T40" fmla="*/ 3 w 31"/>
                  <a:gd name="T41" fmla="*/ 4 h 17"/>
                  <a:gd name="T42" fmla="*/ 7 w 31"/>
                  <a:gd name="T43" fmla="*/ 2 h 17"/>
                  <a:gd name="T44" fmla="*/ 10 w 31"/>
                  <a:gd name="T45" fmla="*/ 2 h 17"/>
                  <a:gd name="T46" fmla="*/ 14 w 31"/>
                  <a:gd name="T47" fmla="*/ 2 h 17"/>
                  <a:gd name="T48" fmla="*/ 18 w 31"/>
                  <a:gd name="T49" fmla="*/ 0 h 17"/>
                  <a:gd name="T50" fmla="*/ 21 w 31"/>
                  <a:gd name="T51" fmla="*/ 2 h 17"/>
                  <a:gd name="T52" fmla="*/ 21 w 31"/>
                  <a:gd name="T53" fmla="*/ 2 h 17"/>
                  <a:gd name="T54" fmla="*/ 23 w 31"/>
                  <a:gd name="T55" fmla="*/ 4 h 17"/>
                  <a:gd name="T56" fmla="*/ 23 w 31"/>
                  <a:gd name="T57" fmla="*/ 4 h 17"/>
                  <a:gd name="T58" fmla="*/ 25 w 31"/>
                  <a:gd name="T59" fmla="*/ 2 h 17"/>
                  <a:gd name="T60" fmla="*/ 25 w 31"/>
                  <a:gd name="T61" fmla="*/ 2 h 17"/>
                  <a:gd name="T62" fmla="*/ 27 w 31"/>
                  <a:gd name="T63" fmla="*/ 0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1"/>
                  <a:gd name="T97" fmla="*/ 0 h 17"/>
                  <a:gd name="T98" fmla="*/ 31 w 31"/>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1" h="17">
                    <a:moveTo>
                      <a:pt x="27" y="0"/>
                    </a:moveTo>
                    <a:lnTo>
                      <a:pt x="29" y="2"/>
                    </a:lnTo>
                    <a:lnTo>
                      <a:pt x="29" y="4"/>
                    </a:lnTo>
                    <a:lnTo>
                      <a:pt x="31" y="6"/>
                    </a:lnTo>
                    <a:lnTo>
                      <a:pt x="31" y="8"/>
                    </a:lnTo>
                    <a:lnTo>
                      <a:pt x="31" y="11"/>
                    </a:lnTo>
                    <a:lnTo>
                      <a:pt x="31" y="13"/>
                    </a:lnTo>
                    <a:lnTo>
                      <a:pt x="29" y="15"/>
                    </a:lnTo>
                    <a:lnTo>
                      <a:pt x="25" y="17"/>
                    </a:lnTo>
                    <a:lnTo>
                      <a:pt x="21" y="17"/>
                    </a:lnTo>
                    <a:lnTo>
                      <a:pt x="18" y="15"/>
                    </a:lnTo>
                    <a:lnTo>
                      <a:pt x="12" y="13"/>
                    </a:lnTo>
                    <a:lnTo>
                      <a:pt x="9" y="11"/>
                    </a:lnTo>
                    <a:lnTo>
                      <a:pt x="5" y="11"/>
                    </a:lnTo>
                    <a:lnTo>
                      <a:pt x="3" y="10"/>
                    </a:lnTo>
                    <a:lnTo>
                      <a:pt x="1" y="10"/>
                    </a:lnTo>
                    <a:lnTo>
                      <a:pt x="0" y="8"/>
                    </a:lnTo>
                    <a:lnTo>
                      <a:pt x="0" y="6"/>
                    </a:lnTo>
                    <a:lnTo>
                      <a:pt x="0" y="4"/>
                    </a:lnTo>
                    <a:lnTo>
                      <a:pt x="1" y="4"/>
                    </a:lnTo>
                    <a:lnTo>
                      <a:pt x="3" y="4"/>
                    </a:lnTo>
                    <a:lnTo>
                      <a:pt x="7" y="2"/>
                    </a:lnTo>
                    <a:lnTo>
                      <a:pt x="10" y="2"/>
                    </a:lnTo>
                    <a:lnTo>
                      <a:pt x="14" y="2"/>
                    </a:lnTo>
                    <a:lnTo>
                      <a:pt x="18" y="0"/>
                    </a:lnTo>
                    <a:lnTo>
                      <a:pt x="21" y="2"/>
                    </a:lnTo>
                    <a:lnTo>
                      <a:pt x="23" y="4"/>
                    </a:lnTo>
                    <a:lnTo>
                      <a:pt x="25" y="2"/>
                    </a:lnTo>
                    <a:lnTo>
                      <a:pt x="2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7" name="Freeform 1563"/>
              <p:cNvSpPr>
                <a:spLocks/>
              </p:cNvSpPr>
              <p:nvPr/>
            </p:nvSpPr>
            <p:spPr bwMode="auto">
              <a:xfrm>
                <a:off x="5127625" y="1846263"/>
                <a:ext cx="34925" cy="39687"/>
              </a:xfrm>
              <a:custGeom>
                <a:avLst/>
                <a:gdLst>
                  <a:gd name="T0" fmla="*/ 42 w 44"/>
                  <a:gd name="T1" fmla="*/ 0 h 50"/>
                  <a:gd name="T2" fmla="*/ 44 w 44"/>
                  <a:gd name="T3" fmla="*/ 4 h 50"/>
                  <a:gd name="T4" fmla="*/ 44 w 44"/>
                  <a:gd name="T5" fmla="*/ 11 h 50"/>
                  <a:gd name="T6" fmla="*/ 44 w 44"/>
                  <a:gd name="T7" fmla="*/ 17 h 50"/>
                  <a:gd name="T8" fmla="*/ 40 w 44"/>
                  <a:gd name="T9" fmla="*/ 22 h 50"/>
                  <a:gd name="T10" fmla="*/ 39 w 44"/>
                  <a:gd name="T11" fmla="*/ 26 h 50"/>
                  <a:gd name="T12" fmla="*/ 42 w 44"/>
                  <a:gd name="T13" fmla="*/ 29 h 50"/>
                  <a:gd name="T14" fmla="*/ 42 w 44"/>
                  <a:gd name="T15" fmla="*/ 33 h 50"/>
                  <a:gd name="T16" fmla="*/ 39 w 44"/>
                  <a:gd name="T17" fmla="*/ 37 h 50"/>
                  <a:gd name="T18" fmla="*/ 35 w 44"/>
                  <a:gd name="T19" fmla="*/ 40 h 50"/>
                  <a:gd name="T20" fmla="*/ 35 w 44"/>
                  <a:gd name="T21" fmla="*/ 44 h 50"/>
                  <a:gd name="T22" fmla="*/ 37 w 44"/>
                  <a:gd name="T23" fmla="*/ 48 h 50"/>
                  <a:gd name="T24" fmla="*/ 35 w 44"/>
                  <a:gd name="T25" fmla="*/ 50 h 50"/>
                  <a:gd name="T26" fmla="*/ 28 w 44"/>
                  <a:gd name="T27" fmla="*/ 48 h 50"/>
                  <a:gd name="T28" fmla="*/ 20 w 44"/>
                  <a:gd name="T29" fmla="*/ 44 h 50"/>
                  <a:gd name="T30" fmla="*/ 17 w 44"/>
                  <a:gd name="T31" fmla="*/ 44 h 50"/>
                  <a:gd name="T32" fmla="*/ 18 w 44"/>
                  <a:gd name="T33" fmla="*/ 42 h 50"/>
                  <a:gd name="T34" fmla="*/ 22 w 44"/>
                  <a:gd name="T35" fmla="*/ 40 h 50"/>
                  <a:gd name="T36" fmla="*/ 22 w 44"/>
                  <a:gd name="T37" fmla="*/ 39 h 50"/>
                  <a:gd name="T38" fmla="*/ 18 w 44"/>
                  <a:gd name="T39" fmla="*/ 39 h 50"/>
                  <a:gd name="T40" fmla="*/ 17 w 44"/>
                  <a:gd name="T41" fmla="*/ 40 h 50"/>
                  <a:gd name="T42" fmla="*/ 9 w 44"/>
                  <a:gd name="T43" fmla="*/ 40 h 50"/>
                  <a:gd name="T44" fmla="*/ 6 w 44"/>
                  <a:gd name="T45" fmla="*/ 39 h 50"/>
                  <a:gd name="T46" fmla="*/ 6 w 44"/>
                  <a:gd name="T47" fmla="*/ 33 h 50"/>
                  <a:gd name="T48" fmla="*/ 4 w 44"/>
                  <a:gd name="T49" fmla="*/ 28 h 50"/>
                  <a:gd name="T50" fmla="*/ 2 w 44"/>
                  <a:gd name="T51" fmla="*/ 22 h 50"/>
                  <a:gd name="T52" fmla="*/ 2 w 44"/>
                  <a:gd name="T53" fmla="*/ 20 h 50"/>
                  <a:gd name="T54" fmla="*/ 9 w 44"/>
                  <a:gd name="T55" fmla="*/ 18 h 50"/>
                  <a:gd name="T56" fmla="*/ 13 w 44"/>
                  <a:gd name="T57" fmla="*/ 17 h 50"/>
                  <a:gd name="T58" fmla="*/ 18 w 44"/>
                  <a:gd name="T59" fmla="*/ 15 h 50"/>
                  <a:gd name="T60" fmla="*/ 22 w 44"/>
                  <a:gd name="T61" fmla="*/ 13 h 50"/>
                  <a:gd name="T62" fmla="*/ 18 w 44"/>
                  <a:gd name="T63" fmla="*/ 9 h 50"/>
                  <a:gd name="T64" fmla="*/ 18 w 44"/>
                  <a:gd name="T65" fmla="*/ 9 h 50"/>
                  <a:gd name="T66" fmla="*/ 24 w 44"/>
                  <a:gd name="T67" fmla="*/ 9 h 50"/>
                  <a:gd name="T68" fmla="*/ 28 w 44"/>
                  <a:gd name="T69" fmla="*/ 11 h 50"/>
                  <a:gd name="T70" fmla="*/ 29 w 44"/>
                  <a:gd name="T71" fmla="*/ 17 h 50"/>
                  <a:gd name="T72" fmla="*/ 31 w 44"/>
                  <a:gd name="T73" fmla="*/ 17 h 50"/>
                  <a:gd name="T74" fmla="*/ 33 w 44"/>
                  <a:gd name="T75" fmla="*/ 13 h 50"/>
                  <a:gd name="T76" fmla="*/ 33 w 44"/>
                  <a:gd name="T77" fmla="*/ 13 h 50"/>
                  <a:gd name="T78" fmla="*/ 35 w 44"/>
                  <a:gd name="T79" fmla="*/ 17 h 50"/>
                  <a:gd name="T80" fmla="*/ 39 w 44"/>
                  <a:gd name="T81" fmla="*/ 15 h 50"/>
                  <a:gd name="T82" fmla="*/ 37 w 44"/>
                  <a:gd name="T83" fmla="*/ 11 h 50"/>
                  <a:gd name="T84" fmla="*/ 33 w 44"/>
                  <a:gd name="T85" fmla="*/ 7 h 50"/>
                  <a:gd name="T86" fmla="*/ 29 w 44"/>
                  <a:gd name="T87" fmla="*/ 7 h 50"/>
                  <a:gd name="T88" fmla="*/ 33 w 44"/>
                  <a:gd name="T89" fmla="*/ 2 h 50"/>
                  <a:gd name="T90" fmla="*/ 40 w 44"/>
                  <a:gd name="T91" fmla="*/ 0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4"/>
                  <a:gd name="T139" fmla="*/ 0 h 50"/>
                  <a:gd name="T140" fmla="*/ 44 w 44"/>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4" h="50">
                    <a:moveTo>
                      <a:pt x="40" y="0"/>
                    </a:moveTo>
                    <a:lnTo>
                      <a:pt x="42" y="0"/>
                    </a:lnTo>
                    <a:lnTo>
                      <a:pt x="44" y="2"/>
                    </a:lnTo>
                    <a:lnTo>
                      <a:pt x="44" y="4"/>
                    </a:lnTo>
                    <a:lnTo>
                      <a:pt x="44" y="7"/>
                    </a:lnTo>
                    <a:lnTo>
                      <a:pt x="44" y="11"/>
                    </a:lnTo>
                    <a:lnTo>
                      <a:pt x="44" y="13"/>
                    </a:lnTo>
                    <a:lnTo>
                      <a:pt x="44" y="17"/>
                    </a:lnTo>
                    <a:lnTo>
                      <a:pt x="44" y="20"/>
                    </a:lnTo>
                    <a:lnTo>
                      <a:pt x="40" y="22"/>
                    </a:lnTo>
                    <a:lnTo>
                      <a:pt x="39" y="24"/>
                    </a:lnTo>
                    <a:lnTo>
                      <a:pt x="39" y="26"/>
                    </a:lnTo>
                    <a:lnTo>
                      <a:pt x="40" y="28"/>
                    </a:lnTo>
                    <a:lnTo>
                      <a:pt x="42" y="29"/>
                    </a:lnTo>
                    <a:lnTo>
                      <a:pt x="42" y="31"/>
                    </a:lnTo>
                    <a:lnTo>
                      <a:pt x="42" y="33"/>
                    </a:lnTo>
                    <a:lnTo>
                      <a:pt x="40" y="35"/>
                    </a:lnTo>
                    <a:lnTo>
                      <a:pt x="39" y="37"/>
                    </a:lnTo>
                    <a:lnTo>
                      <a:pt x="37" y="39"/>
                    </a:lnTo>
                    <a:lnTo>
                      <a:pt x="35" y="40"/>
                    </a:lnTo>
                    <a:lnTo>
                      <a:pt x="35" y="42"/>
                    </a:lnTo>
                    <a:lnTo>
                      <a:pt x="35" y="44"/>
                    </a:lnTo>
                    <a:lnTo>
                      <a:pt x="37" y="46"/>
                    </a:lnTo>
                    <a:lnTo>
                      <a:pt x="37" y="48"/>
                    </a:lnTo>
                    <a:lnTo>
                      <a:pt x="37" y="50"/>
                    </a:lnTo>
                    <a:lnTo>
                      <a:pt x="35" y="50"/>
                    </a:lnTo>
                    <a:lnTo>
                      <a:pt x="31" y="50"/>
                    </a:lnTo>
                    <a:lnTo>
                      <a:pt x="28" y="48"/>
                    </a:lnTo>
                    <a:lnTo>
                      <a:pt x="24" y="46"/>
                    </a:lnTo>
                    <a:lnTo>
                      <a:pt x="20" y="44"/>
                    </a:lnTo>
                    <a:lnTo>
                      <a:pt x="17" y="44"/>
                    </a:lnTo>
                    <a:lnTo>
                      <a:pt x="17" y="42"/>
                    </a:lnTo>
                    <a:lnTo>
                      <a:pt x="18" y="42"/>
                    </a:lnTo>
                    <a:lnTo>
                      <a:pt x="20" y="42"/>
                    </a:lnTo>
                    <a:lnTo>
                      <a:pt x="22" y="40"/>
                    </a:lnTo>
                    <a:lnTo>
                      <a:pt x="24" y="39"/>
                    </a:lnTo>
                    <a:lnTo>
                      <a:pt x="22" y="39"/>
                    </a:lnTo>
                    <a:lnTo>
                      <a:pt x="18" y="39"/>
                    </a:lnTo>
                    <a:lnTo>
                      <a:pt x="17" y="39"/>
                    </a:lnTo>
                    <a:lnTo>
                      <a:pt x="17" y="40"/>
                    </a:lnTo>
                    <a:lnTo>
                      <a:pt x="11" y="40"/>
                    </a:lnTo>
                    <a:lnTo>
                      <a:pt x="9" y="40"/>
                    </a:lnTo>
                    <a:lnTo>
                      <a:pt x="7" y="40"/>
                    </a:lnTo>
                    <a:lnTo>
                      <a:pt x="6" y="39"/>
                    </a:lnTo>
                    <a:lnTo>
                      <a:pt x="6" y="37"/>
                    </a:lnTo>
                    <a:lnTo>
                      <a:pt x="6" y="33"/>
                    </a:lnTo>
                    <a:lnTo>
                      <a:pt x="6" y="31"/>
                    </a:lnTo>
                    <a:lnTo>
                      <a:pt x="4" y="28"/>
                    </a:lnTo>
                    <a:lnTo>
                      <a:pt x="4" y="26"/>
                    </a:lnTo>
                    <a:lnTo>
                      <a:pt x="2" y="22"/>
                    </a:lnTo>
                    <a:lnTo>
                      <a:pt x="0" y="22"/>
                    </a:lnTo>
                    <a:lnTo>
                      <a:pt x="2" y="20"/>
                    </a:lnTo>
                    <a:lnTo>
                      <a:pt x="6" y="18"/>
                    </a:lnTo>
                    <a:lnTo>
                      <a:pt x="9" y="18"/>
                    </a:lnTo>
                    <a:lnTo>
                      <a:pt x="11" y="17"/>
                    </a:lnTo>
                    <a:lnTo>
                      <a:pt x="13" y="17"/>
                    </a:lnTo>
                    <a:lnTo>
                      <a:pt x="17" y="17"/>
                    </a:lnTo>
                    <a:lnTo>
                      <a:pt x="18" y="15"/>
                    </a:lnTo>
                    <a:lnTo>
                      <a:pt x="22" y="15"/>
                    </a:lnTo>
                    <a:lnTo>
                      <a:pt x="22" y="13"/>
                    </a:lnTo>
                    <a:lnTo>
                      <a:pt x="20" y="11"/>
                    </a:lnTo>
                    <a:lnTo>
                      <a:pt x="18" y="9"/>
                    </a:lnTo>
                    <a:lnTo>
                      <a:pt x="17" y="9"/>
                    </a:lnTo>
                    <a:lnTo>
                      <a:pt x="18" y="9"/>
                    </a:lnTo>
                    <a:lnTo>
                      <a:pt x="20" y="9"/>
                    </a:lnTo>
                    <a:lnTo>
                      <a:pt x="24" y="9"/>
                    </a:lnTo>
                    <a:lnTo>
                      <a:pt x="26" y="11"/>
                    </a:lnTo>
                    <a:lnTo>
                      <a:pt x="28" y="11"/>
                    </a:lnTo>
                    <a:lnTo>
                      <a:pt x="28" y="13"/>
                    </a:lnTo>
                    <a:lnTo>
                      <a:pt x="29" y="17"/>
                    </a:lnTo>
                    <a:lnTo>
                      <a:pt x="31" y="17"/>
                    </a:lnTo>
                    <a:lnTo>
                      <a:pt x="31" y="15"/>
                    </a:lnTo>
                    <a:lnTo>
                      <a:pt x="33" y="13"/>
                    </a:lnTo>
                    <a:lnTo>
                      <a:pt x="33" y="11"/>
                    </a:lnTo>
                    <a:lnTo>
                      <a:pt x="33" y="13"/>
                    </a:lnTo>
                    <a:lnTo>
                      <a:pt x="35" y="15"/>
                    </a:lnTo>
                    <a:lnTo>
                      <a:pt x="35" y="17"/>
                    </a:lnTo>
                    <a:lnTo>
                      <a:pt x="39" y="15"/>
                    </a:lnTo>
                    <a:lnTo>
                      <a:pt x="39" y="13"/>
                    </a:lnTo>
                    <a:lnTo>
                      <a:pt x="37" y="11"/>
                    </a:lnTo>
                    <a:lnTo>
                      <a:pt x="35" y="9"/>
                    </a:lnTo>
                    <a:lnTo>
                      <a:pt x="33" y="7"/>
                    </a:lnTo>
                    <a:lnTo>
                      <a:pt x="31" y="7"/>
                    </a:lnTo>
                    <a:lnTo>
                      <a:pt x="29" y="7"/>
                    </a:lnTo>
                    <a:lnTo>
                      <a:pt x="31" y="5"/>
                    </a:lnTo>
                    <a:lnTo>
                      <a:pt x="33" y="2"/>
                    </a:lnTo>
                    <a:lnTo>
                      <a:pt x="37" y="2"/>
                    </a:lnTo>
                    <a:lnTo>
                      <a:pt x="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8" name="Freeform 1564"/>
              <p:cNvSpPr>
                <a:spLocks/>
              </p:cNvSpPr>
              <p:nvPr/>
            </p:nvSpPr>
            <p:spPr bwMode="auto">
              <a:xfrm>
                <a:off x="5092700" y="2266950"/>
                <a:ext cx="25400" cy="60325"/>
              </a:xfrm>
              <a:custGeom>
                <a:avLst/>
                <a:gdLst>
                  <a:gd name="T0" fmla="*/ 28 w 33"/>
                  <a:gd name="T1" fmla="*/ 0 h 76"/>
                  <a:gd name="T2" fmla="*/ 28 w 33"/>
                  <a:gd name="T3" fmla="*/ 4 h 76"/>
                  <a:gd name="T4" fmla="*/ 29 w 33"/>
                  <a:gd name="T5" fmla="*/ 13 h 76"/>
                  <a:gd name="T6" fmla="*/ 31 w 33"/>
                  <a:gd name="T7" fmla="*/ 24 h 76"/>
                  <a:gd name="T8" fmla="*/ 33 w 33"/>
                  <a:gd name="T9" fmla="*/ 34 h 76"/>
                  <a:gd name="T10" fmla="*/ 33 w 33"/>
                  <a:gd name="T11" fmla="*/ 37 h 76"/>
                  <a:gd name="T12" fmla="*/ 31 w 33"/>
                  <a:gd name="T13" fmla="*/ 56 h 76"/>
                  <a:gd name="T14" fmla="*/ 26 w 33"/>
                  <a:gd name="T15" fmla="*/ 74 h 76"/>
                  <a:gd name="T16" fmla="*/ 26 w 33"/>
                  <a:gd name="T17" fmla="*/ 76 h 76"/>
                  <a:gd name="T18" fmla="*/ 26 w 33"/>
                  <a:gd name="T19" fmla="*/ 76 h 76"/>
                  <a:gd name="T20" fmla="*/ 24 w 33"/>
                  <a:gd name="T21" fmla="*/ 74 h 76"/>
                  <a:gd name="T22" fmla="*/ 22 w 33"/>
                  <a:gd name="T23" fmla="*/ 71 h 76"/>
                  <a:gd name="T24" fmla="*/ 22 w 33"/>
                  <a:gd name="T25" fmla="*/ 69 h 76"/>
                  <a:gd name="T26" fmla="*/ 20 w 33"/>
                  <a:gd name="T27" fmla="*/ 67 h 76"/>
                  <a:gd name="T28" fmla="*/ 18 w 33"/>
                  <a:gd name="T29" fmla="*/ 65 h 76"/>
                  <a:gd name="T30" fmla="*/ 15 w 33"/>
                  <a:gd name="T31" fmla="*/ 65 h 76"/>
                  <a:gd name="T32" fmla="*/ 13 w 33"/>
                  <a:gd name="T33" fmla="*/ 65 h 76"/>
                  <a:gd name="T34" fmla="*/ 11 w 33"/>
                  <a:gd name="T35" fmla="*/ 63 h 76"/>
                  <a:gd name="T36" fmla="*/ 9 w 33"/>
                  <a:gd name="T37" fmla="*/ 61 h 76"/>
                  <a:gd name="T38" fmla="*/ 9 w 33"/>
                  <a:gd name="T39" fmla="*/ 58 h 76"/>
                  <a:gd name="T40" fmla="*/ 9 w 33"/>
                  <a:gd name="T41" fmla="*/ 56 h 76"/>
                  <a:gd name="T42" fmla="*/ 8 w 33"/>
                  <a:gd name="T43" fmla="*/ 54 h 76"/>
                  <a:gd name="T44" fmla="*/ 6 w 33"/>
                  <a:gd name="T45" fmla="*/ 54 h 76"/>
                  <a:gd name="T46" fmla="*/ 6 w 33"/>
                  <a:gd name="T47" fmla="*/ 52 h 76"/>
                  <a:gd name="T48" fmla="*/ 6 w 33"/>
                  <a:gd name="T49" fmla="*/ 50 h 76"/>
                  <a:gd name="T50" fmla="*/ 6 w 33"/>
                  <a:gd name="T51" fmla="*/ 48 h 76"/>
                  <a:gd name="T52" fmla="*/ 6 w 33"/>
                  <a:gd name="T53" fmla="*/ 45 h 76"/>
                  <a:gd name="T54" fmla="*/ 6 w 33"/>
                  <a:gd name="T55" fmla="*/ 43 h 76"/>
                  <a:gd name="T56" fmla="*/ 6 w 33"/>
                  <a:gd name="T57" fmla="*/ 41 h 76"/>
                  <a:gd name="T58" fmla="*/ 4 w 33"/>
                  <a:gd name="T59" fmla="*/ 41 h 76"/>
                  <a:gd name="T60" fmla="*/ 4 w 33"/>
                  <a:gd name="T61" fmla="*/ 39 h 76"/>
                  <a:gd name="T62" fmla="*/ 2 w 33"/>
                  <a:gd name="T63" fmla="*/ 39 h 76"/>
                  <a:gd name="T64" fmla="*/ 2 w 33"/>
                  <a:gd name="T65" fmla="*/ 37 h 76"/>
                  <a:gd name="T66" fmla="*/ 2 w 33"/>
                  <a:gd name="T67" fmla="*/ 36 h 76"/>
                  <a:gd name="T68" fmla="*/ 2 w 33"/>
                  <a:gd name="T69" fmla="*/ 32 h 76"/>
                  <a:gd name="T70" fmla="*/ 2 w 33"/>
                  <a:gd name="T71" fmla="*/ 28 h 76"/>
                  <a:gd name="T72" fmla="*/ 2 w 33"/>
                  <a:gd name="T73" fmla="*/ 26 h 76"/>
                  <a:gd name="T74" fmla="*/ 0 w 33"/>
                  <a:gd name="T75" fmla="*/ 24 h 76"/>
                  <a:gd name="T76" fmla="*/ 2 w 33"/>
                  <a:gd name="T77" fmla="*/ 23 h 76"/>
                  <a:gd name="T78" fmla="*/ 2 w 33"/>
                  <a:gd name="T79" fmla="*/ 21 h 76"/>
                  <a:gd name="T80" fmla="*/ 4 w 33"/>
                  <a:gd name="T81" fmla="*/ 17 h 76"/>
                  <a:gd name="T82" fmla="*/ 4 w 33"/>
                  <a:gd name="T83" fmla="*/ 17 h 76"/>
                  <a:gd name="T84" fmla="*/ 8 w 33"/>
                  <a:gd name="T85" fmla="*/ 15 h 76"/>
                  <a:gd name="T86" fmla="*/ 9 w 33"/>
                  <a:gd name="T87" fmla="*/ 13 h 76"/>
                  <a:gd name="T88" fmla="*/ 11 w 33"/>
                  <a:gd name="T89" fmla="*/ 12 h 76"/>
                  <a:gd name="T90" fmla="*/ 15 w 33"/>
                  <a:gd name="T91" fmla="*/ 10 h 76"/>
                  <a:gd name="T92" fmla="*/ 17 w 33"/>
                  <a:gd name="T93" fmla="*/ 10 h 76"/>
                  <a:gd name="T94" fmla="*/ 20 w 33"/>
                  <a:gd name="T95" fmla="*/ 10 h 76"/>
                  <a:gd name="T96" fmla="*/ 22 w 33"/>
                  <a:gd name="T97" fmla="*/ 8 h 76"/>
                  <a:gd name="T98" fmla="*/ 24 w 33"/>
                  <a:gd name="T99" fmla="*/ 6 h 76"/>
                  <a:gd name="T100" fmla="*/ 24 w 33"/>
                  <a:gd name="T101" fmla="*/ 2 h 76"/>
                  <a:gd name="T102" fmla="*/ 26 w 33"/>
                  <a:gd name="T103" fmla="*/ 0 h 76"/>
                  <a:gd name="T104" fmla="*/ 28 w 33"/>
                  <a:gd name="T105" fmla="*/ 0 h 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3"/>
                  <a:gd name="T160" fmla="*/ 0 h 76"/>
                  <a:gd name="T161" fmla="*/ 33 w 33"/>
                  <a:gd name="T162" fmla="*/ 76 h 7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3" h="76">
                    <a:moveTo>
                      <a:pt x="28" y="0"/>
                    </a:moveTo>
                    <a:lnTo>
                      <a:pt x="28" y="4"/>
                    </a:lnTo>
                    <a:lnTo>
                      <a:pt x="29" y="13"/>
                    </a:lnTo>
                    <a:lnTo>
                      <a:pt x="31" y="24"/>
                    </a:lnTo>
                    <a:lnTo>
                      <a:pt x="33" y="34"/>
                    </a:lnTo>
                    <a:lnTo>
                      <a:pt x="33" y="37"/>
                    </a:lnTo>
                    <a:lnTo>
                      <a:pt x="31" y="56"/>
                    </a:lnTo>
                    <a:lnTo>
                      <a:pt x="26" y="74"/>
                    </a:lnTo>
                    <a:lnTo>
                      <a:pt x="26" y="76"/>
                    </a:lnTo>
                    <a:lnTo>
                      <a:pt x="24" y="74"/>
                    </a:lnTo>
                    <a:lnTo>
                      <a:pt x="22" y="71"/>
                    </a:lnTo>
                    <a:lnTo>
                      <a:pt x="22" y="69"/>
                    </a:lnTo>
                    <a:lnTo>
                      <a:pt x="20" y="67"/>
                    </a:lnTo>
                    <a:lnTo>
                      <a:pt x="18" y="65"/>
                    </a:lnTo>
                    <a:lnTo>
                      <a:pt x="15" y="65"/>
                    </a:lnTo>
                    <a:lnTo>
                      <a:pt x="13" y="65"/>
                    </a:lnTo>
                    <a:lnTo>
                      <a:pt x="11" y="63"/>
                    </a:lnTo>
                    <a:lnTo>
                      <a:pt x="9" y="61"/>
                    </a:lnTo>
                    <a:lnTo>
                      <a:pt x="9" y="58"/>
                    </a:lnTo>
                    <a:lnTo>
                      <a:pt x="9" y="56"/>
                    </a:lnTo>
                    <a:lnTo>
                      <a:pt x="8" y="54"/>
                    </a:lnTo>
                    <a:lnTo>
                      <a:pt x="6" y="54"/>
                    </a:lnTo>
                    <a:lnTo>
                      <a:pt x="6" y="52"/>
                    </a:lnTo>
                    <a:lnTo>
                      <a:pt x="6" y="50"/>
                    </a:lnTo>
                    <a:lnTo>
                      <a:pt x="6" y="48"/>
                    </a:lnTo>
                    <a:lnTo>
                      <a:pt x="6" y="45"/>
                    </a:lnTo>
                    <a:lnTo>
                      <a:pt x="6" y="43"/>
                    </a:lnTo>
                    <a:lnTo>
                      <a:pt x="6" y="41"/>
                    </a:lnTo>
                    <a:lnTo>
                      <a:pt x="4" y="41"/>
                    </a:lnTo>
                    <a:lnTo>
                      <a:pt x="4" y="39"/>
                    </a:lnTo>
                    <a:lnTo>
                      <a:pt x="2" y="39"/>
                    </a:lnTo>
                    <a:lnTo>
                      <a:pt x="2" y="37"/>
                    </a:lnTo>
                    <a:lnTo>
                      <a:pt x="2" y="36"/>
                    </a:lnTo>
                    <a:lnTo>
                      <a:pt x="2" y="32"/>
                    </a:lnTo>
                    <a:lnTo>
                      <a:pt x="2" y="28"/>
                    </a:lnTo>
                    <a:lnTo>
                      <a:pt x="2" y="26"/>
                    </a:lnTo>
                    <a:lnTo>
                      <a:pt x="0" y="24"/>
                    </a:lnTo>
                    <a:lnTo>
                      <a:pt x="2" y="23"/>
                    </a:lnTo>
                    <a:lnTo>
                      <a:pt x="2" y="21"/>
                    </a:lnTo>
                    <a:lnTo>
                      <a:pt x="4" y="17"/>
                    </a:lnTo>
                    <a:lnTo>
                      <a:pt x="8" y="15"/>
                    </a:lnTo>
                    <a:lnTo>
                      <a:pt x="9" y="13"/>
                    </a:lnTo>
                    <a:lnTo>
                      <a:pt x="11" y="12"/>
                    </a:lnTo>
                    <a:lnTo>
                      <a:pt x="15" y="10"/>
                    </a:lnTo>
                    <a:lnTo>
                      <a:pt x="17" y="10"/>
                    </a:lnTo>
                    <a:lnTo>
                      <a:pt x="20" y="10"/>
                    </a:lnTo>
                    <a:lnTo>
                      <a:pt x="22" y="8"/>
                    </a:lnTo>
                    <a:lnTo>
                      <a:pt x="24" y="6"/>
                    </a:lnTo>
                    <a:lnTo>
                      <a:pt x="24" y="2"/>
                    </a:lnTo>
                    <a:lnTo>
                      <a:pt x="26" y="0"/>
                    </a:lnTo>
                    <a:lnTo>
                      <a:pt x="2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9" name="Freeform 1565"/>
              <p:cNvSpPr>
                <a:spLocks/>
              </p:cNvSpPr>
              <p:nvPr/>
            </p:nvSpPr>
            <p:spPr bwMode="auto">
              <a:xfrm>
                <a:off x="5091113" y="2330450"/>
                <a:ext cx="34925" cy="76200"/>
              </a:xfrm>
              <a:custGeom>
                <a:avLst/>
                <a:gdLst>
                  <a:gd name="T0" fmla="*/ 33 w 44"/>
                  <a:gd name="T1" fmla="*/ 2 h 96"/>
                  <a:gd name="T2" fmla="*/ 37 w 44"/>
                  <a:gd name="T3" fmla="*/ 7 h 96"/>
                  <a:gd name="T4" fmla="*/ 39 w 44"/>
                  <a:gd name="T5" fmla="*/ 16 h 96"/>
                  <a:gd name="T6" fmla="*/ 41 w 44"/>
                  <a:gd name="T7" fmla="*/ 26 h 96"/>
                  <a:gd name="T8" fmla="*/ 44 w 44"/>
                  <a:gd name="T9" fmla="*/ 33 h 96"/>
                  <a:gd name="T10" fmla="*/ 44 w 44"/>
                  <a:gd name="T11" fmla="*/ 37 h 96"/>
                  <a:gd name="T12" fmla="*/ 42 w 44"/>
                  <a:gd name="T13" fmla="*/ 39 h 96"/>
                  <a:gd name="T14" fmla="*/ 41 w 44"/>
                  <a:gd name="T15" fmla="*/ 44 h 96"/>
                  <a:gd name="T16" fmla="*/ 42 w 44"/>
                  <a:gd name="T17" fmla="*/ 50 h 96"/>
                  <a:gd name="T18" fmla="*/ 42 w 44"/>
                  <a:gd name="T19" fmla="*/ 57 h 96"/>
                  <a:gd name="T20" fmla="*/ 42 w 44"/>
                  <a:gd name="T21" fmla="*/ 66 h 96"/>
                  <a:gd name="T22" fmla="*/ 41 w 44"/>
                  <a:gd name="T23" fmla="*/ 85 h 96"/>
                  <a:gd name="T24" fmla="*/ 39 w 44"/>
                  <a:gd name="T25" fmla="*/ 88 h 96"/>
                  <a:gd name="T26" fmla="*/ 35 w 44"/>
                  <a:gd name="T27" fmla="*/ 87 h 96"/>
                  <a:gd name="T28" fmla="*/ 30 w 44"/>
                  <a:gd name="T29" fmla="*/ 83 h 96"/>
                  <a:gd name="T30" fmla="*/ 28 w 44"/>
                  <a:gd name="T31" fmla="*/ 81 h 96"/>
                  <a:gd name="T32" fmla="*/ 28 w 44"/>
                  <a:gd name="T33" fmla="*/ 85 h 96"/>
                  <a:gd name="T34" fmla="*/ 28 w 44"/>
                  <a:gd name="T35" fmla="*/ 90 h 96"/>
                  <a:gd name="T36" fmla="*/ 28 w 44"/>
                  <a:gd name="T37" fmla="*/ 94 h 96"/>
                  <a:gd name="T38" fmla="*/ 20 w 44"/>
                  <a:gd name="T39" fmla="*/ 96 h 96"/>
                  <a:gd name="T40" fmla="*/ 15 w 44"/>
                  <a:gd name="T41" fmla="*/ 96 h 96"/>
                  <a:gd name="T42" fmla="*/ 15 w 44"/>
                  <a:gd name="T43" fmla="*/ 96 h 96"/>
                  <a:gd name="T44" fmla="*/ 13 w 44"/>
                  <a:gd name="T45" fmla="*/ 92 h 96"/>
                  <a:gd name="T46" fmla="*/ 11 w 44"/>
                  <a:gd name="T47" fmla="*/ 88 h 96"/>
                  <a:gd name="T48" fmla="*/ 6 w 44"/>
                  <a:gd name="T49" fmla="*/ 81 h 96"/>
                  <a:gd name="T50" fmla="*/ 8 w 44"/>
                  <a:gd name="T51" fmla="*/ 72 h 96"/>
                  <a:gd name="T52" fmla="*/ 6 w 44"/>
                  <a:gd name="T53" fmla="*/ 63 h 96"/>
                  <a:gd name="T54" fmla="*/ 8 w 44"/>
                  <a:gd name="T55" fmla="*/ 57 h 96"/>
                  <a:gd name="T56" fmla="*/ 11 w 44"/>
                  <a:gd name="T57" fmla="*/ 53 h 96"/>
                  <a:gd name="T58" fmla="*/ 8 w 44"/>
                  <a:gd name="T59" fmla="*/ 50 h 96"/>
                  <a:gd name="T60" fmla="*/ 8 w 44"/>
                  <a:gd name="T61" fmla="*/ 44 h 96"/>
                  <a:gd name="T62" fmla="*/ 11 w 44"/>
                  <a:gd name="T63" fmla="*/ 37 h 96"/>
                  <a:gd name="T64" fmla="*/ 8 w 44"/>
                  <a:gd name="T65" fmla="*/ 27 h 96"/>
                  <a:gd name="T66" fmla="*/ 4 w 44"/>
                  <a:gd name="T67" fmla="*/ 26 h 96"/>
                  <a:gd name="T68" fmla="*/ 0 w 44"/>
                  <a:gd name="T69" fmla="*/ 22 h 96"/>
                  <a:gd name="T70" fmla="*/ 0 w 44"/>
                  <a:gd name="T71" fmla="*/ 15 h 96"/>
                  <a:gd name="T72" fmla="*/ 2 w 44"/>
                  <a:gd name="T73" fmla="*/ 9 h 96"/>
                  <a:gd name="T74" fmla="*/ 6 w 44"/>
                  <a:gd name="T75" fmla="*/ 9 h 96"/>
                  <a:gd name="T76" fmla="*/ 11 w 44"/>
                  <a:gd name="T77" fmla="*/ 9 h 96"/>
                  <a:gd name="T78" fmla="*/ 15 w 44"/>
                  <a:gd name="T79" fmla="*/ 9 h 96"/>
                  <a:gd name="T80" fmla="*/ 20 w 44"/>
                  <a:gd name="T81" fmla="*/ 4 h 96"/>
                  <a:gd name="T82" fmla="*/ 26 w 44"/>
                  <a:gd name="T83" fmla="*/ 0 h 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
                  <a:gd name="T127" fmla="*/ 0 h 96"/>
                  <a:gd name="T128" fmla="*/ 44 w 44"/>
                  <a:gd name="T129" fmla="*/ 96 h 9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 h="96">
                    <a:moveTo>
                      <a:pt x="30" y="0"/>
                    </a:moveTo>
                    <a:lnTo>
                      <a:pt x="33" y="2"/>
                    </a:lnTo>
                    <a:lnTo>
                      <a:pt x="35" y="4"/>
                    </a:lnTo>
                    <a:lnTo>
                      <a:pt x="37" y="7"/>
                    </a:lnTo>
                    <a:lnTo>
                      <a:pt x="39" y="13"/>
                    </a:lnTo>
                    <a:lnTo>
                      <a:pt x="39" y="16"/>
                    </a:lnTo>
                    <a:lnTo>
                      <a:pt x="41" y="22"/>
                    </a:lnTo>
                    <a:lnTo>
                      <a:pt x="41" y="26"/>
                    </a:lnTo>
                    <a:lnTo>
                      <a:pt x="42" y="29"/>
                    </a:lnTo>
                    <a:lnTo>
                      <a:pt x="44" y="33"/>
                    </a:lnTo>
                    <a:lnTo>
                      <a:pt x="44" y="35"/>
                    </a:lnTo>
                    <a:lnTo>
                      <a:pt x="44" y="37"/>
                    </a:lnTo>
                    <a:lnTo>
                      <a:pt x="42" y="39"/>
                    </a:lnTo>
                    <a:lnTo>
                      <a:pt x="41" y="42"/>
                    </a:lnTo>
                    <a:lnTo>
                      <a:pt x="41" y="44"/>
                    </a:lnTo>
                    <a:lnTo>
                      <a:pt x="42" y="48"/>
                    </a:lnTo>
                    <a:lnTo>
                      <a:pt x="42" y="50"/>
                    </a:lnTo>
                    <a:lnTo>
                      <a:pt x="42" y="53"/>
                    </a:lnTo>
                    <a:lnTo>
                      <a:pt x="42" y="57"/>
                    </a:lnTo>
                    <a:lnTo>
                      <a:pt x="42" y="63"/>
                    </a:lnTo>
                    <a:lnTo>
                      <a:pt x="42" y="66"/>
                    </a:lnTo>
                    <a:lnTo>
                      <a:pt x="41" y="75"/>
                    </a:lnTo>
                    <a:lnTo>
                      <a:pt x="41" y="85"/>
                    </a:lnTo>
                    <a:lnTo>
                      <a:pt x="41" y="87"/>
                    </a:lnTo>
                    <a:lnTo>
                      <a:pt x="39" y="88"/>
                    </a:lnTo>
                    <a:lnTo>
                      <a:pt x="37" y="87"/>
                    </a:lnTo>
                    <a:lnTo>
                      <a:pt x="35" y="87"/>
                    </a:lnTo>
                    <a:lnTo>
                      <a:pt x="31" y="85"/>
                    </a:lnTo>
                    <a:lnTo>
                      <a:pt x="30" y="83"/>
                    </a:lnTo>
                    <a:lnTo>
                      <a:pt x="30" y="81"/>
                    </a:lnTo>
                    <a:lnTo>
                      <a:pt x="28" y="81"/>
                    </a:lnTo>
                    <a:lnTo>
                      <a:pt x="28" y="83"/>
                    </a:lnTo>
                    <a:lnTo>
                      <a:pt x="28" y="85"/>
                    </a:lnTo>
                    <a:lnTo>
                      <a:pt x="28" y="88"/>
                    </a:lnTo>
                    <a:lnTo>
                      <a:pt x="28" y="90"/>
                    </a:lnTo>
                    <a:lnTo>
                      <a:pt x="28" y="92"/>
                    </a:lnTo>
                    <a:lnTo>
                      <a:pt x="28" y="94"/>
                    </a:lnTo>
                    <a:lnTo>
                      <a:pt x="24" y="96"/>
                    </a:lnTo>
                    <a:lnTo>
                      <a:pt x="20" y="96"/>
                    </a:lnTo>
                    <a:lnTo>
                      <a:pt x="19" y="96"/>
                    </a:lnTo>
                    <a:lnTo>
                      <a:pt x="15" y="96"/>
                    </a:lnTo>
                    <a:lnTo>
                      <a:pt x="17" y="96"/>
                    </a:lnTo>
                    <a:lnTo>
                      <a:pt x="15" y="96"/>
                    </a:lnTo>
                    <a:lnTo>
                      <a:pt x="13" y="94"/>
                    </a:lnTo>
                    <a:lnTo>
                      <a:pt x="13" y="92"/>
                    </a:lnTo>
                    <a:lnTo>
                      <a:pt x="11" y="90"/>
                    </a:lnTo>
                    <a:lnTo>
                      <a:pt x="11" y="88"/>
                    </a:lnTo>
                    <a:lnTo>
                      <a:pt x="8" y="85"/>
                    </a:lnTo>
                    <a:lnTo>
                      <a:pt x="6" y="81"/>
                    </a:lnTo>
                    <a:lnTo>
                      <a:pt x="6" y="77"/>
                    </a:lnTo>
                    <a:lnTo>
                      <a:pt x="8" y="72"/>
                    </a:lnTo>
                    <a:lnTo>
                      <a:pt x="8" y="66"/>
                    </a:lnTo>
                    <a:lnTo>
                      <a:pt x="6" y="63"/>
                    </a:lnTo>
                    <a:lnTo>
                      <a:pt x="6" y="59"/>
                    </a:lnTo>
                    <a:lnTo>
                      <a:pt x="8" y="57"/>
                    </a:lnTo>
                    <a:lnTo>
                      <a:pt x="11" y="55"/>
                    </a:lnTo>
                    <a:lnTo>
                      <a:pt x="11" y="53"/>
                    </a:lnTo>
                    <a:lnTo>
                      <a:pt x="10" y="51"/>
                    </a:lnTo>
                    <a:lnTo>
                      <a:pt x="8" y="50"/>
                    </a:lnTo>
                    <a:lnTo>
                      <a:pt x="8" y="46"/>
                    </a:lnTo>
                    <a:lnTo>
                      <a:pt x="8" y="44"/>
                    </a:lnTo>
                    <a:lnTo>
                      <a:pt x="10" y="40"/>
                    </a:lnTo>
                    <a:lnTo>
                      <a:pt x="11" y="37"/>
                    </a:lnTo>
                    <a:lnTo>
                      <a:pt x="10" y="31"/>
                    </a:lnTo>
                    <a:lnTo>
                      <a:pt x="8" y="27"/>
                    </a:lnTo>
                    <a:lnTo>
                      <a:pt x="6" y="26"/>
                    </a:lnTo>
                    <a:lnTo>
                      <a:pt x="4" y="26"/>
                    </a:lnTo>
                    <a:lnTo>
                      <a:pt x="2" y="24"/>
                    </a:lnTo>
                    <a:lnTo>
                      <a:pt x="0" y="22"/>
                    </a:lnTo>
                    <a:lnTo>
                      <a:pt x="0" y="18"/>
                    </a:lnTo>
                    <a:lnTo>
                      <a:pt x="0" y="15"/>
                    </a:lnTo>
                    <a:lnTo>
                      <a:pt x="2" y="11"/>
                    </a:lnTo>
                    <a:lnTo>
                      <a:pt x="2" y="9"/>
                    </a:lnTo>
                    <a:lnTo>
                      <a:pt x="4" y="7"/>
                    </a:lnTo>
                    <a:lnTo>
                      <a:pt x="6" y="9"/>
                    </a:lnTo>
                    <a:lnTo>
                      <a:pt x="8" y="9"/>
                    </a:lnTo>
                    <a:lnTo>
                      <a:pt x="11" y="9"/>
                    </a:lnTo>
                    <a:lnTo>
                      <a:pt x="13" y="11"/>
                    </a:lnTo>
                    <a:lnTo>
                      <a:pt x="15" y="9"/>
                    </a:lnTo>
                    <a:lnTo>
                      <a:pt x="19" y="7"/>
                    </a:lnTo>
                    <a:lnTo>
                      <a:pt x="20" y="4"/>
                    </a:lnTo>
                    <a:lnTo>
                      <a:pt x="22" y="2"/>
                    </a:lnTo>
                    <a:lnTo>
                      <a:pt x="26" y="0"/>
                    </a:lnTo>
                    <a:lnTo>
                      <a:pt x="3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0" name="Freeform 1566"/>
              <p:cNvSpPr>
                <a:spLocks/>
              </p:cNvSpPr>
              <p:nvPr/>
            </p:nvSpPr>
            <p:spPr bwMode="auto">
              <a:xfrm>
                <a:off x="5211763" y="2428875"/>
                <a:ext cx="87313" cy="53975"/>
              </a:xfrm>
              <a:custGeom>
                <a:avLst/>
                <a:gdLst>
                  <a:gd name="T0" fmla="*/ 110 w 110"/>
                  <a:gd name="T1" fmla="*/ 4 h 69"/>
                  <a:gd name="T2" fmla="*/ 106 w 110"/>
                  <a:gd name="T3" fmla="*/ 15 h 69"/>
                  <a:gd name="T4" fmla="*/ 101 w 110"/>
                  <a:gd name="T5" fmla="*/ 26 h 69"/>
                  <a:gd name="T6" fmla="*/ 97 w 110"/>
                  <a:gd name="T7" fmla="*/ 32 h 69"/>
                  <a:gd name="T8" fmla="*/ 99 w 110"/>
                  <a:gd name="T9" fmla="*/ 36 h 69"/>
                  <a:gd name="T10" fmla="*/ 95 w 110"/>
                  <a:gd name="T11" fmla="*/ 41 h 69"/>
                  <a:gd name="T12" fmla="*/ 97 w 110"/>
                  <a:gd name="T13" fmla="*/ 47 h 69"/>
                  <a:gd name="T14" fmla="*/ 97 w 110"/>
                  <a:gd name="T15" fmla="*/ 52 h 69"/>
                  <a:gd name="T16" fmla="*/ 95 w 110"/>
                  <a:gd name="T17" fmla="*/ 58 h 69"/>
                  <a:gd name="T18" fmla="*/ 92 w 110"/>
                  <a:gd name="T19" fmla="*/ 65 h 69"/>
                  <a:gd name="T20" fmla="*/ 90 w 110"/>
                  <a:gd name="T21" fmla="*/ 69 h 69"/>
                  <a:gd name="T22" fmla="*/ 81 w 110"/>
                  <a:gd name="T23" fmla="*/ 65 h 69"/>
                  <a:gd name="T24" fmla="*/ 73 w 110"/>
                  <a:gd name="T25" fmla="*/ 65 h 69"/>
                  <a:gd name="T26" fmla="*/ 66 w 110"/>
                  <a:gd name="T27" fmla="*/ 58 h 69"/>
                  <a:gd name="T28" fmla="*/ 57 w 110"/>
                  <a:gd name="T29" fmla="*/ 54 h 69"/>
                  <a:gd name="T30" fmla="*/ 41 w 110"/>
                  <a:gd name="T31" fmla="*/ 50 h 69"/>
                  <a:gd name="T32" fmla="*/ 20 w 110"/>
                  <a:gd name="T33" fmla="*/ 34 h 69"/>
                  <a:gd name="T34" fmla="*/ 15 w 110"/>
                  <a:gd name="T35" fmla="*/ 32 h 69"/>
                  <a:gd name="T36" fmla="*/ 8 w 110"/>
                  <a:gd name="T37" fmla="*/ 30 h 69"/>
                  <a:gd name="T38" fmla="*/ 2 w 110"/>
                  <a:gd name="T39" fmla="*/ 26 h 69"/>
                  <a:gd name="T40" fmla="*/ 0 w 110"/>
                  <a:gd name="T41" fmla="*/ 21 h 69"/>
                  <a:gd name="T42" fmla="*/ 4 w 110"/>
                  <a:gd name="T43" fmla="*/ 13 h 69"/>
                  <a:gd name="T44" fmla="*/ 11 w 110"/>
                  <a:gd name="T45" fmla="*/ 8 h 69"/>
                  <a:gd name="T46" fmla="*/ 19 w 110"/>
                  <a:gd name="T47" fmla="*/ 8 h 69"/>
                  <a:gd name="T48" fmla="*/ 26 w 110"/>
                  <a:gd name="T49" fmla="*/ 10 h 69"/>
                  <a:gd name="T50" fmla="*/ 33 w 110"/>
                  <a:gd name="T51" fmla="*/ 8 h 69"/>
                  <a:gd name="T52" fmla="*/ 42 w 110"/>
                  <a:gd name="T53" fmla="*/ 10 h 69"/>
                  <a:gd name="T54" fmla="*/ 55 w 110"/>
                  <a:gd name="T55" fmla="*/ 15 h 69"/>
                  <a:gd name="T56" fmla="*/ 61 w 110"/>
                  <a:gd name="T57" fmla="*/ 12 h 69"/>
                  <a:gd name="T58" fmla="*/ 66 w 110"/>
                  <a:gd name="T59" fmla="*/ 10 h 69"/>
                  <a:gd name="T60" fmla="*/ 72 w 110"/>
                  <a:gd name="T61" fmla="*/ 12 h 69"/>
                  <a:gd name="T62" fmla="*/ 77 w 110"/>
                  <a:gd name="T63" fmla="*/ 8 h 69"/>
                  <a:gd name="T64" fmla="*/ 83 w 110"/>
                  <a:gd name="T65" fmla="*/ 4 h 69"/>
                  <a:gd name="T66" fmla="*/ 88 w 110"/>
                  <a:gd name="T67" fmla="*/ 6 h 69"/>
                  <a:gd name="T68" fmla="*/ 94 w 110"/>
                  <a:gd name="T69" fmla="*/ 6 h 69"/>
                  <a:gd name="T70" fmla="*/ 99 w 110"/>
                  <a:gd name="T71" fmla="*/ 4 h 69"/>
                  <a:gd name="T72" fmla="*/ 103 w 110"/>
                  <a:gd name="T73" fmla="*/ 2 h 69"/>
                  <a:gd name="T74" fmla="*/ 108 w 110"/>
                  <a:gd name="T75" fmla="*/ 2 h 6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0"/>
                  <a:gd name="T115" fmla="*/ 0 h 69"/>
                  <a:gd name="T116" fmla="*/ 110 w 110"/>
                  <a:gd name="T117" fmla="*/ 69 h 6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0" h="69">
                    <a:moveTo>
                      <a:pt x="110" y="0"/>
                    </a:moveTo>
                    <a:lnTo>
                      <a:pt x="110" y="4"/>
                    </a:lnTo>
                    <a:lnTo>
                      <a:pt x="108" y="10"/>
                    </a:lnTo>
                    <a:lnTo>
                      <a:pt x="106" y="15"/>
                    </a:lnTo>
                    <a:lnTo>
                      <a:pt x="105" y="21"/>
                    </a:lnTo>
                    <a:lnTo>
                      <a:pt x="101" y="26"/>
                    </a:lnTo>
                    <a:lnTo>
                      <a:pt x="99" y="28"/>
                    </a:lnTo>
                    <a:lnTo>
                      <a:pt x="97" y="32"/>
                    </a:lnTo>
                    <a:lnTo>
                      <a:pt x="99" y="34"/>
                    </a:lnTo>
                    <a:lnTo>
                      <a:pt x="99" y="36"/>
                    </a:lnTo>
                    <a:lnTo>
                      <a:pt x="97" y="39"/>
                    </a:lnTo>
                    <a:lnTo>
                      <a:pt x="95" y="41"/>
                    </a:lnTo>
                    <a:lnTo>
                      <a:pt x="95" y="43"/>
                    </a:lnTo>
                    <a:lnTo>
                      <a:pt x="97" y="47"/>
                    </a:lnTo>
                    <a:lnTo>
                      <a:pt x="97" y="50"/>
                    </a:lnTo>
                    <a:lnTo>
                      <a:pt x="97" y="52"/>
                    </a:lnTo>
                    <a:lnTo>
                      <a:pt x="97" y="54"/>
                    </a:lnTo>
                    <a:lnTo>
                      <a:pt x="95" y="58"/>
                    </a:lnTo>
                    <a:lnTo>
                      <a:pt x="94" y="61"/>
                    </a:lnTo>
                    <a:lnTo>
                      <a:pt x="92" y="65"/>
                    </a:lnTo>
                    <a:lnTo>
                      <a:pt x="90" y="67"/>
                    </a:lnTo>
                    <a:lnTo>
                      <a:pt x="90" y="69"/>
                    </a:lnTo>
                    <a:lnTo>
                      <a:pt x="86" y="67"/>
                    </a:lnTo>
                    <a:lnTo>
                      <a:pt x="81" y="65"/>
                    </a:lnTo>
                    <a:lnTo>
                      <a:pt x="77" y="65"/>
                    </a:lnTo>
                    <a:lnTo>
                      <a:pt x="73" y="65"/>
                    </a:lnTo>
                    <a:lnTo>
                      <a:pt x="70" y="61"/>
                    </a:lnTo>
                    <a:lnTo>
                      <a:pt x="66" y="58"/>
                    </a:lnTo>
                    <a:lnTo>
                      <a:pt x="62" y="56"/>
                    </a:lnTo>
                    <a:lnTo>
                      <a:pt x="57" y="54"/>
                    </a:lnTo>
                    <a:lnTo>
                      <a:pt x="52" y="54"/>
                    </a:lnTo>
                    <a:lnTo>
                      <a:pt x="41" y="50"/>
                    </a:lnTo>
                    <a:lnTo>
                      <a:pt x="30" y="41"/>
                    </a:lnTo>
                    <a:lnTo>
                      <a:pt x="20" y="34"/>
                    </a:lnTo>
                    <a:lnTo>
                      <a:pt x="19" y="32"/>
                    </a:lnTo>
                    <a:lnTo>
                      <a:pt x="15" y="32"/>
                    </a:lnTo>
                    <a:lnTo>
                      <a:pt x="11" y="30"/>
                    </a:lnTo>
                    <a:lnTo>
                      <a:pt x="8" y="30"/>
                    </a:lnTo>
                    <a:lnTo>
                      <a:pt x="6" y="28"/>
                    </a:lnTo>
                    <a:lnTo>
                      <a:pt x="2" y="26"/>
                    </a:lnTo>
                    <a:lnTo>
                      <a:pt x="0" y="24"/>
                    </a:lnTo>
                    <a:lnTo>
                      <a:pt x="0" y="21"/>
                    </a:lnTo>
                    <a:lnTo>
                      <a:pt x="2" y="17"/>
                    </a:lnTo>
                    <a:lnTo>
                      <a:pt x="4" y="13"/>
                    </a:lnTo>
                    <a:lnTo>
                      <a:pt x="8" y="12"/>
                    </a:lnTo>
                    <a:lnTo>
                      <a:pt x="11" y="8"/>
                    </a:lnTo>
                    <a:lnTo>
                      <a:pt x="15" y="8"/>
                    </a:lnTo>
                    <a:lnTo>
                      <a:pt x="19" y="8"/>
                    </a:lnTo>
                    <a:lnTo>
                      <a:pt x="22" y="10"/>
                    </a:lnTo>
                    <a:lnTo>
                      <a:pt x="26" y="10"/>
                    </a:lnTo>
                    <a:lnTo>
                      <a:pt x="30" y="10"/>
                    </a:lnTo>
                    <a:lnTo>
                      <a:pt x="33" y="8"/>
                    </a:lnTo>
                    <a:lnTo>
                      <a:pt x="37" y="8"/>
                    </a:lnTo>
                    <a:lnTo>
                      <a:pt x="42" y="10"/>
                    </a:lnTo>
                    <a:lnTo>
                      <a:pt x="48" y="13"/>
                    </a:lnTo>
                    <a:lnTo>
                      <a:pt x="55" y="15"/>
                    </a:lnTo>
                    <a:lnTo>
                      <a:pt x="57" y="13"/>
                    </a:lnTo>
                    <a:lnTo>
                      <a:pt x="61" y="12"/>
                    </a:lnTo>
                    <a:lnTo>
                      <a:pt x="64" y="12"/>
                    </a:lnTo>
                    <a:lnTo>
                      <a:pt x="66" y="10"/>
                    </a:lnTo>
                    <a:lnTo>
                      <a:pt x="68" y="12"/>
                    </a:lnTo>
                    <a:lnTo>
                      <a:pt x="72" y="12"/>
                    </a:lnTo>
                    <a:lnTo>
                      <a:pt x="75" y="10"/>
                    </a:lnTo>
                    <a:lnTo>
                      <a:pt x="77" y="8"/>
                    </a:lnTo>
                    <a:lnTo>
                      <a:pt x="79" y="6"/>
                    </a:lnTo>
                    <a:lnTo>
                      <a:pt x="83" y="4"/>
                    </a:lnTo>
                    <a:lnTo>
                      <a:pt x="86" y="4"/>
                    </a:lnTo>
                    <a:lnTo>
                      <a:pt x="88" y="6"/>
                    </a:lnTo>
                    <a:lnTo>
                      <a:pt x="92" y="6"/>
                    </a:lnTo>
                    <a:lnTo>
                      <a:pt x="94" y="6"/>
                    </a:lnTo>
                    <a:lnTo>
                      <a:pt x="95" y="6"/>
                    </a:lnTo>
                    <a:lnTo>
                      <a:pt x="99" y="4"/>
                    </a:lnTo>
                    <a:lnTo>
                      <a:pt x="103" y="2"/>
                    </a:lnTo>
                    <a:lnTo>
                      <a:pt x="106" y="2"/>
                    </a:lnTo>
                    <a:lnTo>
                      <a:pt x="108" y="2"/>
                    </a:lnTo>
                    <a:lnTo>
                      <a:pt x="1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1" name="Freeform 1567"/>
              <p:cNvSpPr>
                <a:spLocks/>
              </p:cNvSpPr>
              <p:nvPr/>
            </p:nvSpPr>
            <p:spPr bwMode="auto">
              <a:xfrm>
                <a:off x="5108575" y="2058988"/>
                <a:ext cx="207963" cy="93662"/>
              </a:xfrm>
              <a:custGeom>
                <a:avLst/>
                <a:gdLst>
                  <a:gd name="T0" fmla="*/ 189 w 264"/>
                  <a:gd name="T1" fmla="*/ 6 h 119"/>
                  <a:gd name="T2" fmla="*/ 202 w 264"/>
                  <a:gd name="T3" fmla="*/ 10 h 119"/>
                  <a:gd name="T4" fmla="*/ 225 w 264"/>
                  <a:gd name="T5" fmla="*/ 19 h 119"/>
                  <a:gd name="T6" fmla="*/ 255 w 264"/>
                  <a:gd name="T7" fmla="*/ 34 h 119"/>
                  <a:gd name="T8" fmla="*/ 264 w 264"/>
                  <a:gd name="T9" fmla="*/ 36 h 119"/>
                  <a:gd name="T10" fmla="*/ 262 w 264"/>
                  <a:gd name="T11" fmla="*/ 52 h 119"/>
                  <a:gd name="T12" fmla="*/ 247 w 264"/>
                  <a:gd name="T13" fmla="*/ 61 h 119"/>
                  <a:gd name="T14" fmla="*/ 235 w 264"/>
                  <a:gd name="T15" fmla="*/ 58 h 119"/>
                  <a:gd name="T16" fmla="*/ 240 w 264"/>
                  <a:gd name="T17" fmla="*/ 65 h 119"/>
                  <a:gd name="T18" fmla="*/ 246 w 264"/>
                  <a:gd name="T19" fmla="*/ 72 h 119"/>
                  <a:gd name="T20" fmla="*/ 231 w 264"/>
                  <a:gd name="T21" fmla="*/ 102 h 119"/>
                  <a:gd name="T22" fmla="*/ 222 w 264"/>
                  <a:gd name="T23" fmla="*/ 106 h 119"/>
                  <a:gd name="T24" fmla="*/ 213 w 264"/>
                  <a:gd name="T25" fmla="*/ 98 h 119"/>
                  <a:gd name="T26" fmla="*/ 202 w 264"/>
                  <a:gd name="T27" fmla="*/ 106 h 119"/>
                  <a:gd name="T28" fmla="*/ 196 w 264"/>
                  <a:gd name="T29" fmla="*/ 102 h 119"/>
                  <a:gd name="T30" fmla="*/ 185 w 264"/>
                  <a:gd name="T31" fmla="*/ 107 h 119"/>
                  <a:gd name="T32" fmla="*/ 139 w 264"/>
                  <a:gd name="T33" fmla="*/ 115 h 119"/>
                  <a:gd name="T34" fmla="*/ 123 w 264"/>
                  <a:gd name="T35" fmla="*/ 115 h 119"/>
                  <a:gd name="T36" fmla="*/ 110 w 264"/>
                  <a:gd name="T37" fmla="*/ 109 h 119"/>
                  <a:gd name="T38" fmla="*/ 97 w 264"/>
                  <a:gd name="T39" fmla="*/ 102 h 119"/>
                  <a:gd name="T40" fmla="*/ 92 w 264"/>
                  <a:gd name="T41" fmla="*/ 95 h 119"/>
                  <a:gd name="T42" fmla="*/ 74 w 264"/>
                  <a:gd name="T43" fmla="*/ 100 h 119"/>
                  <a:gd name="T44" fmla="*/ 57 w 264"/>
                  <a:gd name="T45" fmla="*/ 104 h 119"/>
                  <a:gd name="T46" fmla="*/ 44 w 264"/>
                  <a:gd name="T47" fmla="*/ 106 h 119"/>
                  <a:gd name="T48" fmla="*/ 31 w 264"/>
                  <a:gd name="T49" fmla="*/ 104 h 119"/>
                  <a:gd name="T50" fmla="*/ 26 w 264"/>
                  <a:gd name="T51" fmla="*/ 96 h 119"/>
                  <a:gd name="T52" fmla="*/ 15 w 264"/>
                  <a:gd name="T53" fmla="*/ 95 h 119"/>
                  <a:gd name="T54" fmla="*/ 6 w 264"/>
                  <a:gd name="T55" fmla="*/ 87 h 119"/>
                  <a:gd name="T56" fmla="*/ 6 w 264"/>
                  <a:gd name="T57" fmla="*/ 78 h 119"/>
                  <a:gd name="T58" fmla="*/ 6 w 264"/>
                  <a:gd name="T59" fmla="*/ 69 h 119"/>
                  <a:gd name="T60" fmla="*/ 37 w 264"/>
                  <a:gd name="T61" fmla="*/ 78 h 119"/>
                  <a:gd name="T62" fmla="*/ 42 w 264"/>
                  <a:gd name="T63" fmla="*/ 72 h 119"/>
                  <a:gd name="T64" fmla="*/ 50 w 264"/>
                  <a:gd name="T65" fmla="*/ 71 h 119"/>
                  <a:gd name="T66" fmla="*/ 53 w 264"/>
                  <a:gd name="T67" fmla="*/ 65 h 119"/>
                  <a:gd name="T68" fmla="*/ 63 w 264"/>
                  <a:gd name="T69" fmla="*/ 67 h 119"/>
                  <a:gd name="T70" fmla="*/ 74 w 264"/>
                  <a:gd name="T71" fmla="*/ 71 h 119"/>
                  <a:gd name="T72" fmla="*/ 90 w 264"/>
                  <a:gd name="T73" fmla="*/ 63 h 119"/>
                  <a:gd name="T74" fmla="*/ 101 w 264"/>
                  <a:gd name="T75" fmla="*/ 60 h 119"/>
                  <a:gd name="T76" fmla="*/ 108 w 264"/>
                  <a:gd name="T77" fmla="*/ 56 h 119"/>
                  <a:gd name="T78" fmla="*/ 112 w 264"/>
                  <a:gd name="T79" fmla="*/ 63 h 119"/>
                  <a:gd name="T80" fmla="*/ 121 w 264"/>
                  <a:gd name="T81" fmla="*/ 61 h 119"/>
                  <a:gd name="T82" fmla="*/ 116 w 264"/>
                  <a:gd name="T83" fmla="*/ 48 h 119"/>
                  <a:gd name="T84" fmla="*/ 117 w 264"/>
                  <a:gd name="T85" fmla="*/ 43 h 119"/>
                  <a:gd name="T86" fmla="*/ 125 w 264"/>
                  <a:gd name="T87" fmla="*/ 37 h 119"/>
                  <a:gd name="T88" fmla="*/ 132 w 264"/>
                  <a:gd name="T89" fmla="*/ 30 h 119"/>
                  <a:gd name="T90" fmla="*/ 141 w 264"/>
                  <a:gd name="T91" fmla="*/ 21 h 119"/>
                  <a:gd name="T92" fmla="*/ 152 w 264"/>
                  <a:gd name="T93" fmla="*/ 21 h 119"/>
                  <a:gd name="T94" fmla="*/ 167 w 264"/>
                  <a:gd name="T95" fmla="*/ 23 h 119"/>
                  <a:gd name="T96" fmla="*/ 172 w 264"/>
                  <a:gd name="T97" fmla="*/ 10 h 119"/>
                  <a:gd name="T98" fmla="*/ 178 w 264"/>
                  <a:gd name="T99" fmla="*/ 0 h 11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4"/>
                  <a:gd name="T151" fmla="*/ 0 h 119"/>
                  <a:gd name="T152" fmla="*/ 264 w 264"/>
                  <a:gd name="T153" fmla="*/ 119 h 11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4" h="119">
                    <a:moveTo>
                      <a:pt x="178" y="0"/>
                    </a:moveTo>
                    <a:lnTo>
                      <a:pt x="182" y="0"/>
                    </a:lnTo>
                    <a:lnTo>
                      <a:pt x="185" y="2"/>
                    </a:lnTo>
                    <a:lnTo>
                      <a:pt x="189" y="6"/>
                    </a:lnTo>
                    <a:lnTo>
                      <a:pt x="192" y="8"/>
                    </a:lnTo>
                    <a:lnTo>
                      <a:pt x="194" y="10"/>
                    </a:lnTo>
                    <a:lnTo>
                      <a:pt x="198" y="12"/>
                    </a:lnTo>
                    <a:lnTo>
                      <a:pt x="202" y="10"/>
                    </a:lnTo>
                    <a:lnTo>
                      <a:pt x="205" y="10"/>
                    </a:lnTo>
                    <a:lnTo>
                      <a:pt x="209" y="10"/>
                    </a:lnTo>
                    <a:lnTo>
                      <a:pt x="213" y="12"/>
                    </a:lnTo>
                    <a:lnTo>
                      <a:pt x="225" y="19"/>
                    </a:lnTo>
                    <a:lnTo>
                      <a:pt x="238" y="28"/>
                    </a:lnTo>
                    <a:lnTo>
                      <a:pt x="249" y="34"/>
                    </a:lnTo>
                    <a:lnTo>
                      <a:pt x="251" y="34"/>
                    </a:lnTo>
                    <a:lnTo>
                      <a:pt x="255" y="34"/>
                    </a:lnTo>
                    <a:lnTo>
                      <a:pt x="258" y="34"/>
                    </a:lnTo>
                    <a:lnTo>
                      <a:pt x="260" y="34"/>
                    </a:lnTo>
                    <a:lnTo>
                      <a:pt x="262" y="34"/>
                    </a:lnTo>
                    <a:lnTo>
                      <a:pt x="264" y="36"/>
                    </a:lnTo>
                    <a:lnTo>
                      <a:pt x="264" y="39"/>
                    </a:lnTo>
                    <a:lnTo>
                      <a:pt x="262" y="45"/>
                    </a:lnTo>
                    <a:lnTo>
                      <a:pt x="262" y="48"/>
                    </a:lnTo>
                    <a:lnTo>
                      <a:pt x="262" y="52"/>
                    </a:lnTo>
                    <a:lnTo>
                      <a:pt x="258" y="60"/>
                    </a:lnTo>
                    <a:lnTo>
                      <a:pt x="257" y="61"/>
                    </a:lnTo>
                    <a:lnTo>
                      <a:pt x="253" y="63"/>
                    </a:lnTo>
                    <a:lnTo>
                      <a:pt x="247" y="61"/>
                    </a:lnTo>
                    <a:lnTo>
                      <a:pt x="242" y="60"/>
                    </a:lnTo>
                    <a:lnTo>
                      <a:pt x="238" y="58"/>
                    </a:lnTo>
                    <a:lnTo>
                      <a:pt x="236" y="58"/>
                    </a:lnTo>
                    <a:lnTo>
                      <a:pt x="235" y="58"/>
                    </a:lnTo>
                    <a:lnTo>
                      <a:pt x="235" y="60"/>
                    </a:lnTo>
                    <a:lnTo>
                      <a:pt x="236" y="61"/>
                    </a:lnTo>
                    <a:lnTo>
                      <a:pt x="238" y="63"/>
                    </a:lnTo>
                    <a:lnTo>
                      <a:pt x="240" y="65"/>
                    </a:lnTo>
                    <a:lnTo>
                      <a:pt x="242" y="69"/>
                    </a:lnTo>
                    <a:lnTo>
                      <a:pt x="244" y="71"/>
                    </a:lnTo>
                    <a:lnTo>
                      <a:pt x="246" y="72"/>
                    </a:lnTo>
                    <a:lnTo>
                      <a:pt x="240" y="85"/>
                    </a:lnTo>
                    <a:lnTo>
                      <a:pt x="233" y="96"/>
                    </a:lnTo>
                    <a:lnTo>
                      <a:pt x="233" y="98"/>
                    </a:lnTo>
                    <a:lnTo>
                      <a:pt x="231" y="102"/>
                    </a:lnTo>
                    <a:lnTo>
                      <a:pt x="229" y="104"/>
                    </a:lnTo>
                    <a:lnTo>
                      <a:pt x="227" y="106"/>
                    </a:lnTo>
                    <a:lnTo>
                      <a:pt x="225" y="106"/>
                    </a:lnTo>
                    <a:lnTo>
                      <a:pt x="222" y="106"/>
                    </a:lnTo>
                    <a:lnTo>
                      <a:pt x="218" y="104"/>
                    </a:lnTo>
                    <a:lnTo>
                      <a:pt x="216" y="102"/>
                    </a:lnTo>
                    <a:lnTo>
                      <a:pt x="214" y="100"/>
                    </a:lnTo>
                    <a:lnTo>
                      <a:pt x="213" y="98"/>
                    </a:lnTo>
                    <a:lnTo>
                      <a:pt x="211" y="100"/>
                    </a:lnTo>
                    <a:lnTo>
                      <a:pt x="207" y="102"/>
                    </a:lnTo>
                    <a:lnTo>
                      <a:pt x="203" y="104"/>
                    </a:lnTo>
                    <a:lnTo>
                      <a:pt x="202" y="106"/>
                    </a:lnTo>
                    <a:lnTo>
                      <a:pt x="200" y="104"/>
                    </a:lnTo>
                    <a:lnTo>
                      <a:pt x="198" y="104"/>
                    </a:lnTo>
                    <a:lnTo>
                      <a:pt x="196" y="102"/>
                    </a:lnTo>
                    <a:lnTo>
                      <a:pt x="194" y="102"/>
                    </a:lnTo>
                    <a:lnTo>
                      <a:pt x="191" y="102"/>
                    </a:lnTo>
                    <a:lnTo>
                      <a:pt x="187" y="106"/>
                    </a:lnTo>
                    <a:lnTo>
                      <a:pt x="185" y="107"/>
                    </a:lnTo>
                    <a:lnTo>
                      <a:pt x="182" y="111"/>
                    </a:lnTo>
                    <a:lnTo>
                      <a:pt x="169" y="119"/>
                    </a:lnTo>
                    <a:lnTo>
                      <a:pt x="156" y="119"/>
                    </a:lnTo>
                    <a:lnTo>
                      <a:pt x="139" y="115"/>
                    </a:lnTo>
                    <a:lnTo>
                      <a:pt x="136" y="115"/>
                    </a:lnTo>
                    <a:lnTo>
                      <a:pt x="130" y="115"/>
                    </a:lnTo>
                    <a:lnTo>
                      <a:pt x="127" y="115"/>
                    </a:lnTo>
                    <a:lnTo>
                      <a:pt x="123" y="115"/>
                    </a:lnTo>
                    <a:lnTo>
                      <a:pt x="119" y="113"/>
                    </a:lnTo>
                    <a:lnTo>
                      <a:pt x="117" y="111"/>
                    </a:lnTo>
                    <a:lnTo>
                      <a:pt x="114" y="109"/>
                    </a:lnTo>
                    <a:lnTo>
                      <a:pt x="110" y="109"/>
                    </a:lnTo>
                    <a:lnTo>
                      <a:pt x="105" y="107"/>
                    </a:lnTo>
                    <a:lnTo>
                      <a:pt x="101" y="106"/>
                    </a:lnTo>
                    <a:lnTo>
                      <a:pt x="99" y="104"/>
                    </a:lnTo>
                    <a:lnTo>
                      <a:pt x="97" y="102"/>
                    </a:lnTo>
                    <a:lnTo>
                      <a:pt x="95" y="100"/>
                    </a:lnTo>
                    <a:lnTo>
                      <a:pt x="95" y="98"/>
                    </a:lnTo>
                    <a:lnTo>
                      <a:pt x="94" y="96"/>
                    </a:lnTo>
                    <a:lnTo>
                      <a:pt x="92" y="95"/>
                    </a:lnTo>
                    <a:lnTo>
                      <a:pt x="86" y="96"/>
                    </a:lnTo>
                    <a:lnTo>
                      <a:pt x="83" y="98"/>
                    </a:lnTo>
                    <a:lnTo>
                      <a:pt x="77" y="100"/>
                    </a:lnTo>
                    <a:lnTo>
                      <a:pt x="74" y="100"/>
                    </a:lnTo>
                    <a:lnTo>
                      <a:pt x="70" y="100"/>
                    </a:lnTo>
                    <a:lnTo>
                      <a:pt x="64" y="100"/>
                    </a:lnTo>
                    <a:lnTo>
                      <a:pt x="61" y="102"/>
                    </a:lnTo>
                    <a:lnTo>
                      <a:pt x="57" y="104"/>
                    </a:lnTo>
                    <a:lnTo>
                      <a:pt x="53" y="107"/>
                    </a:lnTo>
                    <a:lnTo>
                      <a:pt x="52" y="107"/>
                    </a:lnTo>
                    <a:lnTo>
                      <a:pt x="48" y="107"/>
                    </a:lnTo>
                    <a:lnTo>
                      <a:pt x="44" y="106"/>
                    </a:lnTo>
                    <a:lnTo>
                      <a:pt x="41" y="104"/>
                    </a:lnTo>
                    <a:lnTo>
                      <a:pt x="35" y="106"/>
                    </a:lnTo>
                    <a:lnTo>
                      <a:pt x="31" y="107"/>
                    </a:lnTo>
                    <a:lnTo>
                      <a:pt x="31" y="104"/>
                    </a:lnTo>
                    <a:lnTo>
                      <a:pt x="31" y="102"/>
                    </a:lnTo>
                    <a:lnTo>
                      <a:pt x="30" y="98"/>
                    </a:lnTo>
                    <a:lnTo>
                      <a:pt x="26" y="96"/>
                    </a:lnTo>
                    <a:lnTo>
                      <a:pt x="24" y="98"/>
                    </a:lnTo>
                    <a:lnTo>
                      <a:pt x="20" y="98"/>
                    </a:lnTo>
                    <a:lnTo>
                      <a:pt x="17" y="96"/>
                    </a:lnTo>
                    <a:lnTo>
                      <a:pt x="15" y="95"/>
                    </a:lnTo>
                    <a:lnTo>
                      <a:pt x="13" y="93"/>
                    </a:lnTo>
                    <a:lnTo>
                      <a:pt x="11" y="91"/>
                    </a:lnTo>
                    <a:lnTo>
                      <a:pt x="8" y="89"/>
                    </a:lnTo>
                    <a:lnTo>
                      <a:pt x="6" y="87"/>
                    </a:lnTo>
                    <a:lnTo>
                      <a:pt x="4" y="85"/>
                    </a:lnTo>
                    <a:lnTo>
                      <a:pt x="6" y="82"/>
                    </a:lnTo>
                    <a:lnTo>
                      <a:pt x="6" y="78"/>
                    </a:lnTo>
                    <a:lnTo>
                      <a:pt x="6" y="76"/>
                    </a:lnTo>
                    <a:lnTo>
                      <a:pt x="2" y="74"/>
                    </a:lnTo>
                    <a:lnTo>
                      <a:pt x="0" y="72"/>
                    </a:lnTo>
                    <a:lnTo>
                      <a:pt x="6" y="69"/>
                    </a:lnTo>
                    <a:lnTo>
                      <a:pt x="13" y="71"/>
                    </a:lnTo>
                    <a:lnTo>
                      <a:pt x="22" y="72"/>
                    </a:lnTo>
                    <a:lnTo>
                      <a:pt x="30" y="76"/>
                    </a:lnTo>
                    <a:lnTo>
                      <a:pt x="37" y="78"/>
                    </a:lnTo>
                    <a:lnTo>
                      <a:pt x="39" y="78"/>
                    </a:lnTo>
                    <a:lnTo>
                      <a:pt x="41" y="76"/>
                    </a:lnTo>
                    <a:lnTo>
                      <a:pt x="41" y="74"/>
                    </a:lnTo>
                    <a:lnTo>
                      <a:pt x="42" y="72"/>
                    </a:lnTo>
                    <a:lnTo>
                      <a:pt x="44" y="71"/>
                    </a:lnTo>
                    <a:lnTo>
                      <a:pt x="46" y="69"/>
                    </a:lnTo>
                    <a:lnTo>
                      <a:pt x="48" y="69"/>
                    </a:lnTo>
                    <a:lnTo>
                      <a:pt x="50" y="71"/>
                    </a:lnTo>
                    <a:lnTo>
                      <a:pt x="52" y="71"/>
                    </a:lnTo>
                    <a:lnTo>
                      <a:pt x="53" y="69"/>
                    </a:lnTo>
                    <a:lnTo>
                      <a:pt x="53" y="67"/>
                    </a:lnTo>
                    <a:lnTo>
                      <a:pt x="53" y="65"/>
                    </a:lnTo>
                    <a:lnTo>
                      <a:pt x="55" y="65"/>
                    </a:lnTo>
                    <a:lnTo>
                      <a:pt x="57" y="65"/>
                    </a:lnTo>
                    <a:lnTo>
                      <a:pt x="59" y="65"/>
                    </a:lnTo>
                    <a:lnTo>
                      <a:pt x="63" y="67"/>
                    </a:lnTo>
                    <a:lnTo>
                      <a:pt x="64" y="67"/>
                    </a:lnTo>
                    <a:lnTo>
                      <a:pt x="70" y="69"/>
                    </a:lnTo>
                    <a:lnTo>
                      <a:pt x="74" y="71"/>
                    </a:lnTo>
                    <a:lnTo>
                      <a:pt x="77" y="69"/>
                    </a:lnTo>
                    <a:lnTo>
                      <a:pt x="83" y="67"/>
                    </a:lnTo>
                    <a:lnTo>
                      <a:pt x="86" y="65"/>
                    </a:lnTo>
                    <a:lnTo>
                      <a:pt x="90" y="63"/>
                    </a:lnTo>
                    <a:lnTo>
                      <a:pt x="95" y="60"/>
                    </a:lnTo>
                    <a:lnTo>
                      <a:pt x="97" y="58"/>
                    </a:lnTo>
                    <a:lnTo>
                      <a:pt x="99" y="60"/>
                    </a:lnTo>
                    <a:lnTo>
                      <a:pt x="101" y="60"/>
                    </a:lnTo>
                    <a:lnTo>
                      <a:pt x="103" y="60"/>
                    </a:lnTo>
                    <a:lnTo>
                      <a:pt x="105" y="58"/>
                    </a:lnTo>
                    <a:lnTo>
                      <a:pt x="106" y="58"/>
                    </a:lnTo>
                    <a:lnTo>
                      <a:pt x="108" y="56"/>
                    </a:lnTo>
                    <a:lnTo>
                      <a:pt x="108" y="58"/>
                    </a:lnTo>
                    <a:lnTo>
                      <a:pt x="110" y="60"/>
                    </a:lnTo>
                    <a:lnTo>
                      <a:pt x="110" y="61"/>
                    </a:lnTo>
                    <a:lnTo>
                      <a:pt x="112" y="63"/>
                    </a:lnTo>
                    <a:lnTo>
                      <a:pt x="116" y="65"/>
                    </a:lnTo>
                    <a:lnTo>
                      <a:pt x="117" y="65"/>
                    </a:lnTo>
                    <a:lnTo>
                      <a:pt x="119" y="63"/>
                    </a:lnTo>
                    <a:lnTo>
                      <a:pt x="121" y="61"/>
                    </a:lnTo>
                    <a:lnTo>
                      <a:pt x="119" y="58"/>
                    </a:lnTo>
                    <a:lnTo>
                      <a:pt x="119" y="54"/>
                    </a:lnTo>
                    <a:lnTo>
                      <a:pt x="117" y="52"/>
                    </a:lnTo>
                    <a:lnTo>
                      <a:pt x="116" y="48"/>
                    </a:lnTo>
                    <a:lnTo>
                      <a:pt x="116" y="47"/>
                    </a:lnTo>
                    <a:lnTo>
                      <a:pt x="116" y="45"/>
                    </a:lnTo>
                    <a:lnTo>
                      <a:pt x="116" y="43"/>
                    </a:lnTo>
                    <a:lnTo>
                      <a:pt x="117" y="43"/>
                    </a:lnTo>
                    <a:lnTo>
                      <a:pt x="119" y="43"/>
                    </a:lnTo>
                    <a:lnTo>
                      <a:pt x="123" y="43"/>
                    </a:lnTo>
                    <a:lnTo>
                      <a:pt x="123" y="41"/>
                    </a:lnTo>
                    <a:lnTo>
                      <a:pt x="125" y="37"/>
                    </a:lnTo>
                    <a:lnTo>
                      <a:pt x="127" y="34"/>
                    </a:lnTo>
                    <a:lnTo>
                      <a:pt x="128" y="32"/>
                    </a:lnTo>
                    <a:lnTo>
                      <a:pt x="130" y="30"/>
                    </a:lnTo>
                    <a:lnTo>
                      <a:pt x="132" y="30"/>
                    </a:lnTo>
                    <a:lnTo>
                      <a:pt x="134" y="30"/>
                    </a:lnTo>
                    <a:lnTo>
                      <a:pt x="138" y="28"/>
                    </a:lnTo>
                    <a:lnTo>
                      <a:pt x="139" y="24"/>
                    </a:lnTo>
                    <a:lnTo>
                      <a:pt x="141" y="21"/>
                    </a:lnTo>
                    <a:lnTo>
                      <a:pt x="141" y="17"/>
                    </a:lnTo>
                    <a:lnTo>
                      <a:pt x="143" y="17"/>
                    </a:lnTo>
                    <a:lnTo>
                      <a:pt x="147" y="19"/>
                    </a:lnTo>
                    <a:lnTo>
                      <a:pt x="152" y="21"/>
                    </a:lnTo>
                    <a:lnTo>
                      <a:pt x="156" y="21"/>
                    </a:lnTo>
                    <a:lnTo>
                      <a:pt x="160" y="23"/>
                    </a:lnTo>
                    <a:lnTo>
                      <a:pt x="163" y="23"/>
                    </a:lnTo>
                    <a:lnTo>
                      <a:pt x="167" y="23"/>
                    </a:lnTo>
                    <a:lnTo>
                      <a:pt x="169" y="21"/>
                    </a:lnTo>
                    <a:lnTo>
                      <a:pt x="171" y="17"/>
                    </a:lnTo>
                    <a:lnTo>
                      <a:pt x="171" y="13"/>
                    </a:lnTo>
                    <a:lnTo>
                      <a:pt x="172" y="10"/>
                    </a:lnTo>
                    <a:lnTo>
                      <a:pt x="172" y="8"/>
                    </a:lnTo>
                    <a:lnTo>
                      <a:pt x="174" y="4"/>
                    </a:lnTo>
                    <a:lnTo>
                      <a:pt x="176" y="2"/>
                    </a:lnTo>
                    <a:lnTo>
                      <a:pt x="17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2" name="Freeform 1568"/>
              <p:cNvSpPr>
                <a:spLocks/>
              </p:cNvSpPr>
              <p:nvPr/>
            </p:nvSpPr>
            <p:spPr bwMode="auto">
              <a:xfrm>
                <a:off x="5175250" y="1998663"/>
                <a:ext cx="176213" cy="87312"/>
              </a:xfrm>
              <a:custGeom>
                <a:avLst/>
                <a:gdLst>
                  <a:gd name="T0" fmla="*/ 73 w 223"/>
                  <a:gd name="T1" fmla="*/ 3 h 109"/>
                  <a:gd name="T2" fmla="*/ 82 w 223"/>
                  <a:gd name="T3" fmla="*/ 11 h 109"/>
                  <a:gd name="T4" fmla="*/ 89 w 223"/>
                  <a:gd name="T5" fmla="*/ 7 h 109"/>
                  <a:gd name="T6" fmla="*/ 98 w 223"/>
                  <a:gd name="T7" fmla="*/ 11 h 109"/>
                  <a:gd name="T8" fmla="*/ 106 w 223"/>
                  <a:gd name="T9" fmla="*/ 15 h 109"/>
                  <a:gd name="T10" fmla="*/ 137 w 223"/>
                  <a:gd name="T11" fmla="*/ 20 h 109"/>
                  <a:gd name="T12" fmla="*/ 142 w 223"/>
                  <a:gd name="T13" fmla="*/ 27 h 109"/>
                  <a:gd name="T14" fmla="*/ 146 w 223"/>
                  <a:gd name="T15" fmla="*/ 33 h 109"/>
                  <a:gd name="T16" fmla="*/ 146 w 223"/>
                  <a:gd name="T17" fmla="*/ 33 h 109"/>
                  <a:gd name="T18" fmla="*/ 150 w 223"/>
                  <a:gd name="T19" fmla="*/ 29 h 109"/>
                  <a:gd name="T20" fmla="*/ 155 w 223"/>
                  <a:gd name="T21" fmla="*/ 26 h 109"/>
                  <a:gd name="T22" fmla="*/ 155 w 223"/>
                  <a:gd name="T23" fmla="*/ 26 h 109"/>
                  <a:gd name="T24" fmla="*/ 153 w 223"/>
                  <a:gd name="T25" fmla="*/ 20 h 109"/>
                  <a:gd name="T26" fmla="*/ 157 w 223"/>
                  <a:gd name="T27" fmla="*/ 20 h 109"/>
                  <a:gd name="T28" fmla="*/ 170 w 223"/>
                  <a:gd name="T29" fmla="*/ 22 h 109"/>
                  <a:gd name="T30" fmla="*/ 175 w 223"/>
                  <a:gd name="T31" fmla="*/ 22 h 109"/>
                  <a:gd name="T32" fmla="*/ 177 w 223"/>
                  <a:gd name="T33" fmla="*/ 27 h 109"/>
                  <a:gd name="T34" fmla="*/ 184 w 223"/>
                  <a:gd name="T35" fmla="*/ 37 h 109"/>
                  <a:gd name="T36" fmla="*/ 208 w 223"/>
                  <a:gd name="T37" fmla="*/ 46 h 109"/>
                  <a:gd name="T38" fmla="*/ 215 w 223"/>
                  <a:gd name="T39" fmla="*/ 63 h 109"/>
                  <a:gd name="T40" fmla="*/ 210 w 223"/>
                  <a:gd name="T41" fmla="*/ 75 h 109"/>
                  <a:gd name="T42" fmla="*/ 201 w 223"/>
                  <a:gd name="T43" fmla="*/ 88 h 109"/>
                  <a:gd name="T44" fmla="*/ 177 w 223"/>
                  <a:gd name="T45" fmla="*/ 109 h 109"/>
                  <a:gd name="T46" fmla="*/ 168 w 223"/>
                  <a:gd name="T47" fmla="*/ 109 h 109"/>
                  <a:gd name="T48" fmla="*/ 153 w 223"/>
                  <a:gd name="T49" fmla="*/ 101 h 109"/>
                  <a:gd name="T50" fmla="*/ 126 w 223"/>
                  <a:gd name="T51" fmla="*/ 85 h 109"/>
                  <a:gd name="T52" fmla="*/ 109 w 223"/>
                  <a:gd name="T53" fmla="*/ 85 h 109"/>
                  <a:gd name="T54" fmla="*/ 98 w 223"/>
                  <a:gd name="T55" fmla="*/ 77 h 109"/>
                  <a:gd name="T56" fmla="*/ 89 w 223"/>
                  <a:gd name="T57" fmla="*/ 77 h 109"/>
                  <a:gd name="T58" fmla="*/ 87 w 223"/>
                  <a:gd name="T59" fmla="*/ 87 h 109"/>
                  <a:gd name="T60" fmla="*/ 84 w 223"/>
                  <a:gd name="T61" fmla="*/ 96 h 109"/>
                  <a:gd name="T62" fmla="*/ 71 w 223"/>
                  <a:gd name="T63" fmla="*/ 96 h 109"/>
                  <a:gd name="T64" fmla="*/ 56 w 223"/>
                  <a:gd name="T65" fmla="*/ 92 h 109"/>
                  <a:gd name="T66" fmla="*/ 49 w 223"/>
                  <a:gd name="T67" fmla="*/ 81 h 109"/>
                  <a:gd name="T68" fmla="*/ 36 w 223"/>
                  <a:gd name="T69" fmla="*/ 72 h 109"/>
                  <a:gd name="T70" fmla="*/ 20 w 223"/>
                  <a:gd name="T71" fmla="*/ 61 h 109"/>
                  <a:gd name="T72" fmla="*/ 5 w 223"/>
                  <a:gd name="T73" fmla="*/ 39 h 109"/>
                  <a:gd name="T74" fmla="*/ 1 w 223"/>
                  <a:gd name="T75" fmla="*/ 27 h 109"/>
                  <a:gd name="T76" fmla="*/ 16 w 223"/>
                  <a:gd name="T77" fmla="*/ 26 h 109"/>
                  <a:gd name="T78" fmla="*/ 31 w 223"/>
                  <a:gd name="T79" fmla="*/ 22 h 109"/>
                  <a:gd name="T80" fmla="*/ 51 w 223"/>
                  <a:gd name="T81" fmla="*/ 13 h 109"/>
                  <a:gd name="T82" fmla="*/ 60 w 223"/>
                  <a:gd name="T83" fmla="*/ 3 h 10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3"/>
                  <a:gd name="T127" fmla="*/ 0 h 109"/>
                  <a:gd name="T128" fmla="*/ 223 w 223"/>
                  <a:gd name="T129" fmla="*/ 109 h 10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3" h="109">
                    <a:moveTo>
                      <a:pt x="67" y="0"/>
                    </a:moveTo>
                    <a:lnTo>
                      <a:pt x="69" y="0"/>
                    </a:lnTo>
                    <a:lnTo>
                      <a:pt x="73" y="3"/>
                    </a:lnTo>
                    <a:lnTo>
                      <a:pt x="75" y="7"/>
                    </a:lnTo>
                    <a:lnTo>
                      <a:pt x="78" y="9"/>
                    </a:lnTo>
                    <a:lnTo>
                      <a:pt x="82" y="11"/>
                    </a:lnTo>
                    <a:lnTo>
                      <a:pt x="86" y="11"/>
                    </a:lnTo>
                    <a:lnTo>
                      <a:pt x="87" y="7"/>
                    </a:lnTo>
                    <a:lnTo>
                      <a:pt x="89" y="7"/>
                    </a:lnTo>
                    <a:lnTo>
                      <a:pt x="93" y="7"/>
                    </a:lnTo>
                    <a:lnTo>
                      <a:pt x="95" y="9"/>
                    </a:lnTo>
                    <a:lnTo>
                      <a:pt x="98" y="11"/>
                    </a:lnTo>
                    <a:lnTo>
                      <a:pt x="102" y="13"/>
                    </a:lnTo>
                    <a:lnTo>
                      <a:pt x="104" y="15"/>
                    </a:lnTo>
                    <a:lnTo>
                      <a:pt x="106" y="15"/>
                    </a:lnTo>
                    <a:lnTo>
                      <a:pt x="117" y="16"/>
                    </a:lnTo>
                    <a:lnTo>
                      <a:pt x="128" y="18"/>
                    </a:lnTo>
                    <a:lnTo>
                      <a:pt x="137" y="20"/>
                    </a:lnTo>
                    <a:lnTo>
                      <a:pt x="137" y="22"/>
                    </a:lnTo>
                    <a:lnTo>
                      <a:pt x="139" y="24"/>
                    </a:lnTo>
                    <a:lnTo>
                      <a:pt x="142" y="27"/>
                    </a:lnTo>
                    <a:lnTo>
                      <a:pt x="144" y="29"/>
                    </a:lnTo>
                    <a:lnTo>
                      <a:pt x="146" y="33"/>
                    </a:lnTo>
                    <a:lnTo>
                      <a:pt x="148" y="31"/>
                    </a:lnTo>
                    <a:lnTo>
                      <a:pt x="150" y="29"/>
                    </a:lnTo>
                    <a:lnTo>
                      <a:pt x="153" y="27"/>
                    </a:lnTo>
                    <a:lnTo>
                      <a:pt x="153" y="26"/>
                    </a:lnTo>
                    <a:lnTo>
                      <a:pt x="155" y="26"/>
                    </a:lnTo>
                    <a:lnTo>
                      <a:pt x="155" y="27"/>
                    </a:lnTo>
                    <a:lnTo>
                      <a:pt x="155" y="26"/>
                    </a:lnTo>
                    <a:lnTo>
                      <a:pt x="153" y="24"/>
                    </a:lnTo>
                    <a:lnTo>
                      <a:pt x="153" y="20"/>
                    </a:lnTo>
                    <a:lnTo>
                      <a:pt x="157" y="20"/>
                    </a:lnTo>
                    <a:lnTo>
                      <a:pt x="161" y="22"/>
                    </a:lnTo>
                    <a:lnTo>
                      <a:pt x="166" y="22"/>
                    </a:lnTo>
                    <a:lnTo>
                      <a:pt x="170" y="22"/>
                    </a:lnTo>
                    <a:lnTo>
                      <a:pt x="172" y="22"/>
                    </a:lnTo>
                    <a:lnTo>
                      <a:pt x="175" y="22"/>
                    </a:lnTo>
                    <a:lnTo>
                      <a:pt x="177" y="22"/>
                    </a:lnTo>
                    <a:lnTo>
                      <a:pt x="177" y="26"/>
                    </a:lnTo>
                    <a:lnTo>
                      <a:pt x="177" y="27"/>
                    </a:lnTo>
                    <a:lnTo>
                      <a:pt x="179" y="31"/>
                    </a:lnTo>
                    <a:lnTo>
                      <a:pt x="181" y="35"/>
                    </a:lnTo>
                    <a:lnTo>
                      <a:pt x="184" y="37"/>
                    </a:lnTo>
                    <a:lnTo>
                      <a:pt x="190" y="39"/>
                    </a:lnTo>
                    <a:lnTo>
                      <a:pt x="194" y="39"/>
                    </a:lnTo>
                    <a:lnTo>
                      <a:pt x="208" y="46"/>
                    </a:lnTo>
                    <a:lnTo>
                      <a:pt x="223" y="55"/>
                    </a:lnTo>
                    <a:lnTo>
                      <a:pt x="219" y="59"/>
                    </a:lnTo>
                    <a:lnTo>
                      <a:pt x="215" y="63"/>
                    </a:lnTo>
                    <a:lnTo>
                      <a:pt x="212" y="68"/>
                    </a:lnTo>
                    <a:lnTo>
                      <a:pt x="210" y="72"/>
                    </a:lnTo>
                    <a:lnTo>
                      <a:pt x="210" y="75"/>
                    </a:lnTo>
                    <a:lnTo>
                      <a:pt x="210" y="79"/>
                    </a:lnTo>
                    <a:lnTo>
                      <a:pt x="208" y="83"/>
                    </a:lnTo>
                    <a:lnTo>
                      <a:pt x="201" y="88"/>
                    </a:lnTo>
                    <a:lnTo>
                      <a:pt x="192" y="94"/>
                    </a:lnTo>
                    <a:lnTo>
                      <a:pt x="184" y="99"/>
                    </a:lnTo>
                    <a:lnTo>
                      <a:pt x="177" y="109"/>
                    </a:lnTo>
                    <a:lnTo>
                      <a:pt x="175" y="107"/>
                    </a:lnTo>
                    <a:lnTo>
                      <a:pt x="172" y="107"/>
                    </a:lnTo>
                    <a:lnTo>
                      <a:pt x="168" y="109"/>
                    </a:lnTo>
                    <a:lnTo>
                      <a:pt x="164" y="109"/>
                    </a:lnTo>
                    <a:lnTo>
                      <a:pt x="161" y="107"/>
                    </a:lnTo>
                    <a:lnTo>
                      <a:pt x="153" y="101"/>
                    </a:lnTo>
                    <a:lnTo>
                      <a:pt x="146" y="96"/>
                    </a:lnTo>
                    <a:lnTo>
                      <a:pt x="137" y="90"/>
                    </a:lnTo>
                    <a:lnTo>
                      <a:pt x="126" y="85"/>
                    </a:lnTo>
                    <a:lnTo>
                      <a:pt x="117" y="85"/>
                    </a:lnTo>
                    <a:lnTo>
                      <a:pt x="113" y="85"/>
                    </a:lnTo>
                    <a:lnTo>
                      <a:pt x="109" y="85"/>
                    </a:lnTo>
                    <a:lnTo>
                      <a:pt x="106" y="81"/>
                    </a:lnTo>
                    <a:lnTo>
                      <a:pt x="102" y="79"/>
                    </a:lnTo>
                    <a:lnTo>
                      <a:pt x="98" y="77"/>
                    </a:lnTo>
                    <a:lnTo>
                      <a:pt x="95" y="75"/>
                    </a:lnTo>
                    <a:lnTo>
                      <a:pt x="93" y="75"/>
                    </a:lnTo>
                    <a:lnTo>
                      <a:pt x="89" y="77"/>
                    </a:lnTo>
                    <a:lnTo>
                      <a:pt x="89" y="79"/>
                    </a:lnTo>
                    <a:lnTo>
                      <a:pt x="87" y="83"/>
                    </a:lnTo>
                    <a:lnTo>
                      <a:pt x="87" y="87"/>
                    </a:lnTo>
                    <a:lnTo>
                      <a:pt x="87" y="90"/>
                    </a:lnTo>
                    <a:lnTo>
                      <a:pt x="86" y="92"/>
                    </a:lnTo>
                    <a:lnTo>
                      <a:pt x="84" y="96"/>
                    </a:lnTo>
                    <a:lnTo>
                      <a:pt x="82" y="98"/>
                    </a:lnTo>
                    <a:lnTo>
                      <a:pt x="76" y="98"/>
                    </a:lnTo>
                    <a:lnTo>
                      <a:pt x="71" y="96"/>
                    </a:lnTo>
                    <a:lnTo>
                      <a:pt x="65" y="94"/>
                    </a:lnTo>
                    <a:lnTo>
                      <a:pt x="62" y="92"/>
                    </a:lnTo>
                    <a:lnTo>
                      <a:pt x="56" y="92"/>
                    </a:lnTo>
                    <a:lnTo>
                      <a:pt x="54" y="87"/>
                    </a:lnTo>
                    <a:lnTo>
                      <a:pt x="53" y="83"/>
                    </a:lnTo>
                    <a:lnTo>
                      <a:pt x="49" y="81"/>
                    </a:lnTo>
                    <a:lnTo>
                      <a:pt x="45" y="79"/>
                    </a:lnTo>
                    <a:lnTo>
                      <a:pt x="40" y="75"/>
                    </a:lnTo>
                    <a:lnTo>
                      <a:pt x="36" y="72"/>
                    </a:lnTo>
                    <a:lnTo>
                      <a:pt x="31" y="68"/>
                    </a:lnTo>
                    <a:lnTo>
                      <a:pt x="25" y="64"/>
                    </a:lnTo>
                    <a:lnTo>
                      <a:pt x="20" y="61"/>
                    </a:lnTo>
                    <a:lnTo>
                      <a:pt x="16" y="55"/>
                    </a:lnTo>
                    <a:lnTo>
                      <a:pt x="10" y="46"/>
                    </a:lnTo>
                    <a:lnTo>
                      <a:pt x="5" y="39"/>
                    </a:lnTo>
                    <a:lnTo>
                      <a:pt x="0" y="29"/>
                    </a:lnTo>
                    <a:lnTo>
                      <a:pt x="0" y="27"/>
                    </a:lnTo>
                    <a:lnTo>
                      <a:pt x="1" y="27"/>
                    </a:lnTo>
                    <a:lnTo>
                      <a:pt x="5" y="26"/>
                    </a:lnTo>
                    <a:lnTo>
                      <a:pt x="10" y="26"/>
                    </a:lnTo>
                    <a:lnTo>
                      <a:pt x="16" y="26"/>
                    </a:lnTo>
                    <a:lnTo>
                      <a:pt x="20" y="24"/>
                    </a:lnTo>
                    <a:lnTo>
                      <a:pt x="21" y="24"/>
                    </a:lnTo>
                    <a:lnTo>
                      <a:pt x="31" y="22"/>
                    </a:lnTo>
                    <a:lnTo>
                      <a:pt x="40" y="18"/>
                    </a:lnTo>
                    <a:lnTo>
                      <a:pt x="49" y="15"/>
                    </a:lnTo>
                    <a:lnTo>
                      <a:pt x="51" y="13"/>
                    </a:lnTo>
                    <a:lnTo>
                      <a:pt x="54" y="9"/>
                    </a:lnTo>
                    <a:lnTo>
                      <a:pt x="56" y="7"/>
                    </a:lnTo>
                    <a:lnTo>
                      <a:pt x="60" y="3"/>
                    </a:lnTo>
                    <a:lnTo>
                      <a:pt x="64" y="0"/>
                    </a:lnTo>
                    <a:lnTo>
                      <a:pt x="6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3" name="Freeform 1569"/>
              <p:cNvSpPr>
                <a:spLocks/>
              </p:cNvSpPr>
              <p:nvPr/>
            </p:nvSpPr>
            <p:spPr bwMode="auto">
              <a:xfrm>
                <a:off x="5021263" y="2111375"/>
                <a:ext cx="111125" cy="57150"/>
              </a:xfrm>
              <a:custGeom>
                <a:avLst/>
                <a:gdLst>
                  <a:gd name="T0" fmla="*/ 87 w 140"/>
                  <a:gd name="T1" fmla="*/ 2 h 74"/>
                  <a:gd name="T2" fmla="*/ 97 w 140"/>
                  <a:gd name="T3" fmla="*/ 6 h 74"/>
                  <a:gd name="T4" fmla="*/ 109 w 140"/>
                  <a:gd name="T5" fmla="*/ 7 h 74"/>
                  <a:gd name="T6" fmla="*/ 115 w 140"/>
                  <a:gd name="T7" fmla="*/ 15 h 74"/>
                  <a:gd name="T8" fmla="*/ 115 w 140"/>
                  <a:gd name="T9" fmla="*/ 22 h 74"/>
                  <a:gd name="T10" fmla="*/ 120 w 140"/>
                  <a:gd name="T11" fmla="*/ 26 h 74"/>
                  <a:gd name="T12" fmla="*/ 126 w 140"/>
                  <a:gd name="T13" fmla="*/ 31 h 74"/>
                  <a:gd name="T14" fmla="*/ 133 w 140"/>
                  <a:gd name="T15" fmla="*/ 31 h 74"/>
                  <a:gd name="T16" fmla="*/ 139 w 140"/>
                  <a:gd name="T17" fmla="*/ 33 h 74"/>
                  <a:gd name="T18" fmla="*/ 140 w 140"/>
                  <a:gd name="T19" fmla="*/ 42 h 74"/>
                  <a:gd name="T20" fmla="*/ 139 w 140"/>
                  <a:gd name="T21" fmla="*/ 48 h 74"/>
                  <a:gd name="T22" fmla="*/ 133 w 140"/>
                  <a:gd name="T23" fmla="*/ 46 h 74"/>
                  <a:gd name="T24" fmla="*/ 133 w 140"/>
                  <a:gd name="T25" fmla="*/ 50 h 74"/>
                  <a:gd name="T26" fmla="*/ 135 w 140"/>
                  <a:gd name="T27" fmla="*/ 57 h 74"/>
                  <a:gd name="T28" fmla="*/ 131 w 140"/>
                  <a:gd name="T29" fmla="*/ 57 h 74"/>
                  <a:gd name="T30" fmla="*/ 120 w 140"/>
                  <a:gd name="T31" fmla="*/ 57 h 74"/>
                  <a:gd name="T32" fmla="*/ 117 w 140"/>
                  <a:gd name="T33" fmla="*/ 52 h 74"/>
                  <a:gd name="T34" fmla="*/ 113 w 140"/>
                  <a:gd name="T35" fmla="*/ 54 h 74"/>
                  <a:gd name="T36" fmla="*/ 107 w 140"/>
                  <a:gd name="T37" fmla="*/ 63 h 74"/>
                  <a:gd name="T38" fmla="*/ 100 w 140"/>
                  <a:gd name="T39" fmla="*/ 70 h 74"/>
                  <a:gd name="T40" fmla="*/ 91 w 140"/>
                  <a:gd name="T41" fmla="*/ 68 h 74"/>
                  <a:gd name="T42" fmla="*/ 86 w 140"/>
                  <a:gd name="T43" fmla="*/ 63 h 74"/>
                  <a:gd name="T44" fmla="*/ 84 w 140"/>
                  <a:gd name="T45" fmla="*/ 54 h 74"/>
                  <a:gd name="T46" fmla="*/ 76 w 140"/>
                  <a:gd name="T47" fmla="*/ 55 h 74"/>
                  <a:gd name="T48" fmla="*/ 69 w 140"/>
                  <a:gd name="T49" fmla="*/ 63 h 74"/>
                  <a:gd name="T50" fmla="*/ 65 w 140"/>
                  <a:gd name="T51" fmla="*/ 68 h 74"/>
                  <a:gd name="T52" fmla="*/ 58 w 140"/>
                  <a:gd name="T53" fmla="*/ 74 h 74"/>
                  <a:gd name="T54" fmla="*/ 45 w 140"/>
                  <a:gd name="T55" fmla="*/ 74 h 74"/>
                  <a:gd name="T56" fmla="*/ 31 w 140"/>
                  <a:gd name="T57" fmla="*/ 72 h 74"/>
                  <a:gd name="T58" fmla="*/ 27 w 140"/>
                  <a:gd name="T59" fmla="*/ 61 h 74"/>
                  <a:gd name="T60" fmla="*/ 20 w 140"/>
                  <a:gd name="T61" fmla="*/ 52 h 74"/>
                  <a:gd name="T62" fmla="*/ 9 w 140"/>
                  <a:gd name="T63" fmla="*/ 57 h 74"/>
                  <a:gd name="T64" fmla="*/ 1 w 140"/>
                  <a:gd name="T65" fmla="*/ 65 h 74"/>
                  <a:gd name="T66" fmla="*/ 1 w 140"/>
                  <a:gd name="T67" fmla="*/ 48 h 74"/>
                  <a:gd name="T68" fmla="*/ 7 w 140"/>
                  <a:gd name="T69" fmla="*/ 30 h 74"/>
                  <a:gd name="T70" fmla="*/ 18 w 140"/>
                  <a:gd name="T71" fmla="*/ 22 h 74"/>
                  <a:gd name="T72" fmla="*/ 27 w 140"/>
                  <a:gd name="T73" fmla="*/ 15 h 74"/>
                  <a:gd name="T74" fmla="*/ 27 w 140"/>
                  <a:gd name="T75" fmla="*/ 11 h 74"/>
                  <a:gd name="T76" fmla="*/ 23 w 140"/>
                  <a:gd name="T77" fmla="*/ 9 h 74"/>
                  <a:gd name="T78" fmla="*/ 31 w 140"/>
                  <a:gd name="T79" fmla="*/ 4 h 74"/>
                  <a:gd name="T80" fmla="*/ 40 w 140"/>
                  <a:gd name="T81" fmla="*/ 4 h 74"/>
                  <a:gd name="T82" fmla="*/ 43 w 140"/>
                  <a:gd name="T83" fmla="*/ 2 h 74"/>
                  <a:gd name="T84" fmla="*/ 58 w 140"/>
                  <a:gd name="T85" fmla="*/ 4 h 74"/>
                  <a:gd name="T86" fmla="*/ 65 w 140"/>
                  <a:gd name="T87" fmla="*/ 6 h 74"/>
                  <a:gd name="T88" fmla="*/ 76 w 140"/>
                  <a:gd name="T89" fmla="*/ 4 h 74"/>
                  <a:gd name="T90" fmla="*/ 80 w 140"/>
                  <a:gd name="T91" fmla="*/ 0 h 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
                  <a:gd name="T139" fmla="*/ 0 h 74"/>
                  <a:gd name="T140" fmla="*/ 140 w 140"/>
                  <a:gd name="T141" fmla="*/ 74 h 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 h="74">
                    <a:moveTo>
                      <a:pt x="80" y="0"/>
                    </a:moveTo>
                    <a:lnTo>
                      <a:pt x="84" y="0"/>
                    </a:lnTo>
                    <a:lnTo>
                      <a:pt x="87" y="2"/>
                    </a:lnTo>
                    <a:lnTo>
                      <a:pt x="91" y="4"/>
                    </a:lnTo>
                    <a:lnTo>
                      <a:pt x="95" y="4"/>
                    </a:lnTo>
                    <a:lnTo>
                      <a:pt x="97" y="6"/>
                    </a:lnTo>
                    <a:lnTo>
                      <a:pt x="100" y="6"/>
                    </a:lnTo>
                    <a:lnTo>
                      <a:pt x="104" y="7"/>
                    </a:lnTo>
                    <a:lnTo>
                      <a:pt x="109" y="7"/>
                    </a:lnTo>
                    <a:lnTo>
                      <a:pt x="111" y="9"/>
                    </a:lnTo>
                    <a:lnTo>
                      <a:pt x="115" y="11"/>
                    </a:lnTo>
                    <a:lnTo>
                      <a:pt x="115" y="15"/>
                    </a:lnTo>
                    <a:lnTo>
                      <a:pt x="115" y="18"/>
                    </a:lnTo>
                    <a:lnTo>
                      <a:pt x="113" y="22"/>
                    </a:lnTo>
                    <a:lnTo>
                      <a:pt x="115" y="22"/>
                    </a:lnTo>
                    <a:lnTo>
                      <a:pt x="117" y="24"/>
                    </a:lnTo>
                    <a:lnTo>
                      <a:pt x="118" y="24"/>
                    </a:lnTo>
                    <a:lnTo>
                      <a:pt x="120" y="26"/>
                    </a:lnTo>
                    <a:lnTo>
                      <a:pt x="122" y="28"/>
                    </a:lnTo>
                    <a:lnTo>
                      <a:pt x="124" y="30"/>
                    </a:lnTo>
                    <a:lnTo>
                      <a:pt x="126" y="31"/>
                    </a:lnTo>
                    <a:lnTo>
                      <a:pt x="129" y="33"/>
                    </a:lnTo>
                    <a:lnTo>
                      <a:pt x="131" y="33"/>
                    </a:lnTo>
                    <a:lnTo>
                      <a:pt x="133" y="31"/>
                    </a:lnTo>
                    <a:lnTo>
                      <a:pt x="135" y="31"/>
                    </a:lnTo>
                    <a:lnTo>
                      <a:pt x="137" y="31"/>
                    </a:lnTo>
                    <a:lnTo>
                      <a:pt x="139" y="33"/>
                    </a:lnTo>
                    <a:lnTo>
                      <a:pt x="140" y="35"/>
                    </a:lnTo>
                    <a:lnTo>
                      <a:pt x="140" y="39"/>
                    </a:lnTo>
                    <a:lnTo>
                      <a:pt x="140" y="42"/>
                    </a:lnTo>
                    <a:lnTo>
                      <a:pt x="140" y="44"/>
                    </a:lnTo>
                    <a:lnTo>
                      <a:pt x="140" y="48"/>
                    </a:lnTo>
                    <a:lnTo>
                      <a:pt x="139" y="48"/>
                    </a:lnTo>
                    <a:lnTo>
                      <a:pt x="137" y="46"/>
                    </a:lnTo>
                    <a:lnTo>
                      <a:pt x="135" y="46"/>
                    </a:lnTo>
                    <a:lnTo>
                      <a:pt x="133" y="46"/>
                    </a:lnTo>
                    <a:lnTo>
                      <a:pt x="131" y="46"/>
                    </a:lnTo>
                    <a:lnTo>
                      <a:pt x="133" y="50"/>
                    </a:lnTo>
                    <a:lnTo>
                      <a:pt x="133" y="52"/>
                    </a:lnTo>
                    <a:lnTo>
                      <a:pt x="135" y="55"/>
                    </a:lnTo>
                    <a:lnTo>
                      <a:pt x="135" y="57"/>
                    </a:lnTo>
                    <a:lnTo>
                      <a:pt x="135" y="59"/>
                    </a:lnTo>
                    <a:lnTo>
                      <a:pt x="131" y="57"/>
                    </a:lnTo>
                    <a:lnTo>
                      <a:pt x="128" y="57"/>
                    </a:lnTo>
                    <a:lnTo>
                      <a:pt x="124" y="57"/>
                    </a:lnTo>
                    <a:lnTo>
                      <a:pt x="120" y="57"/>
                    </a:lnTo>
                    <a:lnTo>
                      <a:pt x="118" y="55"/>
                    </a:lnTo>
                    <a:lnTo>
                      <a:pt x="117" y="54"/>
                    </a:lnTo>
                    <a:lnTo>
                      <a:pt x="117" y="52"/>
                    </a:lnTo>
                    <a:lnTo>
                      <a:pt x="115" y="50"/>
                    </a:lnTo>
                    <a:lnTo>
                      <a:pt x="113" y="50"/>
                    </a:lnTo>
                    <a:lnTo>
                      <a:pt x="113" y="54"/>
                    </a:lnTo>
                    <a:lnTo>
                      <a:pt x="111" y="57"/>
                    </a:lnTo>
                    <a:lnTo>
                      <a:pt x="109" y="61"/>
                    </a:lnTo>
                    <a:lnTo>
                      <a:pt x="107" y="63"/>
                    </a:lnTo>
                    <a:lnTo>
                      <a:pt x="104" y="65"/>
                    </a:lnTo>
                    <a:lnTo>
                      <a:pt x="102" y="68"/>
                    </a:lnTo>
                    <a:lnTo>
                      <a:pt x="100" y="70"/>
                    </a:lnTo>
                    <a:lnTo>
                      <a:pt x="98" y="70"/>
                    </a:lnTo>
                    <a:lnTo>
                      <a:pt x="97" y="70"/>
                    </a:lnTo>
                    <a:lnTo>
                      <a:pt x="91" y="68"/>
                    </a:lnTo>
                    <a:lnTo>
                      <a:pt x="87" y="66"/>
                    </a:lnTo>
                    <a:lnTo>
                      <a:pt x="86" y="65"/>
                    </a:lnTo>
                    <a:lnTo>
                      <a:pt x="86" y="63"/>
                    </a:lnTo>
                    <a:lnTo>
                      <a:pt x="86" y="59"/>
                    </a:lnTo>
                    <a:lnTo>
                      <a:pt x="86" y="57"/>
                    </a:lnTo>
                    <a:lnTo>
                      <a:pt x="84" y="54"/>
                    </a:lnTo>
                    <a:lnTo>
                      <a:pt x="82" y="54"/>
                    </a:lnTo>
                    <a:lnTo>
                      <a:pt x="80" y="54"/>
                    </a:lnTo>
                    <a:lnTo>
                      <a:pt x="76" y="55"/>
                    </a:lnTo>
                    <a:lnTo>
                      <a:pt x="75" y="57"/>
                    </a:lnTo>
                    <a:lnTo>
                      <a:pt x="71" y="59"/>
                    </a:lnTo>
                    <a:lnTo>
                      <a:pt x="69" y="63"/>
                    </a:lnTo>
                    <a:lnTo>
                      <a:pt x="67" y="63"/>
                    </a:lnTo>
                    <a:lnTo>
                      <a:pt x="65" y="66"/>
                    </a:lnTo>
                    <a:lnTo>
                      <a:pt x="65" y="68"/>
                    </a:lnTo>
                    <a:lnTo>
                      <a:pt x="64" y="70"/>
                    </a:lnTo>
                    <a:lnTo>
                      <a:pt x="62" y="72"/>
                    </a:lnTo>
                    <a:lnTo>
                      <a:pt x="58" y="74"/>
                    </a:lnTo>
                    <a:lnTo>
                      <a:pt x="54" y="72"/>
                    </a:lnTo>
                    <a:lnTo>
                      <a:pt x="49" y="72"/>
                    </a:lnTo>
                    <a:lnTo>
                      <a:pt x="45" y="74"/>
                    </a:lnTo>
                    <a:lnTo>
                      <a:pt x="40" y="74"/>
                    </a:lnTo>
                    <a:lnTo>
                      <a:pt x="34" y="74"/>
                    </a:lnTo>
                    <a:lnTo>
                      <a:pt x="31" y="72"/>
                    </a:lnTo>
                    <a:lnTo>
                      <a:pt x="29" y="68"/>
                    </a:lnTo>
                    <a:lnTo>
                      <a:pt x="29" y="65"/>
                    </a:lnTo>
                    <a:lnTo>
                      <a:pt x="27" y="61"/>
                    </a:lnTo>
                    <a:lnTo>
                      <a:pt x="25" y="57"/>
                    </a:lnTo>
                    <a:lnTo>
                      <a:pt x="23" y="54"/>
                    </a:lnTo>
                    <a:lnTo>
                      <a:pt x="20" y="52"/>
                    </a:lnTo>
                    <a:lnTo>
                      <a:pt x="14" y="54"/>
                    </a:lnTo>
                    <a:lnTo>
                      <a:pt x="12" y="54"/>
                    </a:lnTo>
                    <a:lnTo>
                      <a:pt x="9" y="57"/>
                    </a:lnTo>
                    <a:lnTo>
                      <a:pt x="7" y="59"/>
                    </a:lnTo>
                    <a:lnTo>
                      <a:pt x="5" y="63"/>
                    </a:lnTo>
                    <a:lnTo>
                      <a:pt x="1" y="65"/>
                    </a:lnTo>
                    <a:lnTo>
                      <a:pt x="0" y="63"/>
                    </a:lnTo>
                    <a:lnTo>
                      <a:pt x="0" y="57"/>
                    </a:lnTo>
                    <a:lnTo>
                      <a:pt x="1" y="48"/>
                    </a:lnTo>
                    <a:lnTo>
                      <a:pt x="3" y="39"/>
                    </a:lnTo>
                    <a:lnTo>
                      <a:pt x="5" y="35"/>
                    </a:lnTo>
                    <a:lnTo>
                      <a:pt x="7" y="30"/>
                    </a:lnTo>
                    <a:lnTo>
                      <a:pt x="10" y="26"/>
                    </a:lnTo>
                    <a:lnTo>
                      <a:pt x="16" y="22"/>
                    </a:lnTo>
                    <a:lnTo>
                      <a:pt x="18" y="22"/>
                    </a:lnTo>
                    <a:lnTo>
                      <a:pt x="20" y="20"/>
                    </a:lnTo>
                    <a:lnTo>
                      <a:pt x="23" y="18"/>
                    </a:lnTo>
                    <a:lnTo>
                      <a:pt x="27" y="15"/>
                    </a:lnTo>
                    <a:lnTo>
                      <a:pt x="29" y="13"/>
                    </a:lnTo>
                    <a:lnTo>
                      <a:pt x="29" y="11"/>
                    </a:lnTo>
                    <a:lnTo>
                      <a:pt x="27" y="11"/>
                    </a:lnTo>
                    <a:lnTo>
                      <a:pt x="25" y="11"/>
                    </a:lnTo>
                    <a:lnTo>
                      <a:pt x="23" y="11"/>
                    </a:lnTo>
                    <a:lnTo>
                      <a:pt x="23" y="9"/>
                    </a:lnTo>
                    <a:lnTo>
                      <a:pt x="25" y="7"/>
                    </a:lnTo>
                    <a:lnTo>
                      <a:pt x="27" y="6"/>
                    </a:lnTo>
                    <a:lnTo>
                      <a:pt x="31" y="4"/>
                    </a:lnTo>
                    <a:lnTo>
                      <a:pt x="32" y="4"/>
                    </a:lnTo>
                    <a:lnTo>
                      <a:pt x="36" y="4"/>
                    </a:lnTo>
                    <a:lnTo>
                      <a:pt x="40" y="4"/>
                    </a:lnTo>
                    <a:lnTo>
                      <a:pt x="42" y="4"/>
                    </a:lnTo>
                    <a:lnTo>
                      <a:pt x="43" y="2"/>
                    </a:lnTo>
                    <a:lnTo>
                      <a:pt x="47" y="2"/>
                    </a:lnTo>
                    <a:lnTo>
                      <a:pt x="53" y="2"/>
                    </a:lnTo>
                    <a:lnTo>
                      <a:pt x="58" y="4"/>
                    </a:lnTo>
                    <a:lnTo>
                      <a:pt x="62" y="4"/>
                    </a:lnTo>
                    <a:lnTo>
                      <a:pt x="65" y="6"/>
                    </a:lnTo>
                    <a:lnTo>
                      <a:pt x="69" y="6"/>
                    </a:lnTo>
                    <a:lnTo>
                      <a:pt x="73" y="6"/>
                    </a:lnTo>
                    <a:lnTo>
                      <a:pt x="76" y="4"/>
                    </a:lnTo>
                    <a:lnTo>
                      <a:pt x="78" y="2"/>
                    </a:lnTo>
                    <a:lnTo>
                      <a:pt x="8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4" name="Freeform 1570"/>
              <p:cNvSpPr>
                <a:spLocks/>
              </p:cNvSpPr>
              <p:nvPr/>
            </p:nvSpPr>
            <p:spPr bwMode="auto">
              <a:xfrm>
                <a:off x="5386388" y="2284413"/>
                <a:ext cx="52388" cy="100012"/>
              </a:xfrm>
              <a:custGeom>
                <a:avLst/>
                <a:gdLst>
                  <a:gd name="T0" fmla="*/ 16 w 66"/>
                  <a:gd name="T1" fmla="*/ 0 h 125"/>
                  <a:gd name="T2" fmla="*/ 29 w 66"/>
                  <a:gd name="T3" fmla="*/ 3 h 125"/>
                  <a:gd name="T4" fmla="*/ 35 w 66"/>
                  <a:gd name="T5" fmla="*/ 11 h 125"/>
                  <a:gd name="T6" fmla="*/ 38 w 66"/>
                  <a:gd name="T7" fmla="*/ 22 h 125"/>
                  <a:gd name="T8" fmla="*/ 40 w 66"/>
                  <a:gd name="T9" fmla="*/ 29 h 125"/>
                  <a:gd name="T10" fmla="*/ 42 w 66"/>
                  <a:gd name="T11" fmla="*/ 35 h 125"/>
                  <a:gd name="T12" fmla="*/ 45 w 66"/>
                  <a:gd name="T13" fmla="*/ 40 h 125"/>
                  <a:gd name="T14" fmla="*/ 49 w 66"/>
                  <a:gd name="T15" fmla="*/ 48 h 125"/>
                  <a:gd name="T16" fmla="*/ 56 w 66"/>
                  <a:gd name="T17" fmla="*/ 55 h 125"/>
                  <a:gd name="T18" fmla="*/ 64 w 66"/>
                  <a:gd name="T19" fmla="*/ 64 h 125"/>
                  <a:gd name="T20" fmla="*/ 66 w 66"/>
                  <a:gd name="T21" fmla="*/ 77 h 125"/>
                  <a:gd name="T22" fmla="*/ 62 w 66"/>
                  <a:gd name="T23" fmla="*/ 94 h 125"/>
                  <a:gd name="T24" fmla="*/ 55 w 66"/>
                  <a:gd name="T25" fmla="*/ 110 h 125"/>
                  <a:gd name="T26" fmla="*/ 51 w 66"/>
                  <a:gd name="T27" fmla="*/ 114 h 125"/>
                  <a:gd name="T28" fmla="*/ 47 w 66"/>
                  <a:gd name="T29" fmla="*/ 118 h 125"/>
                  <a:gd name="T30" fmla="*/ 47 w 66"/>
                  <a:gd name="T31" fmla="*/ 120 h 125"/>
                  <a:gd name="T32" fmla="*/ 49 w 66"/>
                  <a:gd name="T33" fmla="*/ 123 h 125"/>
                  <a:gd name="T34" fmla="*/ 45 w 66"/>
                  <a:gd name="T35" fmla="*/ 125 h 125"/>
                  <a:gd name="T36" fmla="*/ 42 w 66"/>
                  <a:gd name="T37" fmla="*/ 121 h 125"/>
                  <a:gd name="T38" fmla="*/ 36 w 66"/>
                  <a:gd name="T39" fmla="*/ 118 h 125"/>
                  <a:gd name="T40" fmla="*/ 33 w 66"/>
                  <a:gd name="T41" fmla="*/ 112 h 125"/>
                  <a:gd name="T42" fmla="*/ 31 w 66"/>
                  <a:gd name="T43" fmla="*/ 108 h 125"/>
                  <a:gd name="T44" fmla="*/ 27 w 66"/>
                  <a:gd name="T45" fmla="*/ 107 h 125"/>
                  <a:gd name="T46" fmla="*/ 18 w 66"/>
                  <a:gd name="T47" fmla="*/ 101 h 125"/>
                  <a:gd name="T48" fmla="*/ 14 w 66"/>
                  <a:gd name="T49" fmla="*/ 92 h 125"/>
                  <a:gd name="T50" fmla="*/ 13 w 66"/>
                  <a:gd name="T51" fmla="*/ 86 h 125"/>
                  <a:gd name="T52" fmla="*/ 11 w 66"/>
                  <a:gd name="T53" fmla="*/ 83 h 125"/>
                  <a:gd name="T54" fmla="*/ 13 w 66"/>
                  <a:gd name="T55" fmla="*/ 81 h 125"/>
                  <a:gd name="T56" fmla="*/ 16 w 66"/>
                  <a:gd name="T57" fmla="*/ 84 h 125"/>
                  <a:gd name="T58" fmla="*/ 22 w 66"/>
                  <a:gd name="T59" fmla="*/ 88 h 125"/>
                  <a:gd name="T60" fmla="*/ 24 w 66"/>
                  <a:gd name="T61" fmla="*/ 88 h 125"/>
                  <a:gd name="T62" fmla="*/ 20 w 66"/>
                  <a:gd name="T63" fmla="*/ 83 h 125"/>
                  <a:gd name="T64" fmla="*/ 14 w 66"/>
                  <a:gd name="T65" fmla="*/ 79 h 125"/>
                  <a:gd name="T66" fmla="*/ 13 w 66"/>
                  <a:gd name="T67" fmla="*/ 75 h 125"/>
                  <a:gd name="T68" fmla="*/ 11 w 66"/>
                  <a:gd name="T69" fmla="*/ 64 h 125"/>
                  <a:gd name="T70" fmla="*/ 11 w 66"/>
                  <a:gd name="T71" fmla="*/ 61 h 125"/>
                  <a:gd name="T72" fmla="*/ 14 w 66"/>
                  <a:gd name="T73" fmla="*/ 57 h 125"/>
                  <a:gd name="T74" fmla="*/ 16 w 66"/>
                  <a:gd name="T75" fmla="*/ 53 h 125"/>
                  <a:gd name="T76" fmla="*/ 14 w 66"/>
                  <a:gd name="T77" fmla="*/ 51 h 125"/>
                  <a:gd name="T78" fmla="*/ 11 w 66"/>
                  <a:gd name="T79" fmla="*/ 48 h 125"/>
                  <a:gd name="T80" fmla="*/ 11 w 66"/>
                  <a:gd name="T81" fmla="*/ 42 h 125"/>
                  <a:gd name="T82" fmla="*/ 9 w 66"/>
                  <a:gd name="T83" fmla="*/ 35 h 125"/>
                  <a:gd name="T84" fmla="*/ 5 w 66"/>
                  <a:gd name="T85" fmla="*/ 27 h 125"/>
                  <a:gd name="T86" fmla="*/ 5 w 66"/>
                  <a:gd name="T87" fmla="*/ 24 h 125"/>
                  <a:gd name="T88" fmla="*/ 11 w 66"/>
                  <a:gd name="T89" fmla="*/ 20 h 125"/>
                  <a:gd name="T90" fmla="*/ 9 w 66"/>
                  <a:gd name="T91" fmla="*/ 18 h 125"/>
                  <a:gd name="T92" fmla="*/ 5 w 66"/>
                  <a:gd name="T93" fmla="*/ 16 h 125"/>
                  <a:gd name="T94" fmla="*/ 0 w 66"/>
                  <a:gd name="T95" fmla="*/ 14 h 125"/>
                  <a:gd name="T96" fmla="*/ 3 w 66"/>
                  <a:gd name="T97" fmla="*/ 11 h 125"/>
                  <a:gd name="T98" fmla="*/ 2 w 66"/>
                  <a:gd name="T99" fmla="*/ 7 h 125"/>
                  <a:gd name="T100" fmla="*/ 0 w 66"/>
                  <a:gd name="T101" fmla="*/ 3 h 125"/>
                  <a:gd name="T102" fmla="*/ 9 w 66"/>
                  <a:gd name="T103" fmla="*/ 0 h 1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
                  <a:gd name="T157" fmla="*/ 0 h 125"/>
                  <a:gd name="T158" fmla="*/ 66 w 66"/>
                  <a:gd name="T159" fmla="*/ 125 h 12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 h="125">
                    <a:moveTo>
                      <a:pt x="9" y="0"/>
                    </a:moveTo>
                    <a:lnTo>
                      <a:pt x="16" y="0"/>
                    </a:lnTo>
                    <a:lnTo>
                      <a:pt x="24" y="1"/>
                    </a:lnTo>
                    <a:lnTo>
                      <a:pt x="29" y="3"/>
                    </a:lnTo>
                    <a:lnTo>
                      <a:pt x="33" y="7"/>
                    </a:lnTo>
                    <a:lnTo>
                      <a:pt x="35" y="11"/>
                    </a:lnTo>
                    <a:lnTo>
                      <a:pt x="36" y="16"/>
                    </a:lnTo>
                    <a:lnTo>
                      <a:pt x="38" y="22"/>
                    </a:lnTo>
                    <a:lnTo>
                      <a:pt x="40" y="25"/>
                    </a:lnTo>
                    <a:lnTo>
                      <a:pt x="40" y="29"/>
                    </a:lnTo>
                    <a:lnTo>
                      <a:pt x="40" y="33"/>
                    </a:lnTo>
                    <a:lnTo>
                      <a:pt x="42" y="35"/>
                    </a:lnTo>
                    <a:lnTo>
                      <a:pt x="44" y="38"/>
                    </a:lnTo>
                    <a:lnTo>
                      <a:pt x="45" y="40"/>
                    </a:lnTo>
                    <a:lnTo>
                      <a:pt x="47" y="44"/>
                    </a:lnTo>
                    <a:lnTo>
                      <a:pt x="49" y="48"/>
                    </a:lnTo>
                    <a:lnTo>
                      <a:pt x="53" y="51"/>
                    </a:lnTo>
                    <a:lnTo>
                      <a:pt x="56" y="55"/>
                    </a:lnTo>
                    <a:lnTo>
                      <a:pt x="60" y="59"/>
                    </a:lnTo>
                    <a:lnTo>
                      <a:pt x="64" y="64"/>
                    </a:lnTo>
                    <a:lnTo>
                      <a:pt x="66" y="70"/>
                    </a:lnTo>
                    <a:lnTo>
                      <a:pt x="66" y="77"/>
                    </a:lnTo>
                    <a:lnTo>
                      <a:pt x="64" y="84"/>
                    </a:lnTo>
                    <a:lnTo>
                      <a:pt x="62" y="94"/>
                    </a:lnTo>
                    <a:lnTo>
                      <a:pt x="58" y="103"/>
                    </a:lnTo>
                    <a:lnTo>
                      <a:pt x="55" y="110"/>
                    </a:lnTo>
                    <a:lnTo>
                      <a:pt x="53" y="112"/>
                    </a:lnTo>
                    <a:lnTo>
                      <a:pt x="51" y="114"/>
                    </a:lnTo>
                    <a:lnTo>
                      <a:pt x="49" y="116"/>
                    </a:lnTo>
                    <a:lnTo>
                      <a:pt x="47" y="118"/>
                    </a:lnTo>
                    <a:lnTo>
                      <a:pt x="47" y="120"/>
                    </a:lnTo>
                    <a:lnTo>
                      <a:pt x="47" y="121"/>
                    </a:lnTo>
                    <a:lnTo>
                      <a:pt x="49" y="123"/>
                    </a:lnTo>
                    <a:lnTo>
                      <a:pt x="47" y="123"/>
                    </a:lnTo>
                    <a:lnTo>
                      <a:pt x="45" y="125"/>
                    </a:lnTo>
                    <a:lnTo>
                      <a:pt x="45" y="123"/>
                    </a:lnTo>
                    <a:lnTo>
                      <a:pt x="42" y="121"/>
                    </a:lnTo>
                    <a:lnTo>
                      <a:pt x="40" y="120"/>
                    </a:lnTo>
                    <a:lnTo>
                      <a:pt x="36" y="118"/>
                    </a:lnTo>
                    <a:lnTo>
                      <a:pt x="35" y="116"/>
                    </a:lnTo>
                    <a:lnTo>
                      <a:pt x="33" y="112"/>
                    </a:lnTo>
                    <a:lnTo>
                      <a:pt x="33" y="110"/>
                    </a:lnTo>
                    <a:lnTo>
                      <a:pt x="31" y="108"/>
                    </a:lnTo>
                    <a:lnTo>
                      <a:pt x="29" y="107"/>
                    </a:lnTo>
                    <a:lnTo>
                      <a:pt x="27" y="107"/>
                    </a:lnTo>
                    <a:lnTo>
                      <a:pt x="22" y="105"/>
                    </a:lnTo>
                    <a:lnTo>
                      <a:pt x="18" y="101"/>
                    </a:lnTo>
                    <a:lnTo>
                      <a:pt x="16" y="96"/>
                    </a:lnTo>
                    <a:lnTo>
                      <a:pt x="14" y="92"/>
                    </a:lnTo>
                    <a:lnTo>
                      <a:pt x="13" y="90"/>
                    </a:lnTo>
                    <a:lnTo>
                      <a:pt x="13" y="86"/>
                    </a:lnTo>
                    <a:lnTo>
                      <a:pt x="11" y="84"/>
                    </a:lnTo>
                    <a:lnTo>
                      <a:pt x="11" y="83"/>
                    </a:lnTo>
                    <a:lnTo>
                      <a:pt x="11" y="81"/>
                    </a:lnTo>
                    <a:lnTo>
                      <a:pt x="13" y="81"/>
                    </a:lnTo>
                    <a:lnTo>
                      <a:pt x="14" y="83"/>
                    </a:lnTo>
                    <a:lnTo>
                      <a:pt x="16" y="84"/>
                    </a:lnTo>
                    <a:lnTo>
                      <a:pt x="20" y="86"/>
                    </a:lnTo>
                    <a:lnTo>
                      <a:pt x="22" y="88"/>
                    </a:lnTo>
                    <a:lnTo>
                      <a:pt x="24" y="88"/>
                    </a:lnTo>
                    <a:lnTo>
                      <a:pt x="22" y="86"/>
                    </a:lnTo>
                    <a:lnTo>
                      <a:pt x="20" y="83"/>
                    </a:lnTo>
                    <a:lnTo>
                      <a:pt x="18" y="81"/>
                    </a:lnTo>
                    <a:lnTo>
                      <a:pt x="14" y="79"/>
                    </a:lnTo>
                    <a:lnTo>
                      <a:pt x="13" y="77"/>
                    </a:lnTo>
                    <a:lnTo>
                      <a:pt x="13" y="75"/>
                    </a:lnTo>
                    <a:lnTo>
                      <a:pt x="11" y="70"/>
                    </a:lnTo>
                    <a:lnTo>
                      <a:pt x="11" y="64"/>
                    </a:lnTo>
                    <a:lnTo>
                      <a:pt x="9" y="62"/>
                    </a:lnTo>
                    <a:lnTo>
                      <a:pt x="11" y="61"/>
                    </a:lnTo>
                    <a:lnTo>
                      <a:pt x="13" y="59"/>
                    </a:lnTo>
                    <a:lnTo>
                      <a:pt x="14" y="57"/>
                    </a:lnTo>
                    <a:lnTo>
                      <a:pt x="16" y="55"/>
                    </a:lnTo>
                    <a:lnTo>
                      <a:pt x="16" y="53"/>
                    </a:lnTo>
                    <a:lnTo>
                      <a:pt x="16" y="51"/>
                    </a:lnTo>
                    <a:lnTo>
                      <a:pt x="14" y="51"/>
                    </a:lnTo>
                    <a:lnTo>
                      <a:pt x="13" y="49"/>
                    </a:lnTo>
                    <a:lnTo>
                      <a:pt x="11" y="48"/>
                    </a:lnTo>
                    <a:lnTo>
                      <a:pt x="11" y="46"/>
                    </a:lnTo>
                    <a:lnTo>
                      <a:pt x="11" y="42"/>
                    </a:lnTo>
                    <a:lnTo>
                      <a:pt x="11" y="38"/>
                    </a:lnTo>
                    <a:lnTo>
                      <a:pt x="9" y="35"/>
                    </a:lnTo>
                    <a:lnTo>
                      <a:pt x="7" y="31"/>
                    </a:lnTo>
                    <a:lnTo>
                      <a:pt x="5" y="27"/>
                    </a:lnTo>
                    <a:lnTo>
                      <a:pt x="5" y="25"/>
                    </a:lnTo>
                    <a:lnTo>
                      <a:pt x="5" y="24"/>
                    </a:lnTo>
                    <a:lnTo>
                      <a:pt x="9" y="22"/>
                    </a:lnTo>
                    <a:lnTo>
                      <a:pt x="11" y="20"/>
                    </a:lnTo>
                    <a:lnTo>
                      <a:pt x="9" y="18"/>
                    </a:lnTo>
                    <a:lnTo>
                      <a:pt x="7" y="16"/>
                    </a:lnTo>
                    <a:lnTo>
                      <a:pt x="5" y="16"/>
                    </a:lnTo>
                    <a:lnTo>
                      <a:pt x="2" y="14"/>
                    </a:lnTo>
                    <a:lnTo>
                      <a:pt x="0" y="14"/>
                    </a:lnTo>
                    <a:lnTo>
                      <a:pt x="2" y="13"/>
                    </a:lnTo>
                    <a:lnTo>
                      <a:pt x="3" y="11"/>
                    </a:lnTo>
                    <a:lnTo>
                      <a:pt x="2" y="9"/>
                    </a:lnTo>
                    <a:lnTo>
                      <a:pt x="2" y="7"/>
                    </a:lnTo>
                    <a:lnTo>
                      <a:pt x="0" y="5"/>
                    </a:lnTo>
                    <a:lnTo>
                      <a:pt x="0" y="3"/>
                    </a:lnTo>
                    <a:lnTo>
                      <a:pt x="3" y="1"/>
                    </a:lnTo>
                    <a:lnTo>
                      <a:pt x="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5" name="Freeform 1571"/>
              <p:cNvSpPr>
                <a:spLocks/>
              </p:cNvSpPr>
              <p:nvPr/>
            </p:nvSpPr>
            <p:spPr bwMode="auto">
              <a:xfrm>
                <a:off x="5422900" y="2306638"/>
                <a:ext cx="163513" cy="192087"/>
              </a:xfrm>
              <a:custGeom>
                <a:avLst/>
                <a:gdLst>
                  <a:gd name="T0" fmla="*/ 204 w 205"/>
                  <a:gd name="T1" fmla="*/ 8 h 242"/>
                  <a:gd name="T2" fmla="*/ 194 w 205"/>
                  <a:gd name="T3" fmla="*/ 22 h 242"/>
                  <a:gd name="T4" fmla="*/ 191 w 205"/>
                  <a:gd name="T5" fmla="*/ 45 h 242"/>
                  <a:gd name="T6" fmla="*/ 167 w 205"/>
                  <a:gd name="T7" fmla="*/ 48 h 242"/>
                  <a:gd name="T8" fmla="*/ 156 w 205"/>
                  <a:gd name="T9" fmla="*/ 43 h 242"/>
                  <a:gd name="T10" fmla="*/ 141 w 205"/>
                  <a:gd name="T11" fmla="*/ 48 h 242"/>
                  <a:gd name="T12" fmla="*/ 129 w 205"/>
                  <a:gd name="T13" fmla="*/ 56 h 242"/>
                  <a:gd name="T14" fmla="*/ 127 w 205"/>
                  <a:gd name="T15" fmla="*/ 69 h 242"/>
                  <a:gd name="T16" fmla="*/ 119 w 205"/>
                  <a:gd name="T17" fmla="*/ 69 h 242"/>
                  <a:gd name="T18" fmla="*/ 121 w 205"/>
                  <a:gd name="T19" fmla="*/ 80 h 242"/>
                  <a:gd name="T20" fmla="*/ 112 w 205"/>
                  <a:gd name="T21" fmla="*/ 76 h 242"/>
                  <a:gd name="T22" fmla="*/ 103 w 205"/>
                  <a:gd name="T23" fmla="*/ 70 h 242"/>
                  <a:gd name="T24" fmla="*/ 85 w 205"/>
                  <a:gd name="T25" fmla="*/ 61 h 242"/>
                  <a:gd name="T26" fmla="*/ 87 w 205"/>
                  <a:gd name="T27" fmla="*/ 78 h 242"/>
                  <a:gd name="T28" fmla="*/ 101 w 205"/>
                  <a:gd name="T29" fmla="*/ 102 h 242"/>
                  <a:gd name="T30" fmla="*/ 101 w 205"/>
                  <a:gd name="T31" fmla="*/ 113 h 242"/>
                  <a:gd name="T32" fmla="*/ 94 w 205"/>
                  <a:gd name="T33" fmla="*/ 102 h 242"/>
                  <a:gd name="T34" fmla="*/ 94 w 205"/>
                  <a:gd name="T35" fmla="*/ 115 h 242"/>
                  <a:gd name="T36" fmla="*/ 94 w 205"/>
                  <a:gd name="T37" fmla="*/ 120 h 242"/>
                  <a:gd name="T38" fmla="*/ 99 w 205"/>
                  <a:gd name="T39" fmla="*/ 137 h 242"/>
                  <a:gd name="T40" fmla="*/ 116 w 205"/>
                  <a:gd name="T41" fmla="*/ 146 h 242"/>
                  <a:gd name="T42" fmla="*/ 136 w 205"/>
                  <a:gd name="T43" fmla="*/ 159 h 242"/>
                  <a:gd name="T44" fmla="*/ 143 w 205"/>
                  <a:gd name="T45" fmla="*/ 183 h 242"/>
                  <a:gd name="T46" fmla="*/ 129 w 205"/>
                  <a:gd name="T47" fmla="*/ 176 h 242"/>
                  <a:gd name="T48" fmla="*/ 114 w 205"/>
                  <a:gd name="T49" fmla="*/ 183 h 242"/>
                  <a:gd name="T50" fmla="*/ 121 w 205"/>
                  <a:gd name="T51" fmla="*/ 194 h 242"/>
                  <a:gd name="T52" fmla="*/ 108 w 205"/>
                  <a:gd name="T53" fmla="*/ 203 h 242"/>
                  <a:gd name="T54" fmla="*/ 105 w 205"/>
                  <a:gd name="T55" fmla="*/ 207 h 242"/>
                  <a:gd name="T56" fmla="*/ 112 w 205"/>
                  <a:gd name="T57" fmla="*/ 231 h 242"/>
                  <a:gd name="T58" fmla="*/ 112 w 205"/>
                  <a:gd name="T59" fmla="*/ 238 h 242"/>
                  <a:gd name="T60" fmla="*/ 103 w 205"/>
                  <a:gd name="T61" fmla="*/ 236 h 242"/>
                  <a:gd name="T62" fmla="*/ 96 w 205"/>
                  <a:gd name="T63" fmla="*/ 229 h 242"/>
                  <a:gd name="T64" fmla="*/ 90 w 205"/>
                  <a:gd name="T65" fmla="*/ 229 h 242"/>
                  <a:gd name="T66" fmla="*/ 70 w 205"/>
                  <a:gd name="T67" fmla="*/ 218 h 242"/>
                  <a:gd name="T68" fmla="*/ 66 w 205"/>
                  <a:gd name="T69" fmla="*/ 203 h 242"/>
                  <a:gd name="T70" fmla="*/ 54 w 205"/>
                  <a:gd name="T71" fmla="*/ 187 h 242"/>
                  <a:gd name="T72" fmla="*/ 43 w 205"/>
                  <a:gd name="T73" fmla="*/ 172 h 242"/>
                  <a:gd name="T74" fmla="*/ 54 w 205"/>
                  <a:gd name="T75" fmla="*/ 163 h 242"/>
                  <a:gd name="T76" fmla="*/ 70 w 205"/>
                  <a:gd name="T77" fmla="*/ 159 h 242"/>
                  <a:gd name="T78" fmla="*/ 94 w 205"/>
                  <a:gd name="T79" fmla="*/ 166 h 242"/>
                  <a:gd name="T80" fmla="*/ 101 w 205"/>
                  <a:gd name="T81" fmla="*/ 166 h 242"/>
                  <a:gd name="T82" fmla="*/ 96 w 205"/>
                  <a:gd name="T83" fmla="*/ 163 h 242"/>
                  <a:gd name="T84" fmla="*/ 70 w 205"/>
                  <a:gd name="T85" fmla="*/ 155 h 242"/>
                  <a:gd name="T86" fmla="*/ 54 w 205"/>
                  <a:gd name="T87" fmla="*/ 152 h 242"/>
                  <a:gd name="T88" fmla="*/ 46 w 205"/>
                  <a:gd name="T89" fmla="*/ 152 h 242"/>
                  <a:gd name="T90" fmla="*/ 41 w 205"/>
                  <a:gd name="T91" fmla="*/ 137 h 242"/>
                  <a:gd name="T92" fmla="*/ 50 w 205"/>
                  <a:gd name="T93" fmla="*/ 135 h 242"/>
                  <a:gd name="T94" fmla="*/ 43 w 205"/>
                  <a:gd name="T95" fmla="*/ 129 h 242"/>
                  <a:gd name="T96" fmla="*/ 32 w 205"/>
                  <a:gd name="T97" fmla="*/ 135 h 242"/>
                  <a:gd name="T98" fmla="*/ 17 w 205"/>
                  <a:gd name="T99" fmla="*/ 115 h 242"/>
                  <a:gd name="T100" fmla="*/ 2 w 205"/>
                  <a:gd name="T101" fmla="*/ 102 h 242"/>
                  <a:gd name="T102" fmla="*/ 2 w 205"/>
                  <a:gd name="T103" fmla="*/ 91 h 242"/>
                  <a:gd name="T104" fmla="*/ 15 w 205"/>
                  <a:gd name="T105" fmla="*/ 67 h 242"/>
                  <a:gd name="T106" fmla="*/ 24 w 205"/>
                  <a:gd name="T107" fmla="*/ 41 h 242"/>
                  <a:gd name="T108" fmla="*/ 61 w 205"/>
                  <a:gd name="T109" fmla="*/ 30 h 242"/>
                  <a:gd name="T110" fmla="*/ 79 w 205"/>
                  <a:gd name="T111" fmla="*/ 26 h 242"/>
                  <a:gd name="T112" fmla="*/ 90 w 205"/>
                  <a:gd name="T113" fmla="*/ 15 h 242"/>
                  <a:gd name="T114" fmla="*/ 118 w 205"/>
                  <a:gd name="T115" fmla="*/ 10 h 242"/>
                  <a:gd name="T116" fmla="*/ 141 w 205"/>
                  <a:gd name="T117" fmla="*/ 10 h 242"/>
                  <a:gd name="T118" fmla="*/ 167 w 205"/>
                  <a:gd name="T119" fmla="*/ 15 h 242"/>
                  <a:gd name="T120" fmla="*/ 180 w 205"/>
                  <a:gd name="T121" fmla="*/ 11 h 242"/>
                  <a:gd name="T122" fmla="*/ 189 w 205"/>
                  <a:gd name="T123" fmla="*/ 0 h 2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5"/>
                  <a:gd name="T187" fmla="*/ 0 h 242"/>
                  <a:gd name="T188" fmla="*/ 205 w 205"/>
                  <a:gd name="T189" fmla="*/ 242 h 2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5" h="242">
                    <a:moveTo>
                      <a:pt x="189" y="0"/>
                    </a:moveTo>
                    <a:lnTo>
                      <a:pt x="193" y="0"/>
                    </a:lnTo>
                    <a:lnTo>
                      <a:pt x="194" y="2"/>
                    </a:lnTo>
                    <a:lnTo>
                      <a:pt x="198" y="4"/>
                    </a:lnTo>
                    <a:lnTo>
                      <a:pt x="200" y="6"/>
                    </a:lnTo>
                    <a:lnTo>
                      <a:pt x="202" y="8"/>
                    </a:lnTo>
                    <a:lnTo>
                      <a:pt x="204" y="8"/>
                    </a:lnTo>
                    <a:lnTo>
                      <a:pt x="205" y="11"/>
                    </a:lnTo>
                    <a:lnTo>
                      <a:pt x="205" y="13"/>
                    </a:lnTo>
                    <a:lnTo>
                      <a:pt x="204" y="17"/>
                    </a:lnTo>
                    <a:lnTo>
                      <a:pt x="202" y="19"/>
                    </a:lnTo>
                    <a:lnTo>
                      <a:pt x="198" y="19"/>
                    </a:lnTo>
                    <a:lnTo>
                      <a:pt x="196" y="21"/>
                    </a:lnTo>
                    <a:lnTo>
                      <a:pt x="194" y="22"/>
                    </a:lnTo>
                    <a:lnTo>
                      <a:pt x="193" y="26"/>
                    </a:lnTo>
                    <a:lnTo>
                      <a:pt x="194" y="30"/>
                    </a:lnTo>
                    <a:lnTo>
                      <a:pt x="194" y="34"/>
                    </a:lnTo>
                    <a:lnTo>
                      <a:pt x="194" y="37"/>
                    </a:lnTo>
                    <a:lnTo>
                      <a:pt x="194" y="41"/>
                    </a:lnTo>
                    <a:lnTo>
                      <a:pt x="193" y="45"/>
                    </a:lnTo>
                    <a:lnTo>
                      <a:pt x="191" y="45"/>
                    </a:lnTo>
                    <a:lnTo>
                      <a:pt x="189" y="45"/>
                    </a:lnTo>
                    <a:lnTo>
                      <a:pt x="185" y="46"/>
                    </a:lnTo>
                    <a:lnTo>
                      <a:pt x="182" y="46"/>
                    </a:lnTo>
                    <a:lnTo>
                      <a:pt x="178" y="48"/>
                    </a:lnTo>
                    <a:lnTo>
                      <a:pt x="176" y="48"/>
                    </a:lnTo>
                    <a:lnTo>
                      <a:pt x="173" y="48"/>
                    </a:lnTo>
                    <a:lnTo>
                      <a:pt x="167" y="48"/>
                    </a:lnTo>
                    <a:lnTo>
                      <a:pt x="163" y="48"/>
                    </a:lnTo>
                    <a:lnTo>
                      <a:pt x="160" y="48"/>
                    </a:lnTo>
                    <a:lnTo>
                      <a:pt x="158" y="46"/>
                    </a:lnTo>
                    <a:lnTo>
                      <a:pt x="158" y="45"/>
                    </a:lnTo>
                    <a:lnTo>
                      <a:pt x="158" y="43"/>
                    </a:lnTo>
                    <a:lnTo>
                      <a:pt x="156" y="43"/>
                    </a:lnTo>
                    <a:lnTo>
                      <a:pt x="154" y="41"/>
                    </a:lnTo>
                    <a:lnTo>
                      <a:pt x="152" y="41"/>
                    </a:lnTo>
                    <a:lnTo>
                      <a:pt x="149" y="43"/>
                    </a:lnTo>
                    <a:lnTo>
                      <a:pt x="147" y="45"/>
                    </a:lnTo>
                    <a:lnTo>
                      <a:pt x="145" y="46"/>
                    </a:lnTo>
                    <a:lnTo>
                      <a:pt x="143" y="48"/>
                    </a:lnTo>
                    <a:lnTo>
                      <a:pt x="141" y="48"/>
                    </a:lnTo>
                    <a:lnTo>
                      <a:pt x="140" y="46"/>
                    </a:lnTo>
                    <a:lnTo>
                      <a:pt x="138" y="46"/>
                    </a:lnTo>
                    <a:lnTo>
                      <a:pt x="136" y="48"/>
                    </a:lnTo>
                    <a:lnTo>
                      <a:pt x="134" y="50"/>
                    </a:lnTo>
                    <a:lnTo>
                      <a:pt x="134" y="52"/>
                    </a:lnTo>
                    <a:lnTo>
                      <a:pt x="130" y="54"/>
                    </a:lnTo>
                    <a:lnTo>
                      <a:pt x="129" y="56"/>
                    </a:lnTo>
                    <a:lnTo>
                      <a:pt x="125" y="56"/>
                    </a:lnTo>
                    <a:lnTo>
                      <a:pt x="123" y="57"/>
                    </a:lnTo>
                    <a:lnTo>
                      <a:pt x="121" y="61"/>
                    </a:lnTo>
                    <a:lnTo>
                      <a:pt x="121" y="63"/>
                    </a:lnTo>
                    <a:lnTo>
                      <a:pt x="123" y="67"/>
                    </a:lnTo>
                    <a:lnTo>
                      <a:pt x="125" y="69"/>
                    </a:lnTo>
                    <a:lnTo>
                      <a:pt x="127" y="69"/>
                    </a:lnTo>
                    <a:lnTo>
                      <a:pt x="129" y="72"/>
                    </a:lnTo>
                    <a:lnTo>
                      <a:pt x="129" y="74"/>
                    </a:lnTo>
                    <a:lnTo>
                      <a:pt x="127" y="74"/>
                    </a:lnTo>
                    <a:lnTo>
                      <a:pt x="123" y="72"/>
                    </a:lnTo>
                    <a:lnTo>
                      <a:pt x="121" y="70"/>
                    </a:lnTo>
                    <a:lnTo>
                      <a:pt x="119" y="69"/>
                    </a:lnTo>
                    <a:lnTo>
                      <a:pt x="118" y="69"/>
                    </a:lnTo>
                    <a:lnTo>
                      <a:pt x="116" y="70"/>
                    </a:lnTo>
                    <a:lnTo>
                      <a:pt x="118" y="70"/>
                    </a:lnTo>
                    <a:lnTo>
                      <a:pt x="118" y="72"/>
                    </a:lnTo>
                    <a:lnTo>
                      <a:pt x="119" y="74"/>
                    </a:lnTo>
                    <a:lnTo>
                      <a:pt x="119" y="78"/>
                    </a:lnTo>
                    <a:lnTo>
                      <a:pt x="121" y="80"/>
                    </a:lnTo>
                    <a:lnTo>
                      <a:pt x="119" y="80"/>
                    </a:lnTo>
                    <a:lnTo>
                      <a:pt x="119" y="78"/>
                    </a:lnTo>
                    <a:lnTo>
                      <a:pt x="118" y="76"/>
                    </a:lnTo>
                    <a:lnTo>
                      <a:pt x="116" y="74"/>
                    </a:lnTo>
                    <a:lnTo>
                      <a:pt x="114" y="74"/>
                    </a:lnTo>
                    <a:lnTo>
                      <a:pt x="112" y="74"/>
                    </a:lnTo>
                    <a:lnTo>
                      <a:pt x="112" y="76"/>
                    </a:lnTo>
                    <a:lnTo>
                      <a:pt x="112" y="78"/>
                    </a:lnTo>
                    <a:lnTo>
                      <a:pt x="112" y="80"/>
                    </a:lnTo>
                    <a:lnTo>
                      <a:pt x="110" y="78"/>
                    </a:lnTo>
                    <a:lnTo>
                      <a:pt x="107" y="76"/>
                    </a:lnTo>
                    <a:lnTo>
                      <a:pt x="105" y="72"/>
                    </a:lnTo>
                    <a:lnTo>
                      <a:pt x="103" y="70"/>
                    </a:lnTo>
                    <a:lnTo>
                      <a:pt x="101" y="70"/>
                    </a:lnTo>
                    <a:lnTo>
                      <a:pt x="97" y="70"/>
                    </a:lnTo>
                    <a:lnTo>
                      <a:pt x="94" y="69"/>
                    </a:lnTo>
                    <a:lnTo>
                      <a:pt x="92" y="67"/>
                    </a:lnTo>
                    <a:lnTo>
                      <a:pt x="90" y="65"/>
                    </a:lnTo>
                    <a:lnTo>
                      <a:pt x="88" y="61"/>
                    </a:lnTo>
                    <a:lnTo>
                      <a:pt x="85" y="61"/>
                    </a:lnTo>
                    <a:lnTo>
                      <a:pt x="87" y="63"/>
                    </a:lnTo>
                    <a:lnTo>
                      <a:pt x="87" y="65"/>
                    </a:lnTo>
                    <a:lnTo>
                      <a:pt x="85" y="69"/>
                    </a:lnTo>
                    <a:lnTo>
                      <a:pt x="85" y="70"/>
                    </a:lnTo>
                    <a:lnTo>
                      <a:pt x="83" y="72"/>
                    </a:lnTo>
                    <a:lnTo>
                      <a:pt x="85" y="74"/>
                    </a:lnTo>
                    <a:lnTo>
                      <a:pt x="87" y="78"/>
                    </a:lnTo>
                    <a:lnTo>
                      <a:pt x="87" y="80"/>
                    </a:lnTo>
                    <a:lnTo>
                      <a:pt x="88" y="83"/>
                    </a:lnTo>
                    <a:lnTo>
                      <a:pt x="90" y="87"/>
                    </a:lnTo>
                    <a:lnTo>
                      <a:pt x="92" y="89"/>
                    </a:lnTo>
                    <a:lnTo>
                      <a:pt x="96" y="93"/>
                    </a:lnTo>
                    <a:lnTo>
                      <a:pt x="99" y="96"/>
                    </a:lnTo>
                    <a:lnTo>
                      <a:pt x="101" y="102"/>
                    </a:lnTo>
                    <a:lnTo>
                      <a:pt x="103" y="105"/>
                    </a:lnTo>
                    <a:lnTo>
                      <a:pt x="105" y="109"/>
                    </a:lnTo>
                    <a:lnTo>
                      <a:pt x="105" y="111"/>
                    </a:lnTo>
                    <a:lnTo>
                      <a:pt x="103" y="111"/>
                    </a:lnTo>
                    <a:lnTo>
                      <a:pt x="103" y="113"/>
                    </a:lnTo>
                    <a:lnTo>
                      <a:pt x="101" y="113"/>
                    </a:lnTo>
                    <a:lnTo>
                      <a:pt x="99" y="113"/>
                    </a:lnTo>
                    <a:lnTo>
                      <a:pt x="99" y="115"/>
                    </a:lnTo>
                    <a:lnTo>
                      <a:pt x="99" y="111"/>
                    </a:lnTo>
                    <a:lnTo>
                      <a:pt x="99" y="107"/>
                    </a:lnTo>
                    <a:lnTo>
                      <a:pt x="99" y="105"/>
                    </a:lnTo>
                    <a:lnTo>
                      <a:pt x="96" y="102"/>
                    </a:lnTo>
                    <a:lnTo>
                      <a:pt x="94" y="102"/>
                    </a:lnTo>
                    <a:lnTo>
                      <a:pt x="92" y="102"/>
                    </a:lnTo>
                    <a:lnTo>
                      <a:pt x="90" y="104"/>
                    </a:lnTo>
                    <a:lnTo>
                      <a:pt x="90" y="105"/>
                    </a:lnTo>
                    <a:lnTo>
                      <a:pt x="90" y="107"/>
                    </a:lnTo>
                    <a:lnTo>
                      <a:pt x="92" y="111"/>
                    </a:lnTo>
                    <a:lnTo>
                      <a:pt x="94" y="113"/>
                    </a:lnTo>
                    <a:lnTo>
                      <a:pt x="94" y="115"/>
                    </a:lnTo>
                    <a:lnTo>
                      <a:pt x="94" y="117"/>
                    </a:lnTo>
                    <a:lnTo>
                      <a:pt x="92" y="117"/>
                    </a:lnTo>
                    <a:lnTo>
                      <a:pt x="90" y="118"/>
                    </a:lnTo>
                    <a:lnTo>
                      <a:pt x="88" y="118"/>
                    </a:lnTo>
                    <a:lnTo>
                      <a:pt x="90" y="120"/>
                    </a:lnTo>
                    <a:lnTo>
                      <a:pt x="92" y="120"/>
                    </a:lnTo>
                    <a:lnTo>
                      <a:pt x="94" y="120"/>
                    </a:lnTo>
                    <a:lnTo>
                      <a:pt x="96" y="122"/>
                    </a:lnTo>
                    <a:lnTo>
                      <a:pt x="97" y="124"/>
                    </a:lnTo>
                    <a:lnTo>
                      <a:pt x="99" y="126"/>
                    </a:lnTo>
                    <a:lnTo>
                      <a:pt x="101" y="128"/>
                    </a:lnTo>
                    <a:lnTo>
                      <a:pt x="101" y="129"/>
                    </a:lnTo>
                    <a:lnTo>
                      <a:pt x="99" y="135"/>
                    </a:lnTo>
                    <a:lnTo>
                      <a:pt x="99" y="137"/>
                    </a:lnTo>
                    <a:lnTo>
                      <a:pt x="99" y="139"/>
                    </a:lnTo>
                    <a:lnTo>
                      <a:pt x="101" y="139"/>
                    </a:lnTo>
                    <a:lnTo>
                      <a:pt x="103" y="141"/>
                    </a:lnTo>
                    <a:lnTo>
                      <a:pt x="107" y="141"/>
                    </a:lnTo>
                    <a:lnTo>
                      <a:pt x="110" y="142"/>
                    </a:lnTo>
                    <a:lnTo>
                      <a:pt x="114" y="144"/>
                    </a:lnTo>
                    <a:lnTo>
                      <a:pt x="116" y="146"/>
                    </a:lnTo>
                    <a:lnTo>
                      <a:pt x="118" y="148"/>
                    </a:lnTo>
                    <a:lnTo>
                      <a:pt x="119" y="152"/>
                    </a:lnTo>
                    <a:lnTo>
                      <a:pt x="123" y="153"/>
                    </a:lnTo>
                    <a:lnTo>
                      <a:pt x="127" y="153"/>
                    </a:lnTo>
                    <a:lnTo>
                      <a:pt x="130" y="153"/>
                    </a:lnTo>
                    <a:lnTo>
                      <a:pt x="134" y="155"/>
                    </a:lnTo>
                    <a:lnTo>
                      <a:pt x="136" y="159"/>
                    </a:lnTo>
                    <a:lnTo>
                      <a:pt x="140" y="163"/>
                    </a:lnTo>
                    <a:lnTo>
                      <a:pt x="143" y="166"/>
                    </a:lnTo>
                    <a:lnTo>
                      <a:pt x="145" y="170"/>
                    </a:lnTo>
                    <a:lnTo>
                      <a:pt x="145" y="176"/>
                    </a:lnTo>
                    <a:lnTo>
                      <a:pt x="143" y="177"/>
                    </a:lnTo>
                    <a:lnTo>
                      <a:pt x="143" y="179"/>
                    </a:lnTo>
                    <a:lnTo>
                      <a:pt x="143" y="183"/>
                    </a:lnTo>
                    <a:lnTo>
                      <a:pt x="143" y="185"/>
                    </a:lnTo>
                    <a:lnTo>
                      <a:pt x="141" y="185"/>
                    </a:lnTo>
                    <a:lnTo>
                      <a:pt x="140" y="183"/>
                    </a:lnTo>
                    <a:lnTo>
                      <a:pt x="136" y="181"/>
                    </a:lnTo>
                    <a:lnTo>
                      <a:pt x="134" y="177"/>
                    </a:lnTo>
                    <a:lnTo>
                      <a:pt x="132" y="176"/>
                    </a:lnTo>
                    <a:lnTo>
                      <a:pt x="129" y="176"/>
                    </a:lnTo>
                    <a:lnTo>
                      <a:pt x="123" y="176"/>
                    </a:lnTo>
                    <a:lnTo>
                      <a:pt x="119" y="176"/>
                    </a:lnTo>
                    <a:lnTo>
                      <a:pt x="114" y="176"/>
                    </a:lnTo>
                    <a:lnTo>
                      <a:pt x="112" y="177"/>
                    </a:lnTo>
                    <a:lnTo>
                      <a:pt x="112" y="179"/>
                    </a:lnTo>
                    <a:lnTo>
                      <a:pt x="114" y="183"/>
                    </a:lnTo>
                    <a:lnTo>
                      <a:pt x="116" y="185"/>
                    </a:lnTo>
                    <a:lnTo>
                      <a:pt x="116" y="187"/>
                    </a:lnTo>
                    <a:lnTo>
                      <a:pt x="116" y="189"/>
                    </a:lnTo>
                    <a:lnTo>
                      <a:pt x="116" y="190"/>
                    </a:lnTo>
                    <a:lnTo>
                      <a:pt x="118" y="190"/>
                    </a:lnTo>
                    <a:lnTo>
                      <a:pt x="119" y="192"/>
                    </a:lnTo>
                    <a:lnTo>
                      <a:pt x="121" y="194"/>
                    </a:lnTo>
                    <a:lnTo>
                      <a:pt x="119" y="194"/>
                    </a:lnTo>
                    <a:lnTo>
                      <a:pt x="118" y="198"/>
                    </a:lnTo>
                    <a:lnTo>
                      <a:pt x="116" y="200"/>
                    </a:lnTo>
                    <a:lnTo>
                      <a:pt x="114" y="201"/>
                    </a:lnTo>
                    <a:lnTo>
                      <a:pt x="110" y="205"/>
                    </a:lnTo>
                    <a:lnTo>
                      <a:pt x="108" y="203"/>
                    </a:lnTo>
                    <a:lnTo>
                      <a:pt x="107" y="201"/>
                    </a:lnTo>
                    <a:lnTo>
                      <a:pt x="105" y="200"/>
                    </a:lnTo>
                    <a:lnTo>
                      <a:pt x="103" y="198"/>
                    </a:lnTo>
                    <a:lnTo>
                      <a:pt x="101" y="198"/>
                    </a:lnTo>
                    <a:lnTo>
                      <a:pt x="103" y="198"/>
                    </a:lnTo>
                    <a:lnTo>
                      <a:pt x="105" y="201"/>
                    </a:lnTo>
                    <a:lnTo>
                      <a:pt x="105" y="207"/>
                    </a:lnTo>
                    <a:lnTo>
                      <a:pt x="107" y="212"/>
                    </a:lnTo>
                    <a:lnTo>
                      <a:pt x="108" y="218"/>
                    </a:lnTo>
                    <a:lnTo>
                      <a:pt x="108" y="222"/>
                    </a:lnTo>
                    <a:lnTo>
                      <a:pt x="110" y="224"/>
                    </a:lnTo>
                    <a:lnTo>
                      <a:pt x="110" y="225"/>
                    </a:lnTo>
                    <a:lnTo>
                      <a:pt x="112" y="227"/>
                    </a:lnTo>
                    <a:lnTo>
                      <a:pt x="112" y="231"/>
                    </a:lnTo>
                    <a:lnTo>
                      <a:pt x="114" y="235"/>
                    </a:lnTo>
                    <a:lnTo>
                      <a:pt x="116" y="238"/>
                    </a:lnTo>
                    <a:lnTo>
                      <a:pt x="116" y="240"/>
                    </a:lnTo>
                    <a:lnTo>
                      <a:pt x="116" y="242"/>
                    </a:lnTo>
                    <a:lnTo>
                      <a:pt x="116" y="240"/>
                    </a:lnTo>
                    <a:lnTo>
                      <a:pt x="114" y="240"/>
                    </a:lnTo>
                    <a:lnTo>
                      <a:pt x="112" y="238"/>
                    </a:lnTo>
                    <a:lnTo>
                      <a:pt x="110" y="235"/>
                    </a:lnTo>
                    <a:lnTo>
                      <a:pt x="108" y="233"/>
                    </a:lnTo>
                    <a:lnTo>
                      <a:pt x="107" y="231"/>
                    </a:lnTo>
                    <a:lnTo>
                      <a:pt x="105" y="231"/>
                    </a:lnTo>
                    <a:lnTo>
                      <a:pt x="103" y="231"/>
                    </a:lnTo>
                    <a:lnTo>
                      <a:pt x="103" y="233"/>
                    </a:lnTo>
                    <a:lnTo>
                      <a:pt x="103" y="236"/>
                    </a:lnTo>
                    <a:lnTo>
                      <a:pt x="103" y="238"/>
                    </a:lnTo>
                    <a:lnTo>
                      <a:pt x="101" y="240"/>
                    </a:lnTo>
                    <a:lnTo>
                      <a:pt x="99" y="240"/>
                    </a:lnTo>
                    <a:lnTo>
                      <a:pt x="97" y="238"/>
                    </a:lnTo>
                    <a:lnTo>
                      <a:pt x="97" y="235"/>
                    </a:lnTo>
                    <a:lnTo>
                      <a:pt x="97" y="233"/>
                    </a:lnTo>
                    <a:lnTo>
                      <a:pt x="96" y="229"/>
                    </a:lnTo>
                    <a:lnTo>
                      <a:pt x="96" y="227"/>
                    </a:lnTo>
                    <a:lnTo>
                      <a:pt x="94" y="224"/>
                    </a:lnTo>
                    <a:lnTo>
                      <a:pt x="92" y="224"/>
                    </a:lnTo>
                    <a:lnTo>
                      <a:pt x="92" y="225"/>
                    </a:lnTo>
                    <a:lnTo>
                      <a:pt x="90" y="227"/>
                    </a:lnTo>
                    <a:lnTo>
                      <a:pt x="90" y="229"/>
                    </a:lnTo>
                    <a:lnTo>
                      <a:pt x="88" y="231"/>
                    </a:lnTo>
                    <a:lnTo>
                      <a:pt x="85" y="229"/>
                    </a:lnTo>
                    <a:lnTo>
                      <a:pt x="83" y="227"/>
                    </a:lnTo>
                    <a:lnTo>
                      <a:pt x="79" y="224"/>
                    </a:lnTo>
                    <a:lnTo>
                      <a:pt x="77" y="222"/>
                    </a:lnTo>
                    <a:lnTo>
                      <a:pt x="76" y="220"/>
                    </a:lnTo>
                    <a:lnTo>
                      <a:pt x="70" y="218"/>
                    </a:lnTo>
                    <a:lnTo>
                      <a:pt x="66" y="214"/>
                    </a:lnTo>
                    <a:lnTo>
                      <a:pt x="61" y="211"/>
                    </a:lnTo>
                    <a:lnTo>
                      <a:pt x="59" y="209"/>
                    </a:lnTo>
                    <a:lnTo>
                      <a:pt x="61" y="207"/>
                    </a:lnTo>
                    <a:lnTo>
                      <a:pt x="63" y="205"/>
                    </a:lnTo>
                    <a:lnTo>
                      <a:pt x="65" y="205"/>
                    </a:lnTo>
                    <a:lnTo>
                      <a:pt x="66" y="203"/>
                    </a:lnTo>
                    <a:lnTo>
                      <a:pt x="66" y="200"/>
                    </a:lnTo>
                    <a:lnTo>
                      <a:pt x="65" y="198"/>
                    </a:lnTo>
                    <a:lnTo>
                      <a:pt x="65" y="194"/>
                    </a:lnTo>
                    <a:lnTo>
                      <a:pt x="61" y="190"/>
                    </a:lnTo>
                    <a:lnTo>
                      <a:pt x="59" y="189"/>
                    </a:lnTo>
                    <a:lnTo>
                      <a:pt x="55" y="187"/>
                    </a:lnTo>
                    <a:lnTo>
                      <a:pt x="54" y="187"/>
                    </a:lnTo>
                    <a:lnTo>
                      <a:pt x="50" y="189"/>
                    </a:lnTo>
                    <a:lnTo>
                      <a:pt x="50" y="187"/>
                    </a:lnTo>
                    <a:lnTo>
                      <a:pt x="50" y="183"/>
                    </a:lnTo>
                    <a:lnTo>
                      <a:pt x="48" y="181"/>
                    </a:lnTo>
                    <a:lnTo>
                      <a:pt x="46" y="177"/>
                    </a:lnTo>
                    <a:lnTo>
                      <a:pt x="44" y="176"/>
                    </a:lnTo>
                    <a:lnTo>
                      <a:pt x="43" y="172"/>
                    </a:lnTo>
                    <a:lnTo>
                      <a:pt x="43" y="170"/>
                    </a:lnTo>
                    <a:lnTo>
                      <a:pt x="44" y="170"/>
                    </a:lnTo>
                    <a:lnTo>
                      <a:pt x="46" y="170"/>
                    </a:lnTo>
                    <a:lnTo>
                      <a:pt x="48" y="168"/>
                    </a:lnTo>
                    <a:lnTo>
                      <a:pt x="50" y="166"/>
                    </a:lnTo>
                    <a:lnTo>
                      <a:pt x="52" y="165"/>
                    </a:lnTo>
                    <a:lnTo>
                      <a:pt x="54" y="163"/>
                    </a:lnTo>
                    <a:lnTo>
                      <a:pt x="55" y="161"/>
                    </a:lnTo>
                    <a:lnTo>
                      <a:pt x="57" y="161"/>
                    </a:lnTo>
                    <a:lnTo>
                      <a:pt x="59" y="163"/>
                    </a:lnTo>
                    <a:lnTo>
                      <a:pt x="61" y="163"/>
                    </a:lnTo>
                    <a:lnTo>
                      <a:pt x="65" y="163"/>
                    </a:lnTo>
                    <a:lnTo>
                      <a:pt x="66" y="161"/>
                    </a:lnTo>
                    <a:lnTo>
                      <a:pt x="70" y="159"/>
                    </a:lnTo>
                    <a:lnTo>
                      <a:pt x="74" y="159"/>
                    </a:lnTo>
                    <a:lnTo>
                      <a:pt x="77" y="161"/>
                    </a:lnTo>
                    <a:lnTo>
                      <a:pt x="79" y="163"/>
                    </a:lnTo>
                    <a:lnTo>
                      <a:pt x="83" y="163"/>
                    </a:lnTo>
                    <a:lnTo>
                      <a:pt x="87" y="165"/>
                    </a:lnTo>
                    <a:lnTo>
                      <a:pt x="88" y="165"/>
                    </a:lnTo>
                    <a:lnTo>
                      <a:pt x="94" y="166"/>
                    </a:lnTo>
                    <a:lnTo>
                      <a:pt x="97" y="168"/>
                    </a:lnTo>
                    <a:lnTo>
                      <a:pt x="101" y="170"/>
                    </a:lnTo>
                    <a:lnTo>
                      <a:pt x="103" y="172"/>
                    </a:lnTo>
                    <a:lnTo>
                      <a:pt x="105" y="172"/>
                    </a:lnTo>
                    <a:lnTo>
                      <a:pt x="105" y="170"/>
                    </a:lnTo>
                    <a:lnTo>
                      <a:pt x="103" y="168"/>
                    </a:lnTo>
                    <a:lnTo>
                      <a:pt x="101" y="166"/>
                    </a:lnTo>
                    <a:lnTo>
                      <a:pt x="101" y="165"/>
                    </a:lnTo>
                    <a:lnTo>
                      <a:pt x="101" y="161"/>
                    </a:lnTo>
                    <a:lnTo>
                      <a:pt x="105" y="159"/>
                    </a:lnTo>
                    <a:lnTo>
                      <a:pt x="101" y="161"/>
                    </a:lnTo>
                    <a:lnTo>
                      <a:pt x="99" y="163"/>
                    </a:lnTo>
                    <a:lnTo>
                      <a:pt x="97" y="163"/>
                    </a:lnTo>
                    <a:lnTo>
                      <a:pt x="96" y="163"/>
                    </a:lnTo>
                    <a:lnTo>
                      <a:pt x="90" y="161"/>
                    </a:lnTo>
                    <a:lnTo>
                      <a:pt x="87" y="159"/>
                    </a:lnTo>
                    <a:lnTo>
                      <a:pt x="83" y="155"/>
                    </a:lnTo>
                    <a:lnTo>
                      <a:pt x="77" y="153"/>
                    </a:lnTo>
                    <a:lnTo>
                      <a:pt x="76" y="153"/>
                    </a:lnTo>
                    <a:lnTo>
                      <a:pt x="72" y="155"/>
                    </a:lnTo>
                    <a:lnTo>
                      <a:pt x="70" y="155"/>
                    </a:lnTo>
                    <a:lnTo>
                      <a:pt x="66" y="157"/>
                    </a:lnTo>
                    <a:lnTo>
                      <a:pt x="65" y="155"/>
                    </a:lnTo>
                    <a:lnTo>
                      <a:pt x="61" y="153"/>
                    </a:lnTo>
                    <a:lnTo>
                      <a:pt x="59" y="150"/>
                    </a:lnTo>
                    <a:lnTo>
                      <a:pt x="57" y="148"/>
                    </a:lnTo>
                    <a:lnTo>
                      <a:pt x="55" y="150"/>
                    </a:lnTo>
                    <a:lnTo>
                      <a:pt x="54" y="152"/>
                    </a:lnTo>
                    <a:lnTo>
                      <a:pt x="52" y="153"/>
                    </a:lnTo>
                    <a:lnTo>
                      <a:pt x="52" y="155"/>
                    </a:lnTo>
                    <a:lnTo>
                      <a:pt x="50" y="157"/>
                    </a:lnTo>
                    <a:lnTo>
                      <a:pt x="48" y="157"/>
                    </a:lnTo>
                    <a:lnTo>
                      <a:pt x="48" y="155"/>
                    </a:lnTo>
                    <a:lnTo>
                      <a:pt x="46" y="153"/>
                    </a:lnTo>
                    <a:lnTo>
                      <a:pt x="46" y="152"/>
                    </a:lnTo>
                    <a:lnTo>
                      <a:pt x="44" y="150"/>
                    </a:lnTo>
                    <a:lnTo>
                      <a:pt x="43" y="148"/>
                    </a:lnTo>
                    <a:lnTo>
                      <a:pt x="41" y="146"/>
                    </a:lnTo>
                    <a:lnTo>
                      <a:pt x="39" y="144"/>
                    </a:lnTo>
                    <a:lnTo>
                      <a:pt x="37" y="142"/>
                    </a:lnTo>
                    <a:lnTo>
                      <a:pt x="39" y="139"/>
                    </a:lnTo>
                    <a:lnTo>
                      <a:pt x="41" y="137"/>
                    </a:lnTo>
                    <a:lnTo>
                      <a:pt x="43" y="137"/>
                    </a:lnTo>
                    <a:lnTo>
                      <a:pt x="46" y="135"/>
                    </a:lnTo>
                    <a:lnTo>
                      <a:pt x="50" y="137"/>
                    </a:lnTo>
                    <a:lnTo>
                      <a:pt x="52" y="137"/>
                    </a:lnTo>
                    <a:lnTo>
                      <a:pt x="50" y="135"/>
                    </a:lnTo>
                    <a:lnTo>
                      <a:pt x="48" y="133"/>
                    </a:lnTo>
                    <a:lnTo>
                      <a:pt x="46" y="129"/>
                    </a:lnTo>
                    <a:lnTo>
                      <a:pt x="46" y="128"/>
                    </a:lnTo>
                    <a:lnTo>
                      <a:pt x="44" y="129"/>
                    </a:lnTo>
                    <a:lnTo>
                      <a:pt x="43" y="129"/>
                    </a:lnTo>
                    <a:lnTo>
                      <a:pt x="39" y="129"/>
                    </a:lnTo>
                    <a:lnTo>
                      <a:pt x="37" y="129"/>
                    </a:lnTo>
                    <a:lnTo>
                      <a:pt x="37" y="128"/>
                    </a:lnTo>
                    <a:lnTo>
                      <a:pt x="37" y="133"/>
                    </a:lnTo>
                    <a:lnTo>
                      <a:pt x="35" y="137"/>
                    </a:lnTo>
                    <a:lnTo>
                      <a:pt x="33" y="137"/>
                    </a:lnTo>
                    <a:lnTo>
                      <a:pt x="32" y="135"/>
                    </a:lnTo>
                    <a:lnTo>
                      <a:pt x="30" y="133"/>
                    </a:lnTo>
                    <a:lnTo>
                      <a:pt x="28" y="129"/>
                    </a:lnTo>
                    <a:lnTo>
                      <a:pt x="26" y="126"/>
                    </a:lnTo>
                    <a:lnTo>
                      <a:pt x="24" y="122"/>
                    </a:lnTo>
                    <a:lnTo>
                      <a:pt x="21" y="118"/>
                    </a:lnTo>
                    <a:lnTo>
                      <a:pt x="19" y="117"/>
                    </a:lnTo>
                    <a:lnTo>
                      <a:pt x="17" y="115"/>
                    </a:lnTo>
                    <a:lnTo>
                      <a:pt x="15" y="111"/>
                    </a:lnTo>
                    <a:lnTo>
                      <a:pt x="13" y="109"/>
                    </a:lnTo>
                    <a:lnTo>
                      <a:pt x="11" y="105"/>
                    </a:lnTo>
                    <a:lnTo>
                      <a:pt x="8" y="104"/>
                    </a:lnTo>
                    <a:lnTo>
                      <a:pt x="4" y="104"/>
                    </a:lnTo>
                    <a:lnTo>
                      <a:pt x="2" y="104"/>
                    </a:lnTo>
                    <a:lnTo>
                      <a:pt x="2" y="102"/>
                    </a:lnTo>
                    <a:lnTo>
                      <a:pt x="0" y="100"/>
                    </a:lnTo>
                    <a:lnTo>
                      <a:pt x="0" y="98"/>
                    </a:lnTo>
                    <a:lnTo>
                      <a:pt x="2" y="96"/>
                    </a:lnTo>
                    <a:lnTo>
                      <a:pt x="4" y="96"/>
                    </a:lnTo>
                    <a:lnTo>
                      <a:pt x="2" y="94"/>
                    </a:lnTo>
                    <a:lnTo>
                      <a:pt x="2" y="93"/>
                    </a:lnTo>
                    <a:lnTo>
                      <a:pt x="2" y="91"/>
                    </a:lnTo>
                    <a:lnTo>
                      <a:pt x="4" y="89"/>
                    </a:lnTo>
                    <a:lnTo>
                      <a:pt x="6" y="87"/>
                    </a:lnTo>
                    <a:lnTo>
                      <a:pt x="8" y="87"/>
                    </a:lnTo>
                    <a:lnTo>
                      <a:pt x="11" y="81"/>
                    </a:lnTo>
                    <a:lnTo>
                      <a:pt x="13" y="74"/>
                    </a:lnTo>
                    <a:lnTo>
                      <a:pt x="15" y="67"/>
                    </a:lnTo>
                    <a:lnTo>
                      <a:pt x="17" y="61"/>
                    </a:lnTo>
                    <a:lnTo>
                      <a:pt x="19" y="57"/>
                    </a:lnTo>
                    <a:lnTo>
                      <a:pt x="19" y="54"/>
                    </a:lnTo>
                    <a:lnTo>
                      <a:pt x="21" y="50"/>
                    </a:lnTo>
                    <a:lnTo>
                      <a:pt x="21" y="46"/>
                    </a:lnTo>
                    <a:lnTo>
                      <a:pt x="22" y="43"/>
                    </a:lnTo>
                    <a:lnTo>
                      <a:pt x="24" y="41"/>
                    </a:lnTo>
                    <a:lnTo>
                      <a:pt x="28" y="39"/>
                    </a:lnTo>
                    <a:lnTo>
                      <a:pt x="35" y="39"/>
                    </a:lnTo>
                    <a:lnTo>
                      <a:pt x="44" y="39"/>
                    </a:lnTo>
                    <a:lnTo>
                      <a:pt x="52" y="37"/>
                    </a:lnTo>
                    <a:lnTo>
                      <a:pt x="55" y="35"/>
                    </a:lnTo>
                    <a:lnTo>
                      <a:pt x="59" y="32"/>
                    </a:lnTo>
                    <a:lnTo>
                      <a:pt x="61" y="30"/>
                    </a:lnTo>
                    <a:lnTo>
                      <a:pt x="63" y="26"/>
                    </a:lnTo>
                    <a:lnTo>
                      <a:pt x="66" y="22"/>
                    </a:lnTo>
                    <a:lnTo>
                      <a:pt x="68" y="21"/>
                    </a:lnTo>
                    <a:lnTo>
                      <a:pt x="70" y="21"/>
                    </a:lnTo>
                    <a:lnTo>
                      <a:pt x="74" y="22"/>
                    </a:lnTo>
                    <a:lnTo>
                      <a:pt x="76" y="24"/>
                    </a:lnTo>
                    <a:lnTo>
                      <a:pt x="79" y="26"/>
                    </a:lnTo>
                    <a:lnTo>
                      <a:pt x="81" y="26"/>
                    </a:lnTo>
                    <a:lnTo>
                      <a:pt x="83" y="26"/>
                    </a:lnTo>
                    <a:lnTo>
                      <a:pt x="85" y="24"/>
                    </a:lnTo>
                    <a:lnTo>
                      <a:pt x="87" y="21"/>
                    </a:lnTo>
                    <a:lnTo>
                      <a:pt x="87" y="17"/>
                    </a:lnTo>
                    <a:lnTo>
                      <a:pt x="88" y="15"/>
                    </a:lnTo>
                    <a:lnTo>
                      <a:pt x="90" y="15"/>
                    </a:lnTo>
                    <a:lnTo>
                      <a:pt x="92" y="13"/>
                    </a:lnTo>
                    <a:lnTo>
                      <a:pt x="96" y="13"/>
                    </a:lnTo>
                    <a:lnTo>
                      <a:pt x="101" y="13"/>
                    </a:lnTo>
                    <a:lnTo>
                      <a:pt x="105" y="13"/>
                    </a:lnTo>
                    <a:lnTo>
                      <a:pt x="110" y="13"/>
                    </a:lnTo>
                    <a:lnTo>
                      <a:pt x="114" y="13"/>
                    </a:lnTo>
                    <a:lnTo>
                      <a:pt x="118" y="10"/>
                    </a:lnTo>
                    <a:lnTo>
                      <a:pt x="121" y="8"/>
                    </a:lnTo>
                    <a:lnTo>
                      <a:pt x="123" y="8"/>
                    </a:lnTo>
                    <a:lnTo>
                      <a:pt x="125" y="6"/>
                    </a:lnTo>
                    <a:lnTo>
                      <a:pt x="129" y="6"/>
                    </a:lnTo>
                    <a:lnTo>
                      <a:pt x="132" y="8"/>
                    </a:lnTo>
                    <a:lnTo>
                      <a:pt x="136" y="10"/>
                    </a:lnTo>
                    <a:lnTo>
                      <a:pt x="141" y="10"/>
                    </a:lnTo>
                    <a:lnTo>
                      <a:pt x="149" y="11"/>
                    </a:lnTo>
                    <a:lnTo>
                      <a:pt x="154" y="11"/>
                    </a:lnTo>
                    <a:lnTo>
                      <a:pt x="156" y="11"/>
                    </a:lnTo>
                    <a:lnTo>
                      <a:pt x="158" y="13"/>
                    </a:lnTo>
                    <a:lnTo>
                      <a:pt x="162" y="13"/>
                    </a:lnTo>
                    <a:lnTo>
                      <a:pt x="165" y="13"/>
                    </a:lnTo>
                    <a:lnTo>
                      <a:pt x="167" y="15"/>
                    </a:lnTo>
                    <a:lnTo>
                      <a:pt x="171" y="13"/>
                    </a:lnTo>
                    <a:lnTo>
                      <a:pt x="171" y="11"/>
                    </a:lnTo>
                    <a:lnTo>
                      <a:pt x="173" y="11"/>
                    </a:lnTo>
                    <a:lnTo>
                      <a:pt x="174" y="11"/>
                    </a:lnTo>
                    <a:lnTo>
                      <a:pt x="178" y="11"/>
                    </a:lnTo>
                    <a:lnTo>
                      <a:pt x="180" y="11"/>
                    </a:lnTo>
                    <a:lnTo>
                      <a:pt x="182" y="11"/>
                    </a:lnTo>
                    <a:lnTo>
                      <a:pt x="187" y="11"/>
                    </a:lnTo>
                    <a:lnTo>
                      <a:pt x="189" y="11"/>
                    </a:lnTo>
                    <a:lnTo>
                      <a:pt x="189" y="10"/>
                    </a:lnTo>
                    <a:lnTo>
                      <a:pt x="189" y="4"/>
                    </a:lnTo>
                    <a:lnTo>
                      <a:pt x="189" y="2"/>
                    </a:lnTo>
                    <a:lnTo>
                      <a:pt x="18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6" name="Freeform 1572"/>
              <p:cNvSpPr>
                <a:spLocks/>
              </p:cNvSpPr>
              <p:nvPr/>
            </p:nvSpPr>
            <p:spPr bwMode="auto">
              <a:xfrm>
                <a:off x="5045075" y="2133600"/>
                <a:ext cx="322263" cy="311150"/>
              </a:xfrm>
              <a:custGeom>
                <a:avLst/>
                <a:gdLst>
                  <a:gd name="T0" fmla="*/ 179 w 404"/>
                  <a:gd name="T1" fmla="*/ 9 h 391"/>
                  <a:gd name="T2" fmla="*/ 216 w 404"/>
                  <a:gd name="T3" fmla="*/ 20 h 391"/>
                  <a:gd name="T4" fmla="*/ 221 w 404"/>
                  <a:gd name="T5" fmla="*/ 27 h 391"/>
                  <a:gd name="T6" fmla="*/ 228 w 404"/>
                  <a:gd name="T7" fmla="*/ 40 h 391"/>
                  <a:gd name="T8" fmla="*/ 234 w 404"/>
                  <a:gd name="T9" fmla="*/ 53 h 391"/>
                  <a:gd name="T10" fmla="*/ 225 w 404"/>
                  <a:gd name="T11" fmla="*/ 53 h 391"/>
                  <a:gd name="T12" fmla="*/ 199 w 404"/>
                  <a:gd name="T13" fmla="*/ 62 h 391"/>
                  <a:gd name="T14" fmla="*/ 201 w 404"/>
                  <a:gd name="T15" fmla="*/ 81 h 391"/>
                  <a:gd name="T16" fmla="*/ 195 w 404"/>
                  <a:gd name="T17" fmla="*/ 97 h 391"/>
                  <a:gd name="T18" fmla="*/ 216 w 404"/>
                  <a:gd name="T19" fmla="*/ 121 h 391"/>
                  <a:gd name="T20" fmla="*/ 245 w 404"/>
                  <a:gd name="T21" fmla="*/ 158 h 391"/>
                  <a:gd name="T22" fmla="*/ 292 w 404"/>
                  <a:gd name="T23" fmla="*/ 212 h 391"/>
                  <a:gd name="T24" fmla="*/ 329 w 404"/>
                  <a:gd name="T25" fmla="*/ 221 h 391"/>
                  <a:gd name="T26" fmla="*/ 342 w 404"/>
                  <a:gd name="T27" fmla="*/ 241 h 391"/>
                  <a:gd name="T28" fmla="*/ 384 w 404"/>
                  <a:gd name="T29" fmla="*/ 267 h 391"/>
                  <a:gd name="T30" fmla="*/ 402 w 404"/>
                  <a:gd name="T31" fmla="*/ 291 h 391"/>
                  <a:gd name="T32" fmla="*/ 395 w 404"/>
                  <a:gd name="T33" fmla="*/ 293 h 391"/>
                  <a:gd name="T34" fmla="*/ 373 w 404"/>
                  <a:gd name="T35" fmla="*/ 282 h 391"/>
                  <a:gd name="T36" fmla="*/ 358 w 404"/>
                  <a:gd name="T37" fmla="*/ 284 h 391"/>
                  <a:gd name="T38" fmla="*/ 355 w 404"/>
                  <a:gd name="T39" fmla="*/ 306 h 391"/>
                  <a:gd name="T40" fmla="*/ 373 w 404"/>
                  <a:gd name="T41" fmla="*/ 328 h 391"/>
                  <a:gd name="T42" fmla="*/ 366 w 404"/>
                  <a:gd name="T43" fmla="*/ 335 h 391"/>
                  <a:gd name="T44" fmla="*/ 358 w 404"/>
                  <a:gd name="T45" fmla="*/ 359 h 391"/>
                  <a:gd name="T46" fmla="*/ 340 w 404"/>
                  <a:gd name="T47" fmla="*/ 387 h 391"/>
                  <a:gd name="T48" fmla="*/ 320 w 404"/>
                  <a:gd name="T49" fmla="*/ 380 h 391"/>
                  <a:gd name="T50" fmla="*/ 325 w 404"/>
                  <a:gd name="T51" fmla="*/ 356 h 391"/>
                  <a:gd name="T52" fmla="*/ 329 w 404"/>
                  <a:gd name="T53" fmla="*/ 337 h 391"/>
                  <a:gd name="T54" fmla="*/ 307 w 404"/>
                  <a:gd name="T55" fmla="*/ 295 h 391"/>
                  <a:gd name="T56" fmla="*/ 287 w 404"/>
                  <a:gd name="T57" fmla="*/ 287 h 391"/>
                  <a:gd name="T58" fmla="*/ 281 w 404"/>
                  <a:gd name="T59" fmla="*/ 274 h 391"/>
                  <a:gd name="T60" fmla="*/ 263 w 404"/>
                  <a:gd name="T61" fmla="*/ 260 h 391"/>
                  <a:gd name="T62" fmla="*/ 245 w 404"/>
                  <a:gd name="T63" fmla="*/ 252 h 391"/>
                  <a:gd name="T64" fmla="*/ 216 w 404"/>
                  <a:gd name="T65" fmla="*/ 241 h 391"/>
                  <a:gd name="T66" fmla="*/ 186 w 404"/>
                  <a:gd name="T67" fmla="*/ 210 h 391"/>
                  <a:gd name="T68" fmla="*/ 168 w 404"/>
                  <a:gd name="T69" fmla="*/ 193 h 391"/>
                  <a:gd name="T70" fmla="*/ 148 w 404"/>
                  <a:gd name="T71" fmla="*/ 167 h 391"/>
                  <a:gd name="T72" fmla="*/ 131 w 404"/>
                  <a:gd name="T73" fmla="*/ 147 h 391"/>
                  <a:gd name="T74" fmla="*/ 89 w 404"/>
                  <a:gd name="T75" fmla="*/ 112 h 391"/>
                  <a:gd name="T76" fmla="*/ 44 w 404"/>
                  <a:gd name="T77" fmla="*/ 127 h 391"/>
                  <a:gd name="T78" fmla="*/ 23 w 404"/>
                  <a:gd name="T79" fmla="*/ 121 h 391"/>
                  <a:gd name="T80" fmla="*/ 7 w 404"/>
                  <a:gd name="T81" fmla="*/ 108 h 391"/>
                  <a:gd name="T82" fmla="*/ 9 w 404"/>
                  <a:gd name="T83" fmla="*/ 86 h 391"/>
                  <a:gd name="T84" fmla="*/ 7 w 404"/>
                  <a:gd name="T85" fmla="*/ 70 h 391"/>
                  <a:gd name="T86" fmla="*/ 5 w 404"/>
                  <a:gd name="T87" fmla="*/ 57 h 391"/>
                  <a:gd name="T88" fmla="*/ 18 w 404"/>
                  <a:gd name="T89" fmla="*/ 42 h 391"/>
                  <a:gd name="T90" fmla="*/ 36 w 404"/>
                  <a:gd name="T91" fmla="*/ 33 h 391"/>
                  <a:gd name="T92" fmla="*/ 53 w 404"/>
                  <a:gd name="T93" fmla="*/ 24 h 391"/>
                  <a:gd name="T94" fmla="*/ 66 w 404"/>
                  <a:gd name="T95" fmla="*/ 40 h 391"/>
                  <a:gd name="T96" fmla="*/ 80 w 404"/>
                  <a:gd name="T97" fmla="*/ 27 h 391"/>
                  <a:gd name="T98" fmla="*/ 89 w 404"/>
                  <a:gd name="T99" fmla="*/ 27 h 391"/>
                  <a:gd name="T100" fmla="*/ 106 w 404"/>
                  <a:gd name="T101" fmla="*/ 25 h 391"/>
                  <a:gd name="T102" fmla="*/ 108 w 404"/>
                  <a:gd name="T103" fmla="*/ 18 h 391"/>
                  <a:gd name="T104" fmla="*/ 120 w 404"/>
                  <a:gd name="T105" fmla="*/ 11 h 391"/>
                  <a:gd name="T106" fmla="*/ 137 w 404"/>
                  <a:gd name="T107" fmla="*/ 7 h 391"/>
                  <a:gd name="T108" fmla="*/ 166 w 404"/>
                  <a:gd name="T109" fmla="*/ 0 h 3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4"/>
                  <a:gd name="T166" fmla="*/ 0 h 391"/>
                  <a:gd name="T167" fmla="*/ 404 w 404"/>
                  <a:gd name="T168" fmla="*/ 391 h 39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4" h="391">
                    <a:moveTo>
                      <a:pt x="170" y="0"/>
                    </a:moveTo>
                    <a:lnTo>
                      <a:pt x="172" y="1"/>
                    </a:lnTo>
                    <a:lnTo>
                      <a:pt x="173" y="3"/>
                    </a:lnTo>
                    <a:lnTo>
                      <a:pt x="175" y="5"/>
                    </a:lnTo>
                    <a:lnTo>
                      <a:pt x="175" y="7"/>
                    </a:lnTo>
                    <a:lnTo>
                      <a:pt x="177" y="9"/>
                    </a:lnTo>
                    <a:lnTo>
                      <a:pt x="179" y="9"/>
                    </a:lnTo>
                    <a:lnTo>
                      <a:pt x="184" y="11"/>
                    </a:lnTo>
                    <a:lnTo>
                      <a:pt x="190" y="12"/>
                    </a:lnTo>
                    <a:lnTo>
                      <a:pt x="194" y="16"/>
                    </a:lnTo>
                    <a:lnTo>
                      <a:pt x="199" y="18"/>
                    </a:lnTo>
                    <a:lnTo>
                      <a:pt x="205" y="20"/>
                    </a:lnTo>
                    <a:lnTo>
                      <a:pt x="210" y="20"/>
                    </a:lnTo>
                    <a:lnTo>
                      <a:pt x="216" y="20"/>
                    </a:lnTo>
                    <a:lnTo>
                      <a:pt x="219" y="20"/>
                    </a:lnTo>
                    <a:lnTo>
                      <a:pt x="219" y="22"/>
                    </a:lnTo>
                    <a:lnTo>
                      <a:pt x="219" y="24"/>
                    </a:lnTo>
                    <a:lnTo>
                      <a:pt x="217" y="25"/>
                    </a:lnTo>
                    <a:lnTo>
                      <a:pt x="219" y="27"/>
                    </a:lnTo>
                    <a:lnTo>
                      <a:pt x="221" y="27"/>
                    </a:lnTo>
                    <a:lnTo>
                      <a:pt x="223" y="29"/>
                    </a:lnTo>
                    <a:lnTo>
                      <a:pt x="225" y="31"/>
                    </a:lnTo>
                    <a:lnTo>
                      <a:pt x="225" y="33"/>
                    </a:lnTo>
                    <a:lnTo>
                      <a:pt x="225" y="35"/>
                    </a:lnTo>
                    <a:lnTo>
                      <a:pt x="225" y="36"/>
                    </a:lnTo>
                    <a:lnTo>
                      <a:pt x="227" y="38"/>
                    </a:lnTo>
                    <a:lnTo>
                      <a:pt x="228" y="40"/>
                    </a:lnTo>
                    <a:lnTo>
                      <a:pt x="232" y="42"/>
                    </a:lnTo>
                    <a:lnTo>
                      <a:pt x="236" y="44"/>
                    </a:lnTo>
                    <a:lnTo>
                      <a:pt x="238" y="48"/>
                    </a:lnTo>
                    <a:lnTo>
                      <a:pt x="238" y="51"/>
                    </a:lnTo>
                    <a:lnTo>
                      <a:pt x="238" y="55"/>
                    </a:lnTo>
                    <a:lnTo>
                      <a:pt x="236" y="55"/>
                    </a:lnTo>
                    <a:lnTo>
                      <a:pt x="234" y="53"/>
                    </a:lnTo>
                    <a:lnTo>
                      <a:pt x="232" y="51"/>
                    </a:lnTo>
                    <a:lnTo>
                      <a:pt x="232" y="49"/>
                    </a:lnTo>
                    <a:lnTo>
                      <a:pt x="230" y="48"/>
                    </a:lnTo>
                    <a:lnTo>
                      <a:pt x="228" y="48"/>
                    </a:lnTo>
                    <a:lnTo>
                      <a:pt x="227" y="49"/>
                    </a:lnTo>
                    <a:lnTo>
                      <a:pt x="225" y="53"/>
                    </a:lnTo>
                    <a:lnTo>
                      <a:pt x="225" y="55"/>
                    </a:lnTo>
                    <a:lnTo>
                      <a:pt x="223" y="57"/>
                    </a:lnTo>
                    <a:lnTo>
                      <a:pt x="219" y="59"/>
                    </a:lnTo>
                    <a:lnTo>
                      <a:pt x="214" y="60"/>
                    </a:lnTo>
                    <a:lnTo>
                      <a:pt x="208" y="60"/>
                    </a:lnTo>
                    <a:lnTo>
                      <a:pt x="203" y="60"/>
                    </a:lnTo>
                    <a:lnTo>
                      <a:pt x="199" y="62"/>
                    </a:lnTo>
                    <a:lnTo>
                      <a:pt x="197" y="64"/>
                    </a:lnTo>
                    <a:lnTo>
                      <a:pt x="195" y="66"/>
                    </a:lnTo>
                    <a:lnTo>
                      <a:pt x="197" y="68"/>
                    </a:lnTo>
                    <a:lnTo>
                      <a:pt x="199" y="72"/>
                    </a:lnTo>
                    <a:lnTo>
                      <a:pt x="199" y="73"/>
                    </a:lnTo>
                    <a:lnTo>
                      <a:pt x="201" y="77"/>
                    </a:lnTo>
                    <a:lnTo>
                      <a:pt x="201" y="81"/>
                    </a:lnTo>
                    <a:lnTo>
                      <a:pt x="199" y="83"/>
                    </a:lnTo>
                    <a:lnTo>
                      <a:pt x="197" y="83"/>
                    </a:lnTo>
                    <a:lnTo>
                      <a:pt x="195" y="84"/>
                    </a:lnTo>
                    <a:lnTo>
                      <a:pt x="194" y="84"/>
                    </a:lnTo>
                    <a:lnTo>
                      <a:pt x="194" y="86"/>
                    </a:lnTo>
                    <a:lnTo>
                      <a:pt x="194" y="90"/>
                    </a:lnTo>
                    <a:lnTo>
                      <a:pt x="195" y="97"/>
                    </a:lnTo>
                    <a:lnTo>
                      <a:pt x="197" y="105"/>
                    </a:lnTo>
                    <a:lnTo>
                      <a:pt x="199" y="112"/>
                    </a:lnTo>
                    <a:lnTo>
                      <a:pt x="201" y="116"/>
                    </a:lnTo>
                    <a:lnTo>
                      <a:pt x="205" y="118"/>
                    </a:lnTo>
                    <a:lnTo>
                      <a:pt x="208" y="119"/>
                    </a:lnTo>
                    <a:lnTo>
                      <a:pt x="212" y="121"/>
                    </a:lnTo>
                    <a:lnTo>
                      <a:pt x="216" y="121"/>
                    </a:lnTo>
                    <a:lnTo>
                      <a:pt x="219" y="123"/>
                    </a:lnTo>
                    <a:lnTo>
                      <a:pt x="225" y="127"/>
                    </a:lnTo>
                    <a:lnTo>
                      <a:pt x="230" y="132"/>
                    </a:lnTo>
                    <a:lnTo>
                      <a:pt x="234" y="138"/>
                    </a:lnTo>
                    <a:lnTo>
                      <a:pt x="238" y="145"/>
                    </a:lnTo>
                    <a:lnTo>
                      <a:pt x="241" y="151"/>
                    </a:lnTo>
                    <a:lnTo>
                      <a:pt x="245" y="158"/>
                    </a:lnTo>
                    <a:lnTo>
                      <a:pt x="249" y="166"/>
                    </a:lnTo>
                    <a:lnTo>
                      <a:pt x="252" y="173"/>
                    </a:lnTo>
                    <a:lnTo>
                      <a:pt x="256" y="180"/>
                    </a:lnTo>
                    <a:lnTo>
                      <a:pt x="261" y="188"/>
                    </a:lnTo>
                    <a:lnTo>
                      <a:pt x="269" y="195"/>
                    </a:lnTo>
                    <a:lnTo>
                      <a:pt x="280" y="204"/>
                    </a:lnTo>
                    <a:lnTo>
                      <a:pt x="292" y="212"/>
                    </a:lnTo>
                    <a:lnTo>
                      <a:pt x="307" y="214"/>
                    </a:lnTo>
                    <a:lnTo>
                      <a:pt x="311" y="214"/>
                    </a:lnTo>
                    <a:lnTo>
                      <a:pt x="316" y="214"/>
                    </a:lnTo>
                    <a:lnTo>
                      <a:pt x="322" y="214"/>
                    </a:lnTo>
                    <a:lnTo>
                      <a:pt x="325" y="215"/>
                    </a:lnTo>
                    <a:lnTo>
                      <a:pt x="329" y="219"/>
                    </a:lnTo>
                    <a:lnTo>
                      <a:pt x="329" y="221"/>
                    </a:lnTo>
                    <a:lnTo>
                      <a:pt x="327" y="223"/>
                    </a:lnTo>
                    <a:lnTo>
                      <a:pt x="325" y="225"/>
                    </a:lnTo>
                    <a:lnTo>
                      <a:pt x="324" y="227"/>
                    </a:lnTo>
                    <a:lnTo>
                      <a:pt x="322" y="227"/>
                    </a:lnTo>
                    <a:lnTo>
                      <a:pt x="322" y="230"/>
                    </a:lnTo>
                    <a:lnTo>
                      <a:pt x="331" y="236"/>
                    </a:lnTo>
                    <a:lnTo>
                      <a:pt x="342" y="241"/>
                    </a:lnTo>
                    <a:lnTo>
                      <a:pt x="353" y="247"/>
                    </a:lnTo>
                    <a:lnTo>
                      <a:pt x="360" y="249"/>
                    </a:lnTo>
                    <a:lnTo>
                      <a:pt x="364" y="252"/>
                    </a:lnTo>
                    <a:lnTo>
                      <a:pt x="367" y="258"/>
                    </a:lnTo>
                    <a:lnTo>
                      <a:pt x="371" y="262"/>
                    </a:lnTo>
                    <a:lnTo>
                      <a:pt x="377" y="265"/>
                    </a:lnTo>
                    <a:lnTo>
                      <a:pt x="384" y="267"/>
                    </a:lnTo>
                    <a:lnTo>
                      <a:pt x="389" y="271"/>
                    </a:lnTo>
                    <a:lnTo>
                      <a:pt x="397" y="274"/>
                    </a:lnTo>
                    <a:lnTo>
                      <a:pt x="400" y="280"/>
                    </a:lnTo>
                    <a:lnTo>
                      <a:pt x="402" y="282"/>
                    </a:lnTo>
                    <a:lnTo>
                      <a:pt x="404" y="286"/>
                    </a:lnTo>
                    <a:lnTo>
                      <a:pt x="402" y="291"/>
                    </a:lnTo>
                    <a:lnTo>
                      <a:pt x="402" y="295"/>
                    </a:lnTo>
                    <a:lnTo>
                      <a:pt x="402" y="297"/>
                    </a:lnTo>
                    <a:lnTo>
                      <a:pt x="402" y="298"/>
                    </a:lnTo>
                    <a:lnTo>
                      <a:pt x="400" y="298"/>
                    </a:lnTo>
                    <a:lnTo>
                      <a:pt x="397" y="297"/>
                    </a:lnTo>
                    <a:lnTo>
                      <a:pt x="395" y="293"/>
                    </a:lnTo>
                    <a:lnTo>
                      <a:pt x="393" y="289"/>
                    </a:lnTo>
                    <a:lnTo>
                      <a:pt x="389" y="286"/>
                    </a:lnTo>
                    <a:lnTo>
                      <a:pt x="388" y="284"/>
                    </a:lnTo>
                    <a:lnTo>
                      <a:pt x="382" y="282"/>
                    </a:lnTo>
                    <a:lnTo>
                      <a:pt x="380" y="282"/>
                    </a:lnTo>
                    <a:lnTo>
                      <a:pt x="377" y="284"/>
                    </a:lnTo>
                    <a:lnTo>
                      <a:pt x="373" y="282"/>
                    </a:lnTo>
                    <a:lnTo>
                      <a:pt x="371" y="282"/>
                    </a:lnTo>
                    <a:lnTo>
                      <a:pt x="369" y="280"/>
                    </a:lnTo>
                    <a:lnTo>
                      <a:pt x="367" y="278"/>
                    </a:lnTo>
                    <a:lnTo>
                      <a:pt x="366" y="276"/>
                    </a:lnTo>
                    <a:lnTo>
                      <a:pt x="364" y="278"/>
                    </a:lnTo>
                    <a:lnTo>
                      <a:pt x="360" y="280"/>
                    </a:lnTo>
                    <a:lnTo>
                      <a:pt x="358" y="284"/>
                    </a:lnTo>
                    <a:lnTo>
                      <a:pt x="357" y="287"/>
                    </a:lnTo>
                    <a:lnTo>
                      <a:pt x="357" y="293"/>
                    </a:lnTo>
                    <a:lnTo>
                      <a:pt x="357" y="297"/>
                    </a:lnTo>
                    <a:lnTo>
                      <a:pt x="355" y="300"/>
                    </a:lnTo>
                    <a:lnTo>
                      <a:pt x="355" y="302"/>
                    </a:lnTo>
                    <a:lnTo>
                      <a:pt x="355" y="304"/>
                    </a:lnTo>
                    <a:lnTo>
                      <a:pt x="355" y="306"/>
                    </a:lnTo>
                    <a:lnTo>
                      <a:pt x="355" y="308"/>
                    </a:lnTo>
                    <a:lnTo>
                      <a:pt x="358" y="310"/>
                    </a:lnTo>
                    <a:lnTo>
                      <a:pt x="362" y="311"/>
                    </a:lnTo>
                    <a:lnTo>
                      <a:pt x="366" y="315"/>
                    </a:lnTo>
                    <a:lnTo>
                      <a:pt x="367" y="319"/>
                    </a:lnTo>
                    <a:lnTo>
                      <a:pt x="369" y="324"/>
                    </a:lnTo>
                    <a:lnTo>
                      <a:pt x="373" y="328"/>
                    </a:lnTo>
                    <a:lnTo>
                      <a:pt x="375" y="332"/>
                    </a:lnTo>
                    <a:lnTo>
                      <a:pt x="373" y="334"/>
                    </a:lnTo>
                    <a:lnTo>
                      <a:pt x="371" y="334"/>
                    </a:lnTo>
                    <a:lnTo>
                      <a:pt x="369" y="335"/>
                    </a:lnTo>
                    <a:lnTo>
                      <a:pt x="367" y="335"/>
                    </a:lnTo>
                    <a:lnTo>
                      <a:pt x="366" y="335"/>
                    </a:lnTo>
                    <a:lnTo>
                      <a:pt x="364" y="337"/>
                    </a:lnTo>
                    <a:lnTo>
                      <a:pt x="364" y="341"/>
                    </a:lnTo>
                    <a:lnTo>
                      <a:pt x="364" y="345"/>
                    </a:lnTo>
                    <a:lnTo>
                      <a:pt x="364" y="348"/>
                    </a:lnTo>
                    <a:lnTo>
                      <a:pt x="364" y="352"/>
                    </a:lnTo>
                    <a:lnTo>
                      <a:pt x="362" y="356"/>
                    </a:lnTo>
                    <a:lnTo>
                      <a:pt x="358" y="359"/>
                    </a:lnTo>
                    <a:lnTo>
                      <a:pt x="357" y="361"/>
                    </a:lnTo>
                    <a:lnTo>
                      <a:pt x="353" y="365"/>
                    </a:lnTo>
                    <a:lnTo>
                      <a:pt x="351" y="367"/>
                    </a:lnTo>
                    <a:lnTo>
                      <a:pt x="349" y="372"/>
                    </a:lnTo>
                    <a:lnTo>
                      <a:pt x="347" y="378"/>
                    </a:lnTo>
                    <a:lnTo>
                      <a:pt x="344" y="383"/>
                    </a:lnTo>
                    <a:lnTo>
                      <a:pt x="340" y="387"/>
                    </a:lnTo>
                    <a:lnTo>
                      <a:pt x="335" y="389"/>
                    </a:lnTo>
                    <a:lnTo>
                      <a:pt x="331" y="391"/>
                    </a:lnTo>
                    <a:lnTo>
                      <a:pt x="327" y="391"/>
                    </a:lnTo>
                    <a:lnTo>
                      <a:pt x="325" y="389"/>
                    </a:lnTo>
                    <a:lnTo>
                      <a:pt x="322" y="387"/>
                    </a:lnTo>
                    <a:lnTo>
                      <a:pt x="320" y="383"/>
                    </a:lnTo>
                    <a:lnTo>
                      <a:pt x="320" y="380"/>
                    </a:lnTo>
                    <a:lnTo>
                      <a:pt x="322" y="376"/>
                    </a:lnTo>
                    <a:lnTo>
                      <a:pt x="324" y="372"/>
                    </a:lnTo>
                    <a:lnTo>
                      <a:pt x="325" y="370"/>
                    </a:lnTo>
                    <a:lnTo>
                      <a:pt x="327" y="367"/>
                    </a:lnTo>
                    <a:lnTo>
                      <a:pt x="325" y="361"/>
                    </a:lnTo>
                    <a:lnTo>
                      <a:pt x="325" y="358"/>
                    </a:lnTo>
                    <a:lnTo>
                      <a:pt x="325" y="356"/>
                    </a:lnTo>
                    <a:lnTo>
                      <a:pt x="325" y="354"/>
                    </a:lnTo>
                    <a:lnTo>
                      <a:pt x="327" y="352"/>
                    </a:lnTo>
                    <a:lnTo>
                      <a:pt x="331" y="348"/>
                    </a:lnTo>
                    <a:lnTo>
                      <a:pt x="333" y="346"/>
                    </a:lnTo>
                    <a:lnTo>
                      <a:pt x="333" y="343"/>
                    </a:lnTo>
                    <a:lnTo>
                      <a:pt x="333" y="339"/>
                    </a:lnTo>
                    <a:lnTo>
                      <a:pt x="329" y="337"/>
                    </a:lnTo>
                    <a:lnTo>
                      <a:pt x="327" y="334"/>
                    </a:lnTo>
                    <a:lnTo>
                      <a:pt x="320" y="317"/>
                    </a:lnTo>
                    <a:lnTo>
                      <a:pt x="314" y="298"/>
                    </a:lnTo>
                    <a:lnTo>
                      <a:pt x="314" y="297"/>
                    </a:lnTo>
                    <a:lnTo>
                      <a:pt x="313" y="295"/>
                    </a:lnTo>
                    <a:lnTo>
                      <a:pt x="311" y="295"/>
                    </a:lnTo>
                    <a:lnTo>
                      <a:pt x="307" y="295"/>
                    </a:lnTo>
                    <a:lnTo>
                      <a:pt x="305" y="295"/>
                    </a:lnTo>
                    <a:lnTo>
                      <a:pt x="302" y="295"/>
                    </a:lnTo>
                    <a:lnTo>
                      <a:pt x="298" y="293"/>
                    </a:lnTo>
                    <a:lnTo>
                      <a:pt x="296" y="291"/>
                    </a:lnTo>
                    <a:lnTo>
                      <a:pt x="292" y="291"/>
                    </a:lnTo>
                    <a:lnTo>
                      <a:pt x="289" y="289"/>
                    </a:lnTo>
                    <a:lnTo>
                      <a:pt x="287" y="287"/>
                    </a:lnTo>
                    <a:lnTo>
                      <a:pt x="285" y="286"/>
                    </a:lnTo>
                    <a:lnTo>
                      <a:pt x="283" y="282"/>
                    </a:lnTo>
                    <a:lnTo>
                      <a:pt x="283" y="280"/>
                    </a:lnTo>
                    <a:lnTo>
                      <a:pt x="285" y="278"/>
                    </a:lnTo>
                    <a:lnTo>
                      <a:pt x="283" y="276"/>
                    </a:lnTo>
                    <a:lnTo>
                      <a:pt x="281" y="274"/>
                    </a:lnTo>
                    <a:lnTo>
                      <a:pt x="276" y="273"/>
                    </a:lnTo>
                    <a:lnTo>
                      <a:pt x="272" y="273"/>
                    </a:lnTo>
                    <a:lnTo>
                      <a:pt x="270" y="271"/>
                    </a:lnTo>
                    <a:lnTo>
                      <a:pt x="269" y="269"/>
                    </a:lnTo>
                    <a:lnTo>
                      <a:pt x="267" y="263"/>
                    </a:lnTo>
                    <a:lnTo>
                      <a:pt x="265" y="262"/>
                    </a:lnTo>
                    <a:lnTo>
                      <a:pt x="263" y="260"/>
                    </a:lnTo>
                    <a:lnTo>
                      <a:pt x="261" y="262"/>
                    </a:lnTo>
                    <a:lnTo>
                      <a:pt x="260" y="262"/>
                    </a:lnTo>
                    <a:lnTo>
                      <a:pt x="256" y="262"/>
                    </a:lnTo>
                    <a:lnTo>
                      <a:pt x="254" y="262"/>
                    </a:lnTo>
                    <a:lnTo>
                      <a:pt x="250" y="260"/>
                    </a:lnTo>
                    <a:lnTo>
                      <a:pt x="249" y="256"/>
                    </a:lnTo>
                    <a:lnTo>
                      <a:pt x="245" y="252"/>
                    </a:lnTo>
                    <a:lnTo>
                      <a:pt x="243" y="251"/>
                    </a:lnTo>
                    <a:lnTo>
                      <a:pt x="239" y="251"/>
                    </a:lnTo>
                    <a:lnTo>
                      <a:pt x="236" y="249"/>
                    </a:lnTo>
                    <a:lnTo>
                      <a:pt x="232" y="249"/>
                    </a:lnTo>
                    <a:lnTo>
                      <a:pt x="225" y="247"/>
                    </a:lnTo>
                    <a:lnTo>
                      <a:pt x="221" y="245"/>
                    </a:lnTo>
                    <a:lnTo>
                      <a:pt x="216" y="241"/>
                    </a:lnTo>
                    <a:lnTo>
                      <a:pt x="212" y="236"/>
                    </a:lnTo>
                    <a:lnTo>
                      <a:pt x="208" y="232"/>
                    </a:lnTo>
                    <a:lnTo>
                      <a:pt x="203" y="228"/>
                    </a:lnTo>
                    <a:lnTo>
                      <a:pt x="199" y="223"/>
                    </a:lnTo>
                    <a:lnTo>
                      <a:pt x="195" y="219"/>
                    </a:lnTo>
                    <a:lnTo>
                      <a:pt x="190" y="214"/>
                    </a:lnTo>
                    <a:lnTo>
                      <a:pt x="186" y="210"/>
                    </a:lnTo>
                    <a:lnTo>
                      <a:pt x="183" y="208"/>
                    </a:lnTo>
                    <a:lnTo>
                      <a:pt x="179" y="203"/>
                    </a:lnTo>
                    <a:lnTo>
                      <a:pt x="177" y="199"/>
                    </a:lnTo>
                    <a:lnTo>
                      <a:pt x="175" y="195"/>
                    </a:lnTo>
                    <a:lnTo>
                      <a:pt x="173" y="193"/>
                    </a:lnTo>
                    <a:lnTo>
                      <a:pt x="172" y="193"/>
                    </a:lnTo>
                    <a:lnTo>
                      <a:pt x="168" y="193"/>
                    </a:lnTo>
                    <a:lnTo>
                      <a:pt x="164" y="193"/>
                    </a:lnTo>
                    <a:lnTo>
                      <a:pt x="161" y="191"/>
                    </a:lnTo>
                    <a:lnTo>
                      <a:pt x="159" y="188"/>
                    </a:lnTo>
                    <a:lnTo>
                      <a:pt x="155" y="182"/>
                    </a:lnTo>
                    <a:lnTo>
                      <a:pt x="152" y="177"/>
                    </a:lnTo>
                    <a:lnTo>
                      <a:pt x="150" y="171"/>
                    </a:lnTo>
                    <a:lnTo>
                      <a:pt x="148" y="167"/>
                    </a:lnTo>
                    <a:lnTo>
                      <a:pt x="144" y="166"/>
                    </a:lnTo>
                    <a:lnTo>
                      <a:pt x="139" y="162"/>
                    </a:lnTo>
                    <a:lnTo>
                      <a:pt x="135" y="158"/>
                    </a:lnTo>
                    <a:lnTo>
                      <a:pt x="133" y="156"/>
                    </a:lnTo>
                    <a:lnTo>
                      <a:pt x="133" y="153"/>
                    </a:lnTo>
                    <a:lnTo>
                      <a:pt x="133" y="151"/>
                    </a:lnTo>
                    <a:lnTo>
                      <a:pt x="131" y="147"/>
                    </a:lnTo>
                    <a:lnTo>
                      <a:pt x="130" y="145"/>
                    </a:lnTo>
                    <a:lnTo>
                      <a:pt x="126" y="142"/>
                    </a:lnTo>
                    <a:lnTo>
                      <a:pt x="122" y="136"/>
                    </a:lnTo>
                    <a:lnTo>
                      <a:pt x="119" y="131"/>
                    </a:lnTo>
                    <a:lnTo>
                      <a:pt x="115" y="125"/>
                    </a:lnTo>
                    <a:lnTo>
                      <a:pt x="104" y="118"/>
                    </a:lnTo>
                    <a:lnTo>
                      <a:pt x="89" y="112"/>
                    </a:lnTo>
                    <a:lnTo>
                      <a:pt x="75" y="108"/>
                    </a:lnTo>
                    <a:lnTo>
                      <a:pt x="69" y="110"/>
                    </a:lnTo>
                    <a:lnTo>
                      <a:pt x="64" y="112"/>
                    </a:lnTo>
                    <a:lnTo>
                      <a:pt x="60" y="114"/>
                    </a:lnTo>
                    <a:lnTo>
                      <a:pt x="55" y="118"/>
                    </a:lnTo>
                    <a:lnTo>
                      <a:pt x="51" y="121"/>
                    </a:lnTo>
                    <a:lnTo>
                      <a:pt x="44" y="127"/>
                    </a:lnTo>
                    <a:lnTo>
                      <a:pt x="34" y="131"/>
                    </a:lnTo>
                    <a:lnTo>
                      <a:pt x="25" y="134"/>
                    </a:lnTo>
                    <a:lnTo>
                      <a:pt x="25" y="132"/>
                    </a:lnTo>
                    <a:lnTo>
                      <a:pt x="27" y="129"/>
                    </a:lnTo>
                    <a:lnTo>
                      <a:pt x="27" y="127"/>
                    </a:lnTo>
                    <a:lnTo>
                      <a:pt x="27" y="123"/>
                    </a:lnTo>
                    <a:lnTo>
                      <a:pt x="23" y="121"/>
                    </a:lnTo>
                    <a:lnTo>
                      <a:pt x="20" y="121"/>
                    </a:lnTo>
                    <a:lnTo>
                      <a:pt x="16" y="121"/>
                    </a:lnTo>
                    <a:lnTo>
                      <a:pt x="12" y="121"/>
                    </a:lnTo>
                    <a:lnTo>
                      <a:pt x="11" y="119"/>
                    </a:lnTo>
                    <a:lnTo>
                      <a:pt x="9" y="118"/>
                    </a:lnTo>
                    <a:lnTo>
                      <a:pt x="7" y="114"/>
                    </a:lnTo>
                    <a:lnTo>
                      <a:pt x="7" y="108"/>
                    </a:lnTo>
                    <a:lnTo>
                      <a:pt x="7" y="105"/>
                    </a:lnTo>
                    <a:lnTo>
                      <a:pt x="7" y="103"/>
                    </a:lnTo>
                    <a:lnTo>
                      <a:pt x="7" y="99"/>
                    </a:lnTo>
                    <a:lnTo>
                      <a:pt x="7" y="96"/>
                    </a:lnTo>
                    <a:lnTo>
                      <a:pt x="9" y="92"/>
                    </a:lnTo>
                    <a:lnTo>
                      <a:pt x="9" y="88"/>
                    </a:lnTo>
                    <a:lnTo>
                      <a:pt x="9" y="86"/>
                    </a:lnTo>
                    <a:lnTo>
                      <a:pt x="5" y="84"/>
                    </a:lnTo>
                    <a:lnTo>
                      <a:pt x="3" y="83"/>
                    </a:lnTo>
                    <a:lnTo>
                      <a:pt x="1" y="81"/>
                    </a:lnTo>
                    <a:lnTo>
                      <a:pt x="0" y="79"/>
                    </a:lnTo>
                    <a:lnTo>
                      <a:pt x="0" y="75"/>
                    </a:lnTo>
                    <a:lnTo>
                      <a:pt x="3" y="73"/>
                    </a:lnTo>
                    <a:lnTo>
                      <a:pt x="7" y="70"/>
                    </a:lnTo>
                    <a:lnTo>
                      <a:pt x="11" y="68"/>
                    </a:lnTo>
                    <a:lnTo>
                      <a:pt x="12" y="64"/>
                    </a:lnTo>
                    <a:lnTo>
                      <a:pt x="11" y="64"/>
                    </a:lnTo>
                    <a:lnTo>
                      <a:pt x="9" y="62"/>
                    </a:lnTo>
                    <a:lnTo>
                      <a:pt x="7" y="60"/>
                    </a:lnTo>
                    <a:lnTo>
                      <a:pt x="5" y="59"/>
                    </a:lnTo>
                    <a:lnTo>
                      <a:pt x="5" y="57"/>
                    </a:lnTo>
                    <a:lnTo>
                      <a:pt x="3" y="53"/>
                    </a:lnTo>
                    <a:lnTo>
                      <a:pt x="3" y="51"/>
                    </a:lnTo>
                    <a:lnTo>
                      <a:pt x="3" y="48"/>
                    </a:lnTo>
                    <a:lnTo>
                      <a:pt x="3" y="44"/>
                    </a:lnTo>
                    <a:lnTo>
                      <a:pt x="9" y="44"/>
                    </a:lnTo>
                    <a:lnTo>
                      <a:pt x="14" y="44"/>
                    </a:lnTo>
                    <a:lnTo>
                      <a:pt x="18" y="42"/>
                    </a:lnTo>
                    <a:lnTo>
                      <a:pt x="23" y="42"/>
                    </a:lnTo>
                    <a:lnTo>
                      <a:pt x="27" y="44"/>
                    </a:lnTo>
                    <a:lnTo>
                      <a:pt x="31" y="42"/>
                    </a:lnTo>
                    <a:lnTo>
                      <a:pt x="33" y="40"/>
                    </a:lnTo>
                    <a:lnTo>
                      <a:pt x="34" y="38"/>
                    </a:lnTo>
                    <a:lnTo>
                      <a:pt x="34" y="36"/>
                    </a:lnTo>
                    <a:lnTo>
                      <a:pt x="36" y="33"/>
                    </a:lnTo>
                    <a:lnTo>
                      <a:pt x="38" y="33"/>
                    </a:lnTo>
                    <a:lnTo>
                      <a:pt x="40" y="29"/>
                    </a:lnTo>
                    <a:lnTo>
                      <a:pt x="44" y="27"/>
                    </a:lnTo>
                    <a:lnTo>
                      <a:pt x="45" y="25"/>
                    </a:lnTo>
                    <a:lnTo>
                      <a:pt x="49" y="24"/>
                    </a:lnTo>
                    <a:lnTo>
                      <a:pt x="51" y="24"/>
                    </a:lnTo>
                    <a:lnTo>
                      <a:pt x="53" y="24"/>
                    </a:lnTo>
                    <a:lnTo>
                      <a:pt x="55" y="27"/>
                    </a:lnTo>
                    <a:lnTo>
                      <a:pt x="55" y="29"/>
                    </a:lnTo>
                    <a:lnTo>
                      <a:pt x="55" y="33"/>
                    </a:lnTo>
                    <a:lnTo>
                      <a:pt x="55" y="35"/>
                    </a:lnTo>
                    <a:lnTo>
                      <a:pt x="56" y="36"/>
                    </a:lnTo>
                    <a:lnTo>
                      <a:pt x="60" y="38"/>
                    </a:lnTo>
                    <a:lnTo>
                      <a:pt x="66" y="40"/>
                    </a:lnTo>
                    <a:lnTo>
                      <a:pt x="67" y="40"/>
                    </a:lnTo>
                    <a:lnTo>
                      <a:pt x="69" y="40"/>
                    </a:lnTo>
                    <a:lnTo>
                      <a:pt x="71" y="38"/>
                    </a:lnTo>
                    <a:lnTo>
                      <a:pt x="73" y="35"/>
                    </a:lnTo>
                    <a:lnTo>
                      <a:pt x="76" y="33"/>
                    </a:lnTo>
                    <a:lnTo>
                      <a:pt x="78" y="31"/>
                    </a:lnTo>
                    <a:lnTo>
                      <a:pt x="80" y="27"/>
                    </a:lnTo>
                    <a:lnTo>
                      <a:pt x="82" y="24"/>
                    </a:lnTo>
                    <a:lnTo>
                      <a:pt x="82" y="20"/>
                    </a:lnTo>
                    <a:lnTo>
                      <a:pt x="84" y="20"/>
                    </a:lnTo>
                    <a:lnTo>
                      <a:pt x="86" y="22"/>
                    </a:lnTo>
                    <a:lnTo>
                      <a:pt x="86" y="24"/>
                    </a:lnTo>
                    <a:lnTo>
                      <a:pt x="87" y="25"/>
                    </a:lnTo>
                    <a:lnTo>
                      <a:pt x="89" y="27"/>
                    </a:lnTo>
                    <a:lnTo>
                      <a:pt x="93" y="27"/>
                    </a:lnTo>
                    <a:lnTo>
                      <a:pt x="97" y="27"/>
                    </a:lnTo>
                    <a:lnTo>
                      <a:pt x="100" y="27"/>
                    </a:lnTo>
                    <a:lnTo>
                      <a:pt x="104" y="29"/>
                    </a:lnTo>
                    <a:lnTo>
                      <a:pt x="106" y="27"/>
                    </a:lnTo>
                    <a:lnTo>
                      <a:pt x="106" y="25"/>
                    </a:lnTo>
                    <a:lnTo>
                      <a:pt x="104" y="22"/>
                    </a:lnTo>
                    <a:lnTo>
                      <a:pt x="102" y="20"/>
                    </a:lnTo>
                    <a:lnTo>
                      <a:pt x="100" y="18"/>
                    </a:lnTo>
                    <a:lnTo>
                      <a:pt x="102" y="18"/>
                    </a:lnTo>
                    <a:lnTo>
                      <a:pt x="104" y="16"/>
                    </a:lnTo>
                    <a:lnTo>
                      <a:pt x="108" y="18"/>
                    </a:lnTo>
                    <a:lnTo>
                      <a:pt x="109" y="16"/>
                    </a:lnTo>
                    <a:lnTo>
                      <a:pt x="109" y="12"/>
                    </a:lnTo>
                    <a:lnTo>
                      <a:pt x="111" y="11"/>
                    </a:lnTo>
                    <a:lnTo>
                      <a:pt x="115" y="11"/>
                    </a:lnTo>
                    <a:lnTo>
                      <a:pt x="117" y="11"/>
                    </a:lnTo>
                    <a:lnTo>
                      <a:pt x="120" y="11"/>
                    </a:lnTo>
                    <a:lnTo>
                      <a:pt x="122" y="12"/>
                    </a:lnTo>
                    <a:lnTo>
                      <a:pt x="126" y="12"/>
                    </a:lnTo>
                    <a:lnTo>
                      <a:pt x="128" y="14"/>
                    </a:lnTo>
                    <a:lnTo>
                      <a:pt x="131" y="12"/>
                    </a:lnTo>
                    <a:lnTo>
                      <a:pt x="133" y="11"/>
                    </a:lnTo>
                    <a:lnTo>
                      <a:pt x="135" y="9"/>
                    </a:lnTo>
                    <a:lnTo>
                      <a:pt x="137" y="7"/>
                    </a:lnTo>
                    <a:lnTo>
                      <a:pt x="141" y="5"/>
                    </a:lnTo>
                    <a:lnTo>
                      <a:pt x="146" y="5"/>
                    </a:lnTo>
                    <a:lnTo>
                      <a:pt x="152" y="5"/>
                    </a:lnTo>
                    <a:lnTo>
                      <a:pt x="155" y="5"/>
                    </a:lnTo>
                    <a:lnTo>
                      <a:pt x="159" y="3"/>
                    </a:lnTo>
                    <a:lnTo>
                      <a:pt x="163" y="1"/>
                    </a:lnTo>
                    <a:lnTo>
                      <a:pt x="166" y="0"/>
                    </a:lnTo>
                    <a:lnTo>
                      <a:pt x="17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7" name="Freeform 1573"/>
              <p:cNvSpPr>
                <a:spLocks/>
              </p:cNvSpPr>
              <p:nvPr/>
            </p:nvSpPr>
            <p:spPr bwMode="auto">
              <a:xfrm>
                <a:off x="5218113" y="2136775"/>
                <a:ext cx="277813" cy="204787"/>
              </a:xfrm>
              <a:custGeom>
                <a:avLst/>
                <a:gdLst>
                  <a:gd name="T0" fmla="*/ 85 w 350"/>
                  <a:gd name="T1" fmla="*/ 8 h 259"/>
                  <a:gd name="T2" fmla="*/ 97 w 350"/>
                  <a:gd name="T3" fmla="*/ 2 h 259"/>
                  <a:gd name="T4" fmla="*/ 105 w 350"/>
                  <a:gd name="T5" fmla="*/ 11 h 259"/>
                  <a:gd name="T6" fmla="*/ 112 w 350"/>
                  <a:gd name="T7" fmla="*/ 24 h 259"/>
                  <a:gd name="T8" fmla="*/ 147 w 350"/>
                  <a:gd name="T9" fmla="*/ 39 h 259"/>
                  <a:gd name="T10" fmla="*/ 163 w 350"/>
                  <a:gd name="T11" fmla="*/ 46 h 259"/>
                  <a:gd name="T12" fmla="*/ 182 w 350"/>
                  <a:gd name="T13" fmla="*/ 30 h 259"/>
                  <a:gd name="T14" fmla="*/ 200 w 350"/>
                  <a:gd name="T15" fmla="*/ 32 h 259"/>
                  <a:gd name="T16" fmla="*/ 237 w 350"/>
                  <a:gd name="T17" fmla="*/ 30 h 259"/>
                  <a:gd name="T18" fmla="*/ 249 w 350"/>
                  <a:gd name="T19" fmla="*/ 46 h 259"/>
                  <a:gd name="T20" fmla="*/ 266 w 350"/>
                  <a:gd name="T21" fmla="*/ 69 h 259"/>
                  <a:gd name="T22" fmla="*/ 275 w 350"/>
                  <a:gd name="T23" fmla="*/ 80 h 259"/>
                  <a:gd name="T24" fmla="*/ 277 w 350"/>
                  <a:gd name="T25" fmla="*/ 89 h 259"/>
                  <a:gd name="T26" fmla="*/ 288 w 350"/>
                  <a:gd name="T27" fmla="*/ 91 h 259"/>
                  <a:gd name="T28" fmla="*/ 301 w 350"/>
                  <a:gd name="T29" fmla="*/ 104 h 259"/>
                  <a:gd name="T30" fmla="*/ 310 w 350"/>
                  <a:gd name="T31" fmla="*/ 100 h 259"/>
                  <a:gd name="T32" fmla="*/ 315 w 350"/>
                  <a:gd name="T33" fmla="*/ 102 h 259"/>
                  <a:gd name="T34" fmla="*/ 308 w 350"/>
                  <a:gd name="T35" fmla="*/ 111 h 259"/>
                  <a:gd name="T36" fmla="*/ 319 w 350"/>
                  <a:gd name="T37" fmla="*/ 120 h 259"/>
                  <a:gd name="T38" fmla="*/ 319 w 350"/>
                  <a:gd name="T39" fmla="*/ 137 h 259"/>
                  <a:gd name="T40" fmla="*/ 324 w 350"/>
                  <a:gd name="T41" fmla="*/ 172 h 259"/>
                  <a:gd name="T42" fmla="*/ 323 w 350"/>
                  <a:gd name="T43" fmla="*/ 185 h 259"/>
                  <a:gd name="T44" fmla="*/ 332 w 350"/>
                  <a:gd name="T45" fmla="*/ 194 h 259"/>
                  <a:gd name="T46" fmla="*/ 350 w 350"/>
                  <a:gd name="T47" fmla="*/ 224 h 259"/>
                  <a:gd name="T48" fmla="*/ 346 w 350"/>
                  <a:gd name="T49" fmla="*/ 229 h 259"/>
                  <a:gd name="T50" fmla="*/ 339 w 350"/>
                  <a:gd name="T51" fmla="*/ 238 h 259"/>
                  <a:gd name="T52" fmla="*/ 324 w 350"/>
                  <a:gd name="T53" fmla="*/ 236 h 259"/>
                  <a:gd name="T54" fmla="*/ 306 w 350"/>
                  <a:gd name="T55" fmla="*/ 253 h 259"/>
                  <a:gd name="T56" fmla="*/ 282 w 350"/>
                  <a:gd name="T57" fmla="*/ 255 h 259"/>
                  <a:gd name="T58" fmla="*/ 268 w 350"/>
                  <a:gd name="T59" fmla="*/ 240 h 259"/>
                  <a:gd name="T60" fmla="*/ 249 w 350"/>
                  <a:gd name="T61" fmla="*/ 203 h 259"/>
                  <a:gd name="T62" fmla="*/ 224 w 350"/>
                  <a:gd name="T63" fmla="*/ 185 h 259"/>
                  <a:gd name="T64" fmla="*/ 213 w 350"/>
                  <a:gd name="T65" fmla="*/ 192 h 259"/>
                  <a:gd name="T66" fmla="*/ 213 w 350"/>
                  <a:gd name="T67" fmla="*/ 201 h 259"/>
                  <a:gd name="T68" fmla="*/ 189 w 350"/>
                  <a:gd name="T69" fmla="*/ 185 h 259"/>
                  <a:gd name="T70" fmla="*/ 194 w 350"/>
                  <a:gd name="T71" fmla="*/ 177 h 259"/>
                  <a:gd name="T72" fmla="*/ 185 w 350"/>
                  <a:gd name="T73" fmla="*/ 177 h 259"/>
                  <a:gd name="T74" fmla="*/ 161 w 350"/>
                  <a:gd name="T75" fmla="*/ 172 h 259"/>
                  <a:gd name="T76" fmla="*/ 150 w 350"/>
                  <a:gd name="T77" fmla="*/ 166 h 259"/>
                  <a:gd name="T78" fmla="*/ 145 w 350"/>
                  <a:gd name="T79" fmla="*/ 159 h 259"/>
                  <a:gd name="T80" fmla="*/ 127 w 350"/>
                  <a:gd name="T81" fmla="*/ 144 h 259"/>
                  <a:gd name="T82" fmla="*/ 121 w 350"/>
                  <a:gd name="T83" fmla="*/ 148 h 259"/>
                  <a:gd name="T84" fmla="*/ 108 w 350"/>
                  <a:gd name="T85" fmla="*/ 140 h 259"/>
                  <a:gd name="T86" fmla="*/ 75 w 350"/>
                  <a:gd name="T87" fmla="*/ 115 h 259"/>
                  <a:gd name="T88" fmla="*/ 68 w 350"/>
                  <a:gd name="T89" fmla="*/ 104 h 259"/>
                  <a:gd name="T90" fmla="*/ 52 w 350"/>
                  <a:gd name="T91" fmla="*/ 85 h 259"/>
                  <a:gd name="T92" fmla="*/ 46 w 350"/>
                  <a:gd name="T93" fmla="*/ 69 h 259"/>
                  <a:gd name="T94" fmla="*/ 41 w 350"/>
                  <a:gd name="T95" fmla="*/ 72 h 259"/>
                  <a:gd name="T96" fmla="*/ 30 w 350"/>
                  <a:gd name="T97" fmla="*/ 87 h 259"/>
                  <a:gd name="T98" fmla="*/ 19 w 350"/>
                  <a:gd name="T99" fmla="*/ 67 h 259"/>
                  <a:gd name="T100" fmla="*/ 22 w 350"/>
                  <a:gd name="T101" fmla="*/ 56 h 259"/>
                  <a:gd name="T102" fmla="*/ 21 w 350"/>
                  <a:gd name="T103" fmla="*/ 52 h 259"/>
                  <a:gd name="T104" fmla="*/ 11 w 350"/>
                  <a:gd name="T105" fmla="*/ 35 h 259"/>
                  <a:gd name="T106" fmla="*/ 4 w 350"/>
                  <a:gd name="T107" fmla="*/ 24 h 259"/>
                  <a:gd name="T108" fmla="*/ 8 w 350"/>
                  <a:gd name="T109" fmla="*/ 21 h 259"/>
                  <a:gd name="T110" fmla="*/ 39 w 350"/>
                  <a:gd name="T111" fmla="*/ 15 h 259"/>
                  <a:gd name="T112" fmla="*/ 57 w 350"/>
                  <a:gd name="T113" fmla="*/ 4 h 259"/>
                  <a:gd name="T114" fmla="*/ 68 w 350"/>
                  <a:gd name="T115" fmla="*/ 4 h 2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50"/>
                  <a:gd name="T175" fmla="*/ 0 h 259"/>
                  <a:gd name="T176" fmla="*/ 350 w 350"/>
                  <a:gd name="T177" fmla="*/ 259 h 25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50" h="259">
                    <a:moveTo>
                      <a:pt x="74" y="0"/>
                    </a:moveTo>
                    <a:lnTo>
                      <a:pt x="77" y="2"/>
                    </a:lnTo>
                    <a:lnTo>
                      <a:pt x="79" y="4"/>
                    </a:lnTo>
                    <a:lnTo>
                      <a:pt x="83" y="8"/>
                    </a:lnTo>
                    <a:lnTo>
                      <a:pt x="85" y="8"/>
                    </a:lnTo>
                    <a:lnTo>
                      <a:pt x="88" y="8"/>
                    </a:lnTo>
                    <a:lnTo>
                      <a:pt x="92" y="6"/>
                    </a:lnTo>
                    <a:lnTo>
                      <a:pt x="94" y="4"/>
                    </a:lnTo>
                    <a:lnTo>
                      <a:pt x="96" y="2"/>
                    </a:lnTo>
                    <a:lnTo>
                      <a:pt x="97" y="2"/>
                    </a:lnTo>
                    <a:lnTo>
                      <a:pt x="99" y="4"/>
                    </a:lnTo>
                    <a:lnTo>
                      <a:pt x="101" y="8"/>
                    </a:lnTo>
                    <a:lnTo>
                      <a:pt x="101" y="9"/>
                    </a:lnTo>
                    <a:lnTo>
                      <a:pt x="103" y="9"/>
                    </a:lnTo>
                    <a:lnTo>
                      <a:pt x="105" y="11"/>
                    </a:lnTo>
                    <a:lnTo>
                      <a:pt x="105" y="13"/>
                    </a:lnTo>
                    <a:lnTo>
                      <a:pt x="107" y="15"/>
                    </a:lnTo>
                    <a:lnTo>
                      <a:pt x="108" y="19"/>
                    </a:lnTo>
                    <a:lnTo>
                      <a:pt x="110" y="22"/>
                    </a:lnTo>
                    <a:lnTo>
                      <a:pt x="112" y="24"/>
                    </a:lnTo>
                    <a:lnTo>
                      <a:pt x="116" y="26"/>
                    </a:lnTo>
                    <a:lnTo>
                      <a:pt x="125" y="30"/>
                    </a:lnTo>
                    <a:lnTo>
                      <a:pt x="134" y="35"/>
                    </a:lnTo>
                    <a:lnTo>
                      <a:pt x="145" y="37"/>
                    </a:lnTo>
                    <a:lnTo>
                      <a:pt x="147" y="39"/>
                    </a:lnTo>
                    <a:lnTo>
                      <a:pt x="150" y="41"/>
                    </a:lnTo>
                    <a:lnTo>
                      <a:pt x="154" y="43"/>
                    </a:lnTo>
                    <a:lnTo>
                      <a:pt x="158" y="46"/>
                    </a:lnTo>
                    <a:lnTo>
                      <a:pt x="160" y="46"/>
                    </a:lnTo>
                    <a:lnTo>
                      <a:pt x="163" y="46"/>
                    </a:lnTo>
                    <a:lnTo>
                      <a:pt x="167" y="45"/>
                    </a:lnTo>
                    <a:lnTo>
                      <a:pt x="169" y="41"/>
                    </a:lnTo>
                    <a:lnTo>
                      <a:pt x="172" y="37"/>
                    </a:lnTo>
                    <a:lnTo>
                      <a:pt x="176" y="33"/>
                    </a:lnTo>
                    <a:lnTo>
                      <a:pt x="182" y="30"/>
                    </a:lnTo>
                    <a:lnTo>
                      <a:pt x="187" y="28"/>
                    </a:lnTo>
                    <a:lnTo>
                      <a:pt x="193" y="28"/>
                    </a:lnTo>
                    <a:lnTo>
                      <a:pt x="196" y="28"/>
                    </a:lnTo>
                    <a:lnTo>
                      <a:pt x="198" y="30"/>
                    </a:lnTo>
                    <a:lnTo>
                      <a:pt x="200" y="32"/>
                    </a:lnTo>
                    <a:lnTo>
                      <a:pt x="202" y="32"/>
                    </a:lnTo>
                    <a:lnTo>
                      <a:pt x="204" y="33"/>
                    </a:lnTo>
                    <a:lnTo>
                      <a:pt x="205" y="33"/>
                    </a:lnTo>
                    <a:lnTo>
                      <a:pt x="220" y="30"/>
                    </a:lnTo>
                    <a:lnTo>
                      <a:pt x="237" y="30"/>
                    </a:lnTo>
                    <a:lnTo>
                      <a:pt x="238" y="32"/>
                    </a:lnTo>
                    <a:lnTo>
                      <a:pt x="242" y="35"/>
                    </a:lnTo>
                    <a:lnTo>
                      <a:pt x="246" y="39"/>
                    </a:lnTo>
                    <a:lnTo>
                      <a:pt x="248" y="43"/>
                    </a:lnTo>
                    <a:lnTo>
                      <a:pt x="249" y="46"/>
                    </a:lnTo>
                    <a:lnTo>
                      <a:pt x="253" y="52"/>
                    </a:lnTo>
                    <a:lnTo>
                      <a:pt x="257" y="56"/>
                    </a:lnTo>
                    <a:lnTo>
                      <a:pt x="260" y="59"/>
                    </a:lnTo>
                    <a:lnTo>
                      <a:pt x="264" y="65"/>
                    </a:lnTo>
                    <a:lnTo>
                      <a:pt x="266" y="69"/>
                    </a:lnTo>
                    <a:lnTo>
                      <a:pt x="269" y="70"/>
                    </a:lnTo>
                    <a:lnTo>
                      <a:pt x="273" y="74"/>
                    </a:lnTo>
                    <a:lnTo>
                      <a:pt x="275" y="76"/>
                    </a:lnTo>
                    <a:lnTo>
                      <a:pt x="275" y="78"/>
                    </a:lnTo>
                    <a:lnTo>
                      <a:pt x="275" y="80"/>
                    </a:lnTo>
                    <a:lnTo>
                      <a:pt x="273" y="80"/>
                    </a:lnTo>
                    <a:lnTo>
                      <a:pt x="271" y="81"/>
                    </a:lnTo>
                    <a:lnTo>
                      <a:pt x="269" y="83"/>
                    </a:lnTo>
                    <a:lnTo>
                      <a:pt x="273" y="87"/>
                    </a:lnTo>
                    <a:lnTo>
                      <a:pt x="277" y="89"/>
                    </a:lnTo>
                    <a:lnTo>
                      <a:pt x="282" y="91"/>
                    </a:lnTo>
                    <a:lnTo>
                      <a:pt x="284" y="91"/>
                    </a:lnTo>
                    <a:lnTo>
                      <a:pt x="286" y="91"/>
                    </a:lnTo>
                    <a:lnTo>
                      <a:pt x="288" y="91"/>
                    </a:lnTo>
                    <a:lnTo>
                      <a:pt x="290" y="93"/>
                    </a:lnTo>
                    <a:lnTo>
                      <a:pt x="293" y="94"/>
                    </a:lnTo>
                    <a:lnTo>
                      <a:pt x="295" y="98"/>
                    </a:lnTo>
                    <a:lnTo>
                      <a:pt x="299" y="102"/>
                    </a:lnTo>
                    <a:lnTo>
                      <a:pt x="301" y="104"/>
                    </a:lnTo>
                    <a:lnTo>
                      <a:pt x="302" y="105"/>
                    </a:lnTo>
                    <a:lnTo>
                      <a:pt x="304" y="104"/>
                    </a:lnTo>
                    <a:lnTo>
                      <a:pt x="306" y="102"/>
                    </a:lnTo>
                    <a:lnTo>
                      <a:pt x="310" y="100"/>
                    </a:lnTo>
                    <a:lnTo>
                      <a:pt x="312" y="98"/>
                    </a:lnTo>
                    <a:lnTo>
                      <a:pt x="313" y="98"/>
                    </a:lnTo>
                    <a:lnTo>
                      <a:pt x="315" y="98"/>
                    </a:lnTo>
                    <a:lnTo>
                      <a:pt x="315" y="102"/>
                    </a:lnTo>
                    <a:lnTo>
                      <a:pt x="312" y="105"/>
                    </a:lnTo>
                    <a:lnTo>
                      <a:pt x="310" y="107"/>
                    </a:lnTo>
                    <a:lnTo>
                      <a:pt x="308" y="109"/>
                    </a:lnTo>
                    <a:lnTo>
                      <a:pt x="308" y="111"/>
                    </a:lnTo>
                    <a:lnTo>
                      <a:pt x="312" y="113"/>
                    </a:lnTo>
                    <a:lnTo>
                      <a:pt x="315" y="115"/>
                    </a:lnTo>
                    <a:lnTo>
                      <a:pt x="319" y="115"/>
                    </a:lnTo>
                    <a:lnTo>
                      <a:pt x="323" y="116"/>
                    </a:lnTo>
                    <a:lnTo>
                      <a:pt x="319" y="120"/>
                    </a:lnTo>
                    <a:lnTo>
                      <a:pt x="317" y="122"/>
                    </a:lnTo>
                    <a:lnTo>
                      <a:pt x="317" y="126"/>
                    </a:lnTo>
                    <a:lnTo>
                      <a:pt x="315" y="128"/>
                    </a:lnTo>
                    <a:lnTo>
                      <a:pt x="317" y="131"/>
                    </a:lnTo>
                    <a:lnTo>
                      <a:pt x="319" y="137"/>
                    </a:lnTo>
                    <a:lnTo>
                      <a:pt x="323" y="146"/>
                    </a:lnTo>
                    <a:lnTo>
                      <a:pt x="326" y="157"/>
                    </a:lnTo>
                    <a:lnTo>
                      <a:pt x="324" y="166"/>
                    </a:lnTo>
                    <a:lnTo>
                      <a:pt x="323" y="170"/>
                    </a:lnTo>
                    <a:lnTo>
                      <a:pt x="324" y="172"/>
                    </a:lnTo>
                    <a:lnTo>
                      <a:pt x="324" y="174"/>
                    </a:lnTo>
                    <a:lnTo>
                      <a:pt x="326" y="176"/>
                    </a:lnTo>
                    <a:lnTo>
                      <a:pt x="326" y="179"/>
                    </a:lnTo>
                    <a:lnTo>
                      <a:pt x="324" y="181"/>
                    </a:lnTo>
                    <a:lnTo>
                      <a:pt x="323" y="185"/>
                    </a:lnTo>
                    <a:lnTo>
                      <a:pt x="323" y="187"/>
                    </a:lnTo>
                    <a:lnTo>
                      <a:pt x="324" y="188"/>
                    </a:lnTo>
                    <a:lnTo>
                      <a:pt x="326" y="190"/>
                    </a:lnTo>
                    <a:lnTo>
                      <a:pt x="330" y="192"/>
                    </a:lnTo>
                    <a:lnTo>
                      <a:pt x="332" y="194"/>
                    </a:lnTo>
                    <a:lnTo>
                      <a:pt x="337" y="198"/>
                    </a:lnTo>
                    <a:lnTo>
                      <a:pt x="341" y="203"/>
                    </a:lnTo>
                    <a:lnTo>
                      <a:pt x="345" y="209"/>
                    </a:lnTo>
                    <a:lnTo>
                      <a:pt x="348" y="216"/>
                    </a:lnTo>
                    <a:lnTo>
                      <a:pt x="350" y="224"/>
                    </a:lnTo>
                    <a:lnTo>
                      <a:pt x="350" y="227"/>
                    </a:lnTo>
                    <a:lnTo>
                      <a:pt x="348" y="227"/>
                    </a:lnTo>
                    <a:lnTo>
                      <a:pt x="348" y="229"/>
                    </a:lnTo>
                    <a:lnTo>
                      <a:pt x="346" y="227"/>
                    </a:lnTo>
                    <a:lnTo>
                      <a:pt x="346" y="229"/>
                    </a:lnTo>
                    <a:lnTo>
                      <a:pt x="345" y="229"/>
                    </a:lnTo>
                    <a:lnTo>
                      <a:pt x="343" y="235"/>
                    </a:lnTo>
                    <a:lnTo>
                      <a:pt x="343" y="238"/>
                    </a:lnTo>
                    <a:lnTo>
                      <a:pt x="341" y="238"/>
                    </a:lnTo>
                    <a:lnTo>
                      <a:pt x="339" y="238"/>
                    </a:lnTo>
                    <a:lnTo>
                      <a:pt x="337" y="238"/>
                    </a:lnTo>
                    <a:lnTo>
                      <a:pt x="334" y="236"/>
                    </a:lnTo>
                    <a:lnTo>
                      <a:pt x="328" y="235"/>
                    </a:lnTo>
                    <a:lnTo>
                      <a:pt x="326" y="235"/>
                    </a:lnTo>
                    <a:lnTo>
                      <a:pt x="324" y="236"/>
                    </a:lnTo>
                    <a:lnTo>
                      <a:pt x="323" y="240"/>
                    </a:lnTo>
                    <a:lnTo>
                      <a:pt x="323" y="242"/>
                    </a:lnTo>
                    <a:lnTo>
                      <a:pt x="319" y="248"/>
                    </a:lnTo>
                    <a:lnTo>
                      <a:pt x="313" y="251"/>
                    </a:lnTo>
                    <a:lnTo>
                      <a:pt x="306" y="253"/>
                    </a:lnTo>
                    <a:lnTo>
                      <a:pt x="302" y="253"/>
                    </a:lnTo>
                    <a:lnTo>
                      <a:pt x="297" y="253"/>
                    </a:lnTo>
                    <a:lnTo>
                      <a:pt x="291" y="253"/>
                    </a:lnTo>
                    <a:lnTo>
                      <a:pt x="286" y="253"/>
                    </a:lnTo>
                    <a:lnTo>
                      <a:pt x="282" y="255"/>
                    </a:lnTo>
                    <a:lnTo>
                      <a:pt x="279" y="259"/>
                    </a:lnTo>
                    <a:lnTo>
                      <a:pt x="279" y="253"/>
                    </a:lnTo>
                    <a:lnTo>
                      <a:pt x="275" y="248"/>
                    </a:lnTo>
                    <a:lnTo>
                      <a:pt x="271" y="244"/>
                    </a:lnTo>
                    <a:lnTo>
                      <a:pt x="268" y="240"/>
                    </a:lnTo>
                    <a:lnTo>
                      <a:pt x="264" y="236"/>
                    </a:lnTo>
                    <a:lnTo>
                      <a:pt x="260" y="233"/>
                    </a:lnTo>
                    <a:lnTo>
                      <a:pt x="257" y="224"/>
                    </a:lnTo>
                    <a:lnTo>
                      <a:pt x="253" y="214"/>
                    </a:lnTo>
                    <a:lnTo>
                      <a:pt x="249" y="203"/>
                    </a:lnTo>
                    <a:lnTo>
                      <a:pt x="246" y="198"/>
                    </a:lnTo>
                    <a:lnTo>
                      <a:pt x="242" y="192"/>
                    </a:lnTo>
                    <a:lnTo>
                      <a:pt x="238" y="188"/>
                    </a:lnTo>
                    <a:lnTo>
                      <a:pt x="231" y="187"/>
                    </a:lnTo>
                    <a:lnTo>
                      <a:pt x="224" y="185"/>
                    </a:lnTo>
                    <a:lnTo>
                      <a:pt x="222" y="187"/>
                    </a:lnTo>
                    <a:lnTo>
                      <a:pt x="218" y="187"/>
                    </a:lnTo>
                    <a:lnTo>
                      <a:pt x="216" y="188"/>
                    </a:lnTo>
                    <a:lnTo>
                      <a:pt x="213" y="190"/>
                    </a:lnTo>
                    <a:lnTo>
                      <a:pt x="213" y="192"/>
                    </a:lnTo>
                    <a:lnTo>
                      <a:pt x="213" y="194"/>
                    </a:lnTo>
                    <a:lnTo>
                      <a:pt x="215" y="196"/>
                    </a:lnTo>
                    <a:lnTo>
                      <a:pt x="216" y="198"/>
                    </a:lnTo>
                    <a:lnTo>
                      <a:pt x="215" y="200"/>
                    </a:lnTo>
                    <a:lnTo>
                      <a:pt x="213" y="201"/>
                    </a:lnTo>
                    <a:lnTo>
                      <a:pt x="209" y="196"/>
                    </a:lnTo>
                    <a:lnTo>
                      <a:pt x="205" y="194"/>
                    </a:lnTo>
                    <a:lnTo>
                      <a:pt x="200" y="190"/>
                    </a:lnTo>
                    <a:lnTo>
                      <a:pt x="194" y="188"/>
                    </a:lnTo>
                    <a:lnTo>
                      <a:pt x="189" y="185"/>
                    </a:lnTo>
                    <a:lnTo>
                      <a:pt x="185" y="181"/>
                    </a:lnTo>
                    <a:lnTo>
                      <a:pt x="185" y="179"/>
                    </a:lnTo>
                    <a:lnTo>
                      <a:pt x="189" y="179"/>
                    </a:lnTo>
                    <a:lnTo>
                      <a:pt x="191" y="177"/>
                    </a:lnTo>
                    <a:lnTo>
                      <a:pt x="194" y="177"/>
                    </a:lnTo>
                    <a:lnTo>
                      <a:pt x="193" y="177"/>
                    </a:lnTo>
                    <a:lnTo>
                      <a:pt x="189" y="177"/>
                    </a:lnTo>
                    <a:lnTo>
                      <a:pt x="187" y="177"/>
                    </a:lnTo>
                    <a:lnTo>
                      <a:pt x="185" y="177"/>
                    </a:lnTo>
                    <a:lnTo>
                      <a:pt x="180" y="177"/>
                    </a:lnTo>
                    <a:lnTo>
                      <a:pt x="176" y="176"/>
                    </a:lnTo>
                    <a:lnTo>
                      <a:pt x="172" y="176"/>
                    </a:lnTo>
                    <a:lnTo>
                      <a:pt x="167" y="174"/>
                    </a:lnTo>
                    <a:lnTo>
                      <a:pt x="161" y="172"/>
                    </a:lnTo>
                    <a:lnTo>
                      <a:pt x="156" y="170"/>
                    </a:lnTo>
                    <a:lnTo>
                      <a:pt x="150" y="168"/>
                    </a:lnTo>
                    <a:lnTo>
                      <a:pt x="150" y="166"/>
                    </a:lnTo>
                    <a:lnTo>
                      <a:pt x="149" y="166"/>
                    </a:lnTo>
                    <a:lnTo>
                      <a:pt x="150" y="166"/>
                    </a:lnTo>
                    <a:lnTo>
                      <a:pt x="152" y="164"/>
                    </a:lnTo>
                    <a:lnTo>
                      <a:pt x="149" y="163"/>
                    </a:lnTo>
                    <a:lnTo>
                      <a:pt x="145" y="159"/>
                    </a:lnTo>
                    <a:lnTo>
                      <a:pt x="141" y="155"/>
                    </a:lnTo>
                    <a:lnTo>
                      <a:pt x="138" y="153"/>
                    </a:lnTo>
                    <a:lnTo>
                      <a:pt x="132" y="150"/>
                    </a:lnTo>
                    <a:lnTo>
                      <a:pt x="129" y="146"/>
                    </a:lnTo>
                    <a:lnTo>
                      <a:pt x="127" y="144"/>
                    </a:lnTo>
                    <a:lnTo>
                      <a:pt x="125" y="144"/>
                    </a:lnTo>
                    <a:lnTo>
                      <a:pt x="123" y="146"/>
                    </a:lnTo>
                    <a:lnTo>
                      <a:pt x="123" y="148"/>
                    </a:lnTo>
                    <a:lnTo>
                      <a:pt x="121" y="148"/>
                    </a:lnTo>
                    <a:lnTo>
                      <a:pt x="119" y="148"/>
                    </a:lnTo>
                    <a:lnTo>
                      <a:pt x="116" y="146"/>
                    </a:lnTo>
                    <a:lnTo>
                      <a:pt x="114" y="144"/>
                    </a:lnTo>
                    <a:lnTo>
                      <a:pt x="110" y="142"/>
                    </a:lnTo>
                    <a:lnTo>
                      <a:pt x="108" y="140"/>
                    </a:lnTo>
                    <a:lnTo>
                      <a:pt x="105" y="137"/>
                    </a:lnTo>
                    <a:lnTo>
                      <a:pt x="97" y="131"/>
                    </a:lnTo>
                    <a:lnTo>
                      <a:pt x="88" y="126"/>
                    </a:lnTo>
                    <a:lnTo>
                      <a:pt x="81" y="120"/>
                    </a:lnTo>
                    <a:lnTo>
                      <a:pt x="75" y="115"/>
                    </a:lnTo>
                    <a:lnTo>
                      <a:pt x="75" y="111"/>
                    </a:lnTo>
                    <a:lnTo>
                      <a:pt x="81" y="109"/>
                    </a:lnTo>
                    <a:lnTo>
                      <a:pt x="77" y="107"/>
                    </a:lnTo>
                    <a:lnTo>
                      <a:pt x="74" y="105"/>
                    </a:lnTo>
                    <a:lnTo>
                      <a:pt x="68" y="104"/>
                    </a:lnTo>
                    <a:lnTo>
                      <a:pt x="63" y="100"/>
                    </a:lnTo>
                    <a:lnTo>
                      <a:pt x="59" y="96"/>
                    </a:lnTo>
                    <a:lnTo>
                      <a:pt x="55" y="93"/>
                    </a:lnTo>
                    <a:lnTo>
                      <a:pt x="53" y="89"/>
                    </a:lnTo>
                    <a:lnTo>
                      <a:pt x="52" y="85"/>
                    </a:lnTo>
                    <a:lnTo>
                      <a:pt x="52" y="80"/>
                    </a:lnTo>
                    <a:lnTo>
                      <a:pt x="52" y="76"/>
                    </a:lnTo>
                    <a:lnTo>
                      <a:pt x="50" y="72"/>
                    </a:lnTo>
                    <a:lnTo>
                      <a:pt x="48" y="70"/>
                    </a:lnTo>
                    <a:lnTo>
                      <a:pt x="46" y="69"/>
                    </a:lnTo>
                    <a:lnTo>
                      <a:pt x="44" y="67"/>
                    </a:lnTo>
                    <a:lnTo>
                      <a:pt x="43" y="63"/>
                    </a:lnTo>
                    <a:lnTo>
                      <a:pt x="43" y="65"/>
                    </a:lnTo>
                    <a:lnTo>
                      <a:pt x="41" y="69"/>
                    </a:lnTo>
                    <a:lnTo>
                      <a:pt x="41" y="72"/>
                    </a:lnTo>
                    <a:lnTo>
                      <a:pt x="39" y="76"/>
                    </a:lnTo>
                    <a:lnTo>
                      <a:pt x="37" y="80"/>
                    </a:lnTo>
                    <a:lnTo>
                      <a:pt x="35" y="83"/>
                    </a:lnTo>
                    <a:lnTo>
                      <a:pt x="33" y="85"/>
                    </a:lnTo>
                    <a:lnTo>
                      <a:pt x="30" y="87"/>
                    </a:lnTo>
                    <a:lnTo>
                      <a:pt x="28" y="85"/>
                    </a:lnTo>
                    <a:lnTo>
                      <a:pt x="26" y="81"/>
                    </a:lnTo>
                    <a:lnTo>
                      <a:pt x="24" y="78"/>
                    </a:lnTo>
                    <a:lnTo>
                      <a:pt x="21" y="72"/>
                    </a:lnTo>
                    <a:lnTo>
                      <a:pt x="19" y="67"/>
                    </a:lnTo>
                    <a:lnTo>
                      <a:pt x="17" y="61"/>
                    </a:lnTo>
                    <a:lnTo>
                      <a:pt x="19" y="61"/>
                    </a:lnTo>
                    <a:lnTo>
                      <a:pt x="19" y="59"/>
                    </a:lnTo>
                    <a:lnTo>
                      <a:pt x="21" y="57"/>
                    </a:lnTo>
                    <a:lnTo>
                      <a:pt x="22" y="56"/>
                    </a:lnTo>
                    <a:lnTo>
                      <a:pt x="24" y="54"/>
                    </a:lnTo>
                    <a:lnTo>
                      <a:pt x="24" y="52"/>
                    </a:lnTo>
                    <a:lnTo>
                      <a:pt x="21" y="52"/>
                    </a:lnTo>
                    <a:lnTo>
                      <a:pt x="21" y="48"/>
                    </a:lnTo>
                    <a:lnTo>
                      <a:pt x="21" y="45"/>
                    </a:lnTo>
                    <a:lnTo>
                      <a:pt x="17" y="41"/>
                    </a:lnTo>
                    <a:lnTo>
                      <a:pt x="15" y="37"/>
                    </a:lnTo>
                    <a:lnTo>
                      <a:pt x="11" y="35"/>
                    </a:lnTo>
                    <a:lnTo>
                      <a:pt x="8" y="33"/>
                    </a:lnTo>
                    <a:lnTo>
                      <a:pt x="8" y="32"/>
                    </a:lnTo>
                    <a:lnTo>
                      <a:pt x="6" y="28"/>
                    </a:lnTo>
                    <a:lnTo>
                      <a:pt x="6" y="26"/>
                    </a:lnTo>
                    <a:lnTo>
                      <a:pt x="4" y="24"/>
                    </a:lnTo>
                    <a:lnTo>
                      <a:pt x="0" y="22"/>
                    </a:lnTo>
                    <a:lnTo>
                      <a:pt x="0" y="21"/>
                    </a:lnTo>
                    <a:lnTo>
                      <a:pt x="2" y="21"/>
                    </a:lnTo>
                    <a:lnTo>
                      <a:pt x="6" y="21"/>
                    </a:lnTo>
                    <a:lnTo>
                      <a:pt x="8" y="21"/>
                    </a:lnTo>
                    <a:lnTo>
                      <a:pt x="22" y="22"/>
                    </a:lnTo>
                    <a:lnTo>
                      <a:pt x="28" y="22"/>
                    </a:lnTo>
                    <a:lnTo>
                      <a:pt x="32" y="21"/>
                    </a:lnTo>
                    <a:lnTo>
                      <a:pt x="37" y="19"/>
                    </a:lnTo>
                    <a:lnTo>
                      <a:pt x="39" y="15"/>
                    </a:lnTo>
                    <a:lnTo>
                      <a:pt x="43" y="11"/>
                    </a:lnTo>
                    <a:lnTo>
                      <a:pt x="48" y="8"/>
                    </a:lnTo>
                    <a:lnTo>
                      <a:pt x="52" y="6"/>
                    </a:lnTo>
                    <a:lnTo>
                      <a:pt x="55" y="4"/>
                    </a:lnTo>
                    <a:lnTo>
                      <a:pt x="57" y="4"/>
                    </a:lnTo>
                    <a:lnTo>
                      <a:pt x="59" y="6"/>
                    </a:lnTo>
                    <a:lnTo>
                      <a:pt x="61" y="8"/>
                    </a:lnTo>
                    <a:lnTo>
                      <a:pt x="63" y="8"/>
                    </a:lnTo>
                    <a:lnTo>
                      <a:pt x="64" y="8"/>
                    </a:lnTo>
                    <a:lnTo>
                      <a:pt x="68" y="4"/>
                    </a:lnTo>
                    <a:lnTo>
                      <a:pt x="70" y="2"/>
                    </a:lnTo>
                    <a:lnTo>
                      <a:pt x="72" y="2"/>
                    </a:lnTo>
                    <a:lnTo>
                      <a:pt x="7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8" name="Freeform 1574"/>
              <p:cNvSpPr>
                <a:spLocks noEditPoints="1"/>
              </p:cNvSpPr>
              <p:nvPr/>
            </p:nvSpPr>
            <p:spPr bwMode="auto">
              <a:xfrm>
                <a:off x="5214938" y="1885950"/>
                <a:ext cx="263525" cy="169862"/>
              </a:xfrm>
              <a:custGeom>
                <a:avLst/>
                <a:gdLst>
                  <a:gd name="T0" fmla="*/ 95 w 331"/>
                  <a:gd name="T1" fmla="*/ 175 h 214"/>
                  <a:gd name="T2" fmla="*/ 104 w 331"/>
                  <a:gd name="T3" fmla="*/ 168 h 214"/>
                  <a:gd name="T4" fmla="*/ 153 w 331"/>
                  <a:gd name="T5" fmla="*/ 3 h 214"/>
                  <a:gd name="T6" fmla="*/ 157 w 331"/>
                  <a:gd name="T7" fmla="*/ 9 h 214"/>
                  <a:gd name="T8" fmla="*/ 152 w 331"/>
                  <a:gd name="T9" fmla="*/ 11 h 214"/>
                  <a:gd name="T10" fmla="*/ 159 w 331"/>
                  <a:gd name="T11" fmla="*/ 20 h 214"/>
                  <a:gd name="T12" fmla="*/ 170 w 331"/>
                  <a:gd name="T13" fmla="*/ 20 h 214"/>
                  <a:gd name="T14" fmla="*/ 175 w 331"/>
                  <a:gd name="T15" fmla="*/ 11 h 214"/>
                  <a:gd name="T16" fmla="*/ 177 w 331"/>
                  <a:gd name="T17" fmla="*/ 14 h 214"/>
                  <a:gd name="T18" fmla="*/ 172 w 331"/>
                  <a:gd name="T19" fmla="*/ 24 h 214"/>
                  <a:gd name="T20" fmla="*/ 175 w 331"/>
                  <a:gd name="T21" fmla="*/ 26 h 214"/>
                  <a:gd name="T22" fmla="*/ 181 w 331"/>
                  <a:gd name="T23" fmla="*/ 16 h 214"/>
                  <a:gd name="T24" fmla="*/ 199 w 331"/>
                  <a:gd name="T25" fmla="*/ 14 h 214"/>
                  <a:gd name="T26" fmla="*/ 225 w 331"/>
                  <a:gd name="T27" fmla="*/ 22 h 214"/>
                  <a:gd name="T28" fmla="*/ 241 w 331"/>
                  <a:gd name="T29" fmla="*/ 14 h 214"/>
                  <a:gd name="T30" fmla="*/ 256 w 331"/>
                  <a:gd name="T31" fmla="*/ 16 h 214"/>
                  <a:gd name="T32" fmla="*/ 267 w 331"/>
                  <a:gd name="T33" fmla="*/ 13 h 214"/>
                  <a:gd name="T34" fmla="*/ 272 w 331"/>
                  <a:gd name="T35" fmla="*/ 16 h 214"/>
                  <a:gd name="T36" fmla="*/ 282 w 331"/>
                  <a:gd name="T37" fmla="*/ 16 h 214"/>
                  <a:gd name="T38" fmla="*/ 293 w 331"/>
                  <a:gd name="T39" fmla="*/ 31 h 214"/>
                  <a:gd name="T40" fmla="*/ 300 w 331"/>
                  <a:gd name="T41" fmla="*/ 48 h 214"/>
                  <a:gd name="T42" fmla="*/ 311 w 331"/>
                  <a:gd name="T43" fmla="*/ 66 h 214"/>
                  <a:gd name="T44" fmla="*/ 298 w 331"/>
                  <a:gd name="T45" fmla="*/ 75 h 214"/>
                  <a:gd name="T46" fmla="*/ 291 w 331"/>
                  <a:gd name="T47" fmla="*/ 86 h 214"/>
                  <a:gd name="T48" fmla="*/ 302 w 331"/>
                  <a:gd name="T49" fmla="*/ 118 h 214"/>
                  <a:gd name="T50" fmla="*/ 316 w 331"/>
                  <a:gd name="T51" fmla="*/ 142 h 214"/>
                  <a:gd name="T52" fmla="*/ 331 w 331"/>
                  <a:gd name="T53" fmla="*/ 153 h 214"/>
                  <a:gd name="T54" fmla="*/ 326 w 331"/>
                  <a:gd name="T55" fmla="*/ 155 h 214"/>
                  <a:gd name="T56" fmla="*/ 326 w 331"/>
                  <a:gd name="T57" fmla="*/ 160 h 214"/>
                  <a:gd name="T58" fmla="*/ 320 w 331"/>
                  <a:gd name="T59" fmla="*/ 166 h 214"/>
                  <a:gd name="T60" fmla="*/ 309 w 331"/>
                  <a:gd name="T61" fmla="*/ 181 h 214"/>
                  <a:gd name="T62" fmla="*/ 300 w 331"/>
                  <a:gd name="T63" fmla="*/ 195 h 214"/>
                  <a:gd name="T64" fmla="*/ 289 w 331"/>
                  <a:gd name="T65" fmla="*/ 214 h 214"/>
                  <a:gd name="T66" fmla="*/ 265 w 331"/>
                  <a:gd name="T67" fmla="*/ 206 h 214"/>
                  <a:gd name="T68" fmla="*/ 252 w 331"/>
                  <a:gd name="T69" fmla="*/ 199 h 214"/>
                  <a:gd name="T70" fmla="*/ 240 w 331"/>
                  <a:gd name="T71" fmla="*/ 199 h 214"/>
                  <a:gd name="T72" fmla="*/ 234 w 331"/>
                  <a:gd name="T73" fmla="*/ 208 h 214"/>
                  <a:gd name="T74" fmla="*/ 221 w 331"/>
                  <a:gd name="T75" fmla="*/ 203 h 214"/>
                  <a:gd name="T76" fmla="*/ 208 w 331"/>
                  <a:gd name="T77" fmla="*/ 203 h 214"/>
                  <a:gd name="T78" fmla="*/ 196 w 331"/>
                  <a:gd name="T79" fmla="*/ 195 h 214"/>
                  <a:gd name="T80" fmla="*/ 190 w 331"/>
                  <a:gd name="T81" fmla="*/ 203 h 214"/>
                  <a:gd name="T82" fmla="*/ 166 w 331"/>
                  <a:gd name="T83" fmla="*/ 193 h 214"/>
                  <a:gd name="T84" fmla="*/ 133 w 331"/>
                  <a:gd name="T85" fmla="*/ 179 h 214"/>
                  <a:gd name="T86" fmla="*/ 126 w 331"/>
                  <a:gd name="T87" fmla="*/ 168 h 214"/>
                  <a:gd name="T88" fmla="*/ 119 w 331"/>
                  <a:gd name="T89" fmla="*/ 164 h 214"/>
                  <a:gd name="T90" fmla="*/ 104 w 331"/>
                  <a:gd name="T91" fmla="*/ 162 h 214"/>
                  <a:gd name="T92" fmla="*/ 104 w 331"/>
                  <a:gd name="T93" fmla="*/ 168 h 214"/>
                  <a:gd name="T94" fmla="*/ 99 w 331"/>
                  <a:gd name="T95" fmla="*/ 171 h 214"/>
                  <a:gd name="T96" fmla="*/ 95 w 331"/>
                  <a:gd name="T97" fmla="*/ 175 h 214"/>
                  <a:gd name="T98" fmla="*/ 86 w 331"/>
                  <a:gd name="T99" fmla="*/ 164 h 214"/>
                  <a:gd name="T100" fmla="*/ 60 w 331"/>
                  <a:gd name="T101" fmla="*/ 158 h 214"/>
                  <a:gd name="T102" fmla="*/ 42 w 331"/>
                  <a:gd name="T103" fmla="*/ 149 h 214"/>
                  <a:gd name="T104" fmla="*/ 35 w 331"/>
                  <a:gd name="T105" fmla="*/ 149 h 214"/>
                  <a:gd name="T106" fmla="*/ 27 w 331"/>
                  <a:gd name="T107" fmla="*/ 116 h 214"/>
                  <a:gd name="T108" fmla="*/ 22 w 331"/>
                  <a:gd name="T109" fmla="*/ 94 h 214"/>
                  <a:gd name="T110" fmla="*/ 16 w 331"/>
                  <a:gd name="T111" fmla="*/ 83 h 214"/>
                  <a:gd name="T112" fmla="*/ 2 w 331"/>
                  <a:gd name="T113" fmla="*/ 72 h 214"/>
                  <a:gd name="T114" fmla="*/ 5 w 331"/>
                  <a:gd name="T115" fmla="*/ 55 h 214"/>
                  <a:gd name="T116" fmla="*/ 9 w 331"/>
                  <a:gd name="T117" fmla="*/ 37 h 214"/>
                  <a:gd name="T118" fmla="*/ 20 w 331"/>
                  <a:gd name="T119" fmla="*/ 31 h 214"/>
                  <a:gd name="T120" fmla="*/ 31 w 331"/>
                  <a:gd name="T121" fmla="*/ 22 h 214"/>
                  <a:gd name="T122" fmla="*/ 84 w 331"/>
                  <a:gd name="T123" fmla="*/ 14 h 214"/>
                  <a:gd name="T124" fmla="*/ 115 w 331"/>
                  <a:gd name="T125" fmla="*/ 0 h 2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1"/>
                  <a:gd name="T190" fmla="*/ 0 h 214"/>
                  <a:gd name="T191" fmla="*/ 331 w 331"/>
                  <a:gd name="T192" fmla="*/ 214 h 21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1" h="214">
                    <a:moveTo>
                      <a:pt x="95" y="175"/>
                    </a:moveTo>
                    <a:lnTo>
                      <a:pt x="95" y="175"/>
                    </a:lnTo>
                    <a:close/>
                    <a:moveTo>
                      <a:pt x="104" y="168"/>
                    </a:moveTo>
                    <a:lnTo>
                      <a:pt x="104" y="169"/>
                    </a:lnTo>
                    <a:lnTo>
                      <a:pt x="104" y="168"/>
                    </a:lnTo>
                    <a:close/>
                    <a:moveTo>
                      <a:pt x="130" y="0"/>
                    </a:moveTo>
                    <a:lnTo>
                      <a:pt x="135" y="0"/>
                    </a:lnTo>
                    <a:lnTo>
                      <a:pt x="144" y="2"/>
                    </a:lnTo>
                    <a:lnTo>
                      <a:pt x="153" y="3"/>
                    </a:lnTo>
                    <a:lnTo>
                      <a:pt x="161" y="7"/>
                    </a:lnTo>
                    <a:lnTo>
                      <a:pt x="161" y="13"/>
                    </a:lnTo>
                    <a:lnTo>
                      <a:pt x="159" y="11"/>
                    </a:lnTo>
                    <a:lnTo>
                      <a:pt x="157" y="9"/>
                    </a:lnTo>
                    <a:lnTo>
                      <a:pt x="155" y="7"/>
                    </a:lnTo>
                    <a:lnTo>
                      <a:pt x="153" y="7"/>
                    </a:lnTo>
                    <a:lnTo>
                      <a:pt x="152" y="7"/>
                    </a:lnTo>
                    <a:lnTo>
                      <a:pt x="152" y="11"/>
                    </a:lnTo>
                    <a:lnTo>
                      <a:pt x="153" y="13"/>
                    </a:lnTo>
                    <a:lnTo>
                      <a:pt x="155" y="16"/>
                    </a:lnTo>
                    <a:lnTo>
                      <a:pt x="157" y="18"/>
                    </a:lnTo>
                    <a:lnTo>
                      <a:pt x="159" y="20"/>
                    </a:lnTo>
                    <a:lnTo>
                      <a:pt x="161" y="22"/>
                    </a:lnTo>
                    <a:lnTo>
                      <a:pt x="164" y="24"/>
                    </a:lnTo>
                    <a:lnTo>
                      <a:pt x="168" y="22"/>
                    </a:lnTo>
                    <a:lnTo>
                      <a:pt x="170" y="20"/>
                    </a:lnTo>
                    <a:lnTo>
                      <a:pt x="172" y="18"/>
                    </a:lnTo>
                    <a:lnTo>
                      <a:pt x="172" y="16"/>
                    </a:lnTo>
                    <a:lnTo>
                      <a:pt x="174" y="13"/>
                    </a:lnTo>
                    <a:lnTo>
                      <a:pt x="175" y="11"/>
                    </a:lnTo>
                    <a:lnTo>
                      <a:pt x="177" y="9"/>
                    </a:lnTo>
                    <a:lnTo>
                      <a:pt x="179" y="11"/>
                    </a:lnTo>
                    <a:lnTo>
                      <a:pt x="177" y="13"/>
                    </a:lnTo>
                    <a:lnTo>
                      <a:pt x="177" y="14"/>
                    </a:lnTo>
                    <a:lnTo>
                      <a:pt x="175" y="18"/>
                    </a:lnTo>
                    <a:lnTo>
                      <a:pt x="174" y="20"/>
                    </a:lnTo>
                    <a:lnTo>
                      <a:pt x="172" y="24"/>
                    </a:lnTo>
                    <a:lnTo>
                      <a:pt x="174" y="24"/>
                    </a:lnTo>
                    <a:lnTo>
                      <a:pt x="175" y="24"/>
                    </a:lnTo>
                    <a:lnTo>
                      <a:pt x="175" y="26"/>
                    </a:lnTo>
                    <a:lnTo>
                      <a:pt x="177" y="24"/>
                    </a:lnTo>
                    <a:lnTo>
                      <a:pt x="179" y="22"/>
                    </a:lnTo>
                    <a:lnTo>
                      <a:pt x="179" y="20"/>
                    </a:lnTo>
                    <a:lnTo>
                      <a:pt x="181" y="16"/>
                    </a:lnTo>
                    <a:lnTo>
                      <a:pt x="183" y="14"/>
                    </a:lnTo>
                    <a:lnTo>
                      <a:pt x="186" y="14"/>
                    </a:lnTo>
                    <a:lnTo>
                      <a:pt x="199" y="14"/>
                    </a:lnTo>
                    <a:lnTo>
                      <a:pt x="210" y="18"/>
                    </a:lnTo>
                    <a:lnTo>
                      <a:pt x="214" y="18"/>
                    </a:lnTo>
                    <a:lnTo>
                      <a:pt x="219" y="20"/>
                    </a:lnTo>
                    <a:lnTo>
                      <a:pt x="225" y="22"/>
                    </a:lnTo>
                    <a:lnTo>
                      <a:pt x="229" y="22"/>
                    </a:lnTo>
                    <a:lnTo>
                      <a:pt x="232" y="18"/>
                    </a:lnTo>
                    <a:lnTo>
                      <a:pt x="238" y="16"/>
                    </a:lnTo>
                    <a:lnTo>
                      <a:pt x="241" y="14"/>
                    </a:lnTo>
                    <a:lnTo>
                      <a:pt x="245" y="13"/>
                    </a:lnTo>
                    <a:lnTo>
                      <a:pt x="251" y="14"/>
                    </a:lnTo>
                    <a:lnTo>
                      <a:pt x="254" y="14"/>
                    </a:lnTo>
                    <a:lnTo>
                      <a:pt x="256" y="16"/>
                    </a:lnTo>
                    <a:lnTo>
                      <a:pt x="260" y="16"/>
                    </a:lnTo>
                    <a:lnTo>
                      <a:pt x="263" y="16"/>
                    </a:lnTo>
                    <a:lnTo>
                      <a:pt x="265" y="13"/>
                    </a:lnTo>
                    <a:lnTo>
                      <a:pt x="267" y="13"/>
                    </a:lnTo>
                    <a:lnTo>
                      <a:pt x="269" y="13"/>
                    </a:lnTo>
                    <a:lnTo>
                      <a:pt x="271" y="13"/>
                    </a:lnTo>
                    <a:lnTo>
                      <a:pt x="271" y="14"/>
                    </a:lnTo>
                    <a:lnTo>
                      <a:pt x="272" y="16"/>
                    </a:lnTo>
                    <a:lnTo>
                      <a:pt x="274" y="16"/>
                    </a:lnTo>
                    <a:lnTo>
                      <a:pt x="278" y="16"/>
                    </a:lnTo>
                    <a:lnTo>
                      <a:pt x="280" y="16"/>
                    </a:lnTo>
                    <a:lnTo>
                      <a:pt x="282" y="16"/>
                    </a:lnTo>
                    <a:lnTo>
                      <a:pt x="283" y="16"/>
                    </a:lnTo>
                    <a:lnTo>
                      <a:pt x="287" y="20"/>
                    </a:lnTo>
                    <a:lnTo>
                      <a:pt x="289" y="26"/>
                    </a:lnTo>
                    <a:lnTo>
                      <a:pt x="293" y="31"/>
                    </a:lnTo>
                    <a:lnTo>
                      <a:pt x="294" y="35"/>
                    </a:lnTo>
                    <a:lnTo>
                      <a:pt x="296" y="38"/>
                    </a:lnTo>
                    <a:lnTo>
                      <a:pt x="298" y="44"/>
                    </a:lnTo>
                    <a:lnTo>
                      <a:pt x="300" y="48"/>
                    </a:lnTo>
                    <a:lnTo>
                      <a:pt x="305" y="51"/>
                    </a:lnTo>
                    <a:lnTo>
                      <a:pt x="307" y="57"/>
                    </a:lnTo>
                    <a:lnTo>
                      <a:pt x="311" y="62"/>
                    </a:lnTo>
                    <a:lnTo>
                      <a:pt x="311" y="66"/>
                    </a:lnTo>
                    <a:lnTo>
                      <a:pt x="309" y="70"/>
                    </a:lnTo>
                    <a:lnTo>
                      <a:pt x="305" y="72"/>
                    </a:lnTo>
                    <a:lnTo>
                      <a:pt x="302" y="74"/>
                    </a:lnTo>
                    <a:lnTo>
                      <a:pt x="298" y="75"/>
                    </a:lnTo>
                    <a:lnTo>
                      <a:pt x="294" y="77"/>
                    </a:lnTo>
                    <a:lnTo>
                      <a:pt x="293" y="81"/>
                    </a:lnTo>
                    <a:lnTo>
                      <a:pt x="291" y="83"/>
                    </a:lnTo>
                    <a:lnTo>
                      <a:pt x="291" y="86"/>
                    </a:lnTo>
                    <a:lnTo>
                      <a:pt x="294" y="94"/>
                    </a:lnTo>
                    <a:lnTo>
                      <a:pt x="298" y="101"/>
                    </a:lnTo>
                    <a:lnTo>
                      <a:pt x="300" y="109"/>
                    </a:lnTo>
                    <a:lnTo>
                      <a:pt x="302" y="118"/>
                    </a:lnTo>
                    <a:lnTo>
                      <a:pt x="305" y="127"/>
                    </a:lnTo>
                    <a:lnTo>
                      <a:pt x="309" y="133"/>
                    </a:lnTo>
                    <a:lnTo>
                      <a:pt x="313" y="138"/>
                    </a:lnTo>
                    <a:lnTo>
                      <a:pt x="316" y="142"/>
                    </a:lnTo>
                    <a:lnTo>
                      <a:pt x="322" y="145"/>
                    </a:lnTo>
                    <a:lnTo>
                      <a:pt x="327" y="149"/>
                    </a:lnTo>
                    <a:lnTo>
                      <a:pt x="331" y="151"/>
                    </a:lnTo>
                    <a:lnTo>
                      <a:pt x="331" y="153"/>
                    </a:lnTo>
                    <a:lnTo>
                      <a:pt x="329" y="153"/>
                    </a:lnTo>
                    <a:lnTo>
                      <a:pt x="327" y="153"/>
                    </a:lnTo>
                    <a:lnTo>
                      <a:pt x="326" y="155"/>
                    </a:lnTo>
                    <a:lnTo>
                      <a:pt x="324" y="157"/>
                    </a:lnTo>
                    <a:lnTo>
                      <a:pt x="326" y="158"/>
                    </a:lnTo>
                    <a:lnTo>
                      <a:pt x="326" y="160"/>
                    </a:lnTo>
                    <a:lnTo>
                      <a:pt x="327" y="162"/>
                    </a:lnTo>
                    <a:lnTo>
                      <a:pt x="326" y="164"/>
                    </a:lnTo>
                    <a:lnTo>
                      <a:pt x="324" y="166"/>
                    </a:lnTo>
                    <a:lnTo>
                      <a:pt x="320" y="166"/>
                    </a:lnTo>
                    <a:lnTo>
                      <a:pt x="316" y="169"/>
                    </a:lnTo>
                    <a:lnTo>
                      <a:pt x="313" y="171"/>
                    </a:lnTo>
                    <a:lnTo>
                      <a:pt x="311" y="175"/>
                    </a:lnTo>
                    <a:lnTo>
                      <a:pt x="309" y="181"/>
                    </a:lnTo>
                    <a:lnTo>
                      <a:pt x="307" y="184"/>
                    </a:lnTo>
                    <a:lnTo>
                      <a:pt x="304" y="188"/>
                    </a:lnTo>
                    <a:lnTo>
                      <a:pt x="302" y="192"/>
                    </a:lnTo>
                    <a:lnTo>
                      <a:pt x="300" y="195"/>
                    </a:lnTo>
                    <a:lnTo>
                      <a:pt x="298" y="199"/>
                    </a:lnTo>
                    <a:lnTo>
                      <a:pt x="298" y="205"/>
                    </a:lnTo>
                    <a:lnTo>
                      <a:pt x="296" y="212"/>
                    </a:lnTo>
                    <a:lnTo>
                      <a:pt x="289" y="214"/>
                    </a:lnTo>
                    <a:lnTo>
                      <a:pt x="282" y="214"/>
                    </a:lnTo>
                    <a:lnTo>
                      <a:pt x="272" y="212"/>
                    </a:lnTo>
                    <a:lnTo>
                      <a:pt x="267" y="208"/>
                    </a:lnTo>
                    <a:lnTo>
                      <a:pt x="265" y="206"/>
                    </a:lnTo>
                    <a:lnTo>
                      <a:pt x="263" y="205"/>
                    </a:lnTo>
                    <a:lnTo>
                      <a:pt x="260" y="203"/>
                    </a:lnTo>
                    <a:lnTo>
                      <a:pt x="256" y="201"/>
                    </a:lnTo>
                    <a:lnTo>
                      <a:pt x="252" y="199"/>
                    </a:lnTo>
                    <a:lnTo>
                      <a:pt x="247" y="197"/>
                    </a:lnTo>
                    <a:lnTo>
                      <a:pt x="245" y="197"/>
                    </a:lnTo>
                    <a:lnTo>
                      <a:pt x="241" y="197"/>
                    </a:lnTo>
                    <a:lnTo>
                      <a:pt x="240" y="199"/>
                    </a:lnTo>
                    <a:lnTo>
                      <a:pt x="238" y="203"/>
                    </a:lnTo>
                    <a:lnTo>
                      <a:pt x="238" y="206"/>
                    </a:lnTo>
                    <a:lnTo>
                      <a:pt x="236" y="208"/>
                    </a:lnTo>
                    <a:lnTo>
                      <a:pt x="234" y="208"/>
                    </a:lnTo>
                    <a:lnTo>
                      <a:pt x="230" y="206"/>
                    </a:lnTo>
                    <a:lnTo>
                      <a:pt x="227" y="205"/>
                    </a:lnTo>
                    <a:lnTo>
                      <a:pt x="223" y="203"/>
                    </a:lnTo>
                    <a:lnTo>
                      <a:pt x="221" y="203"/>
                    </a:lnTo>
                    <a:lnTo>
                      <a:pt x="218" y="203"/>
                    </a:lnTo>
                    <a:lnTo>
                      <a:pt x="214" y="203"/>
                    </a:lnTo>
                    <a:lnTo>
                      <a:pt x="212" y="205"/>
                    </a:lnTo>
                    <a:lnTo>
                      <a:pt x="208" y="203"/>
                    </a:lnTo>
                    <a:lnTo>
                      <a:pt x="205" y="201"/>
                    </a:lnTo>
                    <a:lnTo>
                      <a:pt x="201" y="199"/>
                    </a:lnTo>
                    <a:lnTo>
                      <a:pt x="197" y="195"/>
                    </a:lnTo>
                    <a:lnTo>
                      <a:pt x="196" y="195"/>
                    </a:lnTo>
                    <a:lnTo>
                      <a:pt x="194" y="195"/>
                    </a:lnTo>
                    <a:lnTo>
                      <a:pt x="192" y="197"/>
                    </a:lnTo>
                    <a:lnTo>
                      <a:pt x="190" y="201"/>
                    </a:lnTo>
                    <a:lnTo>
                      <a:pt x="190" y="203"/>
                    </a:lnTo>
                    <a:lnTo>
                      <a:pt x="188" y="203"/>
                    </a:lnTo>
                    <a:lnTo>
                      <a:pt x="186" y="203"/>
                    </a:lnTo>
                    <a:lnTo>
                      <a:pt x="183" y="203"/>
                    </a:lnTo>
                    <a:lnTo>
                      <a:pt x="166" y="193"/>
                    </a:lnTo>
                    <a:lnTo>
                      <a:pt x="152" y="184"/>
                    </a:lnTo>
                    <a:lnTo>
                      <a:pt x="146" y="182"/>
                    </a:lnTo>
                    <a:lnTo>
                      <a:pt x="141" y="181"/>
                    </a:lnTo>
                    <a:lnTo>
                      <a:pt x="133" y="179"/>
                    </a:lnTo>
                    <a:lnTo>
                      <a:pt x="130" y="175"/>
                    </a:lnTo>
                    <a:lnTo>
                      <a:pt x="128" y="173"/>
                    </a:lnTo>
                    <a:lnTo>
                      <a:pt x="128" y="171"/>
                    </a:lnTo>
                    <a:lnTo>
                      <a:pt x="126" y="168"/>
                    </a:lnTo>
                    <a:lnTo>
                      <a:pt x="126" y="164"/>
                    </a:lnTo>
                    <a:lnTo>
                      <a:pt x="124" y="164"/>
                    </a:lnTo>
                    <a:lnTo>
                      <a:pt x="122" y="164"/>
                    </a:lnTo>
                    <a:lnTo>
                      <a:pt x="119" y="164"/>
                    </a:lnTo>
                    <a:lnTo>
                      <a:pt x="115" y="164"/>
                    </a:lnTo>
                    <a:lnTo>
                      <a:pt x="111" y="164"/>
                    </a:lnTo>
                    <a:lnTo>
                      <a:pt x="106" y="162"/>
                    </a:lnTo>
                    <a:lnTo>
                      <a:pt x="104" y="162"/>
                    </a:lnTo>
                    <a:lnTo>
                      <a:pt x="102" y="162"/>
                    </a:lnTo>
                    <a:lnTo>
                      <a:pt x="102" y="166"/>
                    </a:lnTo>
                    <a:lnTo>
                      <a:pt x="104" y="168"/>
                    </a:lnTo>
                    <a:lnTo>
                      <a:pt x="102" y="168"/>
                    </a:lnTo>
                    <a:lnTo>
                      <a:pt x="102" y="169"/>
                    </a:lnTo>
                    <a:lnTo>
                      <a:pt x="99" y="171"/>
                    </a:lnTo>
                    <a:lnTo>
                      <a:pt x="97" y="173"/>
                    </a:lnTo>
                    <a:lnTo>
                      <a:pt x="95" y="175"/>
                    </a:lnTo>
                    <a:lnTo>
                      <a:pt x="93" y="173"/>
                    </a:lnTo>
                    <a:lnTo>
                      <a:pt x="91" y="169"/>
                    </a:lnTo>
                    <a:lnTo>
                      <a:pt x="89" y="168"/>
                    </a:lnTo>
                    <a:lnTo>
                      <a:pt x="86" y="164"/>
                    </a:lnTo>
                    <a:lnTo>
                      <a:pt x="84" y="162"/>
                    </a:lnTo>
                    <a:lnTo>
                      <a:pt x="82" y="162"/>
                    </a:lnTo>
                    <a:lnTo>
                      <a:pt x="73" y="158"/>
                    </a:lnTo>
                    <a:lnTo>
                      <a:pt x="60" y="158"/>
                    </a:lnTo>
                    <a:lnTo>
                      <a:pt x="51" y="155"/>
                    </a:lnTo>
                    <a:lnTo>
                      <a:pt x="46" y="153"/>
                    </a:lnTo>
                    <a:lnTo>
                      <a:pt x="44" y="151"/>
                    </a:lnTo>
                    <a:lnTo>
                      <a:pt x="42" y="149"/>
                    </a:lnTo>
                    <a:lnTo>
                      <a:pt x="40" y="149"/>
                    </a:lnTo>
                    <a:lnTo>
                      <a:pt x="36" y="151"/>
                    </a:lnTo>
                    <a:lnTo>
                      <a:pt x="35" y="153"/>
                    </a:lnTo>
                    <a:lnTo>
                      <a:pt x="35" y="149"/>
                    </a:lnTo>
                    <a:lnTo>
                      <a:pt x="33" y="142"/>
                    </a:lnTo>
                    <a:lnTo>
                      <a:pt x="31" y="131"/>
                    </a:lnTo>
                    <a:lnTo>
                      <a:pt x="29" y="122"/>
                    </a:lnTo>
                    <a:lnTo>
                      <a:pt x="27" y="116"/>
                    </a:lnTo>
                    <a:lnTo>
                      <a:pt x="25" y="109"/>
                    </a:lnTo>
                    <a:lnTo>
                      <a:pt x="24" y="103"/>
                    </a:lnTo>
                    <a:lnTo>
                      <a:pt x="22" y="96"/>
                    </a:lnTo>
                    <a:lnTo>
                      <a:pt x="22" y="94"/>
                    </a:lnTo>
                    <a:lnTo>
                      <a:pt x="22" y="90"/>
                    </a:lnTo>
                    <a:lnTo>
                      <a:pt x="22" y="86"/>
                    </a:lnTo>
                    <a:lnTo>
                      <a:pt x="20" y="85"/>
                    </a:lnTo>
                    <a:lnTo>
                      <a:pt x="16" y="83"/>
                    </a:lnTo>
                    <a:lnTo>
                      <a:pt x="13" y="81"/>
                    </a:lnTo>
                    <a:lnTo>
                      <a:pt x="9" y="79"/>
                    </a:lnTo>
                    <a:lnTo>
                      <a:pt x="5" y="75"/>
                    </a:lnTo>
                    <a:lnTo>
                      <a:pt x="2" y="72"/>
                    </a:lnTo>
                    <a:lnTo>
                      <a:pt x="0" y="68"/>
                    </a:lnTo>
                    <a:lnTo>
                      <a:pt x="0" y="64"/>
                    </a:lnTo>
                    <a:lnTo>
                      <a:pt x="2" y="61"/>
                    </a:lnTo>
                    <a:lnTo>
                      <a:pt x="5" y="55"/>
                    </a:lnTo>
                    <a:lnTo>
                      <a:pt x="7" y="51"/>
                    </a:lnTo>
                    <a:lnTo>
                      <a:pt x="9" y="48"/>
                    </a:lnTo>
                    <a:lnTo>
                      <a:pt x="11" y="42"/>
                    </a:lnTo>
                    <a:lnTo>
                      <a:pt x="9" y="37"/>
                    </a:lnTo>
                    <a:lnTo>
                      <a:pt x="13" y="37"/>
                    </a:lnTo>
                    <a:lnTo>
                      <a:pt x="16" y="37"/>
                    </a:lnTo>
                    <a:lnTo>
                      <a:pt x="18" y="33"/>
                    </a:lnTo>
                    <a:lnTo>
                      <a:pt x="20" y="31"/>
                    </a:lnTo>
                    <a:lnTo>
                      <a:pt x="22" y="29"/>
                    </a:lnTo>
                    <a:lnTo>
                      <a:pt x="24" y="26"/>
                    </a:lnTo>
                    <a:lnTo>
                      <a:pt x="27" y="24"/>
                    </a:lnTo>
                    <a:lnTo>
                      <a:pt x="31" y="22"/>
                    </a:lnTo>
                    <a:lnTo>
                      <a:pt x="42" y="20"/>
                    </a:lnTo>
                    <a:lnTo>
                      <a:pt x="55" y="16"/>
                    </a:lnTo>
                    <a:lnTo>
                      <a:pt x="69" y="16"/>
                    </a:lnTo>
                    <a:lnTo>
                      <a:pt x="84" y="14"/>
                    </a:lnTo>
                    <a:lnTo>
                      <a:pt x="89" y="13"/>
                    </a:lnTo>
                    <a:lnTo>
                      <a:pt x="95" y="9"/>
                    </a:lnTo>
                    <a:lnTo>
                      <a:pt x="100" y="5"/>
                    </a:lnTo>
                    <a:lnTo>
                      <a:pt x="115" y="0"/>
                    </a:lnTo>
                    <a:lnTo>
                      <a:pt x="13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9" name="Freeform 1575"/>
              <p:cNvSpPr>
                <a:spLocks/>
              </p:cNvSpPr>
              <p:nvPr/>
            </p:nvSpPr>
            <p:spPr bwMode="auto">
              <a:xfrm>
                <a:off x="5356225" y="1878013"/>
                <a:ext cx="71438" cy="25400"/>
              </a:xfrm>
              <a:custGeom>
                <a:avLst/>
                <a:gdLst>
                  <a:gd name="T0" fmla="*/ 35 w 90"/>
                  <a:gd name="T1" fmla="*/ 0 h 33"/>
                  <a:gd name="T2" fmla="*/ 35 w 90"/>
                  <a:gd name="T3" fmla="*/ 3 h 33"/>
                  <a:gd name="T4" fmla="*/ 35 w 90"/>
                  <a:gd name="T5" fmla="*/ 9 h 33"/>
                  <a:gd name="T6" fmla="*/ 37 w 90"/>
                  <a:gd name="T7" fmla="*/ 13 h 33"/>
                  <a:gd name="T8" fmla="*/ 41 w 90"/>
                  <a:gd name="T9" fmla="*/ 9 h 33"/>
                  <a:gd name="T10" fmla="*/ 46 w 90"/>
                  <a:gd name="T11" fmla="*/ 5 h 33"/>
                  <a:gd name="T12" fmla="*/ 52 w 90"/>
                  <a:gd name="T13" fmla="*/ 7 h 33"/>
                  <a:gd name="T14" fmla="*/ 57 w 90"/>
                  <a:gd name="T15" fmla="*/ 9 h 33"/>
                  <a:gd name="T16" fmla="*/ 64 w 90"/>
                  <a:gd name="T17" fmla="*/ 7 h 33"/>
                  <a:gd name="T18" fmla="*/ 70 w 90"/>
                  <a:gd name="T19" fmla="*/ 5 h 33"/>
                  <a:gd name="T20" fmla="*/ 79 w 90"/>
                  <a:gd name="T21" fmla="*/ 5 h 33"/>
                  <a:gd name="T22" fmla="*/ 86 w 90"/>
                  <a:gd name="T23" fmla="*/ 5 h 33"/>
                  <a:gd name="T24" fmla="*/ 90 w 90"/>
                  <a:gd name="T25" fmla="*/ 11 h 33"/>
                  <a:gd name="T26" fmla="*/ 88 w 90"/>
                  <a:gd name="T27" fmla="*/ 20 h 33"/>
                  <a:gd name="T28" fmla="*/ 84 w 90"/>
                  <a:gd name="T29" fmla="*/ 25 h 33"/>
                  <a:gd name="T30" fmla="*/ 77 w 90"/>
                  <a:gd name="T31" fmla="*/ 25 h 33"/>
                  <a:gd name="T32" fmla="*/ 68 w 90"/>
                  <a:gd name="T33" fmla="*/ 25 h 33"/>
                  <a:gd name="T34" fmla="*/ 61 w 90"/>
                  <a:gd name="T35" fmla="*/ 27 h 33"/>
                  <a:gd name="T36" fmla="*/ 53 w 90"/>
                  <a:gd name="T37" fmla="*/ 31 h 33"/>
                  <a:gd name="T38" fmla="*/ 42 w 90"/>
                  <a:gd name="T39" fmla="*/ 31 h 33"/>
                  <a:gd name="T40" fmla="*/ 22 w 90"/>
                  <a:gd name="T41" fmla="*/ 25 h 33"/>
                  <a:gd name="T42" fmla="*/ 6 w 90"/>
                  <a:gd name="T43" fmla="*/ 24 h 33"/>
                  <a:gd name="T44" fmla="*/ 11 w 90"/>
                  <a:gd name="T45" fmla="*/ 24 h 33"/>
                  <a:gd name="T46" fmla="*/ 15 w 90"/>
                  <a:gd name="T47" fmla="*/ 22 h 33"/>
                  <a:gd name="T48" fmla="*/ 11 w 90"/>
                  <a:gd name="T49" fmla="*/ 20 h 33"/>
                  <a:gd name="T50" fmla="*/ 6 w 90"/>
                  <a:gd name="T51" fmla="*/ 20 h 33"/>
                  <a:gd name="T52" fmla="*/ 4 w 90"/>
                  <a:gd name="T53" fmla="*/ 20 h 33"/>
                  <a:gd name="T54" fmla="*/ 0 w 90"/>
                  <a:gd name="T55" fmla="*/ 18 h 33"/>
                  <a:gd name="T56" fmla="*/ 2 w 90"/>
                  <a:gd name="T57" fmla="*/ 14 h 33"/>
                  <a:gd name="T58" fmla="*/ 8 w 90"/>
                  <a:gd name="T59" fmla="*/ 14 h 33"/>
                  <a:gd name="T60" fmla="*/ 15 w 90"/>
                  <a:gd name="T61" fmla="*/ 13 h 33"/>
                  <a:gd name="T62" fmla="*/ 22 w 90"/>
                  <a:gd name="T63" fmla="*/ 11 h 33"/>
                  <a:gd name="T64" fmla="*/ 30 w 90"/>
                  <a:gd name="T65" fmla="*/ 3 h 33"/>
                  <a:gd name="T66" fmla="*/ 35 w 90"/>
                  <a:gd name="T67" fmla="*/ 0 h 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0"/>
                  <a:gd name="T103" fmla="*/ 0 h 33"/>
                  <a:gd name="T104" fmla="*/ 90 w 90"/>
                  <a:gd name="T105" fmla="*/ 33 h 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0" h="33">
                    <a:moveTo>
                      <a:pt x="35" y="0"/>
                    </a:moveTo>
                    <a:lnTo>
                      <a:pt x="35" y="0"/>
                    </a:lnTo>
                    <a:lnTo>
                      <a:pt x="35" y="1"/>
                    </a:lnTo>
                    <a:lnTo>
                      <a:pt x="35" y="3"/>
                    </a:lnTo>
                    <a:lnTo>
                      <a:pt x="35" y="7"/>
                    </a:lnTo>
                    <a:lnTo>
                      <a:pt x="35" y="9"/>
                    </a:lnTo>
                    <a:lnTo>
                      <a:pt x="35" y="11"/>
                    </a:lnTo>
                    <a:lnTo>
                      <a:pt x="37" y="13"/>
                    </a:lnTo>
                    <a:lnTo>
                      <a:pt x="39" y="13"/>
                    </a:lnTo>
                    <a:lnTo>
                      <a:pt x="41" y="9"/>
                    </a:lnTo>
                    <a:lnTo>
                      <a:pt x="44" y="7"/>
                    </a:lnTo>
                    <a:lnTo>
                      <a:pt x="46" y="5"/>
                    </a:lnTo>
                    <a:lnTo>
                      <a:pt x="48" y="5"/>
                    </a:lnTo>
                    <a:lnTo>
                      <a:pt x="52" y="7"/>
                    </a:lnTo>
                    <a:lnTo>
                      <a:pt x="53" y="7"/>
                    </a:lnTo>
                    <a:lnTo>
                      <a:pt x="57" y="9"/>
                    </a:lnTo>
                    <a:lnTo>
                      <a:pt x="61" y="9"/>
                    </a:lnTo>
                    <a:lnTo>
                      <a:pt x="64" y="7"/>
                    </a:lnTo>
                    <a:lnTo>
                      <a:pt x="66" y="7"/>
                    </a:lnTo>
                    <a:lnTo>
                      <a:pt x="70" y="5"/>
                    </a:lnTo>
                    <a:lnTo>
                      <a:pt x="75" y="5"/>
                    </a:lnTo>
                    <a:lnTo>
                      <a:pt x="79" y="5"/>
                    </a:lnTo>
                    <a:lnTo>
                      <a:pt x="83" y="5"/>
                    </a:lnTo>
                    <a:lnTo>
                      <a:pt x="86" y="5"/>
                    </a:lnTo>
                    <a:lnTo>
                      <a:pt x="88" y="9"/>
                    </a:lnTo>
                    <a:lnTo>
                      <a:pt x="90" y="11"/>
                    </a:lnTo>
                    <a:lnTo>
                      <a:pt x="90" y="16"/>
                    </a:lnTo>
                    <a:lnTo>
                      <a:pt x="88" y="20"/>
                    </a:lnTo>
                    <a:lnTo>
                      <a:pt x="86" y="24"/>
                    </a:lnTo>
                    <a:lnTo>
                      <a:pt x="84" y="25"/>
                    </a:lnTo>
                    <a:lnTo>
                      <a:pt x="81" y="27"/>
                    </a:lnTo>
                    <a:lnTo>
                      <a:pt x="77" y="25"/>
                    </a:lnTo>
                    <a:lnTo>
                      <a:pt x="72" y="25"/>
                    </a:lnTo>
                    <a:lnTo>
                      <a:pt x="68" y="25"/>
                    </a:lnTo>
                    <a:lnTo>
                      <a:pt x="64" y="25"/>
                    </a:lnTo>
                    <a:lnTo>
                      <a:pt x="61" y="27"/>
                    </a:lnTo>
                    <a:lnTo>
                      <a:pt x="57" y="29"/>
                    </a:lnTo>
                    <a:lnTo>
                      <a:pt x="53" y="31"/>
                    </a:lnTo>
                    <a:lnTo>
                      <a:pt x="48" y="33"/>
                    </a:lnTo>
                    <a:lnTo>
                      <a:pt x="42" y="31"/>
                    </a:lnTo>
                    <a:lnTo>
                      <a:pt x="39" y="29"/>
                    </a:lnTo>
                    <a:lnTo>
                      <a:pt x="22" y="25"/>
                    </a:lnTo>
                    <a:lnTo>
                      <a:pt x="4" y="25"/>
                    </a:lnTo>
                    <a:lnTo>
                      <a:pt x="6" y="24"/>
                    </a:lnTo>
                    <a:lnTo>
                      <a:pt x="9" y="24"/>
                    </a:lnTo>
                    <a:lnTo>
                      <a:pt x="11" y="24"/>
                    </a:lnTo>
                    <a:lnTo>
                      <a:pt x="13" y="22"/>
                    </a:lnTo>
                    <a:lnTo>
                      <a:pt x="15" y="22"/>
                    </a:lnTo>
                    <a:lnTo>
                      <a:pt x="15" y="20"/>
                    </a:lnTo>
                    <a:lnTo>
                      <a:pt x="11" y="20"/>
                    </a:lnTo>
                    <a:lnTo>
                      <a:pt x="9" y="20"/>
                    </a:lnTo>
                    <a:lnTo>
                      <a:pt x="6" y="20"/>
                    </a:lnTo>
                    <a:lnTo>
                      <a:pt x="4" y="20"/>
                    </a:lnTo>
                    <a:lnTo>
                      <a:pt x="2" y="20"/>
                    </a:lnTo>
                    <a:lnTo>
                      <a:pt x="0" y="18"/>
                    </a:lnTo>
                    <a:lnTo>
                      <a:pt x="0" y="16"/>
                    </a:lnTo>
                    <a:lnTo>
                      <a:pt x="2" y="14"/>
                    </a:lnTo>
                    <a:lnTo>
                      <a:pt x="4" y="13"/>
                    </a:lnTo>
                    <a:lnTo>
                      <a:pt x="8" y="14"/>
                    </a:lnTo>
                    <a:lnTo>
                      <a:pt x="9" y="14"/>
                    </a:lnTo>
                    <a:lnTo>
                      <a:pt x="15" y="13"/>
                    </a:lnTo>
                    <a:lnTo>
                      <a:pt x="19" y="11"/>
                    </a:lnTo>
                    <a:lnTo>
                      <a:pt x="22" y="11"/>
                    </a:lnTo>
                    <a:lnTo>
                      <a:pt x="26" y="7"/>
                    </a:lnTo>
                    <a:lnTo>
                      <a:pt x="30" y="3"/>
                    </a:lnTo>
                    <a:lnTo>
                      <a:pt x="31" y="1"/>
                    </a:lnTo>
                    <a:lnTo>
                      <a:pt x="3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0" name="Freeform 1576"/>
              <p:cNvSpPr>
                <a:spLocks/>
              </p:cNvSpPr>
              <p:nvPr/>
            </p:nvSpPr>
            <p:spPr bwMode="auto">
              <a:xfrm>
                <a:off x="5384800" y="1790700"/>
                <a:ext cx="160338" cy="69850"/>
              </a:xfrm>
              <a:custGeom>
                <a:avLst/>
                <a:gdLst>
                  <a:gd name="T0" fmla="*/ 128 w 203"/>
                  <a:gd name="T1" fmla="*/ 2 h 87"/>
                  <a:gd name="T2" fmla="*/ 137 w 203"/>
                  <a:gd name="T3" fmla="*/ 2 h 87"/>
                  <a:gd name="T4" fmla="*/ 143 w 203"/>
                  <a:gd name="T5" fmla="*/ 3 h 87"/>
                  <a:gd name="T6" fmla="*/ 145 w 203"/>
                  <a:gd name="T7" fmla="*/ 9 h 87"/>
                  <a:gd name="T8" fmla="*/ 161 w 203"/>
                  <a:gd name="T9" fmla="*/ 11 h 87"/>
                  <a:gd name="T10" fmla="*/ 174 w 203"/>
                  <a:gd name="T11" fmla="*/ 11 h 87"/>
                  <a:gd name="T12" fmla="*/ 187 w 203"/>
                  <a:gd name="T13" fmla="*/ 5 h 87"/>
                  <a:gd name="T14" fmla="*/ 189 w 203"/>
                  <a:gd name="T15" fmla="*/ 9 h 87"/>
                  <a:gd name="T16" fmla="*/ 196 w 203"/>
                  <a:gd name="T17" fmla="*/ 13 h 87"/>
                  <a:gd name="T18" fmla="*/ 196 w 203"/>
                  <a:gd name="T19" fmla="*/ 18 h 87"/>
                  <a:gd name="T20" fmla="*/ 192 w 203"/>
                  <a:gd name="T21" fmla="*/ 26 h 87"/>
                  <a:gd name="T22" fmla="*/ 192 w 203"/>
                  <a:gd name="T23" fmla="*/ 29 h 87"/>
                  <a:gd name="T24" fmla="*/ 198 w 203"/>
                  <a:gd name="T25" fmla="*/ 31 h 87"/>
                  <a:gd name="T26" fmla="*/ 203 w 203"/>
                  <a:gd name="T27" fmla="*/ 46 h 87"/>
                  <a:gd name="T28" fmla="*/ 201 w 203"/>
                  <a:gd name="T29" fmla="*/ 48 h 87"/>
                  <a:gd name="T30" fmla="*/ 198 w 203"/>
                  <a:gd name="T31" fmla="*/ 53 h 87"/>
                  <a:gd name="T32" fmla="*/ 201 w 203"/>
                  <a:gd name="T33" fmla="*/ 63 h 87"/>
                  <a:gd name="T34" fmla="*/ 203 w 203"/>
                  <a:gd name="T35" fmla="*/ 70 h 87"/>
                  <a:gd name="T36" fmla="*/ 194 w 203"/>
                  <a:gd name="T37" fmla="*/ 72 h 87"/>
                  <a:gd name="T38" fmla="*/ 185 w 203"/>
                  <a:gd name="T39" fmla="*/ 75 h 87"/>
                  <a:gd name="T40" fmla="*/ 179 w 203"/>
                  <a:gd name="T41" fmla="*/ 85 h 87"/>
                  <a:gd name="T42" fmla="*/ 170 w 203"/>
                  <a:gd name="T43" fmla="*/ 87 h 87"/>
                  <a:gd name="T44" fmla="*/ 159 w 203"/>
                  <a:gd name="T45" fmla="*/ 85 h 87"/>
                  <a:gd name="T46" fmla="*/ 128 w 203"/>
                  <a:gd name="T47" fmla="*/ 77 h 87"/>
                  <a:gd name="T48" fmla="*/ 110 w 203"/>
                  <a:gd name="T49" fmla="*/ 68 h 87"/>
                  <a:gd name="T50" fmla="*/ 104 w 203"/>
                  <a:gd name="T51" fmla="*/ 72 h 87"/>
                  <a:gd name="T52" fmla="*/ 93 w 203"/>
                  <a:gd name="T53" fmla="*/ 70 h 87"/>
                  <a:gd name="T54" fmla="*/ 77 w 203"/>
                  <a:gd name="T55" fmla="*/ 64 h 87"/>
                  <a:gd name="T56" fmla="*/ 35 w 203"/>
                  <a:gd name="T57" fmla="*/ 63 h 87"/>
                  <a:gd name="T58" fmla="*/ 4 w 203"/>
                  <a:gd name="T59" fmla="*/ 81 h 87"/>
                  <a:gd name="T60" fmla="*/ 2 w 203"/>
                  <a:gd name="T61" fmla="*/ 66 h 87"/>
                  <a:gd name="T62" fmla="*/ 7 w 203"/>
                  <a:gd name="T63" fmla="*/ 57 h 87"/>
                  <a:gd name="T64" fmla="*/ 9 w 203"/>
                  <a:gd name="T65" fmla="*/ 48 h 87"/>
                  <a:gd name="T66" fmla="*/ 9 w 203"/>
                  <a:gd name="T67" fmla="*/ 33 h 87"/>
                  <a:gd name="T68" fmla="*/ 20 w 203"/>
                  <a:gd name="T69" fmla="*/ 24 h 87"/>
                  <a:gd name="T70" fmla="*/ 29 w 203"/>
                  <a:gd name="T71" fmla="*/ 16 h 87"/>
                  <a:gd name="T72" fmla="*/ 39 w 203"/>
                  <a:gd name="T73" fmla="*/ 13 h 87"/>
                  <a:gd name="T74" fmla="*/ 49 w 203"/>
                  <a:gd name="T75" fmla="*/ 22 h 87"/>
                  <a:gd name="T76" fmla="*/ 59 w 203"/>
                  <a:gd name="T77" fmla="*/ 29 h 87"/>
                  <a:gd name="T78" fmla="*/ 64 w 203"/>
                  <a:gd name="T79" fmla="*/ 39 h 87"/>
                  <a:gd name="T80" fmla="*/ 73 w 203"/>
                  <a:gd name="T81" fmla="*/ 44 h 87"/>
                  <a:gd name="T82" fmla="*/ 84 w 203"/>
                  <a:gd name="T83" fmla="*/ 46 h 87"/>
                  <a:gd name="T84" fmla="*/ 95 w 203"/>
                  <a:gd name="T85" fmla="*/ 42 h 87"/>
                  <a:gd name="T86" fmla="*/ 99 w 203"/>
                  <a:gd name="T87" fmla="*/ 31 h 87"/>
                  <a:gd name="T88" fmla="*/ 97 w 203"/>
                  <a:gd name="T89" fmla="*/ 18 h 87"/>
                  <a:gd name="T90" fmla="*/ 101 w 203"/>
                  <a:gd name="T91" fmla="*/ 5 h 87"/>
                  <a:gd name="T92" fmla="*/ 115 w 203"/>
                  <a:gd name="T93" fmla="*/ 0 h 8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3"/>
                  <a:gd name="T142" fmla="*/ 0 h 87"/>
                  <a:gd name="T143" fmla="*/ 203 w 203"/>
                  <a:gd name="T144" fmla="*/ 87 h 8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3" h="87">
                    <a:moveTo>
                      <a:pt x="115" y="0"/>
                    </a:moveTo>
                    <a:lnTo>
                      <a:pt x="121" y="0"/>
                    </a:lnTo>
                    <a:lnTo>
                      <a:pt x="128" y="2"/>
                    </a:lnTo>
                    <a:lnTo>
                      <a:pt x="132" y="2"/>
                    </a:lnTo>
                    <a:lnTo>
                      <a:pt x="134" y="2"/>
                    </a:lnTo>
                    <a:lnTo>
                      <a:pt x="137" y="2"/>
                    </a:lnTo>
                    <a:lnTo>
                      <a:pt x="139" y="2"/>
                    </a:lnTo>
                    <a:lnTo>
                      <a:pt x="141" y="2"/>
                    </a:lnTo>
                    <a:lnTo>
                      <a:pt x="143" y="3"/>
                    </a:lnTo>
                    <a:lnTo>
                      <a:pt x="143" y="7"/>
                    </a:lnTo>
                    <a:lnTo>
                      <a:pt x="143" y="9"/>
                    </a:lnTo>
                    <a:lnTo>
                      <a:pt x="145" y="9"/>
                    </a:lnTo>
                    <a:lnTo>
                      <a:pt x="148" y="9"/>
                    </a:lnTo>
                    <a:lnTo>
                      <a:pt x="154" y="11"/>
                    </a:lnTo>
                    <a:lnTo>
                      <a:pt x="161" y="11"/>
                    </a:lnTo>
                    <a:lnTo>
                      <a:pt x="167" y="11"/>
                    </a:lnTo>
                    <a:lnTo>
                      <a:pt x="170" y="13"/>
                    </a:lnTo>
                    <a:lnTo>
                      <a:pt x="174" y="11"/>
                    </a:lnTo>
                    <a:lnTo>
                      <a:pt x="178" y="9"/>
                    </a:lnTo>
                    <a:lnTo>
                      <a:pt x="183" y="7"/>
                    </a:lnTo>
                    <a:lnTo>
                      <a:pt x="187" y="5"/>
                    </a:lnTo>
                    <a:lnTo>
                      <a:pt x="190" y="3"/>
                    </a:lnTo>
                    <a:lnTo>
                      <a:pt x="189" y="7"/>
                    </a:lnTo>
                    <a:lnTo>
                      <a:pt x="189" y="9"/>
                    </a:lnTo>
                    <a:lnTo>
                      <a:pt x="190" y="11"/>
                    </a:lnTo>
                    <a:lnTo>
                      <a:pt x="192" y="13"/>
                    </a:lnTo>
                    <a:lnTo>
                      <a:pt x="196" y="13"/>
                    </a:lnTo>
                    <a:lnTo>
                      <a:pt x="196" y="15"/>
                    </a:lnTo>
                    <a:lnTo>
                      <a:pt x="198" y="16"/>
                    </a:lnTo>
                    <a:lnTo>
                      <a:pt x="196" y="18"/>
                    </a:lnTo>
                    <a:lnTo>
                      <a:pt x="196" y="20"/>
                    </a:lnTo>
                    <a:lnTo>
                      <a:pt x="194" y="24"/>
                    </a:lnTo>
                    <a:lnTo>
                      <a:pt x="192" y="26"/>
                    </a:lnTo>
                    <a:lnTo>
                      <a:pt x="192" y="27"/>
                    </a:lnTo>
                    <a:lnTo>
                      <a:pt x="192" y="29"/>
                    </a:lnTo>
                    <a:lnTo>
                      <a:pt x="194" y="29"/>
                    </a:lnTo>
                    <a:lnTo>
                      <a:pt x="196" y="29"/>
                    </a:lnTo>
                    <a:lnTo>
                      <a:pt x="198" y="31"/>
                    </a:lnTo>
                    <a:lnTo>
                      <a:pt x="200" y="35"/>
                    </a:lnTo>
                    <a:lnTo>
                      <a:pt x="201" y="42"/>
                    </a:lnTo>
                    <a:lnTo>
                      <a:pt x="203" y="46"/>
                    </a:lnTo>
                    <a:lnTo>
                      <a:pt x="203" y="48"/>
                    </a:lnTo>
                    <a:lnTo>
                      <a:pt x="201" y="48"/>
                    </a:lnTo>
                    <a:lnTo>
                      <a:pt x="200" y="50"/>
                    </a:lnTo>
                    <a:lnTo>
                      <a:pt x="198" y="51"/>
                    </a:lnTo>
                    <a:lnTo>
                      <a:pt x="198" y="53"/>
                    </a:lnTo>
                    <a:lnTo>
                      <a:pt x="200" y="57"/>
                    </a:lnTo>
                    <a:lnTo>
                      <a:pt x="200" y="59"/>
                    </a:lnTo>
                    <a:lnTo>
                      <a:pt x="201" y="63"/>
                    </a:lnTo>
                    <a:lnTo>
                      <a:pt x="203" y="64"/>
                    </a:lnTo>
                    <a:lnTo>
                      <a:pt x="203" y="68"/>
                    </a:lnTo>
                    <a:lnTo>
                      <a:pt x="203" y="70"/>
                    </a:lnTo>
                    <a:lnTo>
                      <a:pt x="200" y="72"/>
                    </a:lnTo>
                    <a:lnTo>
                      <a:pt x="194" y="72"/>
                    </a:lnTo>
                    <a:lnTo>
                      <a:pt x="190" y="72"/>
                    </a:lnTo>
                    <a:lnTo>
                      <a:pt x="187" y="74"/>
                    </a:lnTo>
                    <a:lnTo>
                      <a:pt x="185" y="75"/>
                    </a:lnTo>
                    <a:lnTo>
                      <a:pt x="183" y="77"/>
                    </a:lnTo>
                    <a:lnTo>
                      <a:pt x="181" y="81"/>
                    </a:lnTo>
                    <a:lnTo>
                      <a:pt x="179" y="85"/>
                    </a:lnTo>
                    <a:lnTo>
                      <a:pt x="178" y="87"/>
                    </a:lnTo>
                    <a:lnTo>
                      <a:pt x="174" y="87"/>
                    </a:lnTo>
                    <a:lnTo>
                      <a:pt x="170" y="87"/>
                    </a:lnTo>
                    <a:lnTo>
                      <a:pt x="167" y="87"/>
                    </a:lnTo>
                    <a:lnTo>
                      <a:pt x="163" y="87"/>
                    </a:lnTo>
                    <a:lnTo>
                      <a:pt x="159" y="85"/>
                    </a:lnTo>
                    <a:lnTo>
                      <a:pt x="157" y="85"/>
                    </a:lnTo>
                    <a:lnTo>
                      <a:pt x="143" y="83"/>
                    </a:lnTo>
                    <a:lnTo>
                      <a:pt x="128" y="77"/>
                    </a:lnTo>
                    <a:lnTo>
                      <a:pt x="115" y="70"/>
                    </a:lnTo>
                    <a:lnTo>
                      <a:pt x="112" y="68"/>
                    </a:lnTo>
                    <a:lnTo>
                      <a:pt x="110" y="68"/>
                    </a:lnTo>
                    <a:lnTo>
                      <a:pt x="108" y="70"/>
                    </a:lnTo>
                    <a:lnTo>
                      <a:pt x="106" y="70"/>
                    </a:lnTo>
                    <a:lnTo>
                      <a:pt x="104" y="72"/>
                    </a:lnTo>
                    <a:lnTo>
                      <a:pt x="103" y="72"/>
                    </a:lnTo>
                    <a:lnTo>
                      <a:pt x="99" y="72"/>
                    </a:lnTo>
                    <a:lnTo>
                      <a:pt x="93" y="70"/>
                    </a:lnTo>
                    <a:lnTo>
                      <a:pt x="88" y="68"/>
                    </a:lnTo>
                    <a:lnTo>
                      <a:pt x="82" y="64"/>
                    </a:lnTo>
                    <a:lnTo>
                      <a:pt x="77" y="64"/>
                    </a:lnTo>
                    <a:lnTo>
                      <a:pt x="66" y="63"/>
                    </a:lnTo>
                    <a:lnTo>
                      <a:pt x="55" y="63"/>
                    </a:lnTo>
                    <a:lnTo>
                      <a:pt x="35" y="63"/>
                    </a:lnTo>
                    <a:lnTo>
                      <a:pt x="18" y="70"/>
                    </a:lnTo>
                    <a:lnTo>
                      <a:pt x="6" y="87"/>
                    </a:lnTo>
                    <a:lnTo>
                      <a:pt x="4" y="81"/>
                    </a:lnTo>
                    <a:lnTo>
                      <a:pt x="2" y="75"/>
                    </a:lnTo>
                    <a:lnTo>
                      <a:pt x="0" y="70"/>
                    </a:lnTo>
                    <a:lnTo>
                      <a:pt x="2" y="66"/>
                    </a:lnTo>
                    <a:lnTo>
                      <a:pt x="4" y="63"/>
                    </a:lnTo>
                    <a:lnTo>
                      <a:pt x="6" y="59"/>
                    </a:lnTo>
                    <a:lnTo>
                      <a:pt x="7" y="57"/>
                    </a:lnTo>
                    <a:lnTo>
                      <a:pt x="9" y="55"/>
                    </a:lnTo>
                    <a:lnTo>
                      <a:pt x="9" y="51"/>
                    </a:lnTo>
                    <a:lnTo>
                      <a:pt x="9" y="48"/>
                    </a:lnTo>
                    <a:lnTo>
                      <a:pt x="7" y="42"/>
                    </a:lnTo>
                    <a:lnTo>
                      <a:pt x="7" y="37"/>
                    </a:lnTo>
                    <a:lnTo>
                      <a:pt x="9" y="33"/>
                    </a:lnTo>
                    <a:lnTo>
                      <a:pt x="13" y="29"/>
                    </a:lnTo>
                    <a:lnTo>
                      <a:pt x="17" y="27"/>
                    </a:lnTo>
                    <a:lnTo>
                      <a:pt x="20" y="24"/>
                    </a:lnTo>
                    <a:lnTo>
                      <a:pt x="24" y="20"/>
                    </a:lnTo>
                    <a:lnTo>
                      <a:pt x="26" y="20"/>
                    </a:lnTo>
                    <a:lnTo>
                      <a:pt x="29" y="16"/>
                    </a:lnTo>
                    <a:lnTo>
                      <a:pt x="31" y="15"/>
                    </a:lnTo>
                    <a:lnTo>
                      <a:pt x="35" y="13"/>
                    </a:lnTo>
                    <a:lnTo>
                      <a:pt x="39" y="13"/>
                    </a:lnTo>
                    <a:lnTo>
                      <a:pt x="40" y="13"/>
                    </a:lnTo>
                    <a:lnTo>
                      <a:pt x="46" y="18"/>
                    </a:lnTo>
                    <a:lnTo>
                      <a:pt x="49" y="22"/>
                    </a:lnTo>
                    <a:lnTo>
                      <a:pt x="53" y="26"/>
                    </a:lnTo>
                    <a:lnTo>
                      <a:pt x="55" y="27"/>
                    </a:lnTo>
                    <a:lnTo>
                      <a:pt x="59" y="29"/>
                    </a:lnTo>
                    <a:lnTo>
                      <a:pt x="60" y="31"/>
                    </a:lnTo>
                    <a:lnTo>
                      <a:pt x="62" y="35"/>
                    </a:lnTo>
                    <a:lnTo>
                      <a:pt x="64" y="39"/>
                    </a:lnTo>
                    <a:lnTo>
                      <a:pt x="68" y="40"/>
                    </a:lnTo>
                    <a:lnTo>
                      <a:pt x="70" y="42"/>
                    </a:lnTo>
                    <a:lnTo>
                      <a:pt x="73" y="44"/>
                    </a:lnTo>
                    <a:lnTo>
                      <a:pt x="77" y="46"/>
                    </a:lnTo>
                    <a:lnTo>
                      <a:pt x="81" y="46"/>
                    </a:lnTo>
                    <a:lnTo>
                      <a:pt x="84" y="46"/>
                    </a:lnTo>
                    <a:lnTo>
                      <a:pt x="88" y="46"/>
                    </a:lnTo>
                    <a:lnTo>
                      <a:pt x="92" y="44"/>
                    </a:lnTo>
                    <a:lnTo>
                      <a:pt x="95" y="42"/>
                    </a:lnTo>
                    <a:lnTo>
                      <a:pt x="97" y="40"/>
                    </a:lnTo>
                    <a:lnTo>
                      <a:pt x="99" y="35"/>
                    </a:lnTo>
                    <a:lnTo>
                      <a:pt x="99" y="31"/>
                    </a:lnTo>
                    <a:lnTo>
                      <a:pt x="99" y="27"/>
                    </a:lnTo>
                    <a:lnTo>
                      <a:pt x="97" y="24"/>
                    </a:lnTo>
                    <a:lnTo>
                      <a:pt x="97" y="18"/>
                    </a:lnTo>
                    <a:lnTo>
                      <a:pt x="97" y="13"/>
                    </a:lnTo>
                    <a:lnTo>
                      <a:pt x="97" y="9"/>
                    </a:lnTo>
                    <a:lnTo>
                      <a:pt x="101" y="5"/>
                    </a:lnTo>
                    <a:lnTo>
                      <a:pt x="106" y="2"/>
                    </a:lnTo>
                    <a:lnTo>
                      <a:pt x="110" y="0"/>
                    </a:lnTo>
                    <a:lnTo>
                      <a:pt x="11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1" name="Freeform 1577"/>
              <p:cNvSpPr>
                <a:spLocks/>
              </p:cNvSpPr>
              <p:nvPr/>
            </p:nvSpPr>
            <p:spPr bwMode="auto">
              <a:xfrm>
                <a:off x="5434013" y="1751013"/>
                <a:ext cx="104775" cy="49212"/>
              </a:xfrm>
              <a:custGeom>
                <a:avLst/>
                <a:gdLst>
                  <a:gd name="T0" fmla="*/ 50 w 134"/>
                  <a:gd name="T1" fmla="*/ 2 h 61"/>
                  <a:gd name="T2" fmla="*/ 57 w 134"/>
                  <a:gd name="T3" fmla="*/ 2 h 61"/>
                  <a:gd name="T4" fmla="*/ 63 w 134"/>
                  <a:gd name="T5" fmla="*/ 4 h 61"/>
                  <a:gd name="T6" fmla="*/ 68 w 134"/>
                  <a:gd name="T7" fmla="*/ 4 h 61"/>
                  <a:gd name="T8" fmla="*/ 75 w 134"/>
                  <a:gd name="T9" fmla="*/ 4 h 61"/>
                  <a:gd name="T10" fmla="*/ 83 w 134"/>
                  <a:gd name="T11" fmla="*/ 9 h 61"/>
                  <a:gd name="T12" fmla="*/ 90 w 134"/>
                  <a:gd name="T13" fmla="*/ 13 h 61"/>
                  <a:gd name="T14" fmla="*/ 101 w 134"/>
                  <a:gd name="T15" fmla="*/ 13 h 61"/>
                  <a:gd name="T16" fmla="*/ 110 w 134"/>
                  <a:gd name="T17" fmla="*/ 13 h 61"/>
                  <a:gd name="T18" fmla="*/ 119 w 134"/>
                  <a:gd name="T19" fmla="*/ 15 h 61"/>
                  <a:gd name="T20" fmla="*/ 125 w 134"/>
                  <a:gd name="T21" fmla="*/ 13 h 61"/>
                  <a:gd name="T22" fmla="*/ 128 w 134"/>
                  <a:gd name="T23" fmla="*/ 11 h 61"/>
                  <a:gd name="T24" fmla="*/ 134 w 134"/>
                  <a:gd name="T25" fmla="*/ 13 h 61"/>
                  <a:gd name="T26" fmla="*/ 132 w 134"/>
                  <a:gd name="T27" fmla="*/ 17 h 61"/>
                  <a:gd name="T28" fmla="*/ 130 w 134"/>
                  <a:gd name="T29" fmla="*/ 22 h 61"/>
                  <a:gd name="T30" fmla="*/ 128 w 134"/>
                  <a:gd name="T31" fmla="*/ 31 h 61"/>
                  <a:gd name="T32" fmla="*/ 128 w 134"/>
                  <a:gd name="T33" fmla="*/ 48 h 61"/>
                  <a:gd name="T34" fmla="*/ 127 w 134"/>
                  <a:gd name="T35" fmla="*/ 55 h 61"/>
                  <a:gd name="T36" fmla="*/ 119 w 134"/>
                  <a:gd name="T37" fmla="*/ 59 h 61"/>
                  <a:gd name="T38" fmla="*/ 110 w 134"/>
                  <a:gd name="T39" fmla="*/ 61 h 61"/>
                  <a:gd name="T40" fmla="*/ 94 w 134"/>
                  <a:gd name="T41" fmla="*/ 61 h 61"/>
                  <a:gd name="T42" fmla="*/ 81 w 134"/>
                  <a:gd name="T43" fmla="*/ 53 h 61"/>
                  <a:gd name="T44" fmla="*/ 75 w 134"/>
                  <a:gd name="T45" fmla="*/ 52 h 61"/>
                  <a:gd name="T46" fmla="*/ 68 w 134"/>
                  <a:gd name="T47" fmla="*/ 52 h 61"/>
                  <a:gd name="T48" fmla="*/ 63 w 134"/>
                  <a:gd name="T49" fmla="*/ 52 h 61"/>
                  <a:gd name="T50" fmla="*/ 50 w 134"/>
                  <a:gd name="T51" fmla="*/ 50 h 61"/>
                  <a:gd name="T52" fmla="*/ 42 w 134"/>
                  <a:gd name="T53" fmla="*/ 53 h 61"/>
                  <a:gd name="T54" fmla="*/ 33 w 134"/>
                  <a:gd name="T55" fmla="*/ 61 h 61"/>
                  <a:gd name="T56" fmla="*/ 33 w 134"/>
                  <a:gd name="T57" fmla="*/ 57 h 61"/>
                  <a:gd name="T58" fmla="*/ 33 w 134"/>
                  <a:gd name="T59" fmla="*/ 52 h 61"/>
                  <a:gd name="T60" fmla="*/ 30 w 134"/>
                  <a:gd name="T61" fmla="*/ 48 h 61"/>
                  <a:gd name="T62" fmla="*/ 26 w 134"/>
                  <a:gd name="T63" fmla="*/ 50 h 61"/>
                  <a:gd name="T64" fmla="*/ 24 w 134"/>
                  <a:gd name="T65" fmla="*/ 53 h 61"/>
                  <a:gd name="T66" fmla="*/ 19 w 134"/>
                  <a:gd name="T67" fmla="*/ 52 h 61"/>
                  <a:gd name="T68" fmla="*/ 15 w 134"/>
                  <a:gd name="T69" fmla="*/ 46 h 61"/>
                  <a:gd name="T70" fmla="*/ 11 w 134"/>
                  <a:gd name="T71" fmla="*/ 42 h 61"/>
                  <a:gd name="T72" fmla="*/ 8 w 134"/>
                  <a:gd name="T73" fmla="*/ 37 h 61"/>
                  <a:gd name="T74" fmla="*/ 8 w 134"/>
                  <a:gd name="T75" fmla="*/ 33 h 61"/>
                  <a:gd name="T76" fmla="*/ 13 w 134"/>
                  <a:gd name="T77" fmla="*/ 31 h 61"/>
                  <a:gd name="T78" fmla="*/ 8 w 134"/>
                  <a:gd name="T79" fmla="*/ 31 h 61"/>
                  <a:gd name="T80" fmla="*/ 2 w 134"/>
                  <a:gd name="T81" fmla="*/ 28 h 61"/>
                  <a:gd name="T82" fmla="*/ 0 w 134"/>
                  <a:gd name="T83" fmla="*/ 24 h 61"/>
                  <a:gd name="T84" fmla="*/ 2 w 134"/>
                  <a:gd name="T85" fmla="*/ 18 h 61"/>
                  <a:gd name="T86" fmla="*/ 2 w 134"/>
                  <a:gd name="T87" fmla="*/ 15 h 61"/>
                  <a:gd name="T88" fmla="*/ 9 w 134"/>
                  <a:gd name="T89" fmla="*/ 13 h 61"/>
                  <a:gd name="T90" fmla="*/ 15 w 134"/>
                  <a:gd name="T91" fmla="*/ 9 h 61"/>
                  <a:gd name="T92" fmla="*/ 19 w 134"/>
                  <a:gd name="T93" fmla="*/ 5 h 61"/>
                  <a:gd name="T94" fmla="*/ 24 w 134"/>
                  <a:gd name="T95" fmla="*/ 5 h 61"/>
                  <a:gd name="T96" fmla="*/ 28 w 134"/>
                  <a:gd name="T97" fmla="*/ 5 h 61"/>
                  <a:gd name="T98" fmla="*/ 31 w 134"/>
                  <a:gd name="T99" fmla="*/ 4 h 61"/>
                  <a:gd name="T100" fmla="*/ 35 w 134"/>
                  <a:gd name="T101" fmla="*/ 4 h 61"/>
                  <a:gd name="T102" fmla="*/ 41 w 134"/>
                  <a:gd name="T103" fmla="*/ 5 h 61"/>
                  <a:gd name="T104" fmla="*/ 42 w 134"/>
                  <a:gd name="T105" fmla="*/ 2 h 61"/>
                  <a:gd name="T106" fmla="*/ 48 w 134"/>
                  <a:gd name="T107" fmla="*/ 0 h 6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4"/>
                  <a:gd name="T163" fmla="*/ 0 h 61"/>
                  <a:gd name="T164" fmla="*/ 134 w 134"/>
                  <a:gd name="T165" fmla="*/ 61 h 6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4" h="61">
                    <a:moveTo>
                      <a:pt x="48" y="0"/>
                    </a:moveTo>
                    <a:lnTo>
                      <a:pt x="50" y="2"/>
                    </a:lnTo>
                    <a:lnTo>
                      <a:pt x="53" y="2"/>
                    </a:lnTo>
                    <a:lnTo>
                      <a:pt x="57" y="2"/>
                    </a:lnTo>
                    <a:lnTo>
                      <a:pt x="61" y="2"/>
                    </a:lnTo>
                    <a:lnTo>
                      <a:pt x="63" y="4"/>
                    </a:lnTo>
                    <a:lnTo>
                      <a:pt x="66" y="5"/>
                    </a:lnTo>
                    <a:lnTo>
                      <a:pt x="68" y="4"/>
                    </a:lnTo>
                    <a:lnTo>
                      <a:pt x="72" y="4"/>
                    </a:lnTo>
                    <a:lnTo>
                      <a:pt x="75" y="4"/>
                    </a:lnTo>
                    <a:lnTo>
                      <a:pt x="79" y="7"/>
                    </a:lnTo>
                    <a:lnTo>
                      <a:pt x="83" y="9"/>
                    </a:lnTo>
                    <a:lnTo>
                      <a:pt x="86" y="13"/>
                    </a:lnTo>
                    <a:lnTo>
                      <a:pt x="90" y="13"/>
                    </a:lnTo>
                    <a:lnTo>
                      <a:pt x="95" y="13"/>
                    </a:lnTo>
                    <a:lnTo>
                      <a:pt x="101" y="13"/>
                    </a:lnTo>
                    <a:lnTo>
                      <a:pt x="106" y="13"/>
                    </a:lnTo>
                    <a:lnTo>
                      <a:pt x="110" y="13"/>
                    </a:lnTo>
                    <a:lnTo>
                      <a:pt x="116" y="15"/>
                    </a:lnTo>
                    <a:lnTo>
                      <a:pt x="119" y="15"/>
                    </a:lnTo>
                    <a:lnTo>
                      <a:pt x="123" y="15"/>
                    </a:lnTo>
                    <a:lnTo>
                      <a:pt x="125" y="13"/>
                    </a:lnTo>
                    <a:lnTo>
                      <a:pt x="127" y="13"/>
                    </a:lnTo>
                    <a:lnTo>
                      <a:pt x="128" y="11"/>
                    </a:lnTo>
                    <a:lnTo>
                      <a:pt x="130" y="11"/>
                    </a:lnTo>
                    <a:lnTo>
                      <a:pt x="134" y="13"/>
                    </a:lnTo>
                    <a:lnTo>
                      <a:pt x="134" y="15"/>
                    </a:lnTo>
                    <a:lnTo>
                      <a:pt x="132" y="17"/>
                    </a:lnTo>
                    <a:lnTo>
                      <a:pt x="130" y="22"/>
                    </a:lnTo>
                    <a:lnTo>
                      <a:pt x="128" y="28"/>
                    </a:lnTo>
                    <a:lnTo>
                      <a:pt x="128" y="31"/>
                    </a:lnTo>
                    <a:lnTo>
                      <a:pt x="128" y="41"/>
                    </a:lnTo>
                    <a:lnTo>
                      <a:pt x="128" y="48"/>
                    </a:lnTo>
                    <a:lnTo>
                      <a:pt x="128" y="53"/>
                    </a:lnTo>
                    <a:lnTo>
                      <a:pt x="127" y="55"/>
                    </a:lnTo>
                    <a:lnTo>
                      <a:pt x="123" y="57"/>
                    </a:lnTo>
                    <a:lnTo>
                      <a:pt x="119" y="59"/>
                    </a:lnTo>
                    <a:lnTo>
                      <a:pt x="116" y="59"/>
                    </a:lnTo>
                    <a:lnTo>
                      <a:pt x="110" y="61"/>
                    </a:lnTo>
                    <a:lnTo>
                      <a:pt x="103" y="61"/>
                    </a:lnTo>
                    <a:lnTo>
                      <a:pt x="94" y="61"/>
                    </a:lnTo>
                    <a:lnTo>
                      <a:pt x="83" y="59"/>
                    </a:lnTo>
                    <a:lnTo>
                      <a:pt x="81" y="53"/>
                    </a:lnTo>
                    <a:lnTo>
                      <a:pt x="79" y="53"/>
                    </a:lnTo>
                    <a:lnTo>
                      <a:pt x="75" y="52"/>
                    </a:lnTo>
                    <a:lnTo>
                      <a:pt x="72" y="52"/>
                    </a:lnTo>
                    <a:lnTo>
                      <a:pt x="68" y="52"/>
                    </a:lnTo>
                    <a:lnTo>
                      <a:pt x="64" y="52"/>
                    </a:lnTo>
                    <a:lnTo>
                      <a:pt x="63" y="52"/>
                    </a:lnTo>
                    <a:lnTo>
                      <a:pt x="55" y="50"/>
                    </a:lnTo>
                    <a:lnTo>
                      <a:pt x="50" y="50"/>
                    </a:lnTo>
                    <a:lnTo>
                      <a:pt x="46" y="52"/>
                    </a:lnTo>
                    <a:lnTo>
                      <a:pt x="42" y="53"/>
                    </a:lnTo>
                    <a:lnTo>
                      <a:pt x="39" y="57"/>
                    </a:lnTo>
                    <a:lnTo>
                      <a:pt x="33" y="61"/>
                    </a:lnTo>
                    <a:lnTo>
                      <a:pt x="33" y="59"/>
                    </a:lnTo>
                    <a:lnTo>
                      <a:pt x="33" y="57"/>
                    </a:lnTo>
                    <a:lnTo>
                      <a:pt x="33" y="53"/>
                    </a:lnTo>
                    <a:lnTo>
                      <a:pt x="33" y="52"/>
                    </a:lnTo>
                    <a:lnTo>
                      <a:pt x="31" y="50"/>
                    </a:lnTo>
                    <a:lnTo>
                      <a:pt x="30" y="48"/>
                    </a:lnTo>
                    <a:lnTo>
                      <a:pt x="28" y="50"/>
                    </a:lnTo>
                    <a:lnTo>
                      <a:pt x="26" y="50"/>
                    </a:lnTo>
                    <a:lnTo>
                      <a:pt x="26" y="52"/>
                    </a:lnTo>
                    <a:lnTo>
                      <a:pt x="24" y="53"/>
                    </a:lnTo>
                    <a:lnTo>
                      <a:pt x="22" y="53"/>
                    </a:lnTo>
                    <a:lnTo>
                      <a:pt x="19" y="52"/>
                    </a:lnTo>
                    <a:lnTo>
                      <a:pt x="17" y="50"/>
                    </a:lnTo>
                    <a:lnTo>
                      <a:pt x="15" y="46"/>
                    </a:lnTo>
                    <a:lnTo>
                      <a:pt x="13" y="44"/>
                    </a:lnTo>
                    <a:lnTo>
                      <a:pt x="11" y="42"/>
                    </a:lnTo>
                    <a:lnTo>
                      <a:pt x="9" y="39"/>
                    </a:lnTo>
                    <a:lnTo>
                      <a:pt x="8" y="37"/>
                    </a:lnTo>
                    <a:lnTo>
                      <a:pt x="8" y="35"/>
                    </a:lnTo>
                    <a:lnTo>
                      <a:pt x="8" y="33"/>
                    </a:lnTo>
                    <a:lnTo>
                      <a:pt x="9" y="31"/>
                    </a:lnTo>
                    <a:lnTo>
                      <a:pt x="13" y="31"/>
                    </a:lnTo>
                    <a:lnTo>
                      <a:pt x="11" y="31"/>
                    </a:lnTo>
                    <a:lnTo>
                      <a:pt x="8" y="31"/>
                    </a:lnTo>
                    <a:lnTo>
                      <a:pt x="4" y="29"/>
                    </a:lnTo>
                    <a:lnTo>
                      <a:pt x="2" y="28"/>
                    </a:lnTo>
                    <a:lnTo>
                      <a:pt x="0" y="26"/>
                    </a:lnTo>
                    <a:lnTo>
                      <a:pt x="0" y="24"/>
                    </a:lnTo>
                    <a:lnTo>
                      <a:pt x="0" y="20"/>
                    </a:lnTo>
                    <a:lnTo>
                      <a:pt x="2" y="18"/>
                    </a:lnTo>
                    <a:lnTo>
                      <a:pt x="2" y="15"/>
                    </a:lnTo>
                    <a:lnTo>
                      <a:pt x="6" y="13"/>
                    </a:lnTo>
                    <a:lnTo>
                      <a:pt x="9" y="13"/>
                    </a:lnTo>
                    <a:lnTo>
                      <a:pt x="13" y="11"/>
                    </a:lnTo>
                    <a:lnTo>
                      <a:pt x="15" y="9"/>
                    </a:lnTo>
                    <a:lnTo>
                      <a:pt x="17" y="7"/>
                    </a:lnTo>
                    <a:lnTo>
                      <a:pt x="19" y="5"/>
                    </a:lnTo>
                    <a:lnTo>
                      <a:pt x="20" y="5"/>
                    </a:lnTo>
                    <a:lnTo>
                      <a:pt x="24" y="5"/>
                    </a:lnTo>
                    <a:lnTo>
                      <a:pt x="26" y="5"/>
                    </a:lnTo>
                    <a:lnTo>
                      <a:pt x="28" y="5"/>
                    </a:lnTo>
                    <a:lnTo>
                      <a:pt x="30" y="4"/>
                    </a:lnTo>
                    <a:lnTo>
                      <a:pt x="31" y="4"/>
                    </a:lnTo>
                    <a:lnTo>
                      <a:pt x="33" y="4"/>
                    </a:lnTo>
                    <a:lnTo>
                      <a:pt x="35" y="4"/>
                    </a:lnTo>
                    <a:lnTo>
                      <a:pt x="37" y="5"/>
                    </a:lnTo>
                    <a:lnTo>
                      <a:pt x="41" y="5"/>
                    </a:lnTo>
                    <a:lnTo>
                      <a:pt x="41" y="4"/>
                    </a:lnTo>
                    <a:lnTo>
                      <a:pt x="42" y="2"/>
                    </a:lnTo>
                    <a:lnTo>
                      <a:pt x="44" y="0"/>
                    </a:lnTo>
                    <a:lnTo>
                      <a:pt x="4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2" name="Freeform 1578"/>
              <p:cNvSpPr>
                <a:spLocks/>
              </p:cNvSpPr>
              <p:nvPr/>
            </p:nvSpPr>
            <p:spPr bwMode="auto">
              <a:xfrm>
                <a:off x="5387975" y="1839913"/>
                <a:ext cx="134938" cy="77787"/>
              </a:xfrm>
              <a:custGeom>
                <a:avLst/>
                <a:gdLst>
                  <a:gd name="T0" fmla="*/ 56 w 170"/>
                  <a:gd name="T1" fmla="*/ 2 h 97"/>
                  <a:gd name="T2" fmla="*/ 71 w 170"/>
                  <a:gd name="T3" fmla="*/ 3 h 97"/>
                  <a:gd name="T4" fmla="*/ 84 w 170"/>
                  <a:gd name="T5" fmla="*/ 7 h 97"/>
                  <a:gd name="T6" fmla="*/ 91 w 170"/>
                  <a:gd name="T7" fmla="*/ 11 h 97"/>
                  <a:gd name="T8" fmla="*/ 97 w 170"/>
                  <a:gd name="T9" fmla="*/ 9 h 97"/>
                  <a:gd name="T10" fmla="*/ 102 w 170"/>
                  <a:gd name="T11" fmla="*/ 7 h 97"/>
                  <a:gd name="T12" fmla="*/ 108 w 170"/>
                  <a:gd name="T13" fmla="*/ 9 h 97"/>
                  <a:gd name="T14" fmla="*/ 126 w 170"/>
                  <a:gd name="T15" fmla="*/ 18 h 97"/>
                  <a:gd name="T16" fmla="*/ 166 w 170"/>
                  <a:gd name="T17" fmla="*/ 26 h 97"/>
                  <a:gd name="T18" fmla="*/ 164 w 170"/>
                  <a:gd name="T19" fmla="*/ 31 h 97"/>
                  <a:gd name="T20" fmla="*/ 164 w 170"/>
                  <a:gd name="T21" fmla="*/ 35 h 97"/>
                  <a:gd name="T22" fmla="*/ 168 w 170"/>
                  <a:gd name="T23" fmla="*/ 37 h 97"/>
                  <a:gd name="T24" fmla="*/ 170 w 170"/>
                  <a:gd name="T25" fmla="*/ 40 h 97"/>
                  <a:gd name="T26" fmla="*/ 168 w 170"/>
                  <a:gd name="T27" fmla="*/ 48 h 97"/>
                  <a:gd name="T28" fmla="*/ 164 w 170"/>
                  <a:gd name="T29" fmla="*/ 51 h 97"/>
                  <a:gd name="T30" fmla="*/ 159 w 170"/>
                  <a:gd name="T31" fmla="*/ 51 h 97"/>
                  <a:gd name="T32" fmla="*/ 151 w 170"/>
                  <a:gd name="T33" fmla="*/ 49 h 97"/>
                  <a:gd name="T34" fmla="*/ 148 w 170"/>
                  <a:gd name="T35" fmla="*/ 51 h 97"/>
                  <a:gd name="T36" fmla="*/ 140 w 170"/>
                  <a:gd name="T37" fmla="*/ 57 h 97"/>
                  <a:gd name="T38" fmla="*/ 135 w 170"/>
                  <a:gd name="T39" fmla="*/ 62 h 97"/>
                  <a:gd name="T40" fmla="*/ 130 w 170"/>
                  <a:gd name="T41" fmla="*/ 68 h 97"/>
                  <a:gd name="T42" fmla="*/ 128 w 170"/>
                  <a:gd name="T43" fmla="*/ 77 h 97"/>
                  <a:gd name="T44" fmla="*/ 130 w 170"/>
                  <a:gd name="T45" fmla="*/ 85 h 97"/>
                  <a:gd name="T46" fmla="*/ 131 w 170"/>
                  <a:gd name="T47" fmla="*/ 90 h 97"/>
                  <a:gd name="T48" fmla="*/ 130 w 170"/>
                  <a:gd name="T49" fmla="*/ 92 h 97"/>
                  <a:gd name="T50" fmla="*/ 124 w 170"/>
                  <a:gd name="T51" fmla="*/ 90 h 97"/>
                  <a:gd name="T52" fmla="*/ 117 w 170"/>
                  <a:gd name="T53" fmla="*/ 90 h 97"/>
                  <a:gd name="T54" fmla="*/ 109 w 170"/>
                  <a:gd name="T55" fmla="*/ 96 h 97"/>
                  <a:gd name="T56" fmla="*/ 102 w 170"/>
                  <a:gd name="T57" fmla="*/ 97 h 97"/>
                  <a:gd name="T58" fmla="*/ 97 w 170"/>
                  <a:gd name="T59" fmla="*/ 94 h 97"/>
                  <a:gd name="T60" fmla="*/ 87 w 170"/>
                  <a:gd name="T61" fmla="*/ 90 h 97"/>
                  <a:gd name="T62" fmla="*/ 78 w 170"/>
                  <a:gd name="T63" fmla="*/ 88 h 97"/>
                  <a:gd name="T64" fmla="*/ 73 w 170"/>
                  <a:gd name="T65" fmla="*/ 86 h 97"/>
                  <a:gd name="T66" fmla="*/ 69 w 170"/>
                  <a:gd name="T67" fmla="*/ 81 h 97"/>
                  <a:gd name="T68" fmla="*/ 65 w 170"/>
                  <a:gd name="T69" fmla="*/ 75 h 97"/>
                  <a:gd name="T70" fmla="*/ 62 w 170"/>
                  <a:gd name="T71" fmla="*/ 75 h 97"/>
                  <a:gd name="T72" fmla="*/ 56 w 170"/>
                  <a:gd name="T73" fmla="*/ 75 h 97"/>
                  <a:gd name="T74" fmla="*/ 53 w 170"/>
                  <a:gd name="T75" fmla="*/ 72 h 97"/>
                  <a:gd name="T76" fmla="*/ 47 w 170"/>
                  <a:gd name="T77" fmla="*/ 72 h 97"/>
                  <a:gd name="T78" fmla="*/ 47 w 170"/>
                  <a:gd name="T79" fmla="*/ 64 h 97"/>
                  <a:gd name="T80" fmla="*/ 47 w 170"/>
                  <a:gd name="T81" fmla="*/ 57 h 97"/>
                  <a:gd name="T82" fmla="*/ 40 w 170"/>
                  <a:gd name="T83" fmla="*/ 53 h 97"/>
                  <a:gd name="T84" fmla="*/ 31 w 170"/>
                  <a:gd name="T85" fmla="*/ 53 h 97"/>
                  <a:gd name="T86" fmla="*/ 20 w 170"/>
                  <a:gd name="T87" fmla="*/ 57 h 97"/>
                  <a:gd name="T88" fmla="*/ 12 w 170"/>
                  <a:gd name="T89" fmla="*/ 57 h 97"/>
                  <a:gd name="T90" fmla="*/ 9 w 170"/>
                  <a:gd name="T91" fmla="*/ 53 h 97"/>
                  <a:gd name="T92" fmla="*/ 5 w 170"/>
                  <a:gd name="T93" fmla="*/ 51 h 97"/>
                  <a:gd name="T94" fmla="*/ 3 w 170"/>
                  <a:gd name="T95" fmla="*/ 48 h 97"/>
                  <a:gd name="T96" fmla="*/ 0 w 170"/>
                  <a:gd name="T97" fmla="*/ 37 h 97"/>
                  <a:gd name="T98" fmla="*/ 1 w 170"/>
                  <a:gd name="T99" fmla="*/ 22 h 97"/>
                  <a:gd name="T100" fmla="*/ 12 w 170"/>
                  <a:gd name="T101" fmla="*/ 9 h 97"/>
                  <a:gd name="T102" fmla="*/ 27 w 170"/>
                  <a:gd name="T103" fmla="*/ 2 h 9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0"/>
                  <a:gd name="T157" fmla="*/ 0 h 97"/>
                  <a:gd name="T158" fmla="*/ 170 w 170"/>
                  <a:gd name="T159" fmla="*/ 97 h 9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0" h="97">
                    <a:moveTo>
                      <a:pt x="42" y="0"/>
                    </a:moveTo>
                    <a:lnTo>
                      <a:pt x="56" y="2"/>
                    </a:lnTo>
                    <a:lnTo>
                      <a:pt x="64" y="3"/>
                    </a:lnTo>
                    <a:lnTo>
                      <a:pt x="71" y="3"/>
                    </a:lnTo>
                    <a:lnTo>
                      <a:pt x="76" y="5"/>
                    </a:lnTo>
                    <a:lnTo>
                      <a:pt x="84" y="7"/>
                    </a:lnTo>
                    <a:lnTo>
                      <a:pt x="87" y="9"/>
                    </a:lnTo>
                    <a:lnTo>
                      <a:pt x="91" y="11"/>
                    </a:lnTo>
                    <a:lnTo>
                      <a:pt x="93" y="11"/>
                    </a:lnTo>
                    <a:lnTo>
                      <a:pt x="97" y="9"/>
                    </a:lnTo>
                    <a:lnTo>
                      <a:pt x="98" y="9"/>
                    </a:lnTo>
                    <a:lnTo>
                      <a:pt x="102" y="7"/>
                    </a:lnTo>
                    <a:lnTo>
                      <a:pt x="106" y="7"/>
                    </a:lnTo>
                    <a:lnTo>
                      <a:pt x="108" y="9"/>
                    </a:lnTo>
                    <a:lnTo>
                      <a:pt x="109" y="9"/>
                    </a:lnTo>
                    <a:lnTo>
                      <a:pt x="126" y="18"/>
                    </a:lnTo>
                    <a:lnTo>
                      <a:pt x="146" y="24"/>
                    </a:lnTo>
                    <a:lnTo>
                      <a:pt x="166" y="26"/>
                    </a:lnTo>
                    <a:lnTo>
                      <a:pt x="164" y="29"/>
                    </a:lnTo>
                    <a:lnTo>
                      <a:pt x="164" y="31"/>
                    </a:lnTo>
                    <a:lnTo>
                      <a:pt x="164" y="33"/>
                    </a:lnTo>
                    <a:lnTo>
                      <a:pt x="164" y="35"/>
                    </a:lnTo>
                    <a:lnTo>
                      <a:pt x="166" y="35"/>
                    </a:lnTo>
                    <a:lnTo>
                      <a:pt x="168" y="37"/>
                    </a:lnTo>
                    <a:lnTo>
                      <a:pt x="168" y="38"/>
                    </a:lnTo>
                    <a:lnTo>
                      <a:pt x="170" y="40"/>
                    </a:lnTo>
                    <a:lnTo>
                      <a:pt x="170" y="44"/>
                    </a:lnTo>
                    <a:lnTo>
                      <a:pt x="168" y="48"/>
                    </a:lnTo>
                    <a:lnTo>
                      <a:pt x="168" y="49"/>
                    </a:lnTo>
                    <a:lnTo>
                      <a:pt x="164" y="51"/>
                    </a:lnTo>
                    <a:lnTo>
                      <a:pt x="162" y="51"/>
                    </a:lnTo>
                    <a:lnTo>
                      <a:pt x="159" y="51"/>
                    </a:lnTo>
                    <a:lnTo>
                      <a:pt x="155" y="51"/>
                    </a:lnTo>
                    <a:lnTo>
                      <a:pt x="151" y="49"/>
                    </a:lnTo>
                    <a:lnTo>
                      <a:pt x="150" y="51"/>
                    </a:lnTo>
                    <a:lnTo>
                      <a:pt x="148" y="51"/>
                    </a:lnTo>
                    <a:lnTo>
                      <a:pt x="144" y="53"/>
                    </a:lnTo>
                    <a:lnTo>
                      <a:pt x="140" y="57"/>
                    </a:lnTo>
                    <a:lnTo>
                      <a:pt x="137" y="59"/>
                    </a:lnTo>
                    <a:lnTo>
                      <a:pt x="135" y="62"/>
                    </a:lnTo>
                    <a:lnTo>
                      <a:pt x="133" y="64"/>
                    </a:lnTo>
                    <a:lnTo>
                      <a:pt x="130" y="68"/>
                    </a:lnTo>
                    <a:lnTo>
                      <a:pt x="130" y="73"/>
                    </a:lnTo>
                    <a:lnTo>
                      <a:pt x="128" y="77"/>
                    </a:lnTo>
                    <a:lnTo>
                      <a:pt x="128" y="83"/>
                    </a:lnTo>
                    <a:lnTo>
                      <a:pt x="130" y="85"/>
                    </a:lnTo>
                    <a:lnTo>
                      <a:pt x="131" y="88"/>
                    </a:lnTo>
                    <a:lnTo>
                      <a:pt x="131" y="90"/>
                    </a:lnTo>
                    <a:lnTo>
                      <a:pt x="130" y="92"/>
                    </a:lnTo>
                    <a:lnTo>
                      <a:pt x="126" y="92"/>
                    </a:lnTo>
                    <a:lnTo>
                      <a:pt x="124" y="90"/>
                    </a:lnTo>
                    <a:lnTo>
                      <a:pt x="120" y="90"/>
                    </a:lnTo>
                    <a:lnTo>
                      <a:pt x="117" y="90"/>
                    </a:lnTo>
                    <a:lnTo>
                      <a:pt x="113" y="92"/>
                    </a:lnTo>
                    <a:lnTo>
                      <a:pt x="109" y="96"/>
                    </a:lnTo>
                    <a:lnTo>
                      <a:pt x="106" y="97"/>
                    </a:lnTo>
                    <a:lnTo>
                      <a:pt x="102" y="97"/>
                    </a:lnTo>
                    <a:lnTo>
                      <a:pt x="98" y="96"/>
                    </a:lnTo>
                    <a:lnTo>
                      <a:pt x="97" y="94"/>
                    </a:lnTo>
                    <a:lnTo>
                      <a:pt x="93" y="92"/>
                    </a:lnTo>
                    <a:lnTo>
                      <a:pt x="87" y="90"/>
                    </a:lnTo>
                    <a:lnTo>
                      <a:pt x="84" y="88"/>
                    </a:lnTo>
                    <a:lnTo>
                      <a:pt x="78" y="88"/>
                    </a:lnTo>
                    <a:lnTo>
                      <a:pt x="75" y="88"/>
                    </a:lnTo>
                    <a:lnTo>
                      <a:pt x="73" y="86"/>
                    </a:lnTo>
                    <a:lnTo>
                      <a:pt x="71" y="85"/>
                    </a:lnTo>
                    <a:lnTo>
                      <a:pt x="69" y="81"/>
                    </a:lnTo>
                    <a:lnTo>
                      <a:pt x="69" y="79"/>
                    </a:lnTo>
                    <a:lnTo>
                      <a:pt x="65" y="75"/>
                    </a:lnTo>
                    <a:lnTo>
                      <a:pt x="64" y="75"/>
                    </a:lnTo>
                    <a:lnTo>
                      <a:pt x="62" y="75"/>
                    </a:lnTo>
                    <a:lnTo>
                      <a:pt x="58" y="75"/>
                    </a:lnTo>
                    <a:lnTo>
                      <a:pt x="56" y="75"/>
                    </a:lnTo>
                    <a:lnTo>
                      <a:pt x="54" y="73"/>
                    </a:lnTo>
                    <a:lnTo>
                      <a:pt x="53" y="72"/>
                    </a:lnTo>
                    <a:lnTo>
                      <a:pt x="49" y="70"/>
                    </a:lnTo>
                    <a:lnTo>
                      <a:pt x="47" y="72"/>
                    </a:lnTo>
                    <a:lnTo>
                      <a:pt x="47" y="68"/>
                    </a:lnTo>
                    <a:lnTo>
                      <a:pt x="47" y="64"/>
                    </a:lnTo>
                    <a:lnTo>
                      <a:pt x="49" y="61"/>
                    </a:lnTo>
                    <a:lnTo>
                      <a:pt x="47" y="57"/>
                    </a:lnTo>
                    <a:lnTo>
                      <a:pt x="43" y="55"/>
                    </a:lnTo>
                    <a:lnTo>
                      <a:pt x="40" y="53"/>
                    </a:lnTo>
                    <a:lnTo>
                      <a:pt x="36" y="53"/>
                    </a:lnTo>
                    <a:lnTo>
                      <a:pt x="31" y="53"/>
                    </a:lnTo>
                    <a:lnTo>
                      <a:pt x="25" y="55"/>
                    </a:lnTo>
                    <a:lnTo>
                      <a:pt x="20" y="57"/>
                    </a:lnTo>
                    <a:lnTo>
                      <a:pt x="14" y="57"/>
                    </a:lnTo>
                    <a:lnTo>
                      <a:pt x="12" y="57"/>
                    </a:lnTo>
                    <a:lnTo>
                      <a:pt x="11" y="55"/>
                    </a:lnTo>
                    <a:lnTo>
                      <a:pt x="9" y="53"/>
                    </a:lnTo>
                    <a:lnTo>
                      <a:pt x="7" y="53"/>
                    </a:lnTo>
                    <a:lnTo>
                      <a:pt x="5" y="51"/>
                    </a:lnTo>
                    <a:lnTo>
                      <a:pt x="3" y="51"/>
                    </a:lnTo>
                    <a:lnTo>
                      <a:pt x="3" y="48"/>
                    </a:lnTo>
                    <a:lnTo>
                      <a:pt x="1" y="42"/>
                    </a:lnTo>
                    <a:lnTo>
                      <a:pt x="0" y="37"/>
                    </a:lnTo>
                    <a:lnTo>
                      <a:pt x="0" y="31"/>
                    </a:lnTo>
                    <a:lnTo>
                      <a:pt x="1" y="22"/>
                    </a:lnTo>
                    <a:lnTo>
                      <a:pt x="5" y="16"/>
                    </a:lnTo>
                    <a:lnTo>
                      <a:pt x="12" y="9"/>
                    </a:lnTo>
                    <a:lnTo>
                      <a:pt x="20" y="5"/>
                    </a:lnTo>
                    <a:lnTo>
                      <a:pt x="27" y="2"/>
                    </a:lnTo>
                    <a:lnTo>
                      <a:pt x="4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3" name="Freeform 1579"/>
              <p:cNvSpPr>
                <a:spLocks/>
              </p:cNvSpPr>
              <p:nvPr/>
            </p:nvSpPr>
            <p:spPr bwMode="auto">
              <a:xfrm>
                <a:off x="5008563" y="2036763"/>
                <a:ext cx="15875" cy="12700"/>
              </a:xfrm>
              <a:custGeom>
                <a:avLst/>
                <a:gdLst>
                  <a:gd name="T0" fmla="*/ 17 w 20"/>
                  <a:gd name="T1" fmla="*/ 0 h 15"/>
                  <a:gd name="T2" fmla="*/ 18 w 20"/>
                  <a:gd name="T3" fmla="*/ 3 h 15"/>
                  <a:gd name="T4" fmla="*/ 18 w 20"/>
                  <a:gd name="T5" fmla="*/ 5 h 15"/>
                  <a:gd name="T6" fmla="*/ 20 w 20"/>
                  <a:gd name="T7" fmla="*/ 7 h 15"/>
                  <a:gd name="T8" fmla="*/ 18 w 20"/>
                  <a:gd name="T9" fmla="*/ 11 h 15"/>
                  <a:gd name="T10" fmla="*/ 17 w 20"/>
                  <a:gd name="T11" fmla="*/ 15 h 15"/>
                  <a:gd name="T12" fmla="*/ 9 w 20"/>
                  <a:gd name="T13" fmla="*/ 15 h 15"/>
                  <a:gd name="T14" fmla="*/ 0 w 20"/>
                  <a:gd name="T15" fmla="*/ 15 h 15"/>
                  <a:gd name="T16" fmla="*/ 6 w 20"/>
                  <a:gd name="T17" fmla="*/ 9 h 15"/>
                  <a:gd name="T18" fmla="*/ 7 w 20"/>
                  <a:gd name="T19" fmla="*/ 5 h 15"/>
                  <a:gd name="T20" fmla="*/ 11 w 20"/>
                  <a:gd name="T21" fmla="*/ 2 h 15"/>
                  <a:gd name="T22" fmla="*/ 17 w 20"/>
                  <a:gd name="T23" fmla="*/ 0 h 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5"/>
                  <a:gd name="T38" fmla="*/ 20 w 20"/>
                  <a:gd name="T39" fmla="*/ 15 h 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5">
                    <a:moveTo>
                      <a:pt x="17" y="0"/>
                    </a:moveTo>
                    <a:lnTo>
                      <a:pt x="18" y="3"/>
                    </a:lnTo>
                    <a:lnTo>
                      <a:pt x="18" y="5"/>
                    </a:lnTo>
                    <a:lnTo>
                      <a:pt x="20" y="7"/>
                    </a:lnTo>
                    <a:lnTo>
                      <a:pt x="18" y="11"/>
                    </a:lnTo>
                    <a:lnTo>
                      <a:pt x="17" y="15"/>
                    </a:lnTo>
                    <a:lnTo>
                      <a:pt x="9" y="15"/>
                    </a:lnTo>
                    <a:lnTo>
                      <a:pt x="0" y="15"/>
                    </a:lnTo>
                    <a:lnTo>
                      <a:pt x="6" y="9"/>
                    </a:lnTo>
                    <a:lnTo>
                      <a:pt x="7" y="5"/>
                    </a:lnTo>
                    <a:lnTo>
                      <a:pt x="11" y="2"/>
                    </a:lnTo>
                    <a:lnTo>
                      <a:pt x="1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4" name="Freeform 1580"/>
              <p:cNvSpPr>
                <a:spLocks/>
              </p:cNvSpPr>
              <p:nvPr/>
            </p:nvSpPr>
            <p:spPr bwMode="auto">
              <a:xfrm>
                <a:off x="5468938" y="2224088"/>
                <a:ext cx="171450" cy="95250"/>
              </a:xfrm>
              <a:custGeom>
                <a:avLst/>
                <a:gdLst>
                  <a:gd name="T0" fmla="*/ 156 w 216"/>
                  <a:gd name="T1" fmla="*/ 2 h 118"/>
                  <a:gd name="T2" fmla="*/ 167 w 216"/>
                  <a:gd name="T3" fmla="*/ 11 h 118"/>
                  <a:gd name="T4" fmla="*/ 183 w 216"/>
                  <a:gd name="T5" fmla="*/ 13 h 118"/>
                  <a:gd name="T6" fmla="*/ 198 w 216"/>
                  <a:gd name="T7" fmla="*/ 15 h 118"/>
                  <a:gd name="T8" fmla="*/ 207 w 216"/>
                  <a:gd name="T9" fmla="*/ 18 h 118"/>
                  <a:gd name="T10" fmla="*/ 214 w 216"/>
                  <a:gd name="T11" fmla="*/ 20 h 118"/>
                  <a:gd name="T12" fmla="*/ 216 w 216"/>
                  <a:gd name="T13" fmla="*/ 26 h 118"/>
                  <a:gd name="T14" fmla="*/ 211 w 216"/>
                  <a:gd name="T15" fmla="*/ 29 h 118"/>
                  <a:gd name="T16" fmla="*/ 207 w 216"/>
                  <a:gd name="T17" fmla="*/ 28 h 118"/>
                  <a:gd name="T18" fmla="*/ 203 w 216"/>
                  <a:gd name="T19" fmla="*/ 35 h 118"/>
                  <a:gd name="T20" fmla="*/ 200 w 216"/>
                  <a:gd name="T21" fmla="*/ 46 h 118"/>
                  <a:gd name="T22" fmla="*/ 194 w 216"/>
                  <a:gd name="T23" fmla="*/ 59 h 118"/>
                  <a:gd name="T24" fmla="*/ 189 w 216"/>
                  <a:gd name="T25" fmla="*/ 61 h 118"/>
                  <a:gd name="T26" fmla="*/ 185 w 216"/>
                  <a:gd name="T27" fmla="*/ 68 h 118"/>
                  <a:gd name="T28" fmla="*/ 187 w 216"/>
                  <a:gd name="T29" fmla="*/ 70 h 118"/>
                  <a:gd name="T30" fmla="*/ 189 w 216"/>
                  <a:gd name="T31" fmla="*/ 74 h 118"/>
                  <a:gd name="T32" fmla="*/ 189 w 216"/>
                  <a:gd name="T33" fmla="*/ 76 h 118"/>
                  <a:gd name="T34" fmla="*/ 196 w 216"/>
                  <a:gd name="T35" fmla="*/ 83 h 118"/>
                  <a:gd name="T36" fmla="*/ 198 w 216"/>
                  <a:gd name="T37" fmla="*/ 90 h 118"/>
                  <a:gd name="T38" fmla="*/ 200 w 216"/>
                  <a:gd name="T39" fmla="*/ 92 h 118"/>
                  <a:gd name="T40" fmla="*/ 200 w 216"/>
                  <a:gd name="T41" fmla="*/ 96 h 118"/>
                  <a:gd name="T42" fmla="*/ 189 w 216"/>
                  <a:gd name="T43" fmla="*/ 98 h 118"/>
                  <a:gd name="T44" fmla="*/ 170 w 216"/>
                  <a:gd name="T45" fmla="*/ 92 h 118"/>
                  <a:gd name="T46" fmla="*/ 156 w 216"/>
                  <a:gd name="T47" fmla="*/ 94 h 118"/>
                  <a:gd name="T48" fmla="*/ 141 w 216"/>
                  <a:gd name="T49" fmla="*/ 103 h 118"/>
                  <a:gd name="T50" fmla="*/ 134 w 216"/>
                  <a:gd name="T51" fmla="*/ 103 h 118"/>
                  <a:gd name="T52" fmla="*/ 132 w 216"/>
                  <a:gd name="T53" fmla="*/ 107 h 118"/>
                  <a:gd name="T54" fmla="*/ 132 w 216"/>
                  <a:gd name="T55" fmla="*/ 114 h 118"/>
                  <a:gd name="T56" fmla="*/ 123 w 216"/>
                  <a:gd name="T57" fmla="*/ 114 h 118"/>
                  <a:gd name="T58" fmla="*/ 114 w 216"/>
                  <a:gd name="T59" fmla="*/ 114 h 118"/>
                  <a:gd name="T60" fmla="*/ 110 w 216"/>
                  <a:gd name="T61" fmla="*/ 118 h 118"/>
                  <a:gd name="T62" fmla="*/ 97 w 216"/>
                  <a:gd name="T63" fmla="*/ 116 h 118"/>
                  <a:gd name="T64" fmla="*/ 81 w 216"/>
                  <a:gd name="T65" fmla="*/ 113 h 118"/>
                  <a:gd name="T66" fmla="*/ 72 w 216"/>
                  <a:gd name="T67" fmla="*/ 109 h 118"/>
                  <a:gd name="T68" fmla="*/ 62 w 216"/>
                  <a:gd name="T69" fmla="*/ 111 h 118"/>
                  <a:gd name="T70" fmla="*/ 53 w 216"/>
                  <a:gd name="T71" fmla="*/ 116 h 118"/>
                  <a:gd name="T72" fmla="*/ 39 w 216"/>
                  <a:gd name="T73" fmla="*/ 116 h 118"/>
                  <a:gd name="T74" fmla="*/ 22 w 216"/>
                  <a:gd name="T75" fmla="*/ 87 h 118"/>
                  <a:gd name="T76" fmla="*/ 13 w 216"/>
                  <a:gd name="T77" fmla="*/ 81 h 118"/>
                  <a:gd name="T78" fmla="*/ 9 w 216"/>
                  <a:gd name="T79" fmla="*/ 74 h 118"/>
                  <a:gd name="T80" fmla="*/ 11 w 216"/>
                  <a:gd name="T81" fmla="*/ 66 h 118"/>
                  <a:gd name="T82" fmla="*/ 8 w 216"/>
                  <a:gd name="T83" fmla="*/ 57 h 118"/>
                  <a:gd name="T84" fmla="*/ 11 w 216"/>
                  <a:gd name="T85" fmla="*/ 50 h 118"/>
                  <a:gd name="T86" fmla="*/ 9 w 216"/>
                  <a:gd name="T87" fmla="*/ 39 h 118"/>
                  <a:gd name="T88" fmla="*/ 2 w 216"/>
                  <a:gd name="T89" fmla="*/ 24 h 118"/>
                  <a:gd name="T90" fmla="*/ 0 w 216"/>
                  <a:gd name="T91" fmla="*/ 13 h 118"/>
                  <a:gd name="T92" fmla="*/ 8 w 216"/>
                  <a:gd name="T93" fmla="*/ 5 h 118"/>
                  <a:gd name="T94" fmla="*/ 15 w 216"/>
                  <a:gd name="T95" fmla="*/ 11 h 118"/>
                  <a:gd name="T96" fmla="*/ 19 w 216"/>
                  <a:gd name="T97" fmla="*/ 17 h 118"/>
                  <a:gd name="T98" fmla="*/ 40 w 216"/>
                  <a:gd name="T99" fmla="*/ 20 h 118"/>
                  <a:gd name="T100" fmla="*/ 75 w 216"/>
                  <a:gd name="T101" fmla="*/ 20 h 118"/>
                  <a:gd name="T102" fmla="*/ 97 w 216"/>
                  <a:gd name="T103" fmla="*/ 26 h 118"/>
                  <a:gd name="T104" fmla="*/ 105 w 216"/>
                  <a:gd name="T105" fmla="*/ 24 h 118"/>
                  <a:gd name="T106" fmla="*/ 121 w 216"/>
                  <a:gd name="T107" fmla="*/ 9 h 118"/>
                  <a:gd name="T108" fmla="*/ 139 w 216"/>
                  <a:gd name="T109" fmla="*/ 2 h 1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6"/>
                  <a:gd name="T166" fmla="*/ 0 h 118"/>
                  <a:gd name="T167" fmla="*/ 216 w 216"/>
                  <a:gd name="T168" fmla="*/ 118 h 1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6" h="118">
                    <a:moveTo>
                      <a:pt x="148" y="0"/>
                    </a:moveTo>
                    <a:lnTo>
                      <a:pt x="152" y="0"/>
                    </a:lnTo>
                    <a:lnTo>
                      <a:pt x="156" y="2"/>
                    </a:lnTo>
                    <a:lnTo>
                      <a:pt x="159" y="5"/>
                    </a:lnTo>
                    <a:lnTo>
                      <a:pt x="161" y="9"/>
                    </a:lnTo>
                    <a:lnTo>
                      <a:pt x="167" y="11"/>
                    </a:lnTo>
                    <a:lnTo>
                      <a:pt x="172" y="13"/>
                    </a:lnTo>
                    <a:lnTo>
                      <a:pt x="178" y="13"/>
                    </a:lnTo>
                    <a:lnTo>
                      <a:pt x="183" y="13"/>
                    </a:lnTo>
                    <a:lnTo>
                      <a:pt x="189" y="13"/>
                    </a:lnTo>
                    <a:lnTo>
                      <a:pt x="192" y="13"/>
                    </a:lnTo>
                    <a:lnTo>
                      <a:pt x="198" y="15"/>
                    </a:lnTo>
                    <a:lnTo>
                      <a:pt x="202" y="17"/>
                    </a:lnTo>
                    <a:lnTo>
                      <a:pt x="203" y="17"/>
                    </a:lnTo>
                    <a:lnTo>
                      <a:pt x="207" y="18"/>
                    </a:lnTo>
                    <a:lnTo>
                      <a:pt x="209" y="18"/>
                    </a:lnTo>
                    <a:lnTo>
                      <a:pt x="213" y="20"/>
                    </a:lnTo>
                    <a:lnTo>
                      <a:pt x="214" y="20"/>
                    </a:lnTo>
                    <a:lnTo>
                      <a:pt x="216" y="22"/>
                    </a:lnTo>
                    <a:lnTo>
                      <a:pt x="216" y="24"/>
                    </a:lnTo>
                    <a:lnTo>
                      <a:pt x="216" y="26"/>
                    </a:lnTo>
                    <a:lnTo>
                      <a:pt x="213" y="29"/>
                    </a:lnTo>
                    <a:lnTo>
                      <a:pt x="211" y="29"/>
                    </a:lnTo>
                    <a:lnTo>
                      <a:pt x="209" y="29"/>
                    </a:lnTo>
                    <a:lnTo>
                      <a:pt x="209" y="28"/>
                    </a:lnTo>
                    <a:lnTo>
                      <a:pt x="207" y="28"/>
                    </a:lnTo>
                    <a:lnTo>
                      <a:pt x="205" y="29"/>
                    </a:lnTo>
                    <a:lnTo>
                      <a:pt x="203" y="31"/>
                    </a:lnTo>
                    <a:lnTo>
                      <a:pt x="203" y="35"/>
                    </a:lnTo>
                    <a:lnTo>
                      <a:pt x="202" y="39"/>
                    </a:lnTo>
                    <a:lnTo>
                      <a:pt x="200" y="42"/>
                    </a:lnTo>
                    <a:lnTo>
                      <a:pt x="200" y="46"/>
                    </a:lnTo>
                    <a:lnTo>
                      <a:pt x="198" y="52"/>
                    </a:lnTo>
                    <a:lnTo>
                      <a:pt x="196" y="57"/>
                    </a:lnTo>
                    <a:lnTo>
                      <a:pt x="194" y="59"/>
                    </a:lnTo>
                    <a:lnTo>
                      <a:pt x="192" y="61"/>
                    </a:lnTo>
                    <a:lnTo>
                      <a:pt x="191" y="61"/>
                    </a:lnTo>
                    <a:lnTo>
                      <a:pt x="189" y="61"/>
                    </a:lnTo>
                    <a:lnTo>
                      <a:pt x="187" y="63"/>
                    </a:lnTo>
                    <a:lnTo>
                      <a:pt x="187" y="65"/>
                    </a:lnTo>
                    <a:lnTo>
                      <a:pt x="185" y="68"/>
                    </a:lnTo>
                    <a:lnTo>
                      <a:pt x="187" y="70"/>
                    </a:lnTo>
                    <a:lnTo>
                      <a:pt x="189" y="72"/>
                    </a:lnTo>
                    <a:lnTo>
                      <a:pt x="191" y="74"/>
                    </a:lnTo>
                    <a:lnTo>
                      <a:pt x="189" y="74"/>
                    </a:lnTo>
                    <a:lnTo>
                      <a:pt x="189" y="76"/>
                    </a:lnTo>
                    <a:lnTo>
                      <a:pt x="192" y="79"/>
                    </a:lnTo>
                    <a:lnTo>
                      <a:pt x="194" y="83"/>
                    </a:lnTo>
                    <a:lnTo>
                      <a:pt x="196" y="83"/>
                    </a:lnTo>
                    <a:lnTo>
                      <a:pt x="196" y="85"/>
                    </a:lnTo>
                    <a:lnTo>
                      <a:pt x="196" y="89"/>
                    </a:lnTo>
                    <a:lnTo>
                      <a:pt x="198" y="90"/>
                    </a:lnTo>
                    <a:lnTo>
                      <a:pt x="198" y="92"/>
                    </a:lnTo>
                    <a:lnTo>
                      <a:pt x="196" y="92"/>
                    </a:lnTo>
                    <a:lnTo>
                      <a:pt x="200" y="92"/>
                    </a:lnTo>
                    <a:lnTo>
                      <a:pt x="198" y="92"/>
                    </a:lnTo>
                    <a:lnTo>
                      <a:pt x="200" y="94"/>
                    </a:lnTo>
                    <a:lnTo>
                      <a:pt x="200" y="96"/>
                    </a:lnTo>
                    <a:lnTo>
                      <a:pt x="200" y="98"/>
                    </a:lnTo>
                    <a:lnTo>
                      <a:pt x="189" y="98"/>
                    </a:lnTo>
                    <a:lnTo>
                      <a:pt x="178" y="96"/>
                    </a:lnTo>
                    <a:lnTo>
                      <a:pt x="174" y="94"/>
                    </a:lnTo>
                    <a:lnTo>
                      <a:pt x="170" y="92"/>
                    </a:lnTo>
                    <a:lnTo>
                      <a:pt x="165" y="90"/>
                    </a:lnTo>
                    <a:lnTo>
                      <a:pt x="161" y="92"/>
                    </a:lnTo>
                    <a:lnTo>
                      <a:pt x="156" y="94"/>
                    </a:lnTo>
                    <a:lnTo>
                      <a:pt x="150" y="96"/>
                    </a:lnTo>
                    <a:lnTo>
                      <a:pt x="145" y="100"/>
                    </a:lnTo>
                    <a:lnTo>
                      <a:pt x="141" y="103"/>
                    </a:lnTo>
                    <a:lnTo>
                      <a:pt x="139" y="103"/>
                    </a:lnTo>
                    <a:lnTo>
                      <a:pt x="136" y="103"/>
                    </a:lnTo>
                    <a:lnTo>
                      <a:pt x="134" y="103"/>
                    </a:lnTo>
                    <a:lnTo>
                      <a:pt x="132" y="103"/>
                    </a:lnTo>
                    <a:lnTo>
                      <a:pt x="132" y="105"/>
                    </a:lnTo>
                    <a:lnTo>
                      <a:pt x="132" y="107"/>
                    </a:lnTo>
                    <a:lnTo>
                      <a:pt x="132" y="111"/>
                    </a:lnTo>
                    <a:lnTo>
                      <a:pt x="134" y="113"/>
                    </a:lnTo>
                    <a:lnTo>
                      <a:pt x="132" y="114"/>
                    </a:lnTo>
                    <a:lnTo>
                      <a:pt x="130" y="114"/>
                    </a:lnTo>
                    <a:lnTo>
                      <a:pt x="127" y="114"/>
                    </a:lnTo>
                    <a:lnTo>
                      <a:pt x="123" y="114"/>
                    </a:lnTo>
                    <a:lnTo>
                      <a:pt x="119" y="114"/>
                    </a:lnTo>
                    <a:lnTo>
                      <a:pt x="116" y="113"/>
                    </a:lnTo>
                    <a:lnTo>
                      <a:pt x="114" y="114"/>
                    </a:lnTo>
                    <a:lnTo>
                      <a:pt x="112" y="116"/>
                    </a:lnTo>
                    <a:lnTo>
                      <a:pt x="110" y="118"/>
                    </a:lnTo>
                    <a:lnTo>
                      <a:pt x="106" y="118"/>
                    </a:lnTo>
                    <a:lnTo>
                      <a:pt x="103" y="118"/>
                    </a:lnTo>
                    <a:lnTo>
                      <a:pt x="97" y="116"/>
                    </a:lnTo>
                    <a:lnTo>
                      <a:pt x="92" y="113"/>
                    </a:lnTo>
                    <a:lnTo>
                      <a:pt x="86" y="113"/>
                    </a:lnTo>
                    <a:lnTo>
                      <a:pt x="81" y="113"/>
                    </a:lnTo>
                    <a:lnTo>
                      <a:pt x="79" y="113"/>
                    </a:lnTo>
                    <a:lnTo>
                      <a:pt x="75" y="111"/>
                    </a:lnTo>
                    <a:lnTo>
                      <a:pt x="72" y="109"/>
                    </a:lnTo>
                    <a:lnTo>
                      <a:pt x="68" y="107"/>
                    </a:lnTo>
                    <a:lnTo>
                      <a:pt x="64" y="109"/>
                    </a:lnTo>
                    <a:lnTo>
                      <a:pt x="62" y="111"/>
                    </a:lnTo>
                    <a:lnTo>
                      <a:pt x="59" y="114"/>
                    </a:lnTo>
                    <a:lnTo>
                      <a:pt x="57" y="116"/>
                    </a:lnTo>
                    <a:lnTo>
                      <a:pt x="53" y="116"/>
                    </a:lnTo>
                    <a:lnTo>
                      <a:pt x="48" y="118"/>
                    </a:lnTo>
                    <a:lnTo>
                      <a:pt x="44" y="116"/>
                    </a:lnTo>
                    <a:lnTo>
                      <a:pt x="39" y="116"/>
                    </a:lnTo>
                    <a:lnTo>
                      <a:pt x="35" y="116"/>
                    </a:lnTo>
                    <a:lnTo>
                      <a:pt x="31" y="101"/>
                    </a:lnTo>
                    <a:lnTo>
                      <a:pt x="22" y="87"/>
                    </a:lnTo>
                    <a:lnTo>
                      <a:pt x="20" y="85"/>
                    </a:lnTo>
                    <a:lnTo>
                      <a:pt x="17" y="83"/>
                    </a:lnTo>
                    <a:lnTo>
                      <a:pt x="13" y="81"/>
                    </a:lnTo>
                    <a:lnTo>
                      <a:pt x="11" y="79"/>
                    </a:lnTo>
                    <a:lnTo>
                      <a:pt x="9" y="77"/>
                    </a:lnTo>
                    <a:lnTo>
                      <a:pt x="9" y="74"/>
                    </a:lnTo>
                    <a:lnTo>
                      <a:pt x="9" y="70"/>
                    </a:lnTo>
                    <a:lnTo>
                      <a:pt x="11" y="68"/>
                    </a:lnTo>
                    <a:lnTo>
                      <a:pt x="11" y="66"/>
                    </a:lnTo>
                    <a:lnTo>
                      <a:pt x="9" y="63"/>
                    </a:lnTo>
                    <a:lnTo>
                      <a:pt x="9" y="61"/>
                    </a:lnTo>
                    <a:lnTo>
                      <a:pt x="8" y="57"/>
                    </a:lnTo>
                    <a:lnTo>
                      <a:pt x="9" y="55"/>
                    </a:lnTo>
                    <a:lnTo>
                      <a:pt x="11" y="52"/>
                    </a:lnTo>
                    <a:lnTo>
                      <a:pt x="11" y="50"/>
                    </a:lnTo>
                    <a:lnTo>
                      <a:pt x="11" y="46"/>
                    </a:lnTo>
                    <a:lnTo>
                      <a:pt x="11" y="42"/>
                    </a:lnTo>
                    <a:lnTo>
                      <a:pt x="9" y="39"/>
                    </a:lnTo>
                    <a:lnTo>
                      <a:pt x="8" y="33"/>
                    </a:lnTo>
                    <a:lnTo>
                      <a:pt x="4" y="28"/>
                    </a:lnTo>
                    <a:lnTo>
                      <a:pt x="2" y="24"/>
                    </a:lnTo>
                    <a:lnTo>
                      <a:pt x="2" y="20"/>
                    </a:lnTo>
                    <a:lnTo>
                      <a:pt x="0" y="17"/>
                    </a:lnTo>
                    <a:lnTo>
                      <a:pt x="0" y="13"/>
                    </a:lnTo>
                    <a:lnTo>
                      <a:pt x="2" y="9"/>
                    </a:lnTo>
                    <a:lnTo>
                      <a:pt x="6" y="7"/>
                    </a:lnTo>
                    <a:lnTo>
                      <a:pt x="8" y="5"/>
                    </a:lnTo>
                    <a:lnTo>
                      <a:pt x="11" y="7"/>
                    </a:lnTo>
                    <a:lnTo>
                      <a:pt x="13" y="9"/>
                    </a:lnTo>
                    <a:lnTo>
                      <a:pt x="15" y="11"/>
                    </a:lnTo>
                    <a:lnTo>
                      <a:pt x="15" y="13"/>
                    </a:lnTo>
                    <a:lnTo>
                      <a:pt x="17" y="15"/>
                    </a:lnTo>
                    <a:lnTo>
                      <a:pt x="19" y="17"/>
                    </a:lnTo>
                    <a:lnTo>
                      <a:pt x="24" y="17"/>
                    </a:lnTo>
                    <a:lnTo>
                      <a:pt x="30" y="17"/>
                    </a:lnTo>
                    <a:lnTo>
                      <a:pt x="40" y="20"/>
                    </a:lnTo>
                    <a:lnTo>
                      <a:pt x="50" y="22"/>
                    </a:lnTo>
                    <a:lnTo>
                      <a:pt x="61" y="22"/>
                    </a:lnTo>
                    <a:lnTo>
                      <a:pt x="75" y="20"/>
                    </a:lnTo>
                    <a:lnTo>
                      <a:pt x="90" y="24"/>
                    </a:lnTo>
                    <a:lnTo>
                      <a:pt x="94" y="24"/>
                    </a:lnTo>
                    <a:lnTo>
                      <a:pt x="97" y="26"/>
                    </a:lnTo>
                    <a:lnTo>
                      <a:pt x="101" y="26"/>
                    </a:lnTo>
                    <a:lnTo>
                      <a:pt x="103" y="26"/>
                    </a:lnTo>
                    <a:lnTo>
                      <a:pt x="105" y="24"/>
                    </a:lnTo>
                    <a:lnTo>
                      <a:pt x="108" y="20"/>
                    </a:lnTo>
                    <a:lnTo>
                      <a:pt x="114" y="15"/>
                    </a:lnTo>
                    <a:lnTo>
                      <a:pt x="121" y="9"/>
                    </a:lnTo>
                    <a:lnTo>
                      <a:pt x="128" y="5"/>
                    </a:lnTo>
                    <a:lnTo>
                      <a:pt x="136" y="4"/>
                    </a:lnTo>
                    <a:lnTo>
                      <a:pt x="139" y="2"/>
                    </a:lnTo>
                    <a:lnTo>
                      <a:pt x="145" y="2"/>
                    </a:lnTo>
                    <a:lnTo>
                      <a:pt x="14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5" name="Freeform 1581"/>
              <p:cNvSpPr>
                <a:spLocks/>
              </p:cNvSpPr>
              <p:nvPr/>
            </p:nvSpPr>
            <p:spPr bwMode="auto">
              <a:xfrm>
                <a:off x="5408613" y="2082800"/>
                <a:ext cx="249238" cy="161925"/>
              </a:xfrm>
              <a:custGeom>
                <a:avLst/>
                <a:gdLst>
                  <a:gd name="T0" fmla="*/ 198 w 315"/>
                  <a:gd name="T1" fmla="*/ 6 h 205"/>
                  <a:gd name="T2" fmla="*/ 209 w 315"/>
                  <a:gd name="T3" fmla="*/ 7 h 205"/>
                  <a:gd name="T4" fmla="*/ 218 w 315"/>
                  <a:gd name="T5" fmla="*/ 24 h 205"/>
                  <a:gd name="T6" fmla="*/ 227 w 315"/>
                  <a:gd name="T7" fmla="*/ 39 h 205"/>
                  <a:gd name="T8" fmla="*/ 236 w 315"/>
                  <a:gd name="T9" fmla="*/ 48 h 205"/>
                  <a:gd name="T10" fmla="*/ 240 w 315"/>
                  <a:gd name="T11" fmla="*/ 55 h 205"/>
                  <a:gd name="T12" fmla="*/ 244 w 315"/>
                  <a:gd name="T13" fmla="*/ 66 h 205"/>
                  <a:gd name="T14" fmla="*/ 245 w 315"/>
                  <a:gd name="T15" fmla="*/ 79 h 205"/>
                  <a:gd name="T16" fmla="*/ 247 w 315"/>
                  <a:gd name="T17" fmla="*/ 92 h 205"/>
                  <a:gd name="T18" fmla="*/ 255 w 315"/>
                  <a:gd name="T19" fmla="*/ 101 h 205"/>
                  <a:gd name="T20" fmla="*/ 258 w 315"/>
                  <a:gd name="T21" fmla="*/ 113 h 205"/>
                  <a:gd name="T22" fmla="*/ 262 w 315"/>
                  <a:gd name="T23" fmla="*/ 125 h 205"/>
                  <a:gd name="T24" fmla="*/ 273 w 315"/>
                  <a:gd name="T25" fmla="*/ 131 h 205"/>
                  <a:gd name="T26" fmla="*/ 284 w 315"/>
                  <a:gd name="T27" fmla="*/ 131 h 205"/>
                  <a:gd name="T28" fmla="*/ 295 w 315"/>
                  <a:gd name="T29" fmla="*/ 122 h 205"/>
                  <a:gd name="T30" fmla="*/ 315 w 315"/>
                  <a:gd name="T31" fmla="*/ 125 h 205"/>
                  <a:gd name="T32" fmla="*/ 309 w 315"/>
                  <a:gd name="T33" fmla="*/ 133 h 205"/>
                  <a:gd name="T34" fmla="*/ 309 w 315"/>
                  <a:gd name="T35" fmla="*/ 142 h 205"/>
                  <a:gd name="T36" fmla="*/ 299 w 315"/>
                  <a:gd name="T37" fmla="*/ 149 h 205"/>
                  <a:gd name="T38" fmla="*/ 300 w 315"/>
                  <a:gd name="T39" fmla="*/ 142 h 205"/>
                  <a:gd name="T40" fmla="*/ 295 w 315"/>
                  <a:gd name="T41" fmla="*/ 148 h 205"/>
                  <a:gd name="T42" fmla="*/ 293 w 315"/>
                  <a:gd name="T43" fmla="*/ 159 h 205"/>
                  <a:gd name="T44" fmla="*/ 289 w 315"/>
                  <a:gd name="T45" fmla="*/ 181 h 205"/>
                  <a:gd name="T46" fmla="*/ 289 w 315"/>
                  <a:gd name="T47" fmla="*/ 196 h 205"/>
                  <a:gd name="T48" fmla="*/ 278 w 315"/>
                  <a:gd name="T49" fmla="*/ 196 h 205"/>
                  <a:gd name="T50" fmla="*/ 249 w 315"/>
                  <a:gd name="T51" fmla="*/ 192 h 205"/>
                  <a:gd name="T52" fmla="*/ 233 w 315"/>
                  <a:gd name="T53" fmla="*/ 183 h 205"/>
                  <a:gd name="T54" fmla="*/ 209 w 315"/>
                  <a:gd name="T55" fmla="*/ 184 h 205"/>
                  <a:gd name="T56" fmla="*/ 161 w 315"/>
                  <a:gd name="T57" fmla="*/ 203 h 205"/>
                  <a:gd name="T58" fmla="*/ 132 w 315"/>
                  <a:gd name="T59" fmla="*/ 201 h 205"/>
                  <a:gd name="T60" fmla="*/ 115 w 315"/>
                  <a:gd name="T61" fmla="*/ 199 h 205"/>
                  <a:gd name="T62" fmla="*/ 97 w 315"/>
                  <a:gd name="T63" fmla="*/ 196 h 205"/>
                  <a:gd name="T64" fmla="*/ 88 w 315"/>
                  <a:gd name="T65" fmla="*/ 190 h 205"/>
                  <a:gd name="T66" fmla="*/ 81 w 315"/>
                  <a:gd name="T67" fmla="*/ 184 h 205"/>
                  <a:gd name="T68" fmla="*/ 70 w 315"/>
                  <a:gd name="T69" fmla="*/ 179 h 205"/>
                  <a:gd name="T70" fmla="*/ 73 w 315"/>
                  <a:gd name="T71" fmla="*/ 170 h 205"/>
                  <a:gd name="T72" fmla="*/ 68 w 315"/>
                  <a:gd name="T73" fmla="*/ 166 h 205"/>
                  <a:gd name="T74" fmla="*/ 61 w 315"/>
                  <a:gd name="T75" fmla="*/ 172 h 205"/>
                  <a:gd name="T76" fmla="*/ 51 w 315"/>
                  <a:gd name="T77" fmla="*/ 161 h 205"/>
                  <a:gd name="T78" fmla="*/ 44 w 315"/>
                  <a:gd name="T79" fmla="*/ 159 h 205"/>
                  <a:gd name="T80" fmla="*/ 33 w 315"/>
                  <a:gd name="T81" fmla="*/ 155 h 205"/>
                  <a:gd name="T82" fmla="*/ 35 w 315"/>
                  <a:gd name="T83" fmla="*/ 146 h 205"/>
                  <a:gd name="T84" fmla="*/ 28 w 315"/>
                  <a:gd name="T85" fmla="*/ 137 h 205"/>
                  <a:gd name="T86" fmla="*/ 17 w 315"/>
                  <a:gd name="T87" fmla="*/ 124 h 205"/>
                  <a:gd name="T88" fmla="*/ 0 w 315"/>
                  <a:gd name="T89" fmla="*/ 103 h 205"/>
                  <a:gd name="T90" fmla="*/ 17 w 315"/>
                  <a:gd name="T91" fmla="*/ 85 h 205"/>
                  <a:gd name="T92" fmla="*/ 35 w 315"/>
                  <a:gd name="T93" fmla="*/ 52 h 205"/>
                  <a:gd name="T94" fmla="*/ 40 w 315"/>
                  <a:gd name="T95" fmla="*/ 28 h 205"/>
                  <a:gd name="T96" fmla="*/ 57 w 315"/>
                  <a:gd name="T97" fmla="*/ 13 h 205"/>
                  <a:gd name="T98" fmla="*/ 68 w 315"/>
                  <a:gd name="T99" fmla="*/ 13 h 205"/>
                  <a:gd name="T100" fmla="*/ 81 w 315"/>
                  <a:gd name="T101" fmla="*/ 13 h 205"/>
                  <a:gd name="T102" fmla="*/ 90 w 315"/>
                  <a:gd name="T103" fmla="*/ 15 h 205"/>
                  <a:gd name="T104" fmla="*/ 103 w 315"/>
                  <a:gd name="T105" fmla="*/ 13 h 205"/>
                  <a:gd name="T106" fmla="*/ 114 w 315"/>
                  <a:gd name="T107" fmla="*/ 9 h 205"/>
                  <a:gd name="T108" fmla="*/ 130 w 315"/>
                  <a:gd name="T109" fmla="*/ 11 h 205"/>
                  <a:gd name="T110" fmla="*/ 137 w 315"/>
                  <a:gd name="T111" fmla="*/ 7 h 205"/>
                  <a:gd name="T112" fmla="*/ 156 w 315"/>
                  <a:gd name="T113" fmla="*/ 7 h 205"/>
                  <a:gd name="T114" fmla="*/ 172 w 315"/>
                  <a:gd name="T115" fmla="*/ 4 h 2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5"/>
                  <a:gd name="T175" fmla="*/ 0 h 205"/>
                  <a:gd name="T176" fmla="*/ 315 w 315"/>
                  <a:gd name="T177" fmla="*/ 205 h 2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5" h="205">
                    <a:moveTo>
                      <a:pt x="181" y="0"/>
                    </a:moveTo>
                    <a:lnTo>
                      <a:pt x="187" y="2"/>
                    </a:lnTo>
                    <a:lnTo>
                      <a:pt x="192" y="4"/>
                    </a:lnTo>
                    <a:lnTo>
                      <a:pt x="198" y="6"/>
                    </a:lnTo>
                    <a:lnTo>
                      <a:pt x="200" y="6"/>
                    </a:lnTo>
                    <a:lnTo>
                      <a:pt x="203" y="6"/>
                    </a:lnTo>
                    <a:lnTo>
                      <a:pt x="207" y="6"/>
                    </a:lnTo>
                    <a:lnTo>
                      <a:pt x="209" y="7"/>
                    </a:lnTo>
                    <a:lnTo>
                      <a:pt x="212" y="11"/>
                    </a:lnTo>
                    <a:lnTo>
                      <a:pt x="214" y="17"/>
                    </a:lnTo>
                    <a:lnTo>
                      <a:pt x="216" y="22"/>
                    </a:lnTo>
                    <a:lnTo>
                      <a:pt x="218" y="24"/>
                    </a:lnTo>
                    <a:lnTo>
                      <a:pt x="222" y="28"/>
                    </a:lnTo>
                    <a:lnTo>
                      <a:pt x="223" y="31"/>
                    </a:lnTo>
                    <a:lnTo>
                      <a:pt x="225" y="35"/>
                    </a:lnTo>
                    <a:lnTo>
                      <a:pt x="227" y="39"/>
                    </a:lnTo>
                    <a:lnTo>
                      <a:pt x="229" y="42"/>
                    </a:lnTo>
                    <a:lnTo>
                      <a:pt x="231" y="44"/>
                    </a:lnTo>
                    <a:lnTo>
                      <a:pt x="234" y="46"/>
                    </a:lnTo>
                    <a:lnTo>
                      <a:pt x="236" y="48"/>
                    </a:lnTo>
                    <a:lnTo>
                      <a:pt x="236" y="52"/>
                    </a:lnTo>
                    <a:lnTo>
                      <a:pt x="238" y="53"/>
                    </a:lnTo>
                    <a:lnTo>
                      <a:pt x="240" y="55"/>
                    </a:lnTo>
                    <a:lnTo>
                      <a:pt x="242" y="57"/>
                    </a:lnTo>
                    <a:lnTo>
                      <a:pt x="244" y="59"/>
                    </a:lnTo>
                    <a:lnTo>
                      <a:pt x="245" y="63"/>
                    </a:lnTo>
                    <a:lnTo>
                      <a:pt x="244" y="66"/>
                    </a:lnTo>
                    <a:lnTo>
                      <a:pt x="244" y="70"/>
                    </a:lnTo>
                    <a:lnTo>
                      <a:pt x="244" y="74"/>
                    </a:lnTo>
                    <a:lnTo>
                      <a:pt x="245" y="77"/>
                    </a:lnTo>
                    <a:lnTo>
                      <a:pt x="245" y="79"/>
                    </a:lnTo>
                    <a:lnTo>
                      <a:pt x="245" y="83"/>
                    </a:lnTo>
                    <a:lnTo>
                      <a:pt x="245" y="87"/>
                    </a:lnTo>
                    <a:lnTo>
                      <a:pt x="247" y="90"/>
                    </a:lnTo>
                    <a:lnTo>
                      <a:pt x="247" y="92"/>
                    </a:lnTo>
                    <a:lnTo>
                      <a:pt x="249" y="96"/>
                    </a:lnTo>
                    <a:lnTo>
                      <a:pt x="251" y="98"/>
                    </a:lnTo>
                    <a:lnTo>
                      <a:pt x="253" y="100"/>
                    </a:lnTo>
                    <a:lnTo>
                      <a:pt x="255" y="101"/>
                    </a:lnTo>
                    <a:lnTo>
                      <a:pt x="255" y="103"/>
                    </a:lnTo>
                    <a:lnTo>
                      <a:pt x="256" y="105"/>
                    </a:lnTo>
                    <a:lnTo>
                      <a:pt x="258" y="109"/>
                    </a:lnTo>
                    <a:lnTo>
                      <a:pt x="258" y="113"/>
                    </a:lnTo>
                    <a:lnTo>
                      <a:pt x="260" y="116"/>
                    </a:lnTo>
                    <a:lnTo>
                      <a:pt x="260" y="120"/>
                    </a:lnTo>
                    <a:lnTo>
                      <a:pt x="260" y="122"/>
                    </a:lnTo>
                    <a:lnTo>
                      <a:pt x="262" y="125"/>
                    </a:lnTo>
                    <a:lnTo>
                      <a:pt x="264" y="127"/>
                    </a:lnTo>
                    <a:lnTo>
                      <a:pt x="267" y="129"/>
                    </a:lnTo>
                    <a:lnTo>
                      <a:pt x="269" y="131"/>
                    </a:lnTo>
                    <a:lnTo>
                      <a:pt x="273" y="131"/>
                    </a:lnTo>
                    <a:lnTo>
                      <a:pt x="277" y="133"/>
                    </a:lnTo>
                    <a:lnTo>
                      <a:pt x="278" y="133"/>
                    </a:lnTo>
                    <a:lnTo>
                      <a:pt x="282" y="133"/>
                    </a:lnTo>
                    <a:lnTo>
                      <a:pt x="284" y="131"/>
                    </a:lnTo>
                    <a:lnTo>
                      <a:pt x="286" y="129"/>
                    </a:lnTo>
                    <a:lnTo>
                      <a:pt x="284" y="125"/>
                    </a:lnTo>
                    <a:lnTo>
                      <a:pt x="288" y="124"/>
                    </a:lnTo>
                    <a:lnTo>
                      <a:pt x="295" y="122"/>
                    </a:lnTo>
                    <a:lnTo>
                      <a:pt x="302" y="120"/>
                    </a:lnTo>
                    <a:lnTo>
                      <a:pt x="309" y="120"/>
                    </a:lnTo>
                    <a:lnTo>
                      <a:pt x="313" y="122"/>
                    </a:lnTo>
                    <a:lnTo>
                      <a:pt x="315" y="125"/>
                    </a:lnTo>
                    <a:lnTo>
                      <a:pt x="313" y="127"/>
                    </a:lnTo>
                    <a:lnTo>
                      <a:pt x="311" y="127"/>
                    </a:lnTo>
                    <a:lnTo>
                      <a:pt x="311" y="129"/>
                    </a:lnTo>
                    <a:lnTo>
                      <a:pt x="309" y="133"/>
                    </a:lnTo>
                    <a:lnTo>
                      <a:pt x="311" y="137"/>
                    </a:lnTo>
                    <a:lnTo>
                      <a:pt x="311" y="140"/>
                    </a:lnTo>
                    <a:lnTo>
                      <a:pt x="309" y="142"/>
                    </a:lnTo>
                    <a:lnTo>
                      <a:pt x="306" y="144"/>
                    </a:lnTo>
                    <a:lnTo>
                      <a:pt x="304" y="146"/>
                    </a:lnTo>
                    <a:lnTo>
                      <a:pt x="300" y="148"/>
                    </a:lnTo>
                    <a:lnTo>
                      <a:pt x="299" y="149"/>
                    </a:lnTo>
                    <a:lnTo>
                      <a:pt x="300" y="148"/>
                    </a:lnTo>
                    <a:lnTo>
                      <a:pt x="300" y="146"/>
                    </a:lnTo>
                    <a:lnTo>
                      <a:pt x="300" y="144"/>
                    </a:lnTo>
                    <a:lnTo>
                      <a:pt x="300" y="142"/>
                    </a:lnTo>
                    <a:lnTo>
                      <a:pt x="299" y="140"/>
                    </a:lnTo>
                    <a:lnTo>
                      <a:pt x="295" y="142"/>
                    </a:lnTo>
                    <a:lnTo>
                      <a:pt x="295" y="144"/>
                    </a:lnTo>
                    <a:lnTo>
                      <a:pt x="295" y="148"/>
                    </a:lnTo>
                    <a:lnTo>
                      <a:pt x="293" y="151"/>
                    </a:lnTo>
                    <a:lnTo>
                      <a:pt x="295" y="153"/>
                    </a:lnTo>
                    <a:lnTo>
                      <a:pt x="295" y="157"/>
                    </a:lnTo>
                    <a:lnTo>
                      <a:pt x="293" y="159"/>
                    </a:lnTo>
                    <a:lnTo>
                      <a:pt x="289" y="162"/>
                    </a:lnTo>
                    <a:lnTo>
                      <a:pt x="289" y="164"/>
                    </a:lnTo>
                    <a:lnTo>
                      <a:pt x="289" y="172"/>
                    </a:lnTo>
                    <a:lnTo>
                      <a:pt x="289" y="181"/>
                    </a:lnTo>
                    <a:lnTo>
                      <a:pt x="289" y="184"/>
                    </a:lnTo>
                    <a:lnTo>
                      <a:pt x="288" y="188"/>
                    </a:lnTo>
                    <a:lnTo>
                      <a:pt x="288" y="194"/>
                    </a:lnTo>
                    <a:lnTo>
                      <a:pt x="289" y="196"/>
                    </a:lnTo>
                    <a:lnTo>
                      <a:pt x="291" y="197"/>
                    </a:lnTo>
                    <a:lnTo>
                      <a:pt x="291" y="199"/>
                    </a:lnTo>
                    <a:lnTo>
                      <a:pt x="286" y="197"/>
                    </a:lnTo>
                    <a:lnTo>
                      <a:pt x="278" y="196"/>
                    </a:lnTo>
                    <a:lnTo>
                      <a:pt x="273" y="194"/>
                    </a:lnTo>
                    <a:lnTo>
                      <a:pt x="267" y="192"/>
                    </a:lnTo>
                    <a:lnTo>
                      <a:pt x="258" y="192"/>
                    </a:lnTo>
                    <a:lnTo>
                      <a:pt x="249" y="192"/>
                    </a:lnTo>
                    <a:lnTo>
                      <a:pt x="242" y="190"/>
                    </a:lnTo>
                    <a:lnTo>
                      <a:pt x="238" y="188"/>
                    </a:lnTo>
                    <a:lnTo>
                      <a:pt x="236" y="186"/>
                    </a:lnTo>
                    <a:lnTo>
                      <a:pt x="233" y="183"/>
                    </a:lnTo>
                    <a:lnTo>
                      <a:pt x="231" y="181"/>
                    </a:lnTo>
                    <a:lnTo>
                      <a:pt x="229" y="179"/>
                    </a:lnTo>
                    <a:lnTo>
                      <a:pt x="225" y="179"/>
                    </a:lnTo>
                    <a:lnTo>
                      <a:pt x="209" y="184"/>
                    </a:lnTo>
                    <a:lnTo>
                      <a:pt x="194" y="190"/>
                    </a:lnTo>
                    <a:lnTo>
                      <a:pt x="181" y="203"/>
                    </a:lnTo>
                    <a:lnTo>
                      <a:pt x="172" y="205"/>
                    </a:lnTo>
                    <a:lnTo>
                      <a:pt x="161" y="203"/>
                    </a:lnTo>
                    <a:lnTo>
                      <a:pt x="150" y="199"/>
                    </a:lnTo>
                    <a:lnTo>
                      <a:pt x="139" y="199"/>
                    </a:lnTo>
                    <a:lnTo>
                      <a:pt x="136" y="199"/>
                    </a:lnTo>
                    <a:lnTo>
                      <a:pt x="132" y="201"/>
                    </a:lnTo>
                    <a:lnTo>
                      <a:pt x="128" y="201"/>
                    </a:lnTo>
                    <a:lnTo>
                      <a:pt x="125" y="201"/>
                    </a:lnTo>
                    <a:lnTo>
                      <a:pt x="121" y="201"/>
                    </a:lnTo>
                    <a:lnTo>
                      <a:pt x="115" y="199"/>
                    </a:lnTo>
                    <a:lnTo>
                      <a:pt x="110" y="197"/>
                    </a:lnTo>
                    <a:lnTo>
                      <a:pt x="106" y="196"/>
                    </a:lnTo>
                    <a:lnTo>
                      <a:pt x="101" y="196"/>
                    </a:lnTo>
                    <a:lnTo>
                      <a:pt x="97" y="196"/>
                    </a:lnTo>
                    <a:lnTo>
                      <a:pt x="94" y="196"/>
                    </a:lnTo>
                    <a:lnTo>
                      <a:pt x="90" y="194"/>
                    </a:lnTo>
                    <a:lnTo>
                      <a:pt x="90" y="192"/>
                    </a:lnTo>
                    <a:lnTo>
                      <a:pt x="88" y="190"/>
                    </a:lnTo>
                    <a:lnTo>
                      <a:pt x="88" y="188"/>
                    </a:lnTo>
                    <a:lnTo>
                      <a:pt x="86" y="186"/>
                    </a:lnTo>
                    <a:lnTo>
                      <a:pt x="84" y="184"/>
                    </a:lnTo>
                    <a:lnTo>
                      <a:pt x="81" y="184"/>
                    </a:lnTo>
                    <a:lnTo>
                      <a:pt x="79" y="183"/>
                    </a:lnTo>
                    <a:lnTo>
                      <a:pt x="75" y="181"/>
                    </a:lnTo>
                    <a:lnTo>
                      <a:pt x="72" y="181"/>
                    </a:lnTo>
                    <a:lnTo>
                      <a:pt x="70" y="179"/>
                    </a:lnTo>
                    <a:lnTo>
                      <a:pt x="70" y="177"/>
                    </a:lnTo>
                    <a:lnTo>
                      <a:pt x="72" y="173"/>
                    </a:lnTo>
                    <a:lnTo>
                      <a:pt x="73" y="172"/>
                    </a:lnTo>
                    <a:lnTo>
                      <a:pt x="73" y="170"/>
                    </a:lnTo>
                    <a:lnTo>
                      <a:pt x="73" y="166"/>
                    </a:lnTo>
                    <a:lnTo>
                      <a:pt x="72" y="166"/>
                    </a:lnTo>
                    <a:lnTo>
                      <a:pt x="68" y="166"/>
                    </a:lnTo>
                    <a:lnTo>
                      <a:pt x="66" y="168"/>
                    </a:lnTo>
                    <a:lnTo>
                      <a:pt x="64" y="172"/>
                    </a:lnTo>
                    <a:lnTo>
                      <a:pt x="62" y="172"/>
                    </a:lnTo>
                    <a:lnTo>
                      <a:pt x="61" y="172"/>
                    </a:lnTo>
                    <a:lnTo>
                      <a:pt x="59" y="170"/>
                    </a:lnTo>
                    <a:lnTo>
                      <a:pt x="57" y="168"/>
                    </a:lnTo>
                    <a:lnTo>
                      <a:pt x="55" y="164"/>
                    </a:lnTo>
                    <a:lnTo>
                      <a:pt x="51" y="161"/>
                    </a:lnTo>
                    <a:lnTo>
                      <a:pt x="50" y="159"/>
                    </a:lnTo>
                    <a:lnTo>
                      <a:pt x="46" y="157"/>
                    </a:lnTo>
                    <a:lnTo>
                      <a:pt x="46" y="159"/>
                    </a:lnTo>
                    <a:lnTo>
                      <a:pt x="44" y="159"/>
                    </a:lnTo>
                    <a:lnTo>
                      <a:pt x="44" y="161"/>
                    </a:lnTo>
                    <a:lnTo>
                      <a:pt x="42" y="159"/>
                    </a:lnTo>
                    <a:lnTo>
                      <a:pt x="37" y="157"/>
                    </a:lnTo>
                    <a:lnTo>
                      <a:pt x="33" y="155"/>
                    </a:lnTo>
                    <a:lnTo>
                      <a:pt x="29" y="151"/>
                    </a:lnTo>
                    <a:lnTo>
                      <a:pt x="31" y="149"/>
                    </a:lnTo>
                    <a:lnTo>
                      <a:pt x="35" y="148"/>
                    </a:lnTo>
                    <a:lnTo>
                      <a:pt x="35" y="146"/>
                    </a:lnTo>
                    <a:lnTo>
                      <a:pt x="35" y="144"/>
                    </a:lnTo>
                    <a:lnTo>
                      <a:pt x="33" y="142"/>
                    </a:lnTo>
                    <a:lnTo>
                      <a:pt x="29" y="138"/>
                    </a:lnTo>
                    <a:lnTo>
                      <a:pt x="28" y="137"/>
                    </a:lnTo>
                    <a:lnTo>
                      <a:pt x="24" y="133"/>
                    </a:lnTo>
                    <a:lnTo>
                      <a:pt x="22" y="129"/>
                    </a:lnTo>
                    <a:lnTo>
                      <a:pt x="20" y="125"/>
                    </a:lnTo>
                    <a:lnTo>
                      <a:pt x="17" y="124"/>
                    </a:lnTo>
                    <a:lnTo>
                      <a:pt x="11" y="118"/>
                    </a:lnTo>
                    <a:lnTo>
                      <a:pt x="8" y="114"/>
                    </a:lnTo>
                    <a:lnTo>
                      <a:pt x="4" y="109"/>
                    </a:lnTo>
                    <a:lnTo>
                      <a:pt x="0" y="103"/>
                    </a:lnTo>
                    <a:lnTo>
                      <a:pt x="0" y="100"/>
                    </a:lnTo>
                    <a:lnTo>
                      <a:pt x="6" y="96"/>
                    </a:lnTo>
                    <a:lnTo>
                      <a:pt x="11" y="90"/>
                    </a:lnTo>
                    <a:lnTo>
                      <a:pt x="17" y="85"/>
                    </a:lnTo>
                    <a:lnTo>
                      <a:pt x="20" y="77"/>
                    </a:lnTo>
                    <a:lnTo>
                      <a:pt x="26" y="68"/>
                    </a:lnTo>
                    <a:lnTo>
                      <a:pt x="31" y="61"/>
                    </a:lnTo>
                    <a:lnTo>
                      <a:pt x="35" y="52"/>
                    </a:lnTo>
                    <a:lnTo>
                      <a:pt x="37" y="42"/>
                    </a:lnTo>
                    <a:lnTo>
                      <a:pt x="37" y="37"/>
                    </a:lnTo>
                    <a:lnTo>
                      <a:pt x="39" y="31"/>
                    </a:lnTo>
                    <a:lnTo>
                      <a:pt x="40" y="28"/>
                    </a:lnTo>
                    <a:lnTo>
                      <a:pt x="44" y="24"/>
                    </a:lnTo>
                    <a:lnTo>
                      <a:pt x="48" y="20"/>
                    </a:lnTo>
                    <a:lnTo>
                      <a:pt x="51" y="17"/>
                    </a:lnTo>
                    <a:lnTo>
                      <a:pt x="57" y="13"/>
                    </a:lnTo>
                    <a:lnTo>
                      <a:pt x="59" y="11"/>
                    </a:lnTo>
                    <a:lnTo>
                      <a:pt x="62" y="11"/>
                    </a:lnTo>
                    <a:lnTo>
                      <a:pt x="66" y="11"/>
                    </a:lnTo>
                    <a:lnTo>
                      <a:pt x="68" y="13"/>
                    </a:lnTo>
                    <a:lnTo>
                      <a:pt x="72" y="15"/>
                    </a:lnTo>
                    <a:lnTo>
                      <a:pt x="77" y="15"/>
                    </a:lnTo>
                    <a:lnTo>
                      <a:pt x="79" y="15"/>
                    </a:lnTo>
                    <a:lnTo>
                      <a:pt x="81" y="13"/>
                    </a:lnTo>
                    <a:lnTo>
                      <a:pt x="83" y="13"/>
                    </a:lnTo>
                    <a:lnTo>
                      <a:pt x="86" y="15"/>
                    </a:lnTo>
                    <a:lnTo>
                      <a:pt x="90" y="15"/>
                    </a:lnTo>
                    <a:lnTo>
                      <a:pt x="95" y="13"/>
                    </a:lnTo>
                    <a:lnTo>
                      <a:pt x="99" y="13"/>
                    </a:lnTo>
                    <a:lnTo>
                      <a:pt x="101" y="13"/>
                    </a:lnTo>
                    <a:lnTo>
                      <a:pt x="103" y="13"/>
                    </a:lnTo>
                    <a:lnTo>
                      <a:pt x="106" y="15"/>
                    </a:lnTo>
                    <a:lnTo>
                      <a:pt x="108" y="15"/>
                    </a:lnTo>
                    <a:lnTo>
                      <a:pt x="112" y="13"/>
                    </a:lnTo>
                    <a:lnTo>
                      <a:pt x="114" y="9"/>
                    </a:lnTo>
                    <a:lnTo>
                      <a:pt x="115" y="9"/>
                    </a:lnTo>
                    <a:lnTo>
                      <a:pt x="121" y="9"/>
                    </a:lnTo>
                    <a:lnTo>
                      <a:pt x="126" y="9"/>
                    </a:lnTo>
                    <a:lnTo>
                      <a:pt x="130" y="11"/>
                    </a:lnTo>
                    <a:lnTo>
                      <a:pt x="134" y="11"/>
                    </a:lnTo>
                    <a:lnTo>
                      <a:pt x="136" y="11"/>
                    </a:lnTo>
                    <a:lnTo>
                      <a:pt x="136" y="9"/>
                    </a:lnTo>
                    <a:lnTo>
                      <a:pt x="137" y="7"/>
                    </a:lnTo>
                    <a:lnTo>
                      <a:pt x="139" y="7"/>
                    </a:lnTo>
                    <a:lnTo>
                      <a:pt x="145" y="6"/>
                    </a:lnTo>
                    <a:lnTo>
                      <a:pt x="150" y="6"/>
                    </a:lnTo>
                    <a:lnTo>
                      <a:pt x="156" y="7"/>
                    </a:lnTo>
                    <a:lnTo>
                      <a:pt x="161" y="7"/>
                    </a:lnTo>
                    <a:lnTo>
                      <a:pt x="167" y="6"/>
                    </a:lnTo>
                    <a:lnTo>
                      <a:pt x="170" y="4"/>
                    </a:lnTo>
                    <a:lnTo>
                      <a:pt x="172" y="4"/>
                    </a:lnTo>
                    <a:lnTo>
                      <a:pt x="176" y="2"/>
                    </a:lnTo>
                    <a:lnTo>
                      <a:pt x="178" y="0"/>
                    </a:lnTo>
                    <a:lnTo>
                      <a:pt x="1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6" name="Freeform 1582"/>
              <p:cNvSpPr>
                <a:spLocks noEditPoints="1"/>
              </p:cNvSpPr>
              <p:nvPr/>
            </p:nvSpPr>
            <p:spPr bwMode="auto">
              <a:xfrm>
                <a:off x="4614863" y="1866900"/>
                <a:ext cx="109538" cy="114300"/>
              </a:xfrm>
              <a:custGeom>
                <a:avLst/>
                <a:gdLst>
                  <a:gd name="T0" fmla="*/ 110 w 137"/>
                  <a:gd name="T1" fmla="*/ 2 h 144"/>
                  <a:gd name="T2" fmla="*/ 110 w 137"/>
                  <a:gd name="T3" fmla="*/ 9 h 144"/>
                  <a:gd name="T4" fmla="*/ 95 w 137"/>
                  <a:gd name="T5" fmla="*/ 16 h 144"/>
                  <a:gd name="T6" fmla="*/ 88 w 137"/>
                  <a:gd name="T7" fmla="*/ 26 h 144"/>
                  <a:gd name="T8" fmla="*/ 93 w 137"/>
                  <a:gd name="T9" fmla="*/ 38 h 144"/>
                  <a:gd name="T10" fmla="*/ 108 w 137"/>
                  <a:gd name="T11" fmla="*/ 35 h 144"/>
                  <a:gd name="T12" fmla="*/ 117 w 137"/>
                  <a:gd name="T13" fmla="*/ 42 h 144"/>
                  <a:gd name="T14" fmla="*/ 135 w 137"/>
                  <a:gd name="T15" fmla="*/ 51 h 144"/>
                  <a:gd name="T16" fmla="*/ 130 w 137"/>
                  <a:gd name="T17" fmla="*/ 57 h 144"/>
                  <a:gd name="T18" fmla="*/ 135 w 137"/>
                  <a:gd name="T19" fmla="*/ 72 h 144"/>
                  <a:gd name="T20" fmla="*/ 132 w 137"/>
                  <a:gd name="T21" fmla="*/ 77 h 144"/>
                  <a:gd name="T22" fmla="*/ 135 w 137"/>
                  <a:gd name="T23" fmla="*/ 92 h 144"/>
                  <a:gd name="T24" fmla="*/ 133 w 137"/>
                  <a:gd name="T25" fmla="*/ 103 h 144"/>
                  <a:gd name="T26" fmla="*/ 126 w 137"/>
                  <a:gd name="T27" fmla="*/ 116 h 144"/>
                  <a:gd name="T28" fmla="*/ 121 w 137"/>
                  <a:gd name="T29" fmla="*/ 122 h 144"/>
                  <a:gd name="T30" fmla="*/ 108 w 137"/>
                  <a:gd name="T31" fmla="*/ 122 h 144"/>
                  <a:gd name="T32" fmla="*/ 106 w 137"/>
                  <a:gd name="T33" fmla="*/ 110 h 144"/>
                  <a:gd name="T34" fmla="*/ 101 w 137"/>
                  <a:gd name="T35" fmla="*/ 122 h 144"/>
                  <a:gd name="T36" fmla="*/ 82 w 137"/>
                  <a:gd name="T37" fmla="*/ 127 h 144"/>
                  <a:gd name="T38" fmla="*/ 71 w 137"/>
                  <a:gd name="T39" fmla="*/ 133 h 144"/>
                  <a:gd name="T40" fmla="*/ 53 w 137"/>
                  <a:gd name="T41" fmla="*/ 140 h 144"/>
                  <a:gd name="T42" fmla="*/ 35 w 137"/>
                  <a:gd name="T43" fmla="*/ 144 h 144"/>
                  <a:gd name="T44" fmla="*/ 16 w 137"/>
                  <a:gd name="T45" fmla="*/ 144 h 144"/>
                  <a:gd name="T46" fmla="*/ 20 w 137"/>
                  <a:gd name="T47" fmla="*/ 138 h 144"/>
                  <a:gd name="T48" fmla="*/ 24 w 137"/>
                  <a:gd name="T49" fmla="*/ 134 h 144"/>
                  <a:gd name="T50" fmla="*/ 11 w 137"/>
                  <a:gd name="T51" fmla="*/ 134 h 144"/>
                  <a:gd name="T52" fmla="*/ 22 w 137"/>
                  <a:gd name="T53" fmla="*/ 129 h 144"/>
                  <a:gd name="T54" fmla="*/ 4 w 137"/>
                  <a:gd name="T55" fmla="*/ 129 h 144"/>
                  <a:gd name="T56" fmla="*/ 16 w 137"/>
                  <a:gd name="T57" fmla="*/ 120 h 144"/>
                  <a:gd name="T58" fmla="*/ 5 w 137"/>
                  <a:gd name="T59" fmla="*/ 120 h 144"/>
                  <a:gd name="T60" fmla="*/ 11 w 137"/>
                  <a:gd name="T61" fmla="*/ 112 h 144"/>
                  <a:gd name="T62" fmla="*/ 22 w 137"/>
                  <a:gd name="T63" fmla="*/ 112 h 144"/>
                  <a:gd name="T64" fmla="*/ 57 w 137"/>
                  <a:gd name="T65" fmla="*/ 99 h 144"/>
                  <a:gd name="T66" fmla="*/ 46 w 137"/>
                  <a:gd name="T67" fmla="*/ 99 h 144"/>
                  <a:gd name="T68" fmla="*/ 24 w 137"/>
                  <a:gd name="T69" fmla="*/ 98 h 144"/>
                  <a:gd name="T70" fmla="*/ 36 w 137"/>
                  <a:gd name="T71" fmla="*/ 86 h 144"/>
                  <a:gd name="T72" fmla="*/ 51 w 137"/>
                  <a:gd name="T73" fmla="*/ 81 h 144"/>
                  <a:gd name="T74" fmla="*/ 44 w 137"/>
                  <a:gd name="T75" fmla="*/ 77 h 144"/>
                  <a:gd name="T76" fmla="*/ 33 w 137"/>
                  <a:gd name="T77" fmla="*/ 77 h 144"/>
                  <a:gd name="T78" fmla="*/ 25 w 137"/>
                  <a:gd name="T79" fmla="*/ 74 h 144"/>
                  <a:gd name="T80" fmla="*/ 24 w 137"/>
                  <a:gd name="T81" fmla="*/ 68 h 144"/>
                  <a:gd name="T82" fmla="*/ 18 w 137"/>
                  <a:gd name="T83" fmla="*/ 66 h 144"/>
                  <a:gd name="T84" fmla="*/ 25 w 137"/>
                  <a:gd name="T85" fmla="*/ 62 h 144"/>
                  <a:gd name="T86" fmla="*/ 27 w 137"/>
                  <a:gd name="T87" fmla="*/ 57 h 144"/>
                  <a:gd name="T88" fmla="*/ 35 w 137"/>
                  <a:gd name="T89" fmla="*/ 53 h 144"/>
                  <a:gd name="T90" fmla="*/ 20 w 137"/>
                  <a:gd name="T91" fmla="*/ 48 h 144"/>
                  <a:gd name="T92" fmla="*/ 27 w 137"/>
                  <a:gd name="T93" fmla="*/ 40 h 144"/>
                  <a:gd name="T94" fmla="*/ 33 w 137"/>
                  <a:gd name="T95" fmla="*/ 35 h 144"/>
                  <a:gd name="T96" fmla="*/ 57 w 137"/>
                  <a:gd name="T97" fmla="*/ 38 h 144"/>
                  <a:gd name="T98" fmla="*/ 68 w 137"/>
                  <a:gd name="T99" fmla="*/ 42 h 144"/>
                  <a:gd name="T100" fmla="*/ 68 w 137"/>
                  <a:gd name="T101" fmla="*/ 33 h 144"/>
                  <a:gd name="T102" fmla="*/ 80 w 137"/>
                  <a:gd name="T103" fmla="*/ 26 h 144"/>
                  <a:gd name="T104" fmla="*/ 66 w 137"/>
                  <a:gd name="T105" fmla="*/ 22 h 144"/>
                  <a:gd name="T106" fmla="*/ 79 w 137"/>
                  <a:gd name="T107" fmla="*/ 5 h 144"/>
                  <a:gd name="T108" fmla="*/ 95 w 137"/>
                  <a:gd name="T109" fmla="*/ 2 h 144"/>
                  <a:gd name="T110" fmla="*/ 101 w 137"/>
                  <a:gd name="T111" fmla="*/ 9 h 1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7"/>
                  <a:gd name="T169" fmla="*/ 0 h 144"/>
                  <a:gd name="T170" fmla="*/ 137 w 137"/>
                  <a:gd name="T171" fmla="*/ 144 h 14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7" h="144">
                    <a:moveTo>
                      <a:pt x="16" y="68"/>
                    </a:moveTo>
                    <a:lnTo>
                      <a:pt x="16" y="68"/>
                    </a:lnTo>
                    <a:close/>
                    <a:moveTo>
                      <a:pt x="108" y="0"/>
                    </a:moveTo>
                    <a:lnTo>
                      <a:pt x="110" y="2"/>
                    </a:lnTo>
                    <a:lnTo>
                      <a:pt x="113" y="3"/>
                    </a:lnTo>
                    <a:lnTo>
                      <a:pt x="115" y="5"/>
                    </a:lnTo>
                    <a:lnTo>
                      <a:pt x="117" y="5"/>
                    </a:lnTo>
                    <a:lnTo>
                      <a:pt x="115" y="5"/>
                    </a:lnTo>
                    <a:lnTo>
                      <a:pt x="112" y="7"/>
                    </a:lnTo>
                    <a:lnTo>
                      <a:pt x="110" y="9"/>
                    </a:lnTo>
                    <a:lnTo>
                      <a:pt x="106" y="9"/>
                    </a:lnTo>
                    <a:lnTo>
                      <a:pt x="106" y="11"/>
                    </a:lnTo>
                    <a:lnTo>
                      <a:pt x="104" y="11"/>
                    </a:lnTo>
                    <a:lnTo>
                      <a:pt x="104" y="14"/>
                    </a:lnTo>
                    <a:lnTo>
                      <a:pt x="102" y="14"/>
                    </a:lnTo>
                    <a:lnTo>
                      <a:pt x="95" y="16"/>
                    </a:lnTo>
                    <a:lnTo>
                      <a:pt x="95" y="18"/>
                    </a:lnTo>
                    <a:lnTo>
                      <a:pt x="93" y="20"/>
                    </a:lnTo>
                    <a:lnTo>
                      <a:pt x="93" y="22"/>
                    </a:lnTo>
                    <a:lnTo>
                      <a:pt x="93" y="24"/>
                    </a:lnTo>
                    <a:lnTo>
                      <a:pt x="91" y="24"/>
                    </a:lnTo>
                    <a:lnTo>
                      <a:pt x="88" y="26"/>
                    </a:lnTo>
                    <a:lnTo>
                      <a:pt x="86" y="26"/>
                    </a:lnTo>
                    <a:lnTo>
                      <a:pt x="84" y="26"/>
                    </a:lnTo>
                    <a:lnTo>
                      <a:pt x="84" y="27"/>
                    </a:lnTo>
                    <a:lnTo>
                      <a:pt x="86" y="31"/>
                    </a:lnTo>
                    <a:lnTo>
                      <a:pt x="90" y="35"/>
                    </a:lnTo>
                    <a:lnTo>
                      <a:pt x="93" y="38"/>
                    </a:lnTo>
                    <a:lnTo>
                      <a:pt x="99" y="42"/>
                    </a:lnTo>
                    <a:lnTo>
                      <a:pt x="101" y="42"/>
                    </a:lnTo>
                    <a:lnTo>
                      <a:pt x="104" y="40"/>
                    </a:lnTo>
                    <a:lnTo>
                      <a:pt x="106" y="38"/>
                    </a:lnTo>
                    <a:lnTo>
                      <a:pt x="106" y="37"/>
                    </a:lnTo>
                    <a:lnTo>
                      <a:pt x="108" y="35"/>
                    </a:lnTo>
                    <a:lnTo>
                      <a:pt x="112" y="33"/>
                    </a:lnTo>
                    <a:lnTo>
                      <a:pt x="113" y="33"/>
                    </a:lnTo>
                    <a:lnTo>
                      <a:pt x="115" y="37"/>
                    </a:lnTo>
                    <a:lnTo>
                      <a:pt x="115" y="38"/>
                    </a:lnTo>
                    <a:lnTo>
                      <a:pt x="117" y="40"/>
                    </a:lnTo>
                    <a:lnTo>
                      <a:pt x="117" y="42"/>
                    </a:lnTo>
                    <a:lnTo>
                      <a:pt x="121" y="46"/>
                    </a:lnTo>
                    <a:lnTo>
                      <a:pt x="124" y="48"/>
                    </a:lnTo>
                    <a:lnTo>
                      <a:pt x="128" y="48"/>
                    </a:lnTo>
                    <a:lnTo>
                      <a:pt x="132" y="50"/>
                    </a:lnTo>
                    <a:lnTo>
                      <a:pt x="137" y="51"/>
                    </a:lnTo>
                    <a:lnTo>
                      <a:pt x="135" y="51"/>
                    </a:lnTo>
                    <a:lnTo>
                      <a:pt x="133" y="51"/>
                    </a:lnTo>
                    <a:lnTo>
                      <a:pt x="132" y="51"/>
                    </a:lnTo>
                    <a:lnTo>
                      <a:pt x="128" y="53"/>
                    </a:lnTo>
                    <a:lnTo>
                      <a:pt x="128" y="55"/>
                    </a:lnTo>
                    <a:lnTo>
                      <a:pt x="130" y="57"/>
                    </a:lnTo>
                    <a:lnTo>
                      <a:pt x="132" y="61"/>
                    </a:lnTo>
                    <a:lnTo>
                      <a:pt x="133" y="64"/>
                    </a:lnTo>
                    <a:lnTo>
                      <a:pt x="135" y="68"/>
                    </a:lnTo>
                    <a:lnTo>
                      <a:pt x="135" y="70"/>
                    </a:lnTo>
                    <a:lnTo>
                      <a:pt x="135" y="72"/>
                    </a:lnTo>
                    <a:lnTo>
                      <a:pt x="135" y="74"/>
                    </a:lnTo>
                    <a:lnTo>
                      <a:pt x="135" y="75"/>
                    </a:lnTo>
                    <a:lnTo>
                      <a:pt x="133" y="75"/>
                    </a:lnTo>
                    <a:lnTo>
                      <a:pt x="132" y="75"/>
                    </a:lnTo>
                    <a:lnTo>
                      <a:pt x="132" y="77"/>
                    </a:lnTo>
                    <a:lnTo>
                      <a:pt x="133" y="81"/>
                    </a:lnTo>
                    <a:lnTo>
                      <a:pt x="133" y="85"/>
                    </a:lnTo>
                    <a:lnTo>
                      <a:pt x="135" y="86"/>
                    </a:lnTo>
                    <a:lnTo>
                      <a:pt x="135" y="90"/>
                    </a:lnTo>
                    <a:lnTo>
                      <a:pt x="135" y="92"/>
                    </a:lnTo>
                    <a:lnTo>
                      <a:pt x="135" y="96"/>
                    </a:lnTo>
                    <a:lnTo>
                      <a:pt x="135" y="98"/>
                    </a:lnTo>
                    <a:lnTo>
                      <a:pt x="133" y="99"/>
                    </a:lnTo>
                    <a:lnTo>
                      <a:pt x="133" y="101"/>
                    </a:lnTo>
                    <a:lnTo>
                      <a:pt x="133" y="103"/>
                    </a:lnTo>
                    <a:lnTo>
                      <a:pt x="133" y="105"/>
                    </a:lnTo>
                    <a:lnTo>
                      <a:pt x="132" y="109"/>
                    </a:lnTo>
                    <a:lnTo>
                      <a:pt x="130" y="110"/>
                    </a:lnTo>
                    <a:lnTo>
                      <a:pt x="128" y="112"/>
                    </a:lnTo>
                    <a:lnTo>
                      <a:pt x="126" y="114"/>
                    </a:lnTo>
                    <a:lnTo>
                      <a:pt x="126" y="116"/>
                    </a:lnTo>
                    <a:lnTo>
                      <a:pt x="126" y="118"/>
                    </a:lnTo>
                    <a:lnTo>
                      <a:pt x="128" y="120"/>
                    </a:lnTo>
                    <a:lnTo>
                      <a:pt x="126" y="122"/>
                    </a:lnTo>
                    <a:lnTo>
                      <a:pt x="126" y="123"/>
                    </a:lnTo>
                    <a:lnTo>
                      <a:pt x="122" y="123"/>
                    </a:lnTo>
                    <a:lnTo>
                      <a:pt x="121" y="122"/>
                    </a:lnTo>
                    <a:lnTo>
                      <a:pt x="117" y="120"/>
                    </a:lnTo>
                    <a:lnTo>
                      <a:pt x="115" y="120"/>
                    </a:lnTo>
                    <a:lnTo>
                      <a:pt x="113" y="118"/>
                    </a:lnTo>
                    <a:lnTo>
                      <a:pt x="112" y="120"/>
                    </a:lnTo>
                    <a:lnTo>
                      <a:pt x="110" y="122"/>
                    </a:lnTo>
                    <a:lnTo>
                      <a:pt x="108" y="122"/>
                    </a:lnTo>
                    <a:lnTo>
                      <a:pt x="106" y="123"/>
                    </a:lnTo>
                    <a:lnTo>
                      <a:pt x="106" y="122"/>
                    </a:lnTo>
                    <a:lnTo>
                      <a:pt x="106" y="120"/>
                    </a:lnTo>
                    <a:lnTo>
                      <a:pt x="106" y="116"/>
                    </a:lnTo>
                    <a:lnTo>
                      <a:pt x="106" y="112"/>
                    </a:lnTo>
                    <a:lnTo>
                      <a:pt x="106" y="110"/>
                    </a:lnTo>
                    <a:lnTo>
                      <a:pt x="106" y="112"/>
                    </a:lnTo>
                    <a:lnTo>
                      <a:pt x="106" y="116"/>
                    </a:lnTo>
                    <a:lnTo>
                      <a:pt x="104" y="118"/>
                    </a:lnTo>
                    <a:lnTo>
                      <a:pt x="104" y="122"/>
                    </a:lnTo>
                    <a:lnTo>
                      <a:pt x="102" y="122"/>
                    </a:lnTo>
                    <a:lnTo>
                      <a:pt x="101" y="122"/>
                    </a:lnTo>
                    <a:lnTo>
                      <a:pt x="95" y="122"/>
                    </a:lnTo>
                    <a:lnTo>
                      <a:pt x="91" y="122"/>
                    </a:lnTo>
                    <a:lnTo>
                      <a:pt x="90" y="123"/>
                    </a:lnTo>
                    <a:lnTo>
                      <a:pt x="88" y="123"/>
                    </a:lnTo>
                    <a:lnTo>
                      <a:pt x="86" y="125"/>
                    </a:lnTo>
                    <a:lnTo>
                      <a:pt x="82" y="127"/>
                    </a:lnTo>
                    <a:lnTo>
                      <a:pt x="79" y="129"/>
                    </a:lnTo>
                    <a:lnTo>
                      <a:pt x="77" y="129"/>
                    </a:lnTo>
                    <a:lnTo>
                      <a:pt x="75" y="129"/>
                    </a:lnTo>
                    <a:lnTo>
                      <a:pt x="73" y="129"/>
                    </a:lnTo>
                    <a:lnTo>
                      <a:pt x="71" y="133"/>
                    </a:lnTo>
                    <a:lnTo>
                      <a:pt x="69" y="133"/>
                    </a:lnTo>
                    <a:lnTo>
                      <a:pt x="66" y="133"/>
                    </a:lnTo>
                    <a:lnTo>
                      <a:pt x="64" y="134"/>
                    </a:lnTo>
                    <a:lnTo>
                      <a:pt x="60" y="138"/>
                    </a:lnTo>
                    <a:lnTo>
                      <a:pt x="57" y="138"/>
                    </a:lnTo>
                    <a:lnTo>
                      <a:pt x="53" y="140"/>
                    </a:lnTo>
                    <a:lnTo>
                      <a:pt x="49" y="140"/>
                    </a:lnTo>
                    <a:lnTo>
                      <a:pt x="47" y="140"/>
                    </a:lnTo>
                    <a:lnTo>
                      <a:pt x="44" y="140"/>
                    </a:lnTo>
                    <a:lnTo>
                      <a:pt x="40" y="142"/>
                    </a:lnTo>
                    <a:lnTo>
                      <a:pt x="38" y="144"/>
                    </a:lnTo>
                    <a:lnTo>
                      <a:pt x="35" y="144"/>
                    </a:lnTo>
                    <a:lnTo>
                      <a:pt x="33" y="144"/>
                    </a:lnTo>
                    <a:lnTo>
                      <a:pt x="29" y="144"/>
                    </a:lnTo>
                    <a:lnTo>
                      <a:pt x="25" y="144"/>
                    </a:lnTo>
                    <a:lnTo>
                      <a:pt x="22" y="144"/>
                    </a:lnTo>
                    <a:lnTo>
                      <a:pt x="18" y="144"/>
                    </a:lnTo>
                    <a:lnTo>
                      <a:pt x="16" y="144"/>
                    </a:lnTo>
                    <a:lnTo>
                      <a:pt x="18" y="144"/>
                    </a:lnTo>
                    <a:lnTo>
                      <a:pt x="18" y="142"/>
                    </a:lnTo>
                    <a:lnTo>
                      <a:pt x="20" y="140"/>
                    </a:lnTo>
                    <a:lnTo>
                      <a:pt x="18" y="140"/>
                    </a:lnTo>
                    <a:lnTo>
                      <a:pt x="20" y="138"/>
                    </a:lnTo>
                    <a:lnTo>
                      <a:pt x="24" y="138"/>
                    </a:lnTo>
                    <a:lnTo>
                      <a:pt x="25" y="136"/>
                    </a:lnTo>
                    <a:lnTo>
                      <a:pt x="29" y="134"/>
                    </a:lnTo>
                    <a:lnTo>
                      <a:pt x="31" y="134"/>
                    </a:lnTo>
                    <a:lnTo>
                      <a:pt x="27" y="134"/>
                    </a:lnTo>
                    <a:lnTo>
                      <a:pt x="24" y="134"/>
                    </a:lnTo>
                    <a:lnTo>
                      <a:pt x="20" y="134"/>
                    </a:lnTo>
                    <a:lnTo>
                      <a:pt x="16" y="136"/>
                    </a:lnTo>
                    <a:lnTo>
                      <a:pt x="13" y="136"/>
                    </a:lnTo>
                    <a:lnTo>
                      <a:pt x="9" y="136"/>
                    </a:lnTo>
                    <a:lnTo>
                      <a:pt x="11" y="134"/>
                    </a:lnTo>
                    <a:lnTo>
                      <a:pt x="15" y="133"/>
                    </a:lnTo>
                    <a:lnTo>
                      <a:pt x="20" y="131"/>
                    </a:lnTo>
                    <a:lnTo>
                      <a:pt x="24" y="129"/>
                    </a:lnTo>
                    <a:lnTo>
                      <a:pt x="27" y="127"/>
                    </a:lnTo>
                    <a:lnTo>
                      <a:pt x="25" y="129"/>
                    </a:lnTo>
                    <a:lnTo>
                      <a:pt x="22" y="129"/>
                    </a:lnTo>
                    <a:lnTo>
                      <a:pt x="18" y="131"/>
                    </a:lnTo>
                    <a:lnTo>
                      <a:pt x="13" y="131"/>
                    </a:lnTo>
                    <a:lnTo>
                      <a:pt x="11" y="133"/>
                    </a:lnTo>
                    <a:lnTo>
                      <a:pt x="9" y="131"/>
                    </a:lnTo>
                    <a:lnTo>
                      <a:pt x="7" y="131"/>
                    </a:lnTo>
                    <a:lnTo>
                      <a:pt x="4" y="129"/>
                    </a:lnTo>
                    <a:lnTo>
                      <a:pt x="2" y="127"/>
                    </a:lnTo>
                    <a:lnTo>
                      <a:pt x="0" y="127"/>
                    </a:lnTo>
                    <a:lnTo>
                      <a:pt x="2" y="125"/>
                    </a:lnTo>
                    <a:lnTo>
                      <a:pt x="5" y="123"/>
                    </a:lnTo>
                    <a:lnTo>
                      <a:pt x="11" y="122"/>
                    </a:lnTo>
                    <a:lnTo>
                      <a:pt x="16" y="120"/>
                    </a:lnTo>
                    <a:lnTo>
                      <a:pt x="20" y="118"/>
                    </a:lnTo>
                    <a:lnTo>
                      <a:pt x="24" y="118"/>
                    </a:lnTo>
                    <a:lnTo>
                      <a:pt x="20" y="118"/>
                    </a:lnTo>
                    <a:lnTo>
                      <a:pt x="16" y="118"/>
                    </a:lnTo>
                    <a:lnTo>
                      <a:pt x="11" y="120"/>
                    </a:lnTo>
                    <a:lnTo>
                      <a:pt x="5" y="120"/>
                    </a:lnTo>
                    <a:lnTo>
                      <a:pt x="2" y="120"/>
                    </a:lnTo>
                    <a:lnTo>
                      <a:pt x="0" y="118"/>
                    </a:lnTo>
                    <a:lnTo>
                      <a:pt x="0" y="116"/>
                    </a:lnTo>
                    <a:lnTo>
                      <a:pt x="2" y="116"/>
                    </a:lnTo>
                    <a:lnTo>
                      <a:pt x="5" y="114"/>
                    </a:lnTo>
                    <a:lnTo>
                      <a:pt x="11" y="112"/>
                    </a:lnTo>
                    <a:lnTo>
                      <a:pt x="15" y="112"/>
                    </a:lnTo>
                    <a:lnTo>
                      <a:pt x="20" y="112"/>
                    </a:lnTo>
                    <a:lnTo>
                      <a:pt x="22" y="112"/>
                    </a:lnTo>
                    <a:lnTo>
                      <a:pt x="24" y="114"/>
                    </a:lnTo>
                    <a:lnTo>
                      <a:pt x="24" y="112"/>
                    </a:lnTo>
                    <a:lnTo>
                      <a:pt x="22" y="112"/>
                    </a:lnTo>
                    <a:lnTo>
                      <a:pt x="20" y="110"/>
                    </a:lnTo>
                    <a:lnTo>
                      <a:pt x="20" y="109"/>
                    </a:lnTo>
                    <a:lnTo>
                      <a:pt x="18" y="107"/>
                    </a:lnTo>
                    <a:lnTo>
                      <a:pt x="31" y="101"/>
                    </a:lnTo>
                    <a:lnTo>
                      <a:pt x="44" y="99"/>
                    </a:lnTo>
                    <a:lnTo>
                      <a:pt x="57" y="99"/>
                    </a:lnTo>
                    <a:lnTo>
                      <a:pt x="53" y="99"/>
                    </a:lnTo>
                    <a:lnTo>
                      <a:pt x="51" y="99"/>
                    </a:lnTo>
                    <a:lnTo>
                      <a:pt x="49" y="99"/>
                    </a:lnTo>
                    <a:lnTo>
                      <a:pt x="49" y="98"/>
                    </a:lnTo>
                    <a:lnTo>
                      <a:pt x="51" y="94"/>
                    </a:lnTo>
                    <a:lnTo>
                      <a:pt x="46" y="99"/>
                    </a:lnTo>
                    <a:lnTo>
                      <a:pt x="38" y="99"/>
                    </a:lnTo>
                    <a:lnTo>
                      <a:pt x="31" y="99"/>
                    </a:lnTo>
                    <a:lnTo>
                      <a:pt x="24" y="99"/>
                    </a:lnTo>
                    <a:lnTo>
                      <a:pt x="20" y="101"/>
                    </a:lnTo>
                    <a:lnTo>
                      <a:pt x="22" y="99"/>
                    </a:lnTo>
                    <a:lnTo>
                      <a:pt x="24" y="98"/>
                    </a:lnTo>
                    <a:lnTo>
                      <a:pt x="27" y="98"/>
                    </a:lnTo>
                    <a:lnTo>
                      <a:pt x="31" y="96"/>
                    </a:lnTo>
                    <a:lnTo>
                      <a:pt x="33" y="94"/>
                    </a:lnTo>
                    <a:lnTo>
                      <a:pt x="35" y="92"/>
                    </a:lnTo>
                    <a:lnTo>
                      <a:pt x="35" y="88"/>
                    </a:lnTo>
                    <a:lnTo>
                      <a:pt x="36" y="86"/>
                    </a:lnTo>
                    <a:lnTo>
                      <a:pt x="36" y="85"/>
                    </a:lnTo>
                    <a:lnTo>
                      <a:pt x="38" y="83"/>
                    </a:lnTo>
                    <a:lnTo>
                      <a:pt x="42" y="81"/>
                    </a:lnTo>
                    <a:lnTo>
                      <a:pt x="46" y="81"/>
                    </a:lnTo>
                    <a:lnTo>
                      <a:pt x="47" y="81"/>
                    </a:lnTo>
                    <a:lnTo>
                      <a:pt x="51" y="81"/>
                    </a:lnTo>
                    <a:lnTo>
                      <a:pt x="53" y="79"/>
                    </a:lnTo>
                    <a:lnTo>
                      <a:pt x="53" y="77"/>
                    </a:lnTo>
                    <a:lnTo>
                      <a:pt x="51" y="77"/>
                    </a:lnTo>
                    <a:lnTo>
                      <a:pt x="47" y="77"/>
                    </a:lnTo>
                    <a:lnTo>
                      <a:pt x="46" y="77"/>
                    </a:lnTo>
                    <a:lnTo>
                      <a:pt x="44" y="77"/>
                    </a:lnTo>
                    <a:lnTo>
                      <a:pt x="40" y="77"/>
                    </a:lnTo>
                    <a:lnTo>
                      <a:pt x="38" y="77"/>
                    </a:lnTo>
                    <a:lnTo>
                      <a:pt x="35" y="77"/>
                    </a:lnTo>
                    <a:lnTo>
                      <a:pt x="33" y="77"/>
                    </a:lnTo>
                    <a:lnTo>
                      <a:pt x="33" y="74"/>
                    </a:lnTo>
                    <a:lnTo>
                      <a:pt x="31" y="74"/>
                    </a:lnTo>
                    <a:lnTo>
                      <a:pt x="29" y="74"/>
                    </a:lnTo>
                    <a:lnTo>
                      <a:pt x="27" y="74"/>
                    </a:lnTo>
                    <a:lnTo>
                      <a:pt x="25" y="74"/>
                    </a:lnTo>
                    <a:lnTo>
                      <a:pt x="24" y="74"/>
                    </a:lnTo>
                    <a:lnTo>
                      <a:pt x="25" y="72"/>
                    </a:lnTo>
                    <a:lnTo>
                      <a:pt x="25" y="70"/>
                    </a:lnTo>
                    <a:lnTo>
                      <a:pt x="27" y="70"/>
                    </a:lnTo>
                    <a:lnTo>
                      <a:pt x="25" y="68"/>
                    </a:lnTo>
                    <a:lnTo>
                      <a:pt x="24" y="68"/>
                    </a:lnTo>
                    <a:lnTo>
                      <a:pt x="22" y="70"/>
                    </a:lnTo>
                    <a:lnTo>
                      <a:pt x="20" y="70"/>
                    </a:lnTo>
                    <a:lnTo>
                      <a:pt x="18" y="70"/>
                    </a:lnTo>
                    <a:lnTo>
                      <a:pt x="16" y="68"/>
                    </a:lnTo>
                    <a:lnTo>
                      <a:pt x="18" y="68"/>
                    </a:lnTo>
                    <a:lnTo>
                      <a:pt x="18" y="66"/>
                    </a:lnTo>
                    <a:lnTo>
                      <a:pt x="18" y="64"/>
                    </a:lnTo>
                    <a:lnTo>
                      <a:pt x="18" y="62"/>
                    </a:lnTo>
                    <a:lnTo>
                      <a:pt x="20" y="62"/>
                    </a:lnTo>
                    <a:lnTo>
                      <a:pt x="22" y="62"/>
                    </a:lnTo>
                    <a:lnTo>
                      <a:pt x="25" y="62"/>
                    </a:lnTo>
                    <a:lnTo>
                      <a:pt x="27" y="62"/>
                    </a:lnTo>
                    <a:lnTo>
                      <a:pt x="27" y="61"/>
                    </a:lnTo>
                    <a:lnTo>
                      <a:pt x="25" y="59"/>
                    </a:lnTo>
                    <a:lnTo>
                      <a:pt x="25" y="57"/>
                    </a:lnTo>
                    <a:lnTo>
                      <a:pt x="27" y="57"/>
                    </a:lnTo>
                    <a:lnTo>
                      <a:pt x="29" y="55"/>
                    </a:lnTo>
                    <a:lnTo>
                      <a:pt x="31" y="55"/>
                    </a:lnTo>
                    <a:lnTo>
                      <a:pt x="33" y="55"/>
                    </a:lnTo>
                    <a:lnTo>
                      <a:pt x="35" y="55"/>
                    </a:lnTo>
                    <a:lnTo>
                      <a:pt x="36" y="53"/>
                    </a:lnTo>
                    <a:lnTo>
                      <a:pt x="35" y="53"/>
                    </a:lnTo>
                    <a:lnTo>
                      <a:pt x="33" y="53"/>
                    </a:lnTo>
                    <a:lnTo>
                      <a:pt x="27" y="51"/>
                    </a:lnTo>
                    <a:lnTo>
                      <a:pt x="24" y="50"/>
                    </a:lnTo>
                    <a:lnTo>
                      <a:pt x="20" y="48"/>
                    </a:lnTo>
                    <a:lnTo>
                      <a:pt x="18" y="48"/>
                    </a:lnTo>
                    <a:lnTo>
                      <a:pt x="20" y="48"/>
                    </a:lnTo>
                    <a:lnTo>
                      <a:pt x="24" y="48"/>
                    </a:lnTo>
                    <a:lnTo>
                      <a:pt x="25" y="48"/>
                    </a:lnTo>
                    <a:lnTo>
                      <a:pt x="29" y="48"/>
                    </a:lnTo>
                    <a:lnTo>
                      <a:pt x="29" y="46"/>
                    </a:lnTo>
                    <a:lnTo>
                      <a:pt x="29" y="42"/>
                    </a:lnTo>
                    <a:lnTo>
                      <a:pt x="27" y="40"/>
                    </a:lnTo>
                    <a:lnTo>
                      <a:pt x="24" y="38"/>
                    </a:lnTo>
                    <a:lnTo>
                      <a:pt x="25" y="37"/>
                    </a:lnTo>
                    <a:lnTo>
                      <a:pt x="27" y="35"/>
                    </a:lnTo>
                    <a:lnTo>
                      <a:pt x="31" y="35"/>
                    </a:lnTo>
                    <a:lnTo>
                      <a:pt x="33" y="35"/>
                    </a:lnTo>
                    <a:lnTo>
                      <a:pt x="35" y="35"/>
                    </a:lnTo>
                    <a:lnTo>
                      <a:pt x="40" y="35"/>
                    </a:lnTo>
                    <a:lnTo>
                      <a:pt x="47" y="38"/>
                    </a:lnTo>
                    <a:lnTo>
                      <a:pt x="51" y="38"/>
                    </a:lnTo>
                    <a:lnTo>
                      <a:pt x="53" y="38"/>
                    </a:lnTo>
                    <a:lnTo>
                      <a:pt x="57" y="38"/>
                    </a:lnTo>
                    <a:lnTo>
                      <a:pt x="60" y="38"/>
                    </a:lnTo>
                    <a:lnTo>
                      <a:pt x="62" y="40"/>
                    </a:lnTo>
                    <a:lnTo>
                      <a:pt x="64" y="42"/>
                    </a:lnTo>
                    <a:lnTo>
                      <a:pt x="66" y="42"/>
                    </a:lnTo>
                    <a:lnTo>
                      <a:pt x="68" y="42"/>
                    </a:lnTo>
                    <a:lnTo>
                      <a:pt x="66" y="40"/>
                    </a:lnTo>
                    <a:lnTo>
                      <a:pt x="64" y="38"/>
                    </a:lnTo>
                    <a:lnTo>
                      <a:pt x="64" y="37"/>
                    </a:lnTo>
                    <a:lnTo>
                      <a:pt x="66" y="35"/>
                    </a:lnTo>
                    <a:lnTo>
                      <a:pt x="68" y="33"/>
                    </a:lnTo>
                    <a:lnTo>
                      <a:pt x="71" y="33"/>
                    </a:lnTo>
                    <a:lnTo>
                      <a:pt x="73" y="33"/>
                    </a:lnTo>
                    <a:lnTo>
                      <a:pt x="75" y="31"/>
                    </a:lnTo>
                    <a:lnTo>
                      <a:pt x="75" y="29"/>
                    </a:lnTo>
                    <a:lnTo>
                      <a:pt x="77" y="27"/>
                    </a:lnTo>
                    <a:lnTo>
                      <a:pt x="80" y="26"/>
                    </a:lnTo>
                    <a:lnTo>
                      <a:pt x="75" y="27"/>
                    </a:lnTo>
                    <a:lnTo>
                      <a:pt x="69" y="27"/>
                    </a:lnTo>
                    <a:lnTo>
                      <a:pt x="66" y="26"/>
                    </a:lnTo>
                    <a:lnTo>
                      <a:pt x="60" y="22"/>
                    </a:lnTo>
                    <a:lnTo>
                      <a:pt x="64" y="24"/>
                    </a:lnTo>
                    <a:lnTo>
                      <a:pt x="66" y="22"/>
                    </a:lnTo>
                    <a:lnTo>
                      <a:pt x="68" y="20"/>
                    </a:lnTo>
                    <a:lnTo>
                      <a:pt x="71" y="16"/>
                    </a:lnTo>
                    <a:lnTo>
                      <a:pt x="73" y="13"/>
                    </a:lnTo>
                    <a:lnTo>
                      <a:pt x="75" y="9"/>
                    </a:lnTo>
                    <a:lnTo>
                      <a:pt x="77" y="7"/>
                    </a:lnTo>
                    <a:lnTo>
                      <a:pt x="79" y="5"/>
                    </a:lnTo>
                    <a:lnTo>
                      <a:pt x="80" y="3"/>
                    </a:lnTo>
                    <a:lnTo>
                      <a:pt x="84" y="5"/>
                    </a:lnTo>
                    <a:lnTo>
                      <a:pt x="88" y="5"/>
                    </a:lnTo>
                    <a:lnTo>
                      <a:pt x="90" y="5"/>
                    </a:lnTo>
                    <a:lnTo>
                      <a:pt x="93" y="3"/>
                    </a:lnTo>
                    <a:lnTo>
                      <a:pt x="95" y="2"/>
                    </a:lnTo>
                    <a:lnTo>
                      <a:pt x="97" y="3"/>
                    </a:lnTo>
                    <a:lnTo>
                      <a:pt x="99" y="3"/>
                    </a:lnTo>
                    <a:lnTo>
                      <a:pt x="99" y="7"/>
                    </a:lnTo>
                    <a:lnTo>
                      <a:pt x="99" y="9"/>
                    </a:lnTo>
                    <a:lnTo>
                      <a:pt x="99" y="11"/>
                    </a:lnTo>
                    <a:lnTo>
                      <a:pt x="101" y="9"/>
                    </a:lnTo>
                    <a:lnTo>
                      <a:pt x="101" y="5"/>
                    </a:lnTo>
                    <a:lnTo>
                      <a:pt x="102" y="3"/>
                    </a:lnTo>
                    <a:lnTo>
                      <a:pt x="104" y="0"/>
                    </a:lnTo>
                    <a:lnTo>
                      <a:pt x="10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7" name="Freeform 1583"/>
              <p:cNvSpPr>
                <a:spLocks/>
              </p:cNvSpPr>
              <p:nvPr/>
            </p:nvSpPr>
            <p:spPr bwMode="auto">
              <a:xfrm>
                <a:off x="5446713" y="1825625"/>
                <a:ext cx="252413" cy="157162"/>
              </a:xfrm>
              <a:custGeom>
                <a:avLst/>
                <a:gdLst>
                  <a:gd name="T0" fmla="*/ 203 w 318"/>
                  <a:gd name="T1" fmla="*/ 6 h 200"/>
                  <a:gd name="T2" fmla="*/ 214 w 318"/>
                  <a:gd name="T3" fmla="*/ 11 h 200"/>
                  <a:gd name="T4" fmla="*/ 208 w 318"/>
                  <a:gd name="T5" fmla="*/ 21 h 200"/>
                  <a:gd name="T6" fmla="*/ 216 w 318"/>
                  <a:gd name="T7" fmla="*/ 32 h 200"/>
                  <a:gd name="T8" fmla="*/ 225 w 318"/>
                  <a:gd name="T9" fmla="*/ 41 h 200"/>
                  <a:gd name="T10" fmla="*/ 230 w 318"/>
                  <a:gd name="T11" fmla="*/ 52 h 200"/>
                  <a:gd name="T12" fmla="*/ 263 w 318"/>
                  <a:gd name="T13" fmla="*/ 61 h 200"/>
                  <a:gd name="T14" fmla="*/ 274 w 318"/>
                  <a:gd name="T15" fmla="*/ 65 h 200"/>
                  <a:gd name="T16" fmla="*/ 272 w 318"/>
                  <a:gd name="T17" fmla="*/ 70 h 200"/>
                  <a:gd name="T18" fmla="*/ 280 w 318"/>
                  <a:gd name="T19" fmla="*/ 76 h 200"/>
                  <a:gd name="T20" fmla="*/ 293 w 318"/>
                  <a:gd name="T21" fmla="*/ 76 h 200"/>
                  <a:gd name="T22" fmla="*/ 300 w 318"/>
                  <a:gd name="T23" fmla="*/ 81 h 200"/>
                  <a:gd name="T24" fmla="*/ 313 w 318"/>
                  <a:gd name="T25" fmla="*/ 91 h 200"/>
                  <a:gd name="T26" fmla="*/ 315 w 318"/>
                  <a:gd name="T27" fmla="*/ 104 h 200"/>
                  <a:gd name="T28" fmla="*/ 272 w 318"/>
                  <a:gd name="T29" fmla="*/ 107 h 200"/>
                  <a:gd name="T30" fmla="*/ 263 w 318"/>
                  <a:gd name="T31" fmla="*/ 104 h 200"/>
                  <a:gd name="T32" fmla="*/ 269 w 318"/>
                  <a:gd name="T33" fmla="*/ 135 h 200"/>
                  <a:gd name="T34" fmla="*/ 256 w 318"/>
                  <a:gd name="T35" fmla="*/ 146 h 200"/>
                  <a:gd name="T36" fmla="*/ 256 w 318"/>
                  <a:gd name="T37" fmla="*/ 168 h 200"/>
                  <a:gd name="T38" fmla="*/ 260 w 318"/>
                  <a:gd name="T39" fmla="*/ 181 h 200"/>
                  <a:gd name="T40" fmla="*/ 251 w 318"/>
                  <a:gd name="T41" fmla="*/ 188 h 200"/>
                  <a:gd name="T42" fmla="*/ 236 w 318"/>
                  <a:gd name="T43" fmla="*/ 185 h 200"/>
                  <a:gd name="T44" fmla="*/ 218 w 318"/>
                  <a:gd name="T45" fmla="*/ 185 h 200"/>
                  <a:gd name="T46" fmla="*/ 205 w 318"/>
                  <a:gd name="T47" fmla="*/ 185 h 200"/>
                  <a:gd name="T48" fmla="*/ 196 w 318"/>
                  <a:gd name="T49" fmla="*/ 196 h 200"/>
                  <a:gd name="T50" fmla="*/ 192 w 318"/>
                  <a:gd name="T51" fmla="*/ 192 h 200"/>
                  <a:gd name="T52" fmla="*/ 177 w 318"/>
                  <a:gd name="T53" fmla="*/ 198 h 200"/>
                  <a:gd name="T54" fmla="*/ 170 w 318"/>
                  <a:gd name="T55" fmla="*/ 194 h 200"/>
                  <a:gd name="T56" fmla="*/ 163 w 318"/>
                  <a:gd name="T57" fmla="*/ 190 h 200"/>
                  <a:gd name="T58" fmla="*/ 148 w 318"/>
                  <a:gd name="T59" fmla="*/ 198 h 200"/>
                  <a:gd name="T60" fmla="*/ 80 w 318"/>
                  <a:gd name="T61" fmla="*/ 183 h 200"/>
                  <a:gd name="T62" fmla="*/ 29 w 318"/>
                  <a:gd name="T63" fmla="*/ 190 h 200"/>
                  <a:gd name="T64" fmla="*/ 22 w 318"/>
                  <a:gd name="T65" fmla="*/ 190 h 200"/>
                  <a:gd name="T66" fmla="*/ 11 w 318"/>
                  <a:gd name="T67" fmla="*/ 196 h 200"/>
                  <a:gd name="T68" fmla="*/ 2 w 318"/>
                  <a:gd name="T69" fmla="*/ 166 h 200"/>
                  <a:gd name="T70" fmla="*/ 5 w 318"/>
                  <a:gd name="T71" fmla="*/ 155 h 200"/>
                  <a:gd name="T72" fmla="*/ 18 w 318"/>
                  <a:gd name="T73" fmla="*/ 146 h 200"/>
                  <a:gd name="T74" fmla="*/ 14 w 318"/>
                  <a:gd name="T75" fmla="*/ 129 h 200"/>
                  <a:gd name="T76" fmla="*/ 9 w 318"/>
                  <a:gd name="T77" fmla="*/ 107 h 200"/>
                  <a:gd name="T78" fmla="*/ 25 w 318"/>
                  <a:gd name="T79" fmla="*/ 116 h 200"/>
                  <a:gd name="T80" fmla="*/ 40 w 318"/>
                  <a:gd name="T81" fmla="*/ 113 h 200"/>
                  <a:gd name="T82" fmla="*/ 53 w 318"/>
                  <a:gd name="T83" fmla="*/ 111 h 200"/>
                  <a:gd name="T84" fmla="*/ 58 w 318"/>
                  <a:gd name="T85" fmla="*/ 109 h 200"/>
                  <a:gd name="T86" fmla="*/ 67 w 318"/>
                  <a:gd name="T87" fmla="*/ 76 h 200"/>
                  <a:gd name="T88" fmla="*/ 80 w 318"/>
                  <a:gd name="T89" fmla="*/ 70 h 200"/>
                  <a:gd name="T90" fmla="*/ 95 w 318"/>
                  <a:gd name="T91" fmla="*/ 67 h 200"/>
                  <a:gd name="T92" fmla="*/ 93 w 318"/>
                  <a:gd name="T93" fmla="*/ 57 h 200"/>
                  <a:gd name="T94" fmla="*/ 89 w 318"/>
                  <a:gd name="T95" fmla="*/ 48 h 200"/>
                  <a:gd name="T96" fmla="*/ 99 w 318"/>
                  <a:gd name="T97" fmla="*/ 45 h 200"/>
                  <a:gd name="T98" fmla="*/ 102 w 318"/>
                  <a:gd name="T99" fmla="*/ 37 h 200"/>
                  <a:gd name="T100" fmla="*/ 113 w 318"/>
                  <a:gd name="T101" fmla="*/ 30 h 200"/>
                  <a:gd name="T102" fmla="*/ 124 w 318"/>
                  <a:gd name="T103" fmla="*/ 28 h 200"/>
                  <a:gd name="T104" fmla="*/ 121 w 318"/>
                  <a:gd name="T105" fmla="*/ 17 h 200"/>
                  <a:gd name="T106" fmla="*/ 121 w 318"/>
                  <a:gd name="T107" fmla="*/ 6 h 200"/>
                  <a:gd name="T108" fmla="*/ 132 w 318"/>
                  <a:gd name="T109" fmla="*/ 8 h 200"/>
                  <a:gd name="T110" fmla="*/ 164 w 318"/>
                  <a:gd name="T111" fmla="*/ 13 h 200"/>
                  <a:gd name="T112" fmla="*/ 168 w 318"/>
                  <a:gd name="T113" fmla="*/ 17 h 200"/>
                  <a:gd name="T114" fmla="*/ 185 w 318"/>
                  <a:gd name="T115" fmla="*/ 2 h 2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8"/>
                  <a:gd name="T175" fmla="*/ 0 h 200"/>
                  <a:gd name="T176" fmla="*/ 318 w 318"/>
                  <a:gd name="T177" fmla="*/ 200 h 2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8" h="200">
                    <a:moveTo>
                      <a:pt x="190" y="0"/>
                    </a:moveTo>
                    <a:lnTo>
                      <a:pt x="194" y="0"/>
                    </a:lnTo>
                    <a:lnTo>
                      <a:pt x="199" y="4"/>
                    </a:lnTo>
                    <a:lnTo>
                      <a:pt x="203" y="6"/>
                    </a:lnTo>
                    <a:lnTo>
                      <a:pt x="205" y="8"/>
                    </a:lnTo>
                    <a:lnTo>
                      <a:pt x="208" y="9"/>
                    </a:lnTo>
                    <a:lnTo>
                      <a:pt x="214" y="9"/>
                    </a:lnTo>
                    <a:lnTo>
                      <a:pt x="214" y="11"/>
                    </a:lnTo>
                    <a:lnTo>
                      <a:pt x="214" y="13"/>
                    </a:lnTo>
                    <a:lnTo>
                      <a:pt x="212" y="15"/>
                    </a:lnTo>
                    <a:lnTo>
                      <a:pt x="210" y="19"/>
                    </a:lnTo>
                    <a:lnTo>
                      <a:pt x="208" y="21"/>
                    </a:lnTo>
                    <a:lnTo>
                      <a:pt x="208" y="24"/>
                    </a:lnTo>
                    <a:lnTo>
                      <a:pt x="210" y="26"/>
                    </a:lnTo>
                    <a:lnTo>
                      <a:pt x="214" y="30"/>
                    </a:lnTo>
                    <a:lnTo>
                      <a:pt x="216" y="32"/>
                    </a:lnTo>
                    <a:lnTo>
                      <a:pt x="219" y="33"/>
                    </a:lnTo>
                    <a:lnTo>
                      <a:pt x="223" y="35"/>
                    </a:lnTo>
                    <a:lnTo>
                      <a:pt x="225" y="39"/>
                    </a:lnTo>
                    <a:lnTo>
                      <a:pt x="225" y="41"/>
                    </a:lnTo>
                    <a:lnTo>
                      <a:pt x="223" y="43"/>
                    </a:lnTo>
                    <a:lnTo>
                      <a:pt x="221" y="45"/>
                    </a:lnTo>
                    <a:lnTo>
                      <a:pt x="223" y="46"/>
                    </a:lnTo>
                    <a:lnTo>
                      <a:pt x="230" y="52"/>
                    </a:lnTo>
                    <a:lnTo>
                      <a:pt x="241" y="57"/>
                    </a:lnTo>
                    <a:lnTo>
                      <a:pt x="252" y="61"/>
                    </a:lnTo>
                    <a:lnTo>
                      <a:pt x="261" y="61"/>
                    </a:lnTo>
                    <a:lnTo>
                      <a:pt x="263" y="61"/>
                    </a:lnTo>
                    <a:lnTo>
                      <a:pt x="267" y="61"/>
                    </a:lnTo>
                    <a:lnTo>
                      <a:pt x="269" y="63"/>
                    </a:lnTo>
                    <a:lnTo>
                      <a:pt x="272" y="63"/>
                    </a:lnTo>
                    <a:lnTo>
                      <a:pt x="274" y="65"/>
                    </a:lnTo>
                    <a:lnTo>
                      <a:pt x="276" y="67"/>
                    </a:lnTo>
                    <a:lnTo>
                      <a:pt x="274" y="68"/>
                    </a:lnTo>
                    <a:lnTo>
                      <a:pt x="272" y="70"/>
                    </a:lnTo>
                    <a:lnTo>
                      <a:pt x="274" y="74"/>
                    </a:lnTo>
                    <a:lnTo>
                      <a:pt x="276" y="76"/>
                    </a:lnTo>
                    <a:lnTo>
                      <a:pt x="280" y="76"/>
                    </a:lnTo>
                    <a:lnTo>
                      <a:pt x="283" y="76"/>
                    </a:lnTo>
                    <a:lnTo>
                      <a:pt x="287" y="74"/>
                    </a:lnTo>
                    <a:lnTo>
                      <a:pt x="289" y="74"/>
                    </a:lnTo>
                    <a:lnTo>
                      <a:pt x="293" y="76"/>
                    </a:lnTo>
                    <a:lnTo>
                      <a:pt x="294" y="76"/>
                    </a:lnTo>
                    <a:lnTo>
                      <a:pt x="296" y="78"/>
                    </a:lnTo>
                    <a:lnTo>
                      <a:pt x="298" y="80"/>
                    </a:lnTo>
                    <a:lnTo>
                      <a:pt x="300" y="81"/>
                    </a:lnTo>
                    <a:lnTo>
                      <a:pt x="302" y="83"/>
                    </a:lnTo>
                    <a:lnTo>
                      <a:pt x="305" y="85"/>
                    </a:lnTo>
                    <a:lnTo>
                      <a:pt x="309" y="89"/>
                    </a:lnTo>
                    <a:lnTo>
                      <a:pt x="313" y="91"/>
                    </a:lnTo>
                    <a:lnTo>
                      <a:pt x="316" y="92"/>
                    </a:lnTo>
                    <a:lnTo>
                      <a:pt x="318" y="96"/>
                    </a:lnTo>
                    <a:lnTo>
                      <a:pt x="316" y="100"/>
                    </a:lnTo>
                    <a:lnTo>
                      <a:pt x="315" y="104"/>
                    </a:lnTo>
                    <a:lnTo>
                      <a:pt x="305" y="107"/>
                    </a:lnTo>
                    <a:lnTo>
                      <a:pt x="293" y="111"/>
                    </a:lnTo>
                    <a:lnTo>
                      <a:pt x="282" y="111"/>
                    </a:lnTo>
                    <a:lnTo>
                      <a:pt x="272" y="107"/>
                    </a:lnTo>
                    <a:lnTo>
                      <a:pt x="271" y="105"/>
                    </a:lnTo>
                    <a:lnTo>
                      <a:pt x="269" y="104"/>
                    </a:lnTo>
                    <a:lnTo>
                      <a:pt x="265" y="104"/>
                    </a:lnTo>
                    <a:lnTo>
                      <a:pt x="263" y="104"/>
                    </a:lnTo>
                    <a:lnTo>
                      <a:pt x="261" y="105"/>
                    </a:lnTo>
                    <a:lnTo>
                      <a:pt x="260" y="107"/>
                    </a:lnTo>
                    <a:lnTo>
                      <a:pt x="261" y="120"/>
                    </a:lnTo>
                    <a:lnTo>
                      <a:pt x="269" y="135"/>
                    </a:lnTo>
                    <a:lnTo>
                      <a:pt x="276" y="146"/>
                    </a:lnTo>
                    <a:lnTo>
                      <a:pt x="267" y="144"/>
                    </a:lnTo>
                    <a:lnTo>
                      <a:pt x="261" y="144"/>
                    </a:lnTo>
                    <a:lnTo>
                      <a:pt x="256" y="146"/>
                    </a:lnTo>
                    <a:lnTo>
                      <a:pt x="254" y="150"/>
                    </a:lnTo>
                    <a:lnTo>
                      <a:pt x="252" y="155"/>
                    </a:lnTo>
                    <a:lnTo>
                      <a:pt x="252" y="161"/>
                    </a:lnTo>
                    <a:lnTo>
                      <a:pt x="256" y="168"/>
                    </a:lnTo>
                    <a:lnTo>
                      <a:pt x="256" y="172"/>
                    </a:lnTo>
                    <a:lnTo>
                      <a:pt x="258" y="174"/>
                    </a:lnTo>
                    <a:lnTo>
                      <a:pt x="258" y="177"/>
                    </a:lnTo>
                    <a:lnTo>
                      <a:pt x="260" y="181"/>
                    </a:lnTo>
                    <a:lnTo>
                      <a:pt x="260" y="185"/>
                    </a:lnTo>
                    <a:lnTo>
                      <a:pt x="258" y="187"/>
                    </a:lnTo>
                    <a:lnTo>
                      <a:pt x="254" y="188"/>
                    </a:lnTo>
                    <a:lnTo>
                      <a:pt x="251" y="188"/>
                    </a:lnTo>
                    <a:lnTo>
                      <a:pt x="247" y="188"/>
                    </a:lnTo>
                    <a:lnTo>
                      <a:pt x="241" y="187"/>
                    </a:lnTo>
                    <a:lnTo>
                      <a:pt x="238" y="185"/>
                    </a:lnTo>
                    <a:lnTo>
                      <a:pt x="236" y="185"/>
                    </a:lnTo>
                    <a:lnTo>
                      <a:pt x="230" y="185"/>
                    </a:lnTo>
                    <a:lnTo>
                      <a:pt x="227" y="185"/>
                    </a:lnTo>
                    <a:lnTo>
                      <a:pt x="221" y="185"/>
                    </a:lnTo>
                    <a:lnTo>
                      <a:pt x="218" y="185"/>
                    </a:lnTo>
                    <a:lnTo>
                      <a:pt x="212" y="183"/>
                    </a:lnTo>
                    <a:lnTo>
                      <a:pt x="210" y="181"/>
                    </a:lnTo>
                    <a:lnTo>
                      <a:pt x="207" y="183"/>
                    </a:lnTo>
                    <a:lnTo>
                      <a:pt x="205" y="185"/>
                    </a:lnTo>
                    <a:lnTo>
                      <a:pt x="203" y="188"/>
                    </a:lnTo>
                    <a:lnTo>
                      <a:pt x="199" y="192"/>
                    </a:lnTo>
                    <a:lnTo>
                      <a:pt x="197" y="194"/>
                    </a:lnTo>
                    <a:lnTo>
                      <a:pt x="196" y="196"/>
                    </a:lnTo>
                    <a:lnTo>
                      <a:pt x="194" y="194"/>
                    </a:lnTo>
                    <a:lnTo>
                      <a:pt x="192" y="192"/>
                    </a:lnTo>
                    <a:lnTo>
                      <a:pt x="188" y="190"/>
                    </a:lnTo>
                    <a:lnTo>
                      <a:pt x="185" y="192"/>
                    </a:lnTo>
                    <a:lnTo>
                      <a:pt x="181" y="196"/>
                    </a:lnTo>
                    <a:lnTo>
                      <a:pt x="177" y="198"/>
                    </a:lnTo>
                    <a:lnTo>
                      <a:pt x="174" y="200"/>
                    </a:lnTo>
                    <a:lnTo>
                      <a:pt x="172" y="198"/>
                    </a:lnTo>
                    <a:lnTo>
                      <a:pt x="170" y="194"/>
                    </a:lnTo>
                    <a:lnTo>
                      <a:pt x="170" y="192"/>
                    </a:lnTo>
                    <a:lnTo>
                      <a:pt x="168" y="192"/>
                    </a:lnTo>
                    <a:lnTo>
                      <a:pt x="166" y="190"/>
                    </a:lnTo>
                    <a:lnTo>
                      <a:pt x="163" y="190"/>
                    </a:lnTo>
                    <a:lnTo>
                      <a:pt x="159" y="192"/>
                    </a:lnTo>
                    <a:lnTo>
                      <a:pt x="154" y="194"/>
                    </a:lnTo>
                    <a:lnTo>
                      <a:pt x="150" y="196"/>
                    </a:lnTo>
                    <a:lnTo>
                      <a:pt x="148" y="198"/>
                    </a:lnTo>
                    <a:lnTo>
                      <a:pt x="132" y="200"/>
                    </a:lnTo>
                    <a:lnTo>
                      <a:pt x="113" y="194"/>
                    </a:lnTo>
                    <a:lnTo>
                      <a:pt x="99" y="187"/>
                    </a:lnTo>
                    <a:lnTo>
                      <a:pt x="80" y="183"/>
                    </a:lnTo>
                    <a:lnTo>
                      <a:pt x="66" y="183"/>
                    </a:lnTo>
                    <a:lnTo>
                      <a:pt x="49" y="187"/>
                    </a:lnTo>
                    <a:lnTo>
                      <a:pt x="33" y="190"/>
                    </a:lnTo>
                    <a:lnTo>
                      <a:pt x="29" y="190"/>
                    </a:lnTo>
                    <a:lnTo>
                      <a:pt x="27" y="190"/>
                    </a:lnTo>
                    <a:lnTo>
                      <a:pt x="25" y="188"/>
                    </a:lnTo>
                    <a:lnTo>
                      <a:pt x="24" y="188"/>
                    </a:lnTo>
                    <a:lnTo>
                      <a:pt x="22" y="190"/>
                    </a:lnTo>
                    <a:lnTo>
                      <a:pt x="18" y="190"/>
                    </a:lnTo>
                    <a:lnTo>
                      <a:pt x="14" y="192"/>
                    </a:lnTo>
                    <a:lnTo>
                      <a:pt x="13" y="194"/>
                    </a:lnTo>
                    <a:lnTo>
                      <a:pt x="11" y="196"/>
                    </a:lnTo>
                    <a:lnTo>
                      <a:pt x="11" y="187"/>
                    </a:lnTo>
                    <a:lnTo>
                      <a:pt x="7" y="181"/>
                    </a:lnTo>
                    <a:lnTo>
                      <a:pt x="3" y="174"/>
                    </a:lnTo>
                    <a:lnTo>
                      <a:pt x="2" y="166"/>
                    </a:lnTo>
                    <a:lnTo>
                      <a:pt x="0" y="163"/>
                    </a:lnTo>
                    <a:lnTo>
                      <a:pt x="0" y="159"/>
                    </a:lnTo>
                    <a:lnTo>
                      <a:pt x="3" y="157"/>
                    </a:lnTo>
                    <a:lnTo>
                      <a:pt x="5" y="155"/>
                    </a:lnTo>
                    <a:lnTo>
                      <a:pt x="9" y="153"/>
                    </a:lnTo>
                    <a:lnTo>
                      <a:pt x="13" y="152"/>
                    </a:lnTo>
                    <a:lnTo>
                      <a:pt x="16" y="150"/>
                    </a:lnTo>
                    <a:lnTo>
                      <a:pt x="18" y="146"/>
                    </a:lnTo>
                    <a:lnTo>
                      <a:pt x="20" y="142"/>
                    </a:lnTo>
                    <a:lnTo>
                      <a:pt x="18" y="137"/>
                    </a:lnTo>
                    <a:lnTo>
                      <a:pt x="16" y="133"/>
                    </a:lnTo>
                    <a:lnTo>
                      <a:pt x="14" y="129"/>
                    </a:lnTo>
                    <a:lnTo>
                      <a:pt x="9" y="122"/>
                    </a:lnTo>
                    <a:lnTo>
                      <a:pt x="5" y="115"/>
                    </a:lnTo>
                    <a:lnTo>
                      <a:pt x="2" y="109"/>
                    </a:lnTo>
                    <a:lnTo>
                      <a:pt x="9" y="107"/>
                    </a:lnTo>
                    <a:lnTo>
                      <a:pt x="14" y="109"/>
                    </a:lnTo>
                    <a:lnTo>
                      <a:pt x="20" y="113"/>
                    </a:lnTo>
                    <a:lnTo>
                      <a:pt x="24" y="115"/>
                    </a:lnTo>
                    <a:lnTo>
                      <a:pt x="25" y="116"/>
                    </a:lnTo>
                    <a:lnTo>
                      <a:pt x="29" y="116"/>
                    </a:lnTo>
                    <a:lnTo>
                      <a:pt x="33" y="116"/>
                    </a:lnTo>
                    <a:lnTo>
                      <a:pt x="36" y="115"/>
                    </a:lnTo>
                    <a:lnTo>
                      <a:pt x="40" y="113"/>
                    </a:lnTo>
                    <a:lnTo>
                      <a:pt x="44" y="111"/>
                    </a:lnTo>
                    <a:lnTo>
                      <a:pt x="47" y="109"/>
                    </a:lnTo>
                    <a:lnTo>
                      <a:pt x="51" y="109"/>
                    </a:lnTo>
                    <a:lnTo>
                      <a:pt x="53" y="111"/>
                    </a:lnTo>
                    <a:lnTo>
                      <a:pt x="55" y="111"/>
                    </a:lnTo>
                    <a:lnTo>
                      <a:pt x="57" y="111"/>
                    </a:lnTo>
                    <a:lnTo>
                      <a:pt x="58" y="109"/>
                    </a:lnTo>
                    <a:lnTo>
                      <a:pt x="58" y="107"/>
                    </a:lnTo>
                    <a:lnTo>
                      <a:pt x="55" y="94"/>
                    </a:lnTo>
                    <a:lnTo>
                      <a:pt x="60" y="85"/>
                    </a:lnTo>
                    <a:lnTo>
                      <a:pt x="67" y="76"/>
                    </a:lnTo>
                    <a:lnTo>
                      <a:pt x="71" y="74"/>
                    </a:lnTo>
                    <a:lnTo>
                      <a:pt x="75" y="72"/>
                    </a:lnTo>
                    <a:lnTo>
                      <a:pt x="77" y="70"/>
                    </a:lnTo>
                    <a:lnTo>
                      <a:pt x="80" y="70"/>
                    </a:lnTo>
                    <a:lnTo>
                      <a:pt x="84" y="70"/>
                    </a:lnTo>
                    <a:lnTo>
                      <a:pt x="89" y="70"/>
                    </a:lnTo>
                    <a:lnTo>
                      <a:pt x="93" y="68"/>
                    </a:lnTo>
                    <a:lnTo>
                      <a:pt x="95" y="67"/>
                    </a:lnTo>
                    <a:lnTo>
                      <a:pt x="97" y="61"/>
                    </a:lnTo>
                    <a:lnTo>
                      <a:pt x="97" y="59"/>
                    </a:lnTo>
                    <a:lnTo>
                      <a:pt x="95" y="57"/>
                    </a:lnTo>
                    <a:lnTo>
                      <a:pt x="93" y="57"/>
                    </a:lnTo>
                    <a:lnTo>
                      <a:pt x="91" y="56"/>
                    </a:lnTo>
                    <a:lnTo>
                      <a:pt x="91" y="54"/>
                    </a:lnTo>
                    <a:lnTo>
                      <a:pt x="89" y="52"/>
                    </a:lnTo>
                    <a:lnTo>
                      <a:pt x="89" y="48"/>
                    </a:lnTo>
                    <a:lnTo>
                      <a:pt x="91" y="46"/>
                    </a:lnTo>
                    <a:lnTo>
                      <a:pt x="95" y="46"/>
                    </a:lnTo>
                    <a:lnTo>
                      <a:pt x="97" y="45"/>
                    </a:lnTo>
                    <a:lnTo>
                      <a:pt x="99" y="45"/>
                    </a:lnTo>
                    <a:lnTo>
                      <a:pt x="100" y="43"/>
                    </a:lnTo>
                    <a:lnTo>
                      <a:pt x="102" y="41"/>
                    </a:lnTo>
                    <a:lnTo>
                      <a:pt x="102" y="39"/>
                    </a:lnTo>
                    <a:lnTo>
                      <a:pt x="102" y="37"/>
                    </a:lnTo>
                    <a:lnTo>
                      <a:pt x="104" y="33"/>
                    </a:lnTo>
                    <a:lnTo>
                      <a:pt x="106" y="32"/>
                    </a:lnTo>
                    <a:lnTo>
                      <a:pt x="110" y="32"/>
                    </a:lnTo>
                    <a:lnTo>
                      <a:pt x="113" y="30"/>
                    </a:lnTo>
                    <a:lnTo>
                      <a:pt x="115" y="30"/>
                    </a:lnTo>
                    <a:lnTo>
                      <a:pt x="121" y="30"/>
                    </a:lnTo>
                    <a:lnTo>
                      <a:pt x="122" y="28"/>
                    </a:lnTo>
                    <a:lnTo>
                      <a:pt x="124" y="28"/>
                    </a:lnTo>
                    <a:lnTo>
                      <a:pt x="124" y="24"/>
                    </a:lnTo>
                    <a:lnTo>
                      <a:pt x="124" y="22"/>
                    </a:lnTo>
                    <a:lnTo>
                      <a:pt x="122" y="19"/>
                    </a:lnTo>
                    <a:lnTo>
                      <a:pt x="121" y="17"/>
                    </a:lnTo>
                    <a:lnTo>
                      <a:pt x="121" y="13"/>
                    </a:lnTo>
                    <a:lnTo>
                      <a:pt x="119" y="9"/>
                    </a:lnTo>
                    <a:lnTo>
                      <a:pt x="119" y="8"/>
                    </a:lnTo>
                    <a:lnTo>
                      <a:pt x="121" y="6"/>
                    </a:lnTo>
                    <a:lnTo>
                      <a:pt x="124" y="6"/>
                    </a:lnTo>
                    <a:lnTo>
                      <a:pt x="126" y="6"/>
                    </a:lnTo>
                    <a:lnTo>
                      <a:pt x="130" y="8"/>
                    </a:lnTo>
                    <a:lnTo>
                      <a:pt x="132" y="8"/>
                    </a:lnTo>
                    <a:lnTo>
                      <a:pt x="143" y="8"/>
                    </a:lnTo>
                    <a:lnTo>
                      <a:pt x="154" y="8"/>
                    </a:lnTo>
                    <a:lnTo>
                      <a:pt x="163" y="11"/>
                    </a:lnTo>
                    <a:lnTo>
                      <a:pt x="164" y="13"/>
                    </a:lnTo>
                    <a:lnTo>
                      <a:pt x="164" y="15"/>
                    </a:lnTo>
                    <a:lnTo>
                      <a:pt x="164" y="17"/>
                    </a:lnTo>
                    <a:lnTo>
                      <a:pt x="166" y="17"/>
                    </a:lnTo>
                    <a:lnTo>
                      <a:pt x="168" y="17"/>
                    </a:lnTo>
                    <a:lnTo>
                      <a:pt x="172" y="13"/>
                    </a:lnTo>
                    <a:lnTo>
                      <a:pt x="175" y="9"/>
                    </a:lnTo>
                    <a:lnTo>
                      <a:pt x="181" y="6"/>
                    </a:lnTo>
                    <a:lnTo>
                      <a:pt x="185" y="2"/>
                    </a:lnTo>
                    <a:lnTo>
                      <a:pt x="19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8" name="Freeform 1584"/>
              <p:cNvSpPr>
                <a:spLocks/>
              </p:cNvSpPr>
              <p:nvPr/>
            </p:nvSpPr>
            <p:spPr bwMode="auto">
              <a:xfrm>
                <a:off x="4933950" y="1990725"/>
                <a:ext cx="87313" cy="61912"/>
              </a:xfrm>
              <a:custGeom>
                <a:avLst/>
                <a:gdLst>
                  <a:gd name="T0" fmla="*/ 38 w 110"/>
                  <a:gd name="T1" fmla="*/ 0 h 77"/>
                  <a:gd name="T2" fmla="*/ 42 w 110"/>
                  <a:gd name="T3" fmla="*/ 2 h 77"/>
                  <a:gd name="T4" fmla="*/ 49 w 110"/>
                  <a:gd name="T5" fmla="*/ 7 h 77"/>
                  <a:gd name="T6" fmla="*/ 56 w 110"/>
                  <a:gd name="T7" fmla="*/ 9 h 77"/>
                  <a:gd name="T8" fmla="*/ 66 w 110"/>
                  <a:gd name="T9" fmla="*/ 5 h 77"/>
                  <a:gd name="T10" fmla="*/ 73 w 110"/>
                  <a:gd name="T11" fmla="*/ 3 h 77"/>
                  <a:gd name="T12" fmla="*/ 80 w 110"/>
                  <a:gd name="T13" fmla="*/ 5 h 77"/>
                  <a:gd name="T14" fmla="*/ 86 w 110"/>
                  <a:gd name="T15" fmla="*/ 9 h 77"/>
                  <a:gd name="T16" fmla="*/ 88 w 110"/>
                  <a:gd name="T17" fmla="*/ 13 h 77"/>
                  <a:gd name="T18" fmla="*/ 91 w 110"/>
                  <a:gd name="T19" fmla="*/ 14 h 77"/>
                  <a:gd name="T20" fmla="*/ 93 w 110"/>
                  <a:gd name="T21" fmla="*/ 18 h 77"/>
                  <a:gd name="T22" fmla="*/ 93 w 110"/>
                  <a:gd name="T23" fmla="*/ 22 h 77"/>
                  <a:gd name="T24" fmla="*/ 95 w 110"/>
                  <a:gd name="T25" fmla="*/ 24 h 77"/>
                  <a:gd name="T26" fmla="*/ 100 w 110"/>
                  <a:gd name="T27" fmla="*/ 24 h 77"/>
                  <a:gd name="T28" fmla="*/ 104 w 110"/>
                  <a:gd name="T29" fmla="*/ 27 h 77"/>
                  <a:gd name="T30" fmla="*/ 104 w 110"/>
                  <a:gd name="T31" fmla="*/ 37 h 77"/>
                  <a:gd name="T32" fmla="*/ 106 w 110"/>
                  <a:gd name="T33" fmla="*/ 48 h 77"/>
                  <a:gd name="T34" fmla="*/ 110 w 110"/>
                  <a:gd name="T35" fmla="*/ 57 h 77"/>
                  <a:gd name="T36" fmla="*/ 106 w 110"/>
                  <a:gd name="T37" fmla="*/ 61 h 77"/>
                  <a:gd name="T38" fmla="*/ 102 w 110"/>
                  <a:gd name="T39" fmla="*/ 62 h 77"/>
                  <a:gd name="T40" fmla="*/ 95 w 110"/>
                  <a:gd name="T41" fmla="*/ 72 h 77"/>
                  <a:gd name="T42" fmla="*/ 91 w 110"/>
                  <a:gd name="T43" fmla="*/ 74 h 77"/>
                  <a:gd name="T44" fmla="*/ 89 w 110"/>
                  <a:gd name="T45" fmla="*/ 70 h 77"/>
                  <a:gd name="T46" fmla="*/ 86 w 110"/>
                  <a:gd name="T47" fmla="*/ 68 h 77"/>
                  <a:gd name="T48" fmla="*/ 82 w 110"/>
                  <a:gd name="T49" fmla="*/ 72 h 77"/>
                  <a:gd name="T50" fmla="*/ 80 w 110"/>
                  <a:gd name="T51" fmla="*/ 75 h 77"/>
                  <a:gd name="T52" fmla="*/ 77 w 110"/>
                  <a:gd name="T53" fmla="*/ 77 h 77"/>
                  <a:gd name="T54" fmla="*/ 73 w 110"/>
                  <a:gd name="T55" fmla="*/ 72 h 77"/>
                  <a:gd name="T56" fmla="*/ 69 w 110"/>
                  <a:gd name="T57" fmla="*/ 66 h 77"/>
                  <a:gd name="T58" fmla="*/ 62 w 110"/>
                  <a:gd name="T59" fmla="*/ 64 h 77"/>
                  <a:gd name="T60" fmla="*/ 60 w 110"/>
                  <a:gd name="T61" fmla="*/ 59 h 77"/>
                  <a:gd name="T62" fmla="*/ 60 w 110"/>
                  <a:gd name="T63" fmla="*/ 53 h 77"/>
                  <a:gd name="T64" fmla="*/ 62 w 110"/>
                  <a:gd name="T65" fmla="*/ 46 h 77"/>
                  <a:gd name="T66" fmla="*/ 60 w 110"/>
                  <a:gd name="T67" fmla="*/ 44 h 77"/>
                  <a:gd name="T68" fmla="*/ 56 w 110"/>
                  <a:gd name="T69" fmla="*/ 48 h 77"/>
                  <a:gd name="T70" fmla="*/ 55 w 110"/>
                  <a:gd name="T71" fmla="*/ 53 h 77"/>
                  <a:gd name="T72" fmla="*/ 51 w 110"/>
                  <a:gd name="T73" fmla="*/ 55 h 77"/>
                  <a:gd name="T74" fmla="*/ 45 w 110"/>
                  <a:gd name="T75" fmla="*/ 55 h 77"/>
                  <a:gd name="T76" fmla="*/ 44 w 110"/>
                  <a:gd name="T77" fmla="*/ 50 h 77"/>
                  <a:gd name="T78" fmla="*/ 44 w 110"/>
                  <a:gd name="T79" fmla="*/ 44 h 77"/>
                  <a:gd name="T80" fmla="*/ 40 w 110"/>
                  <a:gd name="T81" fmla="*/ 38 h 77"/>
                  <a:gd name="T82" fmla="*/ 31 w 110"/>
                  <a:gd name="T83" fmla="*/ 35 h 77"/>
                  <a:gd name="T84" fmla="*/ 18 w 110"/>
                  <a:gd name="T85" fmla="*/ 29 h 77"/>
                  <a:gd name="T86" fmla="*/ 9 w 110"/>
                  <a:gd name="T87" fmla="*/ 24 h 77"/>
                  <a:gd name="T88" fmla="*/ 0 w 110"/>
                  <a:gd name="T89" fmla="*/ 18 h 77"/>
                  <a:gd name="T90" fmla="*/ 14 w 110"/>
                  <a:gd name="T91" fmla="*/ 13 h 77"/>
                  <a:gd name="T92" fmla="*/ 29 w 110"/>
                  <a:gd name="T93" fmla="*/ 2 h 77"/>
                  <a:gd name="T94" fmla="*/ 36 w 110"/>
                  <a:gd name="T95" fmla="*/ 0 h 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0"/>
                  <a:gd name="T145" fmla="*/ 0 h 77"/>
                  <a:gd name="T146" fmla="*/ 110 w 110"/>
                  <a:gd name="T147" fmla="*/ 77 h 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0" h="77">
                    <a:moveTo>
                      <a:pt x="36" y="0"/>
                    </a:moveTo>
                    <a:lnTo>
                      <a:pt x="38" y="0"/>
                    </a:lnTo>
                    <a:lnTo>
                      <a:pt x="40" y="0"/>
                    </a:lnTo>
                    <a:lnTo>
                      <a:pt x="42" y="2"/>
                    </a:lnTo>
                    <a:lnTo>
                      <a:pt x="44" y="5"/>
                    </a:lnTo>
                    <a:lnTo>
                      <a:pt x="49" y="7"/>
                    </a:lnTo>
                    <a:lnTo>
                      <a:pt x="53" y="9"/>
                    </a:lnTo>
                    <a:lnTo>
                      <a:pt x="56" y="9"/>
                    </a:lnTo>
                    <a:lnTo>
                      <a:pt x="60" y="7"/>
                    </a:lnTo>
                    <a:lnTo>
                      <a:pt x="66" y="5"/>
                    </a:lnTo>
                    <a:lnTo>
                      <a:pt x="69" y="3"/>
                    </a:lnTo>
                    <a:lnTo>
                      <a:pt x="73" y="3"/>
                    </a:lnTo>
                    <a:lnTo>
                      <a:pt x="77" y="5"/>
                    </a:lnTo>
                    <a:lnTo>
                      <a:pt x="80" y="5"/>
                    </a:lnTo>
                    <a:lnTo>
                      <a:pt x="84" y="7"/>
                    </a:lnTo>
                    <a:lnTo>
                      <a:pt x="86" y="9"/>
                    </a:lnTo>
                    <a:lnTo>
                      <a:pt x="88" y="11"/>
                    </a:lnTo>
                    <a:lnTo>
                      <a:pt x="88" y="13"/>
                    </a:lnTo>
                    <a:lnTo>
                      <a:pt x="89" y="13"/>
                    </a:lnTo>
                    <a:lnTo>
                      <a:pt x="91" y="14"/>
                    </a:lnTo>
                    <a:lnTo>
                      <a:pt x="93" y="18"/>
                    </a:lnTo>
                    <a:lnTo>
                      <a:pt x="93" y="22"/>
                    </a:lnTo>
                    <a:lnTo>
                      <a:pt x="93" y="24"/>
                    </a:lnTo>
                    <a:lnTo>
                      <a:pt x="95" y="24"/>
                    </a:lnTo>
                    <a:lnTo>
                      <a:pt x="99" y="24"/>
                    </a:lnTo>
                    <a:lnTo>
                      <a:pt x="100" y="24"/>
                    </a:lnTo>
                    <a:lnTo>
                      <a:pt x="102" y="26"/>
                    </a:lnTo>
                    <a:lnTo>
                      <a:pt x="104" y="27"/>
                    </a:lnTo>
                    <a:lnTo>
                      <a:pt x="104" y="33"/>
                    </a:lnTo>
                    <a:lnTo>
                      <a:pt x="104" y="37"/>
                    </a:lnTo>
                    <a:lnTo>
                      <a:pt x="102" y="40"/>
                    </a:lnTo>
                    <a:lnTo>
                      <a:pt x="106" y="48"/>
                    </a:lnTo>
                    <a:lnTo>
                      <a:pt x="108" y="55"/>
                    </a:lnTo>
                    <a:lnTo>
                      <a:pt x="110" y="57"/>
                    </a:lnTo>
                    <a:lnTo>
                      <a:pt x="108" y="59"/>
                    </a:lnTo>
                    <a:lnTo>
                      <a:pt x="106" y="61"/>
                    </a:lnTo>
                    <a:lnTo>
                      <a:pt x="104" y="61"/>
                    </a:lnTo>
                    <a:lnTo>
                      <a:pt x="102" y="62"/>
                    </a:lnTo>
                    <a:lnTo>
                      <a:pt x="99" y="66"/>
                    </a:lnTo>
                    <a:lnTo>
                      <a:pt x="95" y="72"/>
                    </a:lnTo>
                    <a:lnTo>
                      <a:pt x="93" y="74"/>
                    </a:lnTo>
                    <a:lnTo>
                      <a:pt x="91" y="74"/>
                    </a:lnTo>
                    <a:lnTo>
                      <a:pt x="89" y="72"/>
                    </a:lnTo>
                    <a:lnTo>
                      <a:pt x="89" y="70"/>
                    </a:lnTo>
                    <a:lnTo>
                      <a:pt x="88" y="70"/>
                    </a:lnTo>
                    <a:lnTo>
                      <a:pt x="86" y="68"/>
                    </a:lnTo>
                    <a:lnTo>
                      <a:pt x="84" y="70"/>
                    </a:lnTo>
                    <a:lnTo>
                      <a:pt x="82" y="72"/>
                    </a:lnTo>
                    <a:lnTo>
                      <a:pt x="80" y="74"/>
                    </a:lnTo>
                    <a:lnTo>
                      <a:pt x="80" y="75"/>
                    </a:lnTo>
                    <a:lnTo>
                      <a:pt x="78" y="75"/>
                    </a:lnTo>
                    <a:lnTo>
                      <a:pt x="77" y="77"/>
                    </a:lnTo>
                    <a:lnTo>
                      <a:pt x="75" y="75"/>
                    </a:lnTo>
                    <a:lnTo>
                      <a:pt x="73" y="72"/>
                    </a:lnTo>
                    <a:lnTo>
                      <a:pt x="71" y="68"/>
                    </a:lnTo>
                    <a:lnTo>
                      <a:pt x="69" y="66"/>
                    </a:lnTo>
                    <a:lnTo>
                      <a:pt x="66" y="64"/>
                    </a:lnTo>
                    <a:lnTo>
                      <a:pt x="62" y="64"/>
                    </a:lnTo>
                    <a:lnTo>
                      <a:pt x="60" y="61"/>
                    </a:lnTo>
                    <a:lnTo>
                      <a:pt x="60" y="59"/>
                    </a:lnTo>
                    <a:lnTo>
                      <a:pt x="60" y="57"/>
                    </a:lnTo>
                    <a:lnTo>
                      <a:pt x="60" y="53"/>
                    </a:lnTo>
                    <a:lnTo>
                      <a:pt x="62" y="50"/>
                    </a:lnTo>
                    <a:lnTo>
                      <a:pt x="62" y="46"/>
                    </a:lnTo>
                    <a:lnTo>
                      <a:pt x="60" y="44"/>
                    </a:lnTo>
                    <a:lnTo>
                      <a:pt x="58" y="46"/>
                    </a:lnTo>
                    <a:lnTo>
                      <a:pt x="56" y="48"/>
                    </a:lnTo>
                    <a:lnTo>
                      <a:pt x="56" y="50"/>
                    </a:lnTo>
                    <a:lnTo>
                      <a:pt x="55" y="53"/>
                    </a:lnTo>
                    <a:lnTo>
                      <a:pt x="53" y="55"/>
                    </a:lnTo>
                    <a:lnTo>
                      <a:pt x="51" y="55"/>
                    </a:lnTo>
                    <a:lnTo>
                      <a:pt x="47" y="55"/>
                    </a:lnTo>
                    <a:lnTo>
                      <a:pt x="45" y="55"/>
                    </a:lnTo>
                    <a:lnTo>
                      <a:pt x="44" y="53"/>
                    </a:lnTo>
                    <a:lnTo>
                      <a:pt x="44" y="50"/>
                    </a:lnTo>
                    <a:lnTo>
                      <a:pt x="44" y="48"/>
                    </a:lnTo>
                    <a:lnTo>
                      <a:pt x="44" y="44"/>
                    </a:lnTo>
                    <a:lnTo>
                      <a:pt x="42" y="42"/>
                    </a:lnTo>
                    <a:lnTo>
                      <a:pt x="40" y="38"/>
                    </a:lnTo>
                    <a:lnTo>
                      <a:pt x="38" y="38"/>
                    </a:lnTo>
                    <a:lnTo>
                      <a:pt x="31" y="35"/>
                    </a:lnTo>
                    <a:lnTo>
                      <a:pt x="25" y="33"/>
                    </a:lnTo>
                    <a:lnTo>
                      <a:pt x="18" y="29"/>
                    </a:lnTo>
                    <a:lnTo>
                      <a:pt x="14" y="27"/>
                    </a:lnTo>
                    <a:lnTo>
                      <a:pt x="9" y="24"/>
                    </a:lnTo>
                    <a:lnTo>
                      <a:pt x="3" y="22"/>
                    </a:lnTo>
                    <a:lnTo>
                      <a:pt x="0" y="18"/>
                    </a:lnTo>
                    <a:lnTo>
                      <a:pt x="7" y="16"/>
                    </a:lnTo>
                    <a:lnTo>
                      <a:pt x="14" y="13"/>
                    </a:lnTo>
                    <a:lnTo>
                      <a:pt x="20" y="9"/>
                    </a:lnTo>
                    <a:lnTo>
                      <a:pt x="29" y="2"/>
                    </a:lnTo>
                    <a:lnTo>
                      <a:pt x="33" y="0"/>
                    </a:lnTo>
                    <a:lnTo>
                      <a:pt x="3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9" name="Freeform 1585"/>
              <p:cNvSpPr>
                <a:spLocks/>
              </p:cNvSpPr>
              <p:nvPr/>
            </p:nvSpPr>
            <p:spPr bwMode="auto">
              <a:xfrm>
                <a:off x="4964113" y="1931988"/>
                <a:ext cx="76200" cy="77787"/>
              </a:xfrm>
              <a:custGeom>
                <a:avLst/>
                <a:gdLst>
                  <a:gd name="T0" fmla="*/ 93 w 95"/>
                  <a:gd name="T1" fmla="*/ 5 h 98"/>
                  <a:gd name="T2" fmla="*/ 93 w 95"/>
                  <a:gd name="T3" fmla="*/ 17 h 98"/>
                  <a:gd name="T4" fmla="*/ 88 w 95"/>
                  <a:gd name="T5" fmla="*/ 28 h 98"/>
                  <a:gd name="T6" fmla="*/ 86 w 95"/>
                  <a:gd name="T7" fmla="*/ 35 h 98"/>
                  <a:gd name="T8" fmla="*/ 92 w 95"/>
                  <a:gd name="T9" fmla="*/ 41 h 98"/>
                  <a:gd name="T10" fmla="*/ 93 w 95"/>
                  <a:gd name="T11" fmla="*/ 44 h 98"/>
                  <a:gd name="T12" fmla="*/ 90 w 95"/>
                  <a:gd name="T13" fmla="*/ 52 h 98"/>
                  <a:gd name="T14" fmla="*/ 82 w 95"/>
                  <a:gd name="T15" fmla="*/ 55 h 98"/>
                  <a:gd name="T16" fmla="*/ 72 w 95"/>
                  <a:gd name="T17" fmla="*/ 57 h 98"/>
                  <a:gd name="T18" fmla="*/ 66 w 95"/>
                  <a:gd name="T19" fmla="*/ 63 h 98"/>
                  <a:gd name="T20" fmla="*/ 66 w 95"/>
                  <a:gd name="T21" fmla="*/ 76 h 98"/>
                  <a:gd name="T22" fmla="*/ 64 w 95"/>
                  <a:gd name="T23" fmla="*/ 87 h 98"/>
                  <a:gd name="T24" fmla="*/ 62 w 95"/>
                  <a:gd name="T25" fmla="*/ 92 h 98"/>
                  <a:gd name="T26" fmla="*/ 59 w 95"/>
                  <a:gd name="T27" fmla="*/ 98 h 98"/>
                  <a:gd name="T28" fmla="*/ 55 w 95"/>
                  <a:gd name="T29" fmla="*/ 94 h 98"/>
                  <a:gd name="T30" fmla="*/ 55 w 95"/>
                  <a:gd name="T31" fmla="*/ 88 h 98"/>
                  <a:gd name="T32" fmla="*/ 48 w 95"/>
                  <a:gd name="T33" fmla="*/ 83 h 98"/>
                  <a:gd name="T34" fmla="*/ 40 w 95"/>
                  <a:gd name="T35" fmla="*/ 79 h 98"/>
                  <a:gd name="T36" fmla="*/ 29 w 95"/>
                  <a:gd name="T37" fmla="*/ 79 h 98"/>
                  <a:gd name="T38" fmla="*/ 13 w 95"/>
                  <a:gd name="T39" fmla="*/ 83 h 98"/>
                  <a:gd name="T40" fmla="*/ 0 w 95"/>
                  <a:gd name="T41" fmla="*/ 72 h 98"/>
                  <a:gd name="T42" fmla="*/ 7 w 95"/>
                  <a:gd name="T43" fmla="*/ 76 h 98"/>
                  <a:gd name="T44" fmla="*/ 15 w 95"/>
                  <a:gd name="T45" fmla="*/ 74 h 98"/>
                  <a:gd name="T46" fmla="*/ 24 w 95"/>
                  <a:gd name="T47" fmla="*/ 76 h 98"/>
                  <a:gd name="T48" fmla="*/ 28 w 95"/>
                  <a:gd name="T49" fmla="*/ 76 h 98"/>
                  <a:gd name="T50" fmla="*/ 26 w 95"/>
                  <a:gd name="T51" fmla="*/ 70 h 98"/>
                  <a:gd name="T52" fmla="*/ 20 w 95"/>
                  <a:gd name="T53" fmla="*/ 68 h 98"/>
                  <a:gd name="T54" fmla="*/ 18 w 95"/>
                  <a:gd name="T55" fmla="*/ 66 h 98"/>
                  <a:gd name="T56" fmla="*/ 26 w 95"/>
                  <a:gd name="T57" fmla="*/ 65 h 98"/>
                  <a:gd name="T58" fmla="*/ 24 w 95"/>
                  <a:gd name="T59" fmla="*/ 61 h 98"/>
                  <a:gd name="T60" fmla="*/ 17 w 95"/>
                  <a:gd name="T61" fmla="*/ 61 h 98"/>
                  <a:gd name="T62" fmla="*/ 18 w 95"/>
                  <a:gd name="T63" fmla="*/ 52 h 98"/>
                  <a:gd name="T64" fmla="*/ 28 w 95"/>
                  <a:gd name="T65" fmla="*/ 41 h 98"/>
                  <a:gd name="T66" fmla="*/ 33 w 95"/>
                  <a:gd name="T67" fmla="*/ 20 h 98"/>
                  <a:gd name="T68" fmla="*/ 42 w 95"/>
                  <a:gd name="T69" fmla="*/ 15 h 98"/>
                  <a:gd name="T70" fmla="*/ 42 w 95"/>
                  <a:gd name="T71" fmla="*/ 18 h 98"/>
                  <a:gd name="T72" fmla="*/ 44 w 95"/>
                  <a:gd name="T73" fmla="*/ 18 h 98"/>
                  <a:gd name="T74" fmla="*/ 48 w 95"/>
                  <a:gd name="T75" fmla="*/ 22 h 98"/>
                  <a:gd name="T76" fmla="*/ 48 w 95"/>
                  <a:gd name="T77" fmla="*/ 28 h 98"/>
                  <a:gd name="T78" fmla="*/ 51 w 95"/>
                  <a:gd name="T79" fmla="*/ 31 h 98"/>
                  <a:gd name="T80" fmla="*/ 48 w 95"/>
                  <a:gd name="T81" fmla="*/ 35 h 98"/>
                  <a:gd name="T82" fmla="*/ 48 w 95"/>
                  <a:gd name="T83" fmla="*/ 41 h 98"/>
                  <a:gd name="T84" fmla="*/ 44 w 95"/>
                  <a:gd name="T85" fmla="*/ 42 h 98"/>
                  <a:gd name="T86" fmla="*/ 50 w 95"/>
                  <a:gd name="T87" fmla="*/ 42 h 98"/>
                  <a:gd name="T88" fmla="*/ 53 w 95"/>
                  <a:gd name="T89" fmla="*/ 41 h 98"/>
                  <a:gd name="T90" fmla="*/ 57 w 95"/>
                  <a:gd name="T91" fmla="*/ 35 h 98"/>
                  <a:gd name="T92" fmla="*/ 64 w 95"/>
                  <a:gd name="T93" fmla="*/ 31 h 98"/>
                  <a:gd name="T94" fmla="*/ 64 w 95"/>
                  <a:gd name="T95" fmla="*/ 24 h 98"/>
                  <a:gd name="T96" fmla="*/ 64 w 95"/>
                  <a:gd name="T97" fmla="*/ 18 h 98"/>
                  <a:gd name="T98" fmla="*/ 59 w 95"/>
                  <a:gd name="T99" fmla="*/ 17 h 98"/>
                  <a:gd name="T100" fmla="*/ 61 w 95"/>
                  <a:gd name="T101" fmla="*/ 7 h 98"/>
                  <a:gd name="T102" fmla="*/ 72 w 95"/>
                  <a:gd name="T103" fmla="*/ 4 h 98"/>
                  <a:gd name="T104" fmla="*/ 84 w 95"/>
                  <a:gd name="T105" fmla="*/ 2 h 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5"/>
                  <a:gd name="T160" fmla="*/ 0 h 98"/>
                  <a:gd name="T161" fmla="*/ 95 w 95"/>
                  <a:gd name="T162" fmla="*/ 98 h 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5" h="98">
                    <a:moveTo>
                      <a:pt x="92" y="0"/>
                    </a:moveTo>
                    <a:lnTo>
                      <a:pt x="95" y="2"/>
                    </a:lnTo>
                    <a:lnTo>
                      <a:pt x="93" y="5"/>
                    </a:lnTo>
                    <a:lnTo>
                      <a:pt x="92" y="9"/>
                    </a:lnTo>
                    <a:lnTo>
                      <a:pt x="93" y="15"/>
                    </a:lnTo>
                    <a:lnTo>
                      <a:pt x="93" y="17"/>
                    </a:lnTo>
                    <a:lnTo>
                      <a:pt x="92" y="20"/>
                    </a:lnTo>
                    <a:lnTo>
                      <a:pt x="90" y="24"/>
                    </a:lnTo>
                    <a:lnTo>
                      <a:pt x="88" y="28"/>
                    </a:lnTo>
                    <a:lnTo>
                      <a:pt x="88" y="29"/>
                    </a:lnTo>
                    <a:lnTo>
                      <a:pt x="86" y="31"/>
                    </a:lnTo>
                    <a:lnTo>
                      <a:pt x="86" y="35"/>
                    </a:lnTo>
                    <a:lnTo>
                      <a:pt x="88" y="37"/>
                    </a:lnTo>
                    <a:lnTo>
                      <a:pt x="88" y="39"/>
                    </a:lnTo>
                    <a:lnTo>
                      <a:pt x="92" y="41"/>
                    </a:lnTo>
                    <a:lnTo>
                      <a:pt x="93" y="41"/>
                    </a:lnTo>
                    <a:lnTo>
                      <a:pt x="93" y="42"/>
                    </a:lnTo>
                    <a:lnTo>
                      <a:pt x="93" y="44"/>
                    </a:lnTo>
                    <a:lnTo>
                      <a:pt x="92" y="46"/>
                    </a:lnTo>
                    <a:lnTo>
                      <a:pt x="92" y="50"/>
                    </a:lnTo>
                    <a:lnTo>
                      <a:pt x="90" y="52"/>
                    </a:lnTo>
                    <a:lnTo>
                      <a:pt x="88" y="52"/>
                    </a:lnTo>
                    <a:lnTo>
                      <a:pt x="86" y="55"/>
                    </a:lnTo>
                    <a:lnTo>
                      <a:pt x="82" y="55"/>
                    </a:lnTo>
                    <a:lnTo>
                      <a:pt x="79" y="57"/>
                    </a:lnTo>
                    <a:lnTo>
                      <a:pt x="75" y="57"/>
                    </a:lnTo>
                    <a:lnTo>
                      <a:pt x="72" y="57"/>
                    </a:lnTo>
                    <a:lnTo>
                      <a:pt x="68" y="59"/>
                    </a:lnTo>
                    <a:lnTo>
                      <a:pt x="66" y="61"/>
                    </a:lnTo>
                    <a:lnTo>
                      <a:pt x="66" y="63"/>
                    </a:lnTo>
                    <a:lnTo>
                      <a:pt x="66" y="66"/>
                    </a:lnTo>
                    <a:lnTo>
                      <a:pt x="66" y="70"/>
                    </a:lnTo>
                    <a:lnTo>
                      <a:pt x="66" y="76"/>
                    </a:lnTo>
                    <a:lnTo>
                      <a:pt x="64" y="79"/>
                    </a:lnTo>
                    <a:lnTo>
                      <a:pt x="64" y="83"/>
                    </a:lnTo>
                    <a:lnTo>
                      <a:pt x="64" y="87"/>
                    </a:lnTo>
                    <a:lnTo>
                      <a:pt x="66" y="88"/>
                    </a:lnTo>
                    <a:lnTo>
                      <a:pt x="64" y="90"/>
                    </a:lnTo>
                    <a:lnTo>
                      <a:pt x="62" y="92"/>
                    </a:lnTo>
                    <a:lnTo>
                      <a:pt x="62" y="94"/>
                    </a:lnTo>
                    <a:lnTo>
                      <a:pt x="62" y="98"/>
                    </a:lnTo>
                    <a:lnTo>
                      <a:pt x="59" y="98"/>
                    </a:lnTo>
                    <a:lnTo>
                      <a:pt x="57" y="98"/>
                    </a:lnTo>
                    <a:lnTo>
                      <a:pt x="55" y="96"/>
                    </a:lnTo>
                    <a:lnTo>
                      <a:pt x="55" y="94"/>
                    </a:lnTo>
                    <a:lnTo>
                      <a:pt x="55" y="92"/>
                    </a:lnTo>
                    <a:lnTo>
                      <a:pt x="55" y="88"/>
                    </a:lnTo>
                    <a:lnTo>
                      <a:pt x="53" y="87"/>
                    </a:lnTo>
                    <a:lnTo>
                      <a:pt x="50" y="85"/>
                    </a:lnTo>
                    <a:lnTo>
                      <a:pt x="48" y="83"/>
                    </a:lnTo>
                    <a:lnTo>
                      <a:pt x="46" y="81"/>
                    </a:lnTo>
                    <a:lnTo>
                      <a:pt x="46" y="79"/>
                    </a:lnTo>
                    <a:lnTo>
                      <a:pt x="40" y="79"/>
                    </a:lnTo>
                    <a:lnTo>
                      <a:pt x="37" y="79"/>
                    </a:lnTo>
                    <a:lnTo>
                      <a:pt x="33" y="79"/>
                    </a:lnTo>
                    <a:lnTo>
                      <a:pt x="29" y="79"/>
                    </a:lnTo>
                    <a:lnTo>
                      <a:pt x="24" y="81"/>
                    </a:lnTo>
                    <a:lnTo>
                      <a:pt x="18" y="83"/>
                    </a:lnTo>
                    <a:lnTo>
                      <a:pt x="13" y="83"/>
                    </a:lnTo>
                    <a:lnTo>
                      <a:pt x="7" y="79"/>
                    </a:lnTo>
                    <a:lnTo>
                      <a:pt x="4" y="76"/>
                    </a:lnTo>
                    <a:lnTo>
                      <a:pt x="0" y="72"/>
                    </a:lnTo>
                    <a:lnTo>
                      <a:pt x="2" y="72"/>
                    </a:lnTo>
                    <a:lnTo>
                      <a:pt x="6" y="74"/>
                    </a:lnTo>
                    <a:lnTo>
                      <a:pt x="7" y="76"/>
                    </a:lnTo>
                    <a:lnTo>
                      <a:pt x="11" y="76"/>
                    </a:lnTo>
                    <a:lnTo>
                      <a:pt x="13" y="76"/>
                    </a:lnTo>
                    <a:lnTo>
                      <a:pt x="15" y="74"/>
                    </a:lnTo>
                    <a:lnTo>
                      <a:pt x="17" y="74"/>
                    </a:lnTo>
                    <a:lnTo>
                      <a:pt x="20" y="76"/>
                    </a:lnTo>
                    <a:lnTo>
                      <a:pt x="24" y="76"/>
                    </a:lnTo>
                    <a:lnTo>
                      <a:pt x="26" y="77"/>
                    </a:lnTo>
                    <a:lnTo>
                      <a:pt x="29" y="77"/>
                    </a:lnTo>
                    <a:lnTo>
                      <a:pt x="28" y="76"/>
                    </a:lnTo>
                    <a:lnTo>
                      <a:pt x="26" y="74"/>
                    </a:lnTo>
                    <a:lnTo>
                      <a:pt x="26" y="72"/>
                    </a:lnTo>
                    <a:lnTo>
                      <a:pt x="26" y="70"/>
                    </a:lnTo>
                    <a:lnTo>
                      <a:pt x="24" y="68"/>
                    </a:lnTo>
                    <a:lnTo>
                      <a:pt x="22" y="68"/>
                    </a:lnTo>
                    <a:lnTo>
                      <a:pt x="20" y="68"/>
                    </a:lnTo>
                    <a:lnTo>
                      <a:pt x="18" y="68"/>
                    </a:lnTo>
                    <a:lnTo>
                      <a:pt x="17" y="66"/>
                    </a:lnTo>
                    <a:lnTo>
                      <a:pt x="18" y="66"/>
                    </a:lnTo>
                    <a:lnTo>
                      <a:pt x="20" y="66"/>
                    </a:lnTo>
                    <a:lnTo>
                      <a:pt x="24" y="65"/>
                    </a:lnTo>
                    <a:lnTo>
                      <a:pt x="26" y="65"/>
                    </a:lnTo>
                    <a:lnTo>
                      <a:pt x="28" y="65"/>
                    </a:lnTo>
                    <a:lnTo>
                      <a:pt x="26" y="63"/>
                    </a:lnTo>
                    <a:lnTo>
                      <a:pt x="24" y="61"/>
                    </a:lnTo>
                    <a:lnTo>
                      <a:pt x="22" y="61"/>
                    </a:lnTo>
                    <a:lnTo>
                      <a:pt x="18" y="61"/>
                    </a:lnTo>
                    <a:lnTo>
                      <a:pt x="17" y="61"/>
                    </a:lnTo>
                    <a:lnTo>
                      <a:pt x="17" y="59"/>
                    </a:lnTo>
                    <a:lnTo>
                      <a:pt x="17" y="55"/>
                    </a:lnTo>
                    <a:lnTo>
                      <a:pt x="18" y="52"/>
                    </a:lnTo>
                    <a:lnTo>
                      <a:pt x="22" y="48"/>
                    </a:lnTo>
                    <a:lnTo>
                      <a:pt x="24" y="44"/>
                    </a:lnTo>
                    <a:lnTo>
                      <a:pt x="28" y="41"/>
                    </a:lnTo>
                    <a:lnTo>
                      <a:pt x="29" y="35"/>
                    </a:lnTo>
                    <a:lnTo>
                      <a:pt x="31" y="28"/>
                    </a:lnTo>
                    <a:lnTo>
                      <a:pt x="33" y="20"/>
                    </a:lnTo>
                    <a:lnTo>
                      <a:pt x="37" y="17"/>
                    </a:lnTo>
                    <a:lnTo>
                      <a:pt x="40" y="15"/>
                    </a:lnTo>
                    <a:lnTo>
                      <a:pt x="42" y="15"/>
                    </a:lnTo>
                    <a:lnTo>
                      <a:pt x="42" y="17"/>
                    </a:lnTo>
                    <a:lnTo>
                      <a:pt x="42" y="18"/>
                    </a:lnTo>
                    <a:lnTo>
                      <a:pt x="44" y="20"/>
                    </a:lnTo>
                    <a:lnTo>
                      <a:pt x="44" y="18"/>
                    </a:lnTo>
                    <a:lnTo>
                      <a:pt x="46" y="18"/>
                    </a:lnTo>
                    <a:lnTo>
                      <a:pt x="46" y="20"/>
                    </a:lnTo>
                    <a:lnTo>
                      <a:pt x="48" y="22"/>
                    </a:lnTo>
                    <a:lnTo>
                      <a:pt x="46" y="26"/>
                    </a:lnTo>
                    <a:lnTo>
                      <a:pt x="46" y="28"/>
                    </a:lnTo>
                    <a:lnTo>
                      <a:pt x="48" y="28"/>
                    </a:lnTo>
                    <a:lnTo>
                      <a:pt x="50" y="29"/>
                    </a:lnTo>
                    <a:lnTo>
                      <a:pt x="51" y="31"/>
                    </a:lnTo>
                    <a:lnTo>
                      <a:pt x="50" y="33"/>
                    </a:lnTo>
                    <a:lnTo>
                      <a:pt x="50" y="35"/>
                    </a:lnTo>
                    <a:lnTo>
                      <a:pt x="48" y="35"/>
                    </a:lnTo>
                    <a:lnTo>
                      <a:pt x="48" y="37"/>
                    </a:lnTo>
                    <a:lnTo>
                      <a:pt x="48" y="39"/>
                    </a:lnTo>
                    <a:lnTo>
                      <a:pt x="48" y="41"/>
                    </a:lnTo>
                    <a:lnTo>
                      <a:pt x="46" y="41"/>
                    </a:lnTo>
                    <a:lnTo>
                      <a:pt x="44" y="42"/>
                    </a:lnTo>
                    <a:lnTo>
                      <a:pt x="48" y="42"/>
                    </a:lnTo>
                    <a:lnTo>
                      <a:pt x="50" y="42"/>
                    </a:lnTo>
                    <a:lnTo>
                      <a:pt x="51" y="42"/>
                    </a:lnTo>
                    <a:lnTo>
                      <a:pt x="53" y="41"/>
                    </a:lnTo>
                    <a:lnTo>
                      <a:pt x="53" y="39"/>
                    </a:lnTo>
                    <a:lnTo>
                      <a:pt x="55" y="37"/>
                    </a:lnTo>
                    <a:lnTo>
                      <a:pt x="57" y="35"/>
                    </a:lnTo>
                    <a:lnTo>
                      <a:pt x="61" y="35"/>
                    </a:lnTo>
                    <a:lnTo>
                      <a:pt x="62" y="33"/>
                    </a:lnTo>
                    <a:lnTo>
                      <a:pt x="64" y="31"/>
                    </a:lnTo>
                    <a:lnTo>
                      <a:pt x="64" y="29"/>
                    </a:lnTo>
                    <a:lnTo>
                      <a:pt x="62" y="28"/>
                    </a:lnTo>
                    <a:lnTo>
                      <a:pt x="64" y="24"/>
                    </a:lnTo>
                    <a:lnTo>
                      <a:pt x="64" y="22"/>
                    </a:lnTo>
                    <a:lnTo>
                      <a:pt x="64" y="20"/>
                    </a:lnTo>
                    <a:lnTo>
                      <a:pt x="64" y="18"/>
                    </a:lnTo>
                    <a:lnTo>
                      <a:pt x="62" y="18"/>
                    </a:lnTo>
                    <a:lnTo>
                      <a:pt x="61" y="17"/>
                    </a:lnTo>
                    <a:lnTo>
                      <a:pt x="59" y="17"/>
                    </a:lnTo>
                    <a:lnTo>
                      <a:pt x="59" y="13"/>
                    </a:lnTo>
                    <a:lnTo>
                      <a:pt x="59" y="9"/>
                    </a:lnTo>
                    <a:lnTo>
                      <a:pt x="61" y="7"/>
                    </a:lnTo>
                    <a:lnTo>
                      <a:pt x="62" y="5"/>
                    </a:lnTo>
                    <a:lnTo>
                      <a:pt x="66" y="4"/>
                    </a:lnTo>
                    <a:lnTo>
                      <a:pt x="72" y="4"/>
                    </a:lnTo>
                    <a:lnTo>
                      <a:pt x="75" y="4"/>
                    </a:lnTo>
                    <a:lnTo>
                      <a:pt x="81" y="4"/>
                    </a:lnTo>
                    <a:lnTo>
                      <a:pt x="84" y="2"/>
                    </a:lnTo>
                    <a:lnTo>
                      <a:pt x="88" y="0"/>
                    </a:lnTo>
                    <a:lnTo>
                      <a:pt x="9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0" name="Freeform 1586"/>
              <p:cNvSpPr>
                <a:spLocks/>
              </p:cNvSpPr>
              <p:nvPr/>
            </p:nvSpPr>
            <p:spPr bwMode="auto">
              <a:xfrm>
                <a:off x="5591175" y="2298700"/>
                <a:ext cx="536575" cy="219075"/>
              </a:xfrm>
              <a:custGeom>
                <a:avLst/>
                <a:gdLst>
                  <a:gd name="T0" fmla="*/ 320 w 675"/>
                  <a:gd name="T1" fmla="*/ 11 h 277"/>
                  <a:gd name="T2" fmla="*/ 346 w 675"/>
                  <a:gd name="T3" fmla="*/ 26 h 277"/>
                  <a:gd name="T4" fmla="*/ 364 w 675"/>
                  <a:gd name="T5" fmla="*/ 37 h 277"/>
                  <a:gd name="T6" fmla="*/ 415 w 675"/>
                  <a:gd name="T7" fmla="*/ 41 h 277"/>
                  <a:gd name="T8" fmla="*/ 509 w 675"/>
                  <a:gd name="T9" fmla="*/ 13 h 277"/>
                  <a:gd name="T10" fmla="*/ 569 w 675"/>
                  <a:gd name="T11" fmla="*/ 15 h 277"/>
                  <a:gd name="T12" fmla="*/ 578 w 675"/>
                  <a:gd name="T13" fmla="*/ 33 h 277"/>
                  <a:gd name="T14" fmla="*/ 598 w 675"/>
                  <a:gd name="T15" fmla="*/ 56 h 277"/>
                  <a:gd name="T16" fmla="*/ 626 w 675"/>
                  <a:gd name="T17" fmla="*/ 78 h 277"/>
                  <a:gd name="T18" fmla="*/ 639 w 675"/>
                  <a:gd name="T19" fmla="*/ 98 h 277"/>
                  <a:gd name="T20" fmla="*/ 633 w 675"/>
                  <a:gd name="T21" fmla="*/ 113 h 277"/>
                  <a:gd name="T22" fmla="*/ 628 w 675"/>
                  <a:gd name="T23" fmla="*/ 129 h 277"/>
                  <a:gd name="T24" fmla="*/ 640 w 675"/>
                  <a:gd name="T25" fmla="*/ 174 h 277"/>
                  <a:gd name="T26" fmla="*/ 664 w 675"/>
                  <a:gd name="T27" fmla="*/ 194 h 277"/>
                  <a:gd name="T28" fmla="*/ 673 w 675"/>
                  <a:gd name="T29" fmla="*/ 218 h 277"/>
                  <a:gd name="T30" fmla="*/ 653 w 675"/>
                  <a:gd name="T31" fmla="*/ 218 h 277"/>
                  <a:gd name="T32" fmla="*/ 596 w 675"/>
                  <a:gd name="T33" fmla="*/ 201 h 277"/>
                  <a:gd name="T34" fmla="*/ 573 w 675"/>
                  <a:gd name="T35" fmla="*/ 209 h 277"/>
                  <a:gd name="T36" fmla="*/ 494 w 675"/>
                  <a:gd name="T37" fmla="*/ 222 h 277"/>
                  <a:gd name="T38" fmla="*/ 419 w 675"/>
                  <a:gd name="T39" fmla="*/ 231 h 277"/>
                  <a:gd name="T40" fmla="*/ 373 w 675"/>
                  <a:gd name="T41" fmla="*/ 246 h 277"/>
                  <a:gd name="T42" fmla="*/ 355 w 675"/>
                  <a:gd name="T43" fmla="*/ 273 h 277"/>
                  <a:gd name="T44" fmla="*/ 357 w 675"/>
                  <a:gd name="T45" fmla="*/ 257 h 277"/>
                  <a:gd name="T46" fmla="*/ 346 w 675"/>
                  <a:gd name="T47" fmla="*/ 244 h 277"/>
                  <a:gd name="T48" fmla="*/ 320 w 675"/>
                  <a:gd name="T49" fmla="*/ 240 h 277"/>
                  <a:gd name="T50" fmla="*/ 289 w 675"/>
                  <a:gd name="T51" fmla="*/ 262 h 277"/>
                  <a:gd name="T52" fmla="*/ 267 w 675"/>
                  <a:gd name="T53" fmla="*/ 275 h 277"/>
                  <a:gd name="T54" fmla="*/ 194 w 675"/>
                  <a:gd name="T55" fmla="*/ 244 h 277"/>
                  <a:gd name="T56" fmla="*/ 170 w 675"/>
                  <a:gd name="T57" fmla="*/ 262 h 277"/>
                  <a:gd name="T58" fmla="*/ 143 w 675"/>
                  <a:gd name="T59" fmla="*/ 273 h 277"/>
                  <a:gd name="T60" fmla="*/ 124 w 675"/>
                  <a:gd name="T61" fmla="*/ 253 h 277"/>
                  <a:gd name="T62" fmla="*/ 110 w 675"/>
                  <a:gd name="T63" fmla="*/ 246 h 277"/>
                  <a:gd name="T64" fmla="*/ 89 w 675"/>
                  <a:gd name="T65" fmla="*/ 249 h 277"/>
                  <a:gd name="T66" fmla="*/ 62 w 675"/>
                  <a:gd name="T67" fmla="*/ 246 h 277"/>
                  <a:gd name="T68" fmla="*/ 84 w 675"/>
                  <a:gd name="T69" fmla="*/ 236 h 277"/>
                  <a:gd name="T70" fmla="*/ 60 w 675"/>
                  <a:gd name="T71" fmla="*/ 235 h 277"/>
                  <a:gd name="T72" fmla="*/ 64 w 675"/>
                  <a:gd name="T73" fmla="*/ 227 h 277"/>
                  <a:gd name="T74" fmla="*/ 62 w 675"/>
                  <a:gd name="T75" fmla="*/ 216 h 277"/>
                  <a:gd name="T76" fmla="*/ 46 w 675"/>
                  <a:gd name="T77" fmla="*/ 209 h 277"/>
                  <a:gd name="T78" fmla="*/ 40 w 675"/>
                  <a:gd name="T79" fmla="*/ 187 h 277"/>
                  <a:gd name="T80" fmla="*/ 13 w 675"/>
                  <a:gd name="T81" fmla="*/ 179 h 277"/>
                  <a:gd name="T82" fmla="*/ 9 w 675"/>
                  <a:gd name="T83" fmla="*/ 159 h 277"/>
                  <a:gd name="T84" fmla="*/ 18 w 675"/>
                  <a:gd name="T85" fmla="*/ 155 h 277"/>
                  <a:gd name="T86" fmla="*/ 25 w 675"/>
                  <a:gd name="T87" fmla="*/ 153 h 277"/>
                  <a:gd name="T88" fmla="*/ 20 w 675"/>
                  <a:gd name="T89" fmla="*/ 139 h 277"/>
                  <a:gd name="T90" fmla="*/ 20 w 675"/>
                  <a:gd name="T91" fmla="*/ 126 h 277"/>
                  <a:gd name="T92" fmla="*/ 14 w 675"/>
                  <a:gd name="T93" fmla="*/ 111 h 277"/>
                  <a:gd name="T94" fmla="*/ 2 w 675"/>
                  <a:gd name="T95" fmla="*/ 96 h 277"/>
                  <a:gd name="T96" fmla="*/ 25 w 675"/>
                  <a:gd name="T97" fmla="*/ 76 h 277"/>
                  <a:gd name="T98" fmla="*/ 49 w 675"/>
                  <a:gd name="T99" fmla="*/ 72 h 277"/>
                  <a:gd name="T100" fmla="*/ 84 w 675"/>
                  <a:gd name="T101" fmla="*/ 72 h 277"/>
                  <a:gd name="T102" fmla="*/ 95 w 675"/>
                  <a:gd name="T103" fmla="*/ 63 h 277"/>
                  <a:gd name="T104" fmla="*/ 104 w 675"/>
                  <a:gd name="T105" fmla="*/ 54 h 277"/>
                  <a:gd name="T106" fmla="*/ 99 w 675"/>
                  <a:gd name="T107" fmla="*/ 35 h 277"/>
                  <a:gd name="T108" fmla="*/ 175 w 675"/>
                  <a:gd name="T109" fmla="*/ 30 h 277"/>
                  <a:gd name="T110" fmla="*/ 280 w 675"/>
                  <a:gd name="T111" fmla="*/ 4 h 2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75"/>
                  <a:gd name="T169" fmla="*/ 0 h 277"/>
                  <a:gd name="T170" fmla="*/ 675 w 675"/>
                  <a:gd name="T171" fmla="*/ 277 h 2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75" h="277">
                    <a:moveTo>
                      <a:pt x="291" y="0"/>
                    </a:moveTo>
                    <a:lnTo>
                      <a:pt x="293" y="0"/>
                    </a:lnTo>
                    <a:lnTo>
                      <a:pt x="296" y="2"/>
                    </a:lnTo>
                    <a:lnTo>
                      <a:pt x="300" y="6"/>
                    </a:lnTo>
                    <a:lnTo>
                      <a:pt x="305" y="9"/>
                    </a:lnTo>
                    <a:lnTo>
                      <a:pt x="309" y="11"/>
                    </a:lnTo>
                    <a:lnTo>
                      <a:pt x="315" y="11"/>
                    </a:lnTo>
                    <a:lnTo>
                      <a:pt x="320" y="11"/>
                    </a:lnTo>
                    <a:lnTo>
                      <a:pt x="324" y="13"/>
                    </a:lnTo>
                    <a:lnTo>
                      <a:pt x="329" y="15"/>
                    </a:lnTo>
                    <a:lnTo>
                      <a:pt x="331" y="17"/>
                    </a:lnTo>
                    <a:lnTo>
                      <a:pt x="333" y="21"/>
                    </a:lnTo>
                    <a:lnTo>
                      <a:pt x="335" y="22"/>
                    </a:lnTo>
                    <a:lnTo>
                      <a:pt x="338" y="24"/>
                    </a:lnTo>
                    <a:lnTo>
                      <a:pt x="342" y="26"/>
                    </a:lnTo>
                    <a:lnTo>
                      <a:pt x="346" y="26"/>
                    </a:lnTo>
                    <a:lnTo>
                      <a:pt x="349" y="26"/>
                    </a:lnTo>
                    <a:lnTo>
                      <a:pt x="353" y="28"/>
                    </a:lnTo>
                    <a:lnTo>
                      <a:pt x="355" y="28"/>
                    </a:lnTo>
                    <a:lnTo>
                      <a:pt x="359" y="28"/>
                    </a:lnTo>
                    <a:lnTo>
                      <a:pt x="362" y="30"/>
                    </a:lnTo>
                    <a:lnTo>
                      <a:pt x="364" y="33"/>
                    </a:lnTo>
                    <a:lnTo>
                      <a:pt x="364" y="35"/>
                    </a:lnTo>
                    <a:lnTo>
                      <a:pt x="364" y="37"/>
                    </a:lnTo>
                    <a:lnTo>
                      <a:pt x="366" y="39"/>
                    </a:lnTo>
                    <a:lnTo>
                      <a:pt x="370" y="39"/>
                    </a:lnTo>
                    <a:lnTo>
                      <a:pt x="371" y="39"/>
                    </a:lnTo>
                    <a:lnTo>
                      <a:pt x="375" y="39"/>
                    </a:lnTo>
                    <a:lnTo>
                      <a:pt x="380" y="41"/>
                    </a:lnTo>
                    <a:lnTo>
                      <a:pt x="388" y="43"/>
                    </a:lnTo>
                    <a:lnTo>
                      <a:pt x="402" y="45"/>
                    </a:lnTo>
                    <a:lnTo>
                      <a:pt x="415" y="41"/>
                    </a:lnTo>
                    <a:lnTo>
                      <a:pt x="428" y="37"/>
                    </a:lnTo>
                    <a:lnTo>
                      <a:pt x="435" y="37"/>
                    </a:lnTo>
                    <a:lnTo>
                      <a:pt x="443" y="39"/>
                    </a:lnTo>
                    <a:lnTo>
                      <a:pt x="450" y="41"/>
                    </a:lnTo>
                    <a:lnTo>
                      <a:pt x="468" y="43"/>
                    </a:lnTo>
                    <a:lnTo>
                      <a:pt x="483" y="37"/>
                    </a:lnTo>
                    <a:lnTo>
                      <a:pt x="498" y="28"/>
                    </a:lnTo>
                    <a:lnTo>
                      <a:pt x="509" y="13"/>
                    </a:lnTo>
                    <a:lnTo>
                      <a:pt x="521" y="13"/>
                    </a:lnTo>
                    <a:lnTo>
                      <a:pt x="534" y="15"/>
                    </a:lnTo>
                    <a:lnTo>
                      <a:pt x="547" y="19"/>
                    </a:lnTo>
                    <a:lnTo>
                      <a:pt x="551" y="19"/>
                    </a:lnTo>
                    <a:lnTo>
                      <a:pt x="554" y="17"/>
                    </a:lnTo>
                    <a:lnTo>
                      <a:pt x="558" y="17"/>
                    </a:lnTo>
                    <a:lnTo>
                      <a:pt x="564" y="15"/>
                    </a:lnTo>
                    <a:lnTo>
                      <a:pt x="569" y="15"/>
                    </a:lnTo>
                    <a:lnTo>
                      <a:pt x="573" y="15"/>
                    </a:lnTo>
                    <a:lnTo>
                      <a:pt x="576" y="15"/>
                    </a:lnTo>
                    <a:lnTo>
                      <a:pt x="576" y="19"/>
                    </a:lnTo>
                    <a:lnTo>
                      <a:pt x="574" y="22"/>
                    </a:lnTo>
                    <a:lnTo>
                      <a:pt x="574" y="26"/>
                    </a:lnTo>
                    <a:lnTo>
                      <a:pt x="574" y="30"/>
                    </a:lnTo>
                    <a:lnTo>
                      <a:pt x="578" y="33"/>
                    </a:lnTo>
                    <a:lnTo>
                      <a:pt x="582" y="35"/>
                    </a:lnTo>
                    <a:lnTo>
                      <a:pt x="585" y="37"/>
                    </a:lnTo>
                    <a:lnTo>
                      <a:pt x="589" y="37"/>
                    </a:lnTo>
                    <a:lnTo>
                      <a:pt x="593" y="39"/>
                    </a:lnTo>
                    <a:lnTo>
                      <a:pt x="596" y="43"/>
                    </a:lnTo>
                    <a:lnTo>
                      <a:pt x="598" y="46"/>
                    </a:lnTo>
                    <a:lnTo>
                      <a:pt x="598" y="50"/>
                    </a:lnTo>
                    <a:lnTo>
                      <a:pt x="598" y="56"/>
                    </a:lnTo>
                    <a:lnTo>
                      <a:pt x="598" y="61"/>
                    </a:lnTo>
                    <a:lnTo>
                      <a:pt x="598" y="65"/>
                    </a:lnTo>
                    <a:lnTo>
                      <a:pt x="602" y="68"/>
                    </a:lnTo>
                    <a:lnTo>
                      <a:pt x="606" y="70"/>
                    </a:lnTo>
                    <a:lnTo>
                      <a:pt x="609" y="72"/>
                    </a:lnTo>
                    <a:lnTo>
                      <a:pt x="615" y="74"/>
                    </a:lnTo>
                    <a:lnTo>
                      <a:pt x="620" y="76"/>
                    </a:lnTo>
                    <a:lnTo>
                      <a:pt x="626" y="78"/>
                    </a:lnTo>
                    <a:lnTo>
                      <a:pt x="629" y="80"/>
                    </a:lnTo>
                    <a:lnTo>
                      <a:pt x="631" y="83"/>
                    </a:lnTo>
                    <a:lnTo>
                      <a:pt x="633" y="87"/>
                    </a:lnTo>
                    <a:lnTo>
                      <a:pt x="635" y="91"/>
                    </a:lnTo>
                    <a:lnTo>
                      <a:pt x="637" y="92"/>
                    </a:lnTo>
                    <a:lnTo>
                      <a:pt x="639" y="94"/>
                    </a:lnTo>
                    <a:lnTo>
                      <a:pt x="639" y="96"/>
                    </a:lnTo>
                    <a:lnTo>
                      <a:pt x="639" y="98"/>
                    </a:lnTo>
                    <a:lnTo>
                      <a:pt x="637" y="98"/>
                    </a:lnTo>
                    <a:lnTo>
                      <a:pt x="637" y="102"/>
                    </a:lnTo>
                    <a:lnTo>
                      <a:pt x="637" y="104"/>
                    </a:lnTo>
                    <a:lnTo>
                      <a:pt x="637" y="105"/>
                    </a:lnTo>
                    <a:lnTo>
                      <a:pt x="637" y="107"/>
                    </a:lnTo>
                    <a:lnTo>
                      <a:pt x="637" y="111"/>
                    </a:lnTo>
                    <a:lnTo>
                      <a:pt x="633" y="113"/>
                    </a:lnTo>
                    <a:lnTo>
                      <a:pt x="631" y="113"/>
                    </a:lnTo>
                    <a:lnTo>
                      <a:pt x="628" y="111"/>
                    </a:lnTo>
                    <a:lnTo>
                      <a:pt x="626" y="111"/>
                    </a:lnTo>
                    <a:lnTo>
                      <a:pt x="624" y="111"/>
                    </a:lnTo>
                    <a:lnTo>
                      <a:pt x="624" y="115"/>
                    </a:lnTo>
                    <a:lnTo>
                      <a:pt x="626" y="118"/>
                    </a:lnTo>
                    <a:lnTo>
                      <a:pt x="628" y="129"/>
                    </a:lnTo>
                    <a:lnTo>
                      <a:pt x="631" y="140"/>
                    </a:lnTo>
                    <a:lnTo>
                      <a:pt x="637" y="150"/>
                    </a:lnTo>
                    <a:lnTo>
                      <a:pt x="639" y="152"/>
                    </a:lnTo>
                    <a:lnTo>
                      <a:pt x="639" y="155"/>
                    </a:lnTo>
                    <a:lnTo>
                      <a:pt x="639" y="161"/>
                    </a:lnTo>
                    <a:lnTo>
                      <a:pt x="639" y="164"/>
                    </a:lnTo>
                    <a:lnTo>
                      <a:pt x="639" y="168"/>
                    </a:lnTo>
                    <a:lnTo>
                      <a:pt x="640" y="174"/>
                    </a:lnTo>
                    <a:lnTo>
                      <a:pt x="644" y="181"/>
                    </a:lnTo>
                    <a:lnTo>
                      <a:pt x="650" y="185"/>
                    </a:lnTo>
                    <a:lnTo>
                      <a:pt x="651" y="187"/>
                    </a:lnTo>
                    <a:lnTo>
                      <a:pt x="655" y="187"/>
                    </a:lnTo>
                    <a:lnTo>
                      <a:pt x="659" y="187"/>
                    </a:lnTo>
                    <a:lnTo>
                      <a:pt x="661" y="188"/>
                    </a:lnTo>
                    <a:lnTo>
                      <a:pt x="662" y="190"/>
                    </a:lnTo>
                    <a:lnTo>
                      <a:pt x="664" y="194"/>
                    </a:lnTo>
                    <a:lnTo>
                      <a:pt x="664" y="198"/>
                    </a:lnTo>
                    <a:lnTo>
                      <a:pt x="664" y="203"/>
                    </a:lnTo>
                    <a:lnTo>
                      <a:pt x="666" y="205"/>
                    </a:lnTo>
                    <a:lnTo>
                      <a:pt x="670" y="207"/>
                    </a:lnTo>
                    <a:lnTo>
                      <a:pt x="671" y="209"/>
                    </a:lnTo>
                    <a:lnTo>
                      <a:pt x="673" y="212"/>
                    </a:lnTo>
                    <a:lnTo>
                      <a:pt x="675" y="214"/>
                    </a:lnTo>
                    <a:lnTo>
                      <a:pt x="673" y="218"/>
                    </a:lnTo>
                    <a:lnTo>
                      <a:pt x="671" y="220"/>
                    </a:lnTo>
                    <a:lnTo>
                      <a:pt x="668" y="222"/>
                    </a:lnTo>
                    <a:lnTo>
                      <a:pt x="666" y="223"/>
                    </a:lnTo>
                    <a:lnTo>
                      <a:pt x="662" y="223"/>
                    </a:lnTo>
                    <a:lnTo>
                      <a:pt x="659" y="223"/>
                    </a:lnTo>
                    <a:lnTo>
                      <a:pt x="657" y="222"/>
                    </a:lnTo>
                    <a:lnTo>
                      <a:pt x="655" y="220"/>
                    </a:lnTo>
                    <a:lnTo>
                      <a:pt x="653" y="218"/>
                    </a:lnTo>
                    <a:lnTo>
                      <a:pt x="651" y="214"/>
                    </a:lnTo>
                    <a:lnTo>
                      <a:pt x="650" y="212"/>
                    </a:lnTo>
                    <a:lnTo>
                      <a:pt x="644" y="211"/>
                    </a:lnTo>
                    <a:lnTo>
                      <a:pt x="639" y="211"/>
                    </a:lnTo>
                    <a:lnTo>
                      <a:pt x="635" y="211"/>
                    </a:lnTo>
                    <a:lnTo>
                      <a:pt x="629" y="209"/>
                    </a:lnTo>
                    <a:lnTo>
                      <a:pt x="613" y="203"/>
                    </a:lnTo>
                    <a:lnTo>
                      <a:pt x="596" y="201"/>
                    </a:lnTo>
                    <a:lnTo>
                      <a:pt x="591" y="201"/>
                    </a:lnTo>
                    <a:lnTo>
                      <a:pt x="587" y="203"/>
                    </a:lnTo>
                    <a:lnTo>
                      <a:pt x="585" y="205"/>
                    </a:lnTo>
                    <a:lnTo>
                      <a:pt x="582" y="207"/>
                    </a:lnTo>
                    <a:lnTo>
                      <a:pt x="580" y="211"/>
                    </a:lnTo>
                    <a:lnTo>
                      <a:pt x="576" y="214"/>
                    </a:lnTo>
                    <a:lnTo>
                      <a:pt x="574" y="211"/>
                    </a:lnTo>
                    <a:lnTo>
                      <a:pt x="573" y="209"/>
                    </a:lnTo>
                    <a:lnTo>
                      <a:pt x="569" y="207"/>
                    </a:lnTo>
                    <a:lnTo>
                      <a:pt x="567" y="205"/>
                    </a:lnTo>
                    <a:lnTo>
                      <a:pt x="564" y="205"/>
                    </a:lnTo>
                    <a:lnTo>
                      <a:pt x="556" y="209"/>
                    </a:lnTo>
                    <a:lnTo>
                      <a:pt x="549" y="211"/>
                    </a:lnTo>
                    <a:lnTo>
                      <a:pt x="542" y="212"/>
                    </a:lnTo>
                    <a:lnTo>
                      <a:pt x="518" y="216"/>
                    </a:lnTo>
                    <a:lnTo>
                      <a:pt x="494" y="222"/>
                    </a:lnTo>
                    <a:lnTo>
                      <a:pt x="470" y="229"/>
                    </a:lnTo>
                    <a:lnTo>
                      <a:pt x="450" y="235"/>
                    </a:lnTo>
                    <a:lnTo>
                      <a:pt x="430" y="231"/>
                    </a:lnTo>
                    <a:lnTo>
                      <a:pt x="428" y="229"/>
                    </a:lnTo>
                    <a:lnTo>
                      <a:pt x="424" y="229"/>
                    </a:lnTo>
                    <a:lnTo>
                      <a:pt x="423" y="229"/>
                    </a:lnTo>
                    <a:lnTo>
                      <a:pt x="421" y="229"/>
                    </a:lnTo>
                    <a:lnTo>
                      <a:pt x="419" y="231"/>
                    </a:lnTo>
                    <a:lnTo>
                      <a:pt x="413" y="235"/>
                    </a:lnTo>
                    <a:lnTo>
                      <a:pt x="406" y="236"/>
                    </a:lnTo>
                    <a:lnTo>
                      <a:pt x="397" y="238"/>
                    </a:lnTo>
                    <a:lnTo>
                      <a:pt x="388" y="238"/>
                    </a:lnTo>
                    <a:lnTo>
                      <a:pt x="384" y="236"/>
                    </a:lnTo>
                    <a:lnTo>
                      <a:pt x="379" y="235"/>
                    </a:lnTo>
                    <a:lnTo>
                      <a:pt x="373" y="235"/>
                    </a:lnTo>
                    <a:lnTo>
                      <a:pt x="373" y="246"/>
                    </a:lnTo>
                    <a:lnTo>
                      <a:pt x="373" y="259"/>
                    </a:lnTo>
                    <a:lnTo>
                      <a:pt x="373" y="262"/>
                    </a:lnTo>
                    <a:lnTo>
                      <a:pt x="373" y="268"/>
                    </a:lnTo>
                    <a:lnTo>
                      <a:pt x="370" y="271"/>
                    </a:lnTo>
                    <a:lnTo>
                      <a:pt x="368" y="273"/>
                    </a:lnTo>
                    <a:lnTo>
                      <a:pt x="362" y="275"/>
                    </a:lnTo>
                    <a:lnTo>
                      <a:pt x="359" y="273"/>
                    </a:lnTo>
                    <a:lnTo>
                      <a:pt x="355" y="273"/>
                    </a:lnTo>
                    <a:lnTo>
                      <a:pt x="351" y="271"/>
                    </a:lnTo>
                    <a:lnTo>
                      <a:pt x="349" y="270"/>
                    </a:lnTo>
                    <a:lnTo>
                      <a:pt x="348" y="268"/>
                    </a:lnTo>
                    <a:lnTo>
                      <a:pt x="348" y="264"/>
                    </a:lnTo>
                    <a:lnTo>
                      <a:pt x="349" y="262"/>
                    </a:lnTo>
                    <a:lnTo>
                      <a:pt x="351" y="260"/>
                    </a:lnTo>
                    <a:lnTo>
                      <a:pt x="355" y="259"/>
                    </a:lnTo>
                    <a:lnTo>
                      <a:pt x="357" y="257"/>
                    </a:lnTo>
                    <a:lnTo>
                      <a:pt x="359" y="255"/>
                    </a:lnTo>
                    <a:lnTo>
                      <a:pt x="359" y="251"/>
                    </a:lnTo>
                    <a:lnTo>
                      <a:pt x="357" y="247"/>
                    </a:lnTo>
                    <a:lnTo>
                      <a:pt x="355" y="244"/>
                    </a:lnTo>
                    <a:lnTo>
                      <a:pt x="353" y="242"/>
                    </a:lnTo>
                    <a:lnTo>
                      <a:pt x="351" y="240"/>
                    </a:lnTo>
                    <a:lnTo>
                      <a:pt x="348" y="242"/>
                    </a:lnTo>
                    <a:lnTo>
                      <a:pt x="346" y="244"/>
                    </a:lnTo>
                    <a:lnTo>
                      <a:pt x="344" y="246"/>
                    </a:lnTo>
                    <a:lnTo>
                      <a:pt x="342" y="247"/>
                    </a:lnTo>
                    <a:lnTo>
                      <a:pt x="338" y="249"/>
                    </a:lnTo>
                    <a:lnTo>
                      <a:pt x="333" y="251"/>
                    </a:lnTo>
                    <a:lnTo>
                      <a:pt x="331" y="249"/>
                    </a:lnTo>
                    <a:lnTo>
                      <a:pt x="327" y="247"/>
                    </a:lnTo>
                    <a:lnTo>
                      <a:pt x="324" y="244"/>
                    </a:lnTo>
                    <a:lnTo>
                      <a:pt x="320" y="240"/>
                    </a:lnTo>
                    <a:lnTo>
                      <a:pt x="316" y="238"/>
                    </a:lnTo>
                    <a:lnTo>
                      <a:pt x="313" y="238"/>
                    </a:lnTo>
                    <a:lnTo>
                      <a:pt x="307" y="238"/>
                    </a:lnTo>
                    <a:lnTo>
                      <a:pt x="304" y="240"/>
                    </a:lnTo>
                    <a:lnTo>
                      <a:pt x="298" y="244"/>
                    </a:lnTo>
                    <a:lnTo>
                      <a:pt x="294" y="249"/>
                    </a:lnTo>
                    <a:lnTo>
                      <a:pt x="291" y="255"/>
                    </a:lnTo>
                    <a:lnTo>
                      <a:pt x="289" y="262"/>
                    </a:lnTo>
                    <a:lnTo>
                      <a:pt x="287" y="266"/>
                    </a:lnTo>
                    <a:lnTo>
                      <a:pt x="287" y="270"/>
                    </a:lnTo>
                    <a:lnTo>
                      <a:pt x="285" y="271"/>
                    </a:lnTo>
                    <a:lnTo>
                      <a:pt x="283" y="271"/>
                    </a:lnTo>
                    <a:lnTo>
                      <a:pt x="280" y="271"/>
                    </a:lnTo>
                    <a:lnTo>
                      <a:pt x="276" y="273"/>
                    </a:lnTo>
                    <a:lnTo>
                      <a:pt x="274" y="273"/>
                    </a:lnTo>
                    <a:lnTo>
                      <a:pt x="267" y="275"/>
                    </a:lnTo>
                    <a:lnTo>
                      <a:pt x="258" y="277"/>
                    </a:lnTo>
                    <a:lnTo>
                      <a:pt x="249" y="277"/>
                    </a:lnTo>
                    <a:lnTo>
                      <a:pt x="243" y="273"/>
                    </a:lnTo>
                    <a:lnTo>
                      <a:pt x="232" y="262"/>
                    </a:lnTo>
                    <a:lnTo>
                      <a:pt x="219" y="255"/>
                    </a:lnTo>
                    <a:lnTo>
                      <a:pt x="207" y="249"/>
                    </a:lnTo>
                    <a:lnTo>
                      <a:pt x="201" y="246"/>
                    </a:lnTo>
                    <a:lnTo>
                      <a:pt x="194" y="244"/>
                    </a:lnTo>
                    <a:lnTo>
                      <a:pt x="186" y="242"/>
                    </a:lnTo>
                    <a:lnTo>
                      <a:pt x="179" y="242"/>
                    </a:lnTo>
                    <a:lnTo>
                      <a:pt x="175" y="244"/>
                    </a:lnTo>
                    <a:lnTo>
                      <a:pt x="177" y="251"/>
                    </a:lnTo>
                    <a:lnTo>
                      <a:pt x="177" y="255"/>
                    </a:lnTo>
                    <a:lnTo>
                      <a:pt x="175" y="257"/>
                    </a:lnTo>
                    <a:lnTo>
                      <a:pt x="174" y="260"/>
                    </a:lnTo>
                    <a:lnTo>
                      <a:pt x="170" y="262"/>
                    </a:lnTo>
                    <a:lnTo>
                      <a:pt x="166" y="264"/>
                    </a:lnTo>
                    <a:lnTo>
                      <a:pt x="163" y="266"/>
                    </a:lnTo>
                    <a:lnTo>
                      <a:pt x="159" y="266"/>
                    </a:lnTo>
                    <a:lnTo>
                      <a:pt x="155" y="268"/>
                    </a:lnTo>
                    <a:lnTo>
                      <a:pt x="152" y="270"/>
                    </a:lnTo>
                    <a:lnTo>
                      <a:pt x="148" y="271"/>
                    </a:lnTo>
                    <a:lnTo>
                      <a:pt x="146" y="273"/>
                    </a:lnTo>
                    <a:lnTo>
                      <a:pt x="143" y="273"/>
                    </a:lnTo>
                    <a:lnTo>
                      <a:pt x="139" y="273"/>
                    </a:lnTo>
                    <a:lnTo>
                      <a:pt x="135" y="271"/>
                    </a:lnTo>
                    <a:lnTo>
                      <a:pt x="130" y="268"/>
                    </a:lnTo>
                    <a:lnTo>
                      <a:pt x="126" y="262"/>
                    </a:lnTo>
                    <a:lnTo>
                      <a:pt x="122" y="259"/>
                    </a:lnTo>
                    <a:lnTo>
                      <a:pt x="122" y="255"/>
                    </a:lnTo>
                    <a:lnTo>
                      <a:pt x="122" y="253"/>
                    </a:lnTo>
                    <a:lnTo>
                      <a:pt x="124" y="253"/>
                    </a:lnTo>
                    <a:lnTo>
                      <a:pt x="126" y="251"/>
                    </a:lnTo>
                    <a:lnTo>
                      <a:pt x="126" y="249"/>
                    </a:lnTo>
                    <a:lnTo>
                      <a:pt x="124" y="247"/>
                    </a:lnTo>
                    <a:lnTo>
                      <a:pt x="122" y="247"/>
                    </a:lnTo>
                    <a:lnTo>
                      <a:pt x="121" y="247"/>
                    </a:lnTo>
                    <a:lnTo>
                      <a:pt x="117" y="247"/>
                    </a:lnTo>
                    <a:lnTo>
                      <a:pt x="113" y="247"/>
                    </a:lnTo>
                    <a:lnTo>
                      <a:pt x="110" y="246"/>
                    </a:lnTo>
                    <a:lnTo>
                      <a:pt x="106" y="246"/>
                    </a:lnTo>
                    <a:lnTo>
                      <a:pt x="106" y="244"/>
                    </a:lnTo>
                    <a:lnTo>
                      <a:pt x="106" y="246"/>
                    </a:lnTo>
                    <a:lnTo>
                      <a:pt x="102" y="247"/>
                    </a:lnTo>
                    <a:lnTo>
                      <a:pt x="100" y="247"/>
                    </a:lnTo>
                    <a:lnTo>
                      <a:pt x="97" y="249"/>
                    </a:lnTo>
                    <a:lnTo>
                      <a:pt x="93" y="249"/>
                    </a:lnTo>
                    <a:lnTo>
                      <a:pt x="89" y="249"/>
                    </a:lnTo>
                    <a:lnTo>
                      <a:pt x="88" y="249"/>
                    </a:lnTo>
                    <a:lnTo>
                      <a:pt x="82" y="247"/>
                    </a:lnTo>
                    <a:lnTo>
                      <a:pt x="78" y="247"/>
                    </a:lnTo>
                    <a:lnTo>
                      <a:pt x="73" y="247"/>
                    </a:lnTo>
                    <a:lnTo>
                      <a:pt x="68" y="247"/>
                    </a:lnTo>
                    <a:lnTo>
                      <a:pt x="64" y="247"/>
                    </a:lnTo>
                    <a:lnTo>
                      <a:pt x="62" y="247"/>
                    </a:lnTo>
                    <a:lnTo>
                      <a:pt x="62" y="246"/>
                    </a:lnTo>
                    <a:lnTo>
                      <a:pt x="62" y="244"/>
                    </a:lnTo>
                    <a:lnTo>
                      <a:pt x="64" y="242"/>
                    </a:lnTo>
                    <a:lnTo>
                      <a:pt x="66" y="240"/>
                    </a:lnTo>
                    <a:lnTo>
                      <a:pt x="69" y="240"/>
                    </a:lnTo>
                    <a:lnTo>
                      <a:pt x="73" y="240"/>
                    </a:lnTo>
                    <a:lnTo>
                      <a:pt x="77" y="238"/>
                    </a:lnTo>
                    <a:lnTo>
                      <a:pt x="80" y="238"/>
                    </a:lnTo>
                    <a:lnTo>
                      <a:pt x="84" y="236"/>
                    </a:lnTo>
                    <a:lnTo>
                      <a:pt x="86" y="233"/>
                    </a:lnTo>
                    <a:lnTo>
                      <a:pt x="84" y="233"/>
                    </a:lnTo>
                    <a:lnTo>
                      <a:pt x="80" y="233"/>
                    </a:lnTo>
                    <a:lnTo>
                      <a:pt x="77" y="233"/>
                    </a:lnTo>
                    <a:lnTo>
                      <a:pt x="71" y="233"/>
                    </a:lnTo>
                    <a:lnTo>
                      <a:pt x="68" y="235"/>
                    </a:lnTo>
                    <a:lnTo>
                      <a:pt x="62" y="235"/>
                    </a:lnTo>
                    <a:lnTo>
                      <a:pt x="60" y="235"/>
                    </a:lnTo>
                    <a:lnTo>
                      <a:pt x="58" y="235"/>
                    </a:lnTo>
                    <a:lnTo>
                      <a:pt x="58" y="231"/>
                    </a:lnTo>
                    <a:lnTo>
                      <a:pt x="58" y="229"/>
                    </a:lnTo>
                    <a:lnTo>
                      <a:pt x="58" y="227"/>
                    </a:lnTo>
                    <a:lnTo>
                      <a:pt x="60" y="227"/>
                    </a:lnTo>
                    <a:lnTo>
                      <a:pt x="62" y="227"/>
                    </a:lnTo>
                    <a:lnTo>
                      <a:pt x="64" y="227"/>
                    </a:lnTo>
                    <a:lnTo>
                      <a:pt x="66" y="225"/>
                    </a:lnTo>
                    <a:lnTo>
                      <a:pt x="68" y="223"/>
                    </a:lnTo>
                    <a:lnTo>
                      <a:pt x="69" y="222"/>
                    </a:lnTo>
                    <a:lnTo>
                      <a:pt x="69" y="218"/>
                    </a:lnTo>
                    <a:lnTo>
                      <a:pt x="68" y="216"/>
                    </a:lnTo>
                    <a:lnTo>
                      <a:pt x="64" y="216"/>
                    </a:lnTo>
                    <a:lnTo>
                      <a:pt x="62" y="216"/>
                    </a:lnTo>
                    <a:lnTo>
                      <a:pt x="60" y="216"/>
                    </a:lnTo>
                    <a:lnTo>
                      <a:pt x="58" y="216"/>
                    </a:lnTo>
                    <a:lnTo>
                      <a:pt x="57" y="214"/>
                    </a:lnTo>
                    <a:lnTo>
                      <a:pt x="55" y="212"/>
                    </a:lnTo>
                    <a:lnTo>
                      <a:pt x="53" y="211"/>
                    </a:lnTo>
                    <a:lnTo>
                      <a:pt x="49" y="209"/>
                    </a:lnTo>
                    <a:lnTo>
                      <a:pt x="47" y="209"/>
                    </a:lnTo>
                    <a:lnTo>
                      <a:pt x="46" y="209"/>
                    </a:lnTo>
                    <a:lnTo>
                      <a:pt x="42" y="209"/>
                    </a:lnTo>
                    <a:lnTo>
                      <a:pt x="42" y="207"/>
                    </a:lnTo>
                    <a:lnTo>
                      <a:pt x="42" y="203"/>
                    </a:lnTo>
                    <a:lnTo>
                      <a:pt x="42" y="200"/>
                    </a:lnTo>
                    <a:lnTo>
                      <a:pt x="44" y="196"/>
                    </a:lnTo>
                    <a:lnTo>
                      <a:pt x="44" y="194"/>
                    </a:lnTo>
                    <a:lnTo>
                      <a:pt x="42" y="190"/>
                    </a:lnTo>
                    <a:lnTo>
                      <a:pt x="40" y="187"/>
                    </a:lnTo>
                    <a:lnTo>
                      <a:pt x="38" y="185"/>
                    </a:lnTo>
                    <a:lnTo>
                      <a:pt x="35" y="181"/>
                    </a:lnTo>
                    <a:lnTo>
                      <a:pt x="29" y="179"/>
                    </a:lnTo>
                    <a:lnTo>
                      <a:pt x="25" y="177"/>
                    </a:lnTo>
                    <a:lnTo>
                      <a:pt x="22" y="176"/>
                    </a:lnTo>
                    <a:lnTo>
                      <a:pt x="18" y="177"/>
                    </a:lnTo>
                    <a:lnTo>
                      <a:pt x="16" y="177"/>
                    </a:lnTo>
                    <a:lnTo>
                      <a:pt x="13" y="179"/>
                    </a:lnTo>
                    <a:lnTo>
                      <a:pt x="11" y="181"/>
                    </a:lnTo>
                    <a:lnTo>
                      <a:pt x="11" y="179"/>
                    </a:lnTo>
                    <a:lnTo>
                      <a:pt x="11" y="177"/>
                    </a:lnTo>
                    <a:lnTo>
                      <a:pt x="13" y="174"/>
                    </a:lnTo>
                    <a:lnTo>
                      <a:pt x="13" y="168"/>
                    </a:lnTo>
                    <a:lnTo>
                      <a:pt x="13" y="164"/>
                    </a:lnTo>
                    <a:lnTo>
                      <a:pt x="11" y="161"/>
                    </a:lnTo>
                    <a:lnTo>
                      <a:pt x="9" y="159"/>
                    </a:lnTo>
                    <a:lnTo>
                      <a:pt x="7" y="155"/>
                    </a:lnTo>
                    <a:lnTo>
                      <a:pt x="5" y="152"/>
                    </a:lnTo>
                    <a:lnTo>
                      <a:pt x="7" y="150"/>
                    </a:lnTo>
                    <a:lnTo>
                      <a:pt x="9" y="150"/>
                    </a:lnTo>
                    <a:lnTo>
                      <a:pt x="11" y="150"/>
                    </a:lnTo>
                    <a:lnTo>
                      <a:pt x="14" y="152"/>
                    </a:lnTo>
                    <a:lnTo>
                      <a:pt x="16" y="153"/>
                    </a:lnTo>
                    <a:lnTo>
                      <a:pt x="18" y="155"/>
                    </a:lnTo>
                    <a:lnTo>
                      <a:pt x="20" y="157"/>
                    </a:lnTo>
                    <a:lnTo>
                      <a:pt x="20" y="159"/>
                    </a:lnTo>
                    <a:lnTo>
                      <a:pt x="20" y="157"/>
                    </a:lnTo>
                    <a:lnTo>
                      <a:pt x="20" y="155"/>
                    </a:lnTo>
                    <a:lnTo>
                      <a:pt x="22" y="153"/>
                    </a:lnTo>
                    <a:lnTo>
                      <a:pt x="24" y="153"/>
                    </a:lnTo>
                    <a:lnTo>
                      <a:pt x="25" y="153"/>
                    </a:lnTo>
                    <a:lnTo>
                      <a:pt x="27" y="152"/>
                    </a:lnTo>
                    <a:lnTo>
                      <a:pt x="25" y="150"/>
                    </a:lnTo>
                    <a:lnTo>
                      <a:pt x="25" y="148"/>
                    </a:lnTo>
                    <a:lnTo>
                      <a:pt x="24" y="146"/>
                    </a:lnTo>
                    <a:lnTo>
                      <a:pt x="20" y="142"/>
                    </a:lnTo>
                    <a:lnTo>
                      <a:pt x="20" y="140"/>
                    </a:lnTo>
                    <a:lnTo>
                      <a:pt x="20" y="139"/>
                    </a:lnTo>
                    <a:lnTo>
                      <a:pt x="22" y="139"/>
                    </a:lnTo>
                    <a:lnTo>
                      <a:pt x="24" y="137"/>
                    </a:lnTo>
                    <a:lnTo>
                      <a:pt x="25" y="137"/>
                    </a:lnTo>
                    <a:lnTo>
                      <a:pt x="24" y="135"/>
                    </a:lnTo>
                    <a:lnTo>
                      <a:pt x="22" y="131"/>
                    </a:lnTo>
                    <a:lnTo>
                      <a:pt x="20" y="129"/>
                    </a:lnTo>
                    <a:lnTo>
                      <a:pt x="20" y="128"/>
                    </a:lnTo>
                    <a:lnTo>
                      <a:pt x="20" y="126"/>
                    </a:lnTo>
                    <a:lnTo>
                      <a:pt x="16" y="122"/>
                    </a:lnTo>
                    <a:lnTo>
                      <a:pt x="13" y="120"/>
                    </a:lnTo>
                    <a:lnTo>
                      <a:pt x="11" y="116"/>
                    </a:lnTo>
                    <a:lnTo>
                      <a:pt x="11" y="115"/>
                    </a:lnTo>
                    <a:lnTo>
                      <a:pt x="14" y="113"/>
                    </a:lnTo>
                    <a:lnTo>
                      <a:pt x="20" y="111"/>
                    </a:lnTo>
                    <a:lnTo>
                      <a:pt x="18" y="111"/>
                    </a:lnTo>
                    <a:lnTo>
                      <a:pt x="14" y="111"/>
                    </a:lnTo>
                    <a:lnTo>
                      <a:pt x="11" y="111"/>
                    </a:lnTo>
                    <a:lnTo>
                      <a:pt x="7" y="111"/>
                    </a:lnTo>
                    <a:lnTo>
                      <a:pt x="3" y="111"/>
                    </a:lnTo>
                    <a:lnTo>
                      <a:pt x="2" y="109"/>
                    </a:lnTo>
                    <a:lnTo>
                      <a:pt x="2" y="107"/>
                    </a:lnTo>
                    <a:lnTo>
                      <a:pt x="2" y="105"/>
                    </a:lnTo>
                    <a:lnTo>
                      <a:pt x="2" y="100"/>
                    </a:lnTo>
                    <a:lnTo>
                      <a:pt x="2" y="96"/>
                    </a:lnTo>
                    <a:lnTo>
                      <a:pt x="0" y="92"/>
                    </a:lnTo>
                    <a:lnTo>
                      <a:pt x="0" y="89"/>
                    </a:lnTo>
                    <a:lnTo>
                      <a:pt x="0" y="87"/>
                    </a:lnTo>
                    <a:lnTo>
                      <a:pt x="3" y="85"/>
                    </a:lnTo>
                    <a:lnTo>
                      <a:pt x="9" y="85"/>
                    </a:lnTo>
                    <a:lnTo>
                      <a:pt x="14" y="83"/>
                    </a:lnTo>
                    <a:lnTo>
                      <a:pt x="18" y="83"/>
                    </a:lnTo>
                    <a:lnTo>
                      <a:pt x="25" y="76"/>
                    </a:lnTo>
                    <a:lnTo>
                      <a:pt x="35" y="70"/>
                    </a:lnTo>
                    <a:lnTo>
                      <a:pt x="36" y="68"/>
                    </a:lnTo>
                    <a:lnTo>
                      <a:pt x="40" y="70"/>
                    </a:lnTo>
                    <a:lnTo>
                      <a:pt x="42" y="72"/>
                    </a:lnTo>
                    <a:lnTo>
                      <a:pt x="44" y="74"/>
                    </a:lnTo>
                    <a:lnTo>
                      <a:pt x="46" y="74"/>
                    </a:lnTo>
                    <a:lnTo>
                      <a:pt x="49" y="72"/>
                    </a:lnTo>
                    <a:lnTo>
                      <a:pt x="53" y="70"/>
                    </a:lnTo>
                    <a:lnTo>
                      <a:pt x="55" y="68"/>
                    </a:lnTo>
                    <a:lnTo>
                      <a:pt x="58" y="70"/>
                    </a:lnTo>
                    <a:lnTo>
                      <a:pt x="62" y="70"/>
                    </a:lnTo>
                    <a:lnTo>
                      <a:pt x="66" y="72"/>
                    </a:lnTo>
                    <a:lnTo>
                      <a:pt x="80" y="72"/>
                    </a:lnTo>
                    <a:lnTo>
                      <a:pt x="84" y="72"/>
                    </a:lnTo>
                    <a:lnTo>
                      <a:pt x="88" y="72"/>
                    </a:lnTo>
                    <a:lnTo>
                      <a:pt x="93" y="70"/>
                    </a:lnTo>
                    <a:lnTo>
                      <a:pt x="97" y="70"/>
                    </a:lnTo>
                    <a:lnTo>
                      <a:pt x="99" y="68"/>
                    </a:lnTo>
                    <a:lnTo>
                      <a:pt x="97" y="65"/>
                    </a:lnTo>
                    <a:lnTo>
                      <a:pt x="95" y="65"/>
                    </a:lnTo>
                    <a:lnTo>
                      <a:pt x="95" y="63"/>
                    </a:lnTo>
                    <a:lnTo>
                      <a:pt x="97" y="61"/>
                    </a:lnTo>
                    <a:lnTo>
                      <a:pt x="102" y="61"/>
                    </a:lnTo>
                    <a:lnTo>
                      <a:pt x="111" y="61"/>
                    </a:lnTo>
                    <a:lnTo>
                      <a:pt x="121" y="59"/>
                    </a:lnTo>
                    <a:lnTo>
                      <a:pt x="132" y="57"/>
                    </a:lnTo>
                    <a:lnTo>
                      <a:pt x="119" y="54"/>
                    </a:lnTo>
                    <a:lnTo>
                      <a:pt x="104" y="54"/>
                    </a:lnTo>
                    <a:lnTo>
                      <a:pt x="93" y="52"/>
                    </a:lnTo>
                    <a:lnTo>
                      <a:pt x="89" y="50"/>
                    </a:lnTo>
                    <a:lnTo>
                      <a:pt x="88" y="48"/>
                    </a:lnTo>
                    <a:lnTo>
                      <a:pt x="89" y="45"/>
                    </a:lnTo>
                    <a:lnTo>
                      <a:pt x="91" y="41"/>
                    </a:lnTo>
                    <a:lnTo>
                      <a:pt x="93" y="39"/>
                    </a:lnTo>
                    <a:lnTo>
                      <a:pt x="95" y="37"/>
                    </a:lnTo>
                    <a:lnTo>
                      <a:pt x="99" y="35"/>
                    </a:lnTo>
                    <a:lnTo>
                      <a:pt x="113" y="37"/>
                    </a:lnTo>
                    <a:lnTo>
                      <a:pt x="130" y="41"/>
                    </a:lnTo>
                    <a:lnTo>
                      <a:pt x="144" y="45"/>
                    </a:lnTo>
                    <a:lnTo>
                      <a:pt x="159" y="43"/>
                    </a:lnTo>
                    <a:lnTo>
                      <a:pt x="163" y="41"/>
                    </a:lnTo>
                    <a:lnTo>
                      <a:pt x="168" y="37"/>
                    </a:lnTo>
                    <a:lnTo>
                      <a:pt x="172" y="33"/>
                    </a:lnTo>
                    <a:lnTo>
                      <a:pt x="175" y="30"/>
                    </a:lnTo>
                    <a:lnTo>
                      <a:pt x="183" y="26"/>
                    </a:lnTo>
                    <a:lnTo>
                      <a:pt x="192" y="24"/>
                    </a:lnTo>
                    <a:lnTo>
                      <a:pt x="207" y="19"/>
                    </a:lnTo>
                    <a:lnTo>
                      <a:pt x="221" y="11"/>
                    </a:lnTo>
                    <a:lnTo>
                      <a:pt x="236" y="8"/>
                    </a:lnTo>
                    <a:lnTo>
                      <a:pt x="251" y="6"/>
                    </a:lnTo>
                    <a:lnTo>
                      <a:pt x="267" y="8"/>
                    </a:lnTo>
                    <a:lnTo>
                      <a:pt x="280" y="4"/>
                    </a:lnTo>
                    <a:lnTo>
                      <a:pt x="285" y="0"/>
                    </a:lnTo>
                    <a:lnTo>
                      <a:pt x="287" y="0"/>
                    </a:lnTo>
                    <a:lnTo>
                      <a:pt x="29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1" name="Freeform 1587"/>
              <p:cNvSpPr>
                <a:spLocks/>
              </p:cNvSpPr>
              <p:nvPr/>
            </p:nvSpPr>
            <p:spPr bwMode="auto">
              <a:xfrm>
                <a:off x="5918200" y="2228850"/>
                <a:ext cx="219075" cy="100012"/>
              </a:xfrm>
              <a:custGeom>
                <a:avLst/>
                <a:gdLst>
                  <a:gd name="T0" fmla="*/ 33 w 276"/>
                  <a:gd name="T1" fmla="*/ 2 h 126"/>
                  <a:gd name="T2" fmla="*/ 65 w 276"/>
                  <a:gd name="T3" fmla="*/ 15 h 126"/>
                  <a:gd name="T4" fmla="*/ 111 w 276"/>
                  <a:gd name="T5" fmla="*/ 23 h 126"/>
                  <a:gd name="T6" fmla="*/ 141 w 276"/>
                  <a:gd name="T7" fmla="*/ 39 h 126"/>
                  <a:gd name="T8" fmla="*/ 159 w 276"/>
                  <a:gd name="T9" fmla="*/ 48 h 126"/>
                  <a:gd name="T10" fmla="*/ 170 w 276"/>
                  <a:gd name="T11" fmla="*/ 48 h 126"/>
                  <a:gd name="T12" fmla="*/ 190 w 276"/>
                  <a:gd name="T13" fmla="*/ 47 h 126"/>
                  <a:gd name="T14" fmla="*/ 219 w 276"/>
                  <a:gd name="T15" fmla="*/ 56 h 126"/>
                  <a:gd name="T16" fmla="*/ 238 w 276"/>
                  <a:gd name="T17" fmla="*/ 74 h 126"/>
                  <a:gd name="T18" fmla="*/ 256 w 276"/>
                  <a:gd name="T19" fmla="*/ 87 h 126"/>
                  <a:gd name="T20" fmla="*/ 265 w 276"/>
                  <a:gd name="T21" fmla="*/ 93 h 126"/>
                  <a:gd name="T22" fmla="*/ 270 w 276"/>
                  <a:gd name="T23" fmla="*/ 98 h 126"/>
                  <a:gd name="T24" fmla="*/ 274 w 276"/>
                  <a:gd name="T25" fmla="*/ 108 h 126"/>
                  <a:gd name="T26" fmla="*/ 276 w 276"/>
                  <a:gd name="T27" fmla="*/ 119 h 126"/>
                  <a:gd name="T28" fmla="*/ 272 w 276"/>
                  <a:gd name="T29" fmla="*/ 126 h 126"/>
                  <a:gd name="T30" fmla="*/ 258 w 276"/>
                  <a:gd name="T31" fmla="*/ 122 h 126"/>
                  <a:gd name="T32" fmla="*/ 247 w 276"/>
                  <a:gd name="T33" fmla="*/ 117 h 126"/>
                  <a:gd name="T34" fmla="*/ 206 w 276"/>
                  <a:gd name="T35" fmla="*/ 122 h 126"/>
                  <a:gd name="T36" fmla="*/ 188 w 276"/>
                  <a:gd name="T37" fmla="*/ 124 h 126"/>
                  <a:gd name="T38" fmla="*/ 168 w 276"/>
                  <a:gd name="T39" fmla="*/ 122 h 126"/>
                  <a:gd name="T40" fmla="*/ 162 w 276"/>
                  <a:gd name="T41" fmla="*/ 113 h 126"/>
                  <a:gd name="T42" fmla="*/ 164 w 276"/>
                  <a:gd name="T43" fmla="*/ 108 h 126"/>
                  <a:gd name="T44" fmla="*/ 164 w 276"/>
                  <a:gd name="T45" fmla="*/ 100 h 126"/>
                  <a:gd name="T46" fmla="*/ 157 w 276"/>
                  <a:gd name="T47" fmla="*/ 100 h 126"/>
                  <a:gd name="T48" fmla="*/ 146 w 276"/>
                  <a:gd name="T49" fmla="*/ 104 h 126"/>
                  <a:gd name="T50" fmla="*/ 128 w 276"/>
                  <a:gd name="T51" fmla="*/ 104 h 126"/>
                  <a:gd name="T52" fmla="*/ 111 w 276"/>
                  <a:gd name="T53" fmla="*/ 100 h 126"/>
                  <a:gd name="T54" fmla="*/ 100 w 276"/>
                  <a:gd name="T55" fmla="*/ 100 h 126"/>
                  <a:gd name="T56" fmla="*/ 97 w 276"/>
                  <a:gd name="T57" fmla="*/ 98 h 126"/>
                  <a:gd name="T58" fmla="*/ 95 w 276"/>
                  <a:gd name="T59" fmla="*/ 91 h 126"/>
                  <a:gd name="T60" fmla="*/ 95 w 276"/>
                  <a:gd name="T61" fmla="*/ 85 h 126"/>
                  <a:gd name="T62" fmla="*/ 95 w 276"/>
                  <a:gd name="T63" fmla="*/ 76 h 126"/>
                  <a:gd name="T64" fmla="*/ 93 w 276"/>
                  <a:gd name="T65" fmla="*/ 65 h 126"/>
                  <a:gd name="T66" fmla="*/ 86 w 276"/>
                  <a:gd name="T67" fmla="*/ 60 h 126"/>
                  <a:gd name="T68" fmla="*/ 82 w 276"/>
                  <a:gd name="T69" fmla="*/ 52 h 126"/>
                  <a:gd name="T70" fmla="*/ 75 w 276"/>
                  <a:gd name="T71" fmla="*/ 45 h 126"/>
                  <a:gd name="T72" fmla="*/ 65 w 276"/>
                  <a:gd name="T73" fmla="*/ 41 h 126"/>
                  <a:gd name="T74" fmla="*/ 56 w 276"/>
                  <a:gd name="T75" fmla="*/ 37 h 126"/>
                  <a:gd name="T76" fmla="*/ 33 w 276"/>
                  <a:gd name="T77" fmla="*/ 19 h 126"/>
                  <a:gd name="T78" fmla="*/ 11 w 276"/>
                  <a:gd name="T79" fmla="*/ 12 h 126"/>
                  <a:gd name="T80" fmla="*/ 0 w 276"/>
                  <a:gd name="T81" fmla="*/ 6 h 126"/>
                  <a:gd name="T82" fmla="*/ 22 w 276"/>
                  <a:gd name="T83" fmla="*/ 0 h 1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6"/>
                  <a:gd name="T127" fmla="*/ 0 h 126"/>
                  <a:gd name="T128" fmla="*/ 276 w 276"/>
                  <a:gd name="T129" fmla="*/ 126 h 12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6" h="126">
                    <a:moveTo>
                      <a:pt x="22" y="0"/>
                    </a:moveTo>
                    <a:lnTo>
                      <a:pt x="33" y="2"/>
                    </a:lnTo>
                    <a:lnTo>
                      <a:pt x="42" y="6"/>
                    </a:lnTo>
                    <a:lnTo>
                      <a:pt x="65" y="15"/>
                    </a:lnTo>
                    <a:lnTo>
                      <a:pt x="87" y="19"/>
                    </a:lnTo>
                    <a:lnTo>
                      <a:pt x="111" y="23"/>
                    </a:lnTo>
                    <a:lnTo>
                      <a:pt x="126" y="30"/>
                    </a:lnTo>
                    <a:lnTo>
                      <a:pt x="141" y="39"/>
                    </a:lnTo>
                    <a:lnTo>
                      <a:pt x="153" y="47"/>
                    </a:lnTo>
                    <a:lnTo>
                      <a:pt x="159" y="48"/>
                    </a:lnTo>
                    <a:lnTo>
                      <a:pt x="164" y="48"/>
                    </a:lnTo>
                    <a:lnTo>
                      <a:pt x="170" y="48"/>
                    </a:lnTo>
                    <a:lnTo>
                      <a:pt x="175" y="47"/>
                    </a:lnTo>
                    <a:lnTo>
                      <a:pt x="190" y="47"/>
                    </a:lnTo>
                    <a:lnTo>
                      <a:pt x="205" y="48"/>
                    </a:lnTo>
                    <a:lnTo>
                      <a:pt x="219" y="56"/>
                    </a:lnTo>
                    <a:lnTo>
                      <a:pt x="230" y="65"/>
                    </a:lnTo>
                    <a:lnTo>
                      <a:pt x="238" y="74"/>
                    </a:lnTo>
                    <a:lnTo>
                      <a:pt x="247" y="80"/>
                    </a:lnTo>
                    <a:lnTo>
                      <a:pt x="256" y="87"/>
                    </a:lnTo>
                    <a:lnTo>
                      <a:pt x="261" y="89"/>
                    </a:lnTo>
                    <a:lnTo>
                      <a:pt x="265" y="93"/>
                    </a:lnTo>
                    <a:lnTo>
                      <a:pt x="267" y="95"/>
                    </a:lnTo>
                    <a:lnTo>
                      <a:pt x="270" y="98"/>
                    </a:lnTo>
                    <a:lnTo>
                      <a:pt x="272" y="104"/>
                    </a:lnTo>
                    <a:lnTo>
                      <a:pt x="274" y="108"/>
                    </a:lnTo>
                    <a:lnTo>
                      <a:pt x="274" y="113"/>
                    </a:lnTo>
                    <a:lnTo>
                      <a:pt x="276" y="119"/>
                    </a:lnTo>
                    <a:lnTo>
                      <a:pt x="276" y="122"/>
                    </a:lnTo>
                    <a:lnTo>
                      <a:pt x="272" y="126"/>
                    </a:lnTo>
                    <a:lnTo>
                      <a:pt x="265" y="124"/>
                    </a:lnTo>
                    <a:lnTo>
                      <a:pt x="258" y="122"/>
                    </a:lnTo>
                    <a:lnTo>
                      <a:pt x="250" y="119"/>
                    </a:lnTo>
                    <a:lnTo>
                      <a:pt x="247" y="117"/>
                    </a:lnTo>
                    <a:lnTo>
                      <a:pt x="227" y="119"/>
                    </a:lnTo>
                    <a:lnTo>
                      <a:pt x="206" y="122"/>
                    </a:lnTo>
                    <a:lnTo>
                      <a:pt x="199" y="122"/>
                    </a:lnTo>
                    <a:lnTo>
                      <a:pt x="188" y="124"/>
                    </a:lnTo>
                    <a:lnTo>
                      <a:pt x="177" y="124"/>
                    </a:lnTo>
                    <a:lnTo>
                      <a:pt x="168" y="122"/>
                    </a:lnTo>
                    <a:lnTo>
                      <a:pt x="162" y="115"/>
                    </a:lnTo>
                    <a:lnTo>
                      <a:pt x="162" y="113"/>
                    </a:lnTo>
                    <a:lnTo>
                      <a:pt x="162" y="111"/>
                    </a:lnTo>
                    <a:lnTo>
                      <a:pt x="164" y="108"/>
                    </a:lnTo>
                    <a:lnTo>
                      <a:pt x="164" y="104"/>
                    </a:lnTo>
                    <a:lnTo>
                      <a:pt x="164" y="100"/>
                    </a:lnTo>
                    <a:lnTo>
                      <a:pt x="162" y="100"/>
                    </a:lnTo>
                    <a:lnTo>
                      <a:pt x="157" y="100"/>
                    </a:lnTo>
                    <a:lnTo>
                      <a:pt x="152" y="102"/>
                    </a:lnTo>
                    <a:lnTo>
                      <a:pt x="146" y="104"/>
                    </a:lnTo>
                    <a:lnTo>
                      <a:pt x="139" y="106"/>
                    </a:lnTo>
                    <a:lnTo>
                      <a:pt x="128" y="104"/>
                    </a:lnTo>
                    <a:lnTo>
                      <a:pt x="119" y="102"/>
                    </a:lnTo>
                    <a:lnTo>
                      <a:pt x="111" y="100"/>
                    </a:lnTo>
                    <a:lnTo>
                      <a:pt x="106" y="100"/>
                    </a:lnTo>
                    <a:lnTo>
                      <a:pt x="100" y="100"/>
                    </a:lnTo>
                    <a:lnTo>
                      <a:pt x="98" y="100"/>
                    </a:lnTo>
                    <a:lnTo>
                      <a:pt x="97" y="98"/>
                    </a:lnTo>
                    <a:lnTo>
                      <a:pt x="95" y="95"/>
                    </a:lnTo>
                    <a:lnTo>
                      <a:pt x="95" y="91"/>
                    </a:lnTo>
                    <a:lnTo>
                      <a:pt x="95" y="87"/>
                    </a:lnTo>
                    <a:lnTo>
                      <a:pt x="95" y="85"/>
                    </a:lnTo>
                    <a:lnTo>
                      <a:pt x="95" y="80"/>
                    </a:lnTo>
                    <a:lnTo>
                      <a:pt x="95" y="76"/>
                    </a:lnTo>
                    <a:lnTo>
                      <a:pt x="93" y="71"/>
                    </a:lnTo>
                    <a:lnTo>
                      <a:pt x="93" y="65"/>
                    </a:lnTo>
                    <a:lnTo>
                      <a:pt x="89" y="61"/>
                    </a:lnTo>
                    <a:lnTo>
                      <a:pt x="86" y="60"/>
                    </a:lnTo>
                    <a:lnTo>
                      <a:pt x="84" y="56"/>
                    </a:lnTo>
                    <a:lnTo>
                      <a:pt x="82" y="52"/>
                    </a:lnTo>
                    <a:lnTo>
                      <a:pt x="78" y="48"/>
                    </a:lnTo>
                    <a:lnTo>
                      <a:pt x="75" y="45"/>
                    </a:lnTo>
                    <a:lnTo>
                      <a:pt x="71" y="43"/>
                    </a:lnTo>
                    <a:lnTo>
                      <a:pt x="65" y="41"/>
                    </a:lnTo>
                    <a:lnTo>
                      <a:pt x="62" y="39"/>
                    </a:lnTo>
                    <a:lnTo>
                      <a:pt x="56" y="37"/>
                    </a:lnTo>
                    <a:lnTo>
                      <a:pt x="45" y="28"/>
                    </a:lnTo>
                    <a:lnTo>
                      <a:pt x="33" y="19"/>
                    </a:lnTo>
                    <a:lnTo>
                      <a:pt x="18" y="13"/>
                    </a:lnTo>
                    <a:lnTo>
                      <a:pt x="11" y="12"/>
                    </a:lnTo>
                    <a:lnTo>
                      <a:pt x="5" y="10"/>
                    </a:lnTo>
                    <a:lnTo>
                      <a:pt x="0" y="6"/>
                    </a:lnTo>
                    <a:lnTo>
                      <a:pt x="11" y="0"/>
                    </a:lnTo>
                    <a:lnTo>
                      <a:pt x="2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2" name="Freeform 1588"/>
              <p:cNvSpPr>
                <a:spLocks/>
              </p:cNvSpPr>
              <p:nvPr/>
            </p:nvSpPr>
            <p:spPr bwMode="auto">
              <a:xfrm>
                <a:off x="5572125" y="2074863"/>
                <a:ext cx="85725" cy="106362"/>
              </a:xfrm>
              <a:custGeom>
                <a:avLst/>
                <a:gdLst>
                  <a:gd name="T0" fmla="*/ 33 w 108"/>
                  <a:gd name="T1" fmla="*/ 2 h 133"/>
                  <a:gd name="T2" fmla="*/ 40 w 108"/>
                  <a:gd name="T3" fmla="*/ 7 h 133"/>
                  <a:gd name="T4" fmla="*/ 46 w 108"/>
                  <a:gd name="T5" fmla="*/ 9 h 133"/>
                  <a:gd name="T6" fmla="*/ 51 w 108"/>
                  <a:gd name="T7" fmla="*/ 11 h 133"/>
                  <a:gd name="T8" fmla="*/ 55 w 108"/>
                  <a:gd name="T9" fmla="*/ 15 h 133"/>
                  <a:gd name="T10" fmla="*/ 60 w 108"/>
                  <a:gd name="T11" fmla="*/ 18 h 133"/>
                  <a:gd name="T12" fmla="*/ 64 w 108"/>
                  <a:gd name="T13" fmla="*/ 16 h 133"/>
                  <a:gd name="T14" fmla="*/ 70 w 108"/>
                  <a:gd name="T15" fmla="*/ 20 h 133"/>
                  <a:gd name="T16" fmla="*/ 73 w 108"/>
                  <a:gd name="T17" fmla="*/ 24 h 133"/>
                  <a:gd name="T18" fmla="*/ 79 w 108"/>
                  <a:gd name="T19" fmla="*/ 26 h 133"/>
                  <a:gd name="T20" fmla="*/ 82 w 108"/>
                  <a:gd name="T21" fmla="*/ 31 h 133"/>
                  <a:gd name="T22" fmla="*/ 84 w 108"/>
                  <a:gd name="T23" fmla="*/ 39 h 133"/>
                  <a:gd name="T24" fmla="*/ 86 w 108"/>
                  <a:gd name="T25" fmla="*/ 48 h 133"/>
                  <a:gd name="T26" fmla="*/ 90 w 108"/>
                  <a:gd name="T27" fmla="*/ 59 h 133"/>
                  <a:gd name="T28" fmla="*/ 92 w 108"/>
                  <a:gd name="T29" fmla="*/ 68 h 133"/>
                  <a:gd name="T30" fmla="*/ 93 w 108"/>
                  <a:gd name="T31" fmla="*/ 75 h 133"/>
                  <a:gd name="T32" fmla="*/ 97 w 108"/>
                  <a:gd name="T33" fmla="*/ 83 h 133"/>
                  <a:gd name="T34" fmla="*/ 101 w 108"/>
                  <a:gd name="T35" fmla="*/ 94 h 133"/>
                  <a:gd name="T36" fmla="*/ 102 w 108"/>
                  <a:gd name="T37" fmla="*/ 99 h 133"/>
                  <a:gd name="T38" fmla="*/ 106 w 108"/>
                  <a:gd name="T39" fmla="*/ 105 h 133"/>
                  <a:gd name="T40" fmla="*/ 108 w 108"/>
                  <a:gd name="T41" fmla="*/ 107 h 133"/>
                  <a:gd name="T42" fmla="*/ 104 w 108"/>
                  <a:gd name="T43" fmla="*/ 109 h 133"/>
                  <a:gd name="T44" fmla="*/ 95 w 108"/>
                  <a:gd name="T45" fmla="*/ 109 h 133"/>
                  <a:gd name="T46" fmla="*/ 90 w 108"/>
                  <a:gd name="T47" fmla="*/ 109 h 133"/>
                  <a:gd name="T48" fmla="*/ 86 w 108"/>
                  <a:gd name="T49" fmla="*/ 107 h 133"/>
                  <a:gd name="T50" fmla="*/ 82 w 108"/>
                  <a:gd name="T51" fmla="*/ 107 h 133"/>
                  <a:gd name="T52" fmla="*/ 79 w 108"/>
                  <a:gd name="T53" fmla="*/ 105 h 133"/>
                  <a:gd name="T54" fmla="*/ 73 w 108"/>
                  <a:gd name="T55" fmla="*/ 103 h 133"/>
                  <a:gd name="T56" fmla="*/ 71 w 108"/>
                  <a:gd name="T57" fmla="*/ 110 h 133"/>
                  <a:gd name="T58" fmla="*/ 70 w 108"/>
                  <a:gd name="T59" fmla="*/ 122 h 133"/>
                  <a:gd name="T60" fmla="*/ 64 w 108"/>
                  <a:gd name="T61" fmla="*/ 131 h 133"/>
                  <a:gd name="T62" fmla="*/ 57 w 108"/>
                  <a:gd name="T63" fmla="*/ 133 h 133"/>
                  <a:gd name="T64" fmla="*/ 53 w 108"/>
                  <a:gd name="T65" fmla="*/ 131 h 133"/>
                  <a:gd name="T66" fmla="*/ 53 w 108"/>
                  <a:gd name="T67" fmla="*/ 122 h 133"/>
                  <a:gd name="T68" fmla="*/ 51 w 108"/>
                  <a:gd name="T69" fmla="*/ 116 h 133"/>
                  <a:gd name="T70" fmla="*/ 48 w 108"/>
                  <a:gd name="T71" fmla="*/ 110 h 133"/>
                  <a:gd name="T72" fmla="*/ 42 w 108"/>
                  <a:gd name="T73" fmla="*/ 105 h 133"/>
                  <a:gd name="T74" fmla="*/ 40 w 108"/>
                  <a:gd name="T75" fmla="*/ 101 h 133"/>
                  <a:gd name="T76" fmla="*/ 38 w 108"/>
                  <a:gd name="T77" fmla="*/ 94 h 133"/>
                  <a:gd name="T78" fmla="*/ 37 w 108"/>
                  <a:gd name="T79" fmla="*/ 88 h 133"/>
                  <a:gd name="T80" fmla="*/ 37 w 108"/>
                  <a:gd name="T81" fmla="*/ 83 h 133"/>
                  <a:gd name="T82" fmla="*/ 35 w 108"/>
                  <a:gd name="T83" fmla="*/ 77 h 133"/>
                  <a:gd name="T84" fmla="*/ 37 w 108"/>
                  <a:gd name="T85" fmla="*/ 74 h 133"/>
                  <a:gd name="T86" fmla="*/ 37 w 108"/>
                  <a:gd name="T87" fmla="*/ 68 h 133"/>
                  <a:gd name="T88" fmla="*/ 31 w 108"/>
                  <a:gd name="T89" fmla="*/ 62 h 133"/>
                  <a:gd name="T90" fmla="*/ 29 w 108"/>
                  <a:gd name="T91" fmla="*/ 59 h 133"/>
                  <a:gd name="T92" fmla="*/ 27 w 108"/>
                  <a:gd name="T93" fmla="*/ 55 h 133"/>
                  <a:gd name="T94" fmla="*/ 20 w 108"/>
                  <a:gd name="T95" fmla="*/ 50 h 133"/>
                  <a:gd name="T96" fmla="*/ 18 w 108"/>
                  <a:gd name="T97" fmla="*/ 44 h 133"/>
                  <a:gd name="T98" fmla="*/ 13 w 108"/>
                  <a:gd name="T99" fmla="*/ 37 h 133"/>
                  <a:gd name="T100" fmla="*/ 9 w 108"/>
                  <a:gd name="T101" fmla="*/ 31 h 133"/>
                  <a:gd name="T102" fmla="*/ 5 w 108"/>
                  <a:gd name="T103" fmla="*/ 22 h 133"/>
                  <a:gd name="T104" fmla="*/ 0 w 108"/>
                  <a:gd name="T105" fmla="*/ 15 h 133"/>
                  <a:gd name="T106" fmla="*/ 11 w 108"/>
                  <a:gd name="T107" fmla="*/ 11 h 133"/>
                  <a:gd name="T108" fmla="*/ 18 w 108"/>
                  <a:gd name="T109" fmla="*/ 5 h 133"/>
                  <a:gd name="T110" fmla="*/ 26 w 108"/>
                  <a:gd name="T111" fmla="*/ 2 h 13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8"/>
                  <a:gd name="T169" fmla="*/ 0 h 133"/>
                  <a:gd name="T170" fmla="*/ 108 w 108"/>
                  <a:gd name="T171" fmla="*/ 133 h 13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8" h="133">
                    <a:moveTo>
                      <a:pt x="31" y="0"/>
                    </a:moveTo>
                    <a:lnTo>
                      <a:pt x="33" y="2"/>
                    </a:lnTo>
                    <a:lnTo>
                      <a:pt x="37" y="3"/>
                    </a:lnTo>
                    <a:lnTo>
                      <a:pt x="40" y="7"/>
                    </a:lnTo>
                    <a:lnTo>
                      <a:pt x="42" y="9"/>
                    </a:lnTo>
                    <a:lnTo>
                      <a:pt x="46" y="9"/>
                    </a:lnTo>
                    <a:lnTo>
                      <a:pt x="49" y="11"/>
                    </a:lnTo>
                    <a:lnTo>
                      <a:pt x="51" y="11"/>
                    </a:lnTo>
                    <a:lnTo>
                      <a:pt x="55" y="13"/>
                    </a:lnTo>
                    <a:lnTo>
                      <a:pt x="55" y="15"/>
                    </a:lnTo>
                    <a:lnTo>
                      <a:pt x="57" y="16"/>
                    </a:lnTo>
                    <a:lnTo>
                      <a:pt x="60" y="18"/>
                    </a:lnTo>
                    <a:lnTo>
                      <a:pt x="62" y="18"/>
                    </a:lnTo>
                    <a:lnTo>
                      <a:pt x="64" y="16"/>
                    </a:lnTo>
                    <a:lnTo>
                      <a:pt x="68" y="18"/>
                    </a:lnTo>
                    <a:lnTo>
                      <a:pt x="70" y="20"/>
                    </a:lnTo>
                    <a:lnTo>
                      <a:pt x="71" y="22"/>
                    </a:lnTo>
                    <a:lnTo>
                      <a:pt x="73" y="24"/>
                    </a:lnTo>
                    <a:lnTo>
                      <a:pt x="77" y="24"/>
                    </a:lnTo>
                    <a:lnTo>
                      <a:pt x="79" y="26"/>
                    </a:lnTo>
                    <a:lnTo>
                      <a:pt x="81" y="27"/>
                    </a:lnTo>
                    <a:lnTo>
                      <a:pt x="82" y="31"/>
                    </a:lnTo>
                    <a:lnTo>
                      <a:pt x="84" y="35"/>
                    </a:lnTo>
                    <a:lnTo>
                      <a:pt x="84" y="39"/>
                    </a:lnTo>
                    <a:lnTo>
                      <a:pt x="84" y="44"/>
                    </a:lnTo>
                    <a:lnTo>
                      <a:pt x="86" y="48"/>
                    </a:lnTo>
                    <a:lnTo>
                      <a:pt x="88" y="53"/>
                    </a:lnTo>
                    <a:lnTo>
                      <a:pt x="90" y="59"/>
                    </a:lnTo>
                    <a:lnTo>
                      <a:pt x="92" y="64"/>
                    </a:lnTo>
                    <a:lnTo>
                      <a:pt x="92" y="68"/>
                    </a:lnTo>
                    <a:lnTo>
                      <a:pt x="92" y="72"/>
                    </a:lnTo>
                    <a:lnTo>
                      <a:pt x="93" y="75"/>
                    </a:lnTo>
                    <a:lnTo>
                      <a:pt x="95" y="79"/>
                    </a:lnTo>
                    <a:lnTo>
                      <a:pt x="97" y="83"/>
                    </a:lnTo>
                    <a:lnTo>
                      <a:pt x="99" y="88"/>
                    </a:lnTo>
                    <a:lnTo>
                      <a:pt x="101" y="94"/>
                    </a:lnTo>
                    <a:lnTo>
                      <a:pt x="101" y="99"/>
                    </a:lnTo>
                    <a:lnTo>
                      <a:pt x="102" y="99"/>
                    </a:lnTo>
                    <a:lnTo>
                      <a:pt x="104" y="101"/>
                    </a:lnTo>
                    <a:lnTo>
                      <a:pt x="106" y="105"/>
                    </a:lnTo>
                    <a:lnTo>
                      <a:pt x="108" y="107"/>
                    </a:lnTo>
                    <a:lnTo>
                      <a:pt x="108" y="109"/>
                    </a:lnTo>
                    <a:lnTo>
                      <a:pt x="104" y="109"/>
                    </a:lnTo>
                    <a:lnTo>
                      <a:pt x="99" y="109"/>
                    </a:lnTo>
                    <a:lnTo>
                      <a:pt x="95" y="109"/>
                    </a:lnTo>
                    <a:lnTo>
                      <a:pt x="92" y="109"/>
                    </a:lnTo>
                    <a:lnTo>
                      <a:pt x="90" y="109"/>
                    </a:lnTo>
                    <a:lnTo>
                      <a:pt x="88" y="107"/>
                    </a:lnTo>
                    <a:lnTo>
                      <a:pt x="86" y="107"/>
                    </a:lnTo>
                    <a:lnTo>
                      <a:pt x="84" y="109"/>
                    </a:lnTo>
                    <a:lnTo>
                      <a:pt x="82" y="107"/>
                    </a:lnTo>
                    <a:lnTo>
                      <a:pt x="79" y="107"/>
                    </a:lnTo>
                    <a:lnTo>
                      <a:pt x="79" y="105"/>
                    </a:lnTo>
                    <a:lnTo>
                      <a:pt x="75" y="103"/>
                    </a:lnTo>
                    <a:lnTo>
                      <a:pt x="73" y="103"/>
                    </a:lnTo>
                    <a:lnTo>
                      <a:pt x="73" y="105"/>
                    </a:lnTo>
                    <a:lnTo>
                      <a:pt x="71" y="110"/>
                    </a:lnTo>
                    <a:lnTo>
                      <a:pt x="70" y="116"/>
                    </a:lnTo>
                    <a:lnTo>
                      <a:pt x="70" y="122"/>
                    </a:lnTo>
                    <a:lnTo>
                      <a:pt x="68" y="127"/>
                    </a:lnTo>
                    <a:lnTo>
                      <a:pt x="64" y="131"/>
                    </a:lnTo>
                    <a:lnTo>
                      <a:pt x="60" y="133"/>
                    </a:lnTo>
                    <a:lnTo>
                      <a:pt x="57" y="133"/>
                    </a:lnTo>
                    <a:lnTo>
                      <a:pt x="53" y="133"/>
                    </a:lnTo>
                    <a:lnTo>
                      <a:pt x="53" y="131"/>
                    </a:lnTo>
                    <a:lnTo>
                      <a:pt x="53" y="127"/>
                    </a:lnTo>
                    <a:lnTo>
                      <a:pt x="53" y="122"/>
                    </a:lnTo>
                    <a:lnTo>
                      <a:pt x="51" y="118"/>
                    </a:lnTo>
                    <a:lnTo>
                      <a:pt x="51" y="116"/>
                    </a:lnTo>
                    <a:lnTo>
                      <a:pt x="49" y="112"/>
                    </a:lnTo>
                    <a:lnTo>
                      <a:pt x="48" y="110"/>
                    </a:lnTo>
                    <a:lnTo>
                      <a:pt x="46" y="109"/>
                    </a:lnTo>
                    <a:lnTo>
                      <a:pt x="42" y="105"/>
                    </a:lnTo>
                    <a:lnTo>
                      <a:pt x="40" y="103"/>
                    </a:lnTo>
                    <a:lnTo>
                      <a:pt x="40" y="101"/>
                    </a:lnTo>
                    <a:lnTo>
                      <a:pt x="38" y="98"/>
                    </a:lnTo>
                    <a:lnTo>
                      <a:pt x="38" y="94"/>
                    </a:lnTo>
                    <a:lnTo>
                      <a:pt x="37" y="90"/>
                    </a:lnTo>
                    <a:lnTo>
                      <a:pt x="37" y="88"/>
                    </a:lnTo>
                    <a:lnTo>
                      <a:pt x="38" y="85"/>
                    </a:lnTo>
                    <a:lnTo>
                      <a:pt x="37" y="83"/>
                    </a:lnTo>
                    <a:lnTo>
                      <a:pt x="37" y="79"/>
                    </a:lnTo>
                    <a:lnTo>
                      <a:pt x="35" y="77"/>
                    </a:lnTo>
                    <a:lnTo>
                      <a:pt x="37" y="75"/>
                    </a:lnTo>
                    <a:lnTo>
                      <a:pt x="37" y="74"/>
                    </a:lnTo>
                    <a:lnTo>
                      <a:pt x="38" y="70"/>
                    </a:lnTo>
                    <a:lnTo>
                      <a:pt x="37" y="68"/>
                    </a:lnTo>
                    <a:lnTo>
                      <a:pt x="35" y="66"/>
                    </a:lnTo>
                    <a:lnTo>
                      <a:pt x="31" y="62"/>
                    </a:lnTo>
                    <a:lnTo>
                      <a:pt x="29" y="61"/>
                    </a:lnTo>
                    <a:lnTo>
                      <a:pt x="29" y="59"/>
                    </a:lnTo>
                    <a:lnTo>
                      <a:pt x="29" y="57"/>
                    </a:lnTo>
                    <a:lnTo>
                      <a:pt x="27" y="55"/>
                    </a:lnTo>
                    <a:lnTo>
                      <a:pt x="24" y="53"/>
                    </a:lnTo>
                    <a:lnTo>
                      <a:pt x="20" y="50"/>
                    </a:lnTo>
                    <a:lnTo>
                      <a:pt x="18" y="48"/>
                    </a:lnTo>
                    <a:lnTo>
                      <a:pt x="18" y="44"/>
                    </a:lnTo>
                    <a:lnTo>
                      <a:pt x="16" y="40"/>
                    </a:lnTo>
                    <a:lnTo>
                      <a:pt x="13" y="37"/>
                    </a:lnTo>
                    <a:lnTo>
                      <a:pt x="11" y="35"/>
                    </a:lnTo>
                    <a:lnTo>
                      <a:pt x="9" y="31"/>
                    </a:lnTo>
                    <a:lnTo>
                      <a:pt x="7" y="26"/>
                    </a:lnTo>
                    <a:lnTo>
                      <a:pt x="5" y="22"/>
                    </a:lnTo>
                    <a:lnTo>
                      <a:pt x="4" y="16"/>
                    </a:lnTo>
                    <a:lnTo>
                      <a:pt x="0" y="15"/>
                    </a:lnTo>
                    <a:lnTo>
                      <a:pt x="5" y="13"/>
                    </a:lnTo>
                    <a:lnTo>
                      <a:pt x="11" y="11"/>
                    </a:lnTo>
                    <a:lnTo>
                      <a:pt x="15" y="9"/>
                    </a:lnTo>
                    <a:lnTo>
                      <a:pt x="18" y="5"/>
                    </a:lnTo>
                    <a:lnTo>
                      <a:pt x="22" y="3"/>
                    </a:lnTo>
                    <a:lnTo>
                      <a:pt x="26" y="2"/>
                    </a:lnTo>
                    <a:lnTo>
                      <a:pt x="3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3" name="Freeform 1589"/>
              <p:cNvSpPr>
                <a:spLocks/>
              </p:cNvSpPr>
              <p:nvPr/>
            </p:nvSpPr>
            <p:spPr bwMode="auto">
              <a:xfrm>
                <a:off x="5575300" y="2297113"/>
                <a:ext cx="85725" cy="66675"/>
              </a:xfrm>
              <a:custGeom>
                <a:avLst/>
                <a:gdLst>
                  <a:gd name="T0" fmla="*/ 34 w 108"/>
                  <a:gd name="T1" fmla="*/ 2 h 85"/>
                  <a:gd name="T2" fmla="*/ 44 w 108"/>
                  <a:gd name="T3" fmla="*/ 6 h 85"/>
                  <a:gd name="T4" fmla="*/ 51 w 108"/>
                  <a:gd name="T5" fmla="*/ 6 h 85"/>
                  <a:gd name="T6" fmla="*/ 60 w 108"/>
                  <a:gd name="T7" fmla="*/ 6 h 85"/>
                  <a:gd name="T8" fmla="*/ 66 w 108"/>
                  <a:gd name="T9" fmla="*/ 10 h 85"/>
                  <a:gd name="T10" fmla="*/ 98 w 108"/>
                  <a:gd name="T11" fmla="*/ 35 h 85"/>
                  <a:gd name="T12" fmla="*/ 102 w 108"/>
                  <a:gd name="T13" fmla="*/ 37 h 85"/>
                  <a:gd name="T14" fmla="*/ 108 w 108"/>
                  <a:gd name="T15" fmla="*/ 39 h 85"/>
                  <a:gd name="T16" fmla="*/ 108 w 108"/>
                  <a:gd name="T17" fmla="*/ 43 h 85"/>
                  <a:gd name="T18" fmla="*/ 102 w 108"/>
                  <a:gd name="T19" fmla="*/ 47 h 85"/>
                  <a:gd name="T20" fmla="*/ 97 w 108"/>
                  <a:gd name="T21" fmla="*/ 47 h 85"/>
                  <a:gd name="T22" fmla="*/ 91 w 108"/>
                  <a:gd name="T23" fmla="*/ 47 h 85"/>
                  <a:gd name="T24" fmla="*/ 89 w 108"/>
                  <a:gd name="T25" fmla="*/ 48 h 85"/>
                  <a:gd name="T26" fmla="*/ 84 w 108"/>
                  <a:gd name="T27" fmla="*/ 48 h 85"/>
                  <a:gd name="T28" fmla="*/ 77 w 108"/>
                  <a:gd name="T29" fmla="*/ 45 h 85"/>
                  <a:gd name="T30" fmla="*/ 71 w 108"/>
                  <a:gd name="T31" fmla="*/ 45 h 85"/>
                  <a:gd name="T32" fmla="*/ 67 w 108"/>
                  <a:gd name="T33" fmla="*/ 50 h 85"/>
                  <a:gd name="T34" fmla="*/ 62 w 108"/>
                  <a:gd name="T35" fmla="*/ 54 h 85"/>
                  <a:gd name="T36" fmla="*/ 58 w 108"/>
                  <a:gd name="T37" fmla="*/ 59 h 85"/>
                  <a:gd name="T38" fmla="*/ 56 w 108"/>
                  <a:gd name="T39" fmla="*/ 65 h 85"/>
                  <a:gd name="T40" fmla="*/ 49 w 108"/>
                  <a:gd name="T41" fmla="*/ 70 h 85"/>
                  <a:gd name="T42" fmla="*/ 34 w 108"/>
                  <a:gd name="T43" fmla="*/ 80 h 85"/>
                  <a:gd name="T44" fmla="*/ 20 w 108"/>
                  <a:gd name="T45" fmla="*/ 85 h 85"/>
                  <a:gd name="T46" fmla="*/ 20 w 108"/>
                  <a:gd name="T47" fmla="*/ 82 h 85"/>
                  <a:gd name="T48" fmla="*/ 25 w 108"/>
                  <a:gd name="T49" fmla="*/ 76 h 85"/>
                  <a:gd name="T50" fmla="*/ 34 w 108"/>
                  <a:gd name="T51" fmla="*/ 70 h 85"/>
                  <a:gd name="T52" fmla="*/ 42 w 108"/>
                  <a:gd name="T53" fmla="*/ 67 h 85"/>
                  <a:gd name="T54" fmla="*/ 44 w 108"/>
                  <a:gd name="T55" fmla="*/ 63 h 85"/>
                  <a:gd name="T56" fmla="*/ 42 w 108"/>
                  <a:gd name="T57" fmla="*/ 63 h 85"/>
                  <a:gd name="T58" fmla="*/ 36 w 108"/>
                  <a:gd name="T59" fmla="*/ 65 h 85"/>
                  <a:gd name="T60" fmla="*/ 29 w 108"/>
                  <a:gd name="T61" fmla="*/ 69 h 85"/>
                  <a:gd name="T62" fmla="*/ 25 w 108"/>
                  <a:gd name="T63" fmla="*/ 70 h 85"/>
                  <a:gd name="T64" fmla="*/ 16 w 108"/>
                  <a:gd name="T65" fmla="*/ 74 h 85"/>
                  <a:gd name="T66" fmla="*/ 11 w 108"/>
                  <a:gd name="T67" fmla="*/ 70 h 85"/>
                  <a:gd name="T68" fmla="*/ 9 w 108"/>
                  <a:gd name="T69" fmla="*/ 63 h 85"/>
                  <a:gd name="T70" fmla="*/ 1 w 108"/>
                  <a:gd name="T71" fmla="*/ 59 h 85"/>
                  <a:gd name="T72" fmla="*/ 0 w 108"/>
                  <a:gd name="T73" fmla="*/ 58 h 85"/>
                  <a:gd name="T74" fmla="*/ 1 w 108"/>
                  <a:gd name="T75" fmla="*/ 50 h 85"/>
                  <a:gd name="T76" fmla="*/ 1 w 108"/>
                  <a:gd name="T77" fmla="*/ 43 h 85"/>
                  <a:gd name="T78" fmla="*/ 3 w 108"/>
                  <a:gd name="T79" fmla="*/ 35 h 85"/>
                  <a:gd name="T80" fmla="*/ 9 w 108"/>
                  <a:gd name="T81" fmla="*/ 32 h 85"/>
                  <a:gd name="T82" fmla="*/ 11 w 108"/>
                  <a:gd name="T83" fmla="*/ 26 h 85"/>
                  <a:gd name="T84" fmla="*/ 7 w 108"/>
                  <a:gd name="T85" fmla="*/ 21 h 85"/>
                  <a:gd name="T86" fmla="*/ 1 w 108"/>
                  <a:gd name="T87" fmla="*/ 15 h 85"/>
                  <a:gd name="T88" fmla="*/ 12 w 108"/>
                  <a:gd name="T89" fmla="*/ 8 h 85"/>
                  <a:gd name="T90" fmla="*/ 25 w 108"/>
                  <a:gd name="T91" fmla="*/ 2 h 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8"/>
                  <a:gd name="T139" fmla="*/ 0 h 85"/>
                  <a:gd name="T140" fmla="*/ 108 w 108"/>
                  <a:gd name="T141" fmla="*/ 85 h 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8" h="85">
                    <a:moveTo>
                      <a:pt x="29" y="0"/>
                    </a:moveTo>
                    <a:lnTo>
                      <a:pt x="34" y="2"/>
                    </a:lnTo>
                    <a:lnTo>
                      <a:pt x="38" y="4"/>
                    </a:lnTo>
                    <a:lnTo>
                      <a:pt x="44" y="6"/>
                    </a:lnTo>
                    <a:lnTo>
                      <a:pt x="47" y="6"/>
                    </a:lnTo>
                    <a:lnTo>
                      <a:pt x="51" y="6"/>
                    </a:lnTo>
                    <a:lnTo>
                      <a:pt x="55" y="6"/>
                    </a:lnTo>
                    <a:lnTo>
                      <a:pt x="60" y="6"/>
                    </a:lnTo>
                    <a:lnTo>
                      <a:pt x="64" y="8"/>
                    </a:lnTo>
                    <a:lnTo>
                      <a:pt x="66" y="10"/>
                    </a:lnTo>
                    <a:lnTo>
                      <a:pt x="80" y="23"/>
                    </a:lnTo>
                    <a:lnTo>
                      <a:pt x="98" y="35"/>
                    </a:lnTo>
                    <a:lnTo>
                      <a:pt x="100" y="35"/>
                    </a:lnTo>
                    <a:lnTo>
                      <a:pt x="102" y="37"/>
                    </a:lnTo>
                    <a:lnTo>
                      <a:pt x="106" y="37"/>
                    </a:lnTo>
                    <a:lnTo>
                      <a:pt x="108" y="39"/>
                    </a:lnTo>
                    <a:lnTo>
                      <a:pt x="108" y="41"/>
                    </a:lnTo>
                    <a:lnTo>
                      <a:pt x="108" y="43"/>
                    </a:lnTo>
                    <a:lnTo>
                      <a:pt x="106" y="47"/>
                    </a:lnTo>
                    <a:lnTo>
                      <a:pt x="102" y="47"/>
                    </a:lnTo>
                    <a:lnTo>
                      <a:pt x="100" y="47"/>
                    </a:lnTo>
                    <a:lnTo>
                      <a:pt x="97" y="47"/>
                    </a:lnTo>
                    <a:lnTo>
                      <a:pt x="95" y="45"/>
                    </a:lnTo>
                    <a:lnTo>
                      <a:pt x="91" y="47"/>
                    </a:lnTo>
                    <a:lnTo>
                      <a:pt x="89" y="47"/>
                    </a:lnTo>
                    <a:lnTo>
                      <a:pt x="89" y="48"/>
                    </a:lnTo>
                    <a:lnTo>
                      <a:pt x="86" y="48"/>
                    </a:lnTo>
                    <a:lnTo>
                      <a:pt x="84" y="48"/>
                    </a:lnTo>
                    <a:lnTo>
                      <a:pt x="80" y="47"/>
                    </a:lnTo>
                    <a:lnTo>
                      <a:pt x="77" y="45"/>
                    </a:lnTo>
                    <a:lnTo>
                      <a:pt x="75" y="45"/>
                    </a:lnTo>
                    <a:lnTo>
                      <a:pt x="71" y="45"/>
                    </a:lnTo>
                    <a:lnTo>
                      <a:pt x="69" y="47"/>
                    </a:lnTo>
                    <a:lnTo>
                      <a:pt x="67" y="50"/>
                    </a:lnTo>
                    <a:lnTo>
                      <a:pt x="66" y="52"/>
                    </a:lnTo>
                    <a:lnTo>
                      <a:pt x="62" y="54"/>
                    </a:lnTo>
                    <a:lnTo>
                      <a:pt x="60" y="58"/>
                    </a:lnTo>
                    <a:lnTo>
                      <a:pt x="58" y="59"/>
                    </a:lnTo>
                    <a:lnTo>
                      <a:pt x="58" y="63"/>
                    </a:lnTo>
                    <a:lnTo>
                      <a:pt x="56" y="65"/>
                    </a:lnTo>
                    <a:lnTo>
                      <a:pt x="53" y="69"/>
                    </a:lnTo>
                    <a:lnTo>
                      <a:pt x="49" y="70"/>
                    </a:lnTo>
                    <a:lnTo>
                      <a:pt x="44" y="74"/>
                    </a:lnTo>
                    <a:lnTo>
                      <a:pt x="34" y="80"/>
                    </a:lnTo>
                    <a:lnTo>
                      <a:pt x="25" y="85"/>
                    </a:lnTo>
                    <a:lnTo>
                      <a:pt x="20" y="85"/>
                    </a:lnTo>
                    <a:lnTo>
                      <a:pt x="18" y="85"/>
                    </a:lnTo>
                    <a:lnTo>
                      <a:pt x="20" y="82"/>
                    </a:lnTo>
                    <a:lnTo>
                      <a:pt x="22" y="80"/>
                    </a:lnTo>
                    <a:lnTo>
                      <a:pt x="25" y="76"/>
                    </a:lnTo>
                    <a:lnTo>
                      <a:pt x="31" y="74"/>
                    </a:lnTo>
                    <a:lnTo>
                      <a:pt x="34" y="70"/>
                    </a:lnTo>
                    <a:lnTo>
                      <a:pt x="38" y="69"/>
                    </a:lnTo>
                    <a:lnTo>
                      <a:pt x="42" y="67"/>
                    </a:lnTo>
                    <a:lnTo>
                      <a:pt x="42" y="65"/>
                    </a:lnTo>
                    <a:lnTo>
                      <a:pt x="44" y="63"/>
                    </a:lnTo>
                    <a:lnTo>
                      <a:pt x="42" y="63"/>
                    </a:lnTo>
                    <a:lnTo>
                      <a:pt x="38" y="63"/>
                    </a:lnTo>
                    <a:lnTo>
                      <a:pt x="36" y="65"/>
                    </a:lnTo>
                    <a:lnTo>
                      <a:pt x="33" y="67"/>
                    </a:lnTo>
                    <a:lnTo>
                      <a:pt x="29" y="69"/>
                    </a:lnTo>
                    <a:lnTo>
                      <a:pt x="27" y="69"/>
                    </a:lnTo>
                    <a:lnTo>
                      <a:pt x="25" y="70"/>
                    </a:lnTo>
                    <a:lnTo>
                      <a:pt x="22" y="72"/>
                    </a:lnTo>
                    <a:lnTo>
                      <a:pt x="16" y="74"/>
                    </a:lnTo>
                    <a:lnTo>
                      <a:pt x="14" y="72"/>
                    </a:lnTo>
                    <a:lnTo>
                      <a:pt x="11" y="70"/>
                    </a:lnTo>
                    <a:lnTo>
                      <a:pt x="11" y="65"/>
                    </a:lnTo>
                    <a:lnTo>
                      <a:pt x="9" y="63"/>
                    </a:lnTo>
                    <a:lnTo>
                      <a:pt x="5" y="61"/>
                    </a:lnTo>
                    <a:lnTo>
                      <a:pt x="1" y="59"/>
                    </a:lnTo>
                    <a:lnTo>
                      <a:pt x="0" y="58"/>
                    </a:lnTo>
                    <a:lnTo>
                      <a:pt x="1" y="54"/>
                    </a:lnTo>
                    <a:lnTo>
                      <a:pt x="1" y="50"/>
                    </a:lnTo>
                    <a:lnTo>
                      <a:pt x="1" y="47"/>
                    </a:lnTo>
                    <a:lnTo>
                      <a:pt x="1" y="43"/>
                    </a:lnTo>
                    <a:lnTo>
                      <a:pt x="1" y="39"/>
                    </a:lnTo>
                    <a:lnTo>
                      <a:pt x="3" y="35"/>
                    </a:lnTo>
                    <a:lnTo>
                      <a:pt x="5" y="34"/>
                    </a:lnTo>
                    <a:lnTo>
                      <a:pt x="9" y="32"/>
                    </a:lnTo>
                    <a:lnTo>
                      <a:pt x="11" y="28"/>
                    </a:lnTo>
                    <a:lnTo>
                      <a:pt x="11" y="26"/>
                    </a:lnTo>
                    <a:lnTo>
                      <a:pt x="9" y="23"/>
                    </a:lnTo>
                    <a:lnTo>
                      <a:pt x="7" y="21"/>
                    </a:lnTo>
                    <a:lnTo>
                      <a:pt x="5" y="17"/>
                    </a:lnTo>
                    <a:lnTo>
                      <a:pt x="1" y="15"/>
                    </a:lnTo>
                    <a:lnTo>
                      <a:pt x="7" y="11"/>
                    </a:lnTo>
                    <a:lnTo>
                      <a:pt x="12" y="8"/>
                    </a:lnTo>
                    <a:lnTo>
                      <a:pt x="20" y="4"/>
                    </a:lnTo>
                    <a:lnTo>
                      <a:pt x="25" y="2"/>
                    </a:lnTo>
                    <a:lnTo>
                      <a:pt x="2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4" name="Freeform 1590"/>
              <p:cNvSpPr>
                <a:spLocks/>
              </p:cNvSpPr>
              <p:nvPr/>
            </p:nvSpPr>
            <p:spPr bwMode="auto">
              <a:xfrm>
                <a:off x="5316538" y="2041525"/>
                <a:ext cx="128588" cy="65087"/>
              </a:xfrm>
              <a:custGeom>
                <a:avLst/>
                <a:gdLst>
                  <a:gd name="T0" fmla="*/ 70 w 163"/>
                  <a:gd name="T1" fmla="*/ 0 h 82"/>
                  <a:gd name="T2" fmla="*/ 77 w 163"/>
                  <a:gd name="T3" fmla="*/ 4 h 82"/>
                  <a:gd name="T4" fmla="*/ 82 w 163"/>
                  <a:gd name="T5" fmla="*/ 8 h 82"/>
                  <a:gd name="T6" fmla="*/ 90 w 163"/>
                  <a:gd name="T7" fmla="*/ 8 h 82"/>
                  <a:gd name="T8" fmla="*/ 97 w 163"/>
                  <a:gd name="T9" fmla="*/ 6 h 82"/>
                  <a:gd name="T10" fmla="*/ 103 w 163"/>
                  <a:gd name="T11" fmla="*/ 11 h 82"/>
                  <a:gd name="T12" fmla="*/ 108 w 163"/>
                  <a:gd name="T13" fmla="*/ 13 h 82"/>
                  <a:gd name="T14" fmla="*/ 112 w 163"/>
                  <a:gd name="T15" fmla="*/ 11 h 82"/>
                  <a:gd name="T16" fmla="*/ 114 w 163"/>
                  <a:gd name="T17" fmla="*/ 6 h 82"/>
                  <a:gd name="T18" fmla="*/ 119 w 163"/>
                  <a:gd name="T19" fmla="*/ 2 h 82"/>
                  <a:gd name="T20" fmla="*/ 128 w 163"/>
                  <a:gd name="T21" fmla="*/ 4 h 82"/>
                  <a:gd name="T22" fmla="*/ 135 w 163"/>
                  <a:gd name="T23" fmla="*/ 10 h 82"/>
                  <a:gd name="T24" fmla="*/ 148 w 163"/>
                  <a:gd name="T25" fmla="*/ 17 h 82"/>
                  <a:gd name="T26" fmla="*/ 163 w 163"/>
                  <a:gd name="T27" fmla="*/ 19 h 82"/>
                  <a:gd name="T28" fmla="*/ 161 w 163"/>
                  <a:gd name="T29" fmla="*/ 24 h 82"/>
                  <a:gd name="T30" fmla="*/ 161 w 163"/>
                  <a:gd name="T31" fmla="*/ 32 h 82"/>
                  <a:gd name="T32" fmla="*/ 161 w 163"/>
                  <a:gd name="T33" fmla="*/ 37 h 82"/>
                  <a:gd name="T34" fmla="*/ 157 w 163"/>
                  <a:gd name="T35" fmla="*/ 41 h 82"/>
                  <a:gd name="T36" fmla="*/ 157 w 163"/>
                  <a:gd name="T37" fmla="*/ 45 h 82"/>
                  <a:gd name="T38" fmla="*/ 157 w 163"/>
                  <a:gd name="T39" fmla="*/ 48 h 82"/>
                  <a:gd name="T40" fmla="*/ 146 w 163"/>
                  <a:gd name="T41" fmla="*/ 50 h 82"/>
                  <a:gd name="T42" fmla="*/ 137 w 163"/>
                  <a:gd name="T43" fmla="*/ 48 h 82"/>
                  <a:gd name="T44" fmla="*/ 130 w 163"/>
                  <a:gd name="T45" fmla="*/ 43 h 82"/>
                  <a:gd name="T46" fmla="*/ 121 w 163"/>
                  <a:gd name="T47" fmla="*/ 39 h 82"/>
                  <a:gd name="T48" fmla="*/ 115 w 163"/>
                  <a:gd name="T49" fmla="*/ 43 h 82"/>
                  <a:gd name="T50" fmla="*/ 108 w 163"/>
                  <a:gd name="T51" fmla="*/ 46 h 82"/>
                  <a:gd name="T52" fmla="*/ 97 w 163"/>
                  <a:gd name="T53" fmla="*/ 48 h 82"/>
                  <a:gd name="T54" fmla="*/ 88 w 163"/>
                  <a:gd name="T55" fmla="*/ 54 h 82"/>
                  <a:gd name="T56" fmla="*/ 77 w 163"/>
                  <a:gd name="T57" fmla="*/ 61 h 82"/>
                  <a:gd name="T58" fmla="*/ 68 w 163"/>
                  <a:gd name="T59" fmla="*/ 65 h 82"/>
                  <a:gd name="T60" fmla="*/ 57 w 163"/>
                  <a:gd name="T61" fmla="*/ 65 h 82"/>
                  <a:gd name="T62" fmla="*/ 46 w 163"/>
                  <a:gd name="T63" fmla="*/ 67 h 82"/>
                  <a:gd name="T64" fmla="*/ 42 w 163"/>
                  <a:gd name="T65" fmla="*/ 70 h 82"/>
                  <a:gd name="T66" fmla="*/ 42 w 163"/>
                  <a:gd name="T67" fmla="*/ 74 h 82"/>
                  <a:gd name="T68" fmla="*/ 42 w 163"/>
                  <a:gd name="T69" fmla="*/ 78 h 82"/>
                  <a:gd name="T70" fmla="*/ 37 w 163"/>
                  <a:gd name="T71" fmla="*/ 82 h 82"/>
                  <a:gd name="T72" fmla="*/ 26 w 163"/>
                  <a:gd name="T73" fmla="*/ 82 h 82"/>
                  <a:gd name="T74" fmla="*/ 17 w 163"/>
                  <a:gd name="T75" fmla="*/ 80 h 82"/>
                  <a:gd name="T76" fmla="*/ 7 w 163"/>
                  <a:gd name="T77" fmla="*/ 78 h 82"/>
                  <a:gd name="T78" fmla="*/ 0 w 163"/>
                  <a:gd name="T79" fmla="*/ 74 h 82"/>
                  <a:gd name="T80" fmla="*/ 0 w 163"/>
                  <a:gd name="T81" fmla="*/ 67 h 82"/>
                  <a:gd name="T82" fmla="*/ 0 w 163"/>
                  <a:gd name="T83" fmla="*/ 58 h 82"/>
                  <a:gd name="T84" fmla="*/ 7 w 163"/>
                  <a:gd name="T85" fmla="*/ 46 h 82"/>
                  <a:gd name="T86" fmla="*/ 24 w 163"/>
                  <a:gd name="T87" fmla="*/ 35 h 82"/>
                  <a:gd name="T88" fmla="*/ 33 w 163"/>
                  <a:gd name="T89" fmla="*/ 26 h 82"/>
                  <a:gd name="T90" fmla="*/ 33 w 163"/>
                  <a:gd name="T91" fmla="*/ 19 h 82"/>
                  <a:gd name="T92" fmla="*/ 38 w 163"/>
                  <a:gd name="T93" fmla="*/ 10 h 82"/>
                  <a:gd name="T94" fmla="*/ 46 w 163"/>
                  <a:gd name="T95" fmla="*/ 2 h 82"/>
                  <a:gd name="T96" fmla="*/ 53 w 163"/>
                  <a:gd name="T97" fmla="*/ 6 h 82"/>
                  <a:gd name="T98" fmla="*/ 60 w 163"/>
                  <a:gd name="T99" fmla="*/ 8 h 82"/>
                  <a:gd name="T100" fmla="*/ 64 w 163"/>
                  <a:gd name="T101" fmla="*/ 6 h 82"/>
                  <a:gd name="T102" fmla="*/ 68 w 163"/>
                  <a:gd name="T103" fmla="*/ 0 h 8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3"/>
                  <a:gd name="T157" fmla="*/ 0 h 82"/>
                  <a:gd name="T158" fmla="*/ 163 w 163"/>
                  <a:gd name="T159" fmla="*/ 82 h 8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3" h="82">
                    <a:moveTo>
                      <a:pt x="68" y="0"/>
                    </a:moveTo>
                    <a:lnTo>
                      <a:pt x="70" y="0"/>
                    </a:lnTo>
                    <a:lnTo>
                      <a:pt x="73" y="2"/>
                    </a:lnTo>
                    <a:lnTo>
                      <a:pt x="77" y="4"/>
                    </a:lnTo>
                    <a:lnTo>
                      <a:pt x="81" y="6"/>
                    </a:lnTo>
                    <a:lnTo>
                      <a:pt x="82" y="8"/>
                    </a:lnTo>
                    <a:lnTo>
                      <a:pt x="86" y="8"/>
                    </a:lnTo>
                    <a:lnTo>
                      <a:pt x="90" y="8"/>
                    </a:lnTo>
                    <a:lnTo>
                      <a:pt x="93" y="6"/>
                    </a:lnTo>
                    <a:lnTo>
                      <a:pt x="97" y="6"/>
                    </a:lnTo>
                    <a:lnTo>
                      <a:pt x="99" y="10"/>
                    </a:lnTo>
                    <a:lnTo>
                      <a:pt x="103" y="11"/>
                    </a:lnTo>
                    <a:lnTo>
                      <a:pt x="106" y="13"/>
                    </a:lnTo>
                    <a:lnTo>
                      <a:pt x="108" y="13"/>
                    </a:lnTo>
                    <a:lnTo>
                      <a:pt x="110" y="13"/>
                    </a:lnTo>
                    <a:lnTo>
                      <a:pt x="112" y="11"/>
                    </a:lnTo>
                    <a:lnTo>
                      <a:pt x="114" y="8"/>
                    </a:lnTo>
                    <a:lnTo>
                      <a:pt x="114" y="6"/>
                    </a:lnTo>
                    <a:lnTo>
                      <a:pt x="115" y="4"/>
                    </a:lnTo>
                    <a:lnTo>
                      <a:pt x="119" y="2"/>
                    </a:lnTo>
                    <a:lnTo>
                      <a:pt x="123" y="2"/>
                    </a:lnTo>
                    <a:lnTo>
                      <a:pt x="128" y="4"/>
                    </a:lnTo>
                    <a:lnTo>
                      <a:pt x="132" y="6"/>
                    </a:lnTo>
                    <a:lnTo>
                      <a:pt x="135" y="10"/>
                    </a:lnTo>
                    <a:lnTo>
                      <a:pt x="141" y="13"/>
                    </a:lnTo>
                    <a:lnTo>
                      <a:pt x="148" y="17"/>
                    </a:lnTo>
                    <a:lnTo>
                      <a:pt x="156" y="19"/>
                    </a:lnTo>
                    <a:lnTo>
                      <a:pt x="163" y="19"/>
                    </a:lnTo>
                    <a:lnTo>
                      <a:pt x="161" y="21"/>
                    </a:lnTo>
                    <a:lnTo>
                      <a:pt x="161" y="24"/>
                    </a:lnTo>
                    <a:lnTo>
                      <a:pt x="161" y="26"/>
                    </a:lnTo>
                    <a:lnTo>
                      <a:pt x="161" y="32"/>
                    </a:lnTo>
                    <a:lnTo>
                      <a:pt x="161" y="34"/>
                    </a:lnTo>
                    <a:lnTo>
                      <a:pt x="161" y="37"/>
                    </a:lnTo>
                    <a:lnTo>
                      <a:pt x="159" y="39"/>
                    </a:lnTo>
                    <a:lnTo>
                      <a:pt x="157" y="41"/>
                    </a:lnTo>
                    <a:lnTo>
                      <a:pt x="157" y="43"/>
                    </a:lnTo>
                    <a:lnTo>
                      <a:pt x="157" y="45"/>
                    </a:lnTo>
                    <a:lnTo>
                      <a:pt x="157" y="46"/>
                    </a:lnTo>
                    <a:lnTo>
                      <a:pt x="157" y="48"/>
                    </a:lnTo>
                    <a:lnTo>
                      <a:pt x="152" y="50"/>
                    </a:lnTo>
                    <a:lnTo>
                      <a:pt x="146" y="50"/>
                    </a:lnTo>
                    <a:lnTo>
                      <a:pt x="141" y="50"/>
                    </a:lnTo>
                    <a:lnTo>
                      <a:pt x="137" y="48"/>
                    </a:lnTo>
                    <a:lnTo>
                      <a:pt x="134" y="45"/>
                    </a:lnTo>
                    <a:lnTo>
                      <a:pt x="130" y="43"/>
                    </a:lnTo>
                    <a:lnTo>
                      <a:pt x="125" y="39"/>
                    </a:lnTo>
                    <a:lnTo>
                      <a:pt x="121" y="39"/>
                    </a:lnTo>
                    <a:lnTo>
                      <a:pt x="117" y="41"/>
                    </a:lnTo>
                    <a:lnTo>
                      <a:pt x="115" y="43"/>
                    </a:lnTo>
                    <a:lnTo>
                      <a:pt x="112" y="45"/>
                    </a:lnTo>
                    <a:lnTo>
                      <a:pt x="108" y="46"/>
                    </a:lnTo>
                    <a:lnTo>
                      <a:pt x="103" y="48"/>
                    </a:lnTo>
                    <a:lnTo>
                      <a:pt x="97" y="48"/>
                    </a:lnTo>
                    <a:lnTo>
                      <a:pt x="92" y="50"/>
                    </a:lnTo>
                    <a:lnTo>
                      <a:pt x="88" y="54"/>
                    </a:lnTo>
                    <a:lnTo>
                      <a:pt x="82" y="58"/>
                    </a:lnTo>
                    <a:lnTo>
                      <a:pt x="77" y="61"/>
                    </a:lnTo>
                    <a:lnTo>
                      <a:pt x="71" y="63"/>
                    </a:lnTo>
                    <a:lnTo>
                      <a:pt x="68" y="65"/>
                    </a:lnTo>
                    <a:lnTo>
                      <a:pt x="62" y="65"/>
                    </a:lnTo>
                    <a:lnTo>
                      <a:pt x="57" y="65"/>
                    </a:lnTo>
                    <a:lnTo>
                      <a:pt x="51" y="65"/>
                    </a:lnTo>
                    <a:lnTo>
                      <a:pt x="46" y="67"/>
                    </a:lnTo>
                    <a:lnTo>
                      <a:pt x="42" y="69"/>
                    </a:lnTo>
                    <a:lnTo>
                      <a:pt x="42" y="70"/>
                    </a:lnTo>
                    <a:lnTo>
                      <a:pt x="42" y="72"/>
                    </a:lnTo>
                    <a:lnTo>
                      <a:pt x="42" y="74"/>
                    </a:lnTo>
                    <a:lnTo>
                      <a:pt x="42" y="76"/>
                    </a:lnTo>
                    <a:lnTo>
                      <a:pt x="42" y="78"/>
                    </a:lnTo>
                    <a:lnTo>
                      <a:pt x="40" y="80"/>
                    </a:lnTo>
                    <a:lnTo>
                      <a:pt x="37" y="82"/>
                    </a:lnTo>
                    <a:lnTo>
                      <a:pt x="31" y="82"/>
                    </a:lnTo>
                    <a:lnTo>
                      <a:pt x="26" y="82"/>
                    </a:lnTo>
                    <a:lnTo>
                      <a:pt x="20" y="82"/>
                    </a:lnTo>
                    <a:lnTo>
                      <a:pt x="17" y="80"/>
                    </a:lnTo>
                    <a:lnTo>
                      <a:pt x="13" y="80"/>
                    </a:lnTo>
                    <a:lnTo>
                      <a:pt x="7" y="78"/>
                    </a:lnTo>
                    <a:lnTo>
                      <a:pt x="4" y="76"/>
                    </a:lnTo>
                    <a:lnTo>
                      <a:pt x="0" y="74"/>
                    </a:lnTo>
                    <a:lnTo>
                      <a:pt x="0" y="70"/>
                    </a:lnTo>
                    <a:lnTo>
                      <a:pt x="0" y="67"/>
                    </a:lnTo>
                    <a:lnTo>
                      <a:pt x="0" y="63"/>
                    </a:lnTo>
                    <a:lnTo>
                      <a:pt x="0" y="58"/>
                    </a:lnTo>
                    <a:lnTo>
                      <a:pt x="0" y="56"/>
                    </a:lnTo>
                    <a:lnTo>
                      <a:pt x="7" y="46"/>
                    </a:lnTo>
                    <a:lnTo>
                      <a:pt x="15" y="41"/>
                    </a:lnTo>
                    <a:lnTo>
                      <a:pt x="24" y="35"/>
                    </a:lnTo>
                    <a:lnTo>
                      <a:pt x="31" y="30"/>
                    </a:lnTo>
                    <a:lnTo>
                      <a:pt x="33" y="26"/>
                    </a:lnTo>
                    <a:lnTo>
                      <a:pt x="33" y="22"/>
                    </a:lnTo>
                    <a:lnTo>
                      <a:pt x="33" y="19"/>
                    </a:lnTo>
                    <a:lnTo>
                      <a:pt x="35" y="15"/>
                    </a:lnTo>
                    <a:lnTo>
                      <a:pt x="38" y="10"/>
                    </a:lnTo>
                    <a:lnTo>
                      <a:pt x="42" y="6"/>
                    </a:lnTo>
                    <a:lnTo>
                      <a:pt x="46" y="2"/>
                    </a:lnTo>
                    <a:lnTo>
                      <a:pt x="49" y="4"/>
                    </a:lnTo>
                    <a:lnTo>
                      <a:pt x="53" y="6"/>
                    </a:lnTo>
                    <a:lnTo>
                      <a:pt x="57" y="8"/>
                    </a:lnTo>
                    <a:lnTo>
                      <a:pt x="60" y="8"/>
                    </a:lnTo>
                    <a:lnTo>
                      <a:pt x="62" y="8"/>
                    </a:lnTo>
                    <a:lnTo>
                      <a:pt x="64" y="6"/>
                    </a:lnTo>
                    <a:lnTo>
                      <a:pt x="66" y="2"/>
                    </a:lnTo>
                    <a:lnTo>
                      <a:pt x="6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5" name="Freeform 1591"/>
              <p:cNvSpPr>
                <a:spLocks/>
              </p:cNvSpPr>
              <p:nvPr/>
            </p:nvSpPr>
            <p:spPr bwMode="auto">
              <a:xfrm>
                <a:off x="5292725" y="2073275"/>
                <a:ext cx="157163" cy="100012"/>
              </a:xfrm>
              <a:custGeom>
                <a:avLst/>
                <a:gdLst>
                  <a:gd name="T0" fmla="*/ 155 w 197"/>
                  <a:gd name="T1" fmla="*/ 2 h 127"/>
                  <a:gd name="T2" fmla="*/ 164 w 197"/>
                  <a:gd name="T3" fmla="*/ 7 h 127"/>
                  <a:gd name="T4" fmla="*/ 175 w 197"/>
                  <a:gd name="T5" fmla="*/ 11 h 127"/>
                  <a:gd name="T6" fmla="*/ 186 w 197"/>
                  <a:gd name="T7" fmla="*/ 9 h 127"/>
                  <a:gd name="T8" fmla="*/ 190 w 197"/>
                  <a:gd name="T9" fmla="*/ 17 h 127"/>
                  <a:gd name="T10" fmla="*/ 194 w 197"/>
                  <a:gd name="T11" fmla="*/ 22 h 127"/>
                  <a:gd name="T12" fmla="*/ 197 w 197"/>
                  <a:gd name="T13" fmla="*/ 28 h 127"/>
                  <a:gd name="T14" fmla="*/ 192 w 197"/>
                  <a:gd name="T15" fmla="*/ 35 h 127"/>
                  <a:gd name="T16" fmla="*/ 183 w 197"/>
                  <a:gd name="T17" fmla="*/ 44 h 127"/>
                  <a:gd name="T18" fmla="*/ 183 w 197"/>
                  <a:gd name="T19" fmla="*/ 52 h 127"/>
                  <a:gd name="T20" fmla="*/ 183 w 197"/>
                  <a:gd name="T21" fmla="*/ 59 h 127"/>
                  <a:gd name="T22" fmla="*/ 181 w 197"/>
                  <a:gd name="T23" fmla="*/ 68 h 127"/>
                  <a:gd name="T24" fmla="*/ 175 w 197"/>
                  <a:gd name="T25" fmla="*/ 76 h 127"/>
                  <a:gd name="T26" fmla="*/ 168 w 197"/>
                  <a:gd name="T27" fmla="*/ 85 h 127"/>
                  <a:gd name="T28" fmla="*/ 163 w 197"/>
                  <a:gd name="T29" fmla="*/ 96 h 127"/>
                  <a:gd name="T30" fmla="*/ 155 w 197"/>
                  <a:gd name="T31" fmla="*/ 107 h 127"/>
                  <a:gd name="T32" fmla="*/ 146 w 197"/>
                  <a:gd name="T33" fmla="*/ 111 h 127"/>
                  <a:gd name="T34" fmla="*/ 133 w 197"/>
                  <a:gd name="T35" fmla="*/ 111 h 127"/>
                  <a:gd name="T36" fmla="*/ 111 w 197"/>
                  <a:gd name="T37" fmla="*/ 114 h 127"/>
                  <a:gd name="T38" fmla="*/ 106 w 197"/>
                  <a:gd name="T39" fmla="*/ 111 h 127"/>
                  <a:gd name="T40" fmla="*/ 99 w 197"/>
                  <a:gd name="T41" fmla="*/ 109 h 127"/>
                  <a:gd name="T42" fmla="*/ 89 w 197"/>
                  <a:gd name="T43" fmla="*/ 111 h 127"/>
                  <a:gd name="T44" fmla="*/ 82 w 197"/>
                  <a:gd name="T45" fmla="*/ 114 h 127"/>
                  <a:gd name="T46" fmla="*/ 77 w 197"/>
                  <a:gd name="T47" fmla="*/ 118 h 127"/>
                  <a:gd name="T48" fmla="*/ 73 w 197"/>
                  <a:gd name="T49" fmla="*/ 124 h 127"/>
                  <a:gd name="T50" fmla="*/ 67 w 197"/>
                  <a:gd name="T51" fmla="*/ 127 h 127"/>
                  <a:gd name="T52" fmla="*/ 62 w 197"/>
                  <a:gd name="T53" fmla="*/ 126 h 127"/>
                  <a:gd name="T54" fmla="*/ 56 w 197"/>
                  <a:gd name="T55" fmla="*/ 122 h 127"/>
                  <a:gd name="T56" fmla="*/ 44 w 197"/>
                  <a:gd name="T57" fmla="*/ 116 h 127"/>
                  <a:gd name="T58" fmla="*/ 29 w 197"/>
                  <a:gd name="T59" fmla="*/ 109 h 127"/>
                  <a:gd name="T60" fmla="*/ 22 w 197"/>
                  <a:gd name="T61" fmla="*/ 107 h 127"/>
                  <a:gd name="T62" fmla="*/ 14 w 197"/>
                  <a:gd name="T63" fmla="*/ 102 h 127"/>
                  <a:gd name="T64" fmla="*/ 11 w 197"/>
                  <a:gd name="T65" fmla="*/ 94 h 127"/>
                  <a:gd name="T66" fmla="*/ 5 w 197"/>
                  <a:gd name="T67" fmla="*/ 87 h 127"/>
                  <a:gd name="T68" fmla="*/ 0 w 197"/>
                  <a:gd name="T69" fmla="*/ 83 h 127"/>
                  <a:gd name="T70" fmla="*/ 5 w 197"/>
                  <a:gd name="T71" fmla="*/ 68 h 127"/>
                  <a:gd name="T72" fmla="*/ 13 w 197"/>
                  <a:gd name="T73" fmla="*/ 55 h 127"/>
                  <a:gd name="T74" fmla="*/ 11 w 197"/>
                  <a:gd name="T75" fmla="*/ 54 h 127"/>
                  <a:gd name="T76" fmla="*/ 7 w 197"/>
                  <a:gd name="T77" fmla="*/ 48 h 127"/>
                  <a:gd name="T78" fmla="*/ 3 w 197"/>
                  <a:gd name="T79" fmla="*/ 44 h 127"/>
                  <a:gd name="T80" fmla="*/ 2 w 197"/>
                  <a:gd name="T81" fmla="*/ 41 h 127"/>
                  <a:gd name="T82" fmla="*/ 5 w 197"/>
                  <a:gd name="T83" fmla="*/ 41 h 127"/>
                  <a:gd name="T84" fmla="*/ 13 w 197"/>
                  <a:gd name="T85" fmla="*/ 44 h 127"/>
                  <a:gd name="T86" fmla="*/ 22 w 197"/>
                  <a:gd name="T87" fmla="*/ 46 h 127"/>
                  <a:gd name="T88" fmla="*/ 25 w 197"/>
                  <a:gd name="T89" fmla="*/ 43 h 127"/>
                  <a:gd name="T90" fmla="*/ 27 w 197"/>
                  <a:gd name="T91" fmla="*/ 39 h 127"/>
                  <a:gd name="T92" fmla="*/ 31 w 197"/>
                  <a:gd name="T93" fmla="*/ 37 h 127"/>
                  <a:gd name="T94" fmla="*/ 46 w 197"/>
                  <a:gd name="T95" fmla="*/ 41 h 127"/>
                  <a:gd name="T96" fmla="*/ 69 w 197"/>
                  <a:gd name="T97" fmla="*/ 41 h 127"/>
                  <a:gd name="T98" fmla="*/ 71 w 197"/>
                  <a:gd name="T99" fmla="*/ 37 h 127"/>
                  <a:gd name="T100" fmla="*/ 71 w 197"/>
                  <a:gd name="T101" fmla="*/ 33 h 127"/>
                  <a:gd name="T102" fmla="*/ 73 w 197"/>
                  <a:gd name="T103" fmla="*/ 30 h 127"/>
                  <a:gd name="T104" fmla="*/ 78 w 197"/>
                  <a:gd name="T105" fmla="*/ 26 h 127"/>
                  <a:gd name="T106" fmla="*/ 86 w 197"/>
                  <a:gd name="T107" fmla="*/ 26 h 127"/>
                  <a:gd name="T108" fmla="*/ 93 w 197"/>
                  <a:gd name="T109" fmla="*/ 26 h 127"/>
                  <a:gd name="T110" fmla="*/ 104 w 197"/>
                  <a:gd name="T111" fmla="*/ 24 h 127"/>
                  <a:gd name="T112" fmla="*/ 113 w 197"/>
                  <a:gd name="T113" fmla="*/ 17 h 127"/>
                  <a:gd name="T114" fmla="*/ 124 w 197"/>
                  <a:gd name="T115" fmla="*/ 9 h 127"/>
                  <a:gd name="T116" fmla="*/ 133 w 197"/>
                  <a:gd name="T117" fmla="*/ 7 h 127"/>
                  <a:gd name="T118" fmla="*/ 141 w 197"/>
                  <a:gd name="T119" fmla="*/ 6 h 127"/>
                  <a:gd name="T120" fmla="*/ 146 w 197"/>
                  <a:gd name="T121" fmla="*/ 2 h 127"/>
                  <a:gd name="T122" fmla="*/ 152 w 197"/>
                  <a:gd name="T123" fmla="*/ 0 h 12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7"/>
                  <a:gd name="T187" fmla="*/ 0 h 127"/>
                  <a:gd name="T188" fmla="*/ 197 w 197"/>
                  <a:gd name="T189" fmla="*/ 127 h 12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7" h="127">
                    <a:moveTo>
                      <a:pt x="152" y="0"/>
                    </a:moveTo>
                    <a:lnTo>
                      <a:pt x="155" y="2"/>
                    </a:lnTo>
                    <a:lnTo>
                      <a:pt x="161" y="4"/>
                    </a:lnTo>
                    <a:lnTo>
                      <a:pt x="164" y="7"/>
                    </a:lnTo>
                    <a:lnTo>
                      <a:pt x="170" y="9"/>
                    </a:lnTo>
                    <a:lnTo>
                      <a:pt x="175" y="11"/>
                    </a:lnTo>
                    <a:lnTo>
                      <a:pt x="181" y="11"/>
                    </a:lnTo>
                    <a:lnTo>
                      <a:pt x="186" y="9"/>
                    </a:lnTo>
                    <a:lnTo>
                      <a:pt x="188" y="13"/>
                    </a:lnTo>
                    <a:lnTo>
                      <a:pt x="190" y="17"/>
                    </a:lnTo>
                    <a:lnTo>
                      <a:pt x="190" y="20"/>
                    </a:lnTo>
                    <a:lnTo>
                      <a:pt x="194" y="22"/>
                    </a:lnTo>
                    <a:lnTo>
                      <a:pt x="196" y="26"/>
                    </a:lnTo>
                    <a:lnTo>
                      <a:pt x="197" y="28"/>
                    </a:lnTo>
                    <a:lnTo>
                      <a:pt x="197" y="30"/>
                    </a:lnTo>
                    <a:lnTo>
                      <a:pt x="192" y="35"/>
                    </a:lnTo>
                    <a:lnTo>
                      <a:pt x="188" y="39"/>
                    </a:lnTo>
                    <a:lnTo>
                      <a:pt x="183" y="44"/>
                    </a:lnTo>
                    <a:lnTo>
                      <a:pt x="183" y="48"/>
                    </a:lnTo>
                    <a:lnTo>
                      <a:pt x="183" y="52"/>
                    </a:lnTo>
                    <a:lnTo>
                      <a:pt x="183" y="55"/>
                    </a:lnTo>
                    <a:lnTo>
                      <a:pt x="183" y="59"/>
                    </a:lnTo>
                    <a:lnTo>
                      <a:pt x="183" y="65"/>
                    </a:lnTo>
                    <a:lnTo>
                      <a:pt x="181" y="68"/>
                    </a:lnTo>
                    <a:lnTo>
                      <a:pt x="179" y="72"/>
                    </a:lnTo>
                    <a:lnTo>
                      <a:pt x="175" y="76"/>
                    </a:lnTo>
                    <a:lnTo>
                      <a:pt x="172" y="79"/>
                    </a:lnTo>
                    <a:lnTo>
                      <a:pt x="168" y="85"/>
                    </a:lnTo>
                    <a:lnTo>
                      <a:pt x="166" y="90"/>
                    </a:lnTo>
                    <a:lnTo>
                      <a:pt x="163" y="96"/>
                    </a:lnTo>
                    <a:lnTo>
                      <a:pt x="159" y="102"/>
                    </a:lnTo>
                    <a:lnTo>
                      <a:pt x="155" y="107"/>
                    </a:lnTo>
                    <a:lnTo>
                      <a:pt x="150" y="109"/>
                    </a:lnTo>
                    <a:lnTo>
                      <a:pt x="146" y="111"/>
                    </a:lnTo>
                    <a:lnTo>
                      <a:pt x="141" y="111"/>
                    </a:lnTo>
                    <a:lnTo>
                      <a:pt x="133" y="111"/>
                    </a:lnTo>
                    <a:lnTo>
                      <a:pt x="122" y="113"/>
                    </a:lnTo>
                    <a:lnTo>
                      <a:pt x="111" y="114"/>
                    </a:lnTo>
                    <a:lnTo>
                      <a:pt x="108" y="113"/>
                    </a:lnTo>
                    <a:lnTo>
                      <a:pt x="106" y="111"/>
                    </a:lnTo>
                    <a:lnTo>
                      <a:pt x="102" y="109"/>
                    </a:lnTo>
                    <a:lnTo>
                      <a:pt x="99" y="109"/>
                    </a:lnTo>
                    <a:lnTo>
                      <a:pt x="95" y="109"/>
                    </a:lnTo>
                    <a:lnTo>
                      <a:pt x="89" y="111"/>
                    </a:lnTo>
                    <a:lnTo>
                      <a:pt x="86" y="113"/>
                    </a:lnTo>
                    <a:lnTo>
                      <a:pt x="82" y="114"/>
                    </a:lnTo>
                    <a:lnTo>
                      <a:pt x="80" y="114"/>
                    </a:lnTo>
                    <a:lnTo>
                      <a:pt x="77" y="118"/>
                    </a:lnTo>
                    <a:lnTo>
                      <a:pt x="75" y="122"/>
                    </a:lnTo>
                    <a:lnTo>
                      <a:pt x="73" y="124"/>
                    </a:lnTo>
                    <a:lnTo>
                      <a:pt x="71" y="126"/>
                    </a:lnTo>
                    <a:lnTo>
                      <a:pt x="67" y="127"/>
                    </a:lnTo>
                    <a:lnTo>
                      <a:pt x="64" y="127"/>
                    </a:lnTo>
                    <a:lnTo>
                      <a:pt x="62" y="126"/>
                    </a:lnTo>
                    <a:lnTo>
                      <a:pt x="58" y="124"/>
                    </a:lnTo>
                    <a:lnTo>
                      <a:pt x="56" y="122"/>
                    </a:lnTo>
                    <a:lnTo>
                      <a:pt x="55" y="120"/>
                    </a:lnTo>
                    <a:lnTo>
                      <a:pt x="44" y="116"/>
                    </a:lnTo>
                    <a:lnTo>
                      <a:pt x="35" y="111"/>
                    </a:lnTo>
                    <a:lnTo>
                      <a:pt x="29" y="109"/>
                    </a:lnTo>
                    <a:lnTo>
                      <a:pt x="25" y="109"/>
                    </a:lnTo>
                    <a:lnTo>
                      <a:pt x="22" y="107"/>
                    </a:lnTo>
                    <a:lnTo>
                      <a:pt x="16" y="105"/>
                    </a:lnTo>
                    <a:lnTo>
                      <a:pt x="14" y="102"/>
                    </a:lnTo>
                    <a:lnTo>
                      <a:pt x="13" y="98"/>
                    </a:lnTo>
                    <a:lnTo>
                      <a:pt x="11" y="94"/>
                    </a:lnTo>
                    <a:lnTo>
                      <a:pt x="9" y="90"/>
                    </a:lnTo>
                    <a:lnTo>
                      <a:pt x="5" y="87"/>
                    </a:lnTo>
                    <a:lnTo>
                      <a:pt x="3" y="85"/>
                    </a:lnTo>
                    <a:lnTo>
                      <a:pt x="0" y="83"/>
                    </a:lnTo>
                    <a:lnTo>
                      <a:pt x="2" y="76"/>
                    </a:lnTo>
                    <a:lnTo>
                      <a:pt x="5" y="68"/>
                    </a:lnTo>
                    <a:lnTo>
                      <a:pt x="9" y="63"/>
                    </a:lnTo>
                    <a:lnTo>
                      <a:pt x="13" y="55"/>
                    </a:lnTo>
                    <a:lnTo>
                      <a:pt x="11" y="54"/>
                    </a:lnTo>
                    <a:lnTo>
                      <a:pt x="9" y="52"/>
                    </a:lnTo>
                    <a:lnTo>
                      <a:pt x="7" y="48"/>
                    </a:lnTo>
                    <a:lnTo>
                      <a:pt x="5" y="46"/>
                    </a:lnTo>
                    <a:lnTo>
                      <a:pt x="3" y="44"/>
                    </a:lnTo>
                    <a:lnTo>
                      <a:pt x="2" y="43"/>
                    </a:lnTo>
                    <a:lnTo>
                      <a:pt x="2" y="41"/>
                    </a:lnTo>
                    <a:lnTo>
                      <a:pt x="3" y="41"/>
                    </a:lnTo>
                    <a:lnTo>
                      <a:pt x="5" y="41"/>
                    </a:lnTo>
                    <a:lnTo>
                      <a:pt x="9" y="43"/>
                    </a:lnTo>
                    <a:lnTo>
                      <a:pt x="13" y="44"/>
                    </a:lnTo>
                    <a:lnTo>
                      <a:pt x="16" y="46"/>
                    </a:lnTo>
                    <a:lnTo>
                      <a:pt x="22" y="46"/>
                    </a:lnTo>
                    <a:lnTo>
                      <a:pt x="24" y="44"/>
                    </a:lnTo>
                    <a:lnTo>
                      <a:pt x="25" y="43"/>
                    </a:lnTo>
                    <a:lnTo>
                      <a:pt x="27" y="41"/>
                    </a:lnTo>
                    <a:lnTo>
                      <a:pt x="27" y="39"/>
                    </a:lnTo>
                    <a:lnTo>
                      <a:pt x="29" y="37"/>
                    </a:lnTo>
                    <a:lnTo>
                      <a:pt x="31" y="37"/>
                    </a:lnTo>
                    <a:lnTo>
                      <a:pt x="33" y="37"/>
                    </a:lnTo>
                    <a:lnTo>
                      <a:pt x="46" y="41"/>
                    </a:lnTo>
                    <a:lnTo>
                      <a:pt x="58" y="43"/>
                    </a:lnTo>
                    <a:lnTo>
                      <a:pt x="69" y="41"/>
                    </a:lnTo>
                    <a:lnTo>
                      <a:pt x="71" y="39"/>
                    </a:lnTo>
                    <a:lnTo>
                      <a:pt x="71" y="37"/>
                    </a:lnTo>
                    <a:lnTo>
                      <a:pt x="71" y="35"/>
                    </a:lnTo>
                    <a:lnTo>
                      <a:pt x="71" y="33"/>
                    </a:lnTo>
                    <a:lnTo>
                      <a:pt x="71" y="31"/>
                    </a:lnTo>
                    <a:lnTo>
                      <a:pt x="73" y="30"/>
                    </a:lnTo>
                    <a:lnTo>
                      <a:pt x="75" y="28"/>
                    </a:lnTo>
                    <a:lnTo>
                      <a:pt x="78" y="26"/>
                    </a:lnTo>
                    <a:lnTo>
                      <a:pt x="82" y="26"/>
                    </a:lnTo>
                    <a:lnTo>
                      <a:pt x="86" y="26"/>
                    </a:lnTo>
                    <a:lnTo>
                      <a:pt x="88" y="26"/>
                    </a:lnTo>
                    <a:lnTo>
                      <a:pt x="93" y="26"/>
                    </a:lnTo>
                    <a:lnTo>
                      <a:pt x="99" y="26"/>
                    </a:lnTo>
                    <a:lnTo>
                      <a:pt x="104" y="24"/>
                    </a:lnTo>
                    <a:lnTo>
                      <a:pt x="110" y="20"/>
                    </a:lnTo>
                    <a:lnTo>
                      <a:pt x="113" y="17"/>
                    </a:lnTo>
                    <a:lnTo>
                      <a:pt x="119" y="13"/>
                    </a:lnTo>
                    <a:lnTo>
                      <a:pt x="124" y="9"/>
                    </a:lnTo>
                    <a:lnTo>
                      <a:pt x="128" y="7"/>
                    </a:lnTo>
                    <a:lnTo>
                      <a:pt x="133" y="7"/>
                    </a:lnTo>
                    <a:lnTo>
                      <a:pt x="137" y="7"/>
                    </a:lnTo>
                    <a:lnTo>
                      <a:pt x="141" y="6"/>
                    </a:lnTo>
                    <a:lnTo>
                      <a:pt x="143" y="4"/>
                    </a:lnTo>
                    <a:lnTo>
                      <a:pt x="146" y="2"/>
                    </a:lnTo>
                    <a:lnTo>
                      <a:pt x="148" y="0"/>
                    </a:lnTo>
                    <a:lnTo>
                      <a:pt x="15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6" name="Freeform 1592"/>
              <p:cNvSpPr>
                <a:spLocks/>
              </p:cNvSpPr>
              <p:nvPr/>
            </p:nvSpPr>
            <p:spPr bwMode="auto">
              <a:xfrm>
                <a:off x="5438775" y="1933575"/>
                <a:ext cx="460375" cy="282575"/>
              </a:xfrm>
              <a:custGeom>
                <a:avLst/>
                <a:gdLst>
                  <a:gd name="T0" fmla="*/ 355 w 580"/>
                  <a:gd name="T1" fmla="*/ 5 h 356"/>
                  <a:gd name="T2" fmla="*/ 367 w 580"/>
                  <a:gd name="T3" fmla="*/ 31 h 356"/>
                  <a:gd name="T4" fmla="*/ 395 w 580"/>
                  <a:gd name="T5" fmla="*/ 44 h 356"/>
                  <a:gd name="T6" fmla="*/ 415 w 580"/>
                  <a:gd name="T7" fmla="*/ 75 h 356"/>
                  <a:gd name="T8" fmla="*/ 439 w 580"/>
                  <a:gd name="T9" fmla="*/ 98 h 356"/>
                  <a:gd name="T10" fmla="*/ 477 w 580"/>
                  <a:gd name="T11" fmla="*/ 90 h 356"/>
                  <a:gd name="T12" fmla="*/ 552 w 580"/>
                  <a:gd name="T13" fmla="*/ 120 h 356"/>
                  <a:gd name="T14" fmla="*/ 563 w 580"/>
                  <a:gd name="T15" fmla="*/ 144 h 356"/>
                  <a:gd name="T16" fmla="*/ 569 w 580"/>
                  <a:gd name="T17" fmla="*/ 157 h 356"/>
                  <a:gd name="T18" fmla="*/ 556 w 580"/>
                  <a:gd name="T19" fmla="*/ 210 h 356"/>
                  <a:gd name="T20" fmla="*/ 538 w 580"/>
                  <a:gd name="T21" fmla="*/ 245 h 356"/>
                  <a:gd name="T22" fmla="*/ 510 w 580"/>
                  <a:gd name="T23" fmla="*/ 258 h 356"/>
                  <a:gd name="T24" fmla="*/ 490 w 580"/>
                  <a:gd name="T25" fmla="*/ 267 h 356"/>
                  <a:gd name="T26" fmla="*/ 457 w 580"/>
                  <a:gd name="T27" fmla="*/ 277 h 356"/>
                  <a:gd name="T28" fmla="*/ 430 w 580"/>
                  <a:gd name="T29" fmla="*/ 286 h 356"/>
                  <a:gd name="T30" fmla="*/ 432 w 580"/>
                  <a:gd name="T31" fmla="*/ 282 h 356"/>
                  <a:gd name="T32" fmla="*/ 411 w 580"/>
                  <a:gd name="T33" fmla="*/ 286 h 356"/>
                  <a:gd name="T34" fmla="*/ 439 w 580"/>
                  <a:gd name="T35" fmla="*/ 297 h 356"/>
                  <a:gd name="T36" fmla="*/ 461 w 580"/>
                  <a:gd name="T37" fmla="*/ 315 h 356"/>
                  <a:gd name="T38" fmla="*/ 505 w 580"/>
                  <a:gd name="T39" fmla="*/ 321 h 356"/>
                  <a:gd name="T40" fmla="*/ 485 w 580"/>
                  <a:gd name="T41" fmla="*/ 326 h 356"/>
                  <a:gd name="T42" fmla="*/ 452 w 580"/>
                  <a:gd name="T43" fmla="*/ 337 h 356"/>
                  <a:gd name="T44" fmla="*/ 415 w 580"/>
                  <a:gd name="T45" fmla="*/ 352 h 356"/>
                  <a:gd name="T46" fmla="*/ 413 w 580"/>
                  <a:gd name="T47" fmla="*/ 330 h 356"/>
                  <a:gd name="T48" fmla="*/ 397 w 580"/>
                  <a:gd name="T49" fmla="*/ 315 h 356"/>
                  <a:gd name="T50" fmla="*/ 384 w 580"/>
                  <a:gd name="T51" fmla="*/ 304 h 356"/>
                  <a:gd name="T52" fmla="*/ 399 w 580"/>
                  <a:gd name="T53" fmla="*/ 284 h 356"/>
                  <a:gd name="T54" fmla="*/ 369 w 580"/>
                  <a:gd name="T55" fmla="*/ 286 h 356"/>
                  <a:gd name="T56" fmla="*/ 347 w 580"/>
                  <a:gd name="T57" fmla="*/ 275 h 356"/>
                  <a:gd name="T58" fmla="*/ 355 w 580"/>
                  <a:gd name="T59" fmla="*/ 267 h 356"/>
                  <a:gd name="T60" fmla="*/ 371 w 580"/>
                  <a:gd name="T61" fmla="*/ 265 h 356"/>
                  <a:gd name="T62" fmla="*/ 318 w 580"/>
                  <a:gd name="T63" fmla="*/ 269 h 356"/>
                  <a:gd name="T64" fmla="*/ 296 w 580"/>
                  <a:gd name="T65" fmla="*/ 271 h 356"/>
                  <a:gd name="T66" fmla="*/ 296 w 580"/>
                  <a:gd name="T67" fmla="*/ 280 h 356"/>
                  <a:gd name="T68" fmla="*/ 278 w 580"/>
                  <a:gd name="T69" fmla="*/ 302 h 356"/>
                  <a:gd name="T70" fmla="*/ 270 w 580"/>
                  <a:gd name="T71" fmla="*/ 310 h 356"/>
                  <a:gd name="T72" fmla="*/ 243 w 580"/>
                  <a:gd name="T73" fmla="*/ 319 h 356"/>
                  <a:gd name="T74" fmla="*/ 236 w 580"/>
                  <a:gd name="T75" fmla="*/ 306 h 356"/>
                  <a:gd name="T76" fmla="*/ 250 w 580"/>
                  <a:gd name="T77" fmla="*/ 286 h 356"/>
                  <a:gd name="T78" fmla="*/ 276 w 580"/>
                  <a:gd name="T79" fmla="*/ 288 h 356"/>
                  <a:gd name="T80" fmla="*/ 265 w 580"/>
                  <a:gd name="T81" fmla="*/ 262 h 356"/>
                  <a:gd name="T82" fmla="*/ 252 w 580"/>
                  <a:gd name="T83" fmla="*/ 223 h 356"/>
                  <a:gd name="T84" fmla="*/ 238 w 580"/>
                  <a:gd name="T85" fmla="*/ 199 h 356"/>
                  <a:gd name="T86" fmla="*/ 217 w 580"/>
                  <a:gd name="T87" fmla="*/ 190 h 356"/>
                  <a:gd name="T88" fmla="*/ 186 w 580"/>
                  <a:gd name="T89" fmla="*/ 184 h 356"/>
                  <a:gd name="T90" fmla="*/ 139 w 580"/>
                  <a:gd name="T91" fmla="*/ 190 h 356"/>
                  <a:gd name="T92" fmla="*/ 98 w 580"/>
                  <a:gd name="T93" fmla="*/ 195 h 356"/>
                  <a:gd name="T94" fmla="*/ 69 w 580"/>
                  <a:gd name="T95" fmla="*/ 203 h 356"/>
                  <a:gd name="T96" fmla="*/ 40 w 580"/>
                  <a:gd name="T97" fmla="*/ 203 h 356"/>
                  <a:gd name="T98" fmla="*/ 9 w 580"/>
                  <a:gd name="T99" fmla="*/ 197 h 356"/>
                  <a:gd name="T100" fmla="*/ 5 w 580"/>
                  <a:gd name="T101" fmla="*/ 170 h 356"/>
                  <a:gd name="T102" fmla="*/ 16 w 580"/>
                  <a:gd name="T103" fmla="*/ 147 h 356"/>
                  <a:gd name="T104" fmla="*/ 34 w 580"/>
                  <a:gd name="T105" fmla="*/ 110 h 356"/>
                  <a:gd name="T106" fmla="*/ 44 w 580"/>
                  <a:gd name="T107" fmla="*/ 94 h 356"/>
                  <a:gd name="T108" fmla="*/ 36 w 580"/>
                  <a:gd name="T109" fmla="*/ 83 h 356"/>
                  <a:gd name="T110" fmla="*/ 40 w 580"/>
                  <a:gd name="T111" fmla="*/ 53 h 356"/>
                  <a:gd name="T112" fmla="*/ 168 w 580"/>
                  <a:gd name="T113" fmla="*/ 55 h 356"/>
                  <a:gd name="T114" fmla="*/ 194 w 580"/>
                  <a:gd name="T115" fmla="*/ 55 h 356"/>
                  <a:gd name="T116" fmla="*/ 212 w 580"/>
                  <a:gd name="T117" fmla="*/ 51 h 356"/>
                  <a:gd name="T118" fmla="*/ 245 w 580"/>
                  <a:gd name="T119" fmla="*/ 48 h 356"/>
                  <a:gd name="T120" fmla="*/ 267 w 580"/>
                  <a:gd name="T121" fmla="*/ 7 h 3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80"/>
                  <a:gd name="T184" fmla="*/ 0 h 356"/>
                  <a:gd name="T185" fmla="*/ 580 w 580"/>
                  <a:gd name="T186" fmla="*/ 356 h 35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80" h="356">
                    <a:moveTo>
                      <a:pt x="314" y="0"/>
                    </a:moveTo>
                    <a:lnTo>
                      <a:pt x="325" y="0"/>
                    </a:lnTo>
                    <a:lnTo>
                      <a:pt x="335" y="2"/>
                    </a:lnTo>
                    <a:lnTo>
                      <a:pt x="336" y="2"/>
                    </a:lnTo>
                    <a:lnTo>
                      <a:pt x="340" y="2"/>
                    </a:lnTo>
                    <a:lnTo>
                      <a:pt x="344" y="2"/>
                    </a:lnTo>
                    <a:lnTo>
                      <a:pt x="347" y="2"/>
                    </a:lnTo>
                    <a:lnTo>
                      <a:pt x="351" y="3"/>
                    </a:lnTo>
                    <a:lnTo>
                      <a:pt x="355" y="5"/>
                    </a:lnTo>
                    <a:lnTo>
                      <a:pt x="355" y="7"/>
                    </a:lnTo>
                    <a:lnTo>
                      <a:pt x="355" y="9"/>
                    </a:lnTo>
                    <a:lnTo>
                      <a:pt x="357" y="11"/>
                    </a:lnTo>
                    <a:lnTo>
                      <a:pt x="358" y="13"/>
                    </a:lnTo>
                    <a:lnTo>
                      <a:pt x="362" y="13"/>
                    </a:lnTo>
                    <a:lnTo>
                      <a:pt x="364" y="15"/>
                    </a:lnTo>
                    <a:lnTo>
                      <a:pt x="369" y="18"/>
                    </a:lnTo>
                    <a:lnTo>
                      <a:pt x="369" y="24"/>
                    </a:lnTo>
                    <a:lnTo>
                      <a:pt x="367" y="31"/>
                    </a:lnTo>
                    <a:lnTo>
                      <a:pt x="364" y="39"/>
                    </a:lnTo>
                    <a:lnTo>
                      <a:pt x="364" y="44"/>
                    </a:lnTo>
                    <a:lnTo>
                      <a:pt x="366" y="46"/>
                    </a:lnTo>
                    <a:lnTo>
                      <a:pt x="373" y="44"/>
                    </a:lnTo>
                    <a:lnTo>
                      <a:pt x="382" y="42"/>
                    </a:lnTo>
                    <a:lnTo>
                      <a:pt x="391" y="40"/>
                    </a:lnTo>
                    <a:lnTo>
                      <a:pt x="397" y="42"/>
                    </a:lnTo>
                    <a:lnTo>
                      <a:pt x="395" y="44"/>
                    </a:lnTo>
                    <a:lnTo>
                      <a:pt x="395" y="46"/>
                    </a:lnTo>
                    <a:lnTo>
                      <a:pt x="397" y="50"/>
                    </a:lnTo>
                    <a:lnTo>
                      <a:pt x="400" y="53"/>
                    </a:lnTo>
                    <a:lnTo>
                      <a:pt x="406" y="55"/>
                    </a:lnTo>
                    <a:lnTo>
                      <a:pt x="410" y="57"/>
                    </a:lnTo>
                    <a:lnTo>
                      <a:pt x="413" y="63"/>
                    </a:lnTo>
                    <a:lnTo>
                      <a:pt x="415" y="66"/>
                    </a:lnTo>
                    <a:lnTo>
                      <a:pt x="417" y="70"/>
                    </a:lnTo>
                    <a:lnTo>
                      <a:pt x="415" y="75"/>
                    </a:lnTo>
                    <a:lnTo>
                      <a:pt x="413" y="81"/>
                    </a:lnTo>
                    <a:lnTo>
                      <a:pt x="413" y="85"/>
                    </a:lnTo>
                    <a:lnTo>
                      <a:pt x="415" y="86"/>
                    </a:lnTo>
                    <a:lnTo>
                      <a:pt x="419" y="88"/>
                    </a:lnTo>
                    <a:lnTo>
                      <a:pt x="422" y="90"/>
                    </a:lnTo>
                    <a:lnTo>
                      <a:pt x="426" y="92"/>
                    </a:lnTo>
                    <a:lnTo>
                      <a:pt x="432" y="94"/>
                    </a:lnTo>
                    <a:lnTo>
                      <a:pt x="435" y="96"/>
                    </a:lnTo>
                    <a:lnTo>
                      <a:pt x="439" y="98"/>
                    </a:lnTo>
                    <a:lnTo>
                      <a:pt x="441" y="101"/>
                    </a:lnTo>
                    <a:lnTo>
                      <a:pt x="443" y="103"/>
                    </a:lnTo>
                    <a:lnTo>
                      <a:pt x="444" y="105"/>
                    </a:lnTo>
                    <a:lnTo>
                      <a:pt x="446" y="105"/>
                    </a:lnTo>
                    <a:lnTo>
                      <a:pt x="450" y="103"/>
                    </a:lnTo>
                    <a:lnTo>
                      <a:pt x="454" y="101"/>
                    </a:lnTo>
                    <a:lnTo>
                      <a:pt x="461" y="98"/>
                    </a:lnTo>
                    <a:lnTo>
                      <a:pt x="470" y="92"/>
                    </a:lnTo>
                    <a:lnTo>
                      <a:pt x="477" y="90"/>
                    </a:lnTo>
                    <a:lnTo>
                      <a:pt x="486" y="96"/>
                    </a:lnTo>
                    <a:lnTo>
                      <a:pt x="492" y="99"/>
                    </a:lnTo>
                    <a:lnTo>
                      <a:pt x="497" y="105"/>
                    </a:lnTo>
                    <a:lnTo>
                      <a:pt x="503" y="109"/>
                    </a:lnTo>
                    <a:lnTo>
                      <a:pt x="508" y="110"/>
                    </a:lnTo>
                    <a:lnTo>
                      <a:pt x="516" y="112"/>
                    </a:lnTo>
                    <a:lnTo>
                      <a:pt x="532" y="114"/>
                    </a:lnTo>
                    <a:lnTo>
                      <a:pt x="547" y="120"/>
                    </a:lnTo>
                    <a:lnTo>
                      <a:pt x="552" y="120"/>
                    </a:lnTo>
                    <a:lnTo>
                      <a:pt x="562" y="122"/>
                    </a:lnTo>
                    <a:lnTo>
                      <a:pt x="571" y="123"/>
                    </a:lnTo>
                    <a:lnTo>
                      <a:pt x="578" y="125"/>
                    </a:lnTo>
                    <a:lnTo>
                      <a:pt x="578" y="131"/>
                    </a:lnTo>
                    <a:lnTo>
                      <a:pt x="576" y="131"/>
                    </a:lnTo>
                    <a:lnTo>
                      <a:pt x="574" y="134"/>
                    </a:lnTo>
                    <a:lnTo>
                      <a:pt x="571" y="136"/>
                    </a:lnTo>
                    <a:lnTo>
                      <a:pt x="567" y="140"/>
                    </a:lnTo>
                    <a:lnTo>
                      <a:pt x="563" y="144"/>
                    </a:lnTo>
                    <a:lnTo>
                      <a:pt x="562" y="146"/>
                    </a:lnTo>
                    <a:lnTo>
                      <a:pt x="562" y="147"/>
                    </a:lnTo>
                    <a:lnTo>
                      <a:pt x="563" y="149"/>
                    </a:lnTo>
                    <a:lnTo>
                      <a:pt x="565" y="149"/>
                    </a:lnTo>
                    <a:lnTo>
                      <a:pt x="567" y="149"/>
                    </a:lnTo>
                    <a:lnTo>
                      <a:pt x="569" y="149"/>
                    </a:lnTo>
                    <a:lnTo>
                      <a:pt x="571" y="151"/>
                    </a:lnTo>
                    <a:lnTo>
                      <a:pt x="571" y="153"/>
                    </a:lnTo>
                    <a:lnTo>
                      <a:pt x="569" y="157"/>
                    </a:lnTo>
                    <a:lnTo>
                      <a:pt x="567" y="158"/>
                    </a:lnTo>
                    <a:lnTo>
                      <a:pt x="567" y="162"/>
                    </a:lnTo>
                    <a:lnTo>
                      <a:pt x="567" y="166"/>
                    </a:lnTo>
                    <a:lnTo>
                      <a:pt x="571" y="168"/>
                    </a:lnTo>
                    <a:lnTo>
                      <a:pt x="580" y="177"/>
                    </a:lnTo>
                    <a:lnTo>
                      <a:pt x="580" y="186"/>
                    </a:lnTo>
                    <a:lnTo>
                      <a:pt x="574" y="195"/>
                    </a:lnTo>
                    <a:lnTo>
                      <a:pt x="565" y="205"/>
                    </a:lnTo>
                    <a:lnTo>
                      <a:pt x="556" y="210"/>
                    </a:lnTo>
                    <a:lnTo>
                      <a:pt x="551" y="212"/>
                    </a:lnTo>
                    <a:lnTo>
                      <a:pt x="547" y="216"/>
                    </a:lnTo>
                    <a:lnTo>
                      <a:pt x="543" y="219"/>
                    </a:lnTo>
                    <a:lnTo>
                      <a:pt x="540" y="223"/>
                    </a:lnTo>
                    <a:lnTo>
                      <a:pt x="538" y="230"/>
                    </a:lnTo>
                    <a:lnTo>
                      <a:pt x="538" y="236"/>
                    </a:lnTo>
                    <a:lnTo>
                      <a:pt x="538" y="240"/>
                    </a:lnTo>
                    <a:lnTo>
                      <a:pt x="538" y="243"/>
                    </a:lnTo>
                    <a:lnTo>
                      <a:pt x="538" y="245"/>
                    </a:lnTo>
                    <a:lnTo>
                      <a:pt x="536" y="245"/>
                    </a:lnTo>
                    <a:lnTo>
                      <a:pt x="534" y="247"/>
                    </a:lnTo>
                    <a:lnTo>
                      <a:pt x="529" y="249"/>
                    </a:lnTo>
                    <a:lnTo>
                      <a:pt x="527" y="251"/>
                    </a:lnTo>
                    <a:lnTo>
                      <a:pt x="523" y="253"/>
                    </a:lnTo>
                    <a:lnTo>
                      <a:pt x="519" y="254"/>
                    </a:lnTo>
                    <a:lnTo>
                      <a:pt x="516" y="254"/>
                    </a:lnTo>
                    <a:lnTo>
                      <a:pt x="512" y="254"/>
                    </a:lnTo>
                    <a:lnTo>
                      <a:pt x="510" y="258"/>
                    </a:lnTo>
                    <a:lnTo>
                      <a:pt x="507" y="262"/>
                    </a:lnTo>
                    <a:lnTo>
                      <a:pt x="505" y="265"/>
                    </a:lnTo>
                    <a:lnTo>
                      <a:pt x="501" y="267"/>
                    </a:lnTo>
                    <a:lnTo>
                      <a:pt x="499" y="267"/>
                    </a:lnTo>
                    <a:lnTo>
                      <a:pt x="497" y="267"/>
                    </a:lnTo>
                    <a:lnTo>
                      <a:pt x="496" y="265"/>
                    </a:lnTo>
                    <a:lnTo>
                      <a:pt x="494" y="265"/>
                    </a:lnTo>
                    <a:lnTo>
                      <a:pt x="492" y="265"/>
                    </a:lnTo>
                    <a:lnTo>
                      <a:pt x="490" y="267"/>
                    </a:lnTo>
                    <a:lnTo>
                      <a:pt x="488" y="269"/>
                    </a:lnTo>
                    <a:lnTo>
                      <a:pt x="485" y="273"/>
                    </a:lnTo>
                    <a:lnTo>
                      <a:pt x="483" y="275"/>
                    </a:lnTo>
                    <a:lnTo>
                      <a:pt x="481" y="278"/>
                    </a:lnTo>
                    <a:lnTo>
                      <a:pt x="477" y="280"/>
                    </a:lnTo>
                    <a:lnTo>
                      <a:pt x="474" y="278"/>
                    </a:lnTo>
                    <a:lnTo>
                      <a:pt x="468" y="277"/>
                    </a:lnTo>
                    <a:lnTo>
                      <a:pt x="463" y="277"/>
                    </a:lnTo>
                    <a:lnTo>
                      <a:pt x="457" y="277"/>
                    </a:lnTo>
                    <a:lnTo>
                      <a:pt x="452" y="278"/>
                    </a:lnTo>
                    <a:lnTo>
                      <a:pt x="448" y="282"/>
                    </a:lnTo>
                    <a:lnTo>
                      <a:pt x="444" y="284"/>
                    </a:lnTo>
                    <a:lnTo>
                      <a:pt x="439" y="286"/>
                    </a:lnTo>
                    <a:lnTo>
                      <a:pt x="435" y="288"/>
                    </a:lnTo>
                    <a:lnTo>
                      <a:pt x="430" y="288"/>
                    </a:lnTo>
                    <a:lnTo>
                      <a:pt x="426" y="286"/>
                    </a:lnTo>
                    <a:lnTo>
                      <a:pt x="430" y="286"/>
                    </a:lnTo>
                    <a:lnTo>
                      <a:pt x="433" y="284"/>
                    </a:lnTo>
                    <a:lnTo>
                      <a:pt x="437" y="284"/>
                    </a:lnTo>
                    <a:lnTo>
                      <a:pt x="441" y="282"/>
                    </a:lnTo>
                    <a:lnTo>
                      <a:pt x="443" y="280"/>
                    </a:lnTo>
                    <a:lnTo>
                      <a:pt x="444" y="280"/>
                    </a:lnTo>
                    <a:lnTo>
                      <a:pt x="443" y="280"/>
                    </a:lnTo>
                    <a:lnTo>
                      <a:pt x="441" y="280"/>
                    </a:lnTo>
                    <a:lnTo>
                      <a:pt x="435" y="280"/>
                    </a:lnTo>
                    <a:lnTo>
                      <a:pt x="432" y="282"/>
                    </a:lnTo>
                    <a:lnTo>
                      <a:pt x="426" y="284"/>
                    </a:lnTo>
                    <a:lnTo>
                      <a:pt x="422" y="284"/>
                    </a:lnTo>
                    <a:lnTo>
                      <a:pt x="419" y="286"/>
                    </a:lnTo>
                    <a:lnTo>
                      <a:pt x="417" y="286"/>
                    </a:lnTo>
                    <a:lnTo>
                      <a:pt x="415" y="286"/>
                    </a:lnTo>
                    <a:lnTo>
                      <a:pt x="413" y="286"/>
                    </a:lnTo>
                    <a:lnTo>
                      <a:pt x="411" y="286"/>
                    </a:lnTo>
                    <a:lnTo>
                      <a:pt x="413" y="289"/>
                    </a:lnTo>
                    <a:lnTo>
                      <a:pt x="417" y="291"/>
                    </a:lnTo>
                    <a:lnTo>
                      <a:pt x="421" y="291"/>
                    </a:lnTo>
                    <a:lnTo>
                      <a:pt x="424" y="291"/>
                    </a:lnTo>
                    <a:lnTo>
                      <a:pt x="428" y="293"/>
                    </a:lnTo>
                    <a:lnTo>
                      <a:pt x="432" y="295"/>
                    </a:lnTo>
                    <a:lnTo>
                      <a:pt x="435" y="295"/>
                    </a:lnTo>
                    <a:lnTo>
                      <a:pt x="439" y="297"/>
                    </a:lnTo>
                    <a:lnTo>
                      <a:pt x="441" y="299"/>
                    </a:lnTo>
                    <a:lnTo>
                      <a:pt x="444" y="299"/>
                    </a:lnTo>
                    <a:lnTo>
                      <a:pt x="448" y="302"/>
                    </a:lnTo>
                    <a:lnTo>
                      <a:pt x="450" y="304"/>
                    </a:lnTo>
                    <a:lnTo>
                      <a:pt x="452" y="308"/>
                    </a:lnTo>
                    <a:lnTo>
                      <a:pt x="452" y="310"/>
                    </a:lnTo>
                    <a:lnTo>
                      <a:pt x="450" y="313"/>
                    </a:lnTo>
                    <a:lnTo>
                      <a:pt x="455" y="313"/>
                    </a:lnTo>
                    <a:lnTo>
                      <a:pt x="461" y="315"/>
                    </a:lnTo>
                    <a:lnTo>
                      <a:pt x="466" y="315"/>
                    </a:lnTo>
                    <a:lnTo>
                      <a:pt x="472" y="317"/>
                    </a:lnTo>
                    <a:lnTo>
                      <a:pt x="477" y="315"/>
                    </a:lnTo>
                    <a:lnTo>
                      <a:pt x="488" y="313"/>
                    </a:lnTo>
                    <a:lnTo>
                      <a:pt x="501" y="313"/>
                    </a:lnTo>
                    <a:lnTo>
                      <a:pt x="510" y="317"/>
                    </a:lnTo>
                    <a:lnTo>
                      <a:pt x="508" y="319"/>
                    </a:lnTo>
                    <a:lnTo>
                      <a:pt x="505" y="321"/>
                    </a:lnTo>
                    <a:lnTo>
                      <a:pt x="505" y="323"/>
                    </a:lnTo>
                    <a:lnTo>
                      <a:pt x="503" y="325"/>
                    </a:lnTo>
                    <a:lnTo>
                      <a:pt x="505" y="326"/>
                    </a:lnTo>
                    <a:lnTo>
                      <a:pt x="503" y="326"/>
                    </a:lnTo>
                    <a:lnTo>
                      <a:pt x="501" y="326"/>
                    </a:lnTo>
                    <a:lnTo>
                      <a:pt x="499" y="328"/>
                    </a:lnTo>
                    <a:lnTo>
                      <a:pt x="496" y="328"/>
                    </a:lnTo>
                    <a:lnTo>
                      <a:pt x="490" y="328"/>
                    </a:lnTo>
                    <a:lnTo>
                      <a:pt x="485" y="326"/>
                    </a:lnTo>
                    <a:lnTo>
                      <a:pt x="479" y="326"/>
                    </a:lnTo>
                    <a:lnTo>
                      <a:pt x="475" y="325"/>
                    </a:lnTo>
                    <a:lnTo>
                      <a:pt x="472" y="326"/>
                    </a:lnTo>
                    <a:lnTo>
                      <a:pt x="470" y="328"/>
                    </a:lnTo>
                    <a:lnTo>
                      <a:pt x="466" y="332"/>
                    </a:lnTo>
                    <a:lnTo>
                      <a:pt x="464" y="334"/>
                    </a:lnTo>
                    <a:lnTo>
                      <a:pt x="463" y="336"/>
                    </a:lnTo>
                    <a:lnTo>
                      <a:pt x="459" y="336"/>
                    </a:lnTo>
                    <a:lnTo>
                      <a:pt x="452" y="337"/>
                    </a:lnTo>
                    <a:lnTo>
                      <a:pt x="446" y="339"/>
                    </a:lnTo>
                    <a:lnTo>
                      <a:pt x="441" y="343"/>
                    </a:lnTo>
                    <a:lnTo>
                      <a:pt x="439" y="349"/>
                    </a:lnTo>
                    <a:lnTo>
                      <a:pt x="435" y="352"/>
                    </a:lnTo>
                    <a:lnTo>
                      <a:pt x="432" y="354"/>
                    </a:lnTo>
                    <a:lnTo>
                      <a:pt x="428" y="356"/>
                    </a:lnTo>
                    <a:lnTo>
                      <a:pt x="424" y="354"/>
                    </a:lnTo>
                    <a:lnTo>
                      <a:pt x="419" y="354"/>
                    </a:lnTo>
                    <a:lnTo>
                      <a:pt x="415" y="352"/>
                    </a:lnTo>
                    <a:lnTo>
                      <a:pt x="411" y="350"/>
                    </a:lnTo>
                    <a:lnTo>
                      <a:pt x="410" y="349"/>
                    </a:lnTo>
                    <a:lnTo>
                      <a:pt x="410" y="347"/>
                    </a:lnTo>
                    <a:lnTo>
                      <a:pt x="411" y="343"/>
                    </a:lnTo>
                    <a:lnTo>
                      <a:pt x="413" y="341"/>
                    </a:lnTo>
                    <a:lnTo>
                      <a:pt x="413" y="337"/>
                    </a:lnTo>
                    <a:lnTo>
                      <a:pt x="415" y="334"/>
                    </a:lnTo>
                    <a:lnTo>
                      <a:pt x="415" y="332"/>
                    </a:lnTo>
                    <a:lnTo>
                      <a:pt x="413" y="330"/>
                    </a:lnTo>
                    <a:lnTo>
                      <a:pt x="410" y="330"/>
                    </a:lnTo>
                    <a:lnTo>
                      <a:pt x="408" y="330"/>
                    </a:lnTo>
                    <a:lnTo>
                      <a:pt x="406" y="328"/>
                    </a:lnTo>
                    <a:lnTo>
                      <a:pt x="404" y="328"/>
                    </a:lnTo>
                    <a:lnTo>
                      <a:pt x="402" y="325"/>
                    </a:lnTo>
                    <a:lnTo>
                      <a:pt x="400" y="323"/>
                    </a:lnTo>
                    <a:lnTo>
                      <a:pt x="400" y="319"/>
                    </a:lnTo>
                    <a:lnTo>
                      <a:pt x="399" y="317"/>
                    </a:lnTo>
                    <a:lnTo>
                      <a:pt x="397" y="315"/>
                    </a:lnTo>
                    <a:lnTo>
                      <a:pt x="393" y="315"/>
                    </a:lnTo>
                    <a:lnTo>
                      <a:pt x="389" y="315"/>
                    </a:lnTo>
                    <a:lnTo>
                      <a:pt x="386" y="317"/>
                    </a:lnTo>
                    <a:lnTo>
                      <a:pt x="384" y="317"/>
                    </a:lnTo>
                    <a:lnTo>
                      <a:pt x="380" y="319"/>
                    </a:lnTo>
                    <a:lnTo>
                      <a:pt x="378" y="317"/>
                    </a:lnTo>
                    <a:lnTo>
                      <a:pt x="378" y="315"/>
                    </a:lnTo>
                    <a:lnTo>
                      <a:pt x="380" y="310"/>
                    </a:lnTo>
                    <a:lnTo>
                      <a:pt x="384" y="304"/>
                    </a:lnTo>
                    <a:lnTo>
                      <a:pt x="389" y="301"/>
                    </a:lnTo>
                    <a:lnTo>
                      <a:pt x="395" y="297"/>
                    </a:lnTo>
                    <a:lnTo>
                      <a:pt x="400" y="293"/>
                    </a:lnTo>
                    <a:lnTo>
                      <a:pt x="406" y="291"/>
                    </a:lnTo>
                    <a:lnTo>
                      <a:pt x="404" y="289"/>
                    </a:lnTo>
                    <a:lnTo>
                      <a:pt x="400" y="289"/>
                    </a:lnTo>
                    <a:lnTo>
                      <a:pt x="399" y="288"/>
                    </a:lnTo>
                    <a:lnTo>
                      <a:pt x="397" y="286"/>
                    </a:lnTo>
                    <a:lnTo>
                      <a:pt x="399" y="284"/>
                    </a:lnTo>
                    <a:lnTo>
                      <a:pt x="395" y="288"/>
                    </a:lnTo>
                    <a:lnTo>
                      <a:pt x="393" y="288"/>
                    </a:lnTo>
                    <a:lnTo>
                      <a:pt x="391" y="288"/>
                    </a:lnTo>
                    <a:lnTo>
                      <a:pt x="389" y="288"/>
                    </a:lnTo>
                    <a:lnTo>
                      <a:pt x="386" y="288"/>
                    </a:lnTo>
                    <a:lnTo>
                      <a:pt x="384" y="286"/>
                    </a:lnTo>
                    <a:lnTo>
                      <a:pt x="382" y="286"/>
                    </a:lnTo>
                    <a:lnTo>
                      <a:pt x="375" y="286"/>
                    </a:lnTo>
                    <a:lnTo>
                      <a:pt x="369" y="286"/>
                    </a:lnTo>
                    <a:lnTo>
                      <a:pt x="364" y="282"/>
                    </a:lnTo>
                    <a:lnTo>
                      <a:pt x="362" y="282"/>
                    </a:lnTo>
                    <a:lnTo>
                      <a:pt x="360" y="280"/>
                    </a:lnTo>
                    <a:lnTo>
                      <a:pt x="357" y="278"/>
                    </a:lnTo>
                    <a:lnTo>
                      <a:pt x="355" y="277"/>
                    </a:lnTo>
                    <a:lnTo>
                      <a:pt x="353" y="278"/>
                    </a:lnTo>
                    <a:lnTo>
                      <a:pt x="351" y="278"/>
                    </a:lnTo>
                    <a:lnTo>
                      <a:pt x="349" y="277"/>
                    </a:lnTo>
                    <a:lnTo>
                      <a:pt x="347" y="275"/>
                    </a:lnTo>
                    <a:lnTo>
                      <a:pt x="346" y="275"/>
                    </a:lnTo>
                    <a:lnTo>
                      <a:pt x="346" y="273"/>
                    </a:lnTo>
                    <a:lnTo>
                      <a:pt x="347" y="273"/>
                    </a:lnTo>
                    <a:lnTo>
                      <a:pt x="351" y="273"/>
                    </a:lnTo>
                    <a:lnTo>
                      <a:pt x="355" y="271"/>
                    </a:lnTo>
                    <a:lnTo>
                      <a:pt x="357" y="271"/>
                    </a:lnTo>
                    <a:lnTo>
                      <a:pt x="358" y="271"/>
                    </a:lnTo>
                    <a:lnTo>
                      <a:pt x="357" y="269"/>
                    </a:lnTo>
                    <a:lnTo>
                      <a:pt x="355" y="267"/>
                    </a:lnTo>
                    <a:lnTo>
                      <a:pt x="351" y="267"/>
                    </a:lnTo>
                    <a:lnTo>
                      <a:pt x="347" y="265"/>
                    </a:lnTo>
                    <a:lnTo>
                      <a:pt x="346" y="264"/>
                    </a:lnTo>
                    <a:lnTo>
                      <a:pt x="347" y="264"/>
                    </a:lnTo>
                    <a:lnTo>
                      <a:pt x="351" y="265"/>
                    </a:lnTo>
                    <a:lnTo>
                      <a:pt x="357" y="265"/>
                    </a:lnTo>
                    <a:lnTo>
                      <a:pt x="362" y="265"/>
                    </a:lnTo>
                    <a:lnTo>
                      <a:pt x="367" y="265"/>
                    </a:lnTo>
                    <a:lnTo>
                      <a:pt x="371" y="265"/>
                    </a:lnTo>
                    <a:lnTo>
                      <a:pt x="373" y="265"/>
                    </a:lnTo>
                    <a:lnTo>
                      <a:pt x="362" y="260"/>
                    </a:lnTo>
                    <a:lnTo>
                      <a:pt x="349" y="258"/>
                    </a:lnTo>
                    <a:lnTo>
                      <a:pt x="336" y="262"/>
                    </a:lnTo>
                    <a:lnTo>
                      <a:pt x="333" y="264"/>
                    </a:lnTo>
                    <a:lnTo>
                      <a:pt x="329" y="264"/>
                    </a:lnTo>
                    <a:lnTo>
                      <a:pt x="324" y="264"/>
                    </a:lnTo>
                    <a:lnTo>
                      <a:pt x="320" y="267"/>
                    </a:lnTo>
                    <a:lnTo>
                      <a:pt x="318" y="269"/>
                    </a:lnTo>
                    <a:lnTo>
                      <a:pt x="314" y="271"/>
                    </a:lnTo>
                    <a:lnTo>
                      <a:pt x="313" y="273"/>
                    </a:lnTo>
                    <a:lnTo>
                      <a:pt x="309" y="277"/>
                    </a:lnTo>
                    <a:lnTo>
                      <a:pt x="305" y="278"/>
                    </a:lnTo>
                    <a:lnTo>
                      <a:pt x="302" y="280"/>
                    </a:lnTo>
                    <a:lnTo>
                      <a:pt x="298" y="280"/>
                    </a:lnTo>
                    <a:lnTo>
                      <a:pt x="298" y="278"/>
                    </a:lnTo>
                    <a:lnTo>
                      <a:pt x="298" y="275"/>
                    </a:lnTo>
                    <a:lnTo>
                      <a:pt x="296" y="271"/>
                    </a:lnTo>
                    <a:lnTo>
                      <a:pt x="296" y="269"/>
                    </a:lnTo>
                    <a:lnTo>
                      <a:pt x="292" y="267"/>
                    </a:lnTo>
                    <a:lnTo>
                      <a:pt x="291" y="269"/>
                    </a:lnTo>
                    <a:lnTo>
                      <a:pt x="291" y="271"/>
                    </a:lnTo>
                    <a:lnTo>
                      <a:pt x="292" y="273"/>
                    </a:lnTo>
                    <a:lnTo>
                      <a:pt x="292" y="275"/>
                    </a:lnTo>
                    <a:lnTo>
                      <a:pt x="296" y="278"/>
                    </a:lnTo>
                    <a:lnTo>
                      <a:pt x="296" y="280"/>
                    </a:lnTo>
                    <a:lnTo>
                      <a:pt x="296" y="282"/>
                    </a:lnTo>
                    <a:lnTo>
                      <a:pt x="294" y="284"/>
                    </a:lnTo>
                    <a:lnTo>
                      <a:pt x="292" y="284"/>
                    </a:lnTo>
                    <a:lnTo>
                      <a:pt x="289" y="288"/>
                    </a:lnTo>
                    <a:lnTo>
                      <a:pt x="287" y="289"/>
                    </a:lnTo>
                    <a:lnTo>
                      <a:pt x="283" y="293"/>
                    </a:lnTo>
                    <a:lnTo>
                      <a:pt x="281" y="297"/>
                    </a:lnTo>
                    <a:lnTo>
                      <a:pt x="280" y="301"/>
                    </a:lnTo>
                    <a:lnTo>
                      <a:pt x="278" y="302"/>
                    </a:lnTo>
                    <a:lnTo>
                      <a:pt x="280" y="304"/>
                    </a:lnTo>
                    <a:lnTo>
                      <a:pt x="281" y="304"/>
                    </a:lnTo>
                    <a:lnTo>
                      <a:pt x="281" y="306"/>
                    </a:lnTo>
                    <a:lnTo>
                      <a:pt x="278" y="310"/>
                    </a:lnTo>
                    <a:lnTo>
                      <a:pt x="276" y="310"/>
                    </a:lnTo>
                    <a:lnTo>
                      <a:pt x="272" y="310"/>
                    </a:lnTo>
                    <a:lnTo>
                      <a:pt x="270" y="310"/>
                    </a:lnTo>
                    <a:lnTo>
                      <a:pt x="267" y="308"/>
                    </a:lnTo>
                    <a:lnTo>
                      <a:pt x="265" y="308"/>
                    </a:lnTo>
                    <a:lnTo>
                      <a:pt x="260" y="308"/>
                    </a:lnTo>
                    <a:lnTo>
                      <a:pt x="256" y="310"/>
                    </a:lnTo>
                    <a:lnTo>
                      <a:pt x="254" y="312"/>
                    </a:lnTo>
                    <a:lnTo>
                      <a:pt x="250" y="313"/>
                    </a:lnTo>
                    <a:lnTo>
                      <a:pt x="245" y="313"/>
                    </a:lnTo>
                    <a:lnTo>
                      <a:pt x="245" y="317"/>
                    </a:lnTo>
                    <a:lnTo>
                      <a:pt x="243" y="319"/>
                    </a:lnTo>
                    <a:lnTo>
                      <a:pt x="241" y="321"/>
                    </a:lnTo>
                    <a:lnTo>
                      <a:pt x="236" y="321"/>
                    </a:lnTo>
                    <a:lnTo>
                      <a:pt x="230" y="319"/>
                    </a:lnTo>
                    <a:lnTo>
                      <a:pt x="225" y="315"/>
                    </a:lnTo>
                    <a:lnTo>
                      <a:pt x="221" y="312"/>
                    </a:lnTo>
                    <a:lnTo>
                      <a:pt x="225" y="312"/>
                    </a:lnTo>
                    <a:lnTo>
                      <a:pt x="228" y="312"/>
                    </a:lnTo>
                    <a:lnTo>
                      <a:pt x="232" y="310"/>
                    </a:lnTo>
                    <a:lnTo>
                      <a:pt x="236" y="306"/>
                    </a:lnTo>
                    <a:lnTo>
                      <a:pt x="238" y="301"/>
                    </a:lnTo>
                    <a:lnTo>
                      <a:pt x="238" y="295"/>
                    </a:lnTo>
                    <a:lnTo>
                      <a:pt x="239" y="289"/>
                    </a:lnTo>
                    <a:lnTo>
                      <a:pt x="241" y="284"/>
                    </a:lnTo>
                    <a:lnTo>
                      <a:pt x="241" y="282"/>
                    </a:lnTo>
                    <a:lnTo>
                      <a:pt x="243" y="282"/>
                    </a:lnTo>
                    <a:lnTo>
                      <a:pt x="247" y="284"/>
                    </a:lnTo>
                    <a:lnTo>
                      <a:pt x="247" y="286"/>
                    </a:lnTo>
                    <a:lnTo>
                      <a:pt x="250" y="286"/>
                    </a:lnTo>
                    <a:lnTo>
                      <a:pt x="252" y="288"/>
                    </a:lnTo>
                    <a:lnTo>
                      <a:pt x="254" y="286"/>
                    </a:lnTo>
                    <a:lnTo>
                      <a:pt x="256" y="286"/>
                    </a:lnTo>
                    <a:lnTo>
                      <a:pt x="258" y="288"/>
                    </a:lnTo>
                    <a:lnTo>
                      <a:pt x="260" y="288"/>
                    </a:lnTo>
                    <a:lnTo>
                      <a:pt x="263" y="288"/>
                    </a:lnTo>
                    <a:lnTo>
                      <a:pt x="267" y="288"/>
                    </a:lnTo>
                    <a:lnTo>
                      <a:pt x="272" y="288"/>
                    </a:lnTo>
                    <a:lnTo>
                      <a:pt x="276" y="288"/>
                    </a:lnTo>
                    <a:lnTo>
                      <a:pt x="276" y="286"/>
                    </a:lnTo>
                    <a:lnTo>
                      <a:pt x="274" y="284"/>
                    </a:lnTo>
                    <a:lnTo>
                      <a:pt x="272" y="280"/>
                    </a:lnTo>
                    <a:lnTo>
                      <a:pt x="270" y="278"/>
                    </a:lnTo>
                    <a:lnTo>
                      <a:pt x="269" y="278"/>
                    </a:lnTo>
                    <a:lnTo>
                      <a:pt x="269" y="273"/>
                    </a:lnTo>
                    <a:lnTo>
                      <a:pt x="267" y="267"/>
                    </a:lnTo>
                    <a:lnTo>
                      <a:pt x="265" y="262"/>
                    </a:lnTo>
                    <a:lnTo>
                      <a:pt x="263" y="258"/>
                    </a:lnTo>
                    <a:lnTo>
                      <a:pt x="261" y="254"/>
                    </a:lnTo>
                    <a:lnTo>
                      <a:pt x="260" y="251"/>
                    </a:lnTo>
                    <a:lnTo>
                      <a:pt x="260" y="247"/>
                    </a:lnTo>
                    <a:lnTo>
                      <a:pt x="260" y="243"/>
                    </a:lnTo>
                    <a:lnTo>
                      <a:pt x="258" y="238"/>
                    </a:lnTo>
                    <a:lnTo>
                      <a:pt x="256" y="232"/>
                    </a:lnTo>
                    <a:lnTo>
                      <a:pt x="254" y="227"/>
                    </a:lnTo>
                    <a:lnTo>
                      <a:pt x="252" y="223"/>
                    </a:lnTo>
                    <a:lnTo>
                      <a:pt x="252" y="218"/>
                    </a:lnTo>
                    <a:lnTo>
                      <a:pt x="252" y="214"/>
                    </a:lnTo>
                    <a:lnTo>
                      <a:pt x="250" y="210"/>
                    </a:lnTo>
                    <a:lnTo>
                      <a:pt x="249" y="206"/>
                    </a:lnTo>
                    <a:lnTo>
                      <a:pt x="247" y="205"/>
                    </a:lnTo>
                    <a:lnTo>
                      <a:pt x="245" y="203"/>
                    </a:lnTo>
                    <a:lnTo>
                      <a:pt x="241" y="203"/>
                    </a:lnTo>
                    <a:lnTo>
                      <a:pt x="239" y="201"/>
                    </a:lnTo>
                    <a:lnTo>
                      <a:pt x="238" y="199"/>
                    </a:lnTo>
                    <a:lnTo>
                      <a:pt x="236" y="197"/>
                    </a:lnTo>
                    <a:lnTo>
                      <a:pt x="232" y="195"/>
                    </a:lnTo>
                    <a:lnTo>
                      <a:pt x="230" y="197"/>
                    </a:lnTo>
                    <a:lnTo>
                      <a:pt x="228" y="197"/>
                    </a:lnTo>
                    <a:lnTo>
                      <a:pt x="225" y="195"/>
                    </a:lnTo>
                    <a:lnTo>
                      <a:pt x="223" y="194"/>
                    </a:lnTo>
                    <a:lnTo>
                      <a:pt x="223" y="192"/>
                    </a:lnTo>
                    <a:lnTo>
                      <a:pt x="219" y="190"/>
                    </a:lnTo>
                    <a:lnTo>
                      <a:pt x="217" y="190"/>
                    </a:lnTo>
                    <a:lnTo>
                      <a:pt x="214" y="188"/>
                    </a:lnTo>
                    <a:lnTo>
                      <a:pt x="210" y="188"/>
                    </a:lnTo>
                    <a:lnTo>
                      <a:pt x="208" y="186"/>
                    </a:lnTo>
                    <a:lnTo>
                      <a:pt x="205" y="182"/>
                    </a:lnTo>
                    <a:lnTo>
                      <a:pt x="201" y="181"/>
                    </a:lnTo>
                    <a:lnTo>
                      <a:pt x="199" y="179"/>
                    </a:lnTo>
                    <a:lnTo>
                      <a:pt x="194" y="181"/>
                    </a:lnTo>
                    <a:lnTo>
                      <a:pt x="190" y="182"/>
                    </a:lnTo>
                    <a:lnTo>
                      <a:pt x="186" y="184"/>
                    </a:lnTo>
                    <a:lnTo>
                      <a:pt x="183" y="188"/>
                    </a:lnTo>
                    <a:lnTo>
                      <a:pt x="179" y="190"/>
                    </a:lnTo>
                    <a:lnTo>
                      <a:pt x="173" y="192"/>
                    </a:lnTo>
                    <a:lnTo>
                      <a:pt x="168" y="194"/>
                    </a:lnTo>
                    <a:lnTo>
                      <a:pt x="161" y="192"/>
                    </a:lnTo>
                    <a:lnTo>
                      <a:pt x="153" y="192"/>
                    </a:lnTo>
                    <a:lnTo>
                      <a:pt x="146" y="190"/>
                    </a:lnTo>
                    <a:lnTo>
                      <a:pt x="142" y="188"/>
                    </a:lnTo>
                    <a:lnTo>
                      <a:pt x="139" y="190"/>
                    </a:lnTo>
                    <a:lnTo>
                      <a:pt x="135" y="192"/>
                    </a:lnTo>
                    <a:lnTo>
                      <a:pt x="131" y="194"/>
                    </a:lnTo>
                    <a:lnTo>
                      <a:pt x="128" y="194"/>
                    </a:lnTo>
                    <a:lnTo>
                      <a:pt x="124" y="195"/>
                    </a:lnTo>
                    <a:lnTo>
                      <a:pt x="119" y="194"/>
                    </a:lnTo>
                    <a:lnTo>
                      <a:pt x="113" y="194"/>
                    </a:lnTo>
                    <a:lnTo>
                      <a:pt x="106" y="194"/>
                    </a:lnTo>
                    <a:lnTo>
                      <a:pt x="100" y="195"/>
                    </a:lnTo>
                    <a:lnTo>
                      <a:pt x="98" y="195"/>
                    </a:lnTo>
                    <a:lnTo>
                      <a:pt x="97" y="197"/>
                    </a:lnTo>
                    <a:lnTo>
                      <a:pt x="97" y="199"/>
                    </a:lnTo>
                    <a:lnTo>
                      <a:pt x="93" y="199"/>
                    </a:lnTo>
                    <a:lnTo>
                      <a:pt x="89" y="197"/>
                    </a:lnTo>
                    <a:lnTo>
                      <a:pt x="84" y="197"/>
                    </a:lnTo>
                    <a:lnTo>
                      <a:pt x="80" y="197"/>
                    </a:lnTo>
                    <a:lnTo>
                      <a:pt x="75" y="199"/>
                    </a:lnTo>
                    <a:lnTo>
                      <a:pt x="73" y="201"/>
                    </a:lnTo>
                    <a:lnTo>
                      <a:pt x="69" y="203"/>
                    </a:lnTo>
                    <a:lnTo>
                      <a:pt x="67" y="203"/>
                    </a:lnTo>
                    <a:lnTo>
                      <a:pt x="62" y="201"/>
                    </a:lnTo>
                    <a:lnTo>
                      <a:pt x="58" y="201"/>
                    </a:lnTo>
                    <a:lnTo>
                      <a:pt x="53" y="203"/>
                    </a:lnTo>
                    <a:lnTo>
                      <a:pt x="49" y="203"/>
                    </a:lnTo>
                    <a:lnTo>
                      <a:pt x="45" y="201"/>
                    </a:lnTo>
                    <a:lnTo>
                      <a:pt x="44" y="201"/>
                    </a:lnTo>
                    <a:lnTo>
                      <a:pt x="42" y="201"/>
                    </a:lnTo>
                    <a:lnTo>
                      <a:pt x="40" y="203"/>
                    </a:lnTo>
                    <a:lnTo>
                      <a:pt x="36" y="203"/>
                    </a:lnTo>
                    <a:lnTo>
                      <a:pt x="34" y="201"/>
                    </a:lnTo>
                    <a:lnTo>
                      <a:pt x="29" y="199"/>
                    </a:lnTo>
                    <a:lnTo>
                      <a:pt x="23" y="199"/>
                    </a:lnTo>
                    <a:lnTo>
                      <a:pt x="18" y="201"/>
                    </a:lnTo>
                    <a:lnTo>
                      <a:pt x="12" y="205"/>
                    </a:lnTo>
                    <a:lnTo>
                      <a:pt x="12" y="203"/>
                    </a:lnTo>
                    <a:lnTo>
                      <a:pt x="11" y="201"/>
                    </a:lnTo>
                    <a:lnTo>
                      <a:pt x="9" y="197"/>
                    </a:lnTo>
                    <a:lnTo>
                      <a:pt x="5" y="194"/>
                    </a:lnTo>
                    <a:lnTo>
                      <a:pt x="3" y="188"/>
                    </a:lnTo>
                    <a:lnTo>
                      <a:pt x="1" y="184"/>
                    </a:lnTo>
                    <a:lnTo>
                      <a:pt x="0" y="182"/>
                    </a:lnTo>
                    <a:lnTo>
                      <a:pt x="1" y="179"/>
                    </a:lnTo>
                    <a:lnTo>
                      <a:pt x="1" y="177"/>
                    </a:lnTo>
                    <a:lnTo>
                      <a:pt x="5" y="175"/>
                    </a:lnTo>
                    <a:lnTo>
                      <a:pt x="5" y="173"/>
                    </a:lnTo>
                    <a:lnTo>
                      <a:pt x="5" y="170"/>
                    </a:lnTo>
                    <a:lnTo>
                      <a:pt x="5" y="166"/>
                    </a:lnTo>
                    <a:lnTo>
                      <a:pt x="5" y="162"/>
                    </a:lnTo>
                    <a:lnTo>
                      <a:pt x="5" y="158"/>
                    </a:lnTo>
                    <a:lnTo>
                      <a:pt x="7" y="157"/>
                    </a:lnTo>
                    <a:lnTo>
                      <a:pt x="9" y="155"/>
                    </a:lnTo>
                    <a:lnTo>
                      <a:pt x="12" y="155"/>
                    </a:lnTo>
                    <a:lnTo>
                      <a:pt x="14" y="153"/>
                    </a:lnTo>
                    <a:lnTo>
                      <a:pt x="16" y="151"/>
                    </a:lnTo>
                    <a:lnTo>
                      <a:pt x="16" y="147"/>
                    </a:lnTo>
                    <a:lnTo>
                      <a:pt x="16" y="144"/>
                    </a:lnTo>
                    <a:lnTo>
                      <a:pt x="16" y="140"/>
                    </a:lnTo>
                    <a:lnTo>
                      <a:pt x="18" y="136"/>
                    </a:lnTo>
                    <a:lnTo>
                      <a:pt x="20" y="133"/>
                    </a:lnTo>
                    <a:lnTo>
                      <a:pt x="23" y="127"/>
                    </a:lnTo>
                    <a:lnTo>
                      <a:pt x="27" y="122"/>
                    </a:lnTo>
                    <a:lnTo>
                      <a:pt x="31" y="116"/>
                    </a:lnTo>
                    <a:lnTo>
                      <a:pt x="33" y="112"/>
                    </a:lnTo>
                    <a:lnTo>
                      <a:pt x="34" y="110"/>
                    </a:lnTo>
                    <a:lnTo>
                      <a:pt x="38" y="109"/>
                    </a:lnTo>
                    <a:lnTo>
                      <a:pt x="40" y="107"/>
                    </a:lnTo>
                    <a:lnTo>
                      <a:pt x="44" y="105"/>
                    </a:lnTo>
                    <a:lnTo>
                      <a:pt x="45" y="105"/>
                    </a:lnTo>
                    <a:lnTo>
                      <a:pt x="45" y="103"/>
                    </a:lnTo>
                    <a:lnTo>
                      <a:pt x="44" y="99"/>
                    </a:lnTo>
                    <a:lnTo>
                      <a:pt x="42" y="98"/>
                    </a:lnTo>
                    <a:lnTo>
                      <a:pt x="42" y="96"/>
                    </a:lnTo>
                    <a:lnTo>
                      <a:pt x="44" y="94"/>
                    </a:lnTo>
                    <a:lnTo>
                      <a:pt x="45" y="94"/>
                    </a:lnTo>
                    <a:lnTo>
                      <a:pt x="47" y="96"/>
                    </a:lnTo>
                    <a:lnTo>
                      <a:pt x="49" y="96"/>
                    </a:lnTo>
                    <a:lnTo>
                      <a:pt x="49" y="94"/>
                    </a:lnTo>
                    <a:lnTo>
                      <a:pt x="47" y="92"/>
                    </a:lnTo>
                    <a:lnTo>
                      <a:pt x="45" y="88"/>
                    </a:lnTo>
                    <a:lnTo>
                      <a:pt x="42" y="86"/>
                    </a:lnTo>
                    <a:lnTo>
                      <a:pt x="36" y="83"/>
                    </a:lnTo>
                    <a:lnTo>
                      <a:pt x="33" y="81"/>
                    </a:lnTo>
                    <a:lnTo>
                      <a:pt x="31" y="79"/>
                    </a:lnTo>
                    <a:lnTo>
                      <a:pt x="25" y="74"/>
                    </a:lnTo>
                    <a:lnTo>
                      <a:pt x="22" y="66"/>
                    </a:lnTo>
                    <a:lnTo>
                      <a:pt x="20" y="59"/>
                    </a:lnTo>
                    <a:lnTo>
                      <a:pt x="27" y="55"/>
                    </a:lnTo>
                    <a:lnTo>
                      <a:pt x="33" y="51"/>
                    </a:lnTo>
                    <a:lnTo>
                      <a:pt x="36" y="51"/>
                    </a:lnTo>
                    <a:lnTo>
                      <a:pt x="40" y="53"/>
                    </a:lnTo>
                    <a:lnTo>
                      <a:pt x="44" y="53"/>
                    </a:lnTo>
                    <a:lnTo>
                      <a:pt x="60" y="48"/>
                    </a:lnTo>
                    <a:lnTo>
                      <a:pt x="75" y="44"/>
                    </a:lnTo>
                    <a:lnTo>
                      <a:pt x="91" y="46"/>
                    </a:lnTo>
                    <a:lnTo>
                      <a:pt x="111" y="51"/>
                    </a:lnTo>
                    <a:lnTo>
                      <a:pt x="130" y="59"/>
                    </a:lnTo>
                    <a:lnTo>
                      <a:pt x="146" y="63"/>
                    </a:lnTo>
                    <a:lnTo>
                      <a:pt x="164" y="57"/>
                    </a:lnTo>
                    <a:lnTo>
                      <a:pt x="168" y="55"/>
                    </a:lnTo>
                    <a:lnTo>
                      <a:pt x="172" y="53"/>
                    </a:lnTo>
                    <a:lnTo>
                      <a:pt x="175" y="53"/>
                    </a:lnTo>
                    <a:lnTo>
                      <a:pt x="179" y="55"/>
                    </a:lnTo>
                    <a:lnTo>
                      <a:pt x="181" y="61"/>
                    </a:lnTo>
                    <a:lnTo>
                      <a:pt x="184" y="61"/>
                    </a:lnTo>
                    <a:lnTo>
                      <a:pt x="186" y="61"/>
                    </a:lnTo>
                    <a:lnTo>
                      <a:pt x="190" y="59"/>
                    </a:lnTo>
                    <a:lnTo>
                      <a:pt x="194" y="55"/>
                    </a:lnTo>
                    <a:lnTo>
                      <a:pt x="197" y="55"/>
                    </a:lnTo>
                    <a:lnTo>
                      <a:pt x="199" y="53"/>
                    </a:lnTo>
                    <a:lnTo>
                      <a:pt x="201" y="55"/>
                    </a:lnTo>
                    <a:lnTo>
                      <a:pt x="203" y="57"/>
                    </a:lnTo>
                    <a:lnTo>
                      <a:pt x="203" y="59"/>
                    </a:lnTo>
                    <a:lnTo>
                      <a:pt x="205" y="59"/>
                    </a:lnTo>
                    <a:lnTo>
                      <a:pt x="206" y="57"/>
                    </a:lnTo>
                    <a:lnTo>
                      <a:pt x="208" y="55"/>
                    </a:lnTo>
                    <a:lnTo>
                      <a:pt x="212" y="51"/>
                    </a:lnTo>
                    <a:lnTo>
                      <a:pt x="214" y="50"/>
                    </a:lnTo>
                    <a:lnTo>
                      <a:pt x="214" y="48"/>
                    </a:lnTo>
                    <a:lnTo>
                      <a:pt x="217" y="46"/>
                    </a:lnTo>
                    <a:lnTo>
                      <a:pt x="221" y="46"/>
                    </a:lnTo>
                    <a:lnTo>
                      <a:pt x="225" y="46"/>
                    </a:lnTo>
                    <a:lnTo>
                      <a:pt x="228" y="48"/>
                    </a:lnTo>
                    <a:lnTo>
                      <a:pt x="232" y="48"/>
                    </a:lnTo>
                    <a:lnTo>
                      <a:pt x="238" y="48"/>
                    </a:lnTo>
                    <a:lnTo>
                      <a:pt x="245" y="48"/>
                    </a:lnTo>
                    <a:lnTo>
                      <a:pt x="254" y="50"/>
                    </a:lnTo>
                    <a:lnTo>
                      <a:pt x="263" y="51"/>
                    </a:lnTo>
                    <a:lnTo>
                      <a:pt x="269" y="48"/>
                    </a:lnTo>
                    <a:lnTo>
                      <a:pt x="269" y="42"/>
                    </a:lnTo>
                    <a:lnTo>
                      <a:pt x="267" y="35"/>
                    </a:lnTo>
                    <a:lnTo>
                      <a:pt x="263" y="26"/>
                    </a:lnTo>
                    <a:lnTo>
                      <a:pt x="261" y="18"/>
                    </a:lnTo>
                    <a:lnTo>
                      <a:pt x="261" y="13"/>
                    </a:lnTo>
                    <a:lnTo>
                      <a:pt x="267" y="7"/>
                    </a:lnTo>
                    <a:lnTo>
                      <a:pt x="276" y="7"/>
                    </a:lnTo>
                    <a:lnTo>
                      <a:pt x="281" y="7"/>
                    </a:lnTo>
                    <a:lnTo>
                      <a:pt x="285" y="7"/>
                    </a:lnTo>
                    <a:lnTo>
                      <a:pt x="287" y="7"/>
                    </a:lnTo>
                    <a:lnTo>
                      <a:pt x="291" y="7"/>
                    </a:lnTo>
                    <a:lnTo>
                      <a:pt x="294" y="3"/>
                    </a:lnTo>
                    <a:lnTo>
                      <a:pt x="302" y="0"/>
                    </a:lnTo>
                    <a:lnTo>
                      <a:pt x="31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7" name="Group 1628"/>
            <p:cNvGrpSpPr>
              <a:grpSpLocks/>
            </p:cNvGrpSpPr>
            <p:nvPr/>
          </p:nvGrpSpPr>
          <p:grpSpPr bwMode="auto">
            <a:xfrm>
              <a:off x="4897757" y="1097123"/>
              <a:ext cx="1602683" cy="1617209"/>
              <a:chOff x="5543550" y="1827213"/>
              <a:chExt cx="1627188" cy="1628775"/>
            </a:xfrm>
            <a:grpFill/>
          </p:grpSpPr>
          <p:sp>
            <p:nvSpPr>
              <p:cNvPr id="107" name="Freeform 1597"/>
              <p:cNvSpPr>
                <a:spLocks/>
              </p:cNvSpPr>
              <p:nvPr/>
            </p:nvSpPr>
            <p:spPr bwMode="auto">
              <a:xfrm>
                <a:off x="6142038" y="3201988"/>
                <a:ext cx="328613" cy="254000"/>
              </a:xfrm>
              <a:custGeom>
                <a:avLst/>
                <a:gdLst>
                  <a:gd name="T0" fmla="*/ 680 w 825"/>
                  <a:gd name="T1" fmla="*/ 45 h 639"/>
                  <a:gd name="T2" fmla="*/ 704 w 825"/>
                  <a:gd name="T3" fmla="*/ 100 h 639"/>
                  <a:gd name="T4" fmla="*/ 753 w 825"/>
                  <a:gd name="T5" fmla="*/ 130 h 639"/>
                  <a:gd name="T6" fmla="*/ 781 w 825"/>
                  <a:gd name="T7" fmla="*/ 140 h 639"/>
                  <a:gd name="T8" fmla="*/ 803 w 825"/>
                  <a:gd name="T9" fmla="*/ 156 h 639"/>
                  <a:gd name="T10" fmla="*/ 795 w 825"/>
                  <a:gd name="T11" fmla="*/ 186 h 639"/>
                  <a:gd name="T12" fmla="*/ 804 w 825"/>
                  <a:gd name="T13" fmla="*/ 212 h 639"/>
                  <a:gd name="T14" fmla="*/ 811 w 825"/>
                  <a:gd name="T15" fmla="*/ 229 h 639"/>
                  <a:gd name="T16" fmla="*/ 769 w 825"/>
                  <a:gd name="T17" fmla="*/ 255 h 639"/>
                  <a:gd name="T18" fmla="*/ 750 w 825"/>
                  <a:gd name="T19" fmla="*/ 289 h 639"/>
                  <a:gd name="T20" fmla="*/ 764 w 825"/>
                  <a:gd name="T21" fmla="*/ 313 h 639"/>
                  <a:gd name="T22" fmla="*/ 754 w 825"/>
                  <a:gd name="T23" fmla="*/ 331 h 639"/>
                  <a:gd name="T24" fmla="*/ 701 w 825"/>
                  <a:gd name="T25" fmla="*/ 351 h 639"/>
                  <a:gd name="T26" fmla="*/ 656 w 825"/>
                  <a:gd name="T27" fmla="*/ 381 h 639"/>
                  <a:gd name="T28" fmla="*/ 581 w 825"/>
                  <a:gd name="T29" fmla="*/ 410 h 639"/>
                  <a:gd name="T30" fmla="*/ 525 w 825"/>
                  <a:gd name="T31" fmla="*/ 448 h 639"/>
                  <a:gd name="T32" fmla="*/ 486 w 825"/>
                  <a:gd name="T33" fmla="*/ 489 h 639"/>
                  <a:gd name="T34" fmla="*/ 437 w 825"/>
                  <a:gd name="T35" fmla="*/ 502 h 639"/>
                  <a:gd name="T36" fmla="*/ 397 w 825"/>
                  <a:gd name="T37" fmla="*/ 516 h 639"/>
                  <a:gd name="T38" fmla="*/ 374 w 825"/>
                  <a:gd name="T39" fmla="*/ 541 h 639"/>
                  <a:gd name="T40" fmla="*/ 329 w 825"/>
                  <a:gd name="T41" fmla="*/ 561 h 639"/>
                  <a:gd name="T42" fmla="*/ 275 w 825"/>
                  <a:gd name="T43" fmla="*/ 569 h 639"/>
                  <a:gd name="T44" fmla="*/ 244 w 825"/>
                  <a:gd name="T45" fmla="*/ 591 h 639"/>
                  <a:gd name="T46" fmla="*/ 211 w 825"/>
                  <a:gd name="T47" fmla="*/ 605 h 639"/>
                  <a:gd name="T48" fmla="*/ 195 w 825"/>
                  <a:gd name="T49" fmla="*/ 616 h 639"/>
                  <a:gd name="T50" fmla="*/ 177 w 825"/>
                  <a:gd name="T51" fmla="*/ 634 h 639"/>
                  <a:gd name="T52" fmla="*/ 106 w 825"/>
                  <a:gd name="T53" fmla="*/ 635 h 639"/>
                  <a:gd name="T54" fmla="*/ 72 w 825"/>
                  <a:gd name="T55" fmla="*/ 609 h 639"/>
                  <a:gd name="T56" fmla="*/ 57 w 825"/>
                  <a:gd name="T57" fmla="*/ 569 h 639"/>
                  <a:gd name="T58" fmla="*/ 62 w 825"/>
                  <a:gd name="T59" fmla="*/ 536 h 639"/>
                  <a:gd name="T60" fmla="*/ 45 w 825"/>
                  <a:gd name="T61" fmla="*/ 474 h 639"/>
                  <a:gd name="T62" fmla="*/ 33 w 825"/>
                  <a:gd name="T63" fmla="*/ 412 h 639"/>
                  <a:gd name="T64" fmla="*/ 18 w 825"/>
                  <a:gd name="T65" fmla="*/ 386 h 639"/>
                  <a:gd name="T66" fmla="*/ 5 w 825"/>
                  <a:gd name="T67" fmla="*/ 312 h 639"/>
                  <a:gd name="T68" fmla="*/ 8 w 825"/>
                  <a:gd name="T69" fmla="*/ 263 h 639"/>
                  <a:gd name="T70" fmla="*/ 41 w 825"/>
                  <a:gd name="T71" fmla="*/ 253 h 639"/>
                  <a:gd name="T72" fmla="*/ 48 w 825"/>
                  <a:gd name="T73" fmla="*/ 227 h 639"/>
                  <a:gd name="T74" fmla="*/ 61 w 825"/>
                  <a:gd name="T75" fmla="*/ 212 h 639"/>
                  <a:gd name="T76" fmla="*/ 70 w 825"/>
                  <a:gd name="T77" fmla="*/ 194 h 639"/>
                  <a:gd name="T78" fmla="*/ 90 w 825"/>
                  <a:gd name="T79" fmla="*/ 183 h 639"/>
                  <a:gd name="T80" fmla="*/ 140 w 825"/>
                  <a:gd name="T81" fmla="*/ 193 h 639"/>
                  <a:gd name="T82" fmla="*/ 203 w 825"/>
                  <a:gd name="T83" fmla="*/ 213 h 639"/>
                  <a:gd name="T84" fmla="*/ 246 w 825"/>
                  <a:gd name="T85" fmla="*/ 242 h 639"/>
                  <a:gd name="T86" fmla="*/ 274 w 825"/>
                  <a:gd name="T87" fmla="*/ 254 h 639"/>
                  <a:gd name="T88" fmla="*/ 295 w 825"/>
                  <a:gd name="T89" fmla="*/ 268 h 639"/>
                  <a:gd name="T90" fmla="*/ 294 w 825"/>
                  <a:gd name="T91" fmla="*/ 319 h 639"/>
                  <a:gd name="T92" fmla="*/ 375 w 825"/>
                  <a:gd name="T93" fmla="*/ 247 h 639"/>
                  <a:gd name="T94" fmla="*/ 490 w 825"/>
                  <a:gd name="T95" fmla="*/ 102 h 639"/>
                  <a:gd name="T96" fmla="*/ 526 w 825"/>
                  <a:gd name="T97" fmla="*/ 75 h 6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25"/>
                  <a:gd name="T148" fmla="*/ 0 h 639"/>
                  <a:gd name="T149" fmla="*/ 825 w 825"/>
                  <a:gd name="T150" fmla="*/ 639 h 6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25" h="639">
                    <a:moveTo>
                      <a:pt x="681" y="0"/>
                    </a:moveTo>
                    <a:lnTo>
                      <a:pt x="680" y="22"/>
                    </a:lnTo>
                    <a:lnTo>
                      <a:pt x="680" y="45"/>
                    </a:lnTo>
                    <a:lnTo>
                      <a:pt x="684" y="67"/>
                    </a:lnTo>
                    <a:lnTo>
                      <a:pt x="691" y="85"/>
                    </a:lnTo>
                    <a:lnTo>
                      <a:pt x="704" y="100"/>
                    </a:lnTo>
                    <a:lnTo>
                      <a:pt x="719" y="113"/>
                    </a:lnTo>
                    <a:lnTo>
                      <a:pt x="735" y="121"/>
                    </a:lnTo>
                    <a:lnTo>
                      <a:pt x="753" y="130"/>
                    </a:lnTo>
                    <a:lnTo>
                      <a:pt x="761" y="134"/>
                    </a:lnTo>
                    <a:lnTo>
                      <a:pt x="771" y="136"/>
                    </a:lnTo>
                    <a:lnTo>
                      <a:pt x="781" y="140"/>
                    </a:lnTo>
                    <a:lnTo>
                      <a:pt x="791" y="145"/>
                    </a:lnTo>
                    <a:lnTo>
                      <a:pt x="799" y="150"/>
                    </a:lnTo>
                    <a:lnTo>
                      <a:pt x="803" y="156"/>
                    </a:lnTo>
                    <a:lnTo>
                      <a:pt x="804" y="165"/>
                    </a:lnTo>
                    <a:lnTo>
                      <a:pt x="800" y="175"/>
                    </a:lnTo>
                    <a:lnTo>
                      <a:pt x="795" y="186"/>
                    </a:lnTo>
                    <a:lnTo>
                      <a:pt x="794" y="197"/>
                    </a:lnTo>
                    <a:lnTo>
                      <a:pt x="798" y="204"/>
                    </a:lnTo>
                    <a:lnTo>
                      <a:pt x="804" y="212"/>
                    </a:lnTo>
                    <a:lnTo>
                      <a:pt x="814" y="218"/>
                    </a:lnTo>
                    <a:lnTo>
                      <a:pt x="825" y="223"/>
                    </a:lnTo>
                    <a:lnTo>
                      <a:pt x="811" y="229"/>
                    </a:lnTo>
                    <a:lnTo>
                      <a:pt x="796" y="237"/>
                    </a:lnTo>
                    <a:lnTo>
                      <a:pt x="781" y="245"/>
                    </a:lnTo>
                    <a:lnTo>
                      <a:pt x="769" y="255"/>
                    </a:lnTo>
                    <a:lnTo>
                      <a:pt x="758" y="267"/>
                    </a:lnTo>
                    <a:lnTo>
                      <a:pt x="751" y="280"/>
                    </a:lnTo>
                    <a:lnTo>
                      <a:pt x="750" y="289"/>
                    </a:lnTo>
                    <a:lnTo>
                      <a:pt x="754" y="298"/>
                    </a:lnTo>
                    <a:lnTo>
                      <a:pt x="759" y="306"/>
                    </a:lnTo>
                    <a:lnTo>
                      <a:pt x="764" y="313"/>
                    </a:lnTo>
                    <a:lnTo>
                      <a:pt x="766" y="319"/>
                    </a:lnTo>
                    <a:lnTo>
                      <a:pt x="764" y="324"/>
                    </a:lnTo>
                    <a:lnTo>
                      <a:pt x="754" y="331"/>
                    </a:lnTo>
                    <a:lnTo>
                      <a:pt x="738" y="337"/>
                    </a:lnTo>
                    <a:lnTo>
                      <a:pt x="719" y="343"/>
                    </a:lnTo>
                    <a:lnTo>
                      <a:pt x="701" y="351"/>
                    </a:lnTo>
                    <a:lnTo>
                      <a:pt x="686" y="361"/>
                    </a:lnTo>
                    <a:lnTo>
                      <a:pt x="671" y="373"/>
                    </a:lnTo>
                    <a:lnTo>
                      <a:pt x="656" y="381"/>
                    </a:lnTo>
                    <a:lnTo>
                      <a:pt x="639" y="388"/>
                    </a:lnTo>
                    <a:lnTo>
                      <a:pt x="610" y="400"/>
                    </a:lnTo>
                    <a:lnTo>
                      <a:pt x="581" y="410"/>
                    </a:lnTo>
                    <a:lnTo>
                      <a:pt x="554" y="423"/>
                    </a:lnTo>
                    <a:lnTo>
                      <a:pt x="537" y="435"/>
                    </a:lnTo>
                    <a:lnTo>
                      <a:pt x="525" y="448"/>
                    </a:lnTo>
                    <a:lnTo>
                      <a:pt x="514" y="462"/>
                    </a:lnTo>
                    <a:lnTo>
                      <a:pt x="501" y="477"/>
                    </a:lnTo>
                    <a:lnTo>
                      <a:pt x="486" y="489"/>
                    </a:lnTo>
                    <a:lnTo>
                      <a:pt x="471" y="495"/>
                    </a:lnTo>
                    <a:lnTo>
                      <a:pt x="454" y="499"/>
                    </a:lnTo>
                    <a:lnTo>
                      <a:pt x="437" y="502"/>
                    </a:lnTo>
                    <a:lnTo>
                      <a:pt x="420" y="505"/>
                    </a:lnTo>
                    <a:lnTo>
                      <a:pt x="406" y="510"/>
                    </a:lnTo>
                    <a:lnTo>
                      <a:pt x="397" y="516"/>
                    </a:lnTo>
                    <a:lnTo>
                      <a:pt x="389" y="525"/>
                    </a:lnTo>
                    <a:lnTo>
                      <a:pt x="381" y="534"/>
                    </a:lnTo>
                    <a:lnTo>
                      <a:pt x="374" y="541"/>
                    </a:lnTo>
                    <a:lnTo>
                      <a:pt x="364" y="550"/>
                    </a:lnTo>
                    <a:lnTo>
                      <a:pt x="346" y="558"/>
                    </a:lnTo>
                    <a:lnTo>
                      <a:pt x="329" y="561"/>
                    </a:lnTo>
                    <a:lnTo>
                      <a:pt x="311" y="563"/>
                    </a:lnTo>
                    <a:lnTo>
                      <a:pt x="292" y="565"/>
                    </a:lnTo>
                    <a:lnTo>
                      <a:pt x="275" y="569"/>
                    </a:lnTo>
                    <a:lnTo>
                      <a:pt x="264" y="574"/>
                    </a:lnTo>
                    <a:lnTo>
                      <a:pt x="254" y="583"/>
                    </a:lnTo>
                    <a:lnTo>
                      <a:pt x="244" y="591"/>
                    </a:lnTo>
                    <a:lnTo>
                      <a:pt x="234" y="600"/>
                    </a:lnTo>
                    <a:lnTo>
                      <a:pt x="224" y="605"/>
                    </a:lnTo>
                    <a:lnTo>
                      <a:pt x="211" y="605"/>
                    </a:lnTo>
                    <a:lnTo>
                      <a:pt x="205" y="605"/>
                    </a:lnTo>
                    <a:lnTo>
                      <a:pt x="200" y="610"/>
                    </a:lnTo>
                    <a:lnTo>
                      <a:pt x="195" y="616"/>
                    </a:lnTo>
                    <a:lnTo>
                      <a:pt x="190" y="624"/>
                    </a:lnTo>
                    <a:lnTo>
                      <a:pt x="183" y="630"/>
                    </a:lnTo>
                    <a:lnTo>
                      <a:pt x="177" y="634"/>
                    </a:lnTo>
                    <a:lnTo>
                      <a:pt x="153" y="639"/>
                    </a:lnTo>
                    <a:lnTo>
                      <a:pt x="130" y="639"/>
                    </a:lnTo>
                    <a:lnTo>
                      <a:pt x="106" y="635"/>
                    </a:lnTo>
                    <a:lnTo>
                      <a:pt x="91" y="630"/>
                    </a:lnTo>
                    <a:lnTo>
                      <a:pt x="80" y="621"/>
                    </a:lnTo>
                    <a:lnTo>
                      <a:pt x="72" y="609"/>
                    </a:lnTo>
                    <a:lnTo>
                      <a:pt x="66" y="595"/>
                    </a:lnTo>
                    <a:lnTo>
                      <a:pt x="60" y="580"/>
                    </a:lnTo>
                    <a:lnTo>
                      <a:pt x="57" y="569"/>
                    </a:lnTo>
                    <a:lnTo>
                      <a:pt x="58" y="558"/>
                    </a:lnTo>
                    <a:lnTo>
                      <a:pt x="61" y="547"/>
                    </a:lnTo>
                    <a:lnTo>
                      <a:pt x="62" y="536"/>
                    </a:lnTo>
                    <a:lnTo>
                      <a:pt x="60" y="519"/>
                    </a:lnTo>
                    <a:lnTo>
                      <a:pt x="53" y="502"/>
                    </a:lnTo>
                    <a:lnTo>
                      <a:pt x="45" y="474"/>
                    </a:lnTo>
                    <a:lnTo>
                      <a:pt x="38" y="446"/>
                    </a:lnTo>
                    <a:lnTo>
                      <a:pt x="35" y="416"/>
                    </a:lnTo>
                    <a:lnTo>
                      <a:pt x="33" y="412"/>
                    </a:lnTo>
                    <a:lnTo>
                      <a:pt x="31" y="410"/>
                    </a:lnTo>
                    <a:lnTo>
                      <a:pt x="28" y="406"/>
                    </a:lnTo>
                    <a:lnTo>
                      <a:pt x="18" y="386"/>
                    </a:lnTo>
                    <a:lnTo>
                      <a:pt x="12" y="362"/>
                    </a:lnTo>
                    <a:lnTo>
                      <a:pt x="7" y="337"/>
                    </a:lnTo>
                    <a:lnTo>
                      <a:pt x="5" y="312"/>
                    </a:lnTo>
                    <a:lnTo>
                      <a:pt x="2" y="288"/>
                    </a:lnTo>
                    <a:lnTo>
                      <a:pt x="0" y="265"/>
                    </a:lnTo>
                    <a:lnTo>
                      <a:pt x="8" y="263"/>
                    </a:lnTo>
                    <a:lnTo>
                      <a:pt x="20" y="262"/>
                    </a:lnTo>
                    <a:lnTo>
                      <a:pt x="31" y="258"/>
                    </a:lnTo>
                    <a:lnTo>
                      <a:pt x="41" y="253"/>
                    </a:lnTo>
                    <a:lnTo>
                      <a:pt x="47" y="245"/>
                    </a:lnTo>
                    <a:lnTo>
                      <a:pt x="48" y="235"/>
                    </a:lnTo>
                    <a:lnTo>
                      <a:pt x="48" y="227"/>
                    </a:lnTo>
                    <a:lnTo>
                      <a:pt x="51" y="220"/>
                    </a:lnTo>
                    <a:lnTo>
                      <a:pt x="55" y="217"/>
                    </a:lnTo>
                    <a:lnTo>
                      <a:pt x="61" y="212"/>
                    </a:lnTo>
                    <a:lnTo>
                      <a:pt x="67" y="205"/>
                    </a:lnTo>
                    <a:lnTo>
                      <a:pt x="68" y="200"/>
                    </a:lnTo>
                    <a:lnTo>
                      <a:pt x="70" y="194"/>
                    </a:lnTo>
                    <a:lnTo>
                      <a:pt x="71" y="188"/>
                    </a:lnTo>
                    <a:lnTo>
                      <a:pt x="75" y="184"/>
                    </a:lnTo>
                    <a:lnTo>
                      <a:pt x="90" y="183"/>
                    </a:lnTo>
                    <a:lnTo>
                      <a:pt x="106" y="184"/>
                    </a:lnTo>
                    <a:lnTo>
                      <a:pt x="123" y="188"/>
                    </a:lnTo>
                    <a:lnTo>
                      <a:pt x="140" y="193"/>
                    </a:lnTo>
                    <a:lnTo>
                      <a:pt x="153" y="197"/>
                    </a:lnTo>
                    <a:lnTo>
                      <a:pt x="180" y="203"/>
                    </a:lnTo>
                    <a:lnTo>
                      <a:pt x="203" y="213"/>
                    </a:lnTo>
                    <a:lnTo>
                      <a:pt x="227" y="225"/>
                    </a:lnTo>
                    <a:lnTo>
                      <a:pt x="237" y="233"/>
                    </a:lnTo>
                    <a:lnTo>
                      <a:pt x="246" y="242"/>
                    </a:lnTo>
                    <a:lnTo>
                      <a:pt x="257" y="248"/>
                    </a:lnTo>
                    <a:lnTo>
                      <a:pt x="265" y="252"/>
                    </a:lnTo>
                    <a:lnTo>
                      <a:pt x="274" y="254"/>
                    </a:lnTo>
                    <a:lnTo>
                      <a:pt x="282" y="257"/>
                    </a:lnTo>
                    <a:lnTo>
                      <a:pt x="290" y="262"/>
                    </a:lnTo>
                    <a:lnTo>
                      <a:pt x="295" y="268"/>
                    </a:lnTo>
                    <a:lnTo>
                      <a:pt x="297" y="284"/>
                    </a:lnTo>
                    <a:lnTo>
                      <a:pt x="296" y="302"/>
                    </a:lnTo>
                    <a:lnTo>
                      <a:pt x="294" y="319"/>
                    </a:lnTo>
                    <a:lnTo>
                      <a:pt x="291" y="336"/>
                    </a:lnTo>
                    <a:lnTo>
                      <a:pt x="335" y="293"/>
                    </a:lnTo>
                    <a:lnTo>
                      <a:pt x="375" y="247"/>
                    </a:lnTo>
                    <a:lnTo>
                      <a:pt x="415" y="199"/>
                    </a:lnTo>
                    <a:lnTo>
                      <a:pt x="452" y="150"/>
                    </a:lnTo>
                    <a:lnTo>
                      <a:pt x="490" y="102"/>
                    </a:lnTo>
                    <a:lnTo>
                      <a:pt x="501" y="90"/>
                    </a:lnTo>
                    <a:lnTo>
                      <a:pt x="512" y="81"/>
                    </a:lnTo>
                    <a:lnTo>
                      <a:pt x="526" y="75"/>
                    </a:lnTo>
                    <a:lnTo>
                      <a:pt x="541" y="67"/>
                    </a:lnTo>
                    <a:lnTo>
                      <a:pt x="6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8" name="Freeform 1598"/>
              <p:cNvSpPr>
                <a:spLocks/>
              </p:cNvSpPr>
              <p:nvPr/>
            </p:nvSpPr>
            <p:spPr bwMode="auto">
              <a:xfrm>
                <a:off x="6380163" y="2890838"/>
                <a:ext cx="150813" cy="171450"/>
              </a:xfrm>
              <a:custGeom>
                <a:avLst/>
                <a:gdLst>
                  <a:gd name="T0" fmla="*/ 357 w 380"/>
                  <a:gd name="T1" fmla="*/ 6 h 432"/>
                  <a:gd name="T2" fmla="*/ 353 w 380"/>
                  <a:gd name="T3" fmla="*/ 39 h 432"/>
                  <a:gd name="T4" fmla="*/ 352 w 380"/>
                  <a:gd name="T5" fmla="*/ 55 h 432"/>
                  <a:gd name="T6" fmla="*/ 358 w 380"/>
                  <a:gd name="T7" fmla="*/ 56 h 432"/>
                  <a:gd name="T8" fmla="*/ 365 w 380"/>
                  <a:gd name="T9" fmla="*/ 56 h 432"/>
                  <a:gd name="T10" fmla="*/ 369 w 380"/>
                  <a:gd name="T11" fmla="*/ 60 h 432"/>
                  <a:gd name="T12" fmla="*/ 369 w 380"/>
                  <a:gd name="T13" fmla="*/ 98 h 432"/>
                  <a:gd name="T14" fmla="*/ 377 w 380"/>
                  <a:gd name="T15" fmla="*/ 139 h 432"/>
                  <a:gd name="T16" fmla="*/ 355 w 380"/>
                  <a:gd name="T17" fmla="*/ 147 h 432"/>
                  <a:gd name="T18" fmla="*/ 335 w 380"/>
                  <a:gd name="T19" fmla="*/ 159 h 432"/>
                  <a:gd name="T20" fmla="*/ 330 w 380"/>
                  <a:gd name="T21" fmla="*/ 194 h 432"/>
                  <a:gd name="T22" fmla="*/ 338 w 380"/>
                  <a:gd name="T23" fmla="*/ 231 h 432"/>
                  <a:gd name="T24" fmla="*/ 354 w 380"/>
                  <a:gd name="T25" fmla="*/ 252 h 432"/>
                  <a:gd name="T26" fmla="*/ 338 w 380"/>
                  <a:gd name="T27" fmla="*/ 271 h 432"/>
                  <a:gd name="T28" fmla="*/ 305 w 380"/>
                  <a:gd name="T29" fmla="*/ 276 h 432"/>
                  <a:gd name="T30" fmla="*/ 300 w 380"/>
                  <a:gd name="T31" fmla="*/ 286 h 432"/>
                  <a:gd name="T32" fmla="*/ 314 w 380"/>
                  <a:gd name="T33" fmla="*/ 301 h 432"/>
                  <a:gd name="T34" fmla="*/ 315 w 380"/>
                  <a:gd name="T35" fmla="*/ 332 h 432"/>
                  <a:gd name="T36" fmla="*/ 300 w 380"/>
                  <a:gd name="T37" fmla="*/ 356 h 432"/>
                  <a:gd name="T38" fmla="*/ 291 w 380"/>
                  <a:gd name="T39" fmla="*/ 367 h 432"/>
                  <a:gd name="T40" fmla="*/ 288 w 380"/>
                  <a:gd name="T41" fmla="*/ 397 h 432"/>
                  <a:gd name="T42" fmla="*/ 273 w 380"/>
                  <a:gd name="T43" fmla="*/ 415 h 432"/>
                  <a:gd name="T44" fmla="*/ 249 w 380"/>
                  <a:gd name="T45" fmla="*/ 432 h 432"/>
                  <a:gd name="T46" fmla="*/ 78 w 380"/>
                  <a:gd name="T47" fmla="*/ 345 h 432"/>
                  <a:gd name="T48" fmla="*/ 54 w 380"/>
                  <a:gd name="T49" fmla="*/ 331 h 432"/>
                  <a:gd name="T50" fmla="*/ 39 w 380"/>
                  <a:gd name="T51" fmla="*/ 271 h 432"/>
                  <a:gd name="T52" fmla="*/ 8 w 380"/>
                  <a:gd name="T53" fmla="*/ 218 h 432"/>
                  <a:gd name="T54" fmla="*/ 1 w 380"/>
                  <a:gd name="T55" fmla="*/ 181 h 432"/>
                  <a:gd name="T56" fmla="*/ 8 w 380"/>
                  <a:gd name="T57" fmla="*/ 157 h 432"/>
                  <a:gd name="T58" fmla="*/ 18 w 380"/>
                  <a:gd name="T59" fmla="*/ 167 h 432"/>
                  <a:gd name="T60" fmla="*/ 20 w 380"/>
                  <a:gd name="T61" fmla="*/ 183 h 432"/>
                  <a:gd name="T62" fmla="*/ 33 w 380"/>
                  <a:gd name="T63" fmla="*/ 206 h 432"/>
                  <a:gd name="T64" fmla="*/ 48 w 380"/>
                  <a:gd name="T65" fmla="*/ 207 h 432"/>
                  <a:gd name="T66" fmla="*/ 95 w 380"/>
                  <a:gd name="T67" fmla="*/ 202 h 432"/>
                  <a:gd name="T68" fmla="*/ 125 w 380"/>
                  <a:gd name="T69" fmla="*/ 204 h 432"/>
                  <a:gd name="T70" fmla="*/ 149 w 380"/>
                  <a:gd name="T71" fmla="*/ 201 h 432"/>
                  <a:gd name="T72" fmla="*/ 170 w 380"/>
                  <a:gd name="T73" fmla="*/ 193 h 432"/>
                  <a:gd name="T74" fmla="*/ 185 w 380"/>
                  <a:gd name="T75" fmla="*/ 194 h 432"/>
                  <a:gd name="T76" fmla="*/ 194 w 380"/>
                  <a:gd name="T77" fmla="*/ 187 h 432"/>
                  <a:gd name="T78" fmla="*/ 200 w 380"/>
                  <a:gd name="T79" fmla="*/ 186 h 432"/>
                  <a:gd name="T80" fmla="*/ 208 w 380"/>
                  <a:gd name="T81" fmla="*/ 187 h 432"/>
                  <a:gd name="T82" fmla="*/ 210 w 380"/>
                  <a:gd name="T83" fmla="*/ 183 h 432"/>
                  <a:gd name="T84" fmla="*/ 209 w 380"/>
                  <a:gd name="T85" fmla="*/ 176 h 432"/>
                  <a:gd name="T86" fmla="*/ 214 w 380"/>
                  <a:gd name="T87" fmla="*/ 160 h 432"/>
                  <a:gd name="T88" fmla="*/ 240 w 380"/>
                  <a:gd name="T89" fmla="*/ 137 h 432"/>
                  <a:gd name="T90" fmla="*/ 278 w 380"/>
                  <a:gd name="T91" fmla="*/ 88 h 432"/>
                  <a:gd name="T92" fmla="*/ 294 w 380"/>
                  <a:gd name="T93" fmla="*/ 54 h 432"/>
                  <a:gd name="T94" fmla="*/ 318 w 380"/>
                  <a:gd name="T95" fmla="*/ 31 h 432"/>
                  <a:gd name="T96" fmla="*/ 330 w 380"/>
                  <a:gd name="T97" fmla="*/ 4 h 4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0"/>
                  <a:gd name="T148" fmla="*/ 0 h 432"/>
                  <a:gd name="T149" fmla="*/ 380 w 380"/>
                  <a:gd name="T150" fmla="*/ 432 h 4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0" h="432">
                    <a:moveTo>
                      <a:pt x="344" y="0"/>
                    </a:moveTo>
                    <a:lnTo>
                      <a:pt x="352" y="1"/>
                    </a:lnTo>
                    <a:lnTo>
                      <a:pt x="357" y="6"/>
                    </a:lnTo>
                    <a:lnTo>
                      <a:pt x="359" y="14"/>
                    </a:lnTo>
                    <a:lnTo>
                      <a:pt x="357" y="26"/>
                    </a:lnTo>
                    <a:lnTo>
                      <a:pt x="353" y="39"/>
                    </a:lnTo>
                    <a:lnTo>
                      <a:pt x="350" y="51"/>
                    </a:lnTo>
                    <a:lnTo>
                      <a:pt x="350" y="54"/>
                    </a:lnTo>
                    <a:lnTo>
                      <a:pt x="352" y="55"/>
                    </a:lnTo>
                    <a:lnTo>
                      <a:pt x="354" y="56"/>
                    </a:lnTo>
                    <a:lnTo>
                      <a:pt x="355" y="56"/>
                    </a:lnTo>
                    <a:lnTo>
                      <a:pt x="358" y="56"/>
                    </a:lnTo>
                    <a:lnTo>
                      <a:pt x="360" y="56"/>
                    </a:lnTo>
                    <a:lnTo>
                      <a:pt x="363" y="55"/>
                    </a:lnTo>
                    <a:lnTo>
                      <a:pt x="365" y="56"/>
                    </a:lnTo>
                    <a:lnTo>
                      <a:pt x="367" y="56"/>
                    </a:lnTo>
                    <a:lnTo>
                      <a:pt x="369" y="58"/>
                    </a:lnTo>
                    <a:lnTo>
                      <a:pt x="369" y="60"/>
                    </a:lnTo>
                    <a:lnTo>
                      <a:pt x="369" y="64"/>
                    </a:lnTo>
                    <a:lnTo>
                      <a:pt x="369" y="81"/>
                    </a:lnTo>
                    <a:lnTo>
                      <a:pt x="369" y="98"/>
                    </a:lnTo>
                    <a:lnTo>
                      <a:pt x="373" y="114"/>
                    </a:lnTo>
                    <a:lnTo>
                      <a:pt x="380" y="130"/>
                    </a:lnTo>
                    <a:lnTo>
                      <a:pt x="377" y="139"/>
                    </a:lnTo>
                    <a:lnTo>
                      <a:pt x="370" y="143"/>
                    </a:lnTo>
                    <a:lnTo>
                      <a:pt x="363" y="145"/>
                    </a:lnTo>
                    <a:lnTo>
                      <a:pt x="355" y="147"/>
                    </a:lnTo>
                    <a:lnTo>
                      <a:pt x="347" y="148"/>
                    </a:lnTo>
                    <a:lnTo>
                      <a:pt x="340" y="152"/>
                    </a:lnTo>
                    <a:lnTo>
                      <a:pt x="335" y="159"/>
                    </a:lnTo>
                    <a:lnTo>
                      <a:pt x="333" y="169"/>
                    </a:lnTo>
                    <a:lnTo>
                      <a:pt x="332" y="181"/>
                    </a:lnTo>
                    <a:lnTo>
                      <a:pt x="330" y="194"/>
                    </a:lnTo>
                    <a:lnTo>
                      <a:pt x="330" y="208"/>
                    </a:lnTo>
                    <a:lnTo>
                      <a:pt x="333" y="221"/>
                    </a:lnTo>
                    <a:lnTo>
                      <a:pt x="338" y="231"/>
                    </a:lnTo>
                    <a:lnTo>
                      <a:pt x="347" y="237"/>
                    </a:lnTo>
                    <a:lnTo>
                      <a:pt x="353" y="243"/>
                    </a:lnTo>
                    <a:lnTo>
                      <a:pt x="354" y="252"/>
                    </a:lnTo>
                    <a:lnTo>
                      <a:pt x="352" y="261"/>
                    </a:lnTo>
                    <a:lnTo>
                      <a:pt x="345" y="268"/>
                    </a:lnTo>
                    <a:lnTo>
                      <a:pt x="338" y="271"/>
                    </a:lnTo>
                    <a:lnTo>
                      <a:pt x="327" y="271"/>
                    </a:lnTo>
                    <a:lnTo>
                      <a:pt x="315" y="271"/>
                    </a:lnTo>
                    <a:lnTo>
                      <a:pt x="305" y="276"/>
                    </a:lnTo>
                    <a:lnTo>
                      <a:pt x="303" y="280"/>
                    </a:lnTo>
                    <a:lnTo>
                      <a:pt x="300" y="283"/>
                    </a:lnTo>
                    <a:lnTo>
                      <a:pt x="300" y="286"/>
                    </a:lnTo>
                    <a:lnTo>
                      <a:pt x="302" y="290"/>
                    </a:lnTo>
                    <a:lnTo>
                      <a:pt x="305" y="292"/>
                    </a:lnTo>
                    <a:lnTo>
                      <a:pt x="314" y="301"/>
                    </a:lnTo>
                    <a:lnTo>
                      <a:pt x="318" y="311"/>
                    </a:lnTo>
                    <a:lnTo>
                      <a:pt x="318" y="321"/>
                    </a:lnTo>
                    <a:lnTo>
                      <a:pt x="315" y="332"/>
                    </a:lnTo>
                    <a:lnTo>
                      <a:pt x="310" y="343"/>
                    </a:lnTo>
                    <a:lnTo>
                      <a:pt x="303" y="354"/>
                    </a:lnTo>
                    <a:lnTo>
                      <a:pt x="300" y="356"/>
                    </a:lnTo>
                    <a:lnTo>
                      <a:pt x="296" y="360"/>
                    </a:lnTo>
                    <a:lnTo>
                      <a:pt x="294" y="364"/>
                    </a:lnTo>
                    <a:lnTo>
                      <a:pt x="291" y="367"/>
                    </a:lnTo>
                    <a:lnTo>
                      <a:pt x="290" y="376"/>
                    </a:lnTo>
                    <a:lnTo>
                      <a:pt x="289" y="387"/>
                    </a:lnTo>
                    <a:lnTo>
                      <a:pt x="288" y="397"/>
                    </a:lnTo>
                    <a:lnTo>
                      <a:pt x="284" y="405"/>
                    </a:lnTo>
                    <a:lnTo>
                      <a:pt x="280" y="409"/>
                    </a:lnTo>
                    <a:lnTo>
                      <a:pt x="273" y="415"/>
                    </a:lnTo>
                    <a:lnTo>
                      <a:pt x="265" y="422"/>
                    </a:lnTo>
                    <a:lnTo>
                      <a:pt x="256" y="429"/>
                    </a:lnTo>
                    <a:lnTo>
                      <a:pt x="249" y="432"/>
                    </a:lnTo>
                    <a:lnTo>
                      <a:pt x="245" y="432"/>
                    </a:lnTo>
                    <a:lnTo>
                      <a:pt x="206" y="414"/>
                    </a:lnTo>
                    <a:lnTo>
                      <a:pt x="78" y="345"/>
                    </a:lnTo>
                    <a:lnTo>
                      <a:pt x="68" y="341"/>
                    </a:lnTo>
                    <a:lnTo>
                      <a:pt x="59" y="337"/>
                    </a:lnTo>
                    <a:lnTo>
                      <a:pt x="54" y="331"/>
                    </a:lnTo>
                    <a:lnTo>
                      <a:pt x="51" y="322"/>
                    </a:lnTo>
                    <a:lnTo>
                      <a:pt x="48" y="295"/>
                    </a:lnTo>
                    <a:lnTo>
                      <a:pt x="39" y="271"/>
                    </a:lnTo>
                    <a:lnTo>
                      <a:pt x="25" y="247"/>
                    </a:lnTo>
                    <a:lnTo>
                      <a:pt x="15" y="233"/>
                    </a:lnTo>
                    <a:lnTo>
                      <a:pt x="8" y="218"/>
                    </a:lnTo>
                    <a:lnTo>
                      <a:pt x="1" y="203"/>
                    </a:lnTo>
                    <a:lnTo>
                      <a:pt x="0" y="186"/>
                    </a:lnTo>
                    <a:lnTo>
                      <a:pt x="1" y="181"/>
                    </a:lnTo>
                    <a:lnTo>
                      <a:pt x="3" y="172"/>
                    </a:lnTo>
                    <a:lnTo>
                      <a:pt x="5" y="163"/>
                    </a:lnTo>
                    <a:lnTo>
                      <a:pt x="8" y="157"/>
                    </a:lnTo>
                    <a:lnTo>
                      <a:pt x="13" y="157"/>
                    </a:lnTo>
                    <a:lnTo>
                      <a:pt x="16" y="160"/>
                    </a:lnTo>
                    <a:lnTo>
                      <a:pt x="18" y="167"/>
                    </a:lnTo>
                    <a:lnTo>
                      <a:pt x="19" y="174"/>
                    </a:lnTo>
                    <a:lnTo>
                      <a:pt x="19" y="179"/>
                    </a:lnTo>
                    <a:lnTo>
                      <a:pt x="20" y="183"/>
                    </a:lnTo>
                    <a:lnTo>
                      <a:pt x="24" y="191"/>
                    </a:lnTo>
                    <a:lnTo>
                      <a:pt x="28" y="198"/>
                    </a:lnTo>
                    <a:lnTo>
                      <a:pt x="33" y="206"/>
                    </a:lnTo>
                    <a:lnTo>
                      <a:pt x="38" y="211"/>
                    </a:lnTo>
                    <a:lnTo>
                      <a:pt x="43" y="211"/>
                    </a:lnTo>
                    <a:lnTo>
                      <a:pt x="48" y="207"/>
                    </a:lnTo>
                    <a:lnTo>
                      <a:pt x="54" y="204"/>
                    </a:lnTo>
                    <a:lnTo>
                      <a:pt x="75" y="202"/>
                    </a:lnTo>
                    <a:lnTo>
                      <a:pt x="95" y="202"/>
                    </a:lnTo>
                    <a:lnTo>
                      <a:pt x="104" y="203"/>
                    </a:lnTo>
                    <a:lnTo>
                      <a:pt x="115" y="204"/>
                    </a:lnTo>
                    <a:lnTo>
                      <a:pt x="125" y="204"/>
                    </a:lnTo>
                    <a:lnTo>
                      <a:pt x="134" y="203"/>
                    </a:lnTo>
                    <a:lnTo>
                      <a:pt x="141" y="201"/>
                    </a:lnTo>
                    <a:lnTo>
                      <a:pt x="149" y="201"/>
                    </a:lnTo>
                    <a:lnTo>
                      <a:pt x="156" y="201"/>
                    </a:lnTo>
                    <a:lnTo>
                      <a:pt x="163" y="199"/>
                    </a:lnTo>
                    <a:lnTo>
                      <a:pt x="170" y="193"/>
                    </a:lnTo>
                    <a:lnTo>
                      <a:pt x="174" y="192"/>
                    </a:lnTo>
                    <a:lnTo>
                      <a:pt x="179" y="193"/>
                    </a:lnTo>
                    <a:lnTo>
                      <a:pt x="185" y="194"/>
                    </a:lnTo>
                    <a:lnTo>
                      <a:pt x="190" y="194"/>
                    </a:lnTo>
                    <a:lnTo>
                      <a:pt x="193" y="191"/>
                    </a:lnTo>
                    <a:lnTo>
                      <a:pt x="194" y="187"/>
                    </a:lnTo>
                    <a:lnTo>
                      <a:pt x="196" y="186"/>
                    </a:lnTo>
                    <a:lnTo>
                      <a:pt x="198" y="184"/>
                    </a:lnTo>
                    <a:lnTo>
                      <a:pt x="200" y="186"/>
                    </a:lnTo>
                    <a:lnTo>
                      <a:pt x="203" y="186"/>
                    </a:lnTo>
                    <a:lnTo>
                      <a:pt x="205" y="187"/>
                    </a:lnTo>
                    <a:lnTo>
                      <a:pt x="208" y="187"/>
                    </a:lnTo>
                    <a:lnTo>
                      <a:pt x="211" y="186"/>
                    </a:lnTo>
                    <a:lnTo>
                      <a:pt x="210" y="183"/>
                    </a:lnTo>
                    <a:lnTo>
                      <a:pt x="210" y="181"/>
                    </a:lnTo>
                    <a:lnTo>
                      <a:pt x="210" y="178"/>
                    </a:lnTo>
                    <a:lnTo>
                      <a:pt x="209" y="176"/>
                    </a:lnTo>
                    <a:lnTo>
                      <a:pt x="209" y="173"/>
                    </a:lnTo>
                    <a:lnTo>
                      <a:pt x="209" y="172"/>
                    </a:lnTo>
                    <a:lnTo>
                      <a:pt x="214" y="160"/>
                    </a:lnTo>
                    <a:lnTo>
                      <a:pt x="221" y="152"/>
                    </a:lnTo>
                    <a:lnTo>
                      <a:pt x="231" y="144"/>
                    </a:lnTo>
                    <a:lnTo>
                      <a:pt x="240" y="137"/>
                    </a:lnTo>
                    <a:lnTo>
                      <a:pt x="255" y="122"/>
                    </a:lnTo>
                    <a:lnTo>
                      <a:pt x="268" y="105"/>
                    </a:lnTo>
                    <a:lnTo>
                      <a:pt x="278" y="88"/>
                    </a:lnTo>
                    <a:lnTo>
                      <a:pt x="283" y="75"/>
                    </a:lnTo>
                    <a:lnTo>
                      <a:pt x="286" y="64"/>
                    </a:lnTo>
                    <a:lnTo>
                      <a:pt x="294" y="54"/>
                    </a:lnTo>
                    <a:lnTo>
                      <a:pt x="303" y="45"/>
                    </a:lnTo>
                    <a:lnTo>
                      <a:pt x="310" y="39"/>
                    </a:lnTo>
                    <a:lnTo>
                      <a:pt x="318" y="31"/>
                    </a:lnTo>
                    <a:lnTo>
                      <a:pt x="324" y="21"/>
                    </a:lnTo>
                    <a:lnTo>
                      <a:pt x="327" y="10"/>
                    </a:lnTo>
                    <a:lnTo>
                      <a:pt x="330" y="4"/>
                    </a:lnTo>
                    <a:lnTo>
                      <a:pt x="337" y="0"/>
                    </a:lnTo>
                    <a:lnTo>
                      <a:pt x="3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9" name="Freeform 1599"/>
              <p:cNvSpPr>
                <a:spLocks/>
              </p:cNvSpPr>
              <p:nvPr/>
            </p:nvSpPr>
            <p:spPr bwMode="auto">
              <a:xfrm>
                <a:off x="5543550" y="2660651"/>
                <a:ext cx="368300" cy="396875"/>
              </a:xfrm>
              <a:custGeom>
                <a:avLst/>
                <a:gdLst>
                  <a:gd name="T0" fmla="*/ 49 w 927"/>
                  <a:gd name="T1" fmla="*/ 23 h 1001"/>
                  <a:gd name="T2" fmla="*/ 100 w 927"/>
                  <a:gd name="T3" fmla="*/ 13 h 1001"/>
                  <a:gd name="T4" fmla="*/ 176 w 927"/>
                  <a:gd name="T5" fmla="*/ 25 h 1001"/>
                  <a:gd name="T6" fmla="*/ 248 w 927"/>
                  <a:gd name="T7" fmla="*/ 58 h 1001"/>
                  <a:gd name="T8" fmla="*/ 260 w 927"/>
                  <a:gd name="T9" fmla="*/ 51 h 1001"/>
                  <a:gd name="T10" fmla="*/ 268 w 927"/>
                  <a:gd name="T11" fmla="*/ 52 h 1001"/>
                  <a:gd name="T12" fmla="*/ 279 w 927"/>
                  <a:gd name="T13" fmla="*/ 66 h 1001"/>
                  <a:gd name="T14" fmla="*/ 311 w 927"/>
                  <a:gd name="T15" fmla="*/ 88 h 1001"/>
                  <a:gd name="T16" fmla="*/ 347 w 927"/>
                  <a:gd name="T17" fmla="*/ 78 h 1001"/>
                  <a:gd name="T18" fmla="*/ 388 w 927"/>
                  <a:gd name="T19" fmla="*/ 56 h 1001"/>
                  <a:gd name="T20" fmla="*/ 389 w 927"/>
                  <a:gd name="T21" fmla="*/ 46 h 1001"/>
                  <a:gd name="T22" fmla="*/ 449 w 927"/>
                  <a:gd name="T23" fmla="*/ 25 h 1001"/>
                  <a:gd name="T24" fmla="*/ 492 w 927"/>
                  <a:gd name="T25" fmla="*/ 25 h 1001"/>
                  <a:gd name="T26" fmla="*/ 577 w 927"/>
                  <a:gd name="T27" fmla="*/ 53 h 1001"/>
                  <a:gd name="T28" fmla="*/ 663 w 927"/>
                  <a:gd name="T29" fmla="*/ 63 h 1001"/>
                  <a:gd name="T30" fmla="*/ 729 w 927"/>
                  <a:gd name="T31" fmla="*/ 19 h 1001"/>
                  <a:gd name="T32" fmla="*/ 726 w 927"/>
                  <a:gd name="T33" fmla="*/ 51 h 1001"/>
                  <a:gd name="T34" fmla="*/ 744 w 927"/>
                  <a:gd name="T35" fmla="*/ 112 h 1001"/>
                  <a:gd name="T36" fmla="*/ 793 w 927"/>
                  <a:gd name="T37" fmla="*/ 208 h 1001"/>
                  <a:gd name="T38" fmla="*/ 786 w 927"/>
                  <a:gd name="T39" fmla="*/ 300 h 1001"/>
                  <a:gd name="T40" fmla="*/ 788 w 927"/>
                  <a:gd name="T41" fmla="*/ 371 h 1001"/>
                  <a:gd name="T42" fmla="*/ 758 w 927"/>
                  <a:gd name="T43" fmla="*/ 418 h 1001"/>
                  <a:gd name="T44" fmla="*/ 670 w 927"/>
                  <a:gd name="T45" fmla="*/ 292 h 1001"/>
                  <a:gd name="T46" fmla="*/ 624 w 927"/>
                  <a:gd name="T47" fmla="*/ 212 h 1001"/>
                  <a:gd name="T48" fmla="*/ 579 w 927"/>
                  <a:gd name="T49" fmla="*/ 132 h 1001"/>
                  <a:gd name="T50" fmla="*/ 580 w 927"/>
                  <a:gd name="T51" fmla="*/ 186 h 1001"/>
                  <a:gd name="T52" fmla="*/ 609 w 927"/>
                  <a:gd name="T53" fmla="*/ 244 h 1001"/>
                  <a:gd name="T54" fmla="*/ 625 w 927"/>
                  <a:gd name="T55" fmla="*/ 307 h 1001"/>
                  <a:gd name="T56" fmla="*/ 687 w 927"/>
                  <a:gd name="T57" fmla="*/ 412 h 1001"/>
                  <a:gd name="T58" fmla="*/ 697 w 927"/>
                  <a:gd name="T59" fmla="*/ 434 h 1001"/>
                  <a:gd name="T60" fmla="*/ 724 w 927"/>
                  <a:gd name="T61" fmla="*/ 470 h 1001"/>
                  <a:gd name="T62" fmla="*/ 713 w 927"/>
                  <a:gd name="T63" fmla="*/ 497 h 1001"/>
                  <a:gd name="T64" fmla="*/ 806 w 927"/>
                  <a:gd name="T65" fmla="*/ 652 h 1001"/>
                  <a:gd name="T66" fmla="*/ 847 w 927"/>
                  <a:gd name="T67" fmla="*/ 746 h 1001"/>
                  <a:gd name="T68" fmla="*/ 896 w 927"/>
                  <a:gd name="T69" fmla="*/ 795 h 1001"/>
                  <a:gd name="T70" fmla="*/ 906 w 927"/>
                  <a:gd name="T71" fmla="*/ 821 h 1001"/>
                  <a:gd name="T72" fmla="*/ 883 w 927"/>
                  <a:gd name="T73" fmla="*/ 835 h 1001"/>
                  <a:gd name="T74" fmla="*/ 919 w 927"/>
                  <a:gd name="T75" fmla="*/ 902 h 1001"/>
                  <a:gd name="T76" fmla="*/ 919 w 927"/>
                  <a:gd name="T77" fmla="*/ 912 h 1001"/>
                  <a:gd name="T78" fmla="*/ 923 w 927"/>
                  <a:gd name="T79" fmla="*/ 936 h 1001"/>
                  <a:gd name="T80" fmla="*/ 891 w 927"/>
                  <a:gd name="T81" fmla="*/ 954 h 1001"/>
                  <a:gd name="T82" fmla="*/ 856 w 927"/>
                  <a:gd name="T83" fmla="*/ 974 h 1001"/>
                  <a:gd name="T84" fmla="*/ 862 w 927"/>
                  <a:gd name="T85" fmla="*/ 986 h 1001"/>
                  <a:gd name="T86" fmla="*/ 858 w 927"/>
                  <a:gd name="T87" fmla="*/ 1001 h 1001"/>
                  <a:gd name="T88" fmla="*/ 811 w 927"/>
                  <a:gd name="T89" fmla="*/ 988 h 1001"/>
                  <a:gd name="T90" fmla="*/ 50 w 927"/>
                  <a:gd name="T91" fmla="*/ 984 h 1001"/>
                  <a:gd name="T92" fmla="*/ 8 w 927"/>
                  <a:gd name="T93" fmla="*/ 269 h 1001"/>
                  <a:gd name="T94" fmla="*/ 18 w 927"/>
                  <a:gd name="T95" fmla="*/ 197 h 1001"/>
                  <a:gd name="T96" fmla="*/ 5 w 927"/>
                  <a:gd name="T97" fmla="*/ 156 h 1001"/>
                  <a:gd name="T98" fmla="*/ 21 w 927"/>
                  <a:gd name="T99" fmla="*/ 114 h 1001"/>
                  <a:gd name="T100" fmla="*/ 8 w 927"/>
                  <a:gd name="T101" fmla="*/ 48 h 10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7"/>
                  <a:gd name="T154" fmla="*/ 0 h 1001"/>
                  <a:gd name="T155" fmla="*/ 927 w 927"/>
                  <a:gd name="T156" fmla="*/ 1001 h 100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7" h="1001">
                    <a:moveTo>
                      <a:pt x="16" y="0"/>
                    </a:moveTo>
                    <a:lnTo>
                      <a:pt x="25" y="5"/>
                    </a:lnTo>
                    <a:lnTo>
                      <a:pt x="33" y="12"/>
                    </a:lnTo>
                    <a:lnTo>
                      <a:pt x="41" y="18"/>
                    </a:lnTo>
                    <a:lnTo>
                      <a:pt x="49" y="23"/>
                    </a:lnTo>
                    <a:lnTo>
                      <a:pt x="58" y="25"/>
                    </a:lnTo>
                    <a:lnTo>
                      <a:pt x="66" y="24"/>
                    </a:lnTo>
                    <a:lnTo>
                      <a:pt x="78" y="18"/>
                    </a:lnTo>
                    <a:lnTo>
                      <a:pt x="88" y="14"/>
                    </a:lnTo>
                    <a:lnTo>
                      <a:pt x="100" y="13"/>
                    </a:lnTo>
                    <a:lnTo>
                      <a:pt x="114" y="13"/>
                    </a:lnTo>
                    <a:lnTo>
                      <a:pt x="126" y="14"/>
                    </a:lnTo>
                    <a:lnTo>
                      <a:pt x="138" y="15"/>
                    </a:lnTo>
                    <a:lnTo>
                      <a:pt x="158" y="19"/>
                    </a:lnTo>
                    <a:lnTo>
                      <a:pt x="176" y="25"/>
                    </a:lnTo>
                    <a:lnTo>
                      <a:pt x="194" y="34"/>
                    </a:lnTo>
                    <a:lnTo>
                      <a:pt x="211" y="44"/>
                    </a:lnTo>
                    <a:lnTo>
                      <a:pt x="223" y="52"/>
                    </a:lnTo>
                    <a:lnTo>
                      <a:pt x="235" y="57"/>
                    </a:lnTo>
                    <a:lnTo>
                      <a:pt x="248" y="58"/>
                    </a:lnTo>
                    <a:lnTo>
                      <a:pt x="250" y="58"/>
                    </a:lnTo>
                    <a:lnTo>
                      <a:pt x="251" y="56"/>
                    </a:lnTo>
                    <a:lnTo>
                      <a:pt x="255" y="54"/>
                    </a:lnTo>
                    <a:lnTo>
                      <a:pt x="258" y="52"/>
                    </a:lnTo>
                    <a:lnTo>
                      <a:pt x="260" y="51"/>
                    </a:lnTo>
                    <a:lnTo>
                      <a:pt x="263" y="48"/>
                    </a:lnTo>
                    <a:lnTo>
                      <a:pt x="265" y="48"/>
                    </a:lnTo>
                    <a:lnTo>
                      <a:pt x="266" y="48"/>
                    </a:lnTo>
                    <a:lnTo>
                      <a:pt x="268" y="49"/>
                    </a:lnTo>
                    <a:lnTo>
                      <a:pt x="268" y="52"/>
                    </a:lnTo>
                    <a:lnTo>
                      <a:pt x="268" y="54"/>
                    </a:lnTo>
                    <a:lnTo>
                      <a:pt x="269" y="57"/>
                    </a:lnTo>
                    <a:lnTo>
                      <a:pt x="269" y="59"/>
                    </a:lnTo>
                    <a:lnTo>
                      <a:pt x="271" y="62"/>
                    </a:lnTo>
                    <a:lnTo>
                      <a:pt x="279" y="66"/>
                    </a:lnTo>
                    <a:lnTo>
                      <a:pt x="288" y="67"/>
                    </a:lnTo>
                    <a:lnTo>
                      <a:pt x="295" y="69"/>
                    </a:lnTo>
                    <a:lnTo>
                      <a:pt x="303" y="74"/>
                    </a:lnTo>
                    <a:lnTo>
                      <a:pt x="306" y="81"/>
                    </a:lnTo>
                    <a:lnTo>
                      <a:pt x="311" y="88"/>
                    </a:lnTo>
                    <a:lnTo>
                      <a:pt x="316" y="94"/>
                    </a:lnTo>
                    <a:lnTo>
                      <a:pt x="324" y="94"/>
                    </a:lnTo>
                    <a:lnTo>
                      <a:pt x="331" y="91"/>
                    </a:lnTo>
                    <a:lnTo>
                      <a:pt x="339" y="84"/>
                    </a:lnTo>
                    <a:lnTo>
                      <a:pt x="347" y="78"/>
                    </a:lnTo>
                    <a:lnTo>
                      <a:pt x="352" y="73"/>
                    </a:lnTo>
                    <a:lnTo>
                      <a:pt x="360" y="69"/>
                    </a:lnTo>
                    <a:lnTo>
                      <a:pt x="372" y="66"/>
                    </a:lnTo>
                    <a:lnTo>
                      <a:pt x="382" y="62"/>
                    </a:lnTo>
                    <a:lnTo>
                      <a:pt x="388" y="56"/>
                    </a:lnTo>
                    <a:lnTo>
                      <a:pt x="389" y="54"/>
                    </a:lnTo>
                    <a:lnTo>
                      <a:pt x="390" y="52"/>
                    </a:lnTo>
                    <a:lnTo>
                      <a:pt x="389" y="49"/>
                    </a:lnTo>
                    <a:lnTo>
                      <a:pt x="389" y="48"/>
                    </a:lnTo>
                    <a:lnTo>
                      <a:pt x="389" y="46"/>
                    </a:lnTo>
                    <a:lnTo>
                      <a:pt x="390" y="44"/>
                    </a:lnTo>
                    <a:lnTo>
                      <a:pt x="394" y="42"/>
                    </a:lnTo>
                    <a:lnTo>
                      <a:pt x="412" y="34"/>
                    </a:lnTo>
                    <a:lnTo>
                      <a:pt x="430" y="29"/>
                    </a:lnTo>
                    <a:lnTo>
                      <a:pt x="449" y="25"/>
                    </a:lnTo>
                    <a:lnTo>
                      <a:pt x="458" y="27"/>
                    </a:lnTo>
                    <a:lnTo>
                      <a:pt x="465" y="29"/>
                    </a:lnTo>
                    <a:lnTo>
                      <a:pt x="473" y="29"/>
                    </a:lnTo>
                    <a:lnTo>
                      <a:pt x="483" y="28"/>
                    </a:lnTo>
                    <a:lnTo>
                      <a:pt x="492" y="25"/>
                    </a:lnTo>
                    <a:lnTo>
                      <a:pt x="502" y="27"/>
                    </a:lnTo>
                    <a:lnTo>
                      <a:pt x="522" y="34"/>
                    </a:lnTo>
                    <a:lnTo>
                      <a:pt x="539" y="42"/>
                    </a:lnTo>
                    <a:lnTo>
                      <a:pt x="558" y="49"/>
                    </a:lnTo>
                    <a:lnTo>
                      <a:pt x="577" y="53"/>
                    </a:lnTo>
                    <a:lnTo>
                      <a:pt x="598" y="54"/>
                    </a:lnTo>
                    <a:lnTo>
                      <a:pt x="614" y="54"/>
                    </a:lnTo>
                    <a:lnTo>
                      <a:pt x="630" y="57"/>
                    </a:lnTo>
                    <a:lnTo>
                      <a:pt x="647" y="61"/>
                    </a:lnTo>
                    <a:lnTo>
                      <a:pt x="663" y="63"/>
                    </a:lnTo>
                    <a:lnTo>
                      <a:pt x="680" y="62"/>
                    </a:lnTo>
                    <a:lnTo>
                      <a:pt x="696" y="56"/>
                    </a:lnTo>
                    <a:lnTo>
                      <a:pt x="708" y="46"/>
                    </a:lnTo>
                    <a:lnTo>
                      <a:pt x="721" y="33"/>
                    </a:lnTo>
                    <a:lnTo>
                      <a:pt x="729" y="19"/>
                    </a:lnTo>
                    <a:lnTo>
                      <a:pt x="736" y="28"/>
                    </a:lnTo>
                    <a:lnTo>
                      <a:pt x="737" y="34"/>
                    </a:lnTo>
                    <a:lnTo>
                      <a:pt x="734" y="40"/>
                    </a:lnTo>
                    <a:lnTo>
                      <a:pt x="731" y="46"/>
                    </a:lnTo>
                    <a:lnTo>
                      <a:pt x="726" y="51"/>
                    </a:lnTo>
                    <a:lnTo>
                      <a:pt x="723" y="57"/>
                    </a:lnTo>
                    <a:lnTo>
                      <a:pt x="723" y="66"/>
                    </a:lnTo>
                    <a:lnTo>
                      <a:pt x="727" y="81"/>
                    </a:lnTo>
                    <a:lnTo>
                      <a:pt x="736" y="97"/>
                    </a:lnTo>
                    <a:lnTo>
                      <a:pt x="744" y="112"/>
                    </a:lnTo>
                    <a:lnTo>
                      <a:pt x="753" y="127"/>
                    </a:lnTo>
                    <a:lnTo>
                      <a:pt x="783" y="185"/>
                    </a:lnTo>
                    <a:lnTo>
                      <a:pt x="787" y="193"/>
                    </a:lnTo>
                    <a:lnTo>
                      <a:pt x="791" y="201"/>
                    </a:lnTo>
                    <a:lnTo>
                      <a:pt x="793" y="208"/>
                    </a:lnTo>
                    <a:lnTo>
                      <a:pt x="792" y="217"/>
                    </a:lnTo>
                    <a:lnTo>
                      <a:pt x="788" y="241"/>
                    </a:lnTo>
                    <a:lnTo>
                      <a:pt x="788" y="261"/>
                    </a:lnTo>
                    <a:lnTo>
                      <a:pt x="789" y="281"/>
                    </a:lnTo>
                    <a:lnTo>
                      <a:pt x="786" y="300"/>
                    </a:lnTo>
                    <a:lnTo>
                      <a:pt x="781" y="320"/>
                    </a:lnTo>
                    <a:lnTo>
                      <a:pt x="781" y="339"/>
                    </a:lnTo>
                    <a:lnTo>
                      <a:pt x="784" y="351"/>
                    </a:lnTo>
                    <a:lnTo>
                      <a:pt x="788" y="363"/>
                    </a:lnTo>
                    <a:lnTo>
                      <a:pt x="788" y="371"/>
                    </a:lnTo>
                    <a:lnTo>
                      <a:pt x="784" y="383"/>
                    </a:lnTo>
                    <a:lnTo>
                      <a:pt x="779" y="395"/>
                    </a:lnTo>
                    <a:lnTo>
                      <a:pt x="773" y="407"/>
                    </a:lnTo>
                    <a:lnTo>
                      <a:pt x="766" y="414"/>
                    </a:lnTo>
                    <a:lnTo>
                      <a:pt x="758" y="418"/>
                    </a:lnTo>
                    <a:lnTo>
                      <a:pt x="751" y="413"/>
                    </a:lnTo>
                    <a:lnTo>
                      <a:pt x="726" y="381"/>
                    </a:lnTo>
                    <a:lnTo>
                      <a:pt x="703" y="349"/>
                    </a:lnTo>
                    <a:lnTo>
                      <a:pt x="683" y="314"/>
                    </a:lnTo>
                    <a:lnTo>
                      <a:pt x="670" y="292"/>
                    </a:lnTo>
                    <a:lnTo>
                      <a:pt x="657" y="274"/>
                    </a:lnTo>
                    <a:lnTo>
                      <a:pt x="643" y="252"/>
                    </a:lnTo>
                    <a:lnTo>
                      <a:pt x="637" y="240"/>
                    </a:lnTo>
                    <a:lnTo>
                      <a:pt x="632" y="226"/>
                    </a:lnTo>
                    <a:lnTo>
                      <a:pt x="624" y="212"/>
                    </a:lnTo>
                    <a:lnTo>
                      <a:pt x="614" y="200"/>
                    </a:lnTo>
                    <a:lnTo>
                      <a:pt x="605" y="187"/>
                    </a:lnTo>
                    <a:lnTo>
                      <a:pt x="597" y="175"/>
                    </a:lnTo>
                    <a:lnTo>
                      <a:pt x="589" y="160"/>
                    </a:lnTo>
                    <a:lnTo>
                      <a:pt x="579" y="132"/>
                    </a:lnTo>
                    <a:lnTo>
                      <a:pt x="568" y="104"/>
                    </a:lnTo>
                    <a:lnTo>
                      <a:pt x="574" y="126"/>
                    </a:lnTo>
                    <a:lnTo>
                      <a:pt x="575" y="146"/>
                    </a:lnTo>
                    <a:lnTo>
                      <a:pt x="577" y="166"/>
                    </a:lnTo>
                    <a:lnTo>
                      <a:pt x="580" y="186"/>
                    </a:lnTo>
                    <a:lnTo>
                      <a:pt x="585" y="198"/>
                    </a:lnTo>
                    <a:lnTo>
                      <a:pt x="592" y="210"/>
                    </a:lnTo>
                    <a:lnTo>
                      <a:pt x="599" y="221"/>
                    </a:lnTo>
                    <a:lnTo>
                      <a:pt x="605" y="232"/>
                    </a:lnTo>
                    <a:lnTo>
                      <a:pt x="609" y="244"/>
                    </a:lnTo>
                    <a:lnTo>
                      <a:pt x="610" y="257"/>
                    </a:lnTo>
                    <a:lnTo>
                      <a:pt x="609" y="272"/>
                    </a:lnTo>
                    <a:lnTo>
                      <a:pt x="613" y="285"/>
                    </a:lnTo>
                    <a:lnTo>
                      <a:pt x="618" y="296"/>
                    </a:lnTo>
                    <a:lnTo>
                      <a:pt x="625" y="307"/>
                    </a:lnTo>
                    <a:lnTo>
                      <a:pt x="634" y="320"/>
                    </a:lnTo>
                    <a:lnTo>
                      <a:pt x="659" y="361"/>
                    </a:lnTo>
                    <a:lnTo>
                      <a:pt x="685" y="402"/>
                    </a:lnTo>
                    <a:lnTo>
                      <a:pt x="688" y="408"/>
                    </a:lnTo>
                    <a:lnTo>
                      <a:pt x="687" y="412"/>
                    </a:lnTo>
                    <a:lnTo>
                      <a:pt x="687" y="415"/>
                    </a:lnTo>
                    <a:lnTo>
                      <a:pt x="687" y="419"/>
                    </a:lnTo>
                    <a:lnTo>
                      <a:pt x="689" y="425"/>
                    </a:lnTo>
                    <a:lnTo>
                      <a:pt x="692" y="428"/>
                    </a:lnTo>
                    <a:lnTo>
                      <a:pt x="697" y="434"/>
                    </a:lnTo>
                    <a:lnTo>
                      <a:pt x="703" y="442"/>
                    </a:lnTo>
                    <a:lnTo>
                      <a:pt x="711" y="449"/>
                    </a:lnTo>
                    <a:lnTo>
                      <a:pt x="717" y="458"/>
                    </a:lnTo>
                    <a:lnTo>
                      <a:pt x="722" y="465"/>
                    </a:lnTo>
                    <a:lnTo>
                      <a:pt x="724" y="470"/>
                    </a:lnTo>
                    <a:lnTo>
                      <a:pt x="723" y="473"/>
                    </a:lnTo>
                    <a:lnTo>
                      <a:pt x="716" y="477"/>
                    </a:lnTo>
                    <a:lnTo>
                      <a:pt x="712" y="482"/>
                    </a:lnTo>
                    <a:lnTo>
                      <a:pt x="711" y="487"/>
                    </a:lnTo>
                    <a:lnTo>
                      <a:pt x="713" y="497"/>
                    </a:lnTo>
                    <a:lnTo>
                      <a:pt x="727" y="532"/>
                    </a:lnTo>
                    <a:lnTo>
                      <a:pt x="746" y="566"/>
                    </a:lnTo>
                    <a:lnTo>
                      <a:pt x="766" y="597"/>
                    </a:lnTo>
                    <a:lnTo>
                      <a:pt x="786" y="625"/>
                    </a:lnTo>
                    <a:lnTo>
                      <a:pt x="806" y="652"/>
                    </a:lnTo>
                    <a:lnTo>
                      <a:pt x="816" y="671"/>
                    </a:lnTo>
                    <a:lnTo>
                      <a:pt x="822" y="691"/>
                    </a:lnTo>
                    <a:lnTo>
                      <a:pt x="828" y="711"/>
                    </a:lnTo>
                    <a:lnTo>
                      <a:pt x="837" y="730"/>
                    </a:lnTo>
                    <a:lnTo>
                      <a:pt x="847" y="746"/>
                    </a:lnTo>
                    <a:lnTo>
                      <a:pt x="861" y="760"/>
                    </a:lnTo>
                    <a:lnTo>
                      <a:pt x="874" y="774"/>
                    </a:lnTo>
                    <a:lnTo>
                      <a:pt x="888" y="788"/>
                    </a:lnTo>
                    <a:lnTo>
                      <a:pt x="891" y="790"/>
                    </a:lnTo>
                    <a:lnTo>
                      <a:pt x="896" y="795"/>
                    </a:lnTo>
                    <a:lnTo>
                      <a:pt x="902" y="801"/>
                    </a:lnTo>
                    <a:lnTo>
                      <a:pt x="907" y="808"/>
                    </a:lnTo>
                    <a:lnTo>
                      <a:pt x="911" y="814"/>
                    </a:lnTo>
                    <a:lnTo>
                      <a:pt x="911" y="819"/>
                    </a:lnTo>
                    <a:lnTo>
                      <a:pt x="906" y="821"/>
                    </a:lnTo>
                    <a:lnTo>
                      <a:pt x="899" y="821"/>
                    </a:lnTo>
                    <a:lnTo>
                      <a:pt x="893" y="823"/>
                    </a:lnTo>
                    <a:lnTo>
                      <a:pt x="887" y="824"/>
                    </a:lnTo>
                    <a:lnTo>
                      <a:pt x="884" y="829"/>
                    </a:lnTo>
                    <a:lnTo>
                      <a:pt x="883" y="835"/>
                    </a:lnTo>
                    <a:lnTo>
                      <a:pt x="888" y="849"/>
                    </a:lnTo>
                    <a:lnTo>
                      <a:pt x="896" y="863"/>
                    </a:lnTo>
                    <a:lnTo>
                      <a:pt x="906" y="875"/>
                    </a:lnTo>
                    <a:lnTo>
                      <a:pt x="913" y="888"/>
                    </a:lnTo>
                    <a:lnTo>
                      <a:pt x="919" y="902"/>
                    </a:lnTo>
                    <a:lnTo>
                      <a:pt x="919" y="904"/>
                    </a:lnTo>
                    <a:lnTo>
                      <a:pt x="919" y="905"/>
                    </a:lnTo>
                    <a:lnTo>
                      <a:pt x="919" y="908"/>
                    </a:lnTo>
                    <a:lnTo>
                      <a:pt x="919" y="909"/>
                    </a:lnTo>
                    <a:lnTo>
                      <a:pt x="919" y="912"/>
                    </a:lnTo>
                    <a:lnTo>
                      <a:pt x="921" y="914"/>
                    </a:lnTo>
                    <a:lnTo>
                      <a:pt x="923" y="918"/>
                    </a:lnTo>
                    <a:lnTo>
                      <a:pt x="927" y="927"/>
                    </a:lnTo>
                    <a:lnTo>
                      <a:pt x="927" y="932"/>
                    </a:lnTo>
                    <a:lnTo>
                      <a:pt x="923" y="936"/>
                    </a:lnTo>
                    <a:lnTo>
                      <a:pt x="917" y="939"/>
                    </a:lnTo>
                    <a:lnTo>
                      <a:pt x="909" y="942"/>
                    </a:lnTo>
                    <a:lnTo>
                      <a:pt x="902" y="944"/>
                    </a:lnTo>
                    <a:lnTo>
                      <a:pt x="896" y="948"/>
                    </a:lnTo>
                    <a:lnTo>
                      <a:pt x="891" y="954"/>
                    </a:lnTo>
                    <a:lnTo>
                      <a:pt x="884" y="963"/>
                    </a:lnTo>
                    <a:lnTo>
                      <a:pt x="877" y="969"/>
                    </a:lnTo>
                    <a:lnTo>
                      <a:pt x="867" y="972"/>
                    </a:lnTo>
                    <a:lnTo>
                      <a:pt x="857" y="974"/>
                    </a:lnTo>
                    <a:lnTo>
                      <a:pt x="856" y="974"/>
                    </a:lnTo>
                    <a:lnTo>
                      <a:pt x="856" y="976"/>
                    </a:lnTo>
                    <a:lnTo>
                      <a:pt x="857" y="978"/>
                    </a:lnTo>
                    <a:lnTo>
                      <a:pt x="858" y="981"/>
                    </a:lnTo>
                    <a:lnTo>
                      <a:pt x="859" y="983"/>
                    </a:lnTo>
                    <a:lnTo>
                      <a:pt x="862" y="986"/>
                    </a:lnTo>
                    <a:lnTo>
                      <a:pt x="863" y="988"/>
                    </a:lnTo>
                    <a:lnTo>
                      <a:pt x="864" y="991"/>
                    </a:lnTo>
                    <a:lnTo>
                      <a:pt x="866" y="992"/>
                    </a:lnTo>
                    <a:lnTo>
                      <a:pt x="863" y="998"/>
                    </a:lnTo>
                    <a:lnTo>
                      <a:pt x="858" y="1001"/>
                    </a:lnTo>
                    <a:lnTo>
                      <a:pt x="849" y="1001"/>
                    </a:lnTo>
                    <a:lnTo>
                      <a:pt x="839" y="998"/>
                    </a:lnTo>
                    <a:lnTo>
                      <a:pt x="829" y="996"/>
                    </a:lnTo>
                    <a:lnTo>
                      <a:pt x="819" y="992"/>
                    </a:lnTo>
                    <a:lnTo>
                      <a:pt x="811" y="988"/>
                    </a:lnTo>
                    <a:lnTo>
                      <a:pt x="804" y="986"/>
                    </a:lnTo>
                    <a:lnTo>
                      <a:pt x="801" y="984"/>
                    </a:lnTo>
                    <a:lnTo>
                      <a:pt x="754" y="984"/>
                    </a:lnTo>
                    <a:lnTo>
                      <a:pt x="498" y="984"/>
                    </a:lnTo>
                    <a:lnTo>
                      <a:pt x="50" y="984"/>
                    </a:lnTo>
                    <a:lnTo>
                      <a:pt x="49" y="981"/>
                    </a:lnTo>
                    <a:lnTo>
                      <a:pt x="19" y="447"/>
                    </a:lnTo>
                    <a:lnTo>
                      <a:pt x="11" y="320"/>
                    </a:lnTo>
                    <a:lnTo>
                      <a:pt x="10" y="295"/>
                    </a:lnTo>
                    <a:lnTo>
                      <a:pt x="8" y="269"/>
                    </a:lnTo>
                    <a:lnTo>
                      <a:pt x="9" y="242"/>
                    </a:lnTo>
                    <a:lnTo>
                      <a:pt x="14" y="218"/>
                    </a:lnTo>
                    <a:lnTo>
                      <a:pt x="16" y="210"/>
                    </a:lnTo>
                    <a:lnTo>
                      <a:pt x="19" y="202"/>
                    </a:lnTo>
                    <a:lnTo>
                      <a:pt x="18" y="197"/>
                    </a:lnTo>
                    <a:lnTo>
                      <a:pt x="14" y="191"/>
                    </a:lnTo>
                    <a:lnTo>
                      <a:pt x="8" y="183"/>
                    </a:lnTo>
                    <a:lnTo>
                      <a:pt x="0" y="175"/>
                    </a:lnTo>
                    <a:lnTo>
                      <a:pt x="1" y="166"/>
                    </a:lnTo>
                    <a:lnTo>
                      <a:pt x="5" y="156"/>
                    </a:lnTo>
                    <a:lnTo>
                      <a:pt x="11" y="147"/>
                    </a:lnTo>
                    <a:lnTo>
                      <a:pt x="18" y="138"/>
                    </a:lnTo>
                    <a:lnTo>
                      <a:pt x="23" y="131"/>
                    </a:lnTo>
                    <a:lnTo>
                      <a:pt x="25" y="122"/>
                    </a:lnTo>
                    <a:lnTo>
                      <a:pt x="21" y="114"/>
                    </a:lnTo>
                    <a:lnTo>
                      <a:pt x="18" y="111"/>
                    </a:lnTo>
                    <a:lnTo>
                      <a:pt x="13" y="107"/>
                    </a:lnTo>
                    <a:lnTo>
                      <a:pt x="8" y="106"/>
                    </a:lnTo>
                    <a:lnTo>
                      <a:pt x="8" y="72"/>
                    </a:lnTo>
                    <a:lnTo>
                      <a:pt x="8" y="48"/>
                    </a:lnTo>
                    <a:lnTo>
                      <a:pt x="10" y="24"/>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0" name="Freeform 1600"/>
              <p:cNvSpPr>
                <a:spLocks/>
              </p:cNvSpPr>
              <p:nvPr/>
            </p:nvSpPr>
            <p:spPr bwMode="auto">
              <a:xfrm>
                <a:off x="6310313" y="2262188"/>
                <a:ext cx="400050" cy="255588"/>
              </a:xfrm>
              <a:custGeom>
                <a:avLst/>
                <a:gdLst>
                  <a:gd name="T0" fmla="*/ 431 w 1005"/>
                  <a:gd name="T1" fmla="*/ 15 h 645"/>
                  <a:gd name="T2" fmla="*/ 478 w 1005"/>
                  <a:gd name="T3" fmla="*/ 66 h 645"/>
                  <a:gd name="T4" fmla="*/ 500 w 1005"/>
                  <a:gd name="T5" fmla="*/ 102 h 645"/>
                  <a:gd name="T6" fmla="*/ 560 w 1005"/>
                  <a:gd name="T7" fmla="*/ 85 h 645"/>
                  <a:gd name="T8" fmla="*/ 613 w 1005"/>
                  <a:gd name="T9" fmla="*/ 126 h 645"/>
                  <a:gd name="T10" fmla="*/ 666 w 1005"/>
                  <a:gd name="T11" fmla="*/ 201 h 645"/>
                  <a:gd name="T12" fmla="*/ 814 w 1005"/>
                  <a:gd name="T13" fmla="*/ 268 h 645"/>
                  <a:gd name="T14" fmla="*/ 887 w 1005"/>
                  <a:gd name="T15" fmla="*/ 315 h 645"/>
                  <a:gd name="T16" fmla="*/ 969 w 1005"/>
                  <a:gd name="T17" fmla="*/ 327 h 645"/>
                  <a:gd name="T18" fmla="*/ 1003 w 1005"/>
                  <a:gd name="T19" fmla="*/ 358 h 645"/>
                  <a:gd name="T20" fmla="*/ 985 w 1005"/>
                  <a:gd name="T21" fmla="*/ 418 h 645"/>
                  <a:gd name="T22" fmla="*/ 948 w 1005"/>
                  <a:gd name="T23" fmla="*/ 443 h 645"/>
                  <a:gd name="T24" fmla="*/ 939 w 1005"/>
                  <a:gd name="T25" fmla="*/ 505 h 645"/>
                  <a:gd name="T26" fmla="*/ 900 w 1005"/>
                  <a:gd name="T27" fmla="*/ 551 h 645"/>
                  <a:gd name="T28" fmla="*/ 859 w 1005"/>
                  <a:gd name="T29" fmla="*/ 576 h 645"/>
                  <a:gd name="T30" fmla="*/ 859 w 1005"/>
                  <a:gd name="T31" fmla="*/ 600 h 645"/>
                  <a:gd name="T32" fmla="*/ 829 w 1005"/>
                  <a:gd name="T33" fmla="*/ 645 h 645"/>
                  <a:gd name="T34" fmla="*/ 785 w 1005"/>
                  <a:gd name="T35" fmla="*/ 605 h 645"/>
                  <a:gd name="T36" fmla="*/ 718 w 1005"/>
                  <a:gd name="T37" fmla="*/ 569 h 645"/>
                  <a:gd name="T38" fmla="*/ 689 w 1005"/>
                  <a:gd name="T39" fmla="*/ 515 h 645"/>
                  <a:gd name="T40" fmla="*/ 645 w 1005"/>
                  <a:gd name="T41" fmla="*/ 461 h 645"/>
                  <a:gd name="T42" fmla="*/ 580 w 1005"/>
                  <a:gd name="T43" fmla="*/ 447 h 645"/>
                  <a:gd name="T44" fmla="*/ 481 w 1005"/>
                  <a:gd name="T45" fmla="*/ 392 h 645"/>
                  <a:gd name="T46" fmla="*/ 387 w 1005"/>
                  <a:gd name="T47" fmla="*/ 352 h 645"/>
                  <a:gd name="T48" fmla="*/ 332 w 1005"/>
                  <a:gd name="T49" fmla="*/ 333 h 645"/>
                  <a:gd name="T50" fmla="*/ 310 w 1005"/>
                  <a:gd name="T51" fmla="*/ 343 h 645"/>
                  <a:gd name="T52" fmla="*/ 250 w 1005"/>
                  <a:gd name="T53" fmla="*/ 346 h 645"/>
                  <a:gd name="T54" fmla="*/ 224 w 1005"/>
                  <a:gd name="T55" fmla="*/ 397 h 645"/>
                  <a:gd name="T56" fmla="*/ 190 w 1005"/>
                  <a:gd name="T57" fmla="*/ 427 h 645"/>
                  <a:gd name="T58" fmla="*/ 165 w 1005"/>
                  <a:gd name="T59" fmla="*/ 394 h 645"/>
                  <a:gd name="T60" fmla="*/ 164 w 1005"/>
                  <a:gd name="T61" fmla="*/ 317 h 645"/>
                  <a:gd name="T62" fmla="*/ 121 w 1005"/>
                  <a:gd name="T63" fmla="*/ 275 h 645"/>
                  <a:gd name="T64" fmla="*/ 81 w 1005"/>
                  <a:gd name="T65" fmla="*/ 268 h 645"/>
                  <a:gd name="T66" fmla="*/ 70 w 1005"/>
                  <a:gd name="T67" fmla="*/ 279 h 645"/>
                  <a:gd name="T68" fmla="*/ 52 w 1005"/>
                  <a:gd name="T69" fmla="*/ 243 h 645"/>
                  <a:gd name="T70" fmla="*/ 61 w 1005"/>
                  <a:gd name="T71" fmla="*/ 235 h 645"/>
                  <a:gd name="T72" fmla="*/ 85 w 1005"/>
                  <a:gd name="T73" fmla="*/ 238 h 645"/>
                  <a:gd name="T74" fmla="*/ 91 w 1005"/>
                  <a:gd name="T75" fmla="*/ 230 h 645"/>
                  <a:gd name="T76" fmla="*/ 83 w 1005"/>
                  <a:gd name="T77" fmla="*/ 208 h 645"/>
                  <a:gd name="T78" fmla="*/ 55 w 1005"/>
                  <a:gd name="T79" fmla="*/ 210 h 645"/>
                  <a:gd name="T80" fmla="*/ 37 w 1005"/>
                  <a:gd name="T81" fmla="*/ 184 h 645"/>
                  <a:gd name="T82" fmla="*/ 32 w 1005"/>
                  <a:gd name="T83" fmla="*/ 140 h 645"/>
                  <a:gd name="T84" fmla="*/ 62 w 1005"/>
                  <a:gd name="T85" fmla="*/ 150 h 645"/>
                  <a:gd name="T86" fmla="*/ 87 w 1005"/>
                  <a:gd name="T87" fmla="*/ 139 h 645"/>
                  <a:gd name="T88" fmla="*/ 97 w 1005"/>
                  <a:gd name="T89" fmla="*/ 134 h 645"/>
                  <a:gd name="T90" fmla="*/ 125 w 1005"/>
                  <a:gd name="T91" fmla="*/ 132 h 645"/>
                  <a:gd name="T92" fmla="*/ 137 w 1005"/>
                  <a:gd name="T93" fmla="*/ 94 h 645"/>
                  <a:gd name="T94" fmla="*/ 96 w 1005"/>
                  <a:gd name="T95" fmla="*/ 72 h 645"/>
                  <a:gd name="T96" fmla="*/ 63 w 1005"/>
                  <a:gd name="T97" fmla="*/ 50 h 645"/>
                  <a:gd name="T98" fmla="*/ 32 w 1005"/>
                  <a:gd name="T99" fmla="*/ 77 h 645"/>
                  <a:gd name="T100" fmla="*/ 38 w 1005"/>
                  <a:gd name="T101" fmla="*/ 112 h 645"/>
                  <a:gd name="T102" fmla="*/ 25 w 1005"/>
                  <a:gd name="T103" fmla="*/ 121 h 645"/>
                  <a:gd name="T104" fmla="*/ 7 w 1005"/>
                  <a:gd name="T105" fmla="*/ 99 h 645"/>
                  <a:gd name="T106" fmla="*/ 57 w 1005"/>
                  <a:gd name="T107" fmla="*/ 28 h 645"/>
                  <a:gd name="T108" fmla="*/ 149 w 1005"/>
                  <a:gd name="T109" fmla="*/ 60 h 645"/>
                  <a:gd name="T110" fmla="*/ 201 w 1005"/>
                  <a:gd name="T111" fmla="*/ 117 h 645"/>
                  <a:gd name="T112" fmla="*/ 269 w 1005"/>
                  <a:gd name="T113" fmla="*/ 122 h 645"/>
                  <a:gd name="T114" fmla="*/ 299 w 1005"/>
                  <a:gd name="T115" fmla="*/ 106 h 645"/>
                  <a:gd name="T116" fmla="*/ 305 w 1005"/>
                  <a:gd name="T117" fmla="*/ 50 h 645"/>
                  <a:gd name="T118" fmla="*/ 355 w 1005"/>
                  <a:gd name="T119" fmla="*/ 18 h 645"/>
                  <a:gd name="T120" fmla="*/ 384 w 1005"/>
                  <a:gd name="T121" fmla="*/ 17 h 645"/>
                  <a:gd name="T122" fmla="*/ 379 w 1005"/>
                  <a:gd name="T123" fmla="*/ 7 h 645"/>
                  <a:gd name="T124" fmla="*/ 377 w 1005"/>
                  <a:gd name="T125" fmla="*/ 0 h 6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05"/>
                  <a:gd name="T190" fmla="*/ 0 h 645"/>
                  <a:gd name="T191" fmla="*/ 1005 w 1005"/>
                  <a:gd name="T192" fmla="*/ 645 h 64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05" h="645">
                    <a:moveTo>
                      <a:pt x="379" y="0"/>
                    </a:moveTo>
                    <a:lnTo>
                      <a:pt x="382" y="0"/>
                    </a:lnTo>
                    <a:lnTo>
                      <a:pt x="387" y="1"/>
                    </a:lnTo>
                    <a:lnTo>
                      <a:pt x="409" y="6"/>
                    </a:lnTo>
                    <a:lnTo>
                      <a:pt x="431" y="15"/>
                    </a:lnTo>
                    <a:lnTo>
                      <a:pt x="452" y="26"/>
                    </a:lnTo>
                    <a:lnTo>
                      <a:pt x="470" y="41"/>
                    </a:lnTo>
                    <a:lnTo>
                      <a:pt x="474" y="48"/>
                    </a:lnTo>
                    <a:lnTo>
                      <a:pt x="476" y="57"/>
                    </a:lnTo>
                    <a:lnTo>
                      <a:pt x="478" y="66"/>
                    </a:lnTo>
                    <a:lnTo>
                      <a:pt x="478" y="76"/>
                    </a:lnTo>
                    <a:lnTo>
                      <a:pt x="479" y="85"/>
                    </a:lnTo>
                    <a:lnTo>
                      <a:pt x="483" y="92"/>
                    </a:lnTo>
                    <a:lnTo>
                      <a:pt x="489" y="97"/>
                    </a:lnTo>
                    <a:lnTo>
                      <a:pt x="500" y="102"/>
                    </a:lnTo>
                    <a:lnTo>
                      <a:pt x="511" y="102"/>
                    </a:lnTo>
                    <a:lnTo>
                      <a:pt x="524" y="99"/>
                    </a:lnTo>
                    <a:lnTo>
                      <a:pt x="536" y="94"/>
                    </a:lnTo>
                    <a:lnTo>
                      <a:pt x="549" y="89"/>
                    </a:lnTo>
                    <a:lnTo>
                      <a:pt x="560" y="85"/>
                    </a:lnTo>
                    <a:lnTo>
                      <a:pt x="571" y="84"/>
                    </a:lnTo>
                    <a:lnTo>
                      <a:pt x="581" y="86"/>
                    </a:lnTo>
                    <a:lnTo>
                      <a:pt x="593" y="95"/>
                    </a:lnTo>
                    <a:lnTo>
                      <a:pt x="603" y="110"/>
                    </a:lnTo>
                    <a:lnTo>
                      <a:pt x="613" y="126"/>
                    </a:lnTo>
                    <a:lnTo>
                      <a:pt x="621" y="142"/>
                    </a:lnTo>
                    <a:lnTo>
                      <a:pt x="629" y="156"/>
                    </a:lnTo>
                    <a:lnTo>
                      <a:pt x="640" y="173"/>
                    </a:lnTo>
                    <a:lnTo>
                      <a:pt x="653" y="188"/>
                    </a:lnTo>
                    <a:lnTo>
                      <a:pt x="666" y="201"/>
                    </a:lnTo>
                    <a:lnTo>
                      <a:pt x="693" y="219"/>
                    </a:lnTo>
                    <a:lnTo>
                      <a:pt x="723" y="233"/>
                    </a:lnTo>
                    <a:lnTo>
                      <a:pt x="753" y="244"/>
                    </a:lnTo>
                    <a:lnTo>
                      <a:pt x="784" y="255"/>
                    </a:lnTo>
                    <a:lnTo>
                      <a:pt x="814" y="268"/>
                    </a:lnTo>
                    <a:lnTo>
                      <a:pt x="842" y="283"/>
                    </a:lnTo>
                    <a:lnTo>
                      <a:pt x="853" y="292"/>
                    </a:lnTo>
                    <a:lnTo>
                      <a:pt x="863" y="302"/>
                    </a:lnTo>
                    <a:lnTo>
                      <a:pt x="874" y="309"/>
                    </a:lnTo>
                    <a:lnTo>
                      <a:pt x="887" y="315"/>
                    </a:lnTo>
                    <a:lnTo>
                      <a:pt x="905" y="318"/>
                    </a:lnTo>
                    <a:lnTo>
                      <a:pt x="923" y="318"/>
                    </a:lnTo>
                    <a:lnTo>
                      <a:pt x="942" y="319"/>
                    </a:lnTo>
                    <a:lnTo>
                      <a:pt x="959" y="323"/>
                    </a:lnTo>
                    <a:lnTo>
                      <a:pt x="969" y="327"/>
                    </a:lnTo>
                    <a:lnTo>
                      <a:pt x="979" y="330"/>
                    </a:lnTo>
                    <a:lnTo>
                      <a:pt x="989" y="334"/>
                    </a:lnTo>
                    <a:lnTo>
                      <a:pt x="997" y="339"/>
                    </a:lnTo>
                    <a:lnTo>
                      <a:pt x="1002" y="347"/>
                    </a:lnTo>
                    <a:lnTo>
                      <a:pt x="1003" y="358"/>
                    </a:lnTo>
                    <a:lnTo>
                      <a:pt x="1002" y="376"/>
                    </a:lnTo>
                    <a:lnTo>
                      <a:pt x="1003" y="393"/>
                    </a:lnTo>
                    <a:lnTo>
                      <a:pt x="1005" y="411"/>
                    </a:lnTo>
                    <a:lnTo>
                      <a:pt x="995" y="413"/>
                    </a:lnTo>
                    <a:lnTo>
                      <a:pt x="985" y="418"/>
                    </a:lnTo>
                    <a:lnTo>
                      <a:pt x="978" y="425"/>
                    </a:lnTo>
                    <a:lnTo>
                      <a:pt x="970" y="431"/>
                    </a:lnTo>
                    <a:lnTo>
                      <a:pt x="963" y="433"/>
                    </a:lnTo>
                    <a:lnTo>
                      <a:pt x="954" y="437"/>
                    </a:lnTo>
                    <a:lnTo>
                      <a:pt x="948" y="443"/>
                    </a:lnTo>
                    <a:lnTo>
                      <a:pt x="943" y="453"/>
                    </a:lnTo>
                    <a:lnTo>
                      <a:pt x="940" y="466"/>
                    </a:lnTo>
                    <a:lnTo>
                      <a:pt x="940" y="477"/>
                    </a:lnTo>
                    <a:lnTo>
                      <a:pt x="940" y="490"/>
                    </a:lnTo>
                    <a:lnTo>
                      <a:pt x="939" y="505"/>
                    </a:lnTo>
                    <a:lnTo>
                      <a:pt x="938" y="517"/>
                    </a:lnTo>
                    <a:lnTo>
                      <a:pt x="934" y="527"/>
                    </a:lnTo>
                    <a:lnTo>
                      <a:pt x="927" y="537"/>
                    </a:lnTo>
                    <a:lnTo>
                      <a:pt x="914" y="545"/>
                    </a:lnTo>
                    <a:lnTo>
                      <a:pt x="900" y="551"/>
                    </a:lnTo>
                    <a:lnTo>
                      <a:pt x="887" y="556"/>
                    </a:lnTo>
                    <a:lnTo>
                      <a:pt x="873" y="562"/>
                    </a:lnTo>
                    <a:lnTo>
                      <a:pt x="862" y="571"/>
                    </a:lnTo>
                    <a:lnTo>
                      <a:pt x="860" y="574"/>
                    </a:lnTo>
                    <a:lnTo>
                      <a:pt x="859" y="576"/>
                    </a:lnTo>
                    <a:lnTo>
                      <a:pt x="859" y="580"/>
                    </a:lnTo>
                    <a:lnTo>
                      <a:pt x="860" y="584"/>
                    </a:lnTo>
                    <a:lnTo>
                      <a:pt x="860" y="586"/>
                    </a:lnTo>
                    <a:lnTo>
                      <a:pt x="860" y="590"/>
                    </a:lnTo>
                    <a:lnTo>
                      <a:pt x="859" y="600"/>
                    </a:lnTo>
                    <a:lnTo>
                      <a:pt x="853" y="609"/>
                    </a:lnTo>
                    <a:lnTo>
                      <a:pt x="845" y="616"/>
                    </a:lnTo>
                    <a:lnTo>
                      <a:pt x="838" y="625"/>
                    </a:lnTo>
                    <a:lnTo>
                      <a:pt x="832" y="634"/>
                    </a:lnTo>
                    <a:lnTo>
                      <a:pt x="829" y="645"/>
                    </a:lnTo>
                    <a:lnTo>
                      <a:pt x="820" y="636"/>
                    </a:lnTo>
                    <a:lnTo>
                      <a:pt x="811" y="628"/>
                    </a:lnTo>
                    <a:lnTo>
                      <a:pt x="804" y="618"/>
                    </a:lnTo>
                    <a:lnTo>
                      <a:pt x="795" y="610"/>
                    </a:lnTo>
                    <a:lnTo>
                      <a:pt x="785" y="605"/>
                    </a:lnTo>
                    <a:lnTo>
                      <a:pt x="773" y="603"/>
                    </a:lnTo>
                    <a:lnTo>
                      <a:pt x="755" y="601"/>
                    </a:lnTo>
                    <a:lnTo>
                      <a:pt x="740" y="594"/>
                    </a:lnTo>
                    <a:lnTo>
                      <a:pt x="728" y="582"/>
                    </a:lnTo>
                    <a:lnTo>
                      <a:pt x="718" y="569"/>
                    </a:lnTo>
                    <a:lnTo>
                      <a:pt x="713" y="555"/>
                    </a:lnTo>
                    <a:lnTo>
                      <a:pt x="706" y="541"/>
                    </a:lnTo>
                    <a:lnTo>
                      <a:pt x="700" y="530"/>
                    </a:lnTo>
                    <a:lnTo>
                      <a:pt x="694" y="522"/>
                    </a:lnTo>
                    <a:lnTo>
                      <a:pt x="689" y="515"/>
                    </a:lnTo>
                    <a:lnTo>
                      <a:pt x="685" y="506"/>
                    </a:lnTo>
                    <a:lnTo>
                      <a:pt x="681" y="490"/>
                    </a:lnTo>
                    <a:lnTo>
                      <a:pt x="674" y="476"/>
                    </a:lnTo>
                    <a:lnTo>
                      <a:pt x="661" y="467"/>
                    </a:lnTo>
                    <a:lnTo>
                      <a:pt x="645" y="461"/>
                    </a:lnTo>
                    <a:lnTo>
                      <a:pt x="633" y="460"/>
                    </a:lnTo>
                    <a:lnTo>
                      <a:pt x="620" y="461"/>
                    </a:lnTo>
                    <a:lnTo>
                      <a:pt x="606" y="461"/>
                    </a:lnTo>
                    <a:lnTo>
                      <a:pt x="594" y="457"/>
                    </a:lnTo>
                    <a:lnTo>
                      <a:pt x="580" y="447"/>
                    </a:lnTo>
                    <a:lnTo>
                      <a:pt x="568" y="436"/>
                    </a:lnTo>
                    <a:lnTo>
                      <a:pt x="555" y="423"/>
                    </a:lnTo>
                    <a:lnTo>
                      <a:pt x="540" y="413"/>
                    </a:lnTo>
                    <a:lnTo>
                      <a:pt x="511" y="401"/>
                    </a:lnTo>
                    <a:lnTo>
                      <a:pt x="481" y="392"/>
                    </a:lnTo>
                    <a:lnTo>
                      <a:pt x="451" y="384"/>
                    </a:lnTo>
                    <a:lnTo>
                      <a:pt x="420" y="376"/>
                    </a:lnTo>
                    <a:lnTo>
                      <a:pt x="406" y="371"/>
                    </a:lnTo>
                    <a:lnTo>
                      <a:pt x="396" y="363"/>
                    </a:lnTo>
                    <a:lnTo>
                      <a:pt x="387" y="352"/>
                    </a:lnTo>
                    <a:lnTo>
                      <a:pt x="377" y="342"/>
                    </a:lnTo>
                    <a:lnTo>
                      <a:pt x="365" y="337"/>
                    </a:lnTo>
                    <a:lnTo>
                      <a:pt x="351" y="333"/>
                    </a:lnTo>
                    <a:lnTo>
                      <a:pt x="337" y="333"/>
                    </a:lnTo>
                    <a:lnTo>
                      <a:pt x="332" y="333"/>
                    </a:lnTo>
                    <a:lnTo>
                      <a:pt x="329" y="334"/>
                    </a:lnTo>
                    <a:lnTo>
                      <a:pt x="325" y="337"/>
                    </a:lnTo>
                    <a:lnTo>
                      <a:pt x="322" y="338"/>
                    </a:lnTo>
                    <a:lnTo>
                      <a:pt x="319" y="341"/>
                    </a:lnTo>
                    <a:lnTo>
                      <a:pt x="310" y="343"/>
                    </a:lnTo>
                    <a:lnTo>
                      <a:pt x="301" y="342"/>
                    </a:lnTo>
                    <a:lnTo>
                      <a:pt x="294" y="339"/>
                    </a:lnTo>
                    <a:lnTo>
                      <a:pt x="279" y="338"/>
                    </a:lnTo>
                    <a:lnTo>
                      <a:pt x="264" y="341"/>
                    </a:lnTo>
                    <a:lnTo>
                      <a:pt x="250" y="346"/>
                    </a:lnTo>
                    <a:lnTo>
                      <a:pt x="239" y="354"/>
                    </a:lnTo>
                    <a:lnTo>
                      <a:pt x="230" y="367"/>
                    </a:lnTo>
                    <a:lnTo>
                      <a:pt x="227" y="376"/>
                    </a:lnTo>
                    <a:lnTo>
                      <a:pt x="225" y="386"/>
                    </a:lnTo>
                    <a:lnTo>
                      <a:pt x="224" y="397"/>
                    </a:lnTo>
                    <a:lnTo>
                      <a:pt x="221" y="407"/>
                    </a:lnTo>
                    <a:lnTo>
                      <a:pt x="217" y="416"/>
                    </a:lnTo>
                    <a:lnTo>
                      <a:pt x="210" y="421"/>
                    </a:lnTo>
                    <a:lnTo>
                      <a:pt x="199" y="423"/>
                    </a:lnTo>
                    <a:lnTo>
                      <a:pt x="190" y="427"/>
                    </a:lnTo>
                    <a:lnTo>
                      <a:pt x="182" y="430"/>
                    </a:lnTo>
                    <a:lnTo>
                      <a:pt x="176" y="427"/>
                    </a:lnTo>
                    <a:lnTo>
                      <a:pt x="171" y="421"/>
                    </a:lnTo>
                    <a:lnTo>
                      <a:pt x="167" y="407"/>
                    </a:lnTo>
                    <a:lnTo>
                      <a:pt x="165" y="394"/>
                    </a:lnTo>
                    <a:lnTo>
                      <a:pt x="165" y="379"/>
                    </a:lnTo>
                    <a:lnTo>
                      <a:pt x="166" y="363"/>
                    </a:lnTo>
                    <a:lnTo>
                      <a:pt x="167" y="347"/>
                    </a:lnTo>
                    <a:lnTo>
                      <a:pt x="166" y="330"/>
                    </a:lnTo>
                    <a:lnTo>
                      <a:pt x="164" y="317"/>
                    </a:lnTo>
                    <a:lnTo>
                      <a:pt x="157" y="304"/>
                    </a:lnTo>
                    <a:lnTo>
                      <a:pt x="146" y="297"/>
                    </a:lnTo>
                    <a:lnTo>
                      <a:pt x="140" y="292"/>
                    </a:lnTo>
                    <a:lnTo>
                      <a:pt x="130" y="284"/>
                    </a:lnTo>
                    <a:lnTo>
                      <a:pt x="121" y="275"/>
                    </a:lnTo>
                    <a:lnTo>
                      <a:pt x="111" y="268"/>
                    </a:lnTo>
                    <a:lnTo>
                      <a:pt x="101" y="263"/>
                    </a:lnTo>
                    <a:lnTo>
                      <a:pt x="91" y="262"/>
                    </a:lnTo>
                    <a:lnTo>
                      <a:pt x="83" y="265"/>
                    </a:lnTo>
                    <a:lnTo>
                      <a:pt x="81" y="268"/>
                    </a:lnTo>
                    <a:lnTo>
                      <a:pt x="78" y="272"/>
                    </a:lnTo>
                    <a:lnTo>
                      <a:pt x="77" y="275"/>
                    </a:lnTo>
                    <a:lnTo>
                      <a:pt x="76" y="278"/>
                    </a:lnTo>
                    <a:lnTo>
                      <a:pt x="73" y="280"/>
                    </a:lnTo>
                    <a:lnTo>
                      <a:pt x="70" y="279"/>
                    </a:lnTo>
                    <a:lnTo>
                      <a:pt x="65" y="274"/>
                    </a:lnTo>
                    <a:lnTo>
                      <a:pt x="61" y="267"/>
                    </a:lnTo>
                    <a:lnTo>
                      <a:pt x="58" y="259"/>
                    </a:lnTo>
                    <a:lnTo>
                      <a:pt x="57" y="255"/>
                    </a:lnTo>
                    <a:lnTo>
                      <a:pt x="52" y="243"/>
                    </a:lnTo>
                    <a:lnTo>
                      <a:pt x="50" y="236"/>
                    </a:lnTo>
                    <a:lnTo>
                      <a:pt x="48" y="233"/>
                    </a:lnTo>
                    <a:lnTo>
                      <a:pt x="51" y="231"/>
                    </a:lnTo>
                    <a:lnTo>
                      <a:pt x="55" y="233"/>
                    </a:lnTo>
                    <a:lnTo>
                      <a:pt x="61" y="235"/>
                    </a:lnTo>
                    <a:lnTo>
                      <a:pt x="68" y="238"/>
                    </a:lnTo>
                    <a:lnTo>
                      <a:pt x="77" y="238"/>
                    </a:lnTo>
                    <a:lnTo>
                      <a:pt x="80" y="238"/>
                    </a:lnTo>
                    <a:lnTo>
                      <a:pt x="82" y="238"/>
                    </a:lnTo>
                    <a:lnTo>
                      <a:pt x="85" y="238"/>
                    </a:lnTo>
                    <a:lnTo>
                      <a:pt x="88" y="236"/>
                    </a:lnTo>
                    <a:lnTo>
                      <a:pt x="90" y="235"/>
                    </a:lnTo>
                    <a:lnTo>
                      <a:pt x="92" y="234"/>
                    </a:lnTo>
                    <a:lnTo>
                      <a:pt x="92" y="233"/>
                    </a:lnTo>
                    <a:lnTo>
                      <a:pt x="91" y="230"/>
                    </a:lnTo>
                    <a:lnTo>
                      <a:pt x="90" y="228"/>
                    </a:lnTo>
                    <a:lnTo>
                      <a:pt x="86" y="223"/>
                    </a:lnTo>
                    <a:lnTo>
                      <a:pt x="85" y="218"/>
                    </a:lnTo>
                    <a:lnTo>
                      <a:pt x="86" y="211"/>
                    </a:lnTo>
                    <a:lnTo>
                      <a:pt x="83" y="208"/>
                    </a:lnTo>
                    <a:lnTo>
                      <a:pt x="80" y="205"/>
                    </a:lnTo>
                    <a:lnTo>
                      <a:pt x="73" y="205"/>
                    </a:lnTo>
                    <a:lnTo>
                      <a:pt x="66" y="208"/>
                    </a:lnTo>
                    <a:lnTo>
                      <a:pt x="60" y="209"/>
                    </a:lnTo>
                    <a:lnTo>
                      <a:pt x="55" y="210"/>
                    </a:lnTo>
                    <a:lnTo>
                      <a:pt x="47" y="208"/>
                    </a:lnTo>
                    <a:lnTo>
                      <a:pt x="42" y="204"/>
                    </a:lnTo>
                    <a:lnTo>
                      <a:pt x="40" y="196"/>
                    </a:lnTo>
                    <a:lnTo>
                      <a:pt x="38" y="189"/>
                    </a:lnTo>
                    <a:lnTo>
                      <a:pt x="37" y="184"/>
                    </a:lnTo>
                    <a:lnTo>
                      <a:pt x="36" y="176"/>
                    </a:lnTo>
                    <a:lnTo>
                      <a:pt x="33" y="168"/>
                    </a:lnTo>
                    <a:lnTo>
                      <a:pt x="32" y="158"/>
                    </a:lnTo>
                    <a:lnTo>
                      <a:pt x="31" y="147"/>
                    </a:lnTo>
                    <a:lnTo>
                      <a:pt x="32" y="140"/>
                    </a:lnTo>
                    <a:lnTo>
                      <a:pt x="33" y="135"/>
                    </a:lnTo>
                    <a:lnTo>
                      <a:pt x="37" y="134"/>
                    </a:lnTo>
                    <a:lnTo>
                      <a:pt x="43" y="139"/>
                    </a:lnTo>
                    <a:lnTo>
                      <a:pt x="52" y="145"/>
                    </a:lnTo>
                    <a:lnTo>
                      <a:pt x="62" y="150"/>
                    </a:lnTo>
                    <a:lnTo>
                      <a:pt x="73" y="151"/>
                    </a:lnTo>
                    <a:lnTo>
                      <a:pt x="83" y="146"/>
                    </a:lnTo>
                    <a:lnTo>
                      <a:pt x="86" y="144"/>
                    </a:lnTo>
                    <a:lnTo>
                      <a:pt x="87" y="141"/>
                    </a:lnTo>
                    <a:lnTo>
                      <a:pt x="87" y="139"/>
                    </a:lnTo>
                    <a:lnTo>
                      <a:pt x="88" y="136"/>
                    </a:lnTo>
                    <a:lnTo>
                      <a:pt x="88" y="135"/>
                    </a:lnTo>
                    <a:lnTo>
                      <a:pt x="91" y="134"/>
                    </a:lnTo>
                    <a:lnTo>
                      <a:pt x="92" y="132"/>
                    </a:lnTo>
                    <a:lnTo>
                      <a:pt x="97" y="134"/>
                    </a:lnTo>
                    <a:lnTo>
                      <a:pt x="103" y="135"/>
                    </a:lnTo>
                    <a:lnTo>
                      <a:pt x="111" y="136"/>
                    </a:lnTo>
                    <a:lnTo>
                      <a:pt x="117" y="137"/>
                    </a:lnTo>
                    <a:lnTo>
                      <a:pt x="122" y="136"/>
                    </a:lnTo>
                    <a:lnTo>
                      <a:pt x="125" y="132"/>
                    </a:lnTo>
                    <a:lnTo>
                      <a:pt x="127" y="121"/>
                    </a:lnTo>
                    <a:lnTo>
                      <a:pt x="130" y="114"/>
                    </a:lnTo>
                    <a:lnTo>
                      <a:pt x="139" y="105"/>
                    </a:lnTo>
                    <a:lnTo>
                      <a:pt x="140" y="100"/>
                    </a:lnTo>
                    <a:lnTo>
                      <a:pt x="137" y="94"/>
                    </a:lnTo>
                    <a:lnTo>
                      <a:pt x="130" y="89"/>
                    </a:lnTo>
                    <a:lnTo>
                      <a:pt x="120" y="84"/>
                    </a:lnTo>
                    <a:lnTo>
                      <a:pt x="110" y="79"/>
                    </a:lnTo>
                    <a:lnTo>
                      <a:pt x="101" y="75"/>
                    </a:lnTo>
                    <a:lnTo>
                      <a:pt x="96" y="72"/>
                    </a:lnTo>
                    <a:lnTo>
                      <a:pt x="91" y="66"/>
                    </a:lnTo>
                    <a:lnTo>
                      <a:pt x="87" y="60"/>
                    </a:lnTo>
                    <a:lnTo>
                      <a:pt x="83" y="53"/>
                    </a:lnTo>
                    <a:lnTo>
                      <a:pt x="77" y="50"/>
                    </a:lnTo>
                    <a:lnTo>
                      <a:pt x="63" y="50"/>
                    </a:lnTo>
                    <a:lnTo>
                      <a:pt x="50" y="55"/>
                    </a:lnTo>
                    <a:lnTo>
                      <a:pt x="37" y="61"/>
                    </a:lnTo>
                    <a:lnTo>
                      <a:pt x="31" y="66"/>
                    </a:lnTo>
                    <a:lnTo>
                      <a:pt x="30" y="71"/>
                    </a:lnTo>
                    <a:lnTo>
                      <a:pt x="32" y="77"/>
                    </a:lnTo>
                    <a:lnTo>
                      <a:pt x="36" y="85"/>
                    </a:lnTo>
                    <a:lnTo>
                      <a:pt x="40" y="91"/>
                    </a:lnTo>
                    <a:lnTo>
                      <a:pt x="41" y="97"/>
                    </a:lnTo>
                    <a:lnTo>
                      <a:pt x="40" y="104"/>
                    </a:lnTo>
                    <a:lnTo>
                      <a:pt x="38" y="112"/>
                    </a:lnTo>
                    <a:lnTo>
                      <a:pt x="36" y="121"/>
                    </a:lnTo>
                    <a:lnTo>
                      <a:pt x="32" y="126"/>
                    </a:lnTo>
                    <a:lnTo>
                      <a:pt x="30" y="126"/>
                    </a:lnTo>
                    <a:lnTo>
                      <a:pt x="27" y="124"/>
                    </a:lnTo>
                    <a:lnTo>
                      <a:pt x="25" y="121"/>
                    </a:lnTo>
                    <a:lnTo>
                      <a:pt x="23" y="117"/>
                    </a:lnTo>
                    <a:lnTo>
                      <a:pt x="21" y="115"/>
                    </a:lnTo>
                    <a:lnTo>
                      <a:pt x="20" y="112"/>
                    </a:lnTo>
                    <a:lnTo>
                      <a:pt x="13" y="105"/>
                    </a:lnTo>
                    <a:lnTo>
                      <a:pt x="7" y="99"/>
                    </a:lnTo>
                    <a:lnTo>
                      <a:pt x="0" y="92"/>
                    </a:lnTo>
                    <a:lnTo>
                      <a:pt x="10" y="69"/>
                    </a:lnTo>
                    <a:lnTo>
                      <a:pt x="23" y="50"/>
                    </a:lnTo>
                    <a:lnTo>
                      <a:pt x="40" y="37"/>
                    </a:lnTo>
                    <a:lnTo>
                      <a:pt x="57" y="28"/>
                    </a:lnTo>
                    <a:lnTo>
                      <a:pt x="77" y="26"/>
                    </a:lnTo>
                    <a:lnTo>
                      <a:pt x="98" y="28"/>
                    </a:lnTo>
                    <a:lnTo>
                      <a:pt x="118" y="36"/>
                    </a:lnTo>
                    <a:lnTo>
                      <a:pt x="137" y="47"/>
                    </a:lnTo>
                    <a:lnTo>
                      <a:pt x="149" y="60"/>
                    </a:lnTo>
                    <a:lnTo>
                      <a:pt x="157" y="72"/>
                    </a:lnTo>
                    <a:lnTo>
                      <a:pt x="166" y="86"/>
                    </a:lnTo>
                    <a:lnTo>
                      <a:pt x="176" y="100"/>
                    </a:lnTo>
                    <a:lnTo>
                      <a:pt x="187" y="110"/>
                    </a:lnTo>
                    <a:lnTo>
                      <a:pt x="201" y="117"/>
                    </a:lnTo>
                    <a:lnTo>
                      <a:pt x="216" y="120"/>
                    </a:lnTo>
                    <a:lnTo>
                      <a:pt x="232" y="121"/>
                    </a:lnTo>
                    <a:lnTo>
                      <a:pt x="247" y="121"/>
                    </a:lnTo>
                    <a:lnTo>
                      <a:pt x="262" y="122"/>
                    </a:lnTo>
                    <a:lnTo>
                      <a:pt x="269" y="122"/>
                    </a:lnTo>
                    <a:lnTo>
                      <a:pt x="277" y="122"/>
                    </a:lnTo>
                    <a:lnTo>
                      <a:pt x="286" y="121"/>
                    </a:lnTo>
                    <a:lnTo>
                      <a:pt x="294" y="119"/>
                    </a:lnTo>
                    <a:lnTo>
                      <a:pt x="299" y="114"/>
                    </a:lnTo>
                    <a:lnTo>
                      <a:pt x="299" y="106"/>
                    </a:lnTo>
                    <a:lnTo>
                      <a:pt x="295" y="94"/>
                    </a:lnTo>
                    <a:lnTo>
                      <a:pt x="292" y="82"/>
                    </a:lnTo>
                    <a:lnTo>
                      <a:pt x="291" y="71"/>
                    </a:lnTo>
                    <a:lnTo>
                      <a:pt x="296" y="60"/>
                    </a:lnTo>
                    <a:lnTo>
                      <a:pt x="305" y="50"/>
                    </a:lnTo>
                    <a:lnTo>
                      <a:pt x="316" y="41"/>
                    </a:lnTo>
                    <a:lnTo>
                      <a:pt x="327" y="33"/>
                    </a:lnTo>
                    <a:lnTo>
                      <a:pt x="336" y="25"/>
                    </a:lnTo>
                    <a:lnTo>
                      <a:pt x="345" y="18"/>
                    </a:lnTo>
                    <a:lnTo>
                      <a:pt x="355" y="18"/>
                    </a:lnTo>
                    <a:lnTo>
                      <a:pt x="364" y="21"/>
                    </a:lnTo>
                    <a:lnTo>
                      <a:pt x="374" y="22"/>
                    </a:lnTo>
                    <a:lnTo>
                      <a:pt x="382" y="21"/>
                    </a:lnTo>
                    <a:lnTo>
                      <a:pt x="384" y="20"/>
                    </a:lnTo>
                    <a:lnTo>
                      <a:pt x="384" y="17"/>
                    </a:lnTo>
                    <a:lnTo>
                      <a:pt x="384" y="16"/>
                    </a:lnTo>
                    <a:lnTo>
                      <a:pt x="382" y="15"/>
                    </a:lnTo>
                    <a:lnTo>
                      <a:pt x="381" y="12"/>
                    </a:lnTo>
                    <a:lnTo>
                      <a:pt x="380" y="10"/>
                    </a:lnTo>
                    <a:lnTo>
                      <a:pt x="379" y="7"/>
                    </a:lnTo>
                    <a:lnTo>
                      <a:pt x="377" y="6"/>
                    </a:lnTo>
                    <a:lnTo>
                      <a:pt x="376" y="3"/>
                    </a:lnTo>
                    <a:lnTo>
                      <a:pt x="376" y="2"/>
                    </a:lnTo>
                    <a:lnTo>
                      <a:pt x="376" y="1"/>
                    </a:lnTo>
                    <a:lnTo>
                      <a:pt x="377" y="0"/>
                    </a:lnTo>
                    <a:lnTo>
                      <a:pt x="37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1" name="Freeform 1601"/>
              <p:cNvSpPr>
                <a:spLocks/>
              </p:cNvSpPr>
              <p:nvPr/>
            </p:nvSpPr>
            <p:spPr bwMode="auto">
              <a:xfrm>
                <a:off x="6777038" y="2235201"/>
                <a:ext cx="285750" cy="136525"/>
              </a:xfrm>
              <a:custGeom>
                <a:avLst/>
                <a:gdLst>
                  <a:gd name="T0" fmla="*/ 347 w 720"/>
                  <a:gd name="T1" fmla="*/ 17 h 347"/>
                  <a:gd name="T2" fmla="*/ 546 w 720"/>
                  <a:gd name="T3" fmla="*/ 31 h 347"/>
                  <a:gd name="T4" fmla="*/ 594 w 720"/>
                  <a:gd name="T5" fmla="*/ 27 h 347"/>
                  <a:gd name="T6" fmla="*/ 627 w 720"/>
                  <a:gd name="T7" fmla="*/ 43 h 347"/>
                  <a:gd name="T8" fmla="*/ 662 w 720"/>
                  <a:gd name="T9" fmla="*/ 43 h 347"/>
                  <a:gd name="T10" fmla="*/ 694 w 720"/>
                  <a:gd name="T11" fmla="*/ 54 h 347"/>
                  <a:gd name="T12" fmla="*/ 705 w 720"/>
                  <a:gd name="T13" fmla="*/ 65 h 347"/>
                  <a:gd name="T14" fmla="*/ 714 w 720"/>
                  <a:gd name="T15" fmla="*/ 70 h 347"/>
                  <a:gd name="T16" fmla="*/ 681 w 720"/>
                  <a:gd name="T17" fmla="*/ 74 h 347"/>
                  <a:gd name="T18" fmla="*/ 655 w 720"/>
                  <a:gd name="T19" fmla="*/ 96 h 347"/>
                  <a:gd name="T20" fmla="*/ 611 w 720"/>
                  <a:gd name="T21" fmla="*/ 135 h 347"/>
                  <a:gd name="T22" fmla="*/ 567 w 720"/>
                  <a:gd name="T23" fmla="*/ 154 h 347"/>
                  <a:gd name="T24" fmla="*/ 524 w 720"/>
                  <a:gd name="T25" fmla="*/ 158 h 347"/>
                  <a:gd name="T26" fmla="*/ 492 w 720"/>
                  <a:gd name="T27" fmla="*/ 203 h 347"/>
                  <a:gd name="T28" fmla="*/ 457 w 720"/>
                  <a:gd name="T29" fmla="*/ 199 h 347"/>
                  <a:gd name="T30" fmla="*/ 429 w 720"/>
                  <a:gd name="T31" fmla="*/ 186 h 347"/>
                  <a:gd name="T32" fmla="*/ 411 w 720"/>
                  <a:gd name="T33" fmla="*/ 203 h 347"/>
                  <a:gd name="T34" fmla="*/ 385 w 720"/>
                  <a:gd name="T35" fmla="*/ 195 h 347"/>
                  <a:gd name="T36" fmla="*/ 351 w 720"/>
                  <a:gd name="T37" fmla="*/ 229 h 347"/>
                  <a:gd name="T38" fmla="*/ 340 w 720"/>
                  <a:gd name="T39" fmla="*/ 313 h 347"/>
                  <a:gd name="T40" fmla="*/ 326 w 720"/>
                  <a:gd name="T41" fmla="*/ 329 h 347"/>
                  <a:gd name="T42" fmla="*/ 227 w 720"/>
                  <a:gd name="T43" fmla="*/ 347 h 347"/>
                  <a:gd name="T44" fmla="*/ 153 w 720"/>
                  <a:gd name="T45" fmla="*/ 337 h 347"/>
                  <a:gd name="T46" fmla="*/ 118 w 720"/>
                  <a:gd name="T47" fmla="*/ 337 h 347"/>
                  <a:gd name="T48" fmla="*/ 70 w 720"/>
                  <a:gd name="T49" fmla="*/ 331 h 347"/>
                  <a:gd name="T50" fmla="*/ 33 w 720"/>
                  <a:gd name="T51" fmla="*/ 332 h 347"/>
                  <a:gd name="T52" fmla="*/ 1 w 720"/>
                  <a:gd name="T53" fmla="*/ 327 h 347"/>
                  <a:gd name="T54" fmla="*/ 28 w 720"/>
                  <a:gd name="T55" fmla="*/ 300 h 347"/>
                  <a:gd name="T56" fmla="*/ 72 w 720"/>
                  <a:gd name="T57" fmla="*/ 299 h 347"/>
                  <a:gd name="T58" fmla="*/ 106 w 720"/>
                  <a:gd name="T59" fmla="*/ 304 h 347"/>
                  <a:gd name="T60" fmla="*/ 127 w 720"/>
                  <a:gd name="T61" fmla="*/ 277 h 347"/>
                  <a:gd name="T62" fmla="*/ 186 w 720"/>
                  <a:gd name="T63" fmla="*/ 270 h 347"/>
                  <a:gd name="T64" fmla="*/ 263 w 720"/>
                  <a:gd name="T65" fmla="*/ 254 h 347"/>
                  <a:gd name="T66" fmla="*/ 303 w 720"/>
                  <a:gd name="T67" fmla="*/ 223 h 347"/>
                  <a:gd name="T68" fmla="*/ 268 w 720"/>
                  <a:gd name="T69" fmla="*/ 216 h 347"/>
                  <a:gd name="T70" fmla="*/ 227 w 720"/>
                  <a:gd name="T71" fmla="*/ 199 h 347"/>
                  <a:gd name="T72" fmla="*/ 203 w 720"/>
                  <a:gd name="T73" fmla="*/ 168 h 347"/>
                  <a:gd name="T74" fmla="*/ 171 w 720"/>
                  <a:gd name="T75" fmla="*/ 174 h 347"/>
                  <a:gd name="T76" fmla="*/ 136 w 720"/>
                  <a:gd name="T77" fmla="*/ 199 h 347"/>
                  <a:gd name="T78" fmla="*/ 103 w 720"/>
                  <a:gd name="T79" fmla="*/ 184 h 347"/>
                  <a:gd name="T80" fmla="*/ 75 w 720"/>
                  <a:gd name="T81" fmla="*/ 195 h 347"/>
                  <a:gd name="T82" fmla="*/ 65 w 720"/>
                  <a:gd name="T83" fmla="*/ 201 h 347"/>
                  <a:gd name="T84" fmla="*/ 57 w 720"/>
                  <a:gd name="T85" fmla="*/ 200 h 347"/>
                  <a:gd name="T86" fmla="*/ 76 w 720"/>
                  <a:gd name="T87" fmla="*/ 160 h 347"/>
                  <a:gd name="T88" fmla="*/ 121 w 720"/>
                  <a:gd name="T89" fmla="*/ 85 h 347"/>
                  <a:gd name="T90" fmla="*/ 98 w 720"/>
                  <a:gd name="T91" fmla="*/ 66 h 347"/>
                  <a:gd name="T92" fmla="*/ 137 w 720"/>
                  <a:gd name="T93" fmla="*/ 33 h 347"/>
                  <a:gd name="T94" fmla="*/ 148 w 720"/>
                  <a:gd name="T95" fmla="*/ 38 h 347"/>
                  <a:gd name="T96" fmla="*/ 183 w 720"/>
                  <a:gd name="T97" fmla="*/ 33 h 347"/>
                  <a:gd name="T98" fmla="*/ 241 w 720"/>
                  <a:gd name="T99" fmla="*/ 47 h 347"/>
                  <a:gd name="T100" fmla="*/ 266 w 720"/>
                  <a:gd name="T101" fmla="*/ 37 h 347"/>
                  <a:gd name="T102" fmla="*/ 275 w 720"/>
                  <a:gd name="T103" fmla="*/ 6 h 3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20"/>
                  <a:gd name="T157" fmla="*/ 0 h 347"/>
                  <a:gd name="T158" fmla="*/ 720 w 720"/>
                  <a:gd name="T159" fmla="*/ 347 h 3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20" h="347">
                    <a:moveTo>
                      <a:pt x="290" y="0"/>
                    </a:moveTo>
                    <a:lnTo>
                      <a:pt x="308" y="3"/>
                    </a:lnTo>
                    <a:lnTo>
                      <a:pt x="328" y="11"/>
                    </a:lnTo>
                    <a:lnTo>
                      <a:pt x="347" y="17"/>
                    </a:lnTo>
                    <a:lnTo>
                      <a:pt x="380" y="25"/>
                    </a:lnTo>
                    <a:lnTo>
                      <a:pt x="412" y="26"/>
                    </a:lnTo>
                    <a:lnTo>
                      <a:pt x="480" y="28"/>
                    </a:lnTo>
                    <a:lnTo>
                      <a:pt x="546" y="31"/>
                    </a:lnTo>
                    <a:lnTo>
                      <a:pt x="554" y="31"/>
                    </a:lnTo>
                    <a:lnTo>
                      <a:pt x="566" y="30"/>
                    </a:lnTo>
                    <a:lnTo>
                      <a:pt x="580" y="28"/>
                    </a:lnTo>
                    <a:lnTo>
                      <a:pt x="594" y="27"/>
                    </a:lnTo>
                    <a:lnTo>
                      <a:pt x="607" y="27"/>
                    </a:lnTo>
                    <a:lnTo>
                      <a:pt x="617" y="28"/>
                    </a:lnTo>
                    <a:lnTo>
                      <a:pt x="622" y="32"/>
                    </a:lnTo>
                    <a:lnTo>
                      <a:pt x="627" y="43"/>
                    </a:lnTo>
                    <a:lnTo>
                      <a:pt x="635" y="47"/>
                    </a:lnTo>
                    <a:lnTo>
                      <a:pt x="644" y="49"/>
                    </a:lnTo>
                    <a:lnTo>
                      <a:pt x="652" y="46"/>
                    </a:lnTo>
                    <a:lnTo>
                      <a:pt x="662" y="43"/>
                    </a:lnTo>
                    <a:lnTo>
                      <a:pt x="674" y="42"/>
                    </a:lnTo>
                    <a:lnTo>
                      <a:pt x="684" y="45"/>
                    </a:lnTo>
                    <a:lnTo>
                      <a:pt x="690" y="49"/>
                    </a:lnTo>
                    <a:lnTo>
                      <a:pt x="694" y="54"/>
                    </a:lnTo>
                    <a:lnTo>
                      <a:pt x="696" y="59"/>
                    </a:lnTo>
                    <a:lnTo>
                      <a:pt x="699" y="62"/>
                    </a:lnTo>
                    <a:lnTo>
                      <a:pt x="701" y="65"/>
                    </a:lnTo>
                    <a:lnTo>
                      <a:pt x="705" y="65"/>
                    </a:lnTo>
                    <a:lnTo>
                      <a:pt x="710" y="62"/>
                    </a:lnTo>
                    <a:lnTo>
                      <a:pt x="720" y="55"/>
                    </a:lnTo>
                    <a:lnTo>
                      <a:pt x="719" y="64"/>
                    </a:lnTo>
                    <a:lnTo>
                      <a:pt x="714" y="70"/>
                    </a:lnTo>
                    <a:lnTo>
                      <a:pt x="706" y="72"/>
                    </a:lnTo>
                    <a:lnTo>
                      <a:pt x="699" y="74"/>
                    </a:lnTo>
                    <a:lnTo>
                      <a:pt x="690" y="74"/>
                    </a:lnTo>
                    <a:lnTo>
                      <a:pt x="681" y="74"/>
                    </a:lnTo>
                    <a:lnTo>
                      <a:pt x="672" y="75"/>
                    </a:lnTo>
                    <a:lnTo>
                      <a:pt x="664" y="80"/>
                    </a:lnTo>
                    <a:lnTo>
                      <a:pt x="659" y="87"/>
                    </a:lnTo>
                    <a:lnTo>
                      <a:pt x="655" y="96"/>
                    </a:lnTo>
                    <a:lnTo>
                      <a:pt x="650" y="105"/>
                    </a:lnTo>
                    <a:lnTo>
                      <a:pt x="642" y="111"/>
                    </a:lnTo>
                    <a:lnTo>
                      <a:pt x="626" y="122"/>
                    </a:lnTo>
                    <a:lnTo>
                      <a:pt x="611" y="135"/>
                    </a:lnTo>
                    <a:lnTo>
                      <a:pt x="596" y="146"/>
                    </a:lnTo>
                    <a:lnTo>
                      <a:pt x="580" y="156"/>
                    </a:lnTo>
                    <a:lnTo>
                      <a:pt x="574" y="156"/>
                    </a:lnTo>
                    <a:lnTo>
                      <a:pt x="567" y="154"/>
                    </a:lnTo>
                    <a:lnTo>
                      <a:pt x="560" y="150"/>
                    </a:lnTo>
                    <a:lnTo>
                      <a:pt x="552" y="149"/>
                    </a:lnTo>
                    <a:lnTo>
                      <a:pt x="537" y="151"/>
                    </a:lnTo>
                    <a:lnTo>
                      <a:pt x="524" y="158"/>
                    </a:lnTo>
                    <a:lnTo>
                      <a:pt x="512" y="165"/>
                    </a:lnTo>
                    <a:lnTo>
                      <a:pt x="502" y="178"/>
                    </a:lnTo>
                    <a:lnTo>
                      <a:pt x="497" y="191"/>
                    </a:lnTo>
                    <a:lnTo>
                      <a:pt x="492" y="203"/>
                    </a:lnTo>
                    <a:lnTo>
                      <a:pt x="486" y="208"/>
                    </a:lnTo>
                    <a:lnTo>
                      <a:pt x="479" y="208"/>
                    </a:lnTo>
                    <a:lnTo>
                      <a:pt x="469" y="204"/>
                    </a:lnTo>
                    <a:lnTo>
                      <a:pt x="457" y="199"/>
                    </a:lnTo>
                    <a:lnTo>
                      <a:pt x="451" y="194"/>
                    </a:lnTo>
                    <a:lnTo>
                      <a:pt x="444" y="190"/>
                    </a:lnTo>
                    <a:lnTo>
                      <a:pt x="435" y="188"/>
                    </a:lnTo>
                    <a:lnTo>
                      <a:pt x="429" y="186"/>
                    </a:lnTo>
                    <a:lnTo>
                      <a:pt x="424" y="189"/>
                    </a:lnTo>
                    <a:lnTo>
                      <a:pt x="420" y="196"/>
                    </a:lnTo>
                    <a:lnTo>
                      <a:pt x="417" y="201"/>
                    </a:lnTo>
                    <a:lnTo>
                      <a:pt x="411" y="203"/>
                    </a:lnTo>
                    <a:lnTo>
                      <a:pt x="405" y="201"/>
                    </a:lnTo>
                    <a:lnTo>
                      <a:pt x="397" y="199"/>
                    </a:lnTo>
                    <a:lnTo>
                      <a:pt x="391" y="196"/>
                    </a:lnTo>
                    <a:lnTo>
                      <a:pt x="385" y="195"/>
                    </a:lnTo>
                    <a:lnTo>
                      <a:pt x="374" y="199"/>
                    </a:lnTo>
                    <a:lnTo>
                      <a:pt x="365" y="206"/>
                    </a:lnTo>
                    <a:lnTo>
                      <a:pt x="357" y="216"/>
                    </a:lnTo>
                    <a:lnTo>
                      <a:pt x="351" y="229"/>
                    </a:lnTo>
                    <a:lnTo>
                      <a:pt x="347" y="242"/>
                    </a:lnTo>
                    <a:lnTo>
                      <a:pt x="345" y="253"/>
                    </a:lnTo>
                    <a:lnTo>
                      <a:pt x="341" y="283"/>
                    </a:lnTo>
                    <a:lnTo>
                      <a:pt x="340" y="313"/>
                    </a:lnTo>
                    <a:lnTo>
                      <a:pt x="340" y="322"/>
                    </a:lnTo>
                    <a:lnTo>
                      <a:pt x="337" y="326"/>
                    </a:lnTo>
                    <a:lnTo>
                      <a:pt x="332" y="328"/>
                    </a:lnTo>
                    <a:lnTo>
                      <a:pt x="326" y="329"/>
                    </a:lnTo>
                    <a:lnTo>
                      <a:pt x="317" y="332"/>
                    </a:lnTo>
                    <a:lnTo>
                      <a:pt x="282" y="339"/>
                    </a:lnTo>
                    <a:lnTo>
                      <a:pt x="255" y="343"/>
                    </a:lnTo>
                    <a:lnTo>
                      <a:pt x="227" y="347"/>
                    </a:lnTo>
                    <a:lnTo>
                      <a:pt x="200" y="347"/>
                    </a:lnTo>
                    <a:lnTo>
                      <a:pt x="172" y="344"/>
                    </a:lnTo>
                    <a:lnTo>
                      <a:pt x="162" y="341"/>
                    </a:lnTo>
                    <a:lnTo>
                      <a:pt x="153" y="337"/>
                    </a:lnTo>
                    <a:lnTo>
                      <a:pt x="146" y="333"/>
                    </a:lnTo>
                    <a:lnTo>
                      <a:pt x="137" y="332"/>
                    </a:lnTo>
                    <a:lnTo>
                      <a:pt x="128" y="332"/>
                    </a:lnTo>
                    <a:lnTo>
                      <a:pt x="118" y="337"/>
                    </a:lnTo>
                    <a:lnTo>
                      <a:pt x="105" y="341"/>
                    </a:lnTo>
                    <a:lnTo>
                      <a:pt x="93" y="338"/>
                    </a:lnTo>
                    <a:lnTo>
                      <a:pt x="81" y="334"/>
                    </a:lnTo>
                    <a:lnTo>
                      <a:pt x="70" y="331"/>
                    </a:lnTo>
                    <a:lnTo>
                      <a:pt x="56" y="329"/>
                    </a:lnTo>
                    <a:lnTo>
                      <a:pt x="51" y="329"/>
                    </a:lnTo>
                    <a:lnTo>
                      <a:pt x="43" y="331"/>
                    </a:lnTo>
                    <a:lnTo>
                      <a:pt x="33" y="332"/>
                    </a:lnTo>
                    <a:lnTo>
                      <a:pt x="23" y="332"/>
                    </a:lnTo>
                    <a:lnTo>
                      <a:pt x="13" y="332"/>
                    </a:lnTo>
                    <a:lnTo>
                      <a:pt x="6" y="329"/>
                    </a:lnTo>
                    <a:lnTo>
                      <a:pt x="1" y="327"/>
                    </a:lnTo>
                    <a:lnTo>
                      <a:pt x="0" y="322"/>
                    </a:lnTo>
                    <a:lnTo>
                      <a:pt x="6" y="312"/>
                    </a:lnTo>
                    <a:lnTo>
                      <a:pt x="16" y="305"/>
                    </a:lnTo>
                    <a:lnTo>
                      <a:pt x="28" y="300"/>
                    </a:lnTo>
                    <a:lnTo>
                      <a:pt x="41" y="297"/>
                    </a:lnTo>
                    <a:lnTo>
                      <a:pt x="53" y="295"/>
                    </a:lnTo>
                    <a:lnTo>
                      <a:pt x="65" y="295"/>
                    </a:lnTo>
                    <a:lnTo>
                      <a:pt x="72" y="299"/>
                    </a:lnTo>
                    <a:lnTo>
                      <a:pt x="81" y="305"/>
                    </a:lnTo>
                    <a:lnTo>
                      <a:pt x="90" y="309"/>
                    </a:lnTo>
                    <a:lnTo>
                      <a:pt x="98" y="309"/>
                    </a:lnTo>
                    <a:lnTo>
                      <a:pt x="106" y="304"/>
                    </a:lnTo>
                    <a:lnTo>
                      <a:pt x="111" y="294"/>
                    </a:lnTo>
                    <a:lnTo>
                      <a:pt x="112" y="284"/>
                    </a:lnTo>
                    <a:lnTo>
                      <a:pt x="112" y="275"/>
                    </a:lnTo>
                    <a:lnTo>
                      <a:pt x="127" y="277"/>
                    </a:lnTo>
                    <a:lnTo>
                      <a:pt x="140" y="275"/>
                    </a:lnTo>
                    <a:lnTo>
                      <a:pt x="152" y="270"/>
                    </a:lnTo>
                    <a:lnTo>
                      <a:pt x="170" y="268"/>
                    </a:lnTo>
                    <a:lnTo>
                      <a:pt x="186" y="270"/>
                    </a:lnTo>
                    <a:lnTo>
                      <a:pt x="203" y="273"/>
                    </a:lnTo>
                    <a:lnTo>
                      <a:pt x="223" y="272"/>
                    </a:lnTo>
                    <a:lnTo>
                      <a:pt x="243" y="265"/>
                    </a:lnTo>
                    <a:lnTo>
                      <a:pt x="263" y="254"/>
                    </a:lnTo>
                    <a:lnTo>
                      <a:pt x="282" y="243"/>
                    </a:lnTo>
                    <a:lnTo>
                      <a:pt x="300" y="230"/>
                    </a:lnTo>
                    <a:lnTo>
                      <a:pt x="303" y="225"/>
                    </a:lnTo>
                    <a:lnTo>
                      <a:pt x="303" y="223"/>
                    </a:lnTo>
                    <a:lnTo>
                      <a:pt x="297" y="220"/>
                    </a:lnTo>
                    <a:lnTo>
                      <a:pt x="288" y="218"/>
                    </a:lnTo>
                    <a:lnTo>
                      <a:pt x="278" y="218"/>
                    </a:lnTo>
                    <a:lnTo>
                      <a:pt x="268" y="216"/>
                    </a:lnTo>
                    <a:lnTo>
                      <a:pt x="261" y="215"/>
                    </a:lnTo>
                    <a:lnTo>
                      <a:pt x="255" y="214"/>
                    </a:lnTo>
                    <a:lnTo>
                      <a:pt x="242" y="206"/>
                    </a:lnTo>
                    <a:lnTo>
                      <a:pt x="227" y="199"/>
                    </a:lnTo>
                    <a:lnTo>
                      <a:pt x="217" y="189"/>
                    </a:lnTo>
                    <a:lnTo>
                      <a:pt x="213" y="184"/>
                    </a:lnTo>
                    <a:lnTo>
                      <a:pt x="208" y="175"/>
                    </a:lnTo>
                    <a:lnTo>
                      <a:pt x="203" y="168"/>
                    </a:lnTo>
                    <a:lnTo>
                      <a:pt x="197" y="163"/>
                    </a:lnTo>
                    <a:lnTo>
                      <a:pt x="190" y="161"/>
                    </a:lnTo>
                    <a:lnTo>
                      <a:pt x="180" y="166"/>
                    </a:lnTo>
                    <a:lnTo>
                      <a:pt x="171" y="174"/>
                    </a:lnTo>
                    <a:lnTo>
                      <a:pt x="162" y="184"/>
                    </a:lnTo>
                    <a:lnTo>
                      <a:pt x="155" y="193"/>
                    </a:lnTo>
                    <a:lnTo>
                      <a:pt x="145" y="199"/>
                    </a:lnTo>
                    <a:lnTo>
                      <a:pt x="136" y="199"/>
                    </a:lnTo>
                    <a:lnTo>
                      <a:pt x="127" y="196"/>
                    </a:lnTo>
                    <a:lnTo>
                      <a:pt x="121" y="193"/>
                    </a:lnTo>
                    <a:lnTo>
                      <a:pt x="113" y="188"/>
                    </a:lnTo>
                    <a:lnTo>
                      <a:pt x="103" y="184"/>
                    </a:lnTo>
                    <a:lnTo>
                      <a:pt x="93" y="184"/>
                    </a:lnTo>
                    <a:lnTo>
                      <a:pt x="85" y="188"/>
                    </a:lnTo>
                    <a:lnTo>
                      <a:pt x="75" y="194"/>
                    </a:lnTo>
                    <a:lnTo>
                      <a:pt x="75" y="195"/>
                    </a:lnTo>
                    <a:lnTo>
                      <a:pt x="72" y="196"/>
                    </a:lnTo>
                    <a:lnTo>
                      <a:pt x="70" y="198"/>
                    </a:lnTo>
                    <a:lnTo>
                      <a:pt x="67" y="200"/>
                    </a:lnTo>
                    <a:lnTo>
                      <a:pt x="65" y="201"/>
                    </a:lnTo>
                    <a:lnTo>
                      <a:pt x="62" y="203"/>
                    </a:lnTo>
                    <a:lnTo>
                      <a:pt x="60" y="203"/>
                    </a:lnTo>
                    <a:lnTo>
                      <a:pt x="58" y="203"/>
                    </a:lnTo>
                    <a:lnTo>
                      <a:pt x="57" y="200"/>
                    </a:lnTo>
                    <a:lnTo>
                      <a:pt x="58" y="190"/>
                    </a:lnTo>
                    <a:lnTo>
                      <a:pt x="63" y="179"/>
                    </a:lnTo>
                    <a:lnTo>
                      <a:pt x="71" y="169"/>
                    </a:lnTo>
                    <a:lnTo>
                      <a:pt x="76" y="160"/>
                    </a:lnTo>
                    <a:lnTo>
                      <a:pt x="95" y="131"/>
                    </a:lnTo>
                    <a:lnTo>
                      <a:pt x="113" y="102"/>
                    </a:lnTo>
                    <a:lnTo>
                      <a:pt x="118" y="92"/>
                    </a:lnTo>
                    <a:lnTo>
                      <a:pt x="121" y="85"/>
                    </a:lnTo>
                    <a:lnTo>
                      <a:pt x="118" y="80"/>
                    </a:lnTo>
                    <a:lnTo>
                      <a:pt x="115" y="75"/>
                    </a:lnTo>
                    <a:lnTo>
                      <a:pt x="107" y="71"/>
                    </a:lnTo>
                    <a:lnTo>
                      <a:pt x="98" y="66"/>
                    </a:lnTo>
                    <a:lnTo>
                      <a:pt x="106" y="57"/>
                    </a:lnTo>
                    <a:lnTo>
                      <a:pt x="116" y="47"/>
                    </a:lnTo>
                    <a:lnTo>
                      <a:pt x="126" y="38"/>
                    </a:lnTo>
                    <a:lnTo>
                      <a:pt x="137" y="33"/>
                    </a:lnTo>
                    <a:lnTo>
                      <a:pt x="140" y="33"/>
                    </a:lnTo>
                    <a:lnTo>
                      <a:pt x="142" y="35"/>
                    </a:lnTo>
                    <a:lnTo>
                      <a:pt x="145" y="37"/>
                    </a:lnTo>
                    <a:lnTo>
                      <a:pt x="148" y="38"/>
                    </a:lnTo>
                    <a:lnTo>
                      <a:pt x="151" y="40"/>
                    </a:lnTo>
                    <a:lnTo>
                      <a:pt x="162" y="40"/>
                    </a:lnTo>
                    <a:lnTo>
                      <a:pt x="172" y="37"/>
                    </a:lnTo>
                    <a:lnTo>
                      <a:pt x="183" y="33"/>
                    </a:lnTo>
                    <a:lnTo>
                      <a:pt x="195" y="32"/>
                    </a:lnTo>
                    <a:lnTo>
                      <a:pt x="211" y="35"/>
                    </a:lnTo>
                    <a:lnTo>
                      <a:pt x="226" y="41"/>
                    </a:lnTo>
                    <a:lnTo>
                      <a:pt x="241" y="47"/>
                    </a:lnTo>
                    <a:lnTo>
                      <a:pt x="252" y="50"/>
                    </a:lnTo>
                    <a:lnTo>
                      <a:pt x="260" y="47"/>
                    </a:lnTo>
                    <a:lnTo>
                      <a:pt x="263" y="43"/>
                    </a:lnTo>
                    <a:lnTo>
                      <a:pt x="266" y="37"/>
                    </a:lnTo>
                    <a:lnTo>
                      <a:pt x="267" y="28"/>
                    </a:lnTo>
                    <a:lnTo>
                      <a:pt x="268" y="20"/>
                    </a:lnTo>
                    <a:lnTo>
                      <a:pt x="271" y="12"/>
                    </a:lnTo>
                    <a:lnTo>
                      <a:pt x="275" y="6"/>
                    </a:lnTo>
                    <a:lnTo>
                      <a:pt x="280" y="1"/>
                    </a:lnTo>
                    <a:lnTo>
                      <a:pt x="29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2" name="Freeform 1602"/>
              <p:cNvSpPr>
                <a:spLocks/>
              </p:cNvSpPr>
              <p:nvPr/>
            </p:nvSpPr>
            <p:spPr bwMode="auto">
              <a:xfrm>
                <a:off x="6081713" y="1827213"/>
                <a:ext cx="1089025" cy="511175"/>
              </a:xfrm>
              <a:custGeom>
                <a:avLst/>
                <a:gdLst>
                  <a:gd name="T0" fmla="*/ 1410 w 2743"/>
                  <a:gd name="T1" fmla="*/ 60 h 1286"/>
                  <a:gd name="T2" fmla="*/ 1461 w 2743"/>
                  <a:gd name="T3" fmla="*/ 80 h 1286"/>
                  <a:gd name="T4" fmla="*/ 1524 w 2743"/>
                  <a:gd name="T5" fmla="*/ 84 h 1286"/>
                  <a:gd name="T6" fmla="*/ 1603 w 2743"/>
                  <a:gd name="T7" fmla="*/ 134 h 1286"/>
                  <a:gd name="T8" fmla="*/ 1671 w 2743"/>
                  <a:gd name="T9" fmla="*/ 93 h 1286"/>
                  <a:gd name="T10" fmla="*/ 1872 w 2743"/>
                  <a:gd name="T11" fmla="*/ 169 h 1286"/>
                  <a:gd name="T12" fmla="*/ 2138 w 2743"/>
                  <a:gd name="T13" fmla="*/ 350 h 1286"/>
                  <a:gd name="T14" fmla="*/ 2269 w 2743"/>
                  <a:gd name="T15" fmla="*/ 360 h 1286"/>
                  <a:gd name="T16" fmla="*/ 2412 w 2743"/>
                  <a:gd name="T17" fmla="*/ 439 h 1286"/>
                  <a:gd name="T18" fmla="*/ 2528 w 2743"/>
                  <a:gd name="T19" fmla="*/ 440 h 1286"/>
                  <a:gd name="T20" fmla="*/ 2682 w 2743"/>
                  <a:gd name="T21" fmla="*/ 472 h 1286"/>
                  <a:gd name="T22" fmla="*/ 2735 w 2743"/>
                  <a:gd name="T23" fmla="*/ 499 h 1286"/>
                  <a:gd name="T24" fmla="*/ 2651 w 2743"/>
                  <a:gd name="T25" fmla="*/ 557 h 1286"/>
                  <a:gd name="T26" fmla="*/ 2516 w 2743"/>
                  <a:gd name="T27" fmla="*/ 642 h 1286"/>
                  <a:gd name="T28" fmla="*/ 2470 w 2743"/>
                  <a:gd name="T29" fmla="*/ 813 h 1286"/>
                  <a:gd name="T30" fmla="*/ 2391 w 2743"/>
                  <a:gd name="T31" fmla="*/ 866 h 1286"/>
                  <a:gd name="T32" fmla="*/ 2463 w 2743"/>
                  <a:gd name="T33" fmla="*/ 1024 h 1286"/>
                  <a:gd name="T34" fmla="*/ 2435 w 2743"/>
                  <a:gd name="T35" fmla="*/ 1069 h 1286"/>
                  <a:gd name="T36" fmla="*/ 2363 w 2743"/>
                  <a:gd name="T37" fmla="*/ 1053 h 1286"/>
                  <a:gd name="T38" fmla="*/ 2020 w 2743"/>
                  <a:gd name="T39" fmla="*/ 1059 h 1286"/>
                  <a:gd name="T40" fmla="*/ 1885 w 2743"/>
                  <a:gd name="T41" fmla="*/ 1061 h 1286"/>
                  <a:gd name="T42" fmla="*/ 1731 w 2743"/>
                  <a:gd name="T43" fmla="*/ 1259 h 1286"/>
                  <a:gd name="T44" fmla="*/ 1704 w 2743"/>
                  <a:gd name="T45" fmla="*/ 1266 h 1286"/>
                  <a:gd name="T46" fmla="*/ 1563 w 2743"/>
                  <a:gd name="T47" fmla="*/ 1239 h 1286"/>
                  <a:gd name="T48" fmla="*/ 1438 w 2743"/>
                  <a:gd name="T49" fmla="*/ 1028 h 1286"/>
                  <a:gd name="T50" fmla="*/ 1321 w 2743"/>
                  <a:gd name="T51" fmla="*/ 1001 h 1286"/>
                  <a:gd name="T52" fmla="*/ 1106 w 2743"/>
                  <a:gd name="T53" fmla="*/ 905 h 1286"/>
                  <a:gd name="T54" fmla="*/ 1066 w 2743"/>
                  <a:gd name="T55" fmla="*/ 805 h 1286"/>
                  <a:gd name="T56" fmla="*/ 971 w 2743"/>
                  <a:gd name="T57" fmla="*/ 755 h 1286"/>
                  <a:gd name="T58" fmla="*/ 910 w 2743"/>
                  <a:gd name="T59" fmla="*/ 725 h 1286"/>
                  <a:gd name="T60" fmla="*/ 886 w 2743"/>
                  <a:gd name="T61" fmla="*/ 771 h 1286"/>
                  <a:gd name="T62" fmla="*/ 785 w 2743"/>
                  <a:gd name="T63" fmla="*/ 840 h 1286"/>
                  <a:gd name="T64" fmla="*/ 733 w 2743"/>
                  <a:gd name="T65" fmla="*/ 1167 h 1286"/>
                  <a:gd name="T66" fmla="*/ 557 w 2743"/>
                  <a:gd name="T67" fmla="*/ 1181 h 1286"/>
                  <a:gd name="T68" fmla="*/ 556 w 2743"/>
                  <a:gd name="T69" fmla="*/ 1041 h 1286"/>
                  <a:gd name="T70" fmla="*/ 471 w 2743"/>
                  <a:gd name="T71" fmla="*/ 1017 h 1286"/>
                  <a:gd name="T72" fmla="*/ 322 w 2743"/>
                  <a:gd name="T73" fmla="*/ 935 h 1286"/>
                  <a:gd name="T74" fmla="*/ 393 w 2743"/>
                  <a:gd name="T75" fmla="*/ 897 h 1286"/>
                  <a:gd name="T76" fmla="*/ 353 w 2743"/>
                  <a:gd name="T77" fmla="*/ 868 h 1286"/>
                  <a:gd name="T78" fmla="*/ 452 w 2743"/>
                  <a:gd name="T79" fmla="*/ 810 h 1286"/>
                  <a:gd name="T80" fmla="*/ 498 w 2743"/>
                  <a:gd name="T81" fmla="*/ 813 h 1286"/>
                  <a:gd name="T82" fmla="*/ 482 w 2743"/>
                  <a:gd name="T83" fmla="*/ 720 h 1286"/>
                  <a:gd name="T84" fmla="*/ 393 w 2743"/>
                  <a:gd name="T85" fmla="*/ 636 h 1286"/>
                  <a:gd name="T86" fmla="*/ 210 w 2743"/>
                  <a:gd name="T87" fmla="*/ 722 h 1286"/>
                  <a:gd name="T88" fmla="*/ 160 w 2743"/>
                  <a:gd name="T89" fmla="*/ 622 h 1286"/>
                  <a:gd name="T90" fmla="*/ 43 w 2743"/>
                  <a:gd name="T91" fmla="*/ 594 h 1286"/>
                  <a:gd name="T92" fmla="*/ 24 w 2743"/>
                  <a:gd name="T93" fmla="*/ 470 h 1286"/>
                  <a:gd name="T94" fmla="*/ 53 w 2743"/>
                  <a:gd name="T95" fmla="*/ 368 h 1286"/>
                  <a:gd name="T96" fmla="*/ 77 w 2743"/>
                  <a:gd name="T97" fmla="*/ 351 h 1286"/>
                  <a:gd name="T98" fmla="*/ 180 w 2743"/>
                  <a:gd name="T99" fmla="*/ 252 h 1286"/>
                  <a:gd name="T100" fmla="*/ 315 w 2743"/>
                  <a:gd name="T101" fmla="*/ 275 h 1286"/>
                  <a:gd name="T102" fmla="*/ 443 w 2743"/>
                  <a:gd name="T103" fmla="*/ 294 h 1286"/>
                  <a:gd name="T104" fmla="*/ 547 w 2743"/>
                  <a:gd name="T105" fmla="*/ 325 h 1286"/>
                  <a:gd name="T106" fmla="*/ 648 w 2743"/>
                  <a:gd name="T107" fmla="*/ 322 h 1286"/>
                  <a:gd name="T108" fmla="*/ 750 w 2743"/>
                  <a:gd name="T109" fmla="*/ 354 h 1286"/>
                  <a:gd name="T110" fmla="*/ 937 w 2743"/>
                  <a:gd name="T111" fmla="*/ 321 h 1286"/>
                  <a:gd name="T112" fmla="*/ 773 w 2743"/>
                  <a:gd name="T113" fmla="*/ 247 h 1286"/>
                  <a:gd name="T114" fmla="*/ 801 w 2743"/>
                  <a:gd name="T115" fmla="*/ 185 h 1286"/>
                  <a:gd name="T116" fmla="*/ 768 w 2743"/>
                  <a:gd name="T117" fmla="*/ 144 h 1286"/>
                  <a:gd name="T118" fmla="*/ 1097 w 2743"/>
                  <a:gd name="T119" fmla="*/ 65 h 1286"/>
                  <a:gd name="T120" fmla="*/ 1340 w 2743"/>
                  <a:gd name="T121" fmla="*/ 5 h 12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43"/>
                  <a:gd name="T184" fmla="*/ 0 h 1286"/>
                  <a:gd name="T185" fmla="*/ 2743 w 2743"/>
                  <a:gd name="T186" fmla="*/ 1286 h 128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43" h="1286">
                    <a:moveTo>
                      <a:pt x="1379" y="0"/>
                    </a:moveTo>
                    <a:lnTo>
                      <a:pt x="1386" y="2"/>
                    </a:lnTo>
                    <a:lnTo>
                      <a:pt x="1389" y="5"/>
                    </a:lnTo>
                    <a:lnTo>
                      <a:pt x="1390" y="18"/>
                    </a:lnTo>
                    <a:lnTo>
                      <a:pt x="1390" y="28"/>
                    </a:lnTo>
                    <a:lnTo>
                      <a:pt x="1395" y="38"/>
                    </a:lnTo>
                    <a:lnTo>
                      <a:pt x="1398" y="40"/>
                    </a:lnTo>
                    <a:lnTo>
                      <a:pt x="1401" y="43"/>
                    </a:lnTo>
                    <a:lnTo>
                      <a:pt x="1405" y="45"/>
                    </a:lnTo>
                    <a:lnTo>
                      <a:pt x="1409" y="48"/>
                    </a:lnTo>
                    <a:lnTo>
                      <a:pt x="1413" y="50"/>
                    </a:lnTo>
                    <a:lnTo>
                      <a:pt x="1414" y="53"/>
                    </a:lnTo>
                    <a:lnTo>
                      <a:pt x="1413" y="55"/>
                    </a:lnTo>
                    <a:lnTo>
                      <a:pt x="1411" y="58"/>
                    </a:lnTo>
                    <a:lnTo>
                      <a:pt x="1410" y="60"/>
                    </a:lnTo>
                    <a:lnTo>
                      <a:pt x="1408" y="62"/>
                    </a:lnTo>
                    <a:lnTo>
                      <a:pt x="1405" y="64"/>
                    </a:lnTo>
                    <a:lnTo>
                      <a:pt x="1404" y="67"/>
                    </a:lnTo>
                    <a:lnTo>
                      <a:pt x="1403" y="69"/>
                    </a:lnTo>
                    <a:lnTo>
                      <a:pt x="1403" y="72"/>
                    </a:lnTo>
                    <a:lnTo>
                      <a:pt x="1408" y="80"/>
                    </a:lnTo>
                    <a:lnTo>
                      <a:pt x="1416" y="85"/>
                    </a:lnTo>
                    <a:lnTo>
                      <a:pt x="1425" y="89"/>
                    </a:lnTo>
                    <a:lnTo>
                      <a:pt x="1434" y="92"/>
                    </a:lnTo>
                    <a:lnTo>
                      <a:pt x="1444" y="92"/>
                    </a:lnTo>
                    <a:lnTo>
                      <a:pt x="1454" y="89"/>
                    </a:lnTo>
                    <a:lnTo>
                      <a:pt x="1456" y="87"/>
                    </a:lnTo>
                    <a:lnTo>
                      <a:pt x="1458" y="84"/>
                    </a:lnTo>
                    <a:lnTo>
                      <a:pt x="1460" y="82"/>
                    </a:lnTo>
                    <a:lnTo>
                      <a:pt x="1461" y="80"/>
                    </a:lnTo>
                    <a:lnTo>
                      <a:pt x="1464" y="79"/>
                    </a:lnTo>
                    <a:lnTo>
                      <a:pt x="1466" y="79"/>
                    </a:lnTo>
                    <a:lnTo>
                      <a:pt x="1469" y="79"/>
                    </a:lnTo>
                    <a:lnTo>
                      <a:pt x="1473" y="82"/>
                    </a:lnTo>
                    <a:lnTo>
                      <a:pt x="1478" y="88"/>
                    </a:lnTo>
                    <a:lnTo>
                      <a:pt x="1484" y="94"/>
                    </a:lnTo>
                    <a:lnTo>
                      <a:pt x="1489" y="98"/>
                    </a:lnTo>
                    <a:lnTo>
                      <a:pt x="1495" y="99"/>
                    </a:lnTo>
                    <a:lnTo>
                      <a:pt x="1501" y="96"/>
                    </a:lnTo>
                    <a:lnTo>
                      <a:pt x="1508" y="88"/>
                    </a:lnTo>
                    <a:lnTo>
                      <a:pt x="1510" y="84"/>
                    </a:lnTo>
                    <a:lnTo>
                      <a:pt x="1514" y="83"/>
                    </a:lnTo>
                    <a:lnTo>
                      <a:pt x="1516" y="82"/>
                    </a:lnTo>
                    <a:lnTo>
                      <a:pt x="1520" y="83"/>
                    </a:lnTo>
                    <a:lnTo>
                      <a:pt x="1524" y="84"/>
                    </a:lnTo>
                    <a:lnTo>
                      <a:pt x="1528" y="85"/>
                    </a:lnTo>
                    <a:lnTo>
                      <a:pt x="1541" y="92"/>
                    </a:lnTo>
                    <a:lnTo>
                      <a:pt x="1556" y="96"/>
                    </a:lnTo>
                    <a:lnTo>
                      <a:pt x="1571" y="94"/>
                    </a:lnTo>
                    <a:lnTo>
                      <a:pt x="1569" y="104"/>
                    </a:lnTo>
                    <a:lnTo>
                      <a:pt x="1565" y="117"/>
                    </a:lnTo>
                    <a:lnTo>
                      <a:pt x="1563" y="129"/>
                    </a:lnTo>
                    <a:lnTo>
                      <a:pt x="1564" y="141"/>
                    </a:lnTo>
                    <a:lnTo>
                      <a:pt x="1566" y="143"/>
                    </a:lnTo>
                    <a:lnTo>
                      <a:pt x="1571" y="143"/>
                    </a:lnTo>
                    <a:lnTo>
                      <a:pt x="1576" y="141"/>
                    </a:lnTo>
                    <a:lnTo>
                      <a:pt x="1581" y="138"/>
                    </a:lnTo>
                    <a:lnTo>
                      <a:pt x="1585" y="137"/>
                    </a:lnTo>
                    <a:lnTo>
                      <a:pt x="1593" y="134"/>
                    </a:lnTo>
                    <a:lnTo>
                      <a:pt x="1603" y="134"/>
                    </a:lnTo>
                    <a:lnTo>
                      <a:pt x="1614" y="134"/>
                    </a:lnTo>
                    <a:lnTo>
                      <a:pt x="1625" y="133"/>
                    </a:lnTo>
                    <a:lnTo>
                      <a:pt x="1636" y="133"/>
                    </a:lnTo>
                    <a:lnTo>
                      <a:pt x="1644" y="131"/>
                    </a:lnTo>
                    <a:lnTo>
                      <a:pt x="1648" y="127"/>
                    </a:lnTo>
                    <a:lnTo>
                      <a:pt x="1648" y="121"/>
                    </a:lnTo>
                    <a:lnTo>
                      <a:pt x="1646" y="119"/>
                    </a:lnTo>
                    <a:lnTo>
                      <a:pt x="1645" y="116"/>
                    </a:lnTo>
                    <a:lnTo>
                      <a:pt x="1643" y="113"/>
                    </a:lnTo>
                    <a:lnTo>
                      <a:pt x="1643" y="111"/>
                    </a:lnTo>
                    <a:lnTo>
                      <a:pt x="1641" y="108"/>
                    </a:lnTo>
                    <a:lnTo>
                      <a:pt x="1641" y="106"/>
                    </a:lnTo>
                    <a:lnTo>
                      <a:pt x="1644" y="103"/>
                    </a:lnTo>
                    <a:lnTo>
                      <a:pt x="1646" y="102"/>
                    </a:lnTo>
                    <a:lnTo>
                      <a:pt x="1671" y="93"/>
                    </a:lnTo>
                    <a:lnTo>
                      <a:pt x="1695" y="83"/>
                    </a:lnTo>
                    <a:lnTo>
                      <a:pt x="1706" y="79"/>
                    </a:lnTo>
                    <a:lnTo>
                      <a:pt x="1720" y="77"/>
                    </a:lnTo>
                    <a:lnTo>
                      <a:pt x="1733" y="75"/>
                    </a:lnTo>
                    <a:lnTo>
                      <a:pt x="1745" y="77"/>
                    </a:lnTo>
                    <a:lnTo>
                      <a:pt x="1748" y="79"/>
                    </a:lnTo>
                    <a:lnTo>
                      <a:pt x="1747" y="83"/>
                    </a:lnTo>
                    <a:lnTo>
                      <a:pt x="1742" y="89"/>
                    </a:lnTo>
                    <a:lnTo>
                      <a:pt x="1734" y="96"/>
                    </a:lnTo>
                    <a:lnTo>
                      <a:pt x="1726" y="101"/>
                    </a:lnTo>
                    <a:lnTo>
                      <a:pt x="1721" y="104"/>
                    </a:lnTo>
                    <a:lnTo>
                      <a:pt x="1719" y="107"/>
                    </a:lnTo>
                    <a:lnTo>
                      <a:pt x="1772" y="126"/>
                    </a:lnTo>
                    <a:lnTo>
                      <a:pt x="1822" y="146"/>
                    </a:lnTo>
                    <a:lnTo>
                      <a:pt x="1872" y="169"/>
                    </a:lnTo>
                    <a:lnTo>
                      <a:pt x="1919" y="197"/>
                    </a:lnTo>
                    <a:lnTo>
                      <a:pt x="1963" y="228"/>
                    </a:lnTo>
                    <a:lnTo>
                      <a:pt x="2005" y="263"/>
                    </a:lnTo>
                    <a:lnTo>
                      <a:pt x="2044" y="304"/>
                    </a:lnTo>
                    <a:lnTo>
                      <a:pt x="2050" y="311"/>
                    </a:lnTo>
                    <a:lnTo>
                      <a:pt x="2059" y="322"/>
                    </a:lnTo>
                    <a:lnTo>
                      <a:pt x="2069" y="335"/>
                    </a:lnTo>
                    <a:lnTo>
                      <a:pt x="2079" y="347"/>
                    </a:lnTo>
                    <a:lnTo>
                      <a:pt x="2091" y="359"/>
                    </a:lnTo>
                    <a:lnTo>
                      <a:pt x="2102" y="368"/>
                    </a:lnTo>
                    <a:lnTo>
                      <a:pt x="2113" y="373"/>
                    </a:lnTo>
                    <a:lnTo>
                      <a:pt x="2124" y="373"/>
                    </a:lnTo>
                    <a:lnTo>
                      <a:pt x="2128" y="368"/>
                    </a:lnTo>
                    <a:lnTo>
                      <a:pt x="2133" y="360"/>
                    </a:lnTo>
                    <a:lnTo>
                      <a:pt x="2138" y="350"/>
                    </a:lnTo>
                    <a:lnTo>
                      <a:pt x="2143" y="340"/>
                    </a:lnTo>
                    <a:lnTo>
                      <a:pt x="2148" y="331"/>
                    </a:lnTo>
                    <a:lnTo>
                      <a:pt x="2153" y="326"/>
                    </a:lnTo>
                    <a:lnTo>
                      <a:pt x="2157" y="325"/>
                    </a:lnTo>
                    <a:lnTo>
                      <a:pt x="2163" y="334"/>
                    </a:lnTo>
                    <a:lnTo>
                      <a:pt x="2168" y="344"/>
                    </a:lnTo>
                    <a:lnTo>
                      <a:pt x="2172" y="354"/>
                    </a:lnTo>
                    <a:lnTo>
                      <a:pt x="2178" y="364"/>
                    </a:lnTo>
                    <a:lnTo>
                      <a:pt x="2186" y="370"/>
                    </a:lnTo>
                    <a:lnTo>
                      <a:pt x="2199" y="375"/>
                    </a:lnTo>
                    <a:lnTo>
                      <a:pt x="2213" y="375"/>
                    </a:lnTo>
                    <a:lnTo>
                      <a:pt x="2227" y="373"/>
                    </a:lnTo>
                    <a:lnTo>
                      <a:pt x="2241" y="369"/>
                    </a:lnTo>
                    <a:lnTo>
                      <a:pt x="2254" y="364"/>
                    </a:lnTo>
                    <a:lnTo>
                      <a:pt x="2269" y="360"/>
                    </a:lnTo>
                    <a:lnTo>
                      <a:pt x="2286" y="355"/>
                    </a:lnTo>
                    <a:lnTo>
                      <a:pt x="2302" y="354"/>
                    </a:lnTo>
                    <a:lnTo>
                      <a:pt x="2318" y="355"/>
                    </a:lnTo>
                    <a:lnTo>
                      <a:pt x="2327" y="361"/>
                    </a:lnTo>
                    <a:lnTo>
                      <a:pt x="2333" y="370"/>
                    </a:lnTo>
                    <a:lnTo>
                      <a:pt x="2339" y="380"/>
                    </a:lnTo>
                    <a:lnTo>
                      <a:pt x="2346" y="389"/>
                    </a:lnTo>
                    <a:lnTo>
                      <a:pt x="2353" y="395"/>
                    </a:lnTo>
                    <a:lnTo>
                      <a:pt x="2363" y="398"/>
                    </a:lnTo>
                    <a:lnTo>
                      <a:pt x="2374" y="399"/>
                    </a:lnTo>
                    <a:lnTo>
                      <a:pt x="2383" y="405"/>
                    </a:lnTo>
                    <a:lnTo>
                      <a:pt x="2391" y="414"/>
                    </a:lnTo>
                    <a:lnTo>
                      <a:pt x="2397" y="423"/>
                    </a:lnTo>
                    <a:lnTo>
                      <a:pt x="2404" y="431"/>
                    </a:lnTo>
                    <a:lnTo>
                      <a:pt x="2412" y="439"/>
                    </a:lnTo>
                    <a:lnTo>
                      <a:pt x="2419" y="441"/>
                    </a:lnTo>
                    <a:lnTo>
                      <a:pt x="2427" y="440"/>
                    </a:lnTo>
                    <a:lnTo>
                      <a:pt x="2435" y="436"/>
                    </a:lnTo>
                    <a:lnTo>
                      <a:pt x="2443" y="433"/>
                    </a:lnTo>
                    <a:lnTo>
                      <a:pt x="2451" y="435"/>
                    </a:lnTo>
                    <a:lnTo>
                      <a:pt x="2460" y="440"/>
                    </a:lnTo>
                    <a:lnTo>
                      <a:pt x="2467" y="449"/>
                    </a:lnTo>
                    <a:lnTo>
                      <a:pt x="2476" y="457"/>
                    </a:lnTo>
                    <a:lnTo>
                      <a:pt x="2485" y="464"/>
                    </a:lnTo>
                    <a:lnTo>
                      <a:pt x="2495" y="468"/>
                    </a:lnTo>
                    <a:lnTo>
                      <a:pt x="2505" y="467"/>
                    </a:lnTo>
                    <a:lnTo>
                      <a:pt x="2516" y="458"/>
                    </a:lnTo>
                    <a:lnTo>
                      <a:pt x="2521" y="453"/>
                    </a:lnTo>
                    <a:lnTo>
                      <a:pt x="2525" y="445"/>
                    </a:lnTo>
                    <a:lnTo>
                      <a:pt x="2528" y="440"/>
                    </a:lnTo>
                    <a:lnTo>
                      <a:pt x="2535" y="436"/>
                    </a:lnTo>
                    <a:lnTo>
                      <a:pt x="2542" y="434"/>
                    </a:lnTo>
                    <a:lnTo>
                      <a:pt x="2551" y="435"/>
                    </a:lnTo>
                    <a:lnTo>
                      <a:pt x="2561" y="439"/>
                    </a:lnTo>
                    <a:lnTo>
                      <a:pt x="2570" y="441"/>
                    </a:lnTo>
                    <a:lnTo>
                      <a:pt x="2578" y="440"/>
                    </a:lnTo>
                    <a:lnTo>
                      <a:pt x="2593" y="435"/>
                    </a:lnTo>
                    <a:lnTo>
                      <a:pt x="2607" y="430"/>
                    </a:lnTo>
                    <a:lnTo>
                      <a:pt x="2622" y="429"/>
                    </a:lnTo>
                    <a:lnTo>
                      <a:pt x="2640" y="430"/>
                    </a:lnTo>
                    <a:lnTo>
                      <a:pt x="2651" y="436"/>
                    </a:lnTo>
                    <a:lnTo>
                      <a:pt x="2660" y="444"/>
                    </a:lnTo>
                    <a:lnTo>
                      <a:pt x="2667" y="454"/>
                    </a:lnTo>
                    <a:lnTo>
                      <a:pt x="2675" y="464"/>
                    </a:lnTo>
                    <a:lnTo>
                      <a:pt x="2682" y="472"/>
                    </a:lnTo>
                    <a:lnTo>
                      <a:pt x="2691" y="477"/>
                    </a:lnTo>
                    <a:lnTo>
                      <a:pt x="2693" y="477"/>
                    </a:lnTo>
                    <a:lnTo>
                      <a:pt x="2695" y="475"/>
                    </a:lnTo>
                    <a:lnTo>
                      <a:pt x="2698" y="475"/>
                    </a:lnTo>
                    <a:lnTo>
                      <a:pt x="2701" y="474"/>
                    </a:lnTo>
                    <a:lnTo>
                      <a:pt x="2702" y="474"/>
                    </a:lnTo>
                    <a:lnTo>
                      <a:pt x="2705" y="474"/>
                    </a:lnTo>
                    <a:lnTo>
                      <a:pt x="2706" y="475"/>
                    </a:lnTo>
                    <a:lnTo>
                      <a:pt x="2707" y="479"/>
                    </a:lnTo>
                    <a:lnTo>
                      <a:pt x="2708" y="484"/>
                    </a:lnTo>
                    <a:lnTo>
                      <a:pt x="2710" y="488"/>
                    </a:lnTo>
                    <a:lnTo>
                      <a:pt x="2712" y="492"/>
                    </a:lnTo>
                    <a:lnTo>
                      <a:pt x="2717" y="494"/>
                    </a:lnTo>
                    <a:lnTo>
                      <a:pt x="2726" y="497"/>
                    </a:lnTo>
                    <a:lnTo>
                      <a:pt x="2735" y="499"/>
                    </a:lnTo>
                    <a:lnTo>
                      <a:pt x="2741" y="500"/>
                    </a:lnTo>
                    <a:lnTo>
                      <a:pt x="2743" y="502"/>
                    </a:lnTo>
                    <a:lnTo>
                      <a:pt x="2743" y="504"/>
                    </a:lnTo>
                    <a:lnTo>
                      <a:pt x="2742" y="507"/>
                    </a:lnTo>
                    <a:lnTo>
                      <a:pt x="2740" y="509"/>
                    </a:lnTo>
                    <a:lnTo>
                      <a:pt x="2737" y="509"/>
                    </a:lnTo>
                    <a:lnTo>
                      <a:pt x="2725" y="512"/>
                    </a:lnTo>
                    <a:lnTo>
                      <a:pt x="2712" y="510"/>
                    </a:lnTo>
                    <a:lnTo>
                      <a:pt x="2698" y="509"/>
                    </a:lnTo>
                    <a:lnTo>
                      <a:pt x="2686" y="509"/>
                    </a:lnTo>
                    <a:lnTo>
                      <a:pt x="2673" y="512"/>
                    </a:lnTo>
                    <a:lnTo>
                      <a:pt x="2662" y="518"/>
                    </a:lnTo>
                    <a:lnTo>
                      <a:pt x="2653" y="530"/>
                    </a:lnTo>
                    <a:lnTo>
                      <a:pt x="2651" y="543"/>
                    </a:lnTo>
                    <a:lnTo>
                      <a:pt x="2651" y="557"/>
                    </a:lnTo>
                    <a:lnTo>
                      <a:pt x="2653" y="571"/>
                    </a:lnTo>
                    <a:lnTo>
                      <a:pt x="2657" y="584"/>
                    </a:lnTo>
                    <a:lnTo>
                      <a:pt x="2661" y="598"/>
                    </a:lnTo>
                    <a:lnTo>
                      <a:pt x="2662" y="611"/>
                    </a:lnTo>
                    <a:lnTo>
                      <a:pt x="2661" y="623"/>
                    </a:lnTo>
                    <a:lnTo>
                      <a:pt x="2655" y="633"/>
                    </a:lnTo>
                    <a:lnTo>
                      <a:pt x="2641" y="642"/>
                    </a:lnTo>
                    <a:lnTo>
                      <a:pt x="2621" y="650"/>
                    </a:lnTo>
                    <a:lnTo>
                      <a:pt x="2597" y="655"/>
                    </a:lnTo>
                    <a:lnTo>
                      <a:pt x="2575" y="655"/>
                    </a:lnTo>
                    <a:lnTo>
                      <a:pt x="2552" y="650"/>
                    </a:lnTo>
                    <a:lnTo>
                      <a:pt x="2545" y="647"/>
                    </a:lnTo>
                    <a:lnTo>
                      <a:pt x="2535" y="645"/>
                    </a:lnTo>
                    <a:lnTo>
                      <a:pt x="2525" y="642"/>
                    </a:lnTo>
                    <a:lnTo>
                      <a:pt x="2516" y="642"/>
                    </a:lnTo>
                    <a:lnTo>
                      <a:pt x="2507" y="646"/>
                    </a:lnTo>
                    <a:lnTo>
                      <a:pt x="2501" y="652"/>
                    </a:lnTo>
                    <a:lnTo>
                      <a:pt x="2497" y="666"/>
                    </a:lnTo>
                    <a:lnTo>
                      <a:pt x="2496" y="682"/>
                    </a:lnTo>
                    <a:lnTo>
                      <a:pt x="2497" y="698"/>
                    </a:lnTo>
                    <a:lnTo>
                      <a:pt x="2498" y="712"/>
                    </a:lnTo>
                    <a:lnTo>
                      <a:pt x="2502" y="765"/>
                    </a:lnTo>
                    <a:lnTo>
                      <a:pt x="2503" y="772"/>
                    </a:lnTo>
                    <a:lnTo>
                      <a:pt x="2505" y="781"/>
                    </a:lnTo>
                    <a:lnTo>
                      <a:pt x="2507" y="791"/>
                    </a:lnTo>
                    <a:lnTo>
                      <a:pt x="2507" y="800"/>
                    </a:lnTo>
                    <a:lnTo>
                      <a:pt x="2503" y="806"/>
                    </a:lnTo>
                    <a:lnTo>
                      <a:pt x="2495" y="811"/>
                    </a:lnTo>
                    <a:lnTo>
                      <a:pt x="2483" y="813"/>
                    </a:lnTo>
                    <a:lnTo>
                      <a:pt x="2470" y="813"/>
                    </a:lnTo>
                    <a:lnTo>
                      <a:pt x="2457" y="811"/>
                    </a:lnTo>
                    <a:lnTo>
                      <a:pt x="2445" y="810"/>
                    </a:lnTo>
                    <a:lnTo>
                      <a:pt x="2433" y="810"/>
                    </a:lnTo>
                    <a:lnTo>
                      <a:pt x="2423" y="813"/>
                    </a:lnTo>
                    <a:lnTo>
                      <a:pt x="2411" y="816"/>
                    </a:lnTo>
                    <a:lnTo>
                      <a:pt x="2398" y="823"/>
                    </a:lnTo>
                    <a:lnTo>
                      <a:pt x="2387" y="831"/>
                    </a:lnTo>
                    <a:lnTo>
                      <a:pt x="2378" y="840"/>
                    </a:lnTo>
                    <a:lnTo>
                      <a:pt x="2376" y="851"/>
                    </a:lnTo>
                    <a:lnTo>
                      <a:pt x="2378" y="864"/>
                    </a:lnTo>
                    <a:lnTo>
                      <a:pt x="2381" y="866"/>
                    </a:lnTo>
                    <a:lnTo>
                      <a:pt x="2383" y="868"/>
                    </a:lnTo>
                    <a:lnTo>
                      <a:pt x="2386" y="868"/>
                    </a:lnTo>
                    <a:lnTo>
                      <a:pt x="2388" y="868"/>
                    </a:lnTo>
                    <a:lnTo>
                      <a:pt x="2391" y="866"/>
                    </a:lnTo>
                    <a:lnTo>
                      <a:pt x="2393" y="868"/>
                    </a:lnTo>
                    <a:lnTo>
                      <a:pt x="2398" y="869"/>
                    </a:lnTo>
                    <a:lnTo>
                      <a:pt x="2403" y="873"/>
                    </a:lnTo>
                    <a:lnTo>
                      <a:pt x="2408" y="876"/>
                    </a:lnTo>
                    <a:lnTo>
                      <a:pt x="2412" y="880"/>
                    </a:lnTo>
                    <a:lnTo>
                      <a:pt x="2440" y="910"/>
                    </a:lnTo>
                    <a:lnTo>
                      <a:pt x="2462" y="945"/>
                    </a:lnTo>
                    <a:lnTo>
                      <a:pt x="2467" y="954"/>
                    </a:lnTo>
                    <a:lnTo>
                      <a:pt x="2471" y="964"/>
                    </a:lnTo>
                    <a:lnTo>
                      <a:pt x="2473" y="975"/>
                    </a:lnTo>
                    <a:lnTo>
                      <a:pt x="2472" y="986"/>
                    </a:lnTo>
                    <a:lnTo>
                      <a:pt x="2468" y="996"/>
                    </a:lnTo>
                    <a:lnTo>
                      <a:pt x="2465" y="1006"/>
                    </a:lnTo>
                    <a:lnTo>
                      <a:pt x="2462" y="1014"/>
                    </a:lnTo>
                    <a:lnTo>
                      <a:pt x="2463" y="1024"/>
                    </a:lnTo>
                    <a:lnTo>
                      <a:pt x="2468" y="1034"/>
                    </a:lnTo>
                    <a:lnTo>
                      <a:pt x="2475" y="1042"/>
                    </a:lnTo>
                    <a:lnTo>
                      <a:pt x="2480" y="1049"/>
                    </a:lnTo>
                    <a:lnTo>
                      <a:pt x="2483" y="1058"/>
                    </a:lnTo>
                    <a:lnTo>
                      <a:pt x="2482" y="1068"/>
                    </a:lnTo>
                    <a:lnTo>
                      <a:pt x="2480" y="1073"/>
                    </a:lnTo>
                    <a:lnTo>
                      <a:pt x="2475" y="1080"/>
                    </a:lnTo>
                    <a:lnTo>
                      <a:pt x="2467" y="1086"/>
                    </a:lnTo>
                    <a:lnTo>
                      <a:pt x="2460" y="1091"/>
                    </a:lnTo>
                    <a:lnTo>
                      <a:pt x="2453" y="1092"/>
                    </a:lnTo>
                    <a:lnTo>
                      <a:pt x="2448" y="1090"/>
                    </a:lnTo>
                    <a:lnTo>
                      <a:pt x="2445" y="1083"/>
                    </a:lnTo>
                    <a:lnTo>
                      <a:pt x="2442" y="1078"/>
                    </a:lnTo>
                    <a:lnTo>
                      <a:pt x="2440" y="1073"/>
                    </a:lnTo>
                    <a:lnTo>
                      <a:pt x="2435" y="1069"/>
                    </a:lnTo>
                    <a:lnTo>
                      <a:pt x="2427" y="1069"/>
                    </a:lnTo>
                    <a:lnTo>
                      <a:pt x="2419" y="1071"/>
                    </a:lnTo>
                    <a:lnTo>
                      <a:pt x="2411" y="1073"/>
                    </a:lnTo>
                    <a:lnTo>
                      <a:pt x="2399" y="1076"/>
                    </a:lnTo>
                    <a:lnTo>
                      <a:pt x="2391" y="1076"/>
                    </a:lnTo>
                    <a:lnTo>
                      <a:pt x="2382" y="1075"/>
                    </a:lnTo>
                    <a:lnTo>
                      <a:pt x="2377" y="1068"/>
                    </a:lnTo>
                    <a:lnTo>
                      <a:pt x="2376" y="1064"/>
                    </a:lnTo>
                    <a:lnTo>
                      <a:pt x="2374" y="1062"/>
                    </a:lnTo>
                    <a:lnTo>
                      <a:pt x="2373" y="1058"/>
                    </a:lnTo>
                    <a:lnTo>
                      <a:pt x="2372" y="1057"/>
                    </a:lnTo>
                    <a:lnTo>
                      <a:pt x="2371" y="1054"/>
                    </a:lnTo>
                    <a:lnTo>
                      <a:pt x="2368" y="1053"/>
                    </a:lnTo>
                    <a:lnTo>
                      <a:pt x="2366" y="1053"/>
                    </a:lnTo>
                    <a:lnTo>
                      <a:pt x="2363" y="1053"/>
                    </a:lnTo>
                    <a:lnTo>
                      <a:pt x="2358" y="1053"/>
                    </a:lnTo>
                    <a:lnTo>
                      <a:pt x="2339" y="1057"/>
                    </a:lnTo>
                    <a:lnTo>
                      <a:pt x="2318" y="1058"/>
                    </a:lnTo>
                    <a:lnTo>
                      <a:pt x="2298" y="1057"/>
                    </a:lnTo>
                    <a:lnTo>
                      <a:pt x="2217" y="1056"/>
                    </a:lnTo>
                    <a:lnTo>
                      <a:pt x="2134" y="1051"/>
                    </a:lnTo>
                    <a:lnTo>
                      <a:pt x="2107" y="1046"/>
                    </a:lnTo>
                    <a:lnTo>
                      <a:pt x="2080" y="1037"/>
                    </a:lnTo>
                    <a:lnTo>
                      <a:pt x="2053" y="1028"/>
                    </a:lnTo>
                    <a:lnTo>
                      <a:pt x="2042" y="1027"/>
                    </a:lnTo>
                    <a:lnTo>
                      <a:pt x="2033" y="1028"/>
                    </a:lnTo>
                    <a:lnTo>
                      <a:pt x="2027" y="1032"/>
                    </a:lnTo>
                    <a:lnTo>
                      <a:pt x="2024" y="1039"/>
                    </a:lnTo>
                    <a:lnTo>
                      <a:pt x="2022" y="1048"/>
                    </a:lnTo>
                    <a:lnTo>
                      <a:pt x="2020" y="1059"/>
                    </a:lnTo>
                    <a:lnTo>
                      <a:pt x="2017" y="1068"/>
                    </a:lnTo>
                    <a:lnTo>
                      <a:pt x="2013" y="1073"/>
                    </a:lnTo>
                    <a:lnTo>
                      <a:pt x="2005" y="1076"/>
                    </a:lnTo>
                    <a:lnTo>
                      <a:pt x="1998" y="1075"/>
                    </a:lnTo>
                    <a:lnTo>
                      <a:pt x="1990" y="1072"/>
                    </a:lnTo>
                    <a:lnTo>
                      <a:pt x="1983" y="1068"/>
                    </a:lnTo>
                    <a:lnTo>
                      <a:pt x="1965" y="1063"/>
                    </a:lnTo>
                    <a:lnTo>
                      <a:pt x="1952" y="1061"/>
                    </a:lnTo>
                    <a:lnTo>
                      <a:pt x="1937" y="1062"/>
                    </a:lnTo>
                    <a:lnTo>
                      <a:pt x="1920" y="1064"/>
                    </a:lnTo>
                    <a:lnTo>
                      <a:pt x="1912" y="1066"/>
                    </a:lnTo>
                    <a:lnTo>
                      <a:pt x="1905" y="1064"/>
                    </a:lnTo>
                    <a:lnTo>
                      <a:pt x="1899" y="1063"/>
                    </a:lnTo>
                    <a:lnTo>
                      <a:pt x="1892" y="1059"/>
                    </a:lnTo>
                    <a:lnTo>
                      <a:pt x="1885" y="1061"/>
                    </a:lnTo>
                    <a:lnTo>
                      <a:pt x="1877" y="1064"/>
                    </a:lnTo>
                    <a:lnTo>
                      <a:pt x="1869" y="1072"/>
                    </a:lnTo>
                    <a:lnTo>
                      <a:pt x="1862" y="1081"/>
                    </a:lnTo>
                    <a:lnTo>
                      <a:pt x="1854" y="1087"/>
                    </a:lnTo>
                    <a:lnTo>
                      <a:pt x="1850" y="1092"/>
                    </a:lnTo>
                    <a:lnTo>
                      <a:pt x="1828" y="1118"/>
                    </a:lnTo>
                    <a:lnTo>
                      <a:pt x="1809" y="1145"/>
                    </a:lnTo>
                    <a:lnTo>
                      <a:pt x="1792" y="1175"/>
                    </a:lnTo>
                    <a:lnTo>
                      <a:pt x="1783" y="1189"/>
                    </a:lnTo>
                    <a:lnTo>
                      <a:pt x="1772" y="1201"/>
                    </a:lnTo>
                    <a:lnTo>
                      <a:pt x="1759" y="1212"/>
                    </a:lnTo>
                    <a:lnTo>
                      <a:pt x="1748" y="1225"/>
                    </a:lnTo>
                    <a:lnTo>
                      <a:pt x="1738" y="1239"/>
                    </a:lnTo>
                    <a:lnTo>
                      <a:pt x="1731" y="1253"/>
                    </a:lnTo>
                    <a:lnTo>
                      <a:pt x="1731" y="1259"/>
                    </a:lnTo>
                    <a:lnTo>
                      <a:pt x="1733" y="1266"/>
                    </a:lnTo>
                    <a:lnTo>
                      <a:pt x="1734" y="1274"/>
                    </a:lnTo>
                    <a:lnTo>
                      <a:pt x="1734" y="1281"/>
                    </a:lnTo>
                    <a:lnTo>
                      <a:pt x="1733" y="1284"/>
                    </a:lnTo>
                    <a:lnTo>
                      <a:pt x="1729" y="1285"/>
                    </a:lnTo>
                    <a:lnTo>
                      <a:pt x="1721" y="1286"/>
                    </a:lnTo>
                    <a:lnTo>
                      <a:pt x="1713" y="1286"/>
                    </a:lnTo>
                    <a:lnTo>
                      <a:pt x="1705" y="1285"/>
                    </a:lnTo>
                    <a:lnTo>
                      <a:pt x="1699" y="1283"/>
                    </a:lnTo>
                    <a:lnTo>
                      <a:pt x="1696" y="1280"/>
                    </a:lnTo>
                    <a:lnTo>
                      <a:pt x="1698" y="1274"/>
                    </a:lnTo>
                    <a:lnTo>
                      <a:pt x="1699" y="1273"/>
                    </a:lnTo>
                    <a:lnTo>
                      <a:pt x="1700" y="1270"/>
                    </a:lnTo>
                    <a:lnTo>
                      <a:pt x="1703" y="1269"/>
                    </a:lnTo>
                    <a:lnTo>
                      <a:pt x="1704" y="1266"/>
                    </a:lnTo>
                    <a:lnTo>
                      <a:pt x="1706" y="1264"/>
                    </a:lnTo>
                    <a:lnTo>
                      <a:pt x="1708" y="1261"/>
                    </a:lnTo>
                    <a:lnTo>
                      <a:pt x="1709" y="1260"/>
                    </a:lnTo>
                    <a:lnTo>
                      <a:pt x="1710" y="1258"/>
                    </a:lnTo>
                    <a:lnTo>
                      <a:pt x="1710" y="1256"/>
                    </a:lnTo>
                    <a:lnTo>
                      <a:pt x="1709" y="1255"/>
                    </a:lnTo>
                    <a:lnTo>
                      <a:pt x="1706" y="1255"/>
                    </a:lnTo>
                    <a:lnTo>
                      <a:pt x="1703" y="1255"/>
                    </a:lnTo>
                    <a:lnTo>
                      <a:pt x="1673" y="1259"/>
                    </a:lnTo>
                    <a:lnTo>
                      <a:pt x="1643" y="1263"/>
                    </a:lnTo>
                    <a:lnTo>
                      <a:pt x="1613" y="1265"/>
                    </a:lnTo>
                    <a:lnTo>
                      <a:pt x="1595" y="1263"/>
                    </a:lnTo>
                    <a:lnTo>
                      <a:pt x="1581" y="1258"/>
                    </a:lnTo>
                    <a:lnTo>
                      <a:pt x="1570" y="1249"/>
                    </a:lnTo>
                    <a:lnTo>
                      <a:pt x="1563" y="1239"/>
                    </a:lnTo>
                    <a:lnTo>
                      <a:pt x="1556" y="1226"/>
                    </a:lnTo>
                    <a:lnTo>
                      <a:pt x="1554" y="1211"/>
                    </a:lnTo>
                    <a:lnTo>
                      <a:pt x="1551" y="1196"/>
                    </a:lnTo>
                    <a:lnTo>
                      <a:pt x="1550" y="1179"/>
                    </a:lnTo>
                    <a:lnTo>
                      <a:pt x="1541" y="1182"/>
                    </a:lnTo>
                    <a:lnTo>
                      <a:pt x="1533" y="1185"/>
                    </a:lnTo>
                    <a:lnTo>
                      <a:pt x="1524" y="1187"/>
                    </a:lnTo>
                    <a:lnTo>
                      <a:pt x="1516" y="1185"/>
                    </a:lnTo>
                    <a:lnTo>
                      <a:pt x="1510" y="1179"/>
                    </a:lnTo>
                    <a:lnTo>
                      <a:pt x="1481" y="1126"/>
                    </a:lnTo>
                    <a:lnTo>
                      <a:pt x="1511" y="1123"/>
                    </a:lnTo>
                    <a:lnTo>
                      <a:pt x="1490" y="1043"/>
                    </a:lnTo>
                    <a:lnTo>
                      <a:pt x="1466" y="1072"/>
                    </a:lnTo>
                    <a:lnTo>
                      <a:pt x="1453" y="1051"/>
                    </a:lnTo>
                    <a:lnTo>
                      <a:pt x="1438" y="1028"/>
                    </a:lnTo>
                    <a:lnTo>
                      <a:pt x="1420" y="1008"/>
                    </a:lnTo>
                    <a:lnTo>
                      <a:pt x="1401" y="993"/>
                    </a:lnTo>
                    <a:lnTo>
                      <a:pt x="1389" y="988"/>
                    </a:lnTo>
                    <a:lnTo>
                      <a:pt x="1377" y="987"/>
                    </a:lnTo>
                    <a:lnTo>
                      <a:pt x="1366" y="984"/>
                    </a:lnTo>
                    <a:lnTo>
                      <a:pt x="1360" y="981"/>
                    </a:lnTo>
                    <a:lnTo>
                      <a:pt x="1355" y="977"/>
                    </a:lnTo>
                    <a:lnTo>
                      <a:pt x="1350" y="972"/>
                    </a:lnTo>
                    <a:lnTo>
                      <a:pt x="1345" y="968"/>
                    </a:lnTo>
                    <a:lnTo>
                      <a:pt x="1342" y="967"/>
                    </a:lnTo>
                    <a:lnTo>
                      <a:pt x="1339" y="969"/>
                    </a:lnTo>
                    <a:lnTo>
                      <a:pt x="1337" y="977"/>
                    </a:lnTo>
                    <a:lnTo>
                      <a:pt x="1335" y="988"/>
                    </a:lnTo>
                    <a:lnTo>
                      <a:pt x="1329" y="996"/>
                    </a:lnTo>
                    <a:lnTo>
                      <a:pt x="1321" y="1001"/>
                    </a:lnTo>
                    <a:lnTo>
                      <a:pt x="1312" y="1002"/>
                    </a:lnTo>
                    <a:lnTo>
                      <a:pt x="1302" y="1002"/>
                    </a:lnTo>
                    <a:lnTo>
                      <a:pt x="1291" y="1001"/>
                    </a:lnTo>
                    <a:lnTo>
                      <a:pt x="1281" y="1001"/>
                    </a:lnTo>
                    <a:lnTo>
                      <a:pt x="1166" y="996"/>
                    </a:lnTo>
                    <a:lnTo>
                      <a:pt x="1149" y="994"/>
                    </a:lnTo>
                    <a:lnTo>
                      <a:pt x="1134" y="989"/>
                    </a:lnTo>
                    <a:lnTo>
                      <a:pt x="1122" y="982"/>
                    </a:lnTo>
                    <a:lnTo>
                      <a:pt x="1112" y="969"/>
                    </a:lnTo>
                    <a:lnTo>
                      <a:pt x="1105" y="952"/>
                    </a:lnTo>
                    <a:lnTo>
                      <a:pt x="1101" y="940"/>
                    </a:lnTo>
                    <a:lnTo>
                      <a:pt x="1099" y="928"/>
                    </a:lnTo>
                    <a:lnTo>
                      <a:pt x="1100" y="915"/>
                    </a:lnTo>
                    <a:lnTo>
                      <a:pt x="1102" y="910"/>
                    </a:lnTo>
                    <a:lnTo>
                      <a:pt x="1106" y="905"/>
                    </a:lnTo>
                    <a:lnTo>
                      <a:pt x="1109" y="900"/>
                    </a:lnTo>
                    <a:lnTo>
                      <a:pt x="1110" y="893"/>
                    </a:lnTo>
                    <a:lnTo>
                      <a:pt x="1107" y="879"/>
                    </a:lnTo>
                    <a:lnTo>
                      <a:pt x="1102" y="864"/>
                    </a:lnTo>
                    <a:lnTo>
                      <a:pt x="1096" y="849"/>
                    </a:lnTo>
                    <a:lnTo>
                      <a:pt x="1086" y="835"/>
                    </a:lnTo>
                    <a:lnTo>
                      <a:pt x="1074" y="825"/>
                    </a:lnTo>
                    <a:lnTo>
                      <a:pt x="1060" y="821"/>
                    </a:lnTo>
                    <a:lnTo>
                      <a:pt x="1066" y="818"/>
                    </a:lnTo>
                    <a:lnTo>
                      <a:pt x="1069" y="815"/>
                    </a:lnTo>
                    <a:lnTo>
                      <a:pt x="1071" y="814"/>
                    </a:lnTo>
                    <a:lnTo>
                      <a:pt x="1071" y="811"/>
                    </a:lnTo>
                    <a:lnTo>
                      <a:pt x="1071" y="809"/>
                    </a:lnTo>
                    <a:lnTo>
                      <a:pt x="1069" y="806"/>
                    </a:lnTo>
                    <a:lnTo>
                      <a:pt x="1066" y="805"/>
                    </a:lnTo>
                    <a:lnTo>
                      <a:pt x="1062" y="803"/>
                    </a:lnTo>
                    <a:lnTo>
                      <a:pt x="1057" y="801"/>
                    </a:lnTo>
                    <a:lnTo>
                      <a:pt x="1050" y="796"/>
                    </a:lnTo>
                    <a:lnTo>
                      <a:pt x="1046" y="789"/>
                    </a:lnTo>
                    <a:lnTo>
                      <a:pt x="1045" y="781"/>
                    </a:lnTo>
                    <a:lnTo>
                      <a:pt x="1045" y="772"/>
                    </a:lnTo>
                    <a:lnTo>
                      <a:pt x="1043" y="760"/>
                    </a:lnTo>
                    <a:lnTo>
                      <a:pt x="1038" y="752"/>
                    </a:lnTo>
                    <a:lnTo>
                      <a:pt x="1031" y="749"/>
                    </a:lnTo>
                    <a:lnTo>
                      <a:pt x="1022" y="749"/>
                    </a:lnTo>
                    <a:lnTo>
                      <a:pt x="1012" y="750"/>
                    </a:lnTo>
                    <a:lnTo>
                      <a:pt x="1002" y="752"/>
                    </a:lnTo>
                    <a:lnTo>
                      <a:pt x="991" y="754"/>
                    </a:lnTo>
                    <a:lnTo>
                      <a:pt x="980" y="756"/>
                    </a:lnTo>
                    <a:lnTo>
                      <a:pt x="971" y="755"/>
                    </a:lnTo>
                    <a:lnTo>
                      <a:pt x="965" y="752"/>
                    </a:lnTo>
                    <a:lnTo>
                      <a:pt x="960" y="747"/>
                    </a:lnTo>
                    <a:lnTo>
                      <a:pt x="957" y="741"/>
                    </a:lnTo>
                    <a:lnTo>
                      <a:pt x="955" y="736"/>
                    </a:lnTo>
                    <a:lnTo>
                      <a:pt x="952" y="734"/>
                    </a:lnTo>
                    <a:lnTo>
                      <a:pt x="948" y="734"/>
                    </a:lnTo>
                    <a:lnTo>
                      <a:pt x="942" y="737"/>
                    </a:lnTo>
                    <a:lnTo>
                      <a:pt x="933" y="745"/>
                    </a:lnTo>
                    <a:lnTo>
                      <a:pt x="927" y="747"/>
                    </a:lnTo>
                    <a:lnTo>
                      <a:pt x="922" y="746"/>
                    </a:lnTo>
                    <a:lnTo>
                      <a:pt x="918" y="742"/>
                    </a:lnTo>
                    <a:lnTo>
                      <a:pt x="916" y="739"/>
                    </a:lnTo>
                    <a:lnTo>
                      <a:pt x="913" y="732"/>
                    </a:lnTo>
                    <a:lnTo>
                      <a:pt x="912" y="729"/>
                    </a:lnTo>
                    <a:lnTo>
                      <a:pt x="910" y="725"/>
                    </a:lnTo>
                    <a:lnTo>
                      <a:pt x="907" y="724"/>
                    </a:lnTo>
                    <a:lnTo>
                      <a:pt x="905" y="727"/>
                    </a:lnTo>
                    <a:lnTo>
                      <a:pt x="905" y="736"/>
                    </a:lnTo>
                    <a:lnTo>
                      <a:pt x="905" y="749"/>
                    </a:lnTo>
                    <a:lnTo>
                      <a:pt x="907" y="762"/>
                    </a:lnTo>
                    <a:lnTo>
                      <a:pt x="908" y="776"/>
                    </a:lnTo>
                    <a:lnTo>
                      <a:pt x="908" y="790"/>
                    </a:lnTo>
                    <a:lnTo>
                      <a:pt x="907" y="800"/>
                    </a:lnTo>
                    <a:lnTo>
                      <a:pt x="905" y="808"/>
                    </a:lnTo>
                    <a:lnTo>
                      <a:pt x="902" y="806"/>
                    </a:lnTo>
                    <a:lnTo>
                      <a:pt x="898" y="800"/>
                    </a:lnTo>
                    <a:lnTo>
                      <a:pt x="895" y="791"/>
                    </a:lnTo>
                    <a:lnTo>
                      <a:pt x="891" y="784"/>
                    </a:lnTo>
                    <a:lnTo>
                      <a:pt x="887" y="776"/>
                    </a:lnTo>
                    <a:lnTo>
                      <a:pt x="886" y="771"/>
                    </a:lnTo>
                    <a:lnTo>
                      <a:pt x="881" y="765"/>
                    </a:lnTo>
                    <a:lnTo>
                      <a:pt x="878" y="765"/>
                    </a:lnTo>
                    <a:lnTo>
                      <a:pt x="876" y="769"/>
                    </a:lnTo>
                    <a:lnTo>
                      <a:pt x="875" y="775"/>
                    </a:lnTo>
                    <a:lnTo>
                      <a:pt x="873" y="782"/>
                    </a:lnTo>
                    <a:lnTo>
                      <a:pt x="872" y="790"/>
                    </a:lnTo>
                    <a:lnTo>
                      <a:pt x="872" y="797"/>
                    </a:lnTo>
                    <a:lnTo>
                      <a:pt x="872" y="801"/>
                    </a:lnTo>
                    <a:lnTo>
                      <a:pt x="866" y="809"/>
                    </a:lnTo>
                    <a:lnTo>
                      <a:pt x="855" y="816"/>
                    </a:lnTo>
                    <a:lnTo>
                      <a:pt x="840" y="821"/>
                    </a:lnTo>
                    <a:lnTo>
                      <a:pt x="823" y="826"/>
                    </a:lnTo>
                    <a:lnTo>
                      <a:pt x="808" y="831"/>
                    </a:lnTo>
                    <a:lnTo>
                      <a:pt x="795" y="835"/>
                    </a:lnTo>
                    <a:lnTo>
                      <a:pt x="785" y="840"/>
                    </a:lnTo>
                    <a:lnTo>
                      <a:pt x="768" y="851"/>
                    </a:lnTo>
                    <a:lnTo>
                      <a:pt x="760" y="864"/>
                    </a:lnTo>
                    <a:lnTo>
                      <a:pt x="756" y="878"/>
                    </a:lnTo>
                    <a:lnTo>
                      <a:pt x="757" y="894"/>
                    </a:lnTo>
                    <a:lnTo>
                      <a:pt x="761" y="912"/>
                    </a:lnTo>
                    <a:lnTo>
                      <a:pt x="790" y="1024"/>
                    </a:lnTo>
                    <a:lnTo>
                      <a:pt x="838" y="1217"/>
                    </a:lnTo>
                    <a:lnTo>
                      <a:pt x="823" y="1216"/>
                    </a:lnTo>
                    <a:lnTo>
                      <a:pt x="808" y="1216"/>
                    </a:lnTo>
                    <a:lnTo>
                      <a:pt x="792" y="1215"/>
                    </a:lnTo>
                    <a:lnTo>
                      <a:pt x="777" y="1212"/>
                    </a:lnTo>
                    <a:lnTo>
                      <a:pt x="763" y="1205"/>
                    </a:lnTo>
                    <a:lnTo>
                      <a:pt x="752" y="1195"/>
                    </a:lnTo>
                    <a:lnTo>
                      <a:pt x="742" y="1181"/>
                    </a:lnTo>
                    <a:lnTo>
                      <a:pt x="733" y="1167"/>
                    </a:lnTo>
                    <a:lnTo>
                      <a:pt x="725" y="1155"/>
                    </a:lnTo>
                    <a:lnTo>
                      <a:pt x="713" y="1142"/>
                    </a:lnTo>
                    <a:lnTo>
                      <a:pt x="694" y="1131"/>
                    </a:lnTo>
                    <a:lnTo>
                      <a:pt x="674" y="1123"/>
                    </a:lnTo>
                    <a:lnTo>
                      <a:pt x="653" y="1121"/>
                    </a:lnTo>
                    <a:lnTo>
                      <a:pt x="633" y="1123"/>
                    </a:lnTo>
                    <a:lnTo>
                      <a:pt x="616" y="1132"/>
                    </a:lnTo>
                    <a:lnTo>
                      <a:pt x="599" y="1145"/>
                    </a:lnTo>
                    <a:lnTo>
                      <a:pt x="586" y="1164"/>
                    </a:lnTo>
                    <a:lnTo>
                      <a:pt x="582" y="1171"/>
                    </a:lnTo>
                    <a:lnTo>
                      <a:pt x="579" y="1179"/>
                    </a:lnTo>
                    <a:lnTo>
                      <a:pt x="576" y="1184"/>
                    </a:lnTo>
                    <a:lnTo>
                      <a:pt x="572" y="1186"/>
                    </a:lnTo>
                    <a:lnTo>
                      <a:pt x="566" y="1186"/>
                    </a:lnTo>
                    <a:lnTo>
                      <a:pt x="557" y="1181"/>
                    </a:lnTo>
                    <a:lnTo>
                      <a:pt x="548" y="1174"/>
                    </a:lnTo>
                    <a:lnTo>
                      <a:pt x="542" y="1164"/>
                    </a:lnTo>
                    <a:lnTo>
                      <a:pt x="538" y="1152"/>
                    </a:lnTo>
                    <a:lnTo>
                      <a:pt x="537" y="1136"/>
                    </a:lnTo>
                    <a:lnTo>
                      <a:pt x="538" y="1121"/>
                    </a:lnTo>
                    <a:lnTo>
                      <a:pt x="543" y="1115"/>
                    </a:lnTo>
                    <a:lnTo>
                      <a:pt x="548" y="1110"/>
                    </a:lnTo>
                    <a:lnTo>
                      <a:pt x="553" y="1103"/>
                    </a:lnTo>
                    <a:lnTo>
                      <a:pt x="557" y="1097"/>
                    </a:lnTo>
                    <a:lnTo>
                      <a:pt x="558" y="1091"/>
                    </a:lnTo>
                    <a:lnTo>
                      <a:pt x="558" y="1080"/>
                    </a:lnTo>
                    <a:lnTo>
                      <a:pt x="559" y="1068"/>
                    </a:lnTo>
                    <a:lnTo>
                      <a:pt x="559" y="1056"/>
                    </a:lnTo>
                    <a:lnTo>
                      <a:pt x="558" y="1047"/>
                    </a:lnTo>
                    <a:lnTo>
                      <a:pt x="556" y="1041"/>
                    </a:lnTo>
                    <a:lnTo>
                      <a:pt x="548" y="1038"/>
                    </a:lnTo>
                    <a:lnTo>
                      <a:pt x="538" y="1038"/>
                    </a:lnTo>
                    <a:lnTo>
                      <a:pt x="528" y="1039"/>
                    </a:lnTo>
                    <a:lnTo>
                      <a:pt x="518" y="1042"/>
                    </a:lnTo>
                    <a:lnTo>
                      <a:pt x="511" y="1044"/>
                    </a:lnTo>
                    <a:lnTo>
                      <a:pt x="502" y="1047"/>
                    </a:lnTo>
                    <a:lnTo>
                      <a:pt x="493" y="1049"/>
                    </a:lnTo>
                    <a:lnTo>
                      <a:pt x="483" y="1051"/>
                    </a:lnTo>
                    <a:lnTo>
                      <a:pt x="474" y="1051"/>
                    </a:lnTo>
                    <a:lnTo>
                      <a:pt x="467" y="1047"/>
                    </a:lnTo>
                    <a:lnTo>
                      <a:pt x="464" y="1042"/>
                    </a:lnTo>
                    <a:lnTo>
                      <a:pt x="464" y="1036"/>
                    </a:lnTo>
                    <a:lnTo>
                      <a:pt x="466" y="1029"/>
                    </a:lnTo>
                    <a:lnTo>
                      <a:pt x="468" y="1023"/>
                    </a:lnTo>
                    <a:lnTo>
                      <a:pt x="471" y="1017"/>
                    </a:lnTo>
                    <a:lnTo>
                      <a:pt x="468" y="1012"/>
                    </a:lnTo>
                    <a:lnTo>
                      <a:pt x="463" y="1009"/>
                    </a:lnTo>
                    <a:lnTo>
                      <a:pt x="449" y="1007"/>
                    </a:lnTo>
                    <a:lnTo>
                      <a:pt x="437" y="1006"/>
                    </a:lnTo>
                    <a:lnTo>
                      <a:pt x="426" y="1003"/>
                    </a:lnTo>
                    <a:lnTo>
                      <a:pt x="414" y="997"/>
                    </a:lnTo>
                    <a:lnTo>
                      <a:pt x="406" y="986"/>
                    </a:lnTo>
                    <a:lnTo>
                      <a:pt x="399" y="972"/>
                    </a:lnTo>
                    <a:lnTo>
                      <a:pt x="392" y="960"/>
                    </a:lnTo>
                    <a:lnTo>
                      <a:pt x="384" y="950"/>
                    </a:lnTo>
                    <a:lnTo>
                      <a:pt x="374" y="944"/>
                    </a:lnTo>
                    <a:lnTo>
                      <a:pt x="362" y="939"/>
                    </a:lnTo>
                    <a:lnTo>
                      <a:pt x="347" y="937"/>
                    </a:lnTo>
                    <a:lnTo>
                      <a:pt x="334" y="937"/>
                    </a:lnTo>
                    <a:lnTo>
                      <a:pt x="322" y="935"/>
                    </a:lnTo>
                    <a:lnTo>
                      <a:pt x="312" y="933"/>
                    </a:lnTo>
                    <a:lnTo>
                      <a:pt x="303" y="925"/>
                    </a:lnTo>
                    <a:lnTo>
                      <a:pt x="297" y="915"/>
                    </a:lnTo>
                    <a:lnTo>
                      <a:pt x="297" y="907"/>
                    </a:lnTo>
                    <a:lnTo>
                      <a:pt x="302" y="902"/>
                    </a:lnTo>
                    <a:lnTo>
                      <a:pt x="309" y="899"/>
                    </a:lnTo>
                    <a:lnTo>
                      <a:pt x="318" y="898"/>
                    </a:lnTo>
                    <a:lnTo>
                      <a:pt x="328" y="898"/>
                    </a:lnTo>
                    <a:lnTo>
                      <a:pt x="337" y="898"/>
                    </a:lnTo>
                    <a:lnTo>
                      <a:pt x="343" y="898"/>
                    </a:lnTo>
                    <a:lnTo>
                      <a:pt x="350" y="899"/>
                    </a:lnTo>
                    <a:lnTo>
                      <a:pt x="362" y="899"/>
                    </a:lnTo>
                    <a:lnTo>
                      <a:pt x="373" y="900"/>
                    </a:lnTo>
                    <a:lnTo>
                      <a:pt x="384" y="899"/>
                    </a:lnTo>
                    <a:lnTo>
                      <a:pt x="393" y="897"/>
                    </a:lnTo>
                    <a:lnTo>
                      <a:pt x="401" y="892"/>
                    </a:lnTo>
                    <a:lnTo>
                      <a:pt x="403" y="888"/>
                    </a:lnTo>
                    <a:lnTo>
                      <a:pt x="403" y="885"/>
                    </a:lnTo>
                    <a:lnTo>
                      <a:pt x="403" y="884"/>
                    </a:lnTo>
                    <a:lnTo>
                      <a:pt x="402" y="883"/>
                    </a:lnTo>
                    <a:lnTo>
                      <a:pt x="401" y="881"/>
                    </a:lnTo>
                    <a:lnTo>
                      <a:pt x="398" y="881"/>
                    </a:lnTo>
                    <a:lnTo>
                      <a:pt x="396" y="881"/>
                    </a:lnTo>
                    <a:lnTo>
                      <a:pt x="393" y="881"/>
                    </a:lnTo>
                    <a:lnTo>
                      <a:pt x="389" y="881"/>
                    </a:lnTo>
                    <a:lnTo>
                      <a:pt x="387" y="881"/>
                    </a:lnTo>
                    <a:lnTo>
                      <a:pt x="378" y="880"/>
                    </a:lnTo>
                    <a:lnTo>
                      <a:pt x="368" y="879"/>
                    </a:lnTo>
                    <a:lnTo>
                      <a:pt x="359" y="874"/>
                    </a:lnTo>
                    <a:lnTo>
                      <a:pt x="353" y="868"/>
                    </a:lnTo>
                    <a:lnTo>
                      <a:pt x="350" y="859"/>
                    </a:lnTo>
                    <a:lnTo>
                      <a:pt x="353" y="844"/>
                    </a:lnTo>
                    <a:lnTo>
                      <a:pt x="360" y="830"/>
                    </a:lnTo>
                    <a:lnTo>
                      <a:pt x="372" y="819"/>
                    </a:lnTo>
                    <a:lnTo>
                      <a:pt x="381" y="814"/>
                    </a:lnTo>
                    <a:lnTo>
                      <a:pt x="387" y="811"/>
                    </a:lnTo>
                    <a:lnTo>
                      <a:pt x="393" y="813"/>
                    </a:lnTo>
                    <a:lnTo>
                      <a:pt x="399" y="814"/>
                    </a:lnTo>
                    <a:lnTo>
                      <a:pt x="406" y="816"/>
                    </a:lnTo>
                    <a:lnTo>
                      <a:pt x="414" y="816"/>
                    </a:lnTo>
                    <a:lnTo>
                      <a:pt x="422" y="814"/>
                    </a:lnTo>
                    <a:lnTo>
                      <a:pt x="428" y="810"/>
                    </a:lnTo>
                    <a:lnTo>
                      <a:pt x="434" y="806"/>
                    </a:lnTo>
                    <a:lnTo>
                      <a:pt x="442" y="806"/>
                    </a:lnTo>
                    <a:lnTo>
                      <a:pt x="452" y="810"/>
                    </a:lnTo>
                    <a:lnTo>
                      <a:pt x="462" y="818"/>
                    </a:lnTo>
                    <a:lnTo>
                      <a:pt x="471" y="825"/>
                    </a:lnTo>
                    <a:lnTo>
                      <a:pt x="479" y="834"/>
                    </a:lnTo>
                    <a:lnTo>
                      <a:pt x="491" y="839"/>
                    </a:lnTo>
                    <a:lnTo>
                      <a:pt x="494" y="840"/>
                    </a:lnTo>
                    <a:lnTo>
                      <a:pt x="499" y="840"/>
                    </a:lnTo>
                    <a:lnTo>
                      <a:pt x="503" y="840"/>
                    </a:lnTo>
                    <a:lnTo>
                      <a:pt x="506" y="840"/>
                    </a:lnTo>
                    <a:lnTo>
                      <a:pt x="507" y="838"/>
                    </a:lnTo>
                    <a:lnTo>
                      <a:pt x="508" y="835"/>
                    </a:lnTo>
                    <a:lnTo>
                      <a:pt x="507" y="833"/>
                    </a:lnTo>
                    <a:lnTo>
                      <a:pt x="506" y="829"/>
                    </a:lnTo>
                    <a:lnTo>
                      <a:pt x="502" y="824"/>
                    </a:lnTo>
                    <a:lnTo>
                      <a:pt x="498" y="818"/>
                    </a:lnTo>
                    <a:lnTo>
                      <a:pt x="498" y="813"/>
                    </a:lnTo>
                    <a:lnTo>
                      <a:pt x="502" y="808"/>
                    </a:lnTo>
                    <a:lnTo>
                      <a:pt x="507" y="804"/>
                    </a:lnTo>
                    <a:lnTo>
                      <a:pt x="513" y="800"/>
                    </a:lnTo>
                    <a:lnTo>
                      <a:pt x="519" y="795"/>
                    </a:lnTo>
                    <a:lnTo>
                      <a:pt x="522" y="789"/>
                    </a:lnTo>
                    <a:lnTo>
                      <a:pt x="519" y="782"/>
                    </a:lnTo>
                    <a:lnTo>
                      <a:pt x="513" y="776"/>
                    </a:lnTo>
                    <a:lnTo>
                      <a:pt x="507" y="767"/>
                    </a:lnTo>
                    <a:lnTo>
                      <a:pt x="503" y="757"/>
                    </a:lnTo>
                    <a:lnTo>
                      <a:pt x="503" y="747"/>
                    </a:lnTo>
                    <a:lnTo>
                      <a:pt x="502" y="739"/>
                    </a:lnTo>
                    <a:lnTo>
                      <a:pt x="498" y="734"/>
                    </a:lnTo>
                    <a:lnTo>
                      <a:pt x="493" y="730"/>
                    </a:lnTo>
                    <a:lnTo>
                      <a:pt x="486" y="725"/>
                    </a:lnTo>
                    <a:lnTo>
                      <a:pt x="482" y="720"/>
                    </a:lnTo>
                    <a:lnTo>
                      <a:pt x="481" y="712"/>
                    </a:lnTo>
                    <a:lnTo>
                      <a:pt x="481" y="705"/>
                    </a:lnTo>
                    <a:lnTo>
                      <a:pt x="481" y="697"/>
                    </a:lnTo>
                    <a:lnTo>
                      <a:pt x="478" y="691"/>
                    </a:lnTo>
                    <a:lnTo>
                      <a:pt x="471" y="685"/>
                    </a:lnTo>
                    <a:lnTo>
                      <a:pt x="464" y="680"/>
                    </a:lnTo>
                    <a:lnTo>
                      <a:pt x="461" y="672"/>
                    </a:lnTo>
                    <a:lnTo>
                      <a:pt x="459" y="663"/>
                    </a:lnTo>
                    <a:lnTo>
                      <a:pt x="457" y="656"/>
                    </a:lnTo>
                    <a:lnTo>
                      <a:pt x="452" y="645"/>
                    </a:lnTo>
                    <a:lnTo>
                      <a:pt x="443" y="637"/>
                    </a:lnTo>
                    <a:lnTo>
                      <a:pt x="432" y="633"/>
                    </a:lnTo>
                    <a:lnTo>
                      <a:pt x="419" y="632"/>
                    </a:lnTo>
                    <a:lnTo>
                      <a:pt x="407" y="633"/>
                    </a:lnTo>
                    <a:lnTo>
                      <a:pt x="393" y="636"/>
                    </a:lnTo>
                    <a:lnTo>
                      <a:pt x="379" y="640"/>
                    </a:lnTo>
                    <a:lnTo>
                      <a:pt x="367" y="642"/>
                    </a:lnTo>
                    <a:lnTo>
                      <a:pt x="355" y="645"/>
                    </a:lnTo>
                    <a:lnTo>
                      <a:pt x="345" y="645"/>
                    </a:lnTo>
                    <a:lnTo>
                      <a:pt x="335" y="646"/>
                    </a:lnTo>
                    <a:lnTo>
                      <a:pt x="327" y="648"/>
                    </a:lnTo>
                    <a:lnTo>
                      <a:pt x="319" y="655"/>
                    </a:lnTo>
                    <a:lnTo>
                      <a:pt x="310" y="666"/>
                    </a:lnTo>
                    <a:lnTo>
                      <a:pt x="299" y="672"/>
                    </a:lnTo>
                    <a:lnTo>
                      <a:pt x="287" y="678"/>
                    </a:lnTo>
                    <a:lnTo>
                      <a:pt x="274" y="683"/>
                    </a:lnTo>
                    <a:lnTo>
                      <a:pt x="262" y="690"/>
                    </a:lnTo>
                    <a:lnTo>
                      <a:pt x="245" y="701"/>
                    </a:lnTo>
                    <a:lnTo>
                      <a:pt x="229" y="714"/>
                    </a:lnTo>
                    <a:lnTo>
                      <a:pt x="210" y="722"/>
                    </a:lnTo>
                    <a:lnTo>
                      <a:pt x="210" y="715"/>
                    </a:lnTo>
                    <a:lnTo>
                      <a:pt x="207" y="710"/>
                    </a:lnTo>
                    <a:lnTo>
                      <a:pt x="202" y="706"/>
                    </a:lnTo>
                    <a:lnTo>
                      <a:pt x="197" y="702"/>
                    </a:lnTo>
                    <a:lnTo>
                      <a:pt x="193" y="698"/>
                    </a:lnTo>
                    <a:lnTo>
                      <a:pt x="192" y="696"/>
                    </a:lnTo>
                    <a:lnTo>
                      <a:pt x="193" y="691"/>
                    </a:lnTo>
                    <a:lnTo>
                      <a:pt x="200" y="686"/>
                    </a:lnTo>
                    <a:lnTo>
                      <a:pt x="207" y="678"/>
                    </a:lnTo>
                    <a:lnTo>
                      <a:pt x="207" y="668"/>
                    </a:lnTo>
                    <a:lnTo>
                      <a:pt x="202" y="660"/>
                    </a:lnTo>
                    <a:lnTo>
                      <a:pt x="193" y="650"/>
                    </a:lnTo>
                    <a:lnTo>
                      <a:pt x="183" y="640"/>
                    </a:lnTo>
                    <a:lnTo>
                      <a:pt x="172" y="631"/>
                    </a:lnTo>
                    <a:lnTo>
                      <a:pt x="160" y="622"/>
                    </a:lnTo>
                    <a:lnTo>
                      <a:pt x="150" y="617"/>
                    </a:lnTo>
                    <a:lnTo>
                      <a:pt x="144" y="613"/>
                    </a:lnTo>
                    <a:lnTo>
                      <a:pt x="132" y="608"/>
                    </a:lnTo>
                    <a:lnTo>
                      <a:pt x="120" y="606"/>
                    </a:lnTo>
                    <a:lnTo>
                      <a:pt x="108" y="603"/>
                    </a:lnTo>
                    <a:lnTo>
                      <a:pt x="100" y="601"/>
                    </a:lnTo>
                    <a:lnTo>
                      <a:pt x="95" y="594"/>
                    </a:lnTo>
                    <a:lnTo>
                      <a:pt x="90" y="589"/>
                    </a:lnTo>
                    <a:lnTo>
                      <a:pt x="85" y="587"/>
                    </a:lnTo>
                    <a:lnTo>
                      <a:pt x="78" y="588"/>
                    </a:lnTo>
                    <a:lnTo>
                      <a:pt x="72" y="592"/>
                    </a:lnTo>
                    <a:lnTo>
                      <a:pt x="64" y="598"/>
                    </a:lnTo>
                    <a:lnTo>
                      <a:pt x="57" y="602"/>
                    </a:lnTo>
                    <a:lnTo>
                      <a:pt x="49" y="601"/>
                    </a:lnTo>
                    <a:lnTo>
                      <a:pt x="43" y="594"/>
                    </a:lnTo>
                    <a:lnTo>
                      <a:pt x="39" y="586"/>
                    </a:lnTo>
                    <a:lnTo>
                      <a:pt x="37" y="577"/>
                    </a:lnTo>
                    <a:lnTo>
                      <a:pt x="35" y="568"/>
                    </a:lnTo>
                    <a:lnTo>
                      <a:pt x="32" y="559"/>
                    </a:lnTo>
                    <a:lnTo>
                      <a:pt x="25" y="552"/>
                    </a:lnTo>
                    <a:lnTo>
                      <a:pt x="19" y="549"/>
                    </a:lnTo>
                    <a:lnTo>
                      <a:pt x="11" y="547"/>
                    </a:lnTo>
                    <a:lnTo>
                      <a:pt x="5" y="543"/>
                    </a:lnTo>
                    <a:lnTo>
                      <a:pt x="1" y="538"/>
                    </a:lnTo>
                    <a:lnTo>
                      <a:pt x="0" y="528"/>
                    </a:lnTo>
                    <a:lnTo>
                      <a:pt x="3" y="515"/>
                    </a:lnTo>
                    <a:lnTo>
                      <a:pt x="8" y="503"/>
                    </a:lnTo>
                    <a:lnTo>
                      <a:pt x="14" y="492"/>
                    </a:lnTo>
                    <a:lnTo>
                      <a:pt x="19" y="480"/>
                    </a:lnTo>
                    <a:lnTo>
                      <a:pt x="24" y="470"/>
                    </a:lnTo>
                    <a:lnTo>
                      <a:pt x="27" y="459"/>
                    </a:lnTo>
                    <a:lnTo>
                      <a:pt x="27" y="449"/>
                    </a:lnTo>
                    <a:lnTo>
                      <a:pt x="23" y="439"/>
                    </a:lnTo>
                    <a:lnTo>
                      <a:pt x="19" y="430"/>
                    </a:lnTo>
                    <a:lnTo>
                      <a:pt x="19" y="421"/>
                    </a:lnTo>
                    <a:lnTo>
                      <a:pt x="23" y="413"/>
                    </a:lnTo>
                    <a:lnTo>
                      <a:pt x="27" y="404"/>
                    </a:lnTo>
                    <a:lnTo>
                      <a:pt x="27" y="399"/>
                    </a:lnTo>
                    <a:lnTo>
                      <a:pt x="28" y="391"/>
                    </a:lnTo>
                    <a:lnTo>
                      <a:pt x="30" y="381"/>
                    </a:lnTo>
                    <a:lnTo>
                      <a:pt x="32" y="371"/>
                    </a:lnTo>
                    <a:lnTo>
                      <a:pt x="34" y="363"/>
                    </a:lnTo>
                    <a:lnTo>
                      <a:pt x="38" y="358"/>
                    </a:lnTo>
                    <a:lnTo>
                      <a:pt x="42" y="358"/>
                    </a:lnTo>
                    <a:lnTo>
                      <a:pt x="53" y="368"/>
                    </a:lnTo>
                    <a:lnTo>
                      <a:pt x="60" y="380"/>
                    </a:lnTo>
                    <a:lnTo>
                      <a:pt x="67" y="394"/>
                    </a:lnTo>
                    <a:lnTo>
                      <a:pt x="73" y="408"/>
                    </a:lnTo>
                    <a:lnTo>
                      <a:pt x="80" y="419"/>
                    </a:lnTo>
                    <a:lnTo>
                      <a:pt x="88" y="424"/>
                    </a:lnTo>
                    <a:lnTo>
                      <a:pt x="98" y="426"/>
                    </a:lnTo>
                    <a:lnTo>
                      <a:pt x="108" y="424"/>
                    </a:lnTo>
                    <a:lnTo>
                      <a:pt x="115" y="419"/>
                    </a:lnTo>
                    <a:lnTo>
                      <a:pt x="120" y="410"/>
                    </a:lnTo>
                    <a:lnTo>
                      <a:pt x="119" y="399"/>
                    </a:lnTo>
                    <a:lnTo>
                      <a:pt x="114" y="389"/>
                    </a:lnTo>
                    <a:lnTo>
                      <a:pt x="105" y="378"/>
                    </a:lnTo>
                    <a:lnTo>
                      <a:pt x="95" y="368"/>
                    </a:lnTo>
                    <a:lnTo>
                      <a:pt x="85" y="359"/>
                    </a:lnTo>
                    <a:lnTo>
                      <a:pt x="77" y="351"/>
                    </a:lnTo>
                    <a:lnTo>
                      <a:pt x="85" y="351"/>
                    </a:lnTo>
                    <a:lnTo>
                      <a:pt x="94" y="352"/>
                    </a:lnTo>
                    <a:lnTo>
                      <a:pt x="102" y="356"/>
                    </a:lnTo>
                    <a:lnTo>
                      <a:pt x="108" y="359"/>
                    </a:lnTo>
                    <a:lnTo>
                      <a:pt x="114" y="358"/>
                    </a:lnTo>
                    <a:lnTo>
                      <a:pt x="120" y="352"/>
                    </a:lnTo>
                    <a:lnTo>
                      <a:pt x="129" y="339"/>
                    </a:lnTo>
                    <a:lnTo>
                      <a:pt x="140" y="326"/>
                    </a:lnTo>
                    <a:lnTo>
                      <a:pt x="152" y="315"/>
                    </a:lnTo>
                    <a:lnTo>
                      <a:pt x="160" y="302"/>
                    </a:lnTo>
                    <a:lnTo>
                      <a:pt x="165" y="289"/>
                    </a:lnTo>
                    <a:lnTo>
                      <a:pt x="167" y="272"/>
                    </a:lnTo>
                    <a:lnTo>
                      <a:pt x="168" y="262"/>
                    </a:lnTo>
                    <a:lnTo>
                      <a:pt x="173" y="255"/>
                    </a:lnTo>
                    <a:lnTo>
                      <a:pt x="180" y="252"/>
                    </a:lnTo>
                    <a:lnTo>
                      <a:pt x="189" y="253"/>
                    </a:lnTo>
                    <a:lnTo>
                      <a:pt x="199" y="257"/>
                    </a:lnTo>
                    <a:lnTo>
                      <a:pt x="207" y="263"/>
                    </a:lnTo>
                    <a:lnTo>
                      <a:pt x="213" y="272"/>
                    </a:lnTo>
                    <a:lnTo>
                      <a:pt x="219" y="279"/>
                    </a:lnTo>
                    <a:lnTo>
                      <a:pt x="225" y="284"/>
                    </a:lnTo>
                    <a:lnTo>
                      <a:pt x="232" y="285"/>
                    </a:lnTo>
                    <a:lnTo>
                      <a:pt x="239" y="282"/>
                    </a:lnTo>
                    <a:lnTo>
                      <a:pt x="249" y="275"/>
                    </a:lnTo>
                    <a:lnTo>
                      <a:pt x="260" y="265"/>
                    </a:lnTo>
                    <a:lnTo>
                      <a:pt x="270" y="260"/>
                    </a:lnTo>
                    <a:lnTo>
                      <a:pt x="282" y="261"/>
                    </a:lnTo>
                    <a:lnTo>
                      <a:pt x="295" y="269"/>
                    </a:lnTo>
                    <a:lnTo>
                      <a:pt x="307" y="274"/>
                    </a:lnTo>
                    <a:lnTo>
                      <a:pt x="315" y="275"/>
                    </a:lnTo>
                    <a:lnTo>
                      <a:pt x="325" y="274"/>
                    </a:lnTo>
                    <a:lnTo>
                      <a:pt x="335" y="269"/>
                    </a:lnTo>
                    <a:lnTo>
                      <a:pt x="347" y="267"/>
                    </a:lnTo>
                    <a:lnTo>
                      <a:pt x="359" y="271"/>
                    </a:lnTo>
                    <a:lnTo>
                      <a:pt x="373" y="277"/>
                    </a:lnTo>
                    <a:lnTo>
                      <a:pt x="386" y="287"/>
                    </a:lnTo>
                    <a:lnTo>
                      <a:pt x="398" y="297"/>
                    </a:lnTo>
                    <a:lnTo>
                      <a:pt x="409" y="307"/>
                    </a:lnTo>
                    <a:lnTo>
                      <a:pt x="419" y="316"/>
                    </a:lnTo>
                    <a:lnTo>
                      <a:pt x="427" y="321"/>
                    </a:lnTo>
                    <a:lnTo>
                      <a:pt x="429" y="322"/>
                    </a:lnTo>
                    <a:lnTo>
                      <a:pt x="433" y="315"/>
                    </a:lnTo>
                    <a:lnTo>
                      <a:pt x="434" y="306"/>
                    </a:lnTo>
                    <a:lnTo>
                      <a:pt x="437" y="299"/>
                    </a:lnTo>
                    <a:lnTo>
                      <a:pt x="443" y="294"/>
                    </a:lnTo>
                    <a:lnTo>
                      <a:pt x="453" y="294"/>
                    </a:lnTo>
                    <a:lnTo>
                      <a:pt x="462" y="297"/>
                    </a:lnTo>
                    <a:lnTo>
                      <a:pt x="472" y="302"/>
                    </a:lnTo>
                    <a:lnTo>
                      <a:pt x="481" y="307"/>
                    </a:lnTo>
                    <a:lnTo>
                      <a:pt x="487" y="312"/>
                    </a:lnTo>
                    <a:lnTo>
                      <a:pt x="491" y="315"/>
                    </a:lnTo>
                    <a:lnTo>
                      <a:pt x="497" y="320"/>
                    </a:lnTo>
                    <a:lnTo>
                      <a:pt x="506" y="326"/>
                    </a:lnTo>
                    <a:lnTo>
                      <a:pt x="516" y="334"/>
                    </a:lnTo>
                    <a:lnTo>
                      <a:pt x="524" y="339"/>
                    </a:lnTo>
                    <a:lnTo>
                      <a:pt x="533" y="341"/>
                    </a:lnTo>
                    <a:lnTo>
                      <a:pt x="541" y="341"/>
                    </a:lnTo>
                    <a:lnTo>
                      <a:pt x="544" y="337"/>
                    </a:lnTo>
                    <a:lnTo>
                      <a:pt x="546" y="332"/>
                    </a:lnTo>
                    <a:lnTo>
                      <a:pt x="547" y="325"/>
                    </a:lnTo>
                    <a:lnTo>
                      <a:pt x="548" y="319"/>
                    </a:lnTo>
                    <a:lnTo>
                      <a:pt x="549" y="311"/>
                    </a:lnTo>
                    <a:lnTo>
                      <a:pt x="552" y="306"/>
                    </a:lnTo>
                    <a:lnTo>
                      <a:pt x="556" y="304"/>
                    </a:lnTo>
                    <a:lnTo>
                      <a:pt x="563" y="306"/>
                    </a:lnTo>
                    <a:lnTo>
                      <a:pt x="574" y="310"/>
                    </a:lnTo>
                    <a:lnTo>
                      <a:pt x="586" y="311"/>
                    </a:lnTo>
                    <a:lnTo>
                      <a:pt x="598" y="309"/>
                    </a:lnTo>
                    <a:lnTo>
                      <a:pt x="604" y="305"/>
                    </a:lnTo>
                    <a:lnTo>
                      <a:pt x="612" y="304"/>
                    </a:lnTo>
                    <a:lnTo>
                      <a:pt x="619" y="304"/>
                    </a:lnTo>
                    <a:lnTo>
                      <a:pt x="626" y="309"/>
                    </a:lnTo>
                    <a:lnTo>
                      <a:pt x="634" y="316"/>
                    </a:lnTo>
                    <a:lnTo>
                      <a:pt x="641" y="321"/>
                    </a:lnTo>
                    <a:lnTo>
                      <a:pt x="648" y="322"/>
                    </a:lnTo>
                    <a:lnTo>
                      <a:pt x="657" y="320"/>
                    </a:lnTo>
                    <a:lnTo>
                      <a:pt x="668" y="314"/>
                    </a:lnTo>
                    <a:lnTo>
                      <a:pt x="699" y="302"/>
                    </a:lnTo>
                    <a:lnTo>
                      <a:pt x="731" y="295"/>
                    </a:lnTo>
                    <a:lnTo>
                      <a:pt x="741" y="295"/>
                    </a:lnTo>
                    <a:lnTo>
                      <a:pt x="746" y="297"/>
                    </a:lnTo>
                    <a:lnTo>
                      <a:pt x="747" y="301"/>
                    </a:lnTo>
                    <a:lnTo>
                      <a:pt x="746" y="307"/>
                    </a:lnTo>
                    <a:lnTo>
                      <a:pt x="743" y="314"/>
                    </a:lnTo>
                    <a:lnTo>
                      <a:pt x="741" y="321"/>
                    </a:lnTo>
                    <a:lnTo>
                      <a:pt x="738" y="327"/>
                    </a:lnTo>
                    <a:lnTo>
                      <a:pt x="737" y="334"/>
                    </a:lnTo>
                    <a:lnTo>
                      <a:pt x="738" y="345"/>
                    </a:lnTo>
                    <a:lnTo>
                      <a:pt x="742" y="351"/>
                    </a:lnTo>
                    <a:lnTo>
                      <a:pt x="750" y="354"/>
                    </a:lnTo>
                    <a:lnTo>
                      <a:pt x="758" y="352"/>
                    </a:lnTo>
                    <a:lnTo>
                      <a:pt x="767" y="350"/>
                    </a:lnTo>
                    <a:lnTo>
                      <a:pt x="777" y="346"/>
                    </a:lnTo>
                    <a:lnTo>
                      <a:pt x="786" y="340"/>
                    </a:lnTo>
                    <a:lnTo>
                      <a:pt x="795" y="334"/>
                    </a:lnTo>
                    <a:lnTo>
                      <a:pt x="801" y="327"/>
                    </a:lnTo>
                    <a:lnTo>
                      <a:pt x="805" y="321"/>
                    </a:lnTo>
                    <a:lnTo>
                      <a:pt x="827" y="332"/>
                    </a:lnTo>
                    <a:lnTo>
                      <a:pt x="851" y="344"/>
                    </a:lnTo>
                    <a:lnTo>
                      <a:pt x="876" y="351"/>
                    </a:lnTo>
                    <a:lnTo>
                      <a:pt x="901" y="352"/>
                    </a:lnTo>
                    <a:lnTo>
                      <a:pt x="915" y="350"/>
                    </a:lnTo>
                    <a:lnTo>
                      <a:pt x="925" y="344"/>
                    </a:lnTo>
                    <a:lnTo>
                      <a:pt x="932" y="334"/>
                    </a:lnTo>
                    <a:lnTo>
                      <a:pt x="937" y="321"/>
                    </a:lnTo>
                    <a:lnTo>
                      <a:pt x="937" y="309"/>
                    </a:lnTo>
                    <a:lnTo>
                      <a:pt x="935" y="295"/>
                    </a:lnTo>
                    <a:lnTo>
                      <a:pt x="928" y="285"/>
                    </a:lnTo>
                    <a:lnTo>
                      <a:pt x="920" y="280"/>
                    </a:lnTo>
                    <a:lnTo>
                      <a:pt x="908" y="276"/>
                    </a:lnTo>
                    <a:lnTo>
                      <a:pt x="897" y="275"/>
                    </a:lnTo>
                    <a:lnTo>
                      <a:pt x="886" y="274"/>
                    </a:lnTo>
                    <a:lnTo>
                      <a:pt x="875" y="274"/>
                    </a:lnTo>
                    <a:lnTo>
                      <a:pt x="856" y="274"/>
                    </a:lnTo>
                    <a:lnTo>
                      <a:pt x="836" y="272"/>
                    </a:lnTo>
                    <a:lnTo>
                      <a:pt x="816" y="270"/>
                    </a:lnTo>
                    <a:lnTo>
                      <a:pt x="796" y="265"/>
                    </a:lnTo>
                    <a:lnTo>
                      <a:pt x="778" y="257"/>
                    </a:lnTo>
                    <a:lnTo>
                      <a:pt x="773" y="252"/>
                    </a:lnTo>
                    <a:lnTo>
                      <a:pt x="773" y="247"/>
                    </a:lnTo>
                    <a:lnTo>
                      <a:pt x="777" y="241"/>
                    </a:lnTo>
                    <a:lnTo>
                      <a:pt x="786" y="236"/>
                    </a:lnTo>
                    <a:lnTo>
                      <a:pt x="796" y="231"/>
                    </a:lnTo>
                    <a:lnTo>
                      <a:pt x="808" y="225"/>
                    </a:lnTo>
                    <a:lnTo>
                      <a:pt x="820" y="220"/>
                    </a:lnTo>
                    <a:lnTo>
                      <a:pt x="831" y="215"/>
                    </a:lnTo>
                    <a:lnTo>
                      <a:pt x="840" y="208"/>
                    </a:lnTo>
                    <a:lnTo>
                      <a:pt x="845" y="203"/>
                    </a:lnTo>
                    <a:lnTo>
                      <a:pt x="846" y="200"/>
                    </a:lnTo>
                    <a:lnTo>
                      <a:pt x="841" y="195"/>
                    </a:lnTo>
                    <a:lnTo>
                      <a:pt x="831" y="191"/>
                    </a:lnTo>
                    <a:lnTo>
                      <a:pt x="812" y="187"/>
                    </a:lnTo>
                    <a:lnTo>
                      <a:pt x="808" y="186"/>
                    </a:lnTo>
                    <a:lnTo>
                      <a:pt x="805" y="186"/>
                    </a:lnTo>
                    <a:lnTo>
                      <a:pt x="801" y="185"/>
                    </a:lnTo>
                    <a:lnTo>
                      <a:pt x="797" y="183"/>
                    </a:lnTo>
                    <a:lnTo>
                      <a:pt x="795" y="182"/>
                    </a:lnTo>
                    <a:lnTo>
                      <a:pt x="792" y="181"/>
                    </a:lnTo>
                    <a:lnTo>
                      <a:pt x="792" y="180"/>
                    </a:lnTo>
                    <a:lnTo>
                      <a:pt x="792" y="177"/>
                    </a:lnTo>
                    <a:lnTo>
                      <a:pt x="795" y="174"/>
                    </a:lnTo>
                    <a:lnTo>
                      <a:pt x="798" y="172"/>
                    </a:lnTo>
                    <a:lnTo>
                      <a:pt x="803" y="167"/>
                    </a:lnTo>
                    <a:lnTo>
                      <a:pt x="802" y="163"/>
                    </a:lnTo>
                    <a:lnTo>
                      <a:pt x="798" y="161"/>
                    </a:lnTo>
                    <a:lnTo>
                      <a:pt x="791" y="158"/>
                    </a:lnTo>
                    <a:lnTo>
                      <a:pt x="783" y="156"/>
                    </a:lnTo>
                    <a:lnTo>
                      <a:pt x="777" y="154"/>
                    </a:lnTo>
                    <a:lnTo>
                      <a:pt x="772" y="152"/>
                    </a:lnTo>
                    <a:lnTo>
                      <a:pt x="768" y="144"/>
                    </a:lnTo>
                    <a:lnTo>
                      <a:pt x="771" y="137"/>
                    </a:lnTo>
                    <a:lnTo>
                      <a:pt x="778" y="128"/>
                    </a:lnTo>
                    <a:lnTo>
                      <a:pt x="787" y="119"/>
                    </a:lnTo>
                    <a:lnTo>
                      <a:pt x="798" y="112"/>
                    </a:lnTo>
                    <a:lnTo>
                      <a:pt x="808" y="107"/>
                    </a:lnTo>
                    <a:lnTo>
                      <a:pt x="815" y="104"/>
                    </a:lnTo>
                    <a:lnTo>
                      <a:pt x="848" y="97"/>
                    </a:lnTo>
                    <a:lnTo>
                      <a:pt x="883" y="96"/>
                    </a:lnTo>
                    <a:lnTo>
                      <a:pt x="917" y="94"/>
                    </a:lnTo>
                    <a:lnTo>
                      <a:pt x="981" y="93"/>
                    </a:lnTo>
                    <a:lnTo>
                      <a:pt x="1043" y="87"/>
                    </a:lnTo>
                    <a:lnTo>
                      <a:pt x="1059" y="84"/>
                    </a:lnTo>
                    <a:lnTo>
                      <a:pt x="1070" y="79"/>
                    </a:lnTo>
                    <a:lnTo>
                      <a:pt x="1081" y="72"/>
                    </a:lnTo>
                    <a:lnTo>
                      <a:pt x="1097" y="65"/>
                    </a:lnTo>
                    <a:lnTo>
                      <a:pt x="1116" y="62"/>
                    </a:lnTo>
                    <a:lnTo>
                      <a:pt x="1136" y="60"/>
                    </a:lnTo>
                    <a:lnTo>
                      <a:pt x="1157" y="60"/>
                    </a:lnTo>
                    <a:lnTo>
                      <a:pt x="1176" y="60"/>
                    </a:lnTo>
                    <a:lnTo>
                      <a:pt x="1195" y="59"/>
                    </a:lnTo>
                    <a:lnTo>
                      <a:pt x="1217" y="55"/>
                    </a:lnTo>
                    <a:lnTo>
                      <a:pt x="1236" y="49"/>
                    </a:lnTo>
                    <a:lnTo>
                      <a:pt x="1255" y="39"/>
                    </a:lnTo>
                    <a:lnTo>
                      <a:pt x="1270" y="23"/>
                    </a:lnTo>
                    <a:lnTo>
                      <a:pt x="1281" y="12"/>
                    </a:lnTo>
                    <a:lnTo>
                      <a:pt x="1292" y="7"/>
                    </a:lnTo>
                    <a:lnTo>
                      <a:pt x="1305" y="4"/>
                    </a:lnTo>
                    <a:lnTo>
                      <a:pt x="1319" y="4"/>
                    </a:lnTo>
                    <a:lnTo>
                      <a:pt x="1334" y="7"/>
                    </a:lnTo>
                    <a:lnTo>
                      <a:pt x="1340" y="5"/>
                    </a:lnTo>
                    <a:lnTo>
                      <a:pt x="1349" y="4"/>
                    </a:lnTo>
                    <a:lnTo>
                      <a:pt x="1359" y="3"/>
                    </a:lnTo>
                    <a:lnTo>
                      <a:pt x="1370" y="2"/>
                    </a:lnTo>
                    <a:lnTo>
                      <a:pt x="137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3" name="Freeform 1603"/>
              <p:cNvSpPr>
                <a:spLocks/>
              </p:cNvSpPr>
              <p:nvPr/>
            </p:nvSpPr>
            <p:spPr bwMode="auto">
              <a:xfrm>
                <a:off x="6589713" y="2392363"/>
                <a:ext cx="365125" cy="349250"/>
              </a:xfrm>
              <a:custGeom>
                <a:avLst/>
                <a:gdLst>
                  <a:gd name="T0" fmla="*/ 680 w 919"/>
                  <a:gd name="T1" fmla="*/ 25 h 879"/>
                  <a:gd name="T2" fmla="*/ 676 w 919"/>
                  <a:gd name="T3" fmla="*/ 46 h 879"/>
                  <a:gd name="T4" fmla="*/ 691 w 919"/>
                  <a:gd name="T5" fmla="*/ 44 h 879"/>
                  <a:gd name="T6" fmla="*/ 719 w 919"/>
                  <a:gd name="T7" fmla="*/ 108 h 879"/>
                  <a:gd name="T8" fmla="*/ 764 w 919"/>
                  <a:gd name="T9" fmla="*/ 142 h 879"/>
                  <a:gd name="T10" fmla="*/ 832 w 919"/>
                  <a:gd name="T11" fmla="*/ 89 h 879"/>
                  <a:gd name="T12" fmla="*/ 844 w 919"/>
                  <a:gd name="T13" fmla="*/ 90 h 879"/>
                  <a:gd name="T14" fmla="*/ 840 w 919"/>
                  <a:gd name="T15" fmla="*/ 105 h 879"/>
                  <a:gd name="T16" fmla="*/ 883 w 919"/>
                  <a:gd name="T17" fmla="*/ 89 h 879"/>
                  <a:gd name="T18" fmla="*/ 894 w 919"/>
                  <a:gd name="T19" fmla="*/ 104 h 879"/>
                  <a:gd name="T20" fmla="*/ 830 w 919"/>
                  <a:gd name="T21" fmla="*/ 148 h 879"/>
                  <a:gd name="T22" fmla="*/ 795 w 919"/>
                  <a:gd name="T23" fmla="*/ 186 h 879"/>
                  <a:gd name="T24" fmla="*/ 740 w 919"/>
                  <a:gd name="T25" fmla="*/ 238 h 879"/>
                  <a:gd name="T26" fmla="*/ 781 w 919"/>
                  <a:gd name="T27" fmla="*/ 306 h 879"/>
                  <a:gd name="T28" fmla="*/ 783 w 919"/>
                  <a:gd name="T29" fmla="*/ 386 h 879"/>
                  <a:gd name="T30" fmla="*/ 803 w 919"/>
                  <a:gd name="T31" fmla="*/ 436 h 879"/>
                  <a:gd name="T32" fmla="*/ 726 w 919"/>
                  <a:gd name="T33" fmla="*/ 431 h 879"/>
                  <a:gd name="T34" fmla="*/ 646 w 919"/>
                  <a:gd name="T35" fmla="*/ 442 h 879"/>
                  <a:gd name="T36" fmla="*/ 688 w 919"/>
                  <a:gd name="T37" fmla="*/ 479 h 879"/>
                  <a:gd name="T38" fmla="*/ 648 w 919"/>
                  <a:gd name="T39" fmla="*/ 511 h 879"/>
                  <a:gd name="T40" fmla="*/ 638 w 919"/>
                  <a:gd name="T41" fmla="*/ 574 h 879"/>
                  <a:gd name="T42" fmla="*/ 631 w 919"/>
                  <a:gd name="T43" fmla="*/ 642 h 879"/>
                  <a:gd name="T44" fmla="*/ 595 w 919"/>
                  <a:gd name="T45" fmla="*/ 669 h 879"/>
                  <a:gd name="T46" fmla="*/ 571 w 919"/>
                  <a:gd name="T47" fmla="*/ 701 h 879"/>
                  <a:gd name="T48" fmla="*/ 510 w 919"/>
                  <a:gd name="T49" fmla="*/ 717 h 879"/>
                  <a:gd name="T50" fmla="*/ 504 w 919"/>
                  <a:gd name="T51" fmla="*/ 778 h 879"/>
                  <a:gd name="T52" fmla="*/ 525 w 919"/>
                  <a:gd name="T53" fmla="*/ 806 h 879"/>
                  <a:gd name="T54" fmla="*/ 479 w 919"/>
                  <a:gd name="T55" fmla="*/ 840 h 879"/>
                  <a:gd name="T56" fmla="*/ 319 w 919"/>
                  <a:gd name="T57" fmla="*/ 877 h 879"/>
                  <a:gd name="T58" fmla="*/ 191 w 919"/>
                  <a:gd name="T59" fmla="*/ 857 h 879"/>
                  <a:gd name="T60" fmla="*/ 125 w 919"/>
                  <a:gd name="T61" fmla="*/ 816 h 879"/>
                  <a:gd name="T62" fmla="*/ 115 w 919"/>
                  <a:gd name="T63" fmla="*/ 806 h 879"/>
                  <a:gd name="T64" fmla="*/ 145 w 919"/>
                  <a:gd name="T65" fmla="*/ 684 h 879"/>
                  <a:gd name="T66" fmla="*/ 82 w 919"/>
                  <a:gd name="T67" fmla="*/ 652 h 879"/>
                  <a:gd name="T68" fmla="*/ 43 w 919"/>
                  <a:gd name="T69" fmla="*/ 613 h 879"/>
                  <a:gd name="T70" fmla="*/ 22 w 919"/>
                  <a:gd name="T71" fmla="*/ 496 h 879"/>
                  <a:gd name="T72" fmla="*/ 0 w 919"/>
                  <a:gd name="T73" fmla="*/ 420 h 879"/>
                  <a:gd name="T74" fmla="*/ 32 w 919"/>
                  <a:gd name="T75" fmla="*/ 357 h 879"/>
                  <a:gd name="T76" fmla="*/ 22 w 919"/>
                  <a:gd name="T77" fmla="*/ 297 h 879"/>
                  <a:gd name="T78" fmla="*/ 30 w 919"/>
                  <a:gd name="T79" fmla="*/ 261 h 879"/>
                  <a:gd name="T80" fmla="*/ 100 w 919"/>
                  <a:gd name="T81" fmla="*/ 287 h 879"/>
                  <a:gd name="T82" fmla="*/ 144 w 919"/>
                  <a:gd name="T83" fmla="*/ 286 h 879"/>
                  <a:gd name="T84" fmla="*/ 176 w 919"/>
                  <a:gd name="T85" fmla="*/ 231 h 879"/>
                  <a:gd name="T86" fmla="*/ 237 w 919"/>
                  <a:gd name="T87" fmla="*/ 187 h 879"/>
                  <a:gd name="T88" fmla="*/ 250 w 919"/>
                  <a:gd name="T89" fmla="*/ 112 h 879"/>
                  <a:gd name="T90" fmla="*/ 355 w 919"/>
                  <a:gd name="T91" fmla="*/ 85 h 879"/>
                  <a:gd name="T92" fmla="*/ 414 w 919"/>
                  <a:gd name="T93" fmla="*/ 89 h 879"/>
                  <a:gd name="T94" fmla="*/ 468 w 919"/>
                  <a:gd name="T95" fmla="*/ 89 h 879"/>
                  <a:gd name="T96" fmla="*/ 480 w 919"/>
                  <a:gd name="T97" fmla="*/ 107 h 879"/>
                  <a:gd name="T98" fmla="*/ 548 w 919"/>
                  <a:gd name="T99" fmla="*/ 100 h 879"/>
                  <a:gd name="T100" fmla="*/ 575 w 919"/>
                  <a:gd name="T101" fmla="*/ 83 h 879"/>
                  <a:gd name="T102" fmla="*/ 590 w 919"/>
                  <a:gd name="T103" fmla="*/ 54 h 879"/>
                  <a:gd name="T104" fmla="*/ 613 w 919"/>
                  <a:gd name="T105" fmla="*/ 30 h 8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19"/>
                  <a:gd name="T160" fmla="*/ 0 h 879"/>
                  <a:gd name="T161" fmla="*/ 919 w 919"/>
                  <a:gd name="T162" fmla="*/ 879 h 87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19" h="879">
                    <a:moveTo>
                      <a:pt x="655" y="0"/>
                    </a:moveTo>
                    <a:lnTo>
                      <a:pt x="665" y="1"/>
                    </a:lnTo>
                    <a:lnTo>
                      <a:pt x="673" y="5"/>
                    </a:lnTo>
                    <a:lnTo>
                      <a:pt x="679" y="11"/>
                    </a:lnTo>
                    <a:lnTo>
                      <a:pt x="681" y="21"/>
                    </a:lnTo>
                    <a:lnTo>
                      <a:pt x="680" y="25"/>
                    </a:lnTo>
                    <a:lnTo>
                      <a:pt x="676" y="31"/>
                    </a:lnTo>
                    <a:lnTo>
                      <a:pt x="674" y="38"/>
                    </a:lnTo>
                    <a:lnTo>
                      <a:pt x="671" y="44"/>
                    </a:lnTo>
                    <a:lnTo>
                      <a:pt x="673" y="48"/>
                    </a:lnTo>
                    <a:lnTo>
                      <a:pt x="674" y="48"/>
                    </a:lnTo>
                    <a:lnTo>
                      <a:pt x="676" y="46"/>
                    </a:lnTo>
                    <a:lnTo>
                      <a:pt x="679" y="45"/>
                    </a:lnTo>
                    <a:lnTo>
                      <a:pt x="681" y="44"/>
                    </a:lnTo>
                    <a:lnTo>
                      <a:pt x="684" y="43"/>
                    </a:lnTo>
                    <a:lnTo>
                      <a:pt x="686" y="41"/>
                    </a:lnTo>
                    <a:lnTo>
                      <a:pt x="689" y="41"/>
                    </a:lnTo>
                    <a:lnTo>
                      <a:pt x="691" y="44"/>
                    </a:lnTo>
                    <a:lnTo>
                      <a:pt x="695" y="51"/>
                    </a:lnTo>
                    <a:lnTo>
                      <a:pt x="696" y="61"/>
                    </a:lnTo>
                    <a:lnTo>
                      <a:pt x="698" y="70"/>
                    </a:lnTo>
                    <a:lnTo>
                      <a:pt x="705" y="86"/>
                    </a:lnTo>
                    <a:lnTo>
                      <a:pt x="715" y="102"/>
                    </a:lnTo>
                    <a:lnTo>
                      <a:pt x="719" y="108"/>
                    </a:lnTo>
                    <a:lnTo>
                      <a:pt x="725" y="117"/>
                    </a:lnTo>
                    <a:lnTo>
                      <a:pt x="733" y="128"/>
                    </a:lnTo>
                    <a:lnTo>
                      <a:pt x="740" y="138"/>
                    </a:lnTo>
                    <a:lnTo>
                      <a:pt x="748" y="145"/>
                    </a:lnTo>
                    <a:lnTo>
                      <a:pt x="753" y="147"/>
                    </a:lnTo>
                    <a:lnTo>
                      <a:pt x="764" y="142"/>
                    </a:lnTo>
                    <a:lnTo>
                      <a:pt x="776" y="133"/>
                    </a:lnTo>
                    <a:lnTo>
                      <a:pt x="788" y="124"/>
                    </a:lnTo>
                    <a:lnTo>
                      <a:pt x="799" y="117"/>
                    </a:lnTo>
                    <a:lnTo>
                      <a:pt x="810" y="107"/>
                    </a:lnTo>
                    <a:lnTo>
                      <a:pt x="820" y="97"/>
                    </a:lnTo>
                    <a:lnTo>
                      <a:pt x="832" y="89"/>
                    </a:lnTo>
                    <a:lnTo>
                      <a:pt x="837" y="86"/>
                    </a:lnTo>
                    <a:lnTo>
                      <a:pt x="840" y="86"/>
                    </a:lnTo>
                    <a:lnTo>
                      <a:pt x="843" y="86"/>
                    </a:lnTo>
                    <a:lnTo>
                      <a:pt x="844" y="86"/>
                    </a:lnTo>
                    <a:lnTo>
                      <a:pt x="844" y="88"/>
                    </a:lnTo>
                    <a:lnTo>
                      <a:pt x="844" y="90"/>
                    </a:lnTo>
                    <a:lnTo>
                      <a:pt x="844" y="91"/>
                    </a:lnTo>
                    <a:lnTo>
                      <a:pt x="843" y="94"/>
                    </a:lnTo>
                    <a:lnTo>
                      <a:pt x="843" y="97"/>
                    </a:lnTo>
                    <a:lnTo>
                      <a:pt x="842" y="99"/>
                    </a:lnTo>
                    <a:lnTo>
                      <a:pt x="840" y="102"/>
                    </a:lnTo>
                    <a:lnTo>
                      <a:pt x="840" y="105"/>
                    </a:lnTo>
                    <a:lnTo>
                      <a:pt x="845" y="105"/>
                    </a:lnTo>
                    <a:lnTo>
                      <a:pt x="852" y="104"/>
                    </a:lnTo>
                    <a:lnTo>
                      <a:pt x="858" y="100"/>
                    </a:lnTo>
                    <a:lnTo>
                      <a:pt x="863" y="98"/>
                    </a:lnTo>
                    <a:lnTo>
                      <a:pt x="865" y="97"/>
                    </a:lnTo>
                    <a:lnTo>
                      <a:pt x="883" y="89"/>
                    </a:lnTo>
                    <a:lnTo>
                      <a:pt x="900" y="86"/>
                    </a:lnTo>
                    <a:lnTo>
                      <a:pt x="919" y="86"/>
                    </a:lnTo>
                    <a:lnTo>
                      <a:pt x="912" y="93"/>
                    </a:lnTo>
                    <a:lnTo>
                      <a:pt x="904" y="97"/>
                    </a:lnTo>
                    <a:lnTo>
                      <a:pt x="898" y="100"/>
                    </a:lnTo>
                    <a:lnTo>
                      <a:pt x="894" y="104"/>
                    </a:lnTo>
                    <a:lnTo>
                      <a:pt x="893" y="108"/>
                    </a:lnTo>
                    <a:lnTo>
                      <a:pt x="894" y="113"/>
                    </a:lnTo>
                    <a:lnTo>
                      <a:pt x="899" y="119"/>
                    </a:lnTo>
                    <a:lnTo>
                      <a:pt x="909" y="128"/>
                    </a:lnTo>
                    <a:lnTo>
                      <a:pt x="870" y="138"/>
                    </a:lnTo>
                    <a:lnTo>
                      <a:pt x="830" y="148"/>
                    </a:lnTo>
                    <a:lnTo>
                      <a:pt x="822" y="152"/>
                    </a:lnTo>
                    <a:lnTo>
                      <a:pt x="818" y="159"/>
                    </a:lnTo>
                    <a:lnTo>
                      <a:pt x="815" y="167"/>
                    </a:lnTo>
                    <a:lnTo>
                      <a:pt x="813" y="174"/>
                    </a:lnTo>
                    <a:lnTo>
                      <a:pt x="807" y="180"/>
                    </a:lnTo>
                    <a:lnTo>
                      <a:pt x="795" y="186"/>
                    </a:lnTo>
                    <a:lnTo>
                      <a:pt x="783" y="191"/>
                    </a:lnTo>
                    <a:lnTo>
                      <a:pt x="771" y="196"/>
                    </a:lnTo>
                    <a:lnTo>
                      <a:pt x="763" y="204"/>
                    </a:lnTo>
                    <a:lnTo>
                      <a:pt x="754" y="214"/>
                    </a:lnTo>
                    <a:lnTo>
                      <a:pt x="748" y="226"/>
                    </a:lnTo>
                    <a:lnTo>
                      <a:pt x="740" y="238"/>
                    </a:lnTo>
                    <a:lnTo>
                      <a:pt x="739" y="251"/>
                    </a:lnTo>
                    <a:lnTo>
                      <a:pt x="744" y="261"/>
                    </a:lnTo>
                    <a:lnTo>
                      <a:pt x="753" y="271"/>
                    </a:lnTo>
                    <a:lnTo>
                      <a:pt x="764" y="281"/>
                    </a:lnTo>
                    <a:lnTo>
                      <a:pt x="776" y="293"/>
                    </a:lnTo>
                    <a:lnTo>
                      <a:pt x="781" y="306"/>
                    </a:lnTo>
                    <a:lnTo>
                      <a:pt x="781" y="318"/>
                    </a:lnTo>
                    <a:lnTo>
                      <a:pt x="779" y="332"/>
                    </a:lnTo>
                    <a:lnTo>
                      <a:pt x="775" y="345"/>
                    </a:lnTo>
                    <a:lnTo>
                      <a:pt x="774" y="358"/>
                    </a:lnTo>
                    <a:lnTo>
                      <a:pt x="775" y="372"/>
                    </a:lnTo>
                    <a:lnTo>
                      <a:pt x="783" y="386"/>
                    </a:lnTo>
                    <a:lnTo>
                      <a:pt x="791" y="395"/>
                    </a:lnTo>
                    <a:lnTo>
                      <a:pt x="800" y="404"/>
                    </a:lnTo>
                    <a:lnTo>
                      <a:pt x="808" y="412"/>
                    </a:lnTo>
                    <a:lnTo>
                      <a:pt x="812" y="424"/>
                    </a:lnTo>
                    <a:lnTo>
                      <a:pt x="809" y="431"/>
                    </a:lnTo>
                    <a:lnTo>
                      <a:pt x="803" y="436"/>
                    </a:lnTo>
                    <a:lnTo>
                      <a:pt x="793" y="439"/>
                    </a:lnTo>
                    <a:lnTo>
                      <a:pt x="783" y="439"/>
                    </a:lnTo>
                    <a:lnTo>
                      <a:pt x="773" y="439"/>
                    </a:lnTo>
                    <a:lnTo>
                      <a:pt x="763" y="437"/>
                    </a:lnTo>
                    <a:lnTo>
                      <a:pt x="756" y="437"/>
                    </a:lnTo>
                    <a:lnTo>
                      <a:pt x="726" y="431"/>
                    </a:lnTo>
                    <a:lnTo>
                      <a:pt x="695" y="425"/>
                    </a:lnTo>
                    <a:lnTo>
                      <a:pt x="665" y="422"/>
                    </a:lnTo>
                    <a:lnTo>
                      <a:pt x="655" y="424"/>
                    </a:lnTo>
                    <a:lnTo>
                      <a:pt x="648" y="429"/>
                    </a:lnTo>
                    <a:lnTo>
                      <a:pt x="644" y="435"/>
                    </a:lnTo>
                    <a:lnTo>
                      <a:pt x="646" y="442"/>
                    </a:lnTo>
                    <a:lnTo>
                      <a:pt x="654" y="450"/>
                    </a:lnTo>
                    <a:lnTo>
                      <a:pt x="661" y="454"/>
                    </a:lnTo>
                    <a:lnTo>
                      <a:pt x="669" y="459"/>
                    </a:lnTo>
                    <a:lnTo>
                      <a:pt x="678" y="465"/>
                    </a:lnTo>
                    <a:lnTo>
                      <a:pt x="684" y="471"/>
                    </a:lnTo>
                    <a:lnTo>
                      <a:pt x="688" y="479"/>
                    </a:lnTo>
                    <a:lnTo>
                      <a:pt x="688" y="488"/>
                    </a:lnTo>
                    <a:lnTo>
                      <a:pt x="683" y="495"/>
                    </a:lnTo>
                    <a:lnTo>
                      <a:pt x="675" y="501"/>
                    </a:lnTo>
                    <a:lnTo>
                      <a:pt x="666" y="505"/>
                    </a:lnTo>
                    <a:lnTo>
                      <a:pt x="658" y="508"/>
                    </a:lnTo>
                    <a:lnTo>
                      <a:pt x="648" y="511"/>
                    </a:lnTo>
                    <a:lnTo>
                      <a:pt x="640" y="515"/>
                    </a:lnTo>
                    <a:lnTo>
                      <a:pt x="629" y="528"/>
                    </a:lnTo>
                    <a:lnTo>
                      <a:pt x="624" y="540"/>
                    </a:lnTo>
                    <a:lnTo>
                      <a:pt x="625" y="552"/>
                    </a:lnTo>
                    <a:lnTo>
                      <a:pt x="630" y="563"/>
                    </a:lnTo>
                    <a:lnTo>
                      <a:pt x="638" y="574"/>
                    </a:lnTo>
                    <a:lnTo>
                      <a:pt x="644" y="585"/>
                    </a:lnTo>
                    <a:lnTo>
                      <a:pt x="650" y="597"/>
                    </a:lnTo>
                    <a:lnTo>
                      <a:pt x="651" y="608"/>
                    </a:lnTo>
                    <a:lnTo>
                      <a:pt x="649" y="619"/>
                    </a:lnTo>
                    <a:lnTo>
                      <a:pt x="641" y="632"/>
                    </a:lnTo>
                    <a:lnTo>
                      <a:pt x="631" y="642"/>
                    </a:lnTo>
                    <a:lnTo>
                      <a:pt x="621" y="649"/>
                    </a:lnTo>
                    <a:lnTo>
                      <a:pt x="609" y="653"/>
                    </a:lnTo>
                    <a:lnTo>
                      <a:pt x="595" y="653"/>
                    </a:lnTo>
                    <a:lnTo>
                      <a:pt x="593" y="656"/>
                    </a:lnTo>
                    <a:lnTo>
                      <a:pt x="594" y="661"/>
                    </a:lnTo>
                    <a:lnTo>
                      <a:pt x="595" y="669"/>
                    </a:lnTo>
                    <a:lnTo>
                      <a:pt x="598" y="679"/>
                    </a:lnTo>
                    <a:lnTo>
                      <a:pt x="599" y="687"/>
                    </a:lnTo>
                    <a:lnTo>
                      <a:pt x="598" y="693"/>
                    </a:lnTo>
                    <a:lnTo>
                      <a:pt x="591" y="699"/>
                    </a:lnTo>
                    <a:lnTo>
                      <a:pt x="583" y="702"/>
                    </a:lnTo>
                    <a:lnTo>
                      <a:pt x="571" y="701"/>
                    </a:lnTo>
                    <a:lnTo>
                      <a:pt x="560" y="698"/>
                    </a:lnTo>
                    <a:lnTo>
                      <a:pt x="549" y="697"/>
                    </a:lnTo>
                    <a:lnTo>
                      <a:pt x="538" y="697"/>
                    </a:lnTo>
                    <a:lnTo>
                      <a:pt x="529" y="701"/>
                    </a:lnTo>
                    <a:lnTo>
                      <a:pt x="519" y="707"/>
                    </a:lnTo>
                    <a:lnTo>
                      <a:pt x="510" y="717"/>
                    </a:lnTo>
                    <a:lnTo>
                      <a:pt x="503" y="728"/>
                    </a:lnTo>
                    <a:lnTo>
                      <a:pt x="498" y="741"/>
                    </a:lnTo>
                    <a:lnTo>
                      <a:pt x="498" y="753"/>
                    </a:lnTo>
                    <a:lnTo>
                      <a:pt x="501" y="765"/>
                    </a:lnTo>
                    <a:lnTo>
                      <a:pt x="504" y="772"/>
                    </a:lnTo>
                    <a:lnTo>
                      <a:pt x="504" y="778"/>
                    </a:lnTo>
                    <a:lnTo>
                      <a:pt x="504" y="783"/>
                    </a:lnTo>
                    <a:lnTo>
                      <a:pt x="504" y="790"/>
                    </a:lnTo>
                    <a:lnTo>
                      <a:pt x="508" y="795"/>
                    </a:lnTo>
                    <a:lnTo>
                      <a:pt x="514" y="798"/>
                    </a:lnTo>
                    <a:lnTo>
                      <a:pt x="520" y="801"/>
                    </a:lnTo>
                    <a:lnTo>
                      <a:pt x="525" y="806"/>
                    </a:lnTo>
                    <a:lnTo>
                      <a:pt x="526" y="812"/>
                    </a:lnTo>
                    <a:lnTo>
                      <a:pt x="521" y="820"/>
                    </a:lnTo>
                    <a:lnTo>
                      <a:pt x="513" y="826"/>
                    </a:lnTo>
                    <a:lnTo>
                      <a:pt x="500" y="832"/>
                    </a:lnTo>
                    <a:lnTo>
                      <a:pt x="489" y="836"/>
                    </a:lnTo>
                    <a:lnTo>
                      <a:pt x="479" y="840"/>
                    </a:lnTo>
                    <a:lnTo>
                      <a:pt x="473" y="842"/>
                    </a:lnTo>
                    <a:lnTo>
                      <a:pt x="440" y="855"/>
                    </a:lnTo>
                    <a:lnTo>
                      <a:pt x="406" y="866"/>
                    </a:lnTo>
                    <a:lnTo>
                      <a:pt x="371" y="875"/>
                    </a:lnTo>
                    <a:lnTo>
                      <a:pt x="336" y="879"/>
                    </a:lnTo>
                    <a:lnTo>
                      <a:pt x="319" y="877"/>
                    </a:lnTo>
                    <a:lnTo>
                      <a:pt x="304" y="874"/>
                    </a:lnTo>
                    <a:lnTo>
                      <a:pt x="286" y="874"/>
                    </a:lnTo>
                    <a:lnTo>
                      <a:pt x="256" y="875"/>
                    </a:lnTo>
                    <a:lnTo>
                      <a:pt x="226" y="871"/>
                    </a:lnTo>
                    <a:lnTo>
                      <a:pt x="207" y="866"/>
                    </a:lnTo>
                    <a:lnTo>
                      <a:pt x="191" y="857"/>
                    </a:lnTo>
                    <a:lnTo>
                      <a:pt x="176" y="849"/>
                    </a:lnTo>
                    <a:lnTo>
                      <a:pt x="162" y="837"/>
                    </a:lnTo>
                    <a:lnTo>
                      <a:pt x="149" y="827"/>
                    </a:lnTo>
                    <a:lnTo>
                      <a:pt x="132" y="819"/>
                    </a:lnTo>
                    <a:lnTo>
                      <a:pt x="129" y="817"/>
                    </a:lnTo>
                    <a:lnTo>
                      <a:pt x="125" y="816"/>
                    </a:lnTo>
                    <a:lnTo>
                      <a:pt x="122" y="815"/>
                    </a:lnTo>
                    <a:lnTo>
                      <a:pt x="119" y="814"/>
                    </a:lnTo>
                    <a:lnTo>
                      <a:pt x="117" y="812"/>
                    </a:lnTo>
                    <a:lnTo>
                      <a:pt x="116" y="811"/>
                    </a:lnTo>
                    <a:lnTo>
                      <a:pt x="115" y="809"/>
                    </a:lnTo>
                    <a:lnTo>
                      <a:pt x="115" y="806"/>
                    </a:lnTo>
                    <a:lnTo>
                      <a:pt x="116" y="801"/>
                    </a:lnTo>
                    <a:lnTo>
                      <a:pt x="131" y="751"/>
                    </a:lnTo>
                    <a:lnTo>
                      <a:pt x="136" y="736"/>
                    </a:lnTo>
                    <a:lnTo>
                      <a:pt x="141" y="718"/>
                    </a:lnTo>
                    <a:lnTo>
                      <a:pt x="145" y="701"/>
                    </a:lnTo>
                    <a:lnTo>
                      <a:pt x="145" y="684"/>
                    </a:lnTo>
                    <a:lnTo>
                      <a:pt x="141" y="668"/>
                    </a:lnTo>
                    <a:lnTo>
                      <a:pt x="132" y="658"/>
                    </a:lnTo>
                    <a:lnTo>
                      <a:pt x="122" y="653"/>
                    </a:lnTo>
                    <a:lnTo>
                      <a:pt x="110" y="651"/>
                    </a:lnTo>
                    <a:lnTo>
                      <a:pt x="96" y="651"/>
                    </a:lnTo>
                    <a:lnTo>
                      <a:pt x="82" y="652"/>
                    </a:lnTo>
                    <a:lnTo>
                      <a:pt x="71" y="652"/>
                    </a:lnTo>
                    <a:lnTo>
                      <a:pt x="57" y="651"/>
                    </a:lnTo>
                    <a:lnTo>
                      <a:pt x="48" y="646"/>
                    </a:lnTo>
                    <a:lnTo>
                      <a:pt x="43" y="637"/>
                    </a:lnTo>
                    <a:lnTo>
                      <a:pt x="42" y="625"/>
                    </a:lnTo>
                    <a:lnTo>
                      <a:pt x="43" y="613"/>
                    </a:lnTo>
                    <a:lnTo>
                      <a:pt x="46" y="592"/>
                    </a:lnTo>
                    <a:lnTo>
                      <a:pt x="46" y="572"/>
                    </a:lnTo>
                    <a:lnTo>
                      <a:pt x="42" y="552"/>
                    </a:lnTo>
                    <a:lnTo>
                      <a:pt x="33" y="533"/>
                    </a:lnTo>
                    <a:lnTo>
                      <a:pt x="25" y="515"/>
                    </a:lnTo>
                    <a:lnTo>
                      <a:pt x="22" y="496"/>
                    </a:lnTo>
                    <a:lnTo>
                      <a:pt x="22" y="476"/>
                    </a:lnTo>
                    <a:lnTo>
                      <a:pt x="21" y="464"/>
                    </a:lnTo>
                    <a:lnTo>
                      <a:pt x="17" y="453"/>
                    </a:lnTo>
                    <a:lnTo>
                      <a:pt x="12" y="442"/>
                    </a:lnTo>
                    <a:lnTo>
                      <a:pt x="5" y="431"/>
                    </a:lnTo>
                    <a:lnTo>
                      <a:pt x="0" y="420"/>
                    </a:lnTo>
                    <a:lnTo>
                      <a:pt x="0" y="410"/>
                    </a:lnTo>
                    <a:lnTo>
                      <a:pt x="6" y="400"/>
                    </a:lnTo>
                    <a:lnTo>
                      <a:pt x="13" y="391"/>
                    </a:lnTo>
                    <a:lnTo>
                      <a:pt x="21" y="381"/>
                    </a:lnTo>
                    <a:lnTo>
                      <a:pt x="27" y="371"/>
                    </a:lnTo>
                    <a:lnTo>
                      <a:pt x="32" y="357"/>
                    </a:lnTo>
                    <a:lnTo>
                      <a:pt x="33" y="345"/>
                    </a:lnTo>
                    <a:lnTo>
                      <a:pt x="30" y="331"/>
                    </a:lnTo>
                    <a:lnTo>
                      <a:pt x="25" y="325"/>
                    </a:lnTo>
                    <a:lnTo>
                      <a:pt x="21" y="318"/>
                    </a:lnTo>
                    <a:lnTo>
                      <a:pt x="20" y="310"/>
                    </a:lnTo>
                    <a:lnTo>
                      <a:pt x="22" y="297"/>
                    </a:lnTo>
                    <a:lnTo>
                      <a:pt x="26" y="286"/>
                    </a:lnTo>
                    <a:lnTo>
                      <a:pt x="26" y="273"/>
                    </a:lnTo>
                    <a:lnTo>
                      <a:pt x="22" y="264"/>
                    </a:lnTo>
                    <a:lnTo>
                      <a:pt x="20" y="257"/>
                    </a:lnTo>
                    <a:lnTo>
                      <a:pt x="20" y="248"/>
                    </a:lnTo>
                    <a:lnTo>
                      <a:pt x="30" y="261"/>
                    </a:lnTo>
                    <a:lnTo>
                      <a:pt x="40" y="268"/>
                    </a:lnTo>
                    <a:lnTo>
                      <a:pt x="51" y="272"/>
                    </a:lnTo>
                    <a:lnTo>
                      <a:pt x="63" y="273"/>
                    </a:lnTo>
                    <a:lnTo>
                      <a:pt x="78" y="276"/>
                    </a:lnTo>
                    <a:lnTo>
                      <a:pt x="90" y="280"/>
                    </a:lnTo>
                    <a:lnTo>
                      <a:pt x="100" y="287"/>
                    </a:lnTo>
                    <a:lnTo>
                      <a:pt x="108" y="298"/>
                    </a:lnTo>
                    <a:lnTo>
                      <a:pt x="117" y="308"/>
                    </a:lnTo>
                    <a:lnTo>
                      <a:pt x="126" y="317"/>
                    </a:lnTo>
                    <a:lnTo>
                      <a:pt x="130" y="305"/>
                    </a:lnTo>
                    <a:lnTo>
                      <a:pt x="136" y="295"/>
                    </a:lnTo>
                    <a:lnTo>
                      <a:pt x="144" y="286"/>
                    </a:lnTo>
                    <a:lnTo>
                      <a:pt x="152" y="277"/>
                    </a:lnTo>
                    <a:lnTo>
                      <a:pt x="156" y="267"/>
                    </a:lnTo>
                    <a:lnTo>
                      <a:pt x="157" y="254"/>
                    </a:lnTo>
                    <a:lnTo>
                      <a:pt x="159" y="246"/>
                    </a:lnTo>
                    <a:lnTo>
                      <a:pt x="165" y="237"/>
                    </a:lnTo>
                    <a:lnTo>
                      <a:pt x="176" y="231"/>
                    </a:lnTo>
                    <a:lnTo>
                      <a:pt x="190" y="224"/>
                    </a:lnTo>
                    <a:lnTo>
                      <a:pt x="204" y="218"/>
                    </a:lnTo>
                    <a:lnTo>
                      <a:pt x="216" y="213"/>
                    </a:lnTo>
                    <a:lnTo>
                      <a:pt x="226" y="208"/>
                    </a:lnTo>
                    <a:lnTo>
                      <a:pt x="234" y="198"/>
                    </a:lnTo>
                    <a:lnTo>
                      <a:pt x="237" y="187"/>
                    </a:lnTo>
                    <a:lnTo>
                      <a:pt x="239" y="173"/>
                    </a:lnTo>
                    <a:lnTo>
                      <a:pt x="239" y="159"/>
                    </a:lnTo>
                    <a:lnTo>
                      <a:pt x="239" y="145"/>
                    </a:lnTo>
                    <a:lnTo>
                      <a:pt x="239" y="133"/>
                    </a:lnTo>
                    <a:lnTo>
                      <a:pt x="242" y="120"/>
                    </a:lnTo>
                    <a:lnTo>
                      <a:pt x="250" y="112"/>
                    </a:lnTo>
                    <a:lnTo>
                      <a:pt x="261" y="103"/>
                    </a:lnTo>
                    <a:lnTo>
                      <a:pt x="276" y="94"/>
                    </a:lnTo>
                    <a:lnTo>
                      <a:pt x="291" y="86"/>
                    </a:lnTo>
                    <a:lnTo>
                      <a:pt x="302" y="83"/>
                    </a:lnTo>
                    <a:lnTo>
                      <a:pt x="329" y="86"/>
                    </a:lnTo>
                    <a:lnTo>
                      <a:pt x="355" y="85"/>
                    </a:lnTo>
                    <a:lnTo>
                      <a:pt x="367" y="83"/>
                    </a:lnTo>
                    <a:lnTo>
                      <a:pt x="379" y="81"/>
                    </a:lnTo>
                    <a:lnTo>
                      <a:pt x="387" y="84"/>
                    </a:lnTo>
                    <a:lnTo>
                      <a:pt x="395" y="89"/>
                    </a:lnTo>
                    <a:lnTo>
                      <a:pt x="404" y="91"/>
                    </a:lnTo>
                    <a:lnTo>
                      <a:pt x="414" y="89"/>
                    </a:lnTo>
                    <a:lnTo>
                      <a:pt x="425" y="84"/>
                    </a:lnTo>
                    <a:lnTo>
                      <a:pt x="436" y="80"/>
                    </a:lnTo>
                    <a:lnTo>
                      <a:pt x="444" y="79"/>
                    </a:lnTo>
                    <a:lnTo>
                      <a:pt x="454" y="79"/>
                    </a:lnTo>
                    <a:lnTo>
                      <a:pt x="461" y="81"/>
                    </a:lnTo>
                    <a:lnTo>
                      <a:pt x="468" y="89"/>
                    </a:lnTo>
                    <a:lnTo>
                      <a:pt x="468" y="91"/>
                    </a:lnTo>
                    <a:lnTo>
                      <a:pt x="469" y="95"/>
                    </a:lnTo>
                    <a:lnTo>
                      <a:pt x="470" y="99"/>
                    </a:lnTo>
                    <a:lnTo>
                      <a:pt x="471" y="102"/>
                    </a:lnTo>
                    <a:lnTo>
                      <a:pt x="474" y="104"/>
                    </a:lnTo>
                    <a:lnTo>
                      <a:pt x="480" y="107"/>
                    </a:lnTo>
                    <a:lnTo>
                      <a:pt x="489" y="104"/>
                    </a:lnTo>
                    <a:lnTo>
                      <a:pt x="498" y="100"/>
                    </a:lnTo>
                    <a:lnTo>
                      <a:pt x="504" y="98"/>
                    </a:lnTo>
                    <a:lnTo>
                      <a:pt x="519" y="95"/>
                    </a:lnTo>
                    <a:lnTo>
                      <a:pt x="533" y="97"/>
                    </a:lnTo>
                    <a:lnTo>
                      <a:pt x="548" y="100"/>
                    </a:lnTo>
                    <a:lnTo>
                      <a:pt x="554" y="100"/>
                    </a:lnTo>
                    <a:lnTo>
                      <a:pt x="561" y="100"/>
                    </a:lnTo>
                    <a:lnTo>
                      <a:pt x="570" y="99"/>
                    </a:lnTo>
                    <a:lnTo>
                      <a:pt x="576" y="95"/>
                    </a:lnTo>
                    <a:lnTo>
                      <a:pt x="578" y="88"/>
                    </a:lnTo>
                    <a:lnTo>
                      <a:pt x="575" y="83"/>
                    </a:lnTo>
                    <a:lnTo>
                      <a:pt x="573" y="79"/>
                    </a:lnTo>
                    <a:lnTo>
                      <a:pt x="570" y="74"/>
                    </a:lnTo>
                    <a:lnTo>
                      <a:pt x="570" y="68"/>
                    </a:lnTo>
                    <a:lnTo>
                      <a:pt x="576" y="59"/>
                    </a:lnTo>
                    <a:lnTo>
                      <a:pt x="583" y="55"/>
                    </a:lnTo>
                    <a:lnTo>
                      <a:pt x="590" y="54"/>
                    </a:lnTo>
                    <a:lnTo>
                      <a:pt x="598" y="53"/>
                    </a:lnTo>
                    <a:lnTo>
                      <a:pt x="605" y="51"/>
                    </a:lnTo>
                    <a:lnTo>
                      <a:pt x="613" y="46"/>
                    </a:lnTo>
                    <a:lnTo>
                      <a:pt x="615" y="41"/>
                    </a:lnTo>
                    <a:lnTo>
                      <a:pt x="614" y="36"/>
                    </a:lnTo>
                    <a:lnTo>
                      <a:pt x="613" y="30"/>
                    </a:lnTo>
                    <a:lnTo>
                      <a:pt x="614" y="25"/>
                    </a:lnTo>
                    <a:lnTo>
                      <a:pt x="625" y="11"/>
                    </a:lnTo>
                    <a:lnTo>
                      <a:pt x="639" y="2"/>
                    </a:lnTo>
                    <a:lnTo>
                      <a:pt x="65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4" name="Freeform 1604"/>
              <p:cNvSpPr>
                <a:spLocks noEditPoints="1"/>
              </p:cNvSpPr>
              <p:nvPr/>
            </p:nvSpPr>
            <p:spPr bwMode="auto">
              <a:xfrm>
                <a:off x="6381750" y="2144713"/>
                <a:ext cx="517525" cy="284163"/>
              </a:xfrm>
              <a:custGeom>
                <a:avLst/>
                <a:gdLst>
                  <a:gd name="T0" fmla="*/ 117 w 1302"/>
                  <a:gd name="T1" fmla="*/ 20 h 715"/>
                  <a:gd name="T2" fmla="*/ 106 w 1302"/>
                  <a:gd name="T3" fmla="*/ 113 h 715"/>
                  <a:gd name="T4" fmla="*/ 135 w 1302"/>
                  <a:gd name="T5" fmla="*/ 165 h 715"/>
                  <a:gd name="T6" fmla="*/ 189 w 1302"/>
                  <a:gd name="T7" fmla="*/ 193 h 715"/>
                  <a:gd name="T8" fmla="*/ 275 w 1302"/>
                  <a:gd name="T9" fmla="*/ 187 h 715"/>
                  <a:gd name="T10" fmla="*/ 323 w 1302"/>
                  <a:gd name="T11" fmla="*/ 151 h 715"/>
                  <a:gd name="T12" fmla="*/ 341 w 1302"/>
                  <a:gd name="T13" fmla="*/ 124 h 715"/>
                  <a:gd name="T14" fmla="*/ 368 w 1302"/>
                  <a:gd name="T15" fmla="*/ 185 h 715"/>
                  <a:gd name="T16" fmla="*/ 531 w 1302"/>
                  <a:gd name="T17" fmla="*/ 203 h 715"/>
                  <a:gd name="T18" fmla="*/ 579 w 1302"/>
                  <a:gd name="T19" fmla="*/ 187 h 715"/>
                  <a:gd name="T20" fmla="*/ 600 w 1302"/>
                  <a:gd name="T21" fmla="*/ 179 h 715"/>
                  <a:gd name="T22" fmla="*/ 680 w 1302"/>
                  <a:gd name="T23" fmla="*/ 227 h 715"/>
                  <a:gd name="T24" fmla="*/ 725 w 1302"/>
                  <a:gd name="T25" fmla="*/ 327 h 715"/>
                  <a:gd name="T26" fmla="*/ 794 w 1302"/>
                  <a:gd name="T27" fmla="*/ 380 h 715"/>
                  <a:gd name="T28" fmla="*/ 820 w 1302"/>
                  <a:gd name="T29" fmla="*/ 457 h 715"/>
                  <a:gd name="T30" fmla="*/ 909 w 1302"/>
                  <a:gd name="T31" fmla="*/ 461 h 715"/>
                  <a:gd name="T32" fmla="*/ 952 w 1302"/>
                  <a:gd name="T33" fmla="*/ 457 h 715"/>
                  <a:gd name="T34" fmla="*/ 960 w 1302"/>
                  <a:gd name="T35" fmla="*/ 487 h 715"/>
                  <a:gd name="T36" fmla="*/ 977 w 1302"/>
                  <a:gd name="T37" fmla="*/ 480 h 715"/>
                  <a:gd name="T38" fmla="*/ 992 w 1302"/>
                  <a:gd name="T39" fmla="*/ 427 h 715"/>
                  <a:gd name="T40" fmla="*/ 1066 w 1302"/>
                  <a:gd name="T41" fmla="*/ 327 h 715"/>
                  <a:gd name="T42" fmla="*/ 1112 w 1302"/>
                  <a:gd name="T43" fmla="*/ 302 h 715"/>
                  <a:gd name="T44" fmla="*/ 1107 w 1302"/>
                  <a:gd name="T45" fmla="*/ 339 h 715"/>
                  <a:gd name="T46" fmla="*/ 1062 w 1302"/>
                  <a:gd name="T47" fmla="*/ 405 h 715"/>
                  <a:gd name="T48" fmla="*/ 1063 w 1302"/>
                  <a:gd name="T49" fmla="*/ 427 h 715"/>
                  <a:gd name="T50" fmla="*/ 1119 w 1302"/>
                  <a:gd name="T51" fmla="*/ 422 h 715"/>
                  <a:gd name="T52" fmla="*/ 1173 w 1302"/>
                  <a:gd name="T53" fmla="*/ 396 h 715"/>
                  <a:gd name="T54" fmla="*/ 1207 w 1302"/>
                  <a:gd name="T55" fmla="*/ 408 h 715"/>
                  <a:gd name="T56" fmla="*/ 1266 w 1302"/>
                  <a:gd name="T57" fmla="*/ 445 h 715"/>
                  <a:gd name="T58" fmla="*/ 1301 w 1302"/>
                  <a:gd name="T59" fmla="*/ 452 h 715"/>
                  <a:gd name="T60" fmla="*/ 1289 w 1302"/>
                  <a:gd name="T61" fmla="*/ 462 h 715"/>
                  <a:gd name="T62" fmla="*/ 1186 w 1302"/>
                  <a:gd name="T63" fmla="*/ 496 h 715"/>
                  <a:gd name="T64" fmla="*/ 1112 w 1302"/>
                  <a:gd name="T65" fmla="*/ 502 h 715"/>
                  <a:gd name="T66" fmla="*/ 1104 w 1302"/>
                  <a:gd name="T67" fmla="*/ 477 h 715"/>
                  <a:gd name="T68" fmla="*/ 1057 w 1302"/>
                  <a:gd name="T69" fmla="*/ 472 h 715"/>
                  <a:gd name="T70" fmla="*/ 996 w 1302"/>
                  <a:gd name="T71" fmla="*/ 492 h 715"/>
                  <a:gd name="T72" fmla="*/ 978 w 1302"/>
                  <a:gd name="T73" fmla="*/ 521 h 715"/>
                  <a:gd name="T74" fmla="*/ 944 w 1302"/>
                  <a:gd name="T75" fmla="*/ 548 h 715"/>
                  <a:gd name="T76" fmla="*/ 902 w 1302"/>
                  <a:gd name="T77" fmla="*/ 589 h 715"/>
                  <a:gd name="T78" fmla="*/ 957 w 1302"/>
                  <a:gd name="T79" fmla="*/ 604 h 715"/>
                  <a:gd name="T80" fmla="*/ 955 w 1302"/>
                  <a:gd name="T81" fmla="*/ 614 h 715"/>
                  <a:gd name="T82" fmla="*/ 973 w 1302"/>
                  <a:gd name="T83" fmla="*/ 624 h 715"/>
                  <a:gd name="T84" fmla="*/ 960 w 1302"/>
                  <a:gd name="T85" fmla="*/ 688 h 715"/>
                  <a:gd name="T86" fmla="*/ 957 w 1302"/>
                  <a:gd name="T87" fmla="*/ 704 h 715"/>
                  <a:gd name="T88" fmla="*/ 930 w 1302"/>
                  <a:gd name="T89" fmla="*/ 715 h 715"/>
                  <a:gd name="T90" fmla="*/ 895 w 1302"/>
                  <a:gd name="T91" fmla="*/ 705 h 715"/>
                  <a:gd name="T92" fmla="*/ 828 w 1302"/>
                  <a:gd name="T93" fmla="*/ 705 h 715"/>
                  <a:gd name="T94" fmla="*/ 805 w 1302"/>
                  <a:gd name="T95" fmla="*/ 628 h 715"/>
                  <a:gd name="T96" fmla="*/ 722 w 1302"/>
                  <a:gd name="T97" fmla="*/ 614 h 715"/>
                  <a:gd name="T98" fmla="*/ 605 w 1302"/>
                  <a:gd name="T99" fmla="*/ 551 h 715"/>
                  <a:gd name="T100" fmla="*/ 446 w 1302"/>
                  <a:gd name="T101" fmla="*/ 448 h 715"/>
                  <a:gd name="T102" fmla="*/ 398 w 1302"/>
                  <a:gd name="T103" fmla="*/ 381 h 715"/>
                  <a:gd name="T104" fmla="*/ 314 w 1302"/>
                  <a:gd name="T105" fmla="*/ 396 h 715"/>
                  <a:gd name="T106" fmla="*/ 291 w 1302"/>
                  <a:gd name="T107" fmla="*/ 341 h 715"/>
                  <a:gd name="T108" fmla="*/ 197 w 1302"/>
                  <a:gd name="T109" fmla="*/ 297 h 715"/>
                  <a:gd name="T110" fmla="*/ 200 w 1302"/>
                  <a:gd name="T111" fmla="*/ 317 h 715"/>
                  <a:gd name="T112" fmla="*/ 142 w 1302"/>
                  <a:gd name="T113" fmla="*/ 333 h 715"/>
                  <a:gd name="T114" fmla="*/ 117 w 1302"/>
                  <a:gd name="T115" fmla="*/ 395 h 715"/>
                  <a:gd name="T116" fmla="*/ 82 w 1302"/>
                  <a:gd name="T117" fmla="*/ 418 h 715"/>
                  <a:gd name="T118" fmla="*/ 0 w 1302"/>
                  <a:gd name="T119" fmla="*/ 76 h 715"/>
                  <a:gd name="T120" fmla="*/ 87 w 1302"/>
                  <a:gd name="T121" fmla="*/ 19 h 7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2"/>
                  <a:gd name="T184" fmla="*/ 0 h 715"/>
                  <a:gd name="T185" fmla="*/ 1302 w 1302"/>
                  <a:gd name="T186" fmla="*/ 715 h 7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2" h="715">
                    <a:moveTo>
                      <a:pt x="349" y="110"/>
                    </a:moveTo>
                    <a:lnTo>
                      <a:pt x="343" y="116"/>
                    </a:lnTo>
                    <a:lnTo>
                      <a:pt x="343" y="115"/>
                    </a:lnTo>
                    <a:lnTo>
                      <a:pt x="349" y="110"/>
                    </a:lnTo>
                    <a:close/>
                    <a:moveTo>
                      <a:pt x="116" y="0"/>
                    </a:moveTo>
                    <a:lnTo>
                      <a:pt x="117" y="20"/>
                    </a:lnTo>
                    <a:lnTo>
                      <a:pt x="120" y="40"/>
                    </a:lnTo>
                    <a:lnTo>
                      <a:pt x="120" y="60"/>
                    </a:lnTo>
                    <a:lnTo>
                      <a:pt x="116" y="74"/>
                    </a:lnTo>
                    <a:lnTo>
                      <a:pt x="110" y="89"/>
                    </a:lnTo>
                    <a:lnTo>
                      <a:pt x="106" y="104"/>
                    </a:lnTo>
                    <a:lnTo>
                      <a:pt x="106" y="113"/>
                    </a:lnTo>
                    <a:lnTo>
                      <a:pt x="106" y="125"/>
                    </a:lnTo>
                    <a:lnTo>
                      <a:pt x="109" y="136"/>
                    </a:lnTo>
                    <a:lnTo>
                      <a:pt x="111" y="148"/>
                    </a:lnTo>
                    <a:lnTo>
                      <a:pt x="117" y="156"/>
                    </a:lnTo>
                    <a:lnTo>
                      <a:pt x="126" y="160"/>
                    </a:lnTo>
                    <a:lnTo>
                      <a:pt x="135" y="165"/>
                    </a:lnTo>
                    <a:lnTo>
                      <a:pt x="140" y="171"/>
                    </a:lnTo>
                    <a:lnTo>
                      <a:pt x="144" y="179"/>
                    </a:lnTo>
                    <a:lnTo>
                      <a:pt x="150" y="187"/>
                    </a:lnTo>
                    <a:lnTo>
                      <a:pt x="157" y="190"/>
                    </a:lnTo>
                    <a:lnTo>
                      <a:pt x="174" y="192"/>
                    </a:lnTo>
                    <a:lnTo>
                      <a:pt x="189" y="193"/>
                    </a:lnTo>
                    <a:lnTo>
                      <a:pt x="205" y="195"/>
                    </a:lnTo>
                    <a:lnTo>
                      <a:pt x="217" y="198"/>
                    </a:lnTo>
                    <a:lnTo>
                      <a:pt x="232" y="198"/>
                    </a:lnTo>
                    <a:lnTo>
                      <a:pt x="247" y="195"/>
                    </a:lnTo>
                    <a:lnTo>
                      <a:pt x="262" y="192"/>
                    </a:lnTo>
                    <a:lnTo>
                      <a:pt x="275" y="187"/>
                    </a:lnTo>
                    <a:lnTo>
                      <a:pt x="285" y="180"/>
                    </a:lnTo>
                    <a:lnTo>
                      <a:pt x="292" y="173"/>
                    </a:lnTo>
                    <a:lnTo>
                      <a:pt x="300" y="164"/>
                    </a:lnTo>
                    <a:lnTo>
                      <a:pt x="310" y="156"/>
                    </a:lnTo>
                    <a:lnTo>
                      <a:pt x="316" y="154"/>
                    </a:lnTo>
                    <a:lnTo>
                      <a:pt x="323" y="151"/>
                    </a:lnTo>
                    <a:lnTo>
                      <a:pt x="328" y="148"/>
                    </a:lnTo>
                    <a:lnTo>
                      <a:pt x="331" y="141"/>
                    </a:lnTo>
                    <a:lnTo>
                      <a:pt x="335" y="130"/>
                    </a:lnTo>
                    <a:lnTo>
                      <a:pt x="340" y="119"/>
                    </a:lnTo>
                    <a:lnTo>
                      <a:pt x="343" y="116"/>
                    </a:lnTo>
                    <a:lnTo>
                      <a:pt x="341" y="124"/>
                    </a:lnTo>
                    <a:lnTo>
                      <a:pt x="343" y="134"/>
                    </a:lnTo>
                    <a:lnTo>
                      <a:pt x="346" y="145"/>
                    </a:lnTo>
                    <a:lnTo>
                      <a:pt x="350" y="156"/>
                    </a:lnTo>
                    <a:lnTo>
                      <a:pt x="354" y="165"/>
                    </a:lnTo>
                    <a:lnTo>
                      <a:pt x="356" y="170"/>
                    </a:lnTo>
                    <a:lnTo>
                      <a:pt x="368" y="185"/>
                    </a:lnTo>
                    <a:lnTo>
                      <a:pt x="379" y="193"/>
                    </a:lnTo>
                    <a:lnTo>
                      <a:pt x="393" y="197"/>
                    </a:lnTo>
                    <a:lnTo>
                      <a:pt x="410" y="197"/>
                    </a:lnTo>
                    <a:lnTo>
                      <a:pt x="510" y="200"/>
                    </a:lnTo>
                    <a:lnTo>
                      <a:pt x="520" y="202"/>
                    </a:lnTo>
                    <a:lnTo>
                      <a:pt x="531" y="203"/>
                    </a:lnTo>
                    <a:lnTo>
                      <a:pt x="544" y="204"/>
                    </a:lnTo>
                    <a:lnTo>
                      <a:pt x="556" y="204"/>
                    </a:lnTo>
                    <a:lnTo>
                      <a:pt x="568" y="202"/>
                    </a:lnTo>
                    <a:lnTo>
                      <a:pt x="575" y="197"/>
                    </a:lnTo>
                    <a:lnTo>
                      <a:pt x="578" y="193"/>
                    </a:lnTo>
                    <a:lnTo>
                      <a:pt x="579" y="187"/>
                    </a:lnTo>
                    <a:lnTo>
                      <a:pt x="580" y="179"/>
                    </a:lnTo>
                    <a:lnTo>
                      <a:pt x="581" y="173"/>
                    </a:lnTo>
                    <a:lnTo>
                      <a:pt x="584" y="168"/>
                    </a:lnTo>
                    <a:lnTo>
                      <a:pt x="588" y="168"/>
                    </a:lnTo>
                    <a:lnTo>
                      <a:pt x="593" y="170"/>
                    </a:lnTo>
                    <a:lnTo>
                      <a:pt x="600" y="179"/>
                    </a:lnTo>
                    <a:lnTo>
                      <a:pt x="609" y="184"/>
                    </a:lnTo>
                    <a:lnTo>
                      <a:pt x="620" y="187"/>
                    </a:lnTo>
                    <a:lnTo>
                      <a:pt x="638" y="192"/>
                    </a:lnTo>
                    <a:lnTo>
                      <a:pt x="654" y="200"/>
                    </a:lnTo>
                    <a:lnTo>
                      <a:pt x="668" y="212"/>
                    </a:lnTo>
                    <a:lnTo>
                      <a:pt x="680" y="227"/>
                    </a:lnTo>
                    <a:lnTo>
                      <a:pt x="690" y="243"/>
                    </a:lnTo>
                    <a:lnTo>
                      <a:pt x="700" y="258"/>
                    </a:lnTo>
                    <a:lnTo>
                      <a:pt x="710" y="273"/>
                    </a:lnTo>
                    <a:lnTo>
                      <a:pt x="734" y="244"/>
                    </a:lnTo>
                    <a:lnTo>
                      <a:pt x="755" y="324"/>
                    </a:lnTo>
                    <a:lnTo>
                      <a:pt x="725" y="327"/>
                    </a:lnTo>
                    <a:lnTo>
                      <a:pt x="754" y="380"/>
                    </a:lnTo>
                    <a:lnTo>
                      <a:pt x="760" y="386"/>
                    </a:lnTo>
                    <a:lnTo>
                      <a:pt x="768" y="388"/>
                    </a:lnTo>
                    <a:lnTo>
                      <a:pt x="777" y="386"/>
                    </a:lnTo>
                    <a:lnTo>
                      <a:pt x="785" y="383"/>
                    </a:lnTo>
                    <a:lnTo>
                      <a:pt x="794" y="380"/>
                    </a:lnTo>
                    <a:lnTo>
                      <a:pt x="795" y="393"/>
                    </a:lnTo>
                    <a:lnTo>
                      <a:pt x="797" y="408"/>
                    </a:lnTo>
                    <a:lnTo>
                      <a:pt x="798" y="422"/>
                    </a:lnTo>
                    <a:lnTo>
                      <a:pt x="803" y="436"/>
                    </a:lnTo>
                    <a:lnTo>
                      <a:pt x="810" y="448"/>
                    </a:lnTo>
                    <a:lnTo>
                      <a:pt x="820" y="457"/>
                    </a:lnTo>
                    <a:lnTo>
                      <a:pt x="835" y="464"/>
                    </a:lnTo>
                    <a:lnTo>
                      <a:pt x="853" y="466"/>
                    </a:lnTo>
                    <a:lnTo>
                      <a:pt x="870" y="466"/>
                    </a:lnTo>
                    <a:lnTo>
                      <a:pt x="889" y="465"/>
                    </a:lnTo>
                    <a:lnTo>
                      <a:pt x="905" y="462"/>
                    </a:lnTo>
                    <a:lnTo>
                      <a:pt x="909" y="461"/>
                    </a:lnTo>
                    <a:lnTo>
                      <a:pt x="915" y="460"/>
                    </a:lnTo>
                    <a:lnTo>
                      <a:pt x="924" y="459"/>
                    </a:lnTo>
                    <a:lnTo>
                      <a:pt x="933" y="456"/>
                    </a:lnTo>
                    <a:lnTo>
                      <a:pt x="940" y="456"/>
                    </a:lnTo>
                    <a:lnTo>
                      <a:pt x="948" y="456"/>
                    </a:lnTo>
                    <a:lnTo>
                      <a:pt x="952" y="457"/>
                    </a:lnTo>
                    <a:lnTo>
                      <a:pt x="953" y="460"/>
                    </a:lnTo>
                    <a:lnTo>
                      <a:pt x="949" y="466"/>
                    </a:lnTo>
                    <a:lnTo>
                      <a:pt x="943" y="475"/>
                    </a:lnTo>
                    <a:lnTo>
                      <a:pt x="942" y="481"/>
                    </a:lnTo>
                    <a:lnTo>
                      <a:pt x="948" y="486"/>
                    </a:lnTo>
                    <a:lnTo>
                      <a:pt x="960" y="487"/>
                    </a:lnTo>
                    <a:lnTo>
                      <a:pt x="968" y="486"/>
                    </a:lnTo>
                    <a:lnTo>
                      <a:pt x="972" y="486"/>
                    </a:lnTo>
                    <a:lnTo>
                      <a:pt x="975" y="485"/>
                    </a:lnTo>
                    <a:lnTo>
                      <a:pt x="977" y="484"/>
                    </a:lnTo>
                    <a:lnTo>
                      <a:pt x="977" y="482"/>
                    </a:lnTo>
                    <a:lnTo>
                      <a:pt x="977" y="480"/>
                    </a:lnTo>
                    <a:lnTo>
                      <a:pt x="977" y="476"/>
                    </a:lnTo>
                    <a:lnTo>
                      <a:pt x="975" y="472"/>
                    </a:lnTo>
                    <a:lnTo>
                      <a:pt x="974" y="467"/>
                    </a:lnTo>
                    <a:lnTo>
                      <a:pt x="975" y="452"/>
                    </a:lnTo>
                    <a:lnTo>
                      <a:pt x="982" y="438"/>
                    </a:lnTo>
                    <a:lnTo>
                      <a:pt x="992" y="427"/>
                    </a:lnTo>
                    <a:lnTo>
                      <a:pt x="1003" y="416"/>
                    </a:lnTo>
                    <a:lnTo>
                      <a:pt x="1014" y="405"/>
                    </a:lnTo>
                    <a:lnTo>
                      <a:pt x="1024" y="395"/>
                    </a:lnTo>
                    <a:lnTo>
                      <a:pt x="1039" y="372"/>
                    </a:lnTo>
                    <a:lnTo>
                      <a:pt x="1052" y="349"/>
                    </a:lnTo>
                    <a:lnTo>
                      <a:pt x="1066" y="327"/>
                    </a:lnTo>
                    <a:lnTo>
                      <a:pt x="1082" y="307"/>
                    </a:lnTo>
                    <a:lnTo>
                      <a:pt x="1089" y="299"/>
                    </a:lnTo>
                    <a:lnTo>
                      <a:pt x="1094" y="296"/>
                    </a:lnTo>
                    <a:lnTo>
                      <a:pt x="1101" y="297"/>
                    </a:lnTo>
                    <a:lnTo>
                      <a:pt x="1109" y="301"/>
                    </a:lnTo>
                    <a:lnTo>
                      <a:pt x="1112" y="302"/>
                    </a:lnTo>
                    <a:lnTo>
                      <a:pt x="1114" y="303"/>
                    </a:lnTo>
                    <a:lnTo>
                      <a:pt x="1116" y="304"/>
                    </a:lnTo>
                    <a:lnTo>
                      <a:pt x="1118" y="307"/>
                    </a:lnTo>
                    <a:lnTo>
                      <a:pt x="1118" y="309"/>
                    </a:lnTo>
                    <a:lnTo>
                      <a:pt x="1114" y="324"/>
                    </a:lnTo>
                    <a:lnTo>
                      <a:pt x="1107" y="339"/>
                    </a:lnTo>
                    <a:lnTo>
                      <a:pt x="1097" y="354"/>
                    </a:lnTo>
                    <a:lnTo>
                      <a:pt x="1086" y="370"/>
                    </a:lnTo>
                    <a:lnTo>
                      <a:pt x="1076" y="383"/>
                    </a:lnTo>
                    <a:lnTo>
                      <a:pt x="1067" y="396"/>
                    </a:lnTo>
                    <a:lnTo>
                      <a:pt x="1066" y="398"/>
                    </a:lnTo>
                    <a:lnTo>
                      <a:pt x="1062" y="405"/>
                    </a:lnTo>
                    <a:lnTo>
                      <a:pt x="1059" y="411"/>
                    </a:lnTo>
                    <a:lnTo>
                      <a:pt x="1056" y="417"/>
                    </a:lnTo>
                    <a:lnTo>
                      <a:pt x="1054" y="423"/>
                    </a:lnTo>
                    <a:lnTo>
                      <a:pt x="1054" y="428"/>
                    </a:lnTo>
                    <a:lnTo>
                      <a:pt x="1057" y="430"/>
                    </a:lnTo>
                    <a:lnTo>
                      <a:pt x="1063" y="427"/>
                    </a:lnTo>
                    <a:lnTo>
                      <a:pt x="1074" y="421"/>
                    </a:lnTo>
                    <a:lnTo>
                      <a:pt x="1083" y="416"/>
                    </a:lnTo>
                    <a:lnTo>
                      <a:pt x="1092" y="412"/>
                    </a:lnTo>
                    <a:lnTo>
                      <a:pt x="1099" y="412"/>
                    </a:lnTo>
                    <a:lnTo>
                      <a:pt x="1108" y="416"/>
                    </a:lnTo>
                    <a:lnTo>
                      <a:pt x="1119" y="422"/>
                    </a:lnTo>
                    <a:lnTo>
                      <a:pt x="1131" y="426"/>
                    </a:lnTo>
                    <a:lnTo>
                      <a:pt x="1141" y="425"/>
                    </a:lnTo>
                    <a:lnTo>
                      <a:pt x="1149" y="420"/>
                    </a:lnTo>
                    <a:lnTo>
                      <a:pt x="1157" y="412"/>
                    </a:lnTo>
                    <a:lnTo>
                      <a:pt x="1166" y="403"/>
                    </a:lnTo>
                    <a:lnTo>
                      <a:pt x="1173" y="396"/>
                    </a:lnTo>
                    <a:lnTo>
                      <a:pt x="1182" y="390"/>
                    </a:lnTo>
                    <a:lnTo>
                      <a:pt x="1188" y="388"/>
                    </a:lnTo>
                    <a:lnTo>
                      <a:pt x="1194" y="391"/>
                    </a:lnTo>
                    <a:lnTo>
                      <a:pt x="1199" y="396"/>
                    </a:lnTo>
                    <a:lnTo>
                      <a:pt x="1203" y="402"/>
                    </a:lnTo>
                    <a:lnTo>
                      <a:pt x="1207" y="408"/>
                    </a:lnTo>
                    <a:lnTo>
                      <a:pt x="1216" y="418"/>
                    </a:lnTo>
                    <a:lnTo>
                      <a:pt x="1224" y="425"/>
                    </a:lnTo>
                    <a:lnTo>
                      <a:pt x="1237" y="431"/>
                    </a:lnTo>
                    <a:lnTo>
                      <a:pt x="1247" y="436"/>
                    </a:lnTo>
                    <a:lnTo>
                      <a:pt x="1254" y="441"/>
                    </a:lnTo>
                    <a:lnTo>
                      <a:pt x="1266" y="445"/>
                    </a:lnTo>
                    <a:lnTo>
                      <a:pt x="1281" y="446"/>
                    </a:lnTo>
                    <a:lnTo>
                      <a:pt x="1297" y="447"/>
                    </a:lnTo>
                    <a:lnTo>
                      <a:pt x="1299" y="447"/>
                    </a:lnTo>
                    <a:lnTo>
                      <a:pt x="1302" y="448"/>
                    </a:lnTo>
                    <a:lnTo>
                      <a:pt x="1302" y="450"/>
                    </a:lnTo>
                    <a:lnTo>
                      <a:pt x="1301" y="452"/>
                    </a:lnTo>
                    <a:lnTo>
                      <a:pt x="1299" y="454"/>
                    </a:lnTo>
                    <a:lnTo>
                      <a:pt x="1298" y="456"/>
                    </a:lnTo>
                    <a:lnTo>
                      <a:pt x="1296" y="457"/>
                    </a:lnTo>
                    <a:lnTo>
                      <a:pt x="1293" y="460"/>
                    </a:lnTo>
                    <a:lnTo>
                      <a:pt x="1291" y="461"/>
                    </a:lnTo>
                    <a:lnTo>
                      <a:pt x="1289" y="462"/>
                    </a:lnTo>
                    <a:lnTo>
                      <a:pt x="1264" y="476"/>
                    </a:lnTo>
                    <a:lnTo>
                      <a:pt x="1241" y="491"/>
                    </a:lnTo>
                    <a:lnTo>
                      <a:pt x="1226" y="496"/>
                    </a:lnTo>
                    <a:lnTo>
                      <a:pt x="1212" y="499"/>
                    </a:lnTo>
                    <a:lnTo>
                      <a:pt x="1199" y="499"/>
                    </a:lnTo>
                    <a:lnTo>
                      <a:pt x="1186" y="496"/>
                    </a:lnTo>
                    <a:lnTo>
                      <a:pt x="1171" y="495"/>
                    </a:lnTo>
                    <a:lnTo>
                      <a:pt x="1157" y="495"/>
                    </a:lnTo>
                    <a:lnTo>
                      <a:pt x="1146" y="497"/>
                    </a:lnTo>
                    <a:lnTo>
                      <a:pt x="1134" y="500"/>
                    </a:lnTo>
                    <a:lnTo>
                      <a:pt x="1124" y="502"/>
                    </a:lnTo>
                    <a:lnTo>
                      <a:pt x="1112" y="502"/>
                    </a:lnTo>
                    <a:lnTo>
                      <a:pt x="1098" y="499"/>
                    </a:lnTo>
                    <a:lnTo>
                      <a:pt x="1089" y="494"/>
                    </a:lnTo>
                    <a:lnTo>
                      <a:pt x="1086" y="489"/>
                    </a:lnTo>
                    <a:lnTo>
                      <a:pt x="1089" y="484"/>
                    </a:lnTo>
                    <a:lnTo>
                      <a:pt x="1096" y="480"/>
                    </a:lnTo>
                    <a:lnTo>
                      <a:pt x="1104" y="477"/>
                    </a:lnTo>
                    <a:lnTo>
                      <a:pt x="1097" y="469"/>
                    </a:lnTo>
                    <a:lnTo>
                      <a:pt x="1091" y="462"/>
                    </a:lnTo>
                    <a:lnTo>
                      <a:pt x="1084" y="460"/>
                    </a:lnTo>
                    <a:lnTo>
                      <a:pt x="1077" y="460"/>
                    </a:lnTo>
                    <a:lnTo>
                      <a:pt x="1067" y="466"/>
                    </a:lnTo>
                    <a:lnTo>
                      <a:pt x="1057" y="472"/>
                    </a:lnTo>
                    <a:lnTo>
                      <a:pt x="1047" y="480"/>
                    </a:lnTo>
                    <a:lnTo>
                      <a:pt x="1036" y="485"/>
                    </a:lnTo>
                    <a:lnTo>
                      <a:pt x="1024" y="487"/>
                    </a:lnTo>
                    <a:lnTo>
                      <a:pt x="1013" y="486"/>
                    </a:lnTo>
                    <a:lnTo>
                      <a:pt x="1004" y="477"/>
                    </a:lnTo>
                    <a:lnTo>
                      <a:pt x="996" y="492"/>
                    </a:lnTo>
                    <a:lnTo>
                      <a:pt x="986" y="504"/>
                    </a:lnTo>
                    <a:lnTo>
                      <a:pt x="973" y="512"/>
                    </a:lnTo>
                    <a:lnTo>
                      <a:pt x="957" y="520"/>
                    </a:lnTo>
                    <a:lnTo>
                      <a:pt x="963" y="520"/>
                    </a:lnTo>
                    <a:lnTo>
                      <a:pt x="970" y="520"/>
                    </a:lnTo>
                    <a:lnTo>
                      <a:pt x="978" y="521"/>
                    </a:lnTo>
                    <a:lnTo>
                      <a:pt x="983" y="522"/>
                    </a:lnTo>
                    <a:lnTo>
                      <a:pt x="987" y="526"/>
                    </a:lnTo>
                    <a:lnTo>
                      <a:pt x="986" y="530"/>
                    </a:lnTo>
                    <a:lnTo>
                      <a:pt x="978" y="536"/>
                    </a:lnTo>
                    <a:lnTo>
                      <a:pt x="962" y="544"/>
                    </a:lnTo>
                    <a:lnTo>
                      <a:pt x="944" y="548"/>
                    </a:lnTo>
                    <a:lnTo>
                      <a:pt x="925" y="550"/>
                    </a:lnTo>
                    <a:lnTo>
                      <a:pt x="909" y="555"/>
                    </a:lnTo>
                    <a:lnTo>
                      <a:pt x="900" y="561"/>
                    </a:lnTo>
                    <a:lnTo>
                      <a:pt x="897" y="570"/>
                    </a:lnTo>
                    <a:lnTo>
                      <a:pt x="897" y="579"/>
                    </a:lnTo>
                    <a:lnTo>
                      <a:pt x="902" y="589"/>
                    </a:lnTo>
                    <a:lnTo>
                      <a:pt x="910" y="595"/>
                    </a:lnTo>
                    <a:lnTo>
                      <a:pt x="920" y="599"/>
                    </a:lnTo>
                    <a:lnTo>
                      <a:pt x="930" y="600"/>
                    </a:lnTo>
                    <a:lnTo>
                      <a:pt x="942" y="600"/>
                    </a:lnTo>
                    <a:lnTo>
                      <a:pt x="953" y="603"/>
                    </a:lnTo>
                    <a:lnTo>
                      <a:pt x="957" y="604"/>
                    </a:lnTo>
                    <a:lnTo>
                      <a:pt x="958" y="605"/>
                    </a:lnTo>
                    <a:lnTo>
                      <a:pt x="959" y="606"/>
                    </a:lnTo>
                    <a:lnTo>
                      <a:pt x="958" y="608"/>
                    </a:lnTo>
                    <a:lnTo>
                      <a:pt x="958" y="610"/>
                    </a:lnTo>
                    <a:lnTo>
                      <a:pt x="957" y="611"/>
                    </a:lnTo>
                    <a:lnTo>
                      <a:pt x="955" y="614"/>
                    </a:lnTo>
                    <a:lnTo>
                      <a:pt x="954" y="615"/>
                    </a:lnTo>
                    <a:lnTo>
                      <a:pt x="954" y="618"/>
                    </a:lnTo>
                    <a:lnTo>
                      <a:pt x="955" y="619"/>
                    </a:lnTo>
                    <a:lnTo>
                      <a:pt x="960" y="621"/>
                    </a:lnTo>
                    <a:lnTo>
                      <a:pt x="967" y="623"/>
                    </a:lnTo>
                    <a:lnTo>
                      <a:pt x="973" y="624"/>
                    </a:lnTo>
                    <a:lnTo>
                      <a:pt x="978" y="625"/>
                    </a:lnTo>
                    <a:lnTo>
                      <a:pt x="982" y="629"/>
                    </a:lnTo>
                    <a:lnTo>
                      <a:pt x="982" y="635"/>
                    </a:lnTo>
                    <a:lnTo>
                      <a:pt x="974" y="653"/>
                    </a:lnTo>
                    <a:lnTo>
                      <a:pt x="965" y="670"/>
                    </a:lnTo>
                    <a:lnTo>
                      <a:pt x="960" y="688"/>
                    </a:lnTo>
                    <a:lnTo>
                      <a:pt x="959" y="693"/>
                    </a:lnTo>
                    <a:lnTo>
                      <a:pt x="959" y="695"/>
                    </a:lnTo>
                    <a:lnTo>
                      <a:pt x="959" y="699"/>
                    </a:lnTo>
                    <a:lnTo>
                      <a:pt x="959" y="700"/>
                    </a:lnTo>
                    <a:lnTo>
                      <a:pt x="958" y="703"/>
                    </a:lnTo>
                    <a:lnTo>
                      <a:pt x="957" y="704"/>
                    </a:lnTo>
                    <a:lnTo>
                      <a:pt x="954" y="705"/>
                    </a:lnTo>
                    <a:lnTo>
                      <a:pt x="949" y="707"/>
                    </a:lnTo>
                    <a:lnTo>
                      <a:pt x="943" y="709"/>
                    </a:lnTo>
                    <a:lnTo>
                      <a:pt x="937" y="712"/>
                    </a:lnTo>
                    <a:lnTo>
                      <a:pt x="933" y="713"/>
                    </a:lnTo>
                    <a:lnTo>
                      <a:pt x="930" y="715"/>
                    </a:lnTo>
                    <a:lnTo>
                      <a:pt x="927" y="715"/>
                    </a:lnTo>
                    <a:lnTo>
                      <a:pt x="923" y="715"/>
                    </a:lnTo>
                    <a:lnTo>
                      <a:pt x="915" y="712"/>
                    </a:lnTo>
                    <a:lnTo>
                      <a:pt x="909" y="708"/>
                    </a:lnTo>
                    <a:lnTo>
                      <a:pt x="903" y="705"/>
                    </a:lnTo>
                    <a:lnTo>
                      <a:pt x="895" y="705"/>
                    </a:lnTo>
                    <a:lnTo>
                      <a:pt x="882" y="709"/>
                    </a:lnTo>
                    <a:lnTo>
                      <a:pt x="868" y="712"/>
                    </a:lnTo>
                    <a:lnTo>
                      <a:pt x="858" y="712"/>
                    </a:lnTo>
                    <a:lnTo>
                      <a:pt x="847" y="712"/>
                    </a:lnTo>
                    <a:lnTo>
                      <a:pt x="837" y="709"/>
                    </a:lnTo>
                    <a:lnTo>
                      <a:pt x="828" y="705"/>
                    </a:lnTo>
                    <a:lnTo>
                      <a:pt x="823" y="697"/>
                    </a:lnTo>
                    <a:lnTo>
                      <a:pt x="822" y="673"/>
                    </a:lnTo>
                    <a:lnTo>
                      <a:pt x="823" y="648"/>
                    </a:lnTo>
                    <a:lnTo>
                      <a:pt x="820" y="639"/>
                    </a:lnTo>
                    <a:lnTo>
                      <a:pt x="814" y="632"/>
                    </a:lnTo>
                    <a:lnTo>
                      <a:pt x="805" y="628"/>
                    </a:lnTo>
                    <a:lnTo>
                      <a:pt x="795" y="624"/>
                    </a:lnTo>
                    <a:lnTo>
                      <a:pt x="785" y="621"/>
                    </a:lnTo>
                    <a:lnTo>
                      <a:pt x="775" y="618"/>
                    </a:lnTo>
                    <a:lnTo>
                      <a:pt x="758" y="614"/>
                    </a:lnTo>
                    <a:lnTo>
                      <a:pt x="739" y="614"/>
                    </a:lnTo>
                    <a:lnTo>
                      <a:pt x="722" y="614"/>
                    </a:lnTo>
                    <a:lnTo>
                      <a:pt x="703" y="610"/>
                    </a:lnTo>
                    <a:lnTo>
                      <a:pt x="687" y="600"/>
                    </a:lnTo>
                    <a:lnTo>
                      <a:pt x="672" y="588"/>
                    </a:lnTo>
                    <a:lnTo>
                      <a:pt x="657" y="576"/>
                    </a:lnTo>
                    <a:lnTo>
                      <a:pt x="631" y="563"/>
                    </a:lnTo>
                    <a:lnTo>
                      <a:pt x="605" y="551"/>
                    </a:lnTo>
                    <a:lnTo>
                      <a:pt x="579" y="543"/>
                    </a:lnTo>
                    <a:lnTo>
                      <a:pt x="553" y="532"/>
                    </a:lnTo>
                    <a:lnTo>
                      <a:pt x="520" y="517"/>
                    </a:lnTo>
                    <a:lnTo>
                      <a:pt x="491" y="499"/>
                    </a:lnTo>
                    <a:lnTo>
                      <a:pt x="468" y="476"/>
                    </a:lnTo>
                    <a:lnTo>
                      <a:pt x="446" y="448"/>
                    </a:lnTo>
                    <a:lnTo>
                      <a:pt x="440" y="437"/>
                    </a:lnTo>
                    <a:lnTo>
                      <a:pt x="434" y="425"/>
                    </a:lnTo>
                    <a:lnTo>
                      <a:pt x="425" y="410"/>
                    </a:lnTo>
                    <a:lnTo>
                      <a:pt x="416" y="396"/>
                    </a:lnTo>
                    <a:lnTo>
                      <a:pt x="408" y="386"/>
                    </a:lnTo>
                    <a:lnTo>
                      <a:pt x="398" y="381"/>
                    </a:lnTo>
                    <a:lnTo>
                      <a:pt x="384" y="381"/>
                    </a:lnTo>
                    <a:lnTo>
                      <a:pt x="370" y="385"/>
                    </a:lnTo>
                    <a:lnTo>
                      <a:pt x="356" y="391"/>
                    </a:lnTo>
                    <a:lnTo>
                      <a:pt x="343" y="397"/>
                    </a:lnTo>
                    <a:lnTo>
                      <a:pt x="329" y="398"/>
                    </a:lnTo>
                    <a:lnTo>
                      <a:pt x="314" y="396"/>
                    </a:lnTo>
                    <a:lnTo>
                      <a:pt x="304" y="390"/>
                    </a:lnTo>
                    <a:lnTo>
                      <a:pt x="299" y="381"/>
                    </a:lnTo>
                    <a:lnTo>
                      <a:pt x="296" y="371"/>
                    </a:lnTo>
                    <a:lnTo>
                      <a:pt x="296" y="361"/>
                    </a:lnTo>
                    <a:lnTo>
                      <a:pt x="294" y="351"/>
                    </a:lnTo>
                    <a:lnTo>
                      <a:pt x="291" y="341"/>
                    </a:lnTo>
                    <a:lnTo>
                      <a:pt x="285" y="332"/>
                    </a:lnTo>
                    <a:lnTo>
                      <a:pt x="267" y="319"/>
                    </a:lnTo>
                    <a:lnTo>
                      <a:pt x="246" y="308"/>
                    </a:lnTo>
                    <a:lnTo>
                      <a:pt x="224" y="299"/>
                    </a:lnTo>
                    <a:lnTo>
                      <a:pt x="202" y="296"/>
                    </a:lnTo>
                    <a:lnTo>
                      <a:pt x="197" y="297"/>
                    </a:lnTo>
                    <a:lnTo>
                      <a:pt x="196" y="299"/>
                    </a:lnTo>
                    <a:lnTo>
                      <a:pt x="197" y="303"/>
                    </a:lnTo>
                    <a:lnTo>
                      <a:pt x="200" y="308"/>
                    </a:lnTo>
                    <a:lnTo>
                      <a:pt x="202" y="312"/>
                    </a:lnTo>
                    <a:lnTo>
                      <a:pt x="204" y="316"/>
                    </a:lnTo>
                    <a:lnTo>
                      <a:pt x="200" y="317"/>
                    </a:lnTo>
                    <a:lnTo>
                      <a:pt x="191" y="316"/>
                    </a:lnTo>
                    <a:lnTo>
                      <a:pt x="181" y="314"/>
                    </a:lnTo>
                    <a:lnTo>
                      <a:pt x="172" y="312"/>
                    </a:lnTo>
                    <a:lnTo>
                      <a:pt x="164" y="314"/>
                    </a:lnTo>
                    <a:lnTo>
                      <a:pt x="152" y="323"/>
                    </a:lnTo>
                    <a:lnTo>
                      <a:pt x="142" y="333"/>
                    </a:lnTo>
                    <a:lnTo>
                      <a:pt x="131" y="342"/>
                    </a:lnTo>
                    <a:lnTo>
                      <a:pt x="120" y="351"/>
                    </a:lnTo>
                    <a:lnTo>
                      <a:pt x="114" y="359"/>
                    </a:lnTo>
                    <a:lnTo>
                      <a:pt x="112" y="371"/>
                    </a:lnTo>
                    <a:lnTo>
                      <a:pt x="114" y="382"/>
                    </a:lnTo>
                    <a:lnTo>
                      <a:pt x="117" y="395"/>
                    </a:lnTo>
                    <a:lnTo>
                      <a:pt x="119" y="405"/>
                    </a:lnTo>
                    <a:lnTo>
                      <a:pt x="116" y="411"/>
                    </a:lnTo>
                    <a:lnTo>
                      <a:pt x="110" y="416"/>
                    </a:lnTo>
                    <a:lnTo>
                      <a:pt x="101" y="417"/>
                    </a:lnTo>
                    <a:lnTo>
                      <a:pt x="91" y="418"/>
                    </a:lnTo>
                    <a:lnTo>
                      <a:pt x="82" y="418"/>
                    </a:lnTo>
                    <a:lnTo>
                      <a:pt x="16" y="156"/>
                    </a:lnTo>
                    <a:lnTo>
                      <a:pt x="11" y="141"/>
                    </a:lnTo>
                    <a:lnTo>
                      <a:pt x="6" y="125"/>
                    </a:lnTo>
                    <a:lnTo>
                      <a:pt x="2" y="109"/>
                    </a:lnTo>
                    <a:lnTo>
                      <a:pt x="0" y="91"/>
                    </a:lnTo>
                    <a:lnTo>
                      <a:pt x="0" y="76"/>
                    </a:lnTo>
                    <a:lnTo>
                      <a:pt x="5" y="61"/>
                    </a:lnTo>
                    <a:lnTo>
                      <a:pt x="15" y="49"/>
                    </a:lnTo>
                    <a:lnTo>
                      <a:pt x="35" y="37"/>
                    </a:lnTo>
                    <a:lnTo>
                      <a:pt x="57" y="29"/>
                    </a:lnTo>
                    <a:lnTo>
                      <a:pt x="80" y="21"/>
                    </a:lnTo>
                    <a:lnTo>
                      <a:pt x="87" y="19"/>
                    </a:lnTo>
                    <a:lnTo>
                      <a:pt x="96" y="16"/>
                    </a:lnTo>
                    <a:lnTo>
                      <a:pt x="106" y="11"/>
                    </a:lnTo>
                    <a:lnTo>
                      <a:pt x="112" y="6"/>
                    </a:lnTo>
                    <a:lnTo>
                      <a:pt x="1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5" name="Freeform 1605"/>
              <p:cNvSpPr>
                <a:spLocks/>
              </p:cNvSpPr>
              <p:nvPr/>
            </p:nvSpPr>
            <p:spPr bwMode="auto">
              <a:xfrm>
                <a:off x="6634163" y="2441576"/>
                <a:ext cx="442913" cy="538163"/>
              </a:xfrm>
              <a:custGeom>
                <a:avLst/>
                <a:gdLst>
                  <a:gd name="T0" fmla="*/ 950 w 1114"/>
                  <a:gd name="T1" fmla="*/ 73 h 1354"/>
                  <a:gd name="T2" fmla="*/ 966 w 1114"/>
                  <a:gd name="T3" fmla="*/ 127 h 1354"/>
                  <a:gd name="T4" fmla="*/ 1058 w 1114"/>
                  <a:gd name="T5" fmla="*/ 143 h 1354"/>
                  <a:gd name="T6" fmla="*/ 1105 w 1114"/>
                  <a:gd name="T7" fmla="*/ 241 h 1354"/>
                  <a:gd name="T8" fmla="*/ 992 w 1114"/>
                  <a:gd name="T9" fmla="*/ 261 h 1354"/>
                  <a:gd name="T10" fmla="*/ 862 w 1114"/>
                  <a:gd name="T11" fmla="*/ 246 h 1354"/>
                  <a:gd name="T12" fmla="*/ 845 w 1114"/>
                  <a:gd name="T13" fmla="*/ 290 h 1354"/>
                  <a:gd name="T14" fmla="*/ 860 w 1114"/>
                  <a:gd name="T15" fmla="*/ 341 h 1354"/>
                  <a:gd name="T16" fmla="*/ 909 w 1114"/>
                  <a:gd name="T17" fmla="*/ 351 h 1354"/>
                  <a:gd name="T18" fmla="*/ 940 w 1114"/>
                  <a:gd name="T19" fmla="*/ 406 h 1354"/>
                  <a:gd name="T20" fmla="*/ 980 w 1114"/>
                  <a:gd name="T21" fmla="*/ 432 h 1354"/>
                  <a:gd name="T22" fmla="*/ 995 w 1114"/>
                  <a:gd name="T23" fmla="*/ 472 h 1354"/>
                  <a:gd name="T24" fmla="*/ 987 w 1114"/>
                  <a:gd name="T25" fmla="*/ 548 h 1354"/>
                  <a:gd name="T26" fmla="*/ 965 w 1114"/>
                  <a:gd name="T27" fmla="*/ 618 h 1354"/>
                  <a:gd name="T28" fmla="*/ 927 w 1114"/>
                  <a:gd name="T29" fmla="*/ 759 h 1354"/>
                  <a:gd name="T30" fmla="*/ 877 w 1114"/>
                  <a:gd name="T31" fmla="*/ 836 h 1354"/>
                  <a:gd name="T32" fmla="*/ 759 w 1114"/>
                  <a:gd name="T33" fmla="*/ 932 h 1354"/>
                  <a:gd name="T34" fmla="*/ 722 w 1114"/>
                  <a:gd name="T35" fmla="*/ 928 h 1354"/>
                  <a:gd name="T36" fmla="*/ 666 w 1114"/>
                  <a:gd name="T37" fmla="*/ 1006 h 1354"/>
                  <a:gd name="T38" fmla="*/ 715 w 1114"/>
                  <a:gd name="T39" fmla="*/ 1078 h 1354"/>
                  <a:gd name="T40" fmla="*/ 781 w 1114"/>
                  <a:gd name="T41" fmla="*/ 1177 h 1354"/>
                  <a:gd name="T42" fmla="*/ 847 w 1114"/>
                  <a:gd name="T43" fmla="*/ 1268 h 1354"/>
                  <a:gd name="T44" fmla="*/ 854 w 1114"/>
                  <a:gd name="T45" fmla="*/ 1293 h 1354"/>
                  <a:gd name="T46" fmla="*/ 806 w 1114"/>
                  <a:gd name="T47" fmla="*/ 1310 h 1354"/>
                  <a:gd name="T48" fmla="*/ 756 w 1114"/>
                  <a:gd name="T49" fmla="*/ 1303 h 1354"/>
                  <a:gd name="T50" fmla="*/ 662 w 1114"/>
                  <a:gd name="T51" fmla="*/ 1310 h 1354"/>
                  <a:gd name="T52" fmla="*/ 615 w 1114"/>
                  <a:gd name="T53" fmla="*/ 1334 h 1354"/>
                  <a:gd name="T54" fmla="*/ 558 w 1114"/>
                  <a:gd name="T55" fmla="*/ 1344 h 1354"/>
                  <a:gd name="T56" fmla="*/ 545 w 1114"/>
                  <a:gd name="T57" fmla="*/ 1283 h 1354"/>
                  <a:gd name="T58" fmla="*/ 490 w 1114"/>
                  <a:gd name="T59" fmla="*/ 1256 h 1354"/>
                  <a:gd name="T60" fmla="*/ 461 w 1114"/>
                  <a:gd name="T61" fmla="*/ 1209 h 1354"/>
                  <a:gd name="T62" fmla="*/ 460 w 1114"/>
                  <a:gd name="T63" fmla="*/ 1220 h 1354"/>
                  <a:gd name="T64" fmla="*/ 382 w 1114"/>
                  <a:gd name="T65" fmla="*/ 1215 h 1354"/>
                  <a:gd name="T66" fmla="*/ 342 w 1114"/>
                  <a:gd name="T67" fmla="*/ 1228 h 1354"/>
                  <a:gd name="T68" fmla="*/ 284 w 1114"/>
                  <a:gd name="T69" fmla="*/ 1197 h 1354"/>
                  <a:gd name="T70" fmla="*/ 224 w 1114"/>
                  <a:gd name="T71" fmla="*/ 1192 h 1354"/>
                  <a:gd name="T72" fmla="*/ 136 w 1114"/>
                  <a:gd name="T73" fmla="*/ 1191 h 1354"/>
                  <a:gd name="T74" fmla="*/ 126 w 1114"/>
                  <a:gd name="T75" fmla="*/ 1162 h 1354"/>
                  <a:gd name="T76" fmla="*/ 148 w 1114"/>
                  <a:gd name="T77" fmla="*/ 1065 h 1354"/>
                  <a:gd name="T78" fmla="*/ 163 w 1114"/>
                  <a:gd name="T79" fmla="*/ 1021 h 1354"/>
                  <a:gd name="T80" fmla="*/ 184 w 1114"/>
                  <a:gd name="T81" fmla="*/ 1022 h 1354"/>
                  <a:gd name="T82" fmla="*/ 207 w 1114"/>
                  <a:gd name="T83" fmla="*/ 1004 h 1354"/>
                  <a:gd name="T84" fmla="*/ 207 w 1114"/>
                  <a:gd name="T85" fmla="*/ 973 h 1354"/>
                  <a:gd name="T86" fmla="*/ 178 w 1114"/>
                  <a:gd name="T87" fmla="*/ 951 h 1354"/>
                  <a:gd name="T88" fmla="*/ 108 w 1114"/>
                  <a:gd name="T89" fmla="*/ 839 h 1354"/>
                  <a:gd name="T90" fmla="*/ 24 w 1114"/>
                  <a:gd name="T91" fmla="*/ 725 h 1354"/>
                  <a:gd name="T92" fmla="*/ 109 w 1114"/>
                  <a:gd name="T93" fmla="*/ 746 h 1354"/>
                  <a:gd name="T94" fmla="*/ 294 w 1114"/>
                  <a:gd name="T95" fmla="*/ 740 h 1354"/>
                  <a:gd name="T96" fmla="*/ 410 w 1114"/>
                  <a:gd name="T97" fmla="*/ 677 h 1354"/>
                  <a:gd name="T98" fmla="*/ 387 w 1114"/>
                  <a:gd name="T99" fmla="*/ 622 h 1354"/>
                  <a:gd name="T100" fmla="*/ 462 w 1114"/>
                  <a:gd name="T101" fmla="*/ 577 h 1354"/>
                  <a:gd name="T102" fmla="*/ 480 w 1114"/>
                  <a:gd name="T103" fmla="*/ 528 h 1354"/>
                  <a:gd name="T104" fmla="*/ 516 w 1114"/>
                  <a:gd name="T105" fmla="*/ 519 h 1354"/>
                  <a:gd name="T106" fmla="*/ 513 w 1114"/>
                  <a:gd name="T107" fmla="*/ 424 h 1354"/>
                  <a:gd name="T108" fmla="*/ 571 w 1114"/>
                  <a:gd name="T109" fmla="*/ 369 h 1354"/>
                  <a:gd name="T110" fmla="*/ 532 w 1114"/>
                  <a:gd name="T111" fmla="*/ 317 h 1354"/>
                  <a:gd name="T112" fmla="*/ 600 w 1114"/>
                  <a:gd name="T113" fmla="*/ 304 h 1354"/>
                  <a:gd name="T114" fmla="*/ 696 w 1114"/>
                  <a:gd name="T115" fmla="*/ 305 h 1354"/>
                  <a:gd name="T116" fmla="*/ 661 w 1114"/>
                  <a:gd name="T117" fmla="*/ 232 h 1354"/>
                  <a:gd name="T118" fmla="*/ 638 w 1114"/>
                  <a:gd name="T119" fmla="*/ 146 h 1354"/>
                  <a:gd name="T120" fmla="*/ 663 w 1114"/>
                  <a:gd name="T121" fmla="*/ 68 h 1354"/>
                  <a:gd name="T122" fmla="*/ 722 w 1114"/>
                  <a:gd name="T123" fmla="*/ 20 h 1354"/>
                  <a:gd name="T124" fmla="*/ 804 w 1114"/>
                  <a:gd name="T125" fmla="*/ 7 h 13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14"/>
                  <a:gd name="T190" fmla="*/ 0 h 1354"/>
                  <a:gd name="T191" fmla="*/ 1114 w 1114"/>
                  <a:gd name="T192" fmla="*/ 1354 h 135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14" h="1354">
                    <a:moveTo>
                      <a:pt x="829" y="0"/>
                    </a:moveTo>
                    <a:lnTo>
                      <a:pt x="839" y="3"/>
                    </a:lnTo>
                    <a:lnTo>
                      <a:pt x="849" y="5"/>
                    </a:lnTo>
                    <a:lnTo>
                      <a:pt x="881" y="20"/>
                    </a:lnTo>
                    <a:lnTo>
                      <a:pt x="914" y="38"/>
                    </a:lnTo>
                    <a:lnTo>
                      <a:pt x="944" y="58"/>
                    </a:lnTo>
                    <a:lnTo>
                      <a:pt x="949" y="64"/>
                    </a:lnTo>
                    <a:lnTo>
                      <a:pt x="950" y="73"/>
                    </a:lnTo>
                    <a:lnTo>
                      <a:pt x="950" y="81"/>
                    </a:lnTo>
                    <a:lnTo>
                      <a:pt x="947" y="89"/>
                    </a:lnTo>
                    <a:lnTo>
                      <a:pt x="946" y="98"/>
                    </a:lnTo>
                    <a:lnTo>
                      <a:pt x="945" y="107"/>
                    </a:lnTo>
                    <a:lnTo>
                      <a:pt x="945" y="114"/>
                    </a:lnTo>
                    <a:lnTo>
                      <a:pt x="947" y="121"/>
                    </a:lnTo>
                    <a:lnTo>
                      <a:pt x="955" y="126"/>
                    </a:lnTo>
                    <a:lnTo>
                      <a:pt x="966" y="127"/>
                    </a:lnTo>
                    <a:lnTo>
                      <a:pt x="985" y="127"/>
                    </a:lnTo>
                    <a:lnTo>
                      <a:pt x="1005" y="124"/>
                    </a:lnTo>
                    <a:lnTo>
                      <a:pt x="1024" y="122"/>
                    </a:lnTo>
                    <a:lnTo>
                      <a:pt x="1034" y="123"/>
                    </a:lnTo>
                    <a:lnTo>
                      <a:pt x="1041" y="126"/>
                    </a:lnTo>
                    <a:lnTo>
                      <a:pt x="1046" y="132"/>
                    </a:lnTo>
                    <a:lnTo>
                      <a:pt x="1051" y="138"/>
                    </a:lnTo>
                    <a:lnTo>
                      <a:pt x="1058" y="143"/>
                    </a:lnTo>
                    <a:lnTo>
                      <a:pt x="1066" y="148"/>
                    </a:lnTo>
                    <a:lnTo>
                      <a:pt x="1081" y="158"/>
                    </a:lnTo>
                    <a:lnTo>
                      <a:pt x="1094" y="173"/>
                    </a:lnTo>
                    <a:lnTo>
                      <a:pt x="1104" y="190"/>
                    </a:lnTo>
                    <a:lnTo>
                      <a:pt x="1111" y="208"/>
                    </a:lnTo>
                    <a:lnTo>
                      <a:pt x="1114" y="226"/>
                    </a:lnTo>
                    <a:lnTo>
                      <a:pt x="1111" y="236"/>
                    </a:lnTo>
                    <a:lnTo>
                      <a:pt x="1105" y="241"/>
                    </a:lnTo>
                    <a:lnTo>
                      <a:pt x="1096" y="245"/>
                    </a:lnTo>
                    <a:lnTo>
                      <a:pt x="1085" y="246"/>
                    </a:lnTo>
                    <a:lnTo>
                      <a:pt x="1074" y="246"/>
                    </a:lnTo>
                    <a:lnTo>
                      <a:pt x="1064" y="246"/>
                    </a:lnTo>
                    <a:lnTo>
                      <a:pt x="1055" y="246"/>
                    </a:lnTo>
                    <a:lnTo>
                      <a:pt x="1034" y="250"/>
                    </a:lnTo>
                    <a:lnTo>
                      <a:pt x="1012" y="255"/>
                    </a:lnTo>
                    <a:lnTo>
                      <a:pt x="992" y="261"/>
                    </a:lnTo>
                    <a:lnTo>
                      <a:pt x="971" y="264"/>
                    </a:lnTo>
                    <a:lnTo>
                      <a:pt x="947" y="264"/>
                    </a:lnTo>
                    <a:lnTo>
                      <a:pt x="937" y="262"/>
                    </a:lnTo>
                    <a:lnTo>
                      <a:pt x="925" y="259"/>
                    </a:lnTo>
                    <a:lnTo>
                      <a:pt x="910" y="255"/>
                    </a:lnTo>
                    <a:lnTo>
                      <a:pt x="894" y="251"/>
                    </a:lnTo>
                    <a:lnTo>
                      <a:pt x="877" y="249"/>
                    </a:lnTo>
                    <a:lnTo>
                      <a:pt x="862" y="246"/>
                    </a:lnTo>
                    <a:lnTo>
                      <a:pt x="849" y="247"/>
                    </a:lnTo>
                    <a:lnTo>
                      <a:pt x="836" y="250"/>
                    </a:lnTo>
                    <a:lnTo>
                      <a:pt x="827" y="256"/>
                    </a:lnTo>
                    <a:lnTo>
                      <a:pt x="825" y="264"/>
                    </a:lnTo>
                    <a:lnTo>
                      <a:pt x="827" y="271"/>
                    </a:lnTo>
                    <a:lnTo>
                      <a:pt x="831" y="280"/>
                    </a:lnTo>
                    <a:lnTo>
                      <a:pt x="839" y="286"/>
                    </a:lnTo>
                    <a:lnTo>
                      <a:pt x="845" y="290"/>
                    </a:lnTo>
                    <a:lnTo>
                      <a:pt x="834" y="295"/>
                    </a:lnTo>
                    <a:lnTo>
                      <a:pt x="831" y="300"/>
                    </a:lnTo>
                    <a:lnTo>
                      <a:pt x="832" y="306"/>
                    </a:lnTo>
                    <a:lnTo>
                      <a:pt x="839" y="312"/>
                    </a:lnTo>
                    <a:lnTo>
                      <a:pt x="845" y="319"/>
                    </a:lnTo>
                    <a:lnTo>
                      <a:pt x="852" y="325"/>
                    </a:lnTo>
                    <a:lnTo>
                      <a:pt x="856" y="333"/>
                    </a:lnTo>
                    <a:lnTo>
                      <a:pt x="860" y="341"/>
                    </a:lnTo>
                    <a:lnTo>
                      <a:pt x="862" y="350"/>
                    </a:lnTo>
                    <a:lnTo>
                      <a:pt x="865" y="358"/>
                    </a:lnTo>
                    <a:lnTo>
                      <a:pt x="867" y="364"/>
                    </a:lnTo>
                    <a:lnTo>
                      <a:pt x="874" y="366"/>
                    </a:lnTo>
                    <a:lnTo>
                      <a:pt x="882" y="364"/>
                    </a:lnTo>
                    <a:lnTo>
                      <a:pt x="891" y="359"/>
                    </a:lnTo>
                    <a:lnTo>
                      <a:pt x="901" y="354"/>
                    </a:lnTo>
                    <a:lnTo>
                      <a:pt x="909" y="351"/>
                    </a:lnTo>
                    <a:lnTo>
                      <a:pt x="916" y="353"/>
                    </a:lnTo>
                    <a:lnTo>
                      <a:pt x="922" y="359"/>
                    </a:lnTo>
                    <a:lnTo>
                      <a:pt x="927" y="371"/>
                    </a:lnTo>
                    <a:lnTo>
                      <a:pt x="930" y="383"/>
                    </a:lnTo>
                    <a:lnTo>
                      <a:pt x="931" y="391"/>
                    </a:lnTo>
                    <a:lnTo>
                      <a:pt x="932" y="399"/>
                    </a:lnTo>
                    <a:lnTo>
                      <a:pt x="935" y="404"/>
                    </a:lnTo>
                    <a:lnTo>
                      <a:pt x="940" y="406"/>
                    </a:lnTo>
                    <a:lnTo>
                      <a:pt x="949" y="406"/>
                    </a:lnTo>
                    <a:lnTo>
                      <a:pt x="962" y="403"/>
                    </a:lnTo>
                    <a:lnTo>
                      <a:pt x="975" y="400"/>
                    </a:lnTo>
                    <a:lnTo>
                      <a:pt x="981" y="401"/>
                    </a:lnTo>
                    <a:lnTo>
                      <a:pt x="985" y="405"/>
                    </a:lnTo>
                    <a:lnTo>
                      <a:pt x="985" y="413"/>
                    </a:lnTo>
                    <a:lnTo>
                      <a:pt x="982" y="424"/>
                    </a:lnTo>
                    <a:lnTo>
                      <a:pt x="980" y="432"/>
                    </a:lnTo>
                    <a:lnTo>
                      <a:pt x="979" y="439"/>
                    </a:lnTo>
                    <a:lnTo>
                      <a:pt x="979" y="448"/>
                    </a:lnTo>
                    <a:lnTo>
                      <a:pt x="982" y="453"/>
                    </a:lnTo>
                    <a:lnTo>
                      <a:pt x="989" y="455"/>
                    </a:lnTo>
                    <a:lnTo>
                      <a:pt x="994" y="457"/>
                    </a:lnTo>
                    <a:lnTo>
                      <a:pt x="1000" y="460"/>
                    </a:lnTo>
                    <a:lnTo>
                      <a:pt x="1000" y="465"/>
                    </a:lnTo>
                    <a:lnTo>
                      <a:pt x="995" y="472"/>
                    </a:lnTo>
                    <a:lnTo>
                      <a:pt x="986" y="480"/>
                    </a:lnTo>
                    <a:lnTo>
                      <a:pt x="977" y="490"/>
                    </a:lnTo>
                    <a:lnTo>
                      <a:pt x="969" y="500"/>
                    </a:lnTo>
                    <a:lnTo>
                      <a:pt x="964" y="513"/>
                    </a:lnTo>
                    <a:lnTo>
                      <a:pt x="965" y="524"/>
                    </a:lnTo>
                    <a:lnTo>
                      <a:pt x="974" y="537"/>
                    </a:lnTo>
                    <a:lnTo>
                      <a:pt x="979" y="542"/>
                    </a:lnTo>
                    <a:lnTo>
                      <a:pt x="987" y="548"/>
                    </a:lnTo>
                    <a:lnTo>
                      <a:pt x="996" y="556"/>
                    </a:lnTo>
                    <a:lnTo>
                      <a:pt x="1001" y="564"/>
                    </a:lnTo>
                    <a:lnTo>
                      <a:pt x="1002" y="572"/>
                    </a:lnTo>
                    <a:lnTo>
                      <a:pt x="996" y="579"/>
                    </a:lnTo>
                    <a:lnTo>
                      <a:pt x="989" y="587"/>
                    </a:lnTo>
                    <a:lnTo>
                      <a:pt x="980" y="595"/>
                    </a:lnTo>
                    <a:lnTo>
                      <a:pt x="974" y="601"/>
                    </a:lnTo>
                    <a:lnTo>
                      <a:pt x="965" y="618"/>
                    </a:lnTo>
                    <a:lnTo>
                      <a:pt x="960" y="636"/>
                    </a:lnTo>
                    <a:lnTo>
                      <a:pt x="957" y="655"/>
                    </a:lnTo>
                    <a:lnTo>
                      <a:pt x="956" y="673"/>
                    </a:lnTo>
                    <a:lnTo>
                      <a:pt x="955" y="692"/>
                    </a:lnTo>
                    <a:lnTo>
                      <a:pt x="952" y="711"/>
                    </a:lnTo>
                    <a:lnTo>
                      <a:pt x="949" y="729"/>
                    </a:lnTo>
                    <a:lnTo>
                      <a:pt x="940" y="745"/>
                    </a:lnTo>
                    <a:lnTo>
                      <a:pt x="927" y="759"/>
                    </a:lnTo>
                    <a:lnTo>
                      <a:pt x="916" y="766"/>
                    </a:lnTo>
                    <a:lnTo>
                      <a:pt x="905" y="773"/>
                    </a:lnTo>
                    <a:lnTo>
                      <a:pt x="894" y="779"/>
                    </a:lnTo>
                    <a:lnTo>
                      <a:pt x="886" y="788"/>
                    </a:lnTo>
                    <a:lnTo>
                      <a:pt x="885" y="795"/>
                    </a:lnTo>
                    <a:lnTo>
                      <a:pt x="885" y="805"/>
                    </a:lnTo>
                    <a:lnTo>
                      <a:pt x="884" y="815"/>
                    </a:lnTo>
                    <a:lnTo>
                      <a:pt x="877" y="836"/>
                    </a:lnTo>
                    <a:lnTo>
                      <a:pt x="865" y="858"/>
                    </a:lnTo>
                    <a:lnTo>
                      <a:pt x="850" y="879"/>
                    </a:lnTo>
                    <a:lnTo>
                      <a:pt x="832" y="899"/>
                    </a:lnTo>
                    <a:lnTo>
                      <a:pt x="812" y="915"/>
                    </a:lnTo>
                    <a:lnTo>
                      <a:pt x="792" y="928"/>
                    </a:lnTo>
                    <a:lnTo>
                      <a:pt x="771" y="934"/>
                    </a:lnTo>
                    <a:lnTo>
                      <a:pt x="764" y="934"/>
                    </a:lnTo>
                    <a:lnTo>
                      <a:pt x="759" y="932"/>
                    </a:lnTo>
                    <a:lnTo>
                      <a:pt x="756" y="927"/>
                    </a:lnTo>
                    <a:lnTo>
                      <a:pt x="754" y="920"/>
                    </a:lnTo>
                    <a:lnTo>
                      <a:pt x="752" y="915"/>
                    </a:lnTo>
                    <a:lnTo>
                      <a:pt x="750" y="909"/>
                    </a:lnTo>
                    <a:lnTo>
                      <a:pt x="746" y="908"/>
                    </a:lnTo>
                    <a:lnTo>
                      <a:pt x="740" y="912"/>
                    </a:lnTo>
                    <a:lnTo>
                      <a:pt x="732" y="919"/>
                    </a:lnTo>
                    <a:lnTo>
                      <a:pt x="722" y="928"/>
                    </a:lnTo>
                    <a:lnTo>
                      <a:pt x="712" y="939"/>
                    </a:lnTo>
                    <a:lnTo>
                      <a:pt x="702" y="949"/>
                    </a:lnTo>
                    <a:lnTo>
                      <a:pt x="695" y="959"/>
                    </a:lnTo>
                    <a:lnTo>
                      <a:pt x="688" y="967"/>
                    </a:lnTo>
                    <a:lnTo>
                      <a:pt x="685" y="971"/>
                    </a:lnTo>
                    <a:lnTo>
                      <a:pt x="676" y="983"/>
                    </a:lnTo>
                    <a:lnTo>
                      <a:pt x="670" y="994"/>
                    </a:lnTo>
                    <a:lnTo>
                      <a:pt x="666" y="1006"/>
                    </a:lnTo>
                    <a:lnTo>
                      <a:pt x="666" y="1017"/>
                    </a:lnTo>
                    <a:lnTo>
                      <a:pt x="670" y="1027"/>
                    </a:lnTo>
                    <a:lnTo>
                      <a:pt x="678" y="1036"/>
                    </a:lnTo>
                    <a:lnTo>
                      <a:pt x="694" y="1042"/>
                    </a:lnTo>
                    <a:lnTo>
                      <a:pt x="706" y="1048"/>
                    </a:lnTo>
                    <a:lnTo>
                      <a:pt x="714" y="1057"/>
                    </a:lnTo>
                    <a:lnTo>
                      <a:pt x="716" y="1067"/>
                    </a:lnTo>
                    <a:lnTo>
                      <a:pt x="715" y="1078"/>
                    </a:lnTo>
                    <a:lnTo>
                      <a:pt x="715" y="1091"/>
                    </a:lnTo>
                    <a:lnTo>
                      <a:pt x="714" y="1103"/>
                    </a:lnTo>
                    <a:lnTo>
                      <a:pt x="716" y="1116"/>
                    </a:lnTo>
                    <a:lnTo>
                      <a:pt x="724" y="1131"/>
                    </a:lnTo>
                    <a:lnTo>
                      <a:pt x="736" y="1145"/>
                    </a:lnTo>
                    <a:lnTo>
                      <a:pt x="751" y="1156"/>
                    </a:lnTo>
                    <a:lnTo>
                      <a:pt x="767" y="1167"/>
                    </a:lnTo>
                    <a:lnTo>
                      <a:pt x="781" y="1177"/>
                    </a:lnTo>
                    <a:lnTo>
                      <a:pt x="794" y="1186"/>
                    </a:lnTo>
                    <a:lnTo>
                      <a:pt x="809" y="1199"/>
                    </a:lnTo>
                    <a:lnTo>
                      <a:pt x="825" y="1212"/>
                    </a:lnTo>
                    <a:lnTo>
                      <a:pt x="839" y="1226"/>
                    </a:lnTo>
                    <a:lnTo>
                      <a:pt x="850" y="1243"/>
                    </a:lnTo>
                    <a:lnTo>
                      <a:pt x="854" y="1258"/>
                    </a:lnTo>
                    <a:lnTo>
                      <a:pt x="851" y="1264"/>
                    </a:lnTo>
                    <a:lnTo>
                      <a:pt x="847" y="1268"/>
                    </a:lnTo>
                    <a:lnTo>
                      <a:pt x="842" y="1270"/>
                    </a:lnTo>
                    <a:lnTo>
                      <a:pt x="836" y="1271"/>
                    </a:lnTo>
                    <a:lnTo>
                      <a:pt x="830" y="1274"/>
                    </a:lnTo>
                    <a:lnTo>
                      <a:pt x="829" y="1275"/>
                    </a:lnTo>
                    <a:lnTo>
                      <a:pt x="832" y="1279"/>
                    </a:lnTo>
                    <a:lnTo>
                      <a:pt x="839" y="1284"/>
                    </a:lnTo>
                    <a:lnTo>
                      <a:pt x="846" y="1289"/>
                    </a:lnTo>
                    <a:lnTo>
                      <a:pt x="854" y="1293"/>
                    </a:lnTo>
                    <a:lnTo>
                      <a:pt x="860" y="1296"/>
                    </a:lnTo>
                    <a:lnTo>
                      <a:pt x="861" y="1298"/>
                    </a:lnTo>
                    <a:lnTo>
                      <a:pt x="856" y="1300"/>
                    </a:lnTo>
                    <a:lnTo>
                      <a:pt x="847" y="1303"/>
                    </a:lnTo>
                    <a:lnTo>
                      <a:pt x="836" y="1307"/>
                    </a:lnTo>
                    <a:lnTo>
                      <a:pt x="824" y="1309"/>
                    </a:lnTo>
                    <a:lnTo>
                      <a:pt x="814" y="1310"/>
                    </a:lnTo>
                    <a:lnTo>
                      <a:pt x="806" y="1310"/>
                    </a:lnTo>
                    <a:lnTo>
                      <a:pt x="804" y="1307"/>
                    </a:lnTo>
                    <a:lnTo>
                      <a:pt x="802" y="1296"/>
                    </a:lnTo>
                    <a:lnTo>
                      <a:pt x="799" y="1293"/>
                    </a:lnTo>
                    <a:lnTo>
                      <a:pt x="792" y="1291"/>
                    </a:lnTo>
                    <a:lnTo>
                      <a:pt x="784" y="1293"/>
                    </a:lnTo>
                    <a:lnTo>
                      <a:pt x="775" y="1295"/>
                    </a:lnTo>
                    <a:lnTo>
                      <a:pt x="765" y="1299"/>
                    </a:lnTo>
                    <a:lnTo>
                      <a:pt x="756" y="1303"/>
                    </a:lnTo>
                    <a:lnTo>
                      <a:pt x="747" y="1304"/>
                    </a:lnTo>
                    <a:lnTo>
                      <a:pt x="724" y="1307"/>
                    </a:lnTo>
                    <a:lnTo>
                      <a:pt x="702" y="1310"/>
                    </a:lnTo>
                    <a:lnTo>
                      <a:pt x="681" y="1318"/>
                    </a:lnTo>
                    <a:lnTo>
                      <a:pt x="675" y="1319"/>
                    </a:lnTo>
                    <a:lnTo>
                      <a:pt x="670" y="1317"/>
                    </a:lnTo>
                    <a:lnTo>
                      <a:pt x="666" y="1313"/>
                    </a:lnTo>
                    <a:lnTo>
                      <a:pt x="662" y="1310"/>
                    </a:lnTo>
                    <a:lnTo>
                      <a:pt x="657" y="1309"/>
                    </a:lnTo>
                    <a:lnTo>
                      <a:pt x="651" y="1313"/>
                    </a:lnTo>
                    <a:lnTo>
                      <a:pt x="646" y="1318"/>
                    </a:lnTo>
                    <a:lnTo>
                      <a:pt x="641" y="1324"/>
                    </a:lnTo>
                    <a:lnTo>
                      <a:pt x="636" y="1328"/>
                    </a:lnTo>
                    <a:lnTo>
                      <a:pt x="627" y="1329"/>
                    </a:lnTo>
                    <a:lnTo>
                      <a:pt x="620" y="1330"/>
                    </a:lnTo>
                    <a:lnTo>
                      <a:pt x="615" y="1334"/>
                    </a:lnTo>
                    <a:lnTo>
                      <a:pt x="610" y="1339"/>
                    </a:lnTo>
                    <a:lnTo>
                      <a:pt x="606" y="1347"/>
                    </a:lnTo>
                    <a:lnTo>
                      <a:pt x="603" y="1354"/>
                    </a:lnTo>
                    <a:lnTo>
                      <a:pt x="593" y="1354"/>
                    </a:lnTo>
                    <a:lnTo>
                      <a:pt x="583" y="1353"/>
                    </a:lnTo>
                    <a:lnTo>
                      <a:pt x="573" y="1352"/>
                    </a:lnTo>
                    <a:lnTo>
                      <a:pt x="565" y="1348"/>
                    </a:lnTo>
                    <a:lnTo>
                      <a:pt x="558" y="1344"/>
                    </a:lnTo>
                    <a:lnTo>
                      <a:pt x="556" y="1337"/>
                    </a:lnTo>
                    <a:lnTo>
                      <a:pt x="558" y="1327"/>
                    </a:lnTo>
                    <a:lnTo>
                      <a:pt x="560" y="1320"/>
                    </a:lnTo>
                    <a:lnTo>
                      <a:pt x="558" y="1312"/>
                    </a:lnTo>
                    <a:lnTo>
                      <a:pt x="557" y="1301"/>
                    </a:lnTo>
                    <a:lnTo>
                      <a:pt x="553" y="1293"/>
                    </a:lnTo>
                    <a:lnTo>
                      <a:pt x="551" y="1288"/>
                    </a:lnTo>
                    <a:lnTo>
                      <a:pt x="545" y="1283"/>
                    </a:lnTo>
                    <a:lnTo>
                      <a:pt x="536" y="1280"/>
                    </a:lnTo>
                    <a:lnTo>
                      <a:pt x="526" y="1279"/>
                    </a:lnTo>
                    <a:lnTo>
                      <a:pt x="516" y="1278"/>
                    </a:lnTo>
                    <a:lnTo>
                      <a:pt x="506" y="1276"/>
                    </a:lnTo>
                    <a:lnTo>
                      <a:pt x="497" y="1275"/>
                    </a:lnTo>
                    <a:lnTo>
                      <a:pt x="491" y="1271"/>
                    </a:lnTo>
                    <a:lnTo>
                      <a:pt x="488" y="1265"/>
                    </a:lnTo>
                    <a:lnTo>
                      <a:pt x="490" y="1256"/>
                    </a:lnTo>
                    <a:lnTo>
                      <a:pt x="492" y="1243"/>
                    </a:lnTo>
                    <a:lnTo>
                      <a:pt x="491" y="1229"/>
                    </a:lnTo>
                    <a:lnTo>
                      <a:pt x="485" y="1218"/>
                    </a:lnTo>
                    <a:lnTo>
                      <a:pt x="475" y="1209"/>
                    </a:lnTo>
                    <a:lnTo>
                      <a:pt x="462" y="1205"/>
                    </a:lnTo>
                    <a:lnTo>
                      <a:pt x="448" y="1206"/>
                    </a:lnTo>
                    <a:lnTo>
                      <a:pt x="455" y="1206"/>
                    </a:lnTo>
                    <a:lnTo>
                      <a:pt x="461" y="1209"/>
                    </a:lnTo>
                    <a:lnTo>
                      <a:pt x="466" y="1211"/>
                    </a:lnTo>
                    <a:lnTo>
                      <a:pt x="470" y="1212"/>
                    </a:lnTo>
                    <a:lnTo>
                      <a:pt x="470" y="1215"/>
                    </a:lnTo>
                    <a:lnTo>
                      <a:pt x="470" y="1216"/>
                    </a:lnTo>
                    <a:lnTo>
                      <a:pt x="467" y="1218"/>
                    </a:lnTo>
                    <a:lnTo>
                      <a:pt x="465" y="1219"/>
                    </a:lnTo>
                    <a:lnTo>
                      <a:pt x="462" y="1219"/>
                    </a:lnTo>
                    <a:lnTo>
                      <a:pt x="460" y="1220"/>
                    </a:lnTo>
                    <a:lnTo>
                      <a:pt x="457" y="1219"/>
                    </a:lnTo>
                    <a:lnTo>
                      <a:pt x="447" y="1215"/>
                    </a:lnTo>
                    <a:lnTo>
                      <a:pt x="437" y="1211"/>
                    </a:lnTo>
                    <a:lnTo>
                      <a:pt x="426" y="1210"/>
                    </a:lnTo>
                    <a:lnTo>
                      <a:pt x="416" y="1212"/>
                    </a:lnTo>
                    <a:lnTo>
                      <a:pt x="407" y="1215"/>
                    </a:lnTo>
                    <a:lnTo>
                      <a:pt x="397" y="1216"/>
                    </a:lnTo>
                    <a:lnTo>
                      <a:pt x="382" y="1215"/>
                    </a:lnTo>
                    <a:lnTo>
                      <a:pt x="367" y="1215"/>
                    </a:lnTo>
                    <a:lnTo>
                      <a:pt x="365" y="1216"/>
                    </a:lnTo>
                    <a:lnTo>
                      <a:pt x="362" y="1218"/>
                    </a:lnTo>
                    <a:lnTo>
                      <a:pt x="361" y="1220"/>
                    </a:lnTo>
                    <a:lnTo>
                      <a:pt x="360" y="1221"/>
                    </a:lnTo>
                    <a:lnTo>
                      <a:pt x="357" y="1224"/>
                    </a:lnTo>
                    <a:lnTo>
                      <a:pt x="355" y="1225"/>
                    </a:lnTo>
                    <a:lnTo>
                      <a:pt x="342" y="1228"/>
                    </a:lnTo>
                    <a:lnTo>
                      <a:pt x="329" y="1224"/>
                    </a:lnTo>
                    <a:lnTo>
                      <a:pt x="319" y="1218"/>
                    </a:lnTo>
                    <a:lnTo>
                      <a:pt x="312" y="1209"/>
                    </a:lnTo>
                    <a:lnTo>
                      <a:pt x="309" y="1196"/>
                    </a:lnTo>
                    <a:lnTo>
                      <a:pt x="304" y="1202"/>
                    </a:lnTo>
                    <a:lnTo>
                      <a:pt x="298" y="1204"/>
                    </a:lnTo>
                    <a:lnTo>
                      <a:pt x="291" y="1201"/>
                    </a:lnTo>
                    <a:lnTo>
                      <a:pt x="284" y="1197"/>
                    </a:lnTo>
                    <a:lnTo>
                      <a:pt x="278" y="1194"/>
                    </a:lnTo>
                    <a:lnTo>
                      <a:pt x="272" y="1191"/>
                    </a:lnTo>
                    <a:lnTo>
                      <a:pt x="267" y="1194"/>
                    </a:lnTo>
                    <a:lnTo>
                      <a:pt x="259" y="1200"/>
                    </a:lnTo>
                    <a:lnTo>
                      <a:pt x="251" y="1201"/>
                    </a:lnTo>
                    <a:lnTo>
                      <a:pt x="243" y="1200"/>
                    </a:lnTo>
                    <a:lnTo>
                      <a:pt x="233" y="1196"/>
                    </a:lnTo>
                    <a:lnTo>
                      <a:pt x="224" y="1192"/>
                    </a:lnTo>
                    <a:lnTo>
                      <a:pt x="214" y="1191"/>
                    </a:lnTo>
                    <a:lnTo>
                      <a:pt x="201" y="1195"/>
                    </a:lnTo>
                    <a:lnTo>
                      <a:pt x="187" y="1196"/>
                    </a:lnTo>
                    <a:lnTo>
                      <a:pt x="172" y="1192"/>
                    </a:lnTo>
                    <a:lnTo>
                      <a:pt x="157" y="1187"/>
                    </a:lnTo>
                    <a:lnTo>
                      <a:pt x="142" y="1186"/>
                    </a:lnTo>
                    <a:lnTo>
                      <a:pt x="138" y="1187"/>
                    </a:lnTo>
                    <a:lnTo>
                      <a:pt x="136" y="1191"/>
                    </a:lnTo>
                    <a:lnTo>
                      <a:pt x="134" y="1195"/>
                    </a:lnTo>
                    <a:lnTo>
                      <a:pt x="133" y="1199"/>
                    </a:lnTo>
                    <a:lnTo>
                      <a:pt x="131" y="1201"/>
                    </a:lnTo>
                    <a:lnTo>
                      <a:pt x="124" y="1202"/>
                    </a:lnTo>
                    <a:lnTo>
                      <a:pt x="114" y="1200"/>
                    </a:lnTo>
                    <a:lnTo>
                      <a:pt x="122" y="1190"/>
                    </a:lnTo>
                    <a:lnTo>
                      <a:pt x="126" y="1176"/>
                    </a:lnTo>
                    <a:lnTo>
                      <a:pt x="126" y="1162"/>
                    </a:lnTo>
                    <a:lnTo>
                      <a:pt x="123" y="1147"/>
                    </a:lnTo>
                    <a:lnTo>
                      <a:pt x="121" y="1136"/>
                    </a:lnTo>
                    <a:lnTo>
                      <a:pt x="118" y="1120"/>
                    </a:lnTo>
                    <a:lnTo>
                      <a:pt x="118" y="1107"/>
                    </a:lnTo>
                    <a:lnTo>
                      <a:pt x="123" y="1096"/>
                    </a:lnTo>
                    <a:lnTo>
                      <a:pt x="133" y="1083"/>
                    </a:lnTo>
                    <a:lnTo>
                      <a:pt x="142" y="1075"/>
                    </a:lnTo>
                    <a:lnTo>
                      <a:pt x="148" y="1065"/>
                    </a:lnTo>
                    <a:lnTo>
                      <a:pt x="153" y="1053"/>
                    </a:lnTo>
                    <a:lnTo>
                      <a:pt x="153" y="1042"/>
                    </a:lnTo>
                    <a:lnTo>
                      <a:pt x="152" y="1036"/>
                    </a:lnTo>
                    <a:lnTo>
                      <a:pt x="152" y="1031"/>
                    </a:lnTo>
                    <a:lnTo>
                      <a:pt x="153" y="1027"/>
                    </a:lnTo>
                    <a:lnTo>
                      <a:pt x="156" y="1023"/>
                    </a:lnTo>
                    <a:lnTo>
                      <a:pt x="158" y="1022"/>
                    </a:lnTo>
                    <a:lnTo>
                      <a:pt x="163" y="1021"/>
                    </a:lnTo>
                    <a:lnTo>
                      <a:pt x="167" y="1021"/>
                    </a:lnTo>
                    <a:lnTo>
                      <a:pt x="173" y="1022"/>
                    </a:lnTo>
                    <a:lnTo>
                      <a:pt x="178" y="1023"/>
                    </a:lnTo>
                    <a:lnTo>
                      <a:pt x="181" y="1024"/>
                    </a:lnTo>
                    <a:lnTo>
                      <a:pt x="182" y="1024"/>
                    </a:lnTo>
                    <a:lnTo>
                      <a:pt x="183" y="1024"/>
                    </a:lnTo>
                    <a:lnTo>
                      <a:pt x="184" y="1023"/>
                    </a:lnTo>
                    <a:lnTo>
                      <a:pt x="184" y="1022"/>
                    </a:lnTo>
                    <a:lnTo>
                      <a:pt x="186" y="1021"/>
                    </a:lnTo>
                    <a:lnTo>
                      <a:pt x="187" y="1019"/>
                    </a:lnTo>
                    <a:lnTo>
                      <a:pt x="189" y="1017"/>
                    </a:lnTo>
                    <a:lnTo>
                      <a:pt x="193" y="1014"/>
                    </a:lnTo>
                    <a:lnTo>
                      <a:pt x="197" y="1012"/>
                    </a:lnTo>
                    <a:lnTo>
                      <a:pt x="201" y="1009"/>
                    </a:lnTo>
                    <a:lnTo>
                      <a:pt x="206" y="1007"/>
                    </a:lnTo>
                    <a:lnTo>
                      <a:pt x="207" y="1004"/>
                    </a:lnTo>
                    <a:lnTo>
                      <a:pt x="208" y="1002"/>
                    </a:lnTo>
                    <a:lnTo>
                      <a:pt x="208" y="999"/>
                    </a:lnTo>
                    <a:lnTo>
                      <a:pt x="207" y="996"/>
                    </a:lnTo>
                    <a:lnTo>
                      <a:pt x="206" y="993"/>
                    </a:lnTo>
                    <a:lnTo>
                      <a:pt x="206" y="991"/>
                    </a:lnTo>
                    <a:lnTo>
                      <a:pt x="204" y="987"/>
                    </a:lnTo>
                    <a:lnTo>
                      <a:pt x="206" y="982"/>
                    </a:lnTo>
                    <a:lnTo>
                      <a:pt x="207" y="973"/>
                    </a:lnTo>
                    <a:lnTo>
                      <a:pt x="209" y="966"/>
                    </a:lnTo>
                    <a:lnTo>
                      <a:pt x="209" y="957"/>
                    </a:lnTo>
                    <a:lnTo>
                      <a:pt x="207" y="952"/>
                    </a:lnTo>
                    <a:lnTo>
                      <a:pt x="202" y="948"/>
                    </a:lnTo>
                    <a:lnTo>
                      <a:pt x="197" y="949"/>
                    </a:lnTo>
                    <a:lnTo>
                      <a:pt x="189" y="951"/>
                    </a:lnTo>
                    <a:lnTo>
                      <a:pt x="182" y="952"/>
                    </a:lnTo>
                    <a:lnTo>
                      <a:pt x="178" y="951"/>
                    </a:lnTo>
                    <a:lnTo>
                      <a:pt x="167" y="925"/>
                    </a:lnTo>
                    <a:lnTo>
                      <a:pt x="158" y="899"/>
                    </a:lnTo>
                    <a:lnTo>
                      <a:pt x="151" y="873"/>
                    </a:lnTo>
                    <a:lnTo>
                      <a:pt x="143" y="846"/>
                    </a:lnTo>
                    <a:lnTo>
                      <a:pt x="138" y="841"/>
                    </a:lnTo>
                    <a:lnTo>
                      <a:pt x="129" y="839"/>
                    </a:lnTo>
                    <a:lnTo>
                      <a:pt x="119" y="838"/>
                    </a:lnTo>
                    <a:lnTo>
                      <a:pt x="108" y="839"/>
                    </a:lnTo>
                    <a:lnTo>
                      <a:pt x="97" y="839"/>
                    </a:lnTo>
                    <a:lnTo>
                      <a:pt x="89" y="839"/>
                    </a:lnTo>
                    <a:lnTo>
                      <a:pt x="79" y="834"/>
                    </a:lnTo>
                    <a:lnTo>
                      <a:pt x="73" y="826"/>
                    </a:lnTo>
                    <a:lnTo>
                      <a:pt x="69" y="818"/>
                    </a:lnTo>
                    <a:lnTo>
                      <a:pt x="66" y="808"/>
                    </a:lnTo>
                    <a:lnTo>
                      <a:pt x="46" y="766"/>
                    </a:lnTo>
                    <a:lnTo>
                      <a:pt x="24" y="725"/>
                    </a:lnTo>
                    <a:lnTo>
                      <a:pt x="0" y="685"/>
                    </a:lnTo>
                    <a:lnTo>
                      <a:pt x="12" y="691"/>
                    </a:lnTo>
                    <a:lnTo>
                      <a:pt x="23" y="696"/>
                    </a:lnTo>
                    <a:lnTo>
                      <a:pt x="38" y="706"/>
                    </a:lnTo>
                    <a:lnTo>
                      <a:pt x="51" y="716"/>
                    </a:lnTo>
                    <a:lnTo>
                      <a:pt x="64" y="727"/>
                    </a:lnTo>
                    <a:lnTo>
                      <a:pt x="86" y="739"/>
                    </a:lnTo>
                    <a:lnTo>
                      <a:pt x="109" y="746"/>
                    </a:lnTo>
                    <a:lnTo>
                      <a:pt x="134" y="749"/>
                    </a:lnTo>
                    <a:lnTo>
                      <a:pt x="161" y="749"/>
                    </a:lnTo>
                    <a:lnTo>
                      <a:pt x="184" y="747"/>
                    </a:lnTo>
                    <a:lnTo>
                      <a:pt x="206" y="754"/>
                    </a:lnTo>
                    <a:lnTo>
                      <a:pt x="228" y="755"/>
                    </a:lnTo>
                    <a:lnTo>
                      <a:pt x="251" y="751"/>
                    </a:lnTo>
                    <a:lnTo>
                      <a:pt x="273" y="746"/>
                    </a:lnTo>
                    <a:lnTo>
                      <a:pt x="294" y="740"/>
                    </a:lnTo>
                    <a:lnTo>
                      <a:pt x="317" y="734"/>
                    </a:lnTo>
                    <a:lnTo>
                      <a:pt x="341" y="726"/>
                    </a:lnTo>
                    <a:lnTo>
                      <a:pt x="366" y="717"/>
                    </a:lnTo>
                    <a:lnTo>
                      <a:pt x="388" y="707"/>
                    </a:lnTo>
                    <a:lnTo>
                      <a:pt x="408" y="694"/>
                    </a:lnTo>
                    <a:lnTo>
                      <a:pt x="413" y="687"/>
                    </a:lnTo>
                    <a:lnTo>
                      <a:pt x="413" y="682"/>
                    </a:lnTo>
                    <a:lnTo>
                      <a:pt x="410" y="677"/>
                    </a:lnTo>
                    <a:lnTo>
                      <a:pt x="403" y="675"/>
                    </a:lnTo>
                    <a:lnTo>
                      <a:pt x="396" y="671"/>
                    </a:lnTo>
                    <a:lnTo>
                      <a:pt x="392" y="667"/>
                    </a:lnTo>
                    <a:lnTo>
                      <a:pt x="391" y="662"/>
                    </a:lnTo>
                    <a:lnTo>
                      <a:pt x="392" y="652"/>
                    </a:lnTo>
                    <a:lnTo>
                      <a:pt x="391" y="642"/>
                    </a:lnTo>
                    <a:lnTo>
                      <a:pt x="390" y="632"/>
                    </a:lnTo>
                    <a:lnTo>
                      <a:pt x="387" y="622"/>
                    </a:lnTo>
                    <a:lnTo>
                      <a:pt x="388" y="612"/>
                    </a:lnTo>
                    <a:lnTo>
                      <a:pt x="392" y="600"/>
                    </a:lnTo>
                    <a:lnTo>
                      <a:pt x="402" y="587"/>
                    </a:lnTo>
                    <a:lnTo>
                      <a:pt x="413" y="577"/>
                    </a:lnTo>
                    <a:lnTo>
                      <a:pt x="425" y="572"/>
                    </a:lnTo>
                    <a:lnTo>
                      <a:pt x="438" y="571"/>
                    </a:lnTo>
                    <a:lnTo>
                      <a:pt x="453" y="574"/>
                    </a:lnTo>
                    <a:lnTo>
                      <a:pt x="462" y="577"/>
                    </a:lnTo>
                    <a:lnTo>
                      <a:pt x="471" y="577"/>
                    </a:lnTo>
                    <a:lnTo>
                      <a:pt x="478" y="574"/>
                    </a:lnTo>
                    <a:lnTo>
                      <a:pt x="485" y="568"/>
                    </a:lnTo>
                    <a:lnTo>
                      <a:pt x="487" y="558"/>
                    </a:lnTo>
                    <a:lnTo>
                      <a:pt x="483" y="548"/>
                    </a:lnTo>
                    <a:lnTo>
                      <a:pt x="480" y="539"/>
                    </a:lnTo>
                    <a:lnTo>
                      <a:pt x="478" y="529"/>
                    </a:lnTo>
                    <a:lnTo>
                      <a:pt x="480" y="528"/>
                    </a:lnTo>
                    <a:lnTo>
                      <a:pt x="481" y="528"/>
                    </a:lnTo>
                    <a:lnTo>
                      <a:pt x="483" y="528"/>
                    </a:lnTo>
                    <a:lnTo>
                      <a:pt x="486" y="528"/>
                    </a:lnTo>
                    <a:lnTo>
                      <a:pt x="488" y="529"/>
                    </a:lnTo>
                    <a:lnTo>
                      <a:pt x="490" y="529"/>
                    </a:lnTo>
                    <a:lnTo>
                      <a:pt x="492" y="529"/>
                    </a:lnTo>
                    <a:lnTo>
                      <a:pt x="505" y="527"/>
                    </a:lnTo>
                    <a:lnTo>
                      <a:pt x="516" y="519"/>
                    </a:lnTo>
                    <a:lnTo>
                      <a:pt x="525" y="511"/>
                    </a:lnTo>
                    <a:lnTo>
                      <a:pt x="533" y="497"/>
                    </a:lnTo>
                    <a:lnTo>
                      <a:pt x="538" y="485"/>
                    </a:lnTo>
                    <a:lnTo>
                      <a:pt x="537" y="474"/>
                    </a:lnTo>
                    <a:lnTo>
                      <a:pt x="531" y="464"/>
                    </a:lnTo>
                    <a:lnTo>
                      <a:pt x="522" y="452"/>
                    </a:lnTo>
                    <a:lnTo>
                      <a:pt x="516" y="439"/>
                    </a:lnTo>
                    <a:lnTo>
                      <a:pt x="513" y="424"/>
                    </a:lnTo>
                    <a:lnTo>
                      <a:pt x="515" y="410"/>
                    </a:lnTo>
                    <a:lnTo>
                      <a:pt x="521" y="396"/>
                    </a:lnTo>
                    <a:lnTo>
                      <a:pt x="532" y="388"/>
                    </a:lnTo>
                    <a:lnTo>
                      <a:pt x="538" y="384"/>
                    </a:lnTo>
                    <a:lnTo>
                      <a:pt x="546" y="381"/>
                    </a:lnTo>
                    <a:lnTo>
                      <a:pt x="556" y="378"/>
                    </a:lnTo>
                    <a:lnTo>
                      <a:pt x="565" y="374"/>
                    </a:lnTo>
                    <a:lnTo>
                      <a:pt x="571" y="369"/>
                    </a:lnTo>
                    <a:lnTo>
                      <a:pt x="575" y="363"/>
                    </a:lnTo>
                    <a:lnTo>
                      <a:pt x="576" y="355"/>
                    </a:lnTo>
                    <a:lnTo>
                      <a:pt x="571" y="346"/>
                    </a:lnTo>
                    <a:lnTo>
                      <a:pt x="565" y="341"/>
                    </a:lnTo>
                    <a:lnTo>
                      <a:pt x="556" y="335"/>
                    </a:lnTo>
                    <a:lnTo>
                      <a:pt x="546" y="330"/>
                    </a:lnTo>
                    <a:lnTo>
                      <a:pt x="538" y="324"/>
                    </a:lnTo>
                    <a:lnTo>
                      <a:pt x="532" y="317"/>
                    </a:lnTo>
                    <a:lnTo>
                      <a:pt x="531" y="309"/>
                    </a:lnTo>
                    <a:lnTo>
                      <a:pt x="535" y="301"/>
                    </a:lnTo>
                    <a:lnTo>
                      <a:pt x="542" y="297"/>
                    </a:lnTo>
                    <a:lnTo>
                      <a:pt x="552" y="296"/>
                    </a:lnTo>
                    <a:lnTo>
                      <a:pt x="565" y="297"/>
                    </a:lnTo>
                    <a:lnTo>
                      <a:pt x="578" y="299"/>
                    </a:lnTo>
                    <a:lnTo>
                      <a:pt x="590" y="301"/>
                    </a:lnTo>
                    <a:lnTo>
                      <a:pt x="600" y="304"/>
                    </a:lnTo>
                    <a:lnTo>
                      <a:pt x="607" y="306"/>
                    </a:lnTo>
                    <a:lnTo>
                      <a:pt x="617" y="307"/>
                    </a:lnTo>
                    <a:lnTo>
                      <a:pt x="631" y="311"/>
                    </a:lnTo>
                    <a:lnTo>
                      <a:pt x="646" y="314"/>
                    </a:lnTo>
                    <a:lnTo>
                      <a:pt x="661" y="315"/>
                    </a:lnTo>
                    <a:lnTo>
                      <a:pt x="676" y="315"/>
                    </a:lnTo>
                    <a:lnTo>
                      <a:pt x="688" y="311"/>
                    </a:lnTo>
                    <a:lnTo>
                      <a:pt x="696" y="305"/>
                    </a:lnTo>
                    <a:lnTo>
                      <a:pt x="699" y="297"/>
                    </a:lnTo>
                    <a:lnTo>
                      <a:pt x="696" y="289"/>
                    </a:lnTo>
                    <a:lnTo>
                      <a:pt x="690" y="281"/>
                    </a:lnTo>
                    <a:lnTo>
                      <a:pt x="682" y="274"/>
                    </a:lnTo>
                    <a:lnTo>
                      <a:pt x="676" y="266"/>
                    </a:lnTo>
                    <a:lnTo>
                      <a:pt x="670" y="261"/>
                    </a:lnTo>
                    <a:lnTo>
                      <a:pt x="662" y="246"/>
                    </a:lnTo>
                    <a:lnTo>
                      <a:pt x="661" y="232"/>
                    </a:lnTo>
                    <a:lnTo>
                      <a:pt x="663" y="217"/>
                    </a:lnTo>
                    <a:lnTo>
                      <a:pt x="668" y="202"/>
                    </a:lnTo>
                    <a:lnTo>
                      <a:pt x="671" y="190"/>
                    </a:lnTo>
                    <a:lnTo>
                      <a:pt x="670" y="178"/>
                    </a:lnTo>
                    <a:lnTo>
                      <a:pt x="663" y="170"/>
                    </a:lnTo>
                    <a:lnTo>
                      <a:pt x="657" y="161"/>
                    </a:lnTo>
                    <a:lnTo>
                      <a:pt x="648" y="153"/>
                    </a:lnTo>
                    <a:lnTo>
                      <a:pt x="638" y="146"/>
                    </a:lnTo>
                    <a:lnTo>
                      <a:pt x="631" y="137"/>
                    </a:lnTo>
                    <a:lnTo>
                      <a:pt x="626" y="127"/>
                    </a:lnTo>
                    <a:lnTo>
                      <a:pt x="626" y="116"/>
                    </a:lnTo>
                    <a:lnTo>
                      <a:pt x="630" y="104"/>
                    </a:lnTo>
                    <a:lnTo>
                      <a:pt x="637" y="94"/>
                    </a:lnTo>
                    <a:lnTo>
                      <a:pt x="645" y="84"/>
                    </a:lnTo>
                    <a:lnTo>
                      <a:pt x="652" y="76"/>
                    </a:lnTo>
                    <a:lnTo>
                      <a:pt x="663" y="68"/>
                    </a:lnTo>
                    <a:lnTo>
                      <a:pt x="676" y="63"/>
                    </a:lnTo>
                    <a:lnTo>
                      <a:pt x="688" y="58"/>
                    </a:lnTo>
                    <a:lnTo>
                      <a:pt x="696" y="53"/>
                    </a:lnTo>
                    <a:lnTo>
                      <a:pt x="700" y="45"/>
                    </a:lnTo>
                    <a:lnTo>
                      <a:pt x="701" y="38"/>
                    </a:lnTo>
                    <a:lnTo>
                      <a:pt x="705" y="30"/>
                    </a:lnTo>
                    <a:lnTo>
                      <a:pt x="712" y="24"/>
                    </a:lnTo>
                    <a:lnTo>
                      <a:pt x="722" y="20"/>
                    </a:lnTo>
                    <a:lnTo>
                      <a:pt x="735" y="18"/>
                    </a:lnTo>
                    <a:lnTo>
                      <a:pt x="747" y="15"/>
                    </a:lnTo>
                    <a:lnTo>
                      <a:pt x="757" y="14"/>
                    </a:lnTo>
                    <a:lnTo>
                      <a:pt x="767" y="10"/>
                    </a:lnTo>
                    <a:lnTo>
                      <a:pt x="780" y="7"/>
                    </a:lnTo>
                    <a:lnTo>
                      <a:pt x="791" y="4"/>
                    </a:lnTo>
                    <a:lnTo>
                      <a:pt x="801" y="5"/>
                    </a:lnTo>
                    <a:lnTo>
                      <a:pt x="804" y="7"/>
                    </a:lnTo>
                    <a:lnTo>
                      <a:pt x="805" y="7"/>
                    </a:lnTo>
                    <a:lnTo>
                      <a:pt x="807" y="5"/>
                    </a:lnTo>
                    <a:lnTo>
                      <a:pt x="810" y="4"/>
                    </a:lnTo>
                    <a:lnTo>
                      <a:pt x="819" y="0"/>
                    </a:lnTo>
                    <a:lnTo>
                      <a:pt x="82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6" name="Freeform 1606"/>
              <p:cNvSpPr>
                <a:spLocks/>
              </p:cNvSpPr>
              <p:nvPr/>
            </p:nvSpPr>
            <p:spPr bwMode="auto">
              <a:xfrm>
                <a:off x="6411913" y="2943226"/>
                <a:ext cx="228600" cy="347663"/>
              </a:xfrm>
              <a:custGeom>
                <a:avLst/>
                <a:gdLst>
                  <a:gd name="T0" fmla="*/ 342 w 577"/>
                  <a:gd name="T1" fmla="*/ 39 h 878"/>
                  <a:gd name="T2" fmla="*/ 369 w 577"/>
                  <a:gd name="T3" fmla="*/ 76 h 878"/>
                  <a:gd name="T4" fmla="*/ 442 w 577"/>
                  <a:gd name="T5" fmla="*/ 122 h 878"/>
                  <a:gd name="T6" fmla="*/ 474 w 577"/>
                  <a:gd name="T7" fmla="*/ 147 h 878"/>
                  <a:gd name="T8" fmla="*/ 500 w 577"/>
                  <a:gd name="T9" fmla="*/ 155 h 878"/>
                  <a:gd name="T10" fmla="*/ 517 w 577"/>
                  <a:gd name="T11" fmla="*/ 173 h 878"/>
                  <a:gd name="T12" fmla="*/ 533 w 577"/>
                  <a:gd name="T13" fmla="*/ 218 h 878"/>
                  <a:gd name="T14" fmla="*/ 557 w 577"/>
                  <a:gd name="T15" fmla="*/ 251 h 878"/>
                  <a:gd name="T16" fmla="*/ 577 w 577"/>
                  <a:gd name="T17" fmla="*/ 277 h 878"/>
                  <a:gd name="T18" fmla="*/ 568 w 577"/>
                  <a:gd name="T19" fmla="*/ 290 h 878"/>
                  <a:gd name="T20" fmla="*/ 548 w 577"/>
                  <a:gd name="T21" fmla="*/ 354 h 878"/>
                  <a:gd name="T22" fmla="*/ 529 w 577"/>
                  <a:gd name="T23" fmla="*/ 418 h 878"/>
                  <a:gd name="T24" fmla="*/ 513 w 577"/>
                  <a:gd name="T25" fmla="*/ 432 h 878"/>
                  <a:gd name="T26" fmla="*/ 507 w 577"/>
                  <a:gd name="T27" fmla="*/ 425 h 878"/>
                  <a:gd name="T28" fmla="*/ 495 w 577"/>
                  <a:gd name="T29" fmla="*/ 429 h 878"/>
                  <a:gd name="T30" fmla="*/ 488 w 577"/>
                  <a:gd name="T31" fmla="*/ 440 h 878"/>
                  <a:gd name="T32" fmla="*/ 473 w 577"/>
                  <a:gd name="T33" fmla="*/ 542 h 878"/>
                  <a:gd name="T34" fmla="*/ 490 w 577"/>
                  <a:gd name="T35" fmla="*/ 587 h 878"/>
                  <a:gd name="T36" fmla="*/ 492 w 577"/>
                  <a:gd name="T37" fmla="*/ 618 h 878"/>
                  <a:gd name="T38" fmla="*/ 459 w 577"/>
                  <a:gd name="T39" fmla="*/ 612 h 878"/>
                  <a:gd name="T40" fmla="*/ 408 w 577"/>
                  <a:gd name="T41" fmla="*/ 640 h 878"/>
                  <a:gd name="T42" fmla="*/ 400 w 577"/>
                  <a:gd name="T43" fmla="*/ 702 h 878"/>
                  <a:gd name="T44" fmla="*/ 369 w 577"/>
                  <a:gd name="T45" fmla="*/ 734 h 878"/>
                  <a:gd name="T46" fmla="*/ 322 w 577"/>
                  <a:gd name="T47" fmla="*/ 744 h 878"/>
                  <a:gd name="T48" fmla="*/ 313 w 577"/>
                  <a:gd name="T49" fmla="*/ 774 h 878"/>
                  <a:gd name="T50" fmla="*/ 283 w 577"/>
                  <a:gd name="T51" fmla="*/ 819 h 878"/>
                  <a:gd name="T52" fmla="*/ 215 w 577"/>
                  <a:gd name="T53" fmla="*/ 839 h 878"/>
                  <a:gd name="T54" fmla="*/ 178 w 577"/>
                  <a:gd name="T55" fmla="*/ 865 h 878"/>
                  <a:gd name="T56" fmla="*/ 126 w 577"/>
                  <a:gd name="T57" fmla="*/ 869 h 878"/>
                  <a:gd name="T58" fmla="*/ 116 w 577"/>
                  <a:gd name="T59" fmla="*/ 836 h 878"/>
                  <a:gd name="T60" fmla="*/ 123 w 577"/>
                  <a:gd name="T61" fmla="*/ 809 h 878"/>
                  <a:gd name="T62" fmla="*/ 69 w 577"/>
                  <a:gd name="T63" fmla="*/ 781 h 878"/>
                  <a:gd name="T64" fmla="*/ 13 w 577"/>
                  <a:gd name="T65" fmla="*/ 742 h 878"/>
                  <a:gd name="T66" fmla="*/ 1 w 577"/>
                  <a:gd name="T67" fmla="*/ 655 h 878"/>
                  <a:gd name="T68" fmla="*/ 144 w 577"/>
                  <a:gd name="T69" fmla="*/ 582 h 878"/>
                  <a:gd name="T70" fmla="*/ 225 w 577"/>
                  <a:gd name="T71" fmla="*/ 541 h 878"/>
                  <a:gd name="T72" fmla="*/ 229 w 577"/>
                  <a:gd name="T73" fmla="*/ 511 h 878"/>
                  <a:gd name="T74" fmla="*/ 248 w 577"/>
                  <a:gd name="T75" fmla="*/ 309 h 878"/>
                  <a:gd name="T76" fmla="*/ 206 w 577"/>
                  <a:gd name="T77" fmla="*/ 272 h 878"/>
                  <a:gd name="T78" fmla="*/ 210 w 577"/>
                  <a:gd name="T79" fmla="*/ 241 h 878"/>
                  <a:gd name="T80" fmla="*/ 235 w 577"/>
                  <a:gd name="T81" fmla="*/ 203 h 878"/>
                  <a:gd name="T82" fmla="*/ 227 w 577"/>
                  <a:gd name="T83" fmla="*/ 165 h 878"/>
                  <a:gd name="T84" fmla="*/ 237 w 577"/>
                  <a:gd name="T85" fmla="*/ 142 h 878"/>
                  <a:gd name="T86" fmla="*/ 269 w 577"/>
                  <a:gd name="T87" fmla="*/ 133 h 878"/>
                  <a:gd name="T88" fmla="*/ 267 w 577"/>
                  <a:gd name="T89" fmla="*/ 107 h 878"/>
                  <a:gd name="T90" fmla="*/ 252 w 577"/>
                  <a:gd name="T91" fmla="*/ 73 h 878"/>
                  <a:gd name="T92" fmla="*/ 254 w 577"/>
                  <a:gd name="T93" fmla="*/ 34 h 878"/>
                  <a:gd name="T94" fmla="*/ 283 w 577"/>
                  <a:gd name="T95" fmla="*/ 15 h 8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77"/>
                  <a:gd name="T145" fmla="*/ 0 h 878"/>
                  <a:gd name="T146" fmla="*/ 577 w 577"/>
                  <a:gd name="T147" fmla="*/ 878 h 8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77" h="878">
                    <a:moveTo>
                      <a:pt x="300" y="0"/>
                    </a:moveTo>
                    <a:lnTo>
                      <a:pt x="313" y="14"/>
                    </a:lnTo>
                    <a:lnTo>
                      <a:pt x="328" y="27"/>
                    </a:lnTo>
                    <a:lnTo>
                      <a:pt x="342" y="39"/>
                    </a:lnTo>
                    <a:lnTo>
                      <a:pt x="354" y="52"/>
                    </a:lnTo>
                    <a:lnTo>
                      <a:pt x="360" y="62"/>
                    </a:lnTo>
                    <a:lnTo>
                      <a:pt x="364" y="68"/>
                    </a:lnTo>
                    <a:lnTo>
                      <a:pt x="369" y="76"/>
                    </a:lnTo>
                    <a:lnTo>
                      <a:pt x="378" y="82"/>
                    </a:lnTo>
                    <a:lnTo>
                      <a:pt x="399" y="94"/>
                    </a:lnTo>
                    <a:lnTo>
                      <a:pt x="420" y="107"/>
                    </a:lnTo>
                    <a:lnTo>
                      <a:pt x="442" y="122"/>
                    </a:lnTo>
                    <a:lnTo>
                      <a:pt x="449" y="128"/>
                    </a:lnTo>
                    <a:lnTo>
                      <a:pt x="457" y="136"/>
                    </a:lnTo>
                    <a:lnTo>
                      <a:pt x="465" y="142"/>
                    </a:lnTo>
                    <a:lnTo>
                      <a:pt x="474" y="147"/>
                    </a:lnTo>
                    <a:lnTo>
                      <a:pt x="484" y="146"/>
                    </a:lnTo>
                    <a:lnTo>
                      <a:pt x="492" y="146"/>
                    </a:lnTo>
                    <a:lnTo>
                      <a:pt x="497" y="148"/>
                    </a:lnTo>
                    <a:lnTo>
                      <a:pt x="500" y="155"/>
                    </a:lnTo>
                    <a:lnTo>
                      <a:pt x="503" y="161"/>
                    </a:lnTo>
                    <a:lnTo>
                      <a:pt x="507" y="167"/>
                    </a:lnTo>
                    <a:lnTo>
                      <a:pt x="510" y="172"/>
                    </a:lnTo>
                    <a:lnTo>
                      <a:pt x="517" y="173"/>
                    </a:lnTo>
                    <a:lnTo>
                      <a:pt x="522" y="177"/>
                    </a:lnTo>
                    <a:lnTo>
                      <a:pt x="525" y="187"/>
                    </a:lnTo>
                    <a:lnTo>
                      <a:pt x="529" y="202"/>
                    </a:lnTo>
                    <a:lnTo>
                      <a:pt x="533" y="218"/>
                    </a:lnTo>
                    <a:lnTo>
                      <a:pt x="538" y="232"/>
                    </a:lnTo>
                    <a:lnTo>
                      <a:pt x="542" y="241"/>
                    </a:lnTo>
                    <a:lnTo>
                      <a:pt x="549" y="247"/>
                    </a:lnTo>
                    <a:lnTo>
                      <a:pt x="557" y="251"/>
                    </a:lnTo>
                    <a:lnTo>
                      <a:pt x="566" y="256"/>
                    </a:lnTo>
                    <a:lnTo>
                      <a:pt x="573" y="261"/>
                    </a:lnTo>
                    <a:lnTo>
                      <a:pt x="577" y="269"/>
                    </a:lnTo>
                    <a:lnTo>
                      <a:pt x="577" y="277"/>
                    </a:lnTo>
                    <a:lnTo>
                      <a:pt x="576" y="281"/>
                    </a:lnTo>
                    <a:lnTo>
                      <a:pt x="573" y="285"/>
                    </a:lnTo>
                    <a:lnTo>
                      <a:pt x="571" y="287"/>
                    </a:lnTo>
                    <a:lnTo>
                      <a:pt x="568" y="290"/>
                    </a:lnTo>
                    <a:lnTo>
                      <a:pt x="566" y="294"/>
                    </a:lnTo>
                    <a:lnTo>
                      <a:pt x="560" y="305"/>
                    </a:lnTo>
                    <a:lnTo>
                      <a:pt x="557" y="318"/>
                    </a:lnTo>
                    <a:lnTo>
                      <a:pt x="548" y="354"/>
                    </a:lnTo>
                    <a:lnTo>
                      <a:pt x="538" y="390"/>
                    </a:lnTo>
                    <a:lnTo>
                      <a:pt x="535" y="398"/>
                    </a:lnTo>
                    <a:lnTo>
                      <a:pt x="533" y="408"/>
                    </a:lnTo>
                    <a:lnTo>
                      <a:pt x="529" y="418"/>
                    </a:lnTo>
                    <a:lnTo>
                      <a:pt x="524" y="427"/>
                    </a:lnTo>
                    <a:lnTo>
                      <a:pt x="518" y="432"/>
                    </a:lnTo>
                    <a:lnTo>
                      <a:pt x="515" y="432"/>
                    </a:lnTo>
                    <a:lnTo>
                      <a:pt x="513" y="432"/>
                    </a:lnTo>
                    <a:lnTo>
                      <a:pt x="512" y="430"/>
                    </a:lnTo>
                    <a:lnTo>
                      <a:pt x="509" y="428"/>
                    </a:lnTo>
                    <a:lnTo>
                      <a:pt x="508" y="427"/>
                    </a:lnTo>
                    <a:lnTo>
                      <a:pt x="507" y="425"/>
                    </a:lnTo>
                    <a:lnTo>
                      <a:pt x="504" y="424"/>
                    </a:lnTo>
                    <a:lnTo>
                      <a:pt x="502" y="424"/>
                    </a:lnTo>
                    <a:lnTo>
                      <a:pt x="498" y="425"/>
                    </a:lnTo>
                    <a:lnTo>
                      <a:pt x="495" y="429"/>
                    </a:lnTo>
                    <a:lnTo>
                      <a:pt x="493" y="432"/>
                    </a:lnTo>
                    <a:lnTo>
                      <a:pt x="492" y="435"/>
                    </a:lnTo>
                    <a:lnTo>
                      <a:pt x="489" y="438"/>
                    </a:lnTo>
                    <a:lnTo>
                      <a:pt x="488" y="440"/>
                    </a:lnTo>
                    <a:lnTo>
                      <a:pt x="478" y="464"/>
                    </a:lnTo>
                    <a:lnTo>
                      <a:pt x="473" y="490"/>
                    </a:lnTo>
                    <a:lnTo>
                      <a:pt x="472" y="517"/>
                    </a:lnTo>
                    <a:lnTo>
                      <a:pt x="473" y="542"/>
                    </a:lnTo>
                    <a:lnTo>
                      <a:pt x="475" y="549"/>
                    </a:lnTo>
                    <a:lnTo>
                      <a:pt x="479" y="559"/>
                    </a:lnTo>
                    <a:lnTo>
                      <a:pt x="484" y="573"/>
                    </a:lnTo>
                    <a:lnTo>
                      <a:pt x="490" y="587"/>
                    </a:lnTo>
                    <a:lnTo>
                      <a:pt x="494" y="601"/>
                    </a:lnTo>
                    <a:lnTo>
                      <a:pt x="497" y="611"/>
                    </a:lnTo>
                    <a:lnTo>
                      <a:pt x="495" y="617"/>
                    </a:lnTo>
                    <a:lnTo>
                      <a:pt x="492" y="618"/>
                    </a:lnTo>
                    <a:lnTo>
                      <a:pt x="485" y="618"/>
                    </a:lnTo>
                    <a:lnTo>
                      <a:pt x="478" y="616"/>
                    </a:lnTo>
                    <a:lnTo>
                      <a:pt x="474" y="615"/>
                    </a:lnTo>
                    <a:lnTo>
                      <a:pt x="459" y="612"/>
                    </a:lnTo>
                    <a:lnTo>
                      <a:pt x="445" y="612"/>
                    </a:lnTo>
                    <a:lnTo>
                      <a:pt x="430" y="617"/>
                    </a:lnTo>
                    <a:lnTo>
                      <a:pt x="418" y="627"/>
                    </a:lnTo>
                    <a:lnTo>
                      <a:pt x="408" y="640"/>
                    </a:lnTo>
                    <a:lnTo>
                      <a:pt x="400" y="656"/>
                    </a:lnTo>
                    <a:lnTo>
                      <a:pt x="397" y="672"/>
                    </a:lnTo>
                    <a:lnTo>
                      <a:pt x="398" y="689"/>
                    </a:lnTo>
                    <a:lnTo>
                      <a:pt x="400" y="702"/>
                    </a:lnTo>
                    <a:lnTo>
                      <a:pt x="398" y="714"/>
                    </a:lnTo>
                    <a:lnTo>
                      <a:pt x="392" y="722"/>
                    </a:lnTo>
                    <a:lnTo>
                      <a:pt x="382" y="729"/>
                    </a:lnTo>
                    <a:lnTo>
                      <a:pt x="369" y="734"/>
                    </a:lnTo>
                    <a:lnTo>
                      <a:pt x="359" y="736"/>
                    </a:lnTo>
                    <a:lnTo>
                      <a:pt x="345" y="737"/>
                    </a:lnTo>
                    <a:lnTo>
                      <a:pt x="333" y="740"/>
                    </a:lnTo>
                    <a:lnTo>
                      <a:pt x="322" y="744"/>
                    </a:lnTo>
                    <a:lnTo>
                      <a:pt x="313" y="750"/>
                    </a:lnTo>
                    <a:lnTo>
                      <a:pt x="310" y="757"/>
                    </a:lnTo>
                    <a:lnTo>
                      <a:pt x="312" y="766"/>
                    </a:lnTo>
                    <a:lnTo>
                      <a:pt x="313" y="774"/>
                    </a:lnTo>
                    <a:lnTo>
                      <a:pt x="313" y="783"/>
                    </a:lnTo>
                    <a:lnTo>
                      <a:pt x="309" y="791"/>
                    </a:lnTo>
                    <a:lnTo>
                      <a:pt x="297" y="808"/>
                    </a:lnTo>
                    <a:lnTo>
                      <a:pt x="283" y="819"/>
                    </a:lnTo>
                    <a:lnTo>
                      <a:pt x="268" y="825"/>
                    </a:lnTo>
                    <a:lnTo>
                      <a:pt x="252" y="830"/>
                    </a:lnTo>
                    <a:lnTo>
                      <a:pt x="234" y="834"/>
                    </a:lnTo>
                    <a:lnTo>
                      <a:pt x="215" y="839"/>
                    </a:lnTo>
                    <a:lnTo>
                      <a:pt x="205" y="844"/>
                    </a:lnTo>
                    <a:lnTo>
                      <a:pt x="195" y="850"/>
                    </a:lnTo>
                    <a:lnTo>
                      <a:pt x="188" y="858"/>
                    </a:lnTo>
                    <a:lnTo>
                      <a:pt x="178" y="865"/>
                    </a:lnTo>
                    <a:lnTo>
                      <a:pt x="161" y="872"/>
                    </a:lnTo>
                    <a:lnTo>
                      <a:pt x="145" y="878"/>
                    </a:lnTo>
                    <a:lnTo>
                      <a:pt x="136" y="874"/>
                    </a:lnTo>
                    <a:lnTo>
                      <a:pt x="126" y="869"/>
                    </a:lnTo>
                    <a:lnTo>
                      <a:pt x="119" y="863"/>
                    </a:lnTo>
                    <a:lnTo>
                      <a:pt x="114" y="855"/>
                    </a:lnTo>
                    <a:lnTo>
                      <a:pt x="113" y="846"/>
                    </a:lnTo>
                    <a:lnTo>
                      <a:pt x="116" y="836"/>
                    </a:lnTo>
                    <a:lnTo>
                      <a:pt x="120" y="829"/>
                    </a:lnTo>
                    <a:lnTo>
                      <a:pt x="124" y="821"/>
                    </a:lnTo>
                    <a:lnTo>
                      <a:pt x="125" y="815"/>
                    </a:lnTo>
                    <a:lnTo>
                      <a:pt x="123" y="809"/>
                    </a:lnTo>
                    <a:lnTo>
                      <a:pt x="115" y="803"/>
                    </a:lnTo>
                    <a:lnTo>
                      <a:pt x="100" y="795"/>
                    </a:lnTo>
                    <a:lnTo>
                      <a:pt x="85" y="788"/>
                    </a:lnTo>
                    <a:lnTo>
                      <a:pt x="69" y="781"/>
                    </a:lnTo>
                    <a:lnTo>
                      <a:pt x="53" y="774"/>
                    </a:lnTo>
                    <a:lnTo>
                      <a:pt x="38" y="765"/>
                    </a:lnTo>
                    <a:lnTo>
                      <a:pt x="24" y="755"/>
                    </a:lnTo>
                    <a:lnTo>
                      <a:pt x="13" y="742"/>
                    </a:lnTo>
                    <a:lnTo>
                      <a:pt x="5" y="729"/>
                    </a:lnTo>
                    <a:lnTo>
                      <a:pt x="1" y="710"/>
                    </a:lnTo>
                    <a:lnTo>
                      <a:pt x="0" y="682"/>
                    </a:lnTo>
                    <a:lnTo>
                      <a:pt x="1" y="655"/>
                    </a:lnTo>
                    <a:lnTo>
                      <a:pt x="8" y="650"/>
                    </a:lnTo>
                    <a:lnTo>
                      <a:pt x="18" y="646"/>
                    </a:lnTo>
                    <a:lnTo>
                      <a:pt x="25" y="642"/>
                    </a:lnTo>
                    <a:lnTo>
                      <a:pt x="144" y="582"/>
                    </a:lnTo>
                    <a:lnTo>
                      <a:pt x="200" y="553"/>
                    </a:lnTo>
                    <a:lnTo>
                      <a:pt x="209" y="549"/>
                    </a:lnTo>
                    <a:lnTo>
                      <a:pt x="218" y="546"/>
                    </a:lnTo>
                    <a:lnTo>
                      <a:pt x="225" y="541"/>
                    </a:lnTo>
                    <a:lnTo>
                      <a:pt x="228" y="534"/>
                    </a:lnTo>
                    <a:lnTo>
                      <a:pt x="228" y="526"/>
                    </a:lnTo>
                    <a:lnTo>
                      <a:pt x="229" y="518"/>
                    </a:lnTo>
                    <a:lnTo>
                      <a:pt x="229" y="511"/>
                    </a:lnTo>
                    <a:lnTo>
                      <a:pt x="239" y="450"/>
                    </a:lnTo>
                    <a:lnTo>
                      <a:pt x="257" y="329"/>
                    </a:lnTo>
                    <a:lnTo>
                      <a:pt x="255" y="319"/>
                    </a:lnTo>
                    <a:lnTo>
                      <a:pt x="248" y="309"/>
                    </a:lnTo>
                    <a:lnTo>
                      <a:pt x="237" y="299"/>
                    </a:lnTo>
                    <a:lnTo>
                      <a:pt x="225" y="289"/>
                    </a:lnTo>
                    <a:lnTo>
                      <a:pt x="214" y="280"/>
                    </a:lnTo>
                    <a:lnTo>
                      <a:pt x="206" y="272"/>
                    </a:lnTo>
                    <a:lnTo>
                      <a:pt x="204" y="267"/>
                    </a:lnTo>
                    <a:lnTo>
                      <a:pt x="205" y="260"/>
                    </a:lnTo>
                    <a:lnTo>
                      <a:pt x="206" y="250"/>
                    </a:lnTo>
                    <a:lnTo>
                      <a:pt x="210" y="241"/>
                    </a:lnTo>
                    <a:lnTo>
                      <a:pt x="215" y="234"/>
                    </a:lnTo>
                    <a:lnTo>
                      <a:pt x="219" y="229"/>
                    </a:lnTo>
                    <a:lnTo>
                      <a:pt x="228" y="217"/>
                    </a:lnTo>
                    <a:lnTo>
                      <a:pt x="235" y="203"/>
                    </a:lnTo>
                    <a:lnTo>
                      <a:pt x="239" y="190"/>
                    </a:lnTo>
                    <a:lnTo>
                      <a:pt x="238" y="176"/>
                    </a:lnTo>
                    <a:lnTo>
                      <a:pt x="233" y="170"/>
                    </a:lnTo>
                    <a:lnTo>
                      <a:pt x="227" y="165"/>
                    </a:lnTo>
                    <a:lnTo>
                      <a:pt x="220" y="158"/>
                    </a:lnTo>
                    <a:lnTo>
                      <a:pt x="220" y="153"/>
                    </a:lnTo>
                    <a:lnTo>
                      <a:pt x="228" y="146"/>
                    </a:lnTo>
                    <a:lnTo>
                      <a:pt x="237" y="142"/>
                    </a:lnTo>
                    <a:lnTo>
                      <a:pt x="247" y="142"/>
                    </a:lnTo>
                    <a:lnTo>
                      <a:pt x="255" y="142"/>
                    </a:lnTo>
                    <a:lnTo>
                      <a:pt x="263" y="140"/>
                    </a:lnTo>
                    <a:lnTo>
                      <a:pt x="269" y="133"/>
                    </a:lnTo>
                    <a:lnTo>
                      <a:pt x="273" y="126"/>
                    </a:lnTo>
                    <a:lnTo>
                      <a:pt x="274" y="118"/>
                    </a:lnTo>
                    <a:lnTo>
                      <a:pt x="272" y="112"/>
                    </a:lnTo>
                    <a:lnTo>
                      <a:pt x="267" y="107"/>
                    </a:lnTo>
                    <a:lnTo>
                      <a:pt x="259" y="101"/>
                    </a:lnTo>
                    <a:lnTo>
                      <a:pt x="255" y="93"/>
                    </a:lnTo>
                    <a:lnTo>
                      <a:pt x="253" y="83"/>
                    </a:lnTo>
                    <a:lnTo>
                      <a:pt x="252" y="73"/>
                    </a:lnTo>
                    <a:lnTo>
                      <a:pt x="252" y="64"/>
                    </a:lnTo>
                    <a:lnTo>
                      <a:pt x="252" y="56"/>
                    </a:lnTo>
                    <a:lnTo>
                      <a:pt x="253" y="44"/>
                    </a:lnTo>
                    <a:lnTo>
                      <a:pt x="254" y="34"/>
                    </a:lnTo>
                    <a:lnTo>
                      <a:pt x="258" y="25"/>
                    </a:lnTo>
                    <a:lnTo>
                      <a:pt x="264" y="19"/>
                    </a:lnTo>
                    <a:lnTo>
                      <a:pt x="273" y="17"/>
                    </a:lnTo>
                    <a:lnTo>
                      <a:pt x="283" y="15"/>
                    </a:lnTo>
                    <a:lnTo>
                      <a:pt x="290" y="14"/>
                    </a:lnTo>
                    <a:lnTo>
                      <a:pt x="297" y="9"/>
                    </a:lnTo>
                    <a:lnTo>
                      <a:pt x="30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7" name="Freeform 1607"/>
              <p:cNvSpPr>
                <a:spLocks/>
              </p:cNvSpPr>
              <p:nvPr/>
            </p:nvSpPr>
            <p:spPr bwMode="auto">
              <a:xfrm>
                <a:off x="6081713" y="2352676"/>
                <a:ext cx="636588" cy="566738"/>
              </a:xfrm>
              <a:custGeom>
                <a:avLst/>
                <a:gdLst>
                  <a:gd name="T0" fmla="*/ 91 w 1603"/>
                  <a:gd name="T1" fmla="*/ 52 h 1429"/>
                  <a:gd name="T2" fmla="*/ 230 w 1603"/>
                  <a:gd name="T3" fmla="*/ 28 h 1429"/>
                  <a:gd name="T4" fmla="*/ 285 w 1603"/>
                  <a:gd name="T5" fmla="*/ 46 h 1429"/>
                  <a:gd name="T6" fmla="*/ 266 w 1603"/>
                  <a:gd name="T7" fmla="*/ 103 h 1429"/>
                  <a:gd name="T8" fmla="*/ 370 w 1603"/>
                  <a:gd name="T9" fmla="*/ 177 h 1429"/>
                  <a:gd name="T10" fmla="*/ 468 w 1603"/>
                  <a:gd name="T11" fmla="*/ 216 h 1429"/>
                  <a:gd name="T12" fmla="*/ 593 w 1603"/>
                  <a:gd name="T13" fmla="*/ 289 h 1429"/>
                  <a:gd name="T14" fmla="*/ 691 w 1603"/>
                  <a:gd name="T15" fmla="*/ 272 h 1429"/>
                  <a:gd name="T16" fmla="*/ 744 w 1603"/>
                  <a:gd name="T17" fmla="*/ 256 h 1429"/>
                  <a:gd name="T18" fmla="*/ 724 w 1603"/>
                  <a:gd name="T19" fmla="*/ 272 h 1429"/>
                  <a:gd name="T20" fmla="*/ 743 w 1603"/>
                  <a:gd name="T21" fmla="*/ 272 h 1429"/>
                  <a:gd name="T22" fmla="*/ 748 w 1603"/>
                  <a:gd name="T23" fmla="*/ 192 h 1429"/>
                  <a:gd name="T24" fmla="*/ 807 w 1603"/>
                  <a:gd name="T25" fmla="*/ 152 h 1429"/>
                  <a:gd name="T26" fmla="*/ 900 w 1603"/>
                  <a:gd name="T27" fmla="*/ 113 h 1429"/>
                  <a:gd name="T28" fmla="*/ 1003 w 1603"/>
                  <a:gd name="T29" fmla="*/ 152 h 1429"/>
                  <a:gd name="T30" fmla="*/ 1167 w 1603"/>
                  <a:gd name="T31" fmla="*/ 227 h 1429"/>
                  <a:gd name="T32" fmla="*/ 1268 w 1603"/>
                  <a:gd name="T33" fmla="*/ 288 h 1429"/>
                  <a:gd name="T34" fmla="*/ 1303 w 1603"/>
                  <a:gd name="T35" fmla="*/ 402 h 1429"/>
                  <a:gd name="T36" fmla="*/ 1297 w 1603"/>
                  <a:gd name="T37" fmla="*/ 487 h 1429"/>
                  <a:gd name="T38" fmla="*/ 1303 w 1603"/>
                  <a:gd name="T39" fmla="*/ 595 h 1429"/>
                  <a:gd name="T40" fmla="*/ 1327 w 1603"/>
                  <a:gd name="T41" fmla="*/ 741 h 1429"/>
                  <a:gd name="T42" fmla="*/ 1415 w 1603"/>
                  <a:gd name="T43" fmla="*/ 761 h 1429"/>
                  <a:gd name="T44" fmla="*/ 1420 w 1603"/>
                  <a:gd name="T45" fmla="*/ 954 h 1429"/>
                  <a:gd name="T46" fmla="*/ 1527 w 1603"/>
                  <a:gd name="T47" fmla="*/ 1066 h 1429"/>
                  <a:gd name="T48" fmla="*/ 1563 w 1603"/>
                  <a:gd name="T49" fmla="*/ 1159 h 1429"/>
                  <a:gd name="T50" fmla="*/ 1602 w 1603"/>
                  <a:gd name="T51" fmla="*/ 1195 h 1429"/>
                  <a:gd name="T52" fmla="*/ 1581 w 1603"/>
                  <a:gd name="T53" fmla="*/ 1250 h 1429"/>
                  <a:gd name="T54" fmla="*/ 1547 w 1603"/>
                  <a:gd name="T55" fmla="*/ 1279 h 1429"/>
                  <a:gd name="T56" fmla="*/ 1518 w 1603"/>
                  <a:gd name="T57" fmla="*/ 1381 h 1429"/>
                  <a:gd name="T58" fmla="*/ 1450 w 1603"/>
                  <a:gd name="T59" fmla="*/ 1423 h 1429"/>
                  <a:gd name="T60" fmla="*/ 1358 w 1603"/>
                  <a:gd name="T61" fmla="*/ 1401 h 1429"/>
                  <a:gd name="T62" fmla="*/ 1223 w 1603"/>
                  <a:gd name="T63" fmla="*/ 1387 h 1429"/>
                  <a:gd name="T64" fmla="*/ 1154 w 1603"/>
                  <a:gd name="T65" fmla="*/ 1305 h 1429"/>
                  <a:gd name="T66" fmla="*/ 1062 w 1603"/>
                  <a:gd name="T67" fmla="*/ 1240 h 1429"/>
                  <a:gd name="T68" fmla="*/ 957 w 1603"/>
                  <a:gd name="T69" fmla="*/ 1287 h 1429"/>
                  <a:gd name="T70" fmla="*/ 855 w 1603"/>
                  <a:gd name="T71" fmla="*/ 1269 h 1429"/>
                  <a:gd name="T72" fmla="*/ 790 w 1603"/>
                  <a:gd name="T73" fmla="*/ 1195 h 1429"/>
                  <a:gd name="T74" fmla="*/ 769 w 1603"/>
                  <a:gd name="T75" fmla="*/ 1174 h 1429"/>
                  <a:gd name="T76" fmla="*/ 710 w 1603"/>
                  <a:gd name="T77" fmla="*/ 1140 h 1429"/>
                  <a:gd name="T78" fmla="*/ 666 w 1603"/>
                  <a:gd name="T79" fmla="*/ 1057 h 1429"/>
                  <a:gd name="T80" fmla="*/ 605 w 1603"/>
                  <a:gd name="T81" fmla="*/ 988 h 1429"/>
                  <a:gd name="T82" fmla="*/ 518 w 1603"/>
                  <a:gd name="T83" fmla="*/ 937 h 1429"/>
                  <a:gd name="T84" fmla="*/ 479 w 1603"/>
                  <a:gd name="T85" fmla="*/ 933 h 1429"/>
                  <a:gd name="T86" fmla="*/ 458 w 1603"/>
                  <a:gd name="T87" fmla="*/ 888 h 1429"/>
                  <a:gd name="T88" fmla="*/ 396 w 1603"/>
                  <a:gd name="T89" fmla="*/ 774 h 1429"/>
                  <a:gd name="T90" fmla="*/ 321 w 1603"/>
                  <a:gd name="T91" fmla="*/ 681 h 1429"/>
                  <a:gd name="T92" fmla="*/ 221 w 1603"/>
                  <a:gd name="T93" fmla="*/ 615 h 1429"/>
                  <a:gd name="T94" fmla="*/ 194 w 1603"/>
                  <a:gd name="T95" fmla="*/ 556 h 1429"/>
                  <a:gd name="T96" fmla="*/ 197 w 1603"/>
                  <a:gd name="T97" fmla="*/ 533 h 1429"/>
                  <a:gd name="T98" fmla="*/ 187 w 1603"/>
                  <a:gd name="T99" fmla="*/ 498 h 1429"/>
                  <a:gd name="T100" fmla="*/ 210 w 1603"/>
                  <a:gd name="T101" fmla="*/ 400 h 1429"/>
                  <a:gd name="T102" fmla="*/ 196 w 1603"/>
                  <a:gd name="T103" fmla="*/ 355 h 1429"/>
                  <a:gd name="T104" fmla="*/ 147 w 1603"/>
                  <a:gd name="T105" fmla="*/ 309 h 1429"/>
                  <a:gd name="T106" fmla="*/ 114 w 1603"/>
                  <a:gd name="T107" fmla="*/ 260 h 1429"/>
                  <a:gd name="T108" fmla="*/ 84 w 1603"/>
                  <a:gd name="T109" fmla="*/ 200 h 1429"/>
                  <a:gd name="T110" fmla="*/ 31 w 1603"/>
                  <a:gd name="T111" fmla="*/ 121 h 1429"/>
                  <a:gd name="T112" fmla="*/ 12 w 1603"/>
                  <a:gd name="T113" fmla="*/ 93 h 1429"/>
                  <a:gd name="T114" fmla="*/ 20 w 1603"/>
                  <a:gd name="T115" fmla="*/ 33 h 142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03"/>
                  <a:gd name="T175" fmla="*/ 0 h 1429"/>
                  <a:gd name="T176" fmla="*/ 1603 w 1603"/>
                  <a:gd name="T177" fmla="*/ 1429 h 142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03" h="1429">
                    <a:moveTo>
                      <a:pt x="35" y="0"/>
                    </a:moveTo>
                    <a:lnTo>
                      <a:pt x="42" y="0"/>
                    </a:lnTo>
                    <a:lnTo>
                      <a:pt x="50" y="4"/>
                    </a:lnTo>
                    <a:lnTo>
                      <a:pt x="59" y="8"/>
                    </a:lnTo>
                    <a:lnTo>
                      <a:pt x="65" y="13"/>
                    </a:lnTo>
                    <a:lnTo>
                      <a:pt x="74" y="21"/>
                    </a:lnTo>
                    <a:lnTo>
                      <a:pt x="80" y="31"/>
                    </a:lnTo>
                    <a:lnTo>
                      <a:pt x="85" y="42"/>
                    </a:lnTo>
                    <a:lnTo>
                      <a:pt x="91" y="52"/>
                    </a:lnTo>
                    <a:lnTo>
                      <a:pt x="99" y="61"/>
                    </a:lnTo>
                    <a:lnTo>
                      <a:pt x="110" y="68"/>
                    </a:lnTo>
                    <a:lnTo>
                      <a:pt x="130" y="73"/>
                    </a:lnTo>
                    <a:lnTo>
                      <a:pt x="151" y="72"/>
                    </a:lnTo>
                    <a:lnTo>
                      <a:pt x="171" y="67"/>
                    </a:lnTo>
                    <a:lnTo>
                      <a:pt x="190" y="57"/>
                    </a:lnTo>
                    <a:lnTo>
                      <a:pt x="207" y="46"/>
                    </a:lnTo>
                    <a:lnTo>
                      <a:pt x="224" y="33"/>
                    </a:lnTo>
                    <a:lnTo>
                      <a:pt x="230" y="28"/>
                    </a:lnTo>
                    <a:lnTo>
                      <a:pt x="236" y="22"/>
                    </a:lnTo>
                    <a:lnTo>
                      <a:pt x="244" y="17"/>
                    </a:lnTo>
                    <a:lnTo>
                      <a:pt x="252" y="14"/>
                    </a:lnTo>
                    <a:lnTo>
                      <a:pt x="259" y="15"/>
                    </a:lnTo>
                    <a:lnTo>
                      <a:pt x="266" y="21"/>
                    </a:lnTo>
                    <a:lnTo>
                      <a:pt x="274" y="27"/>
                    </a:lnTo>
                    <a:lnTo>
                      <a:pt x="280" y="33"/>
                    </a:lnTo>
                    <a:lnTo>
                      <a:pt x="284" y="39"/>
                    </a:lnTo>
                    <a:lnTo>
                      <a:pt x="285" y="46"/>
                    </a:lnTo>
                    <a:lnTo>
                      <a:pt x="281" y="52"/>
                    </a:lnTo>
                    <a:lnTo>
                      <a:pt x="272" y="58"/>
                    </a:lnTo>
                    <a:lnTo>
                      <a:pt x="284" y="62"/>
                    </a:lnTo>
                    <a:lnTo>
                      <a:pt x="289" y="68"/>
                    </a:lnTo>
                    <a:lnTo>
                      <a:pt x="290" y="76"/>
                    </a:lnTo>
                    <a:lnTo>
                      <a:pt x="286" y="83"/>
                    </a:lnTo>
                    <a:lnTo>
                      <a:pt x="281" y="91"/>
                    </a:lnTo>
                    <a:lnTo>
                      <a:pt x="274" y="98"/>
                    </a:lnTo>
                    <a:lnTo>
                      <a:pt x="266" y="103"/>
                    </a:lnTo>
                    <a:lnTo>
                      <a:pt x="277" y="111"/>
                    </a:lnTo>
                    <a:lnTo>
                      <a:pt x="291" y="122"/>
                    </a:lnTo>
                    <a:lnTo>
                      <a:pt x="305" y="132"/>
                    </a:lnTo>
                    <a:lnTo>
                      <a:pt x="319" y="142"/>
                    </a:lnTo>
                    <a:lnTo>
                      <a:pt x="334" y="150"/>
                    </a:lnTo>
                    <a:lnTo>
                      <a:pt x="349" y="151"/>
                    </a:lnTo>
                    <a:lnTo>
                      <a:pt x="362" y="147"/>
                    </a:lnTo>
                    <a:lnTo>
                      <a:pt x="365" y="162"/>
                    </a:lnTo>
                    <a:lnTo>
                      <a:pt x="370" y="177"/>
                    </a:lnTo>
                    <a:lnTo>
                      <a:pt x="376" y="192"/>
                    </a:lnTo>
                    <a:lnTo>
                      <a:pt x="385" y="205"/>
                    </a:lnTo>
                    <a:lnTo>
                      <a:pt x="396" y="212"/>
                    </a:lnTo>
                    <a:lnTo>
                      <a:pt x="410" y="215"/>
                    </a:lnTo>
                    <a:lnTo>
                      <a:pt x="423" y="214"/>
                    </a:lnTo>
                    <a:lnTo>
                      <a:pt x="436" y="212"/>
                    </a:lnTo>
                    <a:lnTo>
                      <a:pt x="450" y="211"/>
                    </a:lnTo>
                    <a:lnTo>
                      <a:pt x="460" y="212"/>
                    </a:lnTo>
                    <a:lnTo>
                      <a:pt x="468" y="216"/>
                    </a:lnTo>
                    <a:lnTo>
                      <a:pt x="474" y="222"/>
                    </a:lnTo>
                    <a:lnTo>
                      <a:pt x="480" y="230"/>
                    </a:lnTo>
                    <a:lnTo>
                      <a:pt x="485" y="239"/>
                    </a:lnTo>
                    <a:lnTo>
                      <a:pt x="501" y="254"/>
                    </a:lnTo>
                    <a:lnTo>
                      <a:pt x="519" y="266"/>
                    </a:lnTo>
                    <a:lnTo>
                      <a:pt x="539" y="276"/>
                    </a:lnTo>
                    <a:lnTo>
                      <a:pt x="560" y="282"/>
                    </a:lnTo>
                    <a:lnTo>
                      <a:pt x="576" y="288"/>
                    </a:lnTo>
                    <a:lnTo>
                      <a:pt x="593" y="289"/>
                    </a:lnTo>
                    <a:lnTo>
                      <a:pt x="609" y="286"/>
                    </a:lnTo>
                    <a:lnTo>
                      <a:pt x="618" y="281"/>
                    </a:lnTo>
                    <a:lnTo>
                      <a:pt x="626" y="276"/>
                    </a:lnTo>
                    <a:lnTo>
                      <a:pt x="636" y="274"/>
                    </a:lnTo>
                    <a:lnTo>
                      <a:pt x="648" y="274"/>
                    </a:lnTo>
                    <a:lnTo>
                      <a:pt x="659" y="275"/>
                    </a:lnTo>
                    <a:lnTo>
                      <a:pt x="670" y="277"/>
                    </a:lnTo>
                    <a:lnTo>
                      <a:pt x="680" y="277"/>
                    </a:lnTo>
                    <a:lnTo>
                      <a:pt x="691" y="272"/>
                    </a:lnTo>
                    <a:lnTo>
                      <a:pt x="699" y="267"/>
                    </a:lnTo>
                    <a:lnTo>
                      <a:pt x="708" y="261"/>
                    </a:lnTo>
                    <a:lnTo>
                      <a:pt x="719" y="255"/>
                    </a:lnTo>
                    <a:lnTo>
                      <a:pt x="729" y="251"/>
                    </a:lnTo>
                    <a:lnTo>
                      <a:pt x="740" y="250"/>
                    </a:lnTo>
                    <a:lnTo>
                      <a:pt x="748" y="255"/>
                    </a:lnTo>
                    <a:lnTo>
                      <a:pt x="747" y="255"/>
                    </a:lnTo>
                    <a:lnTo>
                      <a:pt x="744" y="256"/>
                    </a:lnTo>
                    <a:lnTo>
                      <a:pt x="742" y="257"/>
                    </a:lnTo>
                    <a:lnTo>
                      <a:pt x="739" y="259"/>
                    </a:lnTo>
                    <a:lnTo>
                      <a:pt x="737" y="260"/>
                    </a:lnTo>
                    <a:lnTo>
                      <a:pt x="734" y="262"/>
                    </a:lnTo>
                    <a:lnTo>
                      <a:pt x="732" y="264"/>
                    </a:lnTo>
                    <a:lnTo>
                      <a:pt x="729" y="266"/>
                    </a:lnTo>
                    <a:lnTo>
                      <a:pt x="727" y="269"/>
                    </a:lnTo>
                    <a:lnTo>
                      <a:pt x="725" y="270"/>
                    </a:lnTo>
                    <a:lnTo>
                      <a:pt x="724" y="272"/>
                    </a:lnTo>
                    <a:lnTo>
                      <a:pt x="723" y="274"/>
                    </a:lnTo>
                    <a:lnTo>
                      <a:pt x="722" y="275"/>
                    </a:lnTo>
                    <a:lnTo>
                      <a:pt x="723" y="276"/>
                    </a:lnTo>
                    <a:lnTo>
                      <a:pt x="723" y="277"/>
                    </a:lnTo>
                    <a:lnTo>
                      <a:pt x="725" y="277"/>
                    </a:lnTo>
                    <a:lnTo>
                      <a:pt x="728" y="277"/>
                    </a:lnTo>
                    <a:lnTo>
                      <a:pt x="732" y="276"/>
                    </a:lnTo>
                    <a:lnTo>
                      <a:pt x="737" y="275"/>
                    </a:lnTo>
                    <a:lnTo>
                      <a:pt x="743" y="272"/>
                    </a:lnTo>
                    <a:lnTo>
                      <a:pt x="750" y="270"/>
                    </a:lnTo>
                    <a:lnTo>
                      <a:pt x="760" y="264"/>
                    </a:lnTo>
                    <a:lnTo>
                      <a:pt x="765" y="255"/>
                    </a:lnTo>
                    <a:lnTo>
                      <a:pt x="765" y="245"/>
                    </a:lnTo>
                    <a:lnTo>
                      <a:pt x="764" y="235"/>
                    </a:lnTo>
                    <a:lnTo>
                      <a:pt x="759" y="224"/>
                    </a:lnTo>
                    <a:lnTo>
                      <a:pt x="755" y="212"/>
                    </a:lnTo>
                    <a:lnTo>
                      <a:pt x="750" y="201"/>
                    </a:lnTo>
                    <a:lnTo>
                      <a:pt x="748" y="192"/>
                    </a:lnTo>
                    <a:lnTo>
                      <a:pt x="753" y="200"/>
                    </a:lnTo>
                    <a:lnTo>
                      <a:pt x="760" y="204"/>
                    </a:lnTo>
                    <a:lnTo>
                      <a:pt x="770" y="204"/>
                    </a:lnTo>
                    <a:lnTo>
                      <a:pt x="780" y="200"/>
                    </a:lnTo>
                    <a:lnTo>
                      <a:pt x="789" y="195"/>
                    </a:lnTo>
                    <a:lnTo>
                      <a:pt x="795" y="187"/>
                    </a:lnTo>
                    <a:lnTo>
                      <a:pt x="799" y="180"/>
                    </a:lnTo>
                    <a:lnTo>
                      <a:pt x="803" y="166"/>
                    </a:lnTo>
                    <a:lnTo>
                      <a:pt x="807" y="152"/>
                    </a:lnTo>
                    <a:lnTo>
                      <a:pt x="812" y="138"/>
                    </a:lnTo>
                    <a:lnTo>
                      <a:pt x="818" y="128"/>
                    </a:lnTo>
                    <a:lnTo>
                      <a:pt x="828" y="120"/>
                    </a:lnTo>
                    <a:lnTo>
                      <a:pt x="840" y="115"/>
                    </a:lnTo>
                    <a:lnTo>
                      <a:pt x="857" y="112"/>
                    </a:lnTo>
                    <a:lnTo>
                      <a:pt x="869" y="113"/>
                    </a:lnTo>
                    <a:lnTo>
                      <a:pt x="880" y="116"/>
                    </a:lnTo>
                    <a:lnTo>
                      <a:pt x="893" y="116"/>
                    </a:lnTo>
                    <a:lnTo>
                      <a:pt x="900" y="113"/>
                    </a:lnTo>
                    <a:lnTo>
                      <a:pt x="907" y="110"/>
                    </a:lnTo>
                    <a:lnTo>
                      <a:pt x="915" y="107"/>
                    </a:lnTo>
                    <a:lnTo>
                      <a:pt x="934" y="108"/>
                    </a:lnTo>
                    <a:lnTo>
                      <a:pt x="953" y="115"/>
                    </a:lnTo>
                    <a:lnTo>
                      <a:pt x="962" y="122"/>
                    </a:lnTo>
                    <a:lnTo>
                      <a:pt x="967" y="130"/>
                    </a:lnTo>
                    <a:lnTo>
                      <a:pt x="973" y="137"/>
                    </a:lnTo>
                    <a:lnTo>
                      <a:pt x="987" y="146"/>
                    </a:lnTo>
                    <a:lnTo>
                      <a:pt x="1003" y="152"/>
                    </a:lnTo>
                    <a:lnTo>
                      <a:pt x="1020" y="156"/>
                    </a:lnTo>
                    <a:lnTo>
                      <a:pt x="1035" y="160"/>
                    </a:lnTo>
                    <a:lnTo>
                      <a:pt x="1067" y="167"/>
                    </a:lnTo>
                    <a:lnTo>
                      <a:pt x="1097" y="177"/>
                    </a:lnTo>
                    <a:lnTo>
                      <a:pt x="1124" y="191"/>
                    </a:lnTo>
                    <a:lnTo>
                      <a:pt x="1136" y="199"/>
                    </a:lnTo>
                    <a:lnTo>
                      <a:pt x="1146" y="209"/>
                    </a:lnTo>
                    <a:lnTo>
                      <a:pt x="1156" y="219"/>
                    </a:lnTo>
                    <a:lnTo>
                      <a:pt x="1167" y="227"/>
                    </a:lnTo>
                    <a:lnTo>
                      <a:pt x="1178" y="234"/>
                    </a:lnTo>
                    <a:lnTo>
                      <a:pt x="1193" y="235"/>
                    </a:lnTo>
                    <a:lnTo>
                      <a:pt x="1207" y="235"/>
                    </a:lnTo>
                    <a:lnTo>
                      <a:pt x="1221" y="236"/>
                    </a:lnTo>
                    <a:lnTo>
                      <a:pt x="1234" y="239"/>
                    </a:lnTo>
                    <a:lnTo>
                      <a:pt x="1247" y="245"/>
                    </a:lnTo>
                    <a:lnTo>
                      <a:pt x="1256" y="254"/>
                    </a:lnTo>
                    <a:lnTo>
                      <a:pt x="1262" y="269"/>
                    </a:lnTo>
                    <a:lnTo>
                      <a:pt x="1268" y="288"/>
                    </a:lnTo>
                    <a:lnTo>
                      <a:pt x="1277" y="306"/>
                    </a:lnTo>
                    <a:lnTo>
                      <a:pt x="1286" y="324"/>
                    </a:lnTo>
                    <a:lnTo>
                      <a:pt x="1296" y="343"/>
                    </a:lnTo>
                    <a:lnTo>
                      <a:pt x="1299" y="351"/>
                    </a:lnTo>
                    <a:lnTo>
                      <a:pt x="1302" y="361"/>
                    </a:lnTo>
                    <a:lnTo>
                      <a:pt x="1306" y="371"/>
                    </a:lnTo>
                    <a:lnTo>
                      <a:pt x="1308" y="382"/>
                    </a:lnTo>
                    <a:lnTo>
                      <a:pt x="1306" y="392"/>
                    </a:lnTo>
                    <a:lnTo>
                      <a:pt x="1303" y="402"/>
                    </a:lnTo>
                    <a:lnTo>
                      <a:pt x="1301" y="412"/>
                    </a:lnTo>
                    <a:lnTo>
                      <a:pt x="1302" y="422"/>
                    </a:lnTo>
                    <a:lnTo>
                      <a:pt x="1306" y="429"/>
                    </a:lnTo>
                    <a:lnTo>
                      <a:pt x="1309" y="437"/>
                    </a:lnTo>
                    <a:lnTo>
                      <a:pt x="1313" y="444"/>
                    </a:lnTo>
                    <a:lnTo>
                      <a:pt x="1314" y="453"/>
                    </a:lnTo>
                    <a:lnTo>
                      <a:pt x="1312" y="464"/>
                    </a:lnTo>
                    <a:lnTo>
                      <a:pt x="1306" y="476"/>
                    </a:lnTo>
                    <a:lnTo>
                      <a:pt x="1297" y="487"/>
                    </a:lnTo>
                    <a:lnTo>
                      <a:pt x="1288" y="498"/>
                    </a:lnTo>
                    <a:lnTo>
                      <a:pt x="1282" y="509"/>
                    </a:lnTo>
                    <a:lnTo>
                      <a:pt x="1281" y="522"/>
                    </a:lnTo>
                    <a:lnTo>
                      <a:pt x="1286" y="533"/>
                    </a:lnTo>
                    <a:lnTo>
                      <a:pt x="1293" y="544"/>
                    </a:lnTo>
                    <a:lnTo>
                      <a:pt x="1298" y="555"/>
                    </a:lnTo>
                    <a:lnTo>
                      <a:pt x="1302" y="566"/>
                    </a:lnTo>
                    <a:lnTo>
                      <a:pt x="1303" y="578"/>
                    </a:lnTo>
                    <a:lnTo>
                      <a:pt x="1303" y="595"/>
                    </a:lnTo>
                    <a:lnTo>
                      <a:pt x="1304" y="610"/>
                    </a:lnTo>
                    <a:lnTo>
                      <a:pt x="1309" y="626"/>
                    </a:lnTo>
                    <a:lnTo>
                      <a:pt x="1317" y="644"/>
                    </a:lnTo>
                    <a:lnTo>
                      <a:pt x="1323" y="660"/>
                    </a:lnTo>
                    <a:lnTo>
                      <a:pt x="1326" y="677"/>
                    </a:lnTo>
                    <a:lnTo>
                      <a:pt x="1327" y="695"/>
                    </a:lnTo>
                    <a:lnTo>
                      <a:pt x="1324" y="715"/>
                    </a:lnTo>
                    <a:lnTo>
                      <a:pt x="1323" y="730"/>
                    </a:lnTo>
                    <a:lnTo>
                      <a:pt x="1327" y="741"/>
                    </a:lnTo>
                    <a:lnTo>
                      <a:pt x="1332" y="748"/>
                    </a:lnTo>
                    <a:lnTo>
                      <a:pt x="1339" y="751"/>
                    </a:lnTo>
                    <a:lnTo>
                      <a:pt x="1349" y="753"/>
                    </a:lnTo>
                    <a:lnTo>
                      <a:pt x="1361" y="753"/>
                    </a:lnTo>
                    <a:lnTo>
                      <a:pt x="1372" y="751"/>
                    </a:lnTo>
                    <a:lnTo>
                      <a:pt x="1384" y="751"/>
                    </a:lnTo>
                    <a:lnTo>
                      <a:pt x="1396" y="753"/>
                    </a:lnTo>
                    <a:lnTo>
                      <a:pt x="1406" y="755"/>
                    </a:lnTo>
                    <a:lnTo>
                      <a:pt x="1415" y="761"/>
                    </a:lnTo>
                    <a:lnTo>
                      <a:pt x="1422" y="770"/>
                    </a:lnTo>
                    <a:lnTo>
                      <a:pt x="1427" y="789"/>
                    </a:lnTo>
                    <a:lnTo>
                      <a:pt x="1426" y="809"/>
                    </a:lnTo>
                    <a:lnTo>
                      <a:pt x="1422" y="830"/>
                    </a:lnTo>
                    <a:lnTo>
                      <a:pt x="1416" y="853"/>
                    </a:lnTo>
                    <a:lnTo>
                      <a:pt x="1407" y="874"/>
                    </a:lnTo>
                    <a:lnTo>
                      <a:pt x="1400" y="894"/>
                    </a:lnTo>
                    <a:lnTo>
                      <a:pt x="1394" y="912"/>
                    </a:lnTo>
                    <a:lnTo>
                      <a:pt x="1420" y="954"/>
                    </a:lnTo>
                    <a:lnTo>
                      <a:pt x="1442" y="997"/>
                    </a:lnTo>
                    <a:lnTo>
                      <a:pt x="1462" y="1042"/>
                    </a:lnTo>
                    <a:lnTo>
                      <a:pt x="1468" y="1053"/>
                    </a:lnTo>
                    <a:lnTo>
                      <a:pt x="1475" y="1061"/>
                    </a:lnTo>
                    <a:lnTo>
                      <a:pt x="1485" y="1065"/>
                    </a:lnTo>
                    <a:lnTo>
                      <a:pt x="1498" y="1067"/>
                    </a:lnTo>
                    <a:lnTo>
                      <a:pt x="1506" y="1066"/>
                    </a:lnTo>
                    <a:lnTo>
                      <a:pt x="1517" y="1066"/>
                    </a:lnTo>
                    <a:lnTo>
                      <a:pt x="1527" y="1066"/>
                    </a:lnTo>
                    <a:lnTo>
                      <a:pt x="1535" y="1068"/>
                    </a:lnTo>
                    <a:lnTo>
                      <a:pt x="1540" y="1076"/>
                    </a:lnTo>
                    <a:lnTo>
                      <a:pt x="1545" y="1089"/>
                    </a:lnTo>
                    <a:lnTo>
                      <a:pt x="1547" y="1101"/>
                    </a:lnTo>
                    <a:lnTo>
                      <a:pt x="1551" y="1114"/>
                    </a:lnTo>
                    <a:lnTo>
                      <a:pt x="1553" y="1124"/>
                    </a:lnTo>
                    <a:lnTo>
                      <a:pt x="1557" y="1134"/>
                    </a:lnTo>
                    <a:lnTo>
                      <a:pt x="1560" y="1146"/>
                    </a:lnTo>
                    <a:lnTo>
                      <a:pt x="1563" y="1159"/>
                    </a:lnTo>
                    <a:lnTo>
                      <a:pt x="1567" y="1170"/>
                    </a:lnTo>
                    <a:lnTo>
                      <a:pt x="1573" y="1179"/>
                    </a:lnTo>
                    <a:lnTo>
                      <a:pt x="1578" y="1180"/>
                    </a:lnTo>
                    <a:lnTo>
                      <a:pt x="1585" y="1178"/>
                    </a:lnTo>
                    <a:lnTo>
                      <a:pt x="1591" y="1175"/>
                    </a:lnTo>
                    <a:lnTo>
                      <a:pt x="1597" y="1175"/>
                    </a:lnTo>
                    <a:lnTo>
                      <a:pt x="1602" y="1179"/>
                    </a:lnTo>
                    <a:lnTo>
                      <a:pt x="1603" y="1188"/>
                    </a:lnTo>
                    <a:lnTo>
                      <a:pt x="1602" y="1195"/>
                    </a:lnTo>
                    <a:lnTo>
                      <a:pt x="1600" y="1204"/>
                    </a:lnTo>
                    <a:lnTo>
                      <a:pt x="1600" y="1213"/>
                    </a:lnTo>
                    <a:lnTo>
                      <a:pt x="1601" y="1219"/>
                    </a:lnTo>
                    <a:lnTo>
                      <a:pt x="1602" y="1228"/>
                    </a:lnTo>
                    <a:lnTo>
                      <a:pt x="1601" y="1230"/>
                    </a:lnTo>
                    <a:lnTo>
                      <a:pt x="1596" y="1235"/>
                    </a:lnTo>
                    <a:lnTo>
                      <a:pt x="1591" y="1240"/>
                    </a:lnTo>
                    <a:lnTo>
                      <a:pt x="1585" y="1246"/>
                    </a:lnTo>
                    <a:lnTo>
                      <a:pt x="1581" y="1250"/>
                    </a:lnTo>
                    <a:lnTo>
                      <a:pt x="1580" y="1253"/>
                    </a:lnTo>
                    <a:lnTo>
                      <a:pt x="1573" y="1251"/>
                    </a:lnTo>
                    <a:lnTo>
                      <a:pt x="1566" y="1249"/>
                    </a:lnTo>
                    <a:lnTo>
                      <a:pt x="1558" y="1248"/>
                    </a:lnTo>
                    <a:lnTo>
                      <a:pt x="1552" y="1248"/>
                    </a:lnTo>
                    <a:lnTo>
                      <a:pt x="1547" y="1251"/>
                    </a:lnTo>
                    <a:lnTo>
                      <a:pt x="1546" y="1261"/>
                    </a:lnTo>
                    <a:lnTo>
                      <a:pt x="1547" y="1270"/>
                    </a:lnTo>
                    <a:lnTo>
                      <a:pt x="1547" y="1279"/>
                    </a:lnTo>
                    <a:lnTo>
                      <a:pt x="1541" y="1293"/>
                    </a:lnTo>
                    <a:lnTo>
                      <a:pt x="1532" y="1305"/>
                    </a:lnTo>
                    <a:lnTo>
                      <a:pt x="1522" y="1317"/>
                    </a:lnTo>
                    <a:lnTo>
                      <a:pt x="1516" y="1327"/>
                    </a:lnTo>
                    <a:lnTo>
                      <a:pt x="1512" y="1337"/>
                    </a:lnTo>
                    <a:lnTo>
                      <a:pt x="1512" y="1348"/>
                    </a:lnTo>
                    <a:lnTo>
                      <a:pt x="1515" y="1363"/>
                    </a:lnTo>
                    <a:lnTo>
                      <a:pt x="1517" y="1371"/>
                    </a:lnTo>
                    <a:lnTo>
                      <a:pt x="1518" y="1381"/>
                    </a:lnTo>
                    <a:lnTo>
                      <a:pt x="1520" y="1392"/>
                    </a:lnTo>
                    <a:lnTo>
                      <a:pt x="1520" y="1403"/>
                    </a:lnTo>
                    <a:lnTo>
                      <a:pt x="1517" y="1413"/>
                    </a:lnTo>
                    <a:lnTo>
                      <a:pt x="1513" y="1422"/>
                    </a:lnTo>
                    <a:lnTo>
                      <a:pt x="1507" y="1427"/>
                    </a:lnTo>
                    <a:lnTo>
                      <a:pt x="1497" y="1428"/>
                    </a:lnTo>
                    <a:lnTo>
                      <a:pt x="1480" y="1429"/>
                    </a:lnTo>
                    <a:lnTo>
                      <a:pt x="1465" y="1428"/>
                    </a:lnTo>
                    <a:lnTo>
                      <a:pt x="1450" y="1423"/>
                    </a:lnTo>
                    <a:lnTo>
                      <a:pt x="1435" y="1416"/>
                    </a:lnTo>
                    <a:lnTo>
                      <a:pt x="1420" y="1408"/>
                    </a:lnTo>
                    <a:lnTo>
                      <a:pt x="1411" y="1407"/>
                    </a:lnTo>
                    <a:lnTo>
                      <a:pt x="1405" y="1409"/>
                    </a:lnTo>
                    <a:lnTo>
                      <a:pt x="1400" y="1413"/>
                    </a:lnTo>
                    <a:lnTo>
                      <a:pt x="1394" y="1414"/>
                    </a:lnTo>
                    <a:lnTo>
                      <a:pt x="1387" y="1413"/>
                    </a:lnTo>
                    <a:lnTo>
                      <a:pt x="1372" y="1406"/>
                    </a:lnTo>
                    <a:lnTo>
                      <a:pt x="1358" y="1401"/>
                    </a:lnTo>
                    <a:lnTo>
                      <a:pt x="1343" y="1398"/>
                    </a:lnTo>
                    <a:lnTo>
                      <a:pt x="1327" y="1398"/>
                    </a:lnTo>
                    <a:lnTo>
                      <a:pt x="1309" y="1402"/>
                    </a:lnTo>
                    <a:lnTo>
                      <a:pt x="1292" y="1406"/>
                    </a:lnTo>
                    <a:lnTo>
                      <a:pt x="1273" y="1404"/>
                    </a:lnTo>
                    <a:lnTo>
                      <a:pt x="1259" y="1398"/>
                    </a:lnTo>
                    <a:lnTo>
                      <a:pt x="1246" y="1392"/>
                    </a:lnTo>
                    <a:lnTo>
                      <a:pt x="1232" y="1387"/>
                    </a:lnTo>
                    <a:lnTo>
                      <a:pt x="1223" y="1387"/>
                    </a:lnTo>
                    <a:lnTo>
                      <a:pt x="1214" y="1387"/>
                    </a:lnTo>
                    <a:lnTo>
                      <a:pt x="1206" y="1386"/>
                    </a:lnTo>
                    <a:lnTo>
                      <a:pt x="1198" y="1382"/>
                    </a:lnTo>
                    <a:lnTo>
                      <a:pt x="1189" y="1369"/>
                    </a:lnTo>
                    <a:lnTo>
                      <a:pt x="1183" y="1357"/>
                    </a:lnTo>
                    <a:lnTo>
                      <a:pt x="1177" y="1343"/>
                    </a:lnTo>
                    <a:lnTo>
                      <a:pt x="1169" y="1330"/>
                    </a:lnTo>
                    <a:lnTo>
                      <a:pt x="1161" y="1318"/>
                    </a:lnTo>
                    <a:lnTo>
                      <a:pt x="1154" y="1305"/>
                    </a:lnTo>
                    <a:lnTo>
                      <a:pt x="1152" y="1288"/>
                    </a:lnTo>
                    <a:lnTo>
                      <a:pt x="1148" y="1270"/>
                    </a:lnTo>
                    <a:lnTo>
                      <a:pt x="1142" y="1258"/>
                    </a:lnTo>
                    <a:lnTo>
                      <a:pt x="1131" y="1248"/>
                    </a:lnTo>
                    <a:lnTo>
                      <a:pt x="1118" y="1241"/>
                    </a:lnTo>
                    <a:lnTo>
                      <a:pt x="1103" y="1238"/>
                    </a:lnTo>
                    <a:lnTo>
                      <a:pt x="1088" y="1235"/>
                    </a:lnTo>
                    <a:lnTo>
                      <a:pt x="1074" y="1236"/>
                    </a:lnTo>
                    <a:lnTo>
                      <a:pt x="1062" y="1240"/>
                    </a:lnTo>
                    <a:lnTo>
                      <a:pt x="1052" y="1248"/>
                    </a:lnTo>
                    <a:lnTo>
                      <a:pt x="1043" y="1256"/>
                    </a:lnTo>
                    <a:lnTo>
                      <a:pt x="1033" y="1264"/>
                    </a:lnTo>
                    <a:lnTo>
                      <a:pt x="1023" y="1272"/>
                    </a:lnTo>
                    <a:lnTo>
                      <a:pt x="1010" y="1274"/>
                    </a:lnTo>
                    <a:lnTo>
                      <a:pt x="999" y="1275"/>
                    </a:lnTo>
                    <a:lnTo>
                      <a:pt x="987" y="1277"/>
                    </a:lnTo>
                    <a:lnTo>
                      <a:pt x="972" y="1282"/>
                    </a:lnTo>
                    <a:lnTo>
                      <a:pt x="957" y="1287"/>
                    </a:lnTo>
                    <a:lnTo>
                      <a:pt x="942" y="1287"/>
                    </a:lnTo>
                    <a:lnTo>
                      <a:pt x="930" y="1283"/>
                    </a:lnTo>
                    <a:lnTo>
                      <a:pt x="920" y="1279"/>
                    </a:lnTo>
                    <a:lnTo>
                      <a:pt x="910" y="1275"/>
                    </a:lnTo>
                    <a:lnTo>
                      <a:pt x="899" y="1274"/>
                    </a:lnTo>
                    <a:lnTo>
                      <a:pt x="888" y="1277"/>
                    </a:lnTo>
                    <a:lnTo>
                      <a:pt x="877" y="1278"/>
                    </a:lnTo>
                    <a:lnTo>
                      <a:pt x="867" y="1277"/>
                    </a:lnTo>
                    <a:lnTo>
                      <a:pt x="855" y="1269"/>
                    </a:lnTo>
                    <a:lnTo>
                      <a:pt x="848" y="1259"/>
                    </a:lnTo>
                    <a:lnTo>
                      <a:pt x="840" y="1248"/>
                    </a:lnTo>
                    <a:lnTo>
                      <a:pt x="833" y="1238"/>
                    </a:lnTo>
                    <a:lnTo>
                      <a:pt x="824" y="1229"/>
                    </a:lnTo>
                    <a:lnTo>
                      <a:pt x="813" y="1223"/>
                    </a:lnTo>
                    <a:lnTo>
                      <a:pt x="804" y="1218"/>
                    </a:lnTo>
                    <a:lnTo>
                      <a:pt x="798" y="1209"/>
                    </a:lnTo>
                    <a:lnTo>
                      <a:pt x="793" y="1199"/>
                    </a:lnTo>
                    <a:lnTo>
                      <a:pt x="790" y="1195"/>
                    </a:lnTo>
                    <a:lnTo>
                      <a:pt x="789" y="1193"/>
                    </a:lnTo>
                    <a:lnTo>
                      <a:pt x="788" y="1191"/>
                    </a:lnTo>
                    <a:lnTo>
                      <a:pt x="785" y="1190"/>
                    </a:lnTo>
                    <a:lnTo>
                      <a:pt x="784" y="1190"/>
                    </a:lnTo>
                    <a:lnTo>
                      <a:pt x="782" y="1189"/>
                    </a:lnTo>
                    <a:lnTo>
                      <a:pt x="780" y="1188"/>
                    </a:lnTo>
                    <a:lnTo>
                      <a:pt x="778" y="1186"/>
                    </a:lnTo>
                    <a:lnTo>
                      <a:pt x="773" y="1181"/>
                    </a:lnTo>
                    <a:lnTo>
                      <a:pt x="769" y="1174"/>
                    </a:lnTo>
                    <a:lnTo>
                      <a:pt x="765" y="1167"/>
                    </a:lnTo>
                    <a:lnTo>
                      <a:pt x="760" y="1161"/>
                    </a:lnTo>
                    <a:lnTo>
                      <a:pt x="754" y="1159"/>
                    </a:lnTo>
                    <a:lnTo>
                      <a:pt x="742" y="1155"/>
                    </a:lnTo>
                    <a:lnTo>
                      <a:pt x="732" y="1147"/>
                    </a:lnTo>
                    <a:lnTo>
                      <a:pt x="720" y="1141"/>
                    </a:lnTo>
                    <a:lnTo>
                      <a:pt x="717" y="1141"/>
                    </a:lnTo>
                    <a:lnTo>
                      <a:pt x="714" y="1140"/>
                    </a:lnTo>
                    <a:lnTo>
                      <a:pt x="710" y="1140"/>
                    </a:lnTo>
                    <a:lnTo>
                      <a:pt x="708" y="1140"/>
                    </a:lnTo>
                    <a:lnTo>
                      <a:pt x="705" y="1137"/>
                    </a:lnTo>
                    <a:lnTo>
                      <a:pt x="700" y="1127"/>
                    </a:lnTo>
                    <a:lnTo>
                      <a:pt x="698" y="1115"/>
                    </a:lnTo>
                    <a:lnTo>
                      <a:pt x="696" y="1102"/>
                    </a:lnTo>
                    <a:lnTo>
                      <a:pt x="694" y="1090"/>
                    </a:lnTo>
                    <a:lnTo>
                      <a:pt x="688" y="1078"/>
                    </a:lnTo>
                    <a:lnTo>
                      <a:pt x="678" y="1067"/>
                    </a:lnTo>
                    <a:lnTo>
                      <a:pt x="666" y="1057"/>
                    </a:lnTo>
                    <a:lnTo>
                      <a:pt x="658" y="1047"/>
                    </a:lnTo>
                    <a:lnTo>
                      <a:pt x="651" y="1036"/>
                    </a:lnTo>
                    <a:lnTo>
                      <a:pt x="648" y="1026"/>
                    </a:lnTo>
                    <a:lnTo>
                      <a:pt x="641" y="1021"/>
                    </a:lnTo>
                    <a:lnTo>
                      <a:pt x="635" y="1017"/>
                    </a:lnTo>
                    <a:lnTo>
                      <a:pt x="626" y="1013"/>
                    </a:lnTo>
                    <a:lnTo>
                      <a:pt x="618" y="1007"/>
                    </a:lnTo>
                    <a:lnTo>
                      <a:pt x="611" y="1000"/>
                    </a:lnTo>
                    <a:lnTo>
                      <a:pt x="605" y="988"/>
                    </a:lnTo>
                    <a:lnTo>
                      <a:pt x="598" y="976"/>
                    </a:lnTo>
                    <a:lnTo>
                      <a:pt x="590" y="962"/>
                    </a:lnTo>
                    <a:lnTo>
                      <a:pt x="583" y="951"/>
                    </a:lnTo>
                    <a:lnTo>
                      <a:pt x="574" y="942"/>
                    </a:lnTo>
                    <a:lnTo>
                      <a:pt x="564" y="939"/>
                    </a:lnTo>
                    <a:lnTo>
                      <a:pt x="554" y="942"/>
                    </a:lnTo>
                    <a:lnTo>
                      <a:pt x="541" y="946"/>
                    </a:lnTo>
                    <a:lnTo>
                      <a:pt x="529" y="943"/>
                    </a:lnTo>
                    <a:lnTo>
                      <a:pt x="518" y="937"/>
                    </a:lnTo>
                    <a:lnTo>
                      <a:pt x="508" y="927"/>
                    </a:lnTo>
                    <a:lnTo>
                      <a:pt x="500" y="914"/>
                    </a:lnTo>
                    <a:lnTo>
                      <a:pt x="498" y="903"/>
                    </a:lnTo>
                    <a:lnTo>
                      <a:pt x="495" y="911"/>
                    </a:lnTo>
                    <a:lnTo>
                      <a:pt x="495" y="918"/>
                    </a:lnTo>
                    <a:lnTo>
                      <a:pt x="495" y="927"/>
                    </a:lnTo>
                    <a:lnTo>
                      <a:pt x="490" y="933"/>
                    </a:lnTo>
                    <a:lnTo>
                      <a:pt x="484" y="936"/>
                    </a:lnTo>
                    <a:lnTo>
                      <a:pt x="479" y="933"/>
                    </a:lnTo>
                    <a:lnTo>
                      <a:pt x="474" y="927"/>
                    </a:lnTo>
                    <a:lnTo>
                      <a:pt x="470" y="918"/>
                    </a:lnTo>
                    <a:lnTo>
                      <a:pt x="466" y="909"/>
                    </a:lnTo>
                    <a:lnTo>
                      <a:pt x="464" y="902"/>
                    </a:lnTo>
                    <a:lnTo>
                      <a:pt x="464" y="899"/>
                    </a:lnTo>
                    <a:lnTo>
                      <a:pt x="463" y="895"/>
                    </a:lnTo>
                    <a:lnTo>
                      <a:pt x="461" y="893"/>
                    </a:lnTo>
                    <a:lnTo>
                      <a:pt x="460" y="890"/>
                    </a:lnTo>
                    <a:lnTo>
                      <a:pt x="458" y="888"/>
                    </a:lnTo>
                    <a:lnTo>
                      <a:pt x="454" y="887"/>
                    </a:lnTo>
                    <a:lnTo>
                      <a:pt x="439" y="884"/>
                    </a:lnTo>
                    <a:lnTo>
                      <a:pt x="429" y="875"/>
                    </a:lnTo>
                    <a:lnTo>
                      <a:pt x="420" y="863"/>
                    </a:lnTo>
                    <a:lnTo>
                      <a:pt x="414" y="845"/>
                    </a:lnTo>
                    <a:lnTo>
                      <a:pt x="411" y="828"/>
                    </a:lnTo>
                    <a:lnTo>
                      <a:pt x="409" y="810"/>
                    </a:lnTo>
                    <a:lnTo>
                      <a:pt x="404" y="793"/>
                    </a:lnTo>
                    <a:lnTo>
                      <a:pt x="396" y="774"/>
                    </a:lnTo>
                    <a:lnTo>
                      <a:pt x="386" y="753"/>
                    </a:lnTo>
                    <a:lnTo>
                      <a:pt x="375" y="731"/>
                    </a:lnTo>
                    <a:lnTo>
                      <a:pt x="362" y="712"/>
                    </a:lnTo>
                    <a:lnTo>
                      <a:pt x="347" y="699"/>
                    </a:lnTo>
                    <a:lnTo>
                      <a:pt x="344" y="696"/>
                    </a:lnTo>
                    <a:lnTo>
                      <a:pt x="340" y="695"/>
                    </a:lnTo>
                    <a:lnTo>
                      <a:pt x="336" y="694"/>
                    </a:lnTo>
                    <a:lnTo>
                      <a:pt x="332" y="691"/>
                    </a:lnTo>
                    <a:lnTo>
                      <a:pt x="321" y="681"/>
                    </a:lnTo>
                    <a:lnTo>
                      <a:pt x="310" y="670"/>
                    </a:lnTo>
                    <a:lnTo>
                      <a:pt x="300" y="659"/>
                    </a:lnTo>
                    <a:lnTo>
                      <a:pt x="289" y="652"/>
                    </a:lnTo>
                    <a:lnTo>
                      <a:pt x="275" y="646"/>
                    </a:lnTo>
                    <a:lnTo>
                      <a:pt x="260" y="642"/>
                    </a:lnTo>
                    <a:lnTo>
                      <a:pt x="246" y="637"/>
                    </a:lnTo>
                    <a:lnTo>
                      <a:pt x="234" y="631"/>
                    </a:lnTo>
                    <a:lnTo>
                      <a:pt x="224" y="622"/>
                    </a:lnTo>
                    <a:lnTo>
                      <a:pt x="221" y="615"/>
                    </a:lnTo>
                    <a:lnTo>
                      <a:pt x="222" y="606"/>
                    </a:lnTo>
                    <a:lnTo>
                      <a:pt x="224" y="598"/>
                    </a:lnTo>
                    <a:lnTo>
                      <a:pt x="222" y="590"/>
                    </a:lnTo>
                    <a:lnTo>
                      <a:pt x="219" y="580"/>
                    </a:lnTo>
                    <a:lnTo>
                      <a:pt x="212" y="571"/>
                    </a:lnTo>
                    <a:lnTo>
                      <a:pt x="205" y="565"/>
                    </a:lnTo>
                    <a:lnTo>
                      <a:pt x="201" y="561"/>
                    </a:lnTo>
                    <a:lnTo>
                      <a:pt x="197" y="558"/>
                    </a:lnTo>
                    <a:lnTo>
                      <a:pt x="194" y="556"/>
                    </a:lnTo>
                    <a:lnTo>
                      <a:pt x="190" y="552"/>
                    </a:lnTo>
                    <a:lnTo>
                      <a:pt x="187" y="548"/>
                    </a:lnTo>
                    <a:lnTo>
                      <a:pt x="187" y="546"/>
                    </a:lnTo>
                    <a:lnTo>
                      <a:pt x="187" y="543"/>
                    </a:lnTo>
                    <a:lnTo>
                      <a:pt x="189" y="541"/>
                    </a:lnTo>
                    <a:lnTo>
                      <a:pt x="191" y="539"/>
                    </a:lnTo>
                    <a:lnTo>
                      <a:pt x="194" y="537"/>
                    </a:lnTo>
                    <a:lnTo>
                      <a:pt x="195" y="536"/>
                    </a:lnTo>
                    <a:lnTo>
                      <a:pt x="197" y="533"/>
                    </a:lnTo>
                    <a:lnTo>
                      <a:pt x="197" y="532"/>
                    </a:lnTo>
                    <a:lnTo>
                      <a:pt x="196" y="529"/>
                    </a:lnTo>
                    <a:lnTo>
                      <a:pt x="194" y="528"/>
                    </a:lnTo>
                    <a:lnTo>
                      <a:pt x="190" y="527"/>
                    </a:lnTo>
                    <a:lnTo>
                      <a:pt x="187" y="526"/>
                    </a:lnTo>
                    <a:lnTo>
                      <a:pt x="186" y="524"/>
                    </a:lnTo>
                    <a:lnTo>
                      <a:pt x="184" y="517"/>
                    </a:lnTo>
                    <a:lnTo>
                      <a:pt x="184" y="508"/>
                    </a:lnTo>
                    <a:lnTo>
                      <a:pt x="187" y="498"/>
                    </a:lnTo>
                    <a:lnTo>
                      <a:pt x="191" y="489"/>
                    </a:lnTo>
                    <a:lnTo>
                      <a:pt x="194" y="483"/>
                    </a:lnTo>
                    <a:lnTo>
                      <a:pt x="201" y="466"/>
                    </a:lnTo>
                    <a:lnTo>
                      <a:pt x="209" y="449"/>
                    </a:lnTo>
                    <a:lnTo>
                      <a:pt x="214" y="432"/>
                    </a:lnTo>
                    <a:lnTo>
                      <a:pt x="214" y="423"/>
                    </a:lnTo>
                    <a:lnTo>
                      <a:pt x="210" y="415"/>
                    </a:lnTo>
                    <a:lnTo>
                      <a:pt x="209" y="408"/>
                    </a:lnTo>
                    <a:lnTo>
                      <a:pt x="210" y="400"/>
                    </a:lnTo>
                    <a:lnTo>
                      <a:pt x="212" y="394"/>
                    </a:lnTo>
                    <a:lnTo>
                      <a:pt x="216" y="387"/>
                    </a:lnTo>
                    <a:lnTo>
                      <a:pt x="220" y="378"/>
                    </a:lnTo>
                    <a:lnTo>
                      <a:pt x="224" y="369"/>
                    </a:lnTo>
                    <a:lnTo>
                      <a:pt x="225" y="360"/>
                    </a:lnTo>
                    <a:lnTo>
                      <a:pt x="225" y="354"/>
                    </a:lnTo>
                    <a:lnTo>
                      <a:pt x="221" y="350"/>
                    </a:lnTo>
                    <a:lnTo>
                      <a:pt x="214" y="350"/>
                    </a:lnTo>
                    <a:lnTo>
                      <a:pt x="196" y="355"/>
                    </a:lnTo>
                    <a:lnTo>
                      <a:pt x="184" y="355"/>
                    </a:lnTo>
                    <a:lnTo>
                      <a:pt x="172" y="349"/>
                    </a:lnTo>
                    <a:lnTo>
                      <a:pt x="165" y="339"/>
                    </a:lnTo>
                    <a:lnTo>
                      <a:pt x="159" y="324"/>
                    </a:lnTo>
                    <a:lnTo>
                      <a:pt x="157" y="321"/>
                    </a:lnTo>
                    <a:lnTo>
                      <a:pt x="155" y="318"/>
                    </a:lnTo>
                    <a:lnTo>
                      <a:pt x="152" y="315"/>
                    </a:lnTo>
                    <a:lnTo>
                      <a:pt x="150" y="311"/>
                    </a:lnTo>
                    <a:lnTo>
                      <a:pt x="147" y="309"/>
                    </a:lnTo>
                    <a:lnTo>
                      <a:pt x="145" y="306"/>
                    </a:lnTo>
                    <a:lnTo>
                      <a:pt x="145" y="305"/>
                    </a:lnTo>
                    <a:lnTo>
                      <a:pt x="144" y="298"/>
                    </a:lnTo>
                    <a:lnTo>
                      <a:pt x="141" y="294"/>
                    </a:lnTo>
                    <a:lnTo>
                      <a:pt x="136" y="290"/>
                    </a:lnTo>
                    <a:lnTo>
                      <a:pt x="131" y="284"/>
                    </a:lnTo>
                    <a:lnTo>
                      <a:pt x="126" y="277"/>
                    </a:lnTo>
                    <a:lnTo>
                      <a:pt x="120" y="269"/>
                    </a:lnTo>
                    <a:lnTo>
                      <a:pt x="114" y="260"/>
                    </a:lnTo>
                    <a:lnTo>
                      <a:pt x="109" y="252"/>
                    </a:lnTo>
                    <a:lnTo>
                      <a:pt x="106" y="246"/>
                    </a:lnTo>
                    <a:lnTo>
                      <a:pt x="104" y="239"/>
                    </a:lnTo>
                    <a:lnTo>
                      <a:pt x="99" y="232"/>
                    </a:lnTo>
                    <a:lnTo>
                      <a:pt x="92" y="227"/>
                    </a:lnTo>
                    <a:lnTo>
                      <a:pt x="89" y="222"/>
                    </a:lnTo>
                    <a:lnTo>
                      <a:pt x="85" y="215"/>
                    </a:lnTo>
                    <a:lnTo>
                      <a:pt x="85" y="207"/>
                    </a:lnTo>
                    <a:lnTo>
                      <a:pt x="84" y="200"/>
                    </a:lnTo>
                    <a:lnTo>
                      <a:pt x="81" y="192"/>
                    </a:lnTo>
                    <a:lnTo>
                      <a:pt x="76" y="188"/>
                    </a:lnTo>
                    <a:lnTo>
                      <a:pt x="66" y="187"/>
                    </a:lnTo>
                    <a:lnTo>
                      <a:pt x="56" y="185"/>
                    </a:lnTo>
                    <a:lnTo>
                      <a:pt x="49" y="181"/>
                    </a:lnTo>
                    <a:lnTo>
                      <a:pt x="41" y="172"/>
                    </a:lnTo>
                    <a:lnTo>
                      <a:pt x="32" y="156"/>
                    </a:lnTo>
                    <a:lnTo>
                      <a:pt x="31" y="138"/>
                    </a:lnTo>
                    <a:lnTo>
                      <a:pt x="31" y="121"/>
                    </a:lnTo>
                    <a:lnTo>
                      <a:pt x="31" y="117"/>
                    </a:lnTo>
                    <a:lnTo>
                      <a:pt x="31" y="113"/>
                    </a:lnTo>
                    <a:lnTo>
                      <a:pt x="30" y="112"/>
                    </a:lnTo>
                    <a:lnTo>
                      <a:pt x="29" y="111"/>
                    </a:lnTo>
                    <a:lnTo>
                      <a:pt x="26" y="110"/>
                    </a:lnTo>
                    <a:lnTo>
                      <a:pt x="25" y="108"/>
                    </a:lnTo>
                    <a:lnTo>
                      <a:pt x="22" y="106"/>
                    </a:lnTo>
                    <a:lnTo>
                      <a:pt x="20" y="104"/>
                    </a:lnTo>
                    <a:lnTo>
                      <a:pt x="12" y="93"/>
                    </a:lnTo>
                    <a:lnTo>
                      <a:pt x="8" y="79"/>
                    </a:lnTo>
                    <a:lnTo>
                      <a:pt x="5" y="64"/>
                    </a:lnTo>
                    <a:lnTo>
                      <a:pt x="2" y="49"/>
                    </a:lnTo>
                    <a:lnTo>
                      <a:pt x="0" y="37"/>
                    </a:lnTo>
                    <a:lnTo>
                      <a:pt x="0" y="31"/>
                    </a:lnTo>
                    <a:lnTo>
                      <a:pt x="3" y="29"/>
                    </a:lnTo>
                    <a:lnTo>
                      <a:pt x="8" y="29"/>
                    </a:lnTo>
                    <a:lnTo>
                      <a:pt x="13" y="32"/>
                    </a:lnTo>
                    <a:lnTo>
                      <a:pt x="20" y="33"/>
                    </a:lnTo>
                    <a:lnTo>
                      <a:pt x="25" y="33"/>
                    </a:lnTo>
                    <a:lnTo>
                      <a:pt x="27" y="31"/>
                    </a:lnTo>
                    <a:lnTo>
                      <a:pt x="29" y="22"/>
                    </a:lnTo>
                    <a:lnTo>
                      <a:pt x="27" y="13"/>
                    </a:lnTo>
                    <a:lnTo>
                      <a:pt x="30" y="4"/>
                    </a:lnTo>
                    <a:lnTo>
                      <a:pt x="3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8" name="Freeform 1608"/>
              <p:cNvSpPr>
                <a:spLocks/>
              </p:cNvSpPr>
              <p:nvPr/>
            </p:nvSpPr>
            <p:spPr bwMode="auto">
              <a:xfrm>
                <a:off x="6205538" y="2720976"/>
                <a:ext cx="55563" cy="46038"/>
              </a:xfrm>
              <a:custGeom>
                <a:avLst/>
                <a:gdLst>
                  <a:gd name="T0" fmla="*/ 78 w 140"/>
                  <a:gd name="T1" fmla="*/ 0 h 118"/>
                  <a:gd name="T2" fmla="*/ 88 w 140"/>
                  <a:gd name="T3" fmla="*/ 1 h 118"/>
                  <a:gd name="T4" fmla="*/ 100 w 140"/>
                  <a:gd name="T5" fmla="*/ 4 h 118"/>
                  <a:gd name="T6" fmla="*/ 113 w 140"/>
                  <a:gd name="T7" fmla="*/ 9 h 118"/>
                  <a:gd name="T8" fmla="*/ 124 w 140"/>
                  <a:gd name="T9" fmla="*/ 14 h 118"/>
                  <a:gd name="T10" fmla="*/ 134 w 140"/>
                  <a:gd name="T11" fmla="*/ 21 h 118"/>
                  <a:gd name="T12" fmla="*/ 139 w 140"/>
                  <a:gd name="T13" fmla="*/ 30 h 118"/>
                  <a:gd name="T14" fmla="*/ 139 w 140"/>
                  <a:gd name="T15" fmla="*/ 34 h 118"/>
                  <a:gd name="T16" fmla="*/ 140 w 140"/>
                  <a:gd name="T17" fmla="*/ 41 h 118"/>
                  <a:gd name="T18" fmla="*/ 140 w 140"/>
                  <a:gd name="T19" fmla="*/ 49 h 118"/>
                  <a:gd name="T20" fmla="*/ 140 w 140"/>
                  <a:gd name="T21" fmla="*/ 56 h 118"/>
                  <a:gd name="T22" fmla="*/ 140 w 140"/>
                  <a:gd name="T23" fmla="*/ 59 h 118"/>
                  <a:gd name="T24" fmla="*/ 133 w 140"/>
                  <a:gd name="T25" fmla="*/ 65 h 118"/>
                  <a:gd name="T26" fmla="*/ 124 w 140"/>
                  <a:gd name="T27" fmla="*/ 72 h 118"/>
                  <a:gd name="T28" fmla="*/ 117 w 140"/>
                  <a:gd name="T29" fmla="*/ 78 h 118"/>
                  <a:gd name="T30" fmla="*/ 110 w 140"/>
                  <a:gd name="T31" fmla="*/ 88 h 118"/>
                  <a:gd name="T32" fmla="*/ 109 w 140"/>
                  <a:gd name="T33" fmla="*/ 95 h 118"/>
                  <a:gd name="T34" fmla="*/ 109 w 140"/>
                  <a:gd name="T35" fmla="*/ 102 h 118"/>
                  <a:gd name="T36" fmla="*/ 109 w 140"/>
                  <a:gd name="T37" fmla="*/ 108 h 118"/>
                  <a:gd name="T38" fmla="*/ 107 w 140"/>
                  <a:gd name="T39" fmla="*/ 113 h 118"/>
                  <a:gd name="T40" fmla="*/ 100 w 140"/>
                  <a:gd name="T41" fmla="*/ 115 h 118"/>
                  <a:gd name="T42" fmla="*/ 87 w 140"/>
                  <a:gd name="T43" fmla="*/ 118 h 118"/>
                  <a:gd name="T44" fmla="*/ 73 w 140"/>
                  <a:gd name="T45" fmla="*/ 117 h 118"/>
                  <a:gd name="T46" fmla="*/ 65 w 140"/>
                  <a:gd name="T47" fmla="*/ 113 h 118"/>
                  <a:gd name="T48" fmla="*/ 62 w 140"/>
                  <a:gd name="T49" fmla="*/ 107 h 118"/>
                  <a:gd name="T50" fmla="*/ 59 w 140"/>
                  <a:gd name="T51" fmla="*/ 100 h 118"/>
                  <a:gd name="T52" fmla="*/ 55 w 140"/>
                  <a:gd name="T53" fmla="*/ 94 h 118"/>
                  <a:gd name="T54" fmla="*/ 48 w 140"/>
                  <a:gd name="T55" fmla="*/ 84 h 118"/>
                  <a:gd name="T56" fmla="*/ 36 w 140"/>
                  <a:gd name="T57" fmla="*/ 79 h 118"/>
                  <a:gd name="T58" fmla="*/ 24 w 140"/>
                  <a:gd name="T59" fmla="*/ 77 h 118"/>
                  <a:gd name="T60" fmla="*/ 11 w 140"/>
                  <a:gd name="T61" fmla="*/ 77 h 118"/>
                  <a:gd name="T62" fmla="*/ 0 w 140"/>
                  <a:gd name="T63" fmla="*/ 77 h 118"/>
                  <a:gd name="T64" fmla="*/ 21 w 140"/>
                  <a:gd name="T65" fmla="*/ 64 h 118"/>
                  <a:gd name="T66" fmla="*/ 39 w 140"/>
                  <a:gd name="T67" fmla="*/ 48 h 118"/>
                  <a:gd name="T68" fmla="*/ 51 w 140"/>
                  <a:gd name="T69" fmla="*/ 28 h 118"/>
                  <a:gd name="T70" fmla="*/ 55 w 140"/>
                  <a:gd name="T71" fmla="*/ 20 h 118"/>
                  <a:gd name="T72" fmla="*/ 59 w 140"/>
                  <a:gd name="T73" fmla="*/ 13 h 118"/>
                  <a:gd name="T74" fmla="*/ 63 w 140"/>
                  <a:gd name="T75" fmla="*/ 6 h 118"/>
                  <a:gd name="T76" fmla="*/ 69 w 140"/>
                  <a:gd name="T77" fmla="*/ 3 h 118"/>
                  <a:gd name="T78" fmla="*/ 78 w 140"/>
                  <a:gd name="T79" fmla="*/ 0 h 1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18"/>
                  <a:gd name="T122" fmla="*/ 140 w 140"/>
                  <a:gd name="T123" fmla="*/ 118 h 11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18">
                    <a:moveTo>
                      <a:pt x="78" y="0"/>
                    </a:moveTo>
                    <a:lnTo>
                      <a:pt x="88" y="1"/>
                    </a:lnTo>
                    <a:lnTo>
                      <a:pt x="100" y="4"/>
                    </a:lnTo>
                    <a:lnTo>
                      <a:pt x="113" y="9"/>
                    </a:lnTo>
                    <a:lnTo>
                      <a:pt x="124" y="14"/>
                    </a:lnTo>
                    <a:lnTo>
                      <a:pt x="134" y="21"/>
                    </a:lnTo>
                    <a:lnTo>
                      <a:pt x="139" y="30"/>
                    </a:lnTo>
                    <a:lnTo>
                      <a:pt x="139" y="34"/>
                    </a:lnTo>
                    <a:lnTo>
                      <a:pt x="140" y="41"/>
                    </a:lnTo>
                    <a:lnTo>
                      <a:pt x="140" y="49"/>
                    </a:lnTo>
                    <a:lnTo>
                      <a:pt x="140" y="56"/>
                    </a:lnTo>
                    <a:lnTo>
                      <a:pt x="140" y="59"/>
                    </a:lnTo>
                    <a:lnTo>
                      <a:pt x="133" y="65"/>
                    </a:lnTo>
                    <a:lnTo>
                      <a:pt x="124" y="72"/>
                    </a:lnTo>
                    <a:lnTo>
                      <a:pt x="117" y="78"/>
                    </a:lnTo>
                    <a:lnTo>
                      <a:pt x="110" y="88"/>
                    </a:lnTo>
                    <a:lnTo>
                      <a:pt x="109" y="95"/>
                    </a:lnTo>
                    <a:lnTo>
                      <a:pt x="109" y="102"/>
                    </a:lnTo>
                    <a:lnTo>
                      <a:pt x="109" y="108"/>
                    </a:lnTo>
                    <a:lnTo>
                      <a:pt x="107" y="113"/>
                    </a:lnTo>
                    <a:lnTo>
                      <a:pt x="100" y="115"/>
                    </a:lnTo>
                    <a:lnTo>
                      <a:pt x="87" y="118"/>
                    </a:lnTo>
                    <a:lnTo>
                      <a:pt x="73" y="117"/>
                    </a:lnTo>
                    <a:lnTo>
                      <a:pt x="65" y="113"/>
                    </a:lnTo>
                    <a:lnTo>
                      <a:pt x="62" y="107"/>
                    </a:lnTo>
                    <a:lnTo>
                      <a:pt x="59" y="100"/>
                    </a:lnTo>
                    <a:lnTo>
                      <a:pt x="55" y="94"/>
                    </a:lnTo>
                    <a:lnTo>
                      <a:pt x="48" y="84"/>
                    </a:lnTo>
                    <a:lnTo>
                      <a:pt x="36" y="79"/>
                    </a:lnTo>
                    <a:lnTo>
                      <a:pt x="24" y="77"/>
                    </a:lnTo>
                    <a:lnTo>
                      <a:pt x="11" y="77"/>
                    </a:lnTo>
                    <a:lnTo>
                      <a:pt x="0" y="77"/>
                    </a:lnTo>
                    <a:lnTo>
                      <a:pt x="21" y="64"/>
                    </a:lnTo>
                    <a:lnTo>
                      <a:pt x="39" y="48"/>
                    </a:lnTo>
                    <a:lnTo>
                      <a:pt x="51" y="28"/>
                    </a:lnTo>
                    <a:lnTo>
                      <a:pt x="55" y="20"/>
                    </a:lnTo>
                    <a:lnTo>
                      <a:pt x="59" y="13"/>
                    </a:lnTo>
                    <a:lnTo>
                      <a:pt x="63" y="6"/>
                    </a:lnTo>
                    <a:lnTo>
                      <a:pt x="69" y="3"/>
                    </a:lnTo>
                    <a:lnTo>
                      <a:pt x="7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9" name="Freeform 1609"/>
              <p:cNvSpPr>
                <a:spLocks/>
              </p:cNvSpPr>
              <p:nvPr/>
            </p:nvSpPr>
            <p:spPr bwMode="auto">
              <a:xfrm>
                <a:off x="5951538" y="2438401"/>
                <a:ext cx="320675" cy="312738"/>
              </a:xfrm>
              <a:custGeom>
                <a:avLst/>
                <a:gdLst>
                  <a:gd name="T0" fmla="*/ 308 w 809"/>
                  <a:gd name="T1" fmla="*/ 5 h 789"/>
                  <a:gd name="T2" fmla="*/ 367 w 809"/>
                  <a:gd name="T3" fmla="*/ 21 h 789"/>
                  <a:gd name="T4" fmla="*/ 390 w 809"/>
                  <a:gd name="T5" fmla="*/ 35 h 789"/>
                  <a:gd name="T6" fmla="*/ 396 w 809"/>
                  <a:gd name="T7" fmla="*/ 46 h 789"/>
                  <a:gd name="T8" fmla="*/ 425 w 809"/>
                  <a:gd name="T9" fmla="*/ 40 h 789"/>
                  <a:gd name="T10" fmla="*/ 448 w 809"/>
                  <a:gd name="T11" fmla="*/ 53 h 789"/>
                  <a:gd name="T12" fmla="*/ 462 w 809"/>
                  <a:gd name="T13" fmla="*/ 72 h 789"/>
                  <a:gd name="T14" fmla="*/ 472 w 809"/>
                  <a:gd name="T15" fmla="*/ 82 h 789"/>
                  <a:gd name="T16" fmla="*/ 471 w 809"/>
                  <a:gd name="T17" fmla="*/ 89 h 789"/>
                  <a:gd name="T18" fmla="*/ 486 w 809"/>
                  <a:gd name="T19" fmla="*/ 112 h 789"/>
                  <a:gd name="T20" fmla="*/ 525 w 809"/>
                  <a:gd name="T21" fmla="*/ 139 h 789"/>
                  <a:gd name="T22" fmla="*/ 551 w 809"/>
                  <a:gd name="T23" fmla="*/ 142 h 789"/>
                  <a:gd name="T24" fmla="*/ 540 w 809"/>
                  <a:gd name="T25" fmla="*/ 176 h 789"/>
                  <a:gd name="T26" fmla="*/ 538 w 809"/>
                  <a:gd name="T27" fmla="*/ 206 h 789"/>
                  <a:gd name="T28" fmla="*/ 520 w 809"/>
                  <a:gd name="T29" fmla="*/ 267 h 789"/>
                  <a:gd name="T30" fmla="*/ 510 w 809"/>
                  <a:gd name="T31" fmla="*/ 303 h 789"/>
                  <a:gd name="T32" fmla="*/ 520 w 809"/>
                  <a:gd name="T33" fmla="*/ 313 h 789"/>
                  <a:gd name="T34" fmla="*/ 517 w 809"/>
                  <a:gd name="T35" fmla="*/ 326 h 789"/>
                  <a:gd name="T36" fmla="*/ 531 w 809"/>
                  <a:gd name="T37" fmla="*/ 349 h 789"/>
                  <a:gd name="T38" fmla="*/ 550 w 809"/>
                  <a:gd name="T39" fmla="*/ 387 h 789"/>
                  <a:gd name="T40" fmla="*/ 566 w 809"/>
                  <a:gd name="T41" fmla="*/ 417 h 789"/>
                  <a:gd name="T42" fmla="*/ 626 w 809"/>
                  <a:gd name="T43" fmla="*/ 443 h 789"/>
                  <a:gd name="T44" fmla="*/ 661 w 809"/>
                  <a:gd name="T45" fmla="*/ 478 h 789"/>
                  <a:gd name="T46" fmla="*/ 677 w 809"/>
                  <a:gd name="T47" fmla="*/ 485 h 789"/>
                  <a:gd name="T48" fmla="*/ 730 w 809"/>
                  <a:gd name="T49" fmla="*/ 577 h 789"/>
                  <a:gd name="T50" fmla="*/ 750 w 809"/>
                  <a:gd name="T51" fmla="*/ 653 h 789"/>
                  <a:gd name="T52" fmla="*/ 780 w 809"/>
                  <a:gd name="T53" fmla="*/ 672 h 789"/>
                  <a:gd name="T54" fmla="*/ 802 w 809"/>
                  <a:gd name="T55" fmla="*/ 713 h 789"/>
                  <a:gd name="T56" fmla="*/ 809 w 809"/>
                  <a:gd name="T57" fmla="*/ 722 h 789"/>
                  <a:gd name="T58" fmla="*/ 805 w 809"/>
                  <a:gd name="T59" fmla="*/ 726 h 789"/>
                  <a:gd name="T60" fmla="*/ 799 w 809"/>
                  <a:gd name="T61" fmla="*/ 733 h 789"/>
                  <a:gd name="T62" fmla="*/ 792 w 809"/>
                  <a:gd name="T63" fmla="*/ 743 h 789"/>
                  <a:gd name="T64" fmla="*/ 772 w 809"/>
                  <a:gd name="T65" fmla="*/ 721 h 789"/>
                  <a:gd name="T66" fmla="*/ 750 w 809"/>
                  <a:gd name="T67" fmla="*/ 723 h 789"/>
                  <a:gd name="T68" fmla="*/ 710 w 809"/>
                  <a:gd name="T69" fmla="*/ 713 h 789"/>
                  <a:gd name="T70" fmla="*/ 683 w 809"/>
                  <a:gd name="T71" fmla="*/ 748 h 789"/>
                  <a:gd name="T72" fmla="*/ 626 w 809"/>
                  <a:gd name="T73" fmla="*/ 787 h 789"/>
                  <a:gd name="T74" fmla="*/ 552 w 809"/>
                  <a:gd name="T75" fmla="*/ 787 h 789"/>
                  <a:gd name="T76" fmla="*/ 458 w 809"/>
                  <a:gd name="T77" fmla="*/ 770 h 789"/>
                  <a:gd name="T78" fmla="*/ 376 w 809"/>
                  <a:gd name="T79" fmla="*/ 697 h 789"/>
                  <a:gd name="T80" fmla="*/ 308 w 809"/>
                  <a:gd name="T81" fmla="*/ 617 h 789"/>
                  <a:gd name="T82" fmla="*/ 223 w 809"/>
                  <a:gd name="T83" fmla="*/ 570 h 789"/>
                  <a:gd name="T84" fmla="*/ 102 w 809"/>
                  <a:gd name="T85" fmla="*/ 527 h 789"/>
                  <a:gd name="T86" fmla="*/ 34 w 809"/>
                  <a:gd name="T87" fmla="*/ 480 h 789"/>
                  <a:gd name="T88" fmla="*/ 0 w 809"/>
                  <a:gd name="T89" fmla="*/ 391 h 789"/>
                  <a:gd name="T90" fmla="*/ 139 w 809"/>
                  <a:gd name="T91" fmla="*/ 295 h 789"/>
                  <a:gd name="T92" fmla="*/ 184 w 809"/>
                  <a:gd name="T93" fmla="*/ 239 h 789"/>
                  <a:gd name="T94" fmla="*/ 176 w 809"/>
                  <a:gd name="T95" fmla="*/ 196 h 789"/>
                  <a:gd name="T96" fmla="*/ 172 w 809"/>
                  <a:gd name="T97" fmla="*/ 113 h 789"/>
                  <a:gd name="T98" fmla="*/ 183 w 809"/>
                  <a:gd name="T99" fmla="*/ 65 h 789"/>
                  <a:gd name="T100" fmla="*/ 228 w 809"/>
                  <a:gd name="T101" fmla="*/ 26 h 789"/>
                  <a:gd name="T102" fmla="*/ 252 w 809"/>
                  <a:gd name="T103" fmla="*/ 1 h 78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09"/>
                  <a:gd name="T157" fmla="*/ 0 h 789"/>
                  <a:gd name="T158" fmla="*/ 809 w 809"/>
                  <a:gd name="T159" fmla="*/ 789 h 78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09" h="789">
                    <a:moveTo>
                      <a:pt x="266" y="0"/>
                    </a:moveTo>
                    <a:lnTo>
                      <a:pt x="281" y="0"/>
                    </a:lnTo>
                    <a:lnTo>
                      <a:pt x="294" y="3"/>
                    </a:lnTo>
                    <a:lnTo>
                      <a:pt x="308" y="5"/>
                    </a:lnTo>
                    <a:lnTo>
                      <a:pt x="326" y="11"/>
                    </a:lnTo>
                    <a:lnTo>
                      <a:pt x="342" y="18"/>
                    </a:lnTo>
                    <a:lnTo>
                      <a:pt x="358" y="21"/>
                    </a:lnTo>
                    <a:lnTo>
                      <a:pt x="367" y="21"/>
                    </a:lnTo>
                    <a:lnTo>
                      <a:pt x="375" y="23"/>
                    </a:lnTo>
                    <a:lnTo>
                      <a:pt x="382" y="26"/>
                    </a:lnTo>
                    <a:lnTo>
                      <a:pt x="387" y="31"/>
                    </a:lnTo>
                    <a:lnTo>
                      <a:pt x="390" y="35"/>
                    </a:lnTo>
                    <a:lnTo>
                      <a:pt x="391" y="38"/>
                    </a:lnTo>
                    <a:lnTo>
                      <a:pt x="392" y="41"/>
                    </a:lnTo>
                    <a:lnTo>
                      <a:pt x="395" y="44"/>
                    </a:lnTo>
                    <a:lnTo>
                      <a:pt x="396" y="46"/>
                    </a:lnTo>
                    <a:lnTo>
                      <a:pt x="403" y="48"/>
                    </a:lnTo>
                    <a:lnTo>
                      <a:pt x="411" y="46"/>
                    </a:lnTo>
                    <a:lnTo>
                      <a:pt x="418" y="43"/>
                    </a:lnTo>
                    <a:lnTo>
                      <a:pt x="425" y="40"/>
                    </a:lnTo>
                    <a:lnTo>
                      <a:pt x="433" y="38"/>
                    </a:lnTo>
                    <a:lnTo>
                      <a:pt x="440" y="40"/>
                    </a:lnTo>
                    <a:lnTo>
                      <a:pt x="445" y="45"/>
                    </a:lnTo>
                    <a:lnTo>
                      <a:pt x="448" y="53"/>
                    </a:lnTo>
                    <a:lnTo>
                      <a:pt x="452" y="60"/>
                    </a:lnTo>
                    <a:lnTo>
                      <a:pt x="457" y="68"/>
                    </a:lnTo>
                    <a:lnTo>
                      <a:pt x="458" y="69"/>
                    </a:lnTo>
                    <a:lnTo>
                      <a:pt x="462" y="72"/>
                    </a:lnTo>
                    <a:lnTo>
                      <a:pt x="465" y="74"/>
                    </a:lnTo>
                    <a:lnTo>
                      <a:pt x="468" y="77"/>
                    </a:lnTo>
                    <a:lnTo>
                      <a:pt x="471" y="79"/>
                    </a:lnTo>
                    <a:lnTo>
                      <a:pt x="472" y="82"/>
                    </a:lnTo>
                    <a:lnTo>
                      <a:pt x="472" y="84"/>
                    </a:lnTo>
                    <a:lnTo>
                      <a:pt x="471" y="87"/>
                    </a:lnTo>
                    <a:lnTo>
                      <a:pt x="471" y="88"/>
                    </a:lnTo>
                    <a:lnTo>
                      <a:pt x="471" y="89"/>
                    </a:lnTo>
                    <a:lnTo>
                      <a:pt x="471" y="92"/>
                    </a:lnTo>
                    <a:lnTo>
                      <a:pt x="478" y="98"/>
                    </a:lnTo>
                    <a:lnTo>
                      <a:pt x="482" y="103"/>
                    </a:lnTo>
                    <a:lnTo>
                      <a:pt x="486" y="112"/>
                    </a:lnTo>
                    <a:lnTo>
                      <a:pt x="492" y="127"/>
                    </a:lnTo>
                    <a:lnTo>
                      <a:pt x="501" y="135"/>
                    </a:lnTo>
                    <a:lnTo>
                      <a:pt x="511" y="139"/>
                    </a:lnTo>
                    <a:lnTo>
                      <a:pt x="525" y="139"/>
                    </a:lnTo>
                    <a:lnTo>
                      <a:pt x="540" y="134"/>
                    </a:lnTo>
                    <a:lnTo>
                      <a:pt x="547" y="134"/>
                    </a:lnTo>
                    <a:lnTo>
                      <a:pt x="551" y="137"/>
                    </a:lnTo>
                    <a:lnTo>
                      <a:pt x="551" y="142"/>
                    </a:lnTo>
                    <a:lnTo>
                      <a:pt x="550" y="149"/>
                    </a:lnTo>
                    <a:lnTo>
                      <a:pt x="547" y="158"/>
                    </a:lnTo>
                    <a:lnTo>
                      <a:pt x="543" y="167"/>
                    </a:lnTo>
                    <a:lnTo>
                      <a:pt x="540" y="176"/>
                    </a:lnTo>
                    <a:lnTo>
                      <a:pt x="536" y="182"/>
                    </a:lnTo>
                    <a:lnTo>
                      <a:pt x="535" y="187"/>
                    </a:lnTo>
                    <a:lnTo>
                      <a:pt x="535" y="196"/>
                    </a:lnTo>
                    <a:lnTo>
                      <a:pt x="538" y="206"/>
                    </a:lnTo>
                    <a:lnTo>
                      <a:pt x="540" y="216"/>
                    </a:lnTo>
                    <a:lnTo>
                      <a:pt x="535" y="233"/>
                    </a:lnTo>
                    <a:lnTo>
                      <a:pt x="527" y="250"/>
                    </a:lnTo>
                    <a:lnTo>
                      <a:pt x="520" y="267"/>
                    </a:lnTo>
                    <a:lnTo>
                      <a:pt x="517" y="273"/>
                    </a:lnTo>
                    <a:lnTo>
                      <a:pt x="512" y="283"/>
                    </a:lnTo>
                    <a:lnTo>
                      <a:pt x="510" y="293"/>
                    </a:lnTo>
                    <a:lnTo>
                      <a:pt x="510" y="303"/>
                    </a:lnTo>
                    <a:lnTo>
                      <a:pt x="513" y="311"/>
                    </a:lnTo>
                    <a:lnTo>
                      <a:pt x="516" y="311"/>
                    </a:lnTo>
                    <a:lnTo>
                      <a:pt x="517" y="312"/>
                    </a:lnTo>
                    <a:lnTo>
                      <a:pt x="520" y="313"/>
                    </a:lnTo>
                    <a:lnTo>
                      <a:pt x="522" y="313"/>
                    </a:lnTo>
                    <a:lnTo>
                      <a:pt x="523" y="316"/>
                    </a:lnTo>
                    <a:lnTo>
                      <a:pt x="522" y="317"/>
                    </a:lnTo>
                    <a:lnTo>
                      <a:pt x="517" y="326"/>
                    </a:lnTo>
                    <a:lnTo>
                      <a:pt x="516" y="331"/>
                    </a:lnTo>
                    <a:lnTo>
                      <a:pt x="517" y="336"/>
                    </a:lnTo>
                    <a:lnTo>
                      <a:pt x="522" y="341"/>
                    </a:lnTo>
                    <a:lnTo>
                      <a:pt x="531" y="349"/>
                    </a:lnTo>
                    <a:lnTo>
                      <a:pt x="540" y="357"/>
                    </a:lnTo>
                    <a:lnTo>
                      <a:pt x="547" y="367"/>
                    </a:lnTo>
                    <a:lnTo>
                      <a:pt x="550" y="380"/>
                    </a:lnTo>
                    <a:lnTo>
                      <a:pt x="550" y="387"/>
                    </a:lnTo>
                    <a:lnTo>
                      <a:pt x="548" y="395"/>
                    </a:lnTo>
                    <a:lnTo>
                      <a:pt x="548" y="402"/>
                    </a:lnTo>
                    <a:lnTo>
                      <a:pt x="553" y="409"/>
                    </a:lnTo>
                    <a:lnTo>
                      <a:pt x="566" y="417"/>
                    </a:lnTo>
                    <a:lnTo>
                      <a:pt x="581" y="424"/>
                    </a:lnTo>
                    <a:lnTo>
                      <a:pt x="597" y="429"/>
                    </a:lnTo>
                    <a:lnTo>
                      <a:pt x="612" y="434"/>
                    </a:lnTo>
                    <a:lnTo>
                      <a:pt x="626" y="443"/>
                    </a:lnTo>
                    <a:lnTo>
                      <a:pt x="635" y="451"/>
                    </a:lnTo>
                    <a:lnTo>
                      <a:pt x="642" y="461"/>
                    </a:lnTo>
                    <a:lnTo>
                      <a:pt x="651" y="470"/>
                    </a:lnTo>
                    <a:lnTo>
                      <a:pt x="661" y="478"/>
                    </a:lnTo>
                    <a:lnTo>
                      <a:pt x="666" y="479"/>
                    </a:lnTo>
                    <a:lnTo>
                      <a:pt x="670" y="480"/>
                    </a:lnTo>
                    <a:lnTo>
                      <a:pt x="673" y="483"/>
                    </a:lnTo>
                    <a:lnTo>
                      <a:pt x="677" y="485"/>
                    </a:lnTo>
                    <a:lnTo>
                      <a:pt x="694" y="505"/>
                    </a:lnTo>
                    <a:lnTo>
                      <a:pt x="707" y="528"/>
                    </a:lnTo>
                    <a:lnTo>
                      <a:pt x="720" y="553"/>
                    </a:lnTo>
                    <a:lnTo>
                      <a:pt x="730" y="577"/>
                    </a:lnTo>
                    <a:lnTo>
                      <a:pt x="735" y="597"/>
                    </a:lnTo>
                    <a:lnTo>
                      <a:pt x="739" y="616"/>
                    </a:lnTo>
                    <a:lnTo>
                      <a:pt x="742" y="636"/>
                    </a:lnTo>
                    <a:lnTo>
                      <a:pt x="750" y="653"/>
                    </a:lnTo>
                    <a:lnTo>
                      <a:pt x="757" y="662"/>
                    </a:lnTo>
                    <a:lnTo>
                      <a:pt x="765" y="666"/>
                    </a:lnTo>
                    <a:lnTo>
                      <a:pt x="772" y="669"/>
                    </a:lnTo>
                    <a:lnTo>
                      <a:pt x="780" y="672"/>
                    </a:lnTo>
                    <a:lnTo>
                      <a:pt x="786" y="677"/>
                    </a:lnTo>
                    <a:lnTo>
                      <a:pt x="790" y="686"/>
                    </a:lnTo>
                    <a:lnTo>
                      <a:pt x="796" y="700"/>
                    </a:lnTo>
                    <a:lnTo>
                      <a:pt x="802" y="713"/>
                    </a:lnTo>
                    <a:lnTo>
                      <a:pt x="805" y="717"/>
                    </a:lnTo>
                    <a:lnTo>
                      <a:pt x="807" y="720"/>
                    </a:lnTo>
                    <a:lnTo>
                      <a:pt x="807" y="721"/>
                    </a:lnTo>
                    <a:lnTo>
                      <a:pt x="809" y="722"/>
                    </a:lnTo>
                    <a:lnTo>
                      <a:pt x="809" y="723"/>
                    </a:lnTo>
                    <a:lnTo>
                      <a:pt x="807" y="723"/>
                    </a:lnTo>
                    <a:lnTo>
                      <a:pt x="806" y="725"/>
                    </a:lnTo>
                    <a:lnTo>
                      <a:pt x="805" y="726"/>
                    </a:lnTo>
                    <a:lnTo>
                      <a:pt x="802" y="727"/>
                    </a:lnTo>
                    <a:lnTo>
                      <a:pt x="801" y="730"/>
                    </a:lnTo>
                    <a:lnTo>
                      <a:pt x="800" y="731"/>
                    </a:lnTo>
                    <a:lnTo>
                      <a:pt x="799" y="733"/>
                    </a:lnTo>
                    <a:lnTo>
                      <a:pt x="797" y="737"/>
                    </a:lnTo>
                    <a:lnTo>
                      <a:pt x="795" y="740"/>
                    </a:lnTo>
                    <a:lnTo>
                      <a:pt x="794" y="742"/>
                    </a:lnTo>
                    <a:lnTo>
                      <a:pt x="792" y="743"/>
                    </a:lnTo>
                    <a:lnTo>
                      <a:pt x="790" y="743"/>
                    </a:lnTo>
                    <a:lnTo>
                      <a:pt x="782" y="737"/>
                    </a:lnTo>
                    <a:lnTo>
                      <a:pt x="777" y="730"/>
                    </a:lnTo>
                    <a:lnTo>
                      <a:pt x="772" y="721"/>
                    </a:lnTo>
                    <a:lnTo>
                      <a:pt x="767" y="715"/>
                    </a:lnTo>
                    <a:lnTo>
                      <a:pt x="762" y="712"/>
                    </a:lnTo>
                    <a:lnTo>
                      <a:pt x="757" y="715"/>
                    </a:lnTo>
                    <a:lnTo>
                      <a:pt x="750" y="723"/>
                    </a:lnTo>
                    <a:lnTo>
                      <a:pt x="741" y="720"/>
                    </a:lnTo>
                    <a:lnTo>
                      <a:pt x="731" y="716"/>
                    </a:lnTo>
                    <a:lnTo>
                      <a:pt x="720" y="712"/>
                    </a:lnTo>
                    <a:lnTo>
                      <a:pt x="710" y="713"/>
                    </a:lnTo>
                    <a:lnTo>
                      <a:pt x="701" y="717"/>
                    </a:lnTo>
                    <a:lnTo>
                      <a:pt x="694" y="727"/>
                    </a:lnTo>
                    <a:lnTo>
                      <a:pt x="688" y="738"/>
                    </a:lnTo>
                    <a:lnTo>
                      <a:pt x="683" y="748"/>
                    </a:lnTo>
                    <a:lnTo>
                      <a:pt x="672" y="765"/>
                    </a:lnTo>
                    <a:lnTo>
                      <a:pt x="658" y="776"/>
                    </a:lnTo>
                    <a:lnTo>
                      <a:pt x="642" y="784"/>
                    </a:lnTo>
                    <a:lnTo>
                      <a:pt x="626" y="787"/>
                    </a:lnTo>
                    <a:lnTo>
                      <a:pt x="608" y="789"/>
                    </a:lnTo>
                    <a:lnTo>
                      <a:pt x="590" y="789"/>
                    </a:lnTo>
                    <a:lnTo>
                      <a:pt x="571" y="789"/>
                    </a:lnTo>
                    <a:lnTo>
                      <a:pt x="552" y="787"/>
                    </a:lnTo>
                    <a:lnTo>
                      <a:pt x="528" y="786"/>
                    </a:lnTo>
                    <a:lnTo>
                      <a:pt x="505" y="784"/>
                    </a:lnTo>
                    <a:lnTo>
                      <a:pt x="481" y="778"/>
                    </a:lnTo>
                    <a:lnTo>
                      <a:pt x="458" y="770"/>
                    </a:lnTo>
                    <a:lnTo>
                      <a:pt x="435" y="755"/>
                    </a:lnTo>
                    <a:lnTo>
                      <a:pt x="413" y="737"/>
                    </a:lnTo>
                    <a:lnTo>
                      <a:pt x="395" y="717"/>
                    </a:lnTo>
                    <a:lnTo>
                      <a:pt x="376" y="697"/>
                    </a:lnTo>
                    <a:lnTo>
                      <a:pt x="357" y="676"/>
                    </a:lnTo>
                    <a:lnTo>
                      <a:pt x="341" y="653"/>
                    </a:lnTo>
                    <a:lnTo>
                      <a:pt x="323" y="631"/>
                    </a:lnTo>
                    <a:lnTo>
                      <a:pt x="308" y="617"/>
                    </a:lnTo>
                    <a:lnTo>
                      <a:pt x="291" y="606"/>
                    </a:lnTo>
                    <a:lnTo>
                      <a:pt x="271" y="595"/>
                    </a:lnTo>
                    <a:lnTo>
                      <a:pt x="253" y="587"/>
                    </a:lnTo>
                    <a:lnTo>
                      <a:pt x="223" y="570"/>
                    </a:lnTo>
                    <a:lnTo>
                      <a:pt x="193" y="553"/>
                    </a:lnTo>
                    <a:lnTo>
                      <a:pt x="162" y="539"/>
                    </a:lnTo>
                    <a:lnTo>
                      <a:pt x="133" y="532"/>
                    </a:lnTo>
                    <a:lnTo>
                      <a:pt x="102" y="527"/>
                    </a:lnTo>
                    <a:lnTo>
                      <a:pt x="72" y="524"/>
                    </a:lnTo>
                    <a:lnTo>
                      <a:pt x="41" y="523"/>
                    </a:lnTo>
                    <a:lnTo>
                      <a:pt x="39" y="501"/>
                    </a:lnTo>
                    <a:lnTo>
                      <a:pt x="34" y="480"/>
                    </a:lnTo>
                    <a:lnTo>
                      <a:pt x="27" y="459"/>
                    </a:lnTo>
                    <a:lnTo>
                      <a:pt x="18" y="439"/>
                    </a:lnTo>
                    <a:lnTo>
                      <a:pt x="11" y="419"/>
                    </a:lnTo>
                    <a:lnTo>
                      <a:pt x="0" y="391"/>
                    </a:lnTo>
                    <a:lnTo>
                      <a:pt x="38" y="365"/>
                    </a:lnTo>
                    <a:lnTo>
                      <a:pt x="93" y="325"/>
                    </a:lnTo>
                    <a:lnTo>
                      <a:pt x="116" y="310"/>
                    </a:lnTo>
                    <a:lnTo>
                      <a:pt x="139" y="295"/>
                    </a:lnTo>
                    <a:lnTo>
                      <a:pt x="163" y="278"/>
                    </a:lnTo>
                    <a:lnTo>
                      <a:pt x="182" y="258"/>
                    </a:lnTo>
                    <a:lnTo>
                      <a:pt x="184" y="251"/>
                    </a:lnTo>
                    <a:lnTo>
                      <a:pt x="184" y="239"/>
                    </a:lnTo>
                    <a:lnTo>
                      <a:pt x="182" y="228"/>
                    </a:lnTo>
                    <a:lnTo>
                      <a:pt x="179" y="216"/>
                    </a:lnTo>
                    <a:lnTo>
                      <a:pt x="177" y="204"/>
                    </a:lnTo>
                    <a:lnTo>
                      <a:pt x="176" y="196"/>
                    </a:lnTo>
                    <a:lnTo>
                      <a:pt x="178" y="173"/>
                    </a:lnTo>
                    <a:lnTo>
                      <a:pt x="179" y="150"/>
                    </a:lnTo>
                    <a:lnTo>
                      <a:pt x="177" y="128"/>
                    </a:lnTo>
                    <a:lnTo>
                      <a:pt x="172" y="113"/>
                    </a:lnTo>
                    <a:lnTo>
                      <a:pt x="166" y="98"/>
                    </a:lnTo>
                    <a:lnTo>
                      <a:pt x="167" y="87"/>
                    </a:lnTo>
                    <a:lnTo>
                      <a:pt x="173" y="75"/>
                    </a:lnTo>
                    <a:lnTo>
                      <a:pt x="183" y="65"/>
                    </a:lnTo>
                    <a:lnTo>
                      <a:pt x="197" y="55"/>
                    </a:lnTo>
                    <a:lnTo>
                      <a:pt x="209" y="45"/>
                    </a:lnTo>
                    <a:lnTo>
                      <a:pt x="221" y="36"/>
                    </a:lnTo>
                    <a:lnTo>
                      <a:pt x="228" y="26"/>
                    </a:lnTo>
                    <a:lnTo>
                      <a:pt x="234" y="20"/>
                    </a:lnTo>
                    <a:lnTo>
                      <a:pt x="239" y="13"/>
                    </a:lnTo>
                    <a:lnTo>
                      <a:pt x="244" y="5"/>
                    </a:lnTo>
                    <a:lnTo>
                      <a:pt x="252" y="1"/>
                    </a:lnTo>
                    <a:lnTo>
                      <a:pt x="26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0" name="Freeform 1610"/>
              <p:cNvSpPr>
                <a:spLocks/>
              </p:cNvSpPr>
              <p:nvPr/>
            </p:nvSpPr>
            <p:spPr bwMode="auto">
              <a:xfrm>
                <a:off x="5829300" y="2608263"/>
                <a:ext cx="46038" cy="133350"/>
              </a:xfrm>
              <a:custGeom>
                <a:avLst/>
                <a:gdLst>
                  <a:gd name="T0" fmla="*/ 67 w 115"/>
                  <a:gd name="T1" fmla="*/ 1 h 337"/>
                  <a:gd name="T2" fmla="*/ 115 w 115"/>
                  <a:gd name="T3" fmla="*/ 4 h 337"/>
                  <a:gd name="T4" fmla="*/ 102 w 115"/>
                  <a:gd name="T5" fmla="*/ 26 h 337"/>
                  <a:gd name="T6" fmla="*/ 94 w 115"/>
                  <a:gd name="T7" fmla="*/ 24 h 337"/>
                  <a:gd name="T8" fmla="*/ 85 w 115"/>
                  <a:gd name="T9" fmla="*/ 28 h 337"/>
                  <a:gd name="T10" fmla="*/ 86 w 115"/>
                  <a:gd name="T11" fmla="*/ 34 h 337"/>
                  <a:gd name="T12" fmla="*/ 87 w 115"/>
                  <a:gd name="T13" fmla="*/ 40 h 337"/>
                  <a:gd name="T14" fmla="*/ 87 w 115"/>
                  <a:gd name="T15" fmla="*/ 46 h 337"/>
                  <a:gd name="T16" fmla="*/ 84 w 115"/>
                  <a:gd name="T17" fmla="*/ 49 h 337"/>
                  <a:gd name="T18" fmla="*/ 79 w 115"/>
                  <a:gd name="T19" fmla="*/ 48 h 337"/>
                  <a:gd name="T20" fmla="*/ 74 w 115"/>
                  <a:gd name="T21" fmla="*/ 44 h 337"/>
                  <a:gd name="T22" fmla="*/ 70 w 115"/>
                  <a:gd name="T23" fmla="*/ 40 h 337"/>
                  <a:gd name="T24" fmla="*/ 60 w 115"/>
                  <a:gd name="T25" fmla="*/ 35 h 337"/>
                  <a:gd name="T26" fmla="*/ 50 w 115"/>
                  <a:gd name="T27" fmla="*/ 44 h 337"/>
                  <a:gd name="T28" fmla="*/ 44 w 115"/>
                  <a:gd name="T29" fmla="*/ 63 h 337"/>
                  <a:gd name="T30" fmla="*/ 42 w 115"/>
                  <a:gd name="T31" fmla="*/ 78 h 337"/>
                  <a:gd name="T32" fmla="*/ 50 w 115"/>
                  <a:gd name="T33" fmla="*/ 104 h 337"/>
                  <a:gd name="T34" fmla="*/ 55 w 115"/>
                  <a:gd name="T35" fmla="*/ 110 h 337"/>
                  <a:gd name="T36" fmla="*/ 61 w 115"/>
                  <a:gd name="T37" fmla="*/ 115 h 337"/>
                  <a:gd name="T38" fmla="*/ 64 w 115"/>
                  <a:gd name="T39" fmla="*/ 122 h 337"/>
                  <a:gd name="T40" fmla="*/ 59 w 115"/>
                  <a:gd name="T41" fmla="*/ 139 h 337"/>
                  <a:gd name="T42" fmla="*/ 45 w 115"/>
                  <a:gd name="T43" fmla="*/ 154 h 337"/>
                  <a:gd name="T44" fmla="*/ 40 w 115"/>
                  <a:gd name="T45" fmla="*/ 168 h 337"/>
                  <a:gd name="T46" fmla="*/ 50 w 115"/>
                  <a:gd name="T47" fmla="*/ 170 h 337"/>
                  <a:gd name="T48" fmla="*/ 64 w 115"/>
                  <a:gd name="T49" fmla="*/ 167 h 337"/>
                  <a:gd name="T50" fmla="*/ 74 w 115"/>
                  <a:gd name="T51" fmla="*/ 164 h 337"/>
                  <a:gd name="T52" fmla="*/ 86 w 115"/>
                  <a:gd name="T53" fmla="*/ 168 h 337"/>
                  <a:gd name="T54" fmla="*/ 89 w 115"/>
                  <a:gd name="T55" fmla="*/ 184 h 337"/>
                  <a:gd name="T56" fmla="*/ 86 w 115"/>
                  <a:gd name="T57" fmla="*/ 202 h 337"/>
                  <a:gd name="T58" fmla="*/ 77 w 115"/>
                  <a:gd name="T59" fmla="*/ 272 h 337"/>
                  <a:gd name="T60" fmla="*/ 52 w 115"/>
                  <a:gd name="T61" fmla="*/ 297 h 337"/>
                  <a:gd name="T62" fmla="*/ 26 w 115"/>
                  <a:gd name="T63" fmla="*/ 247 h 337"/>
                  <a:gd name="T64" fmla="*/ 10 w 115"/>
                  <a:gd name="T65" fmla="*/ 223 h 337"/>
                  <a:gd name="T66" fmla="*/ 0 w 115"/>
                  <a:gd name="T67" fmla="*/ 198 h 337"/>
                  <a:gd name="T68" fmla="*/ 5 w 115"/>
                  <a:gd name="T69" fmla="*/ 181 h 337"/>
                  <a:gd name="T70" fmla="*/ 15 w 115"/>
                  <a:gd name="T71" fmla="*/ 169 h 337"/>
                  <a:gd name="T72" fmla="*/ 14 w 115"/>
                  <a:gd name="T73" fmla="*/ 157 h 337"/>
                  <a:gd name="T74" fmla="*/ 9 w 115"/>
                  <a:gd name="T75" fmla="*/ 147 h 337"/>
                  <a:gd name="T76" fmla="*/ 12 w 115"/>
                  <a:gd name="T77" fmla="*/ 123 h 337"/>
                  <a:gd name="T78" fmla="*/ 25 w 115"/>
                  <a:gd name="T79" fmla="*/ 93 h 337"/>
                  <a:gd name="T80" fmla="*/ 29 w 115"/>
                  <a:gd name="T81" fmla="*/ 61 h 337"/>
                  <a:gd name="T82" fmla="*/ 39 w 115"/>
                  <a:gd name="T83" fmla="*/ 26 h 337"/>
                  <a:gd name="T84" fmla="*/ 46 w 115"/>
                  <a:gd name="T85" fmla="*/ 3 h 337"/>
                  <a:gd name="T86" fmla="*/ 59 w 115"/>
                  <a:gd name="T87" fmla="*/ 0 h 3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5"/>
                  <a:gd name="T133" fmla="*/ 0 h 337"/>
                  <a:gd name="T134" fmla="*/ 115 w 115"/>
                  <a:gd name="T135" fmla="*/ 337 h 3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5" h="337">
                    <a:moveTo>
                      <a:pt x="59" y="0"/>
                    </a:moveTo>
                    <a:lnTo>
                      <a:pt x="67" y="1"/>
                    </a:lnTo>
                    <a:lnTo>
                      <a:pt x="76" y="3"/>
                    </a:lnTo>
                    <a:lnTo>
                      <a:pt x="115" y="4"/>
                    </a:lnTo>
                    <a:lnTo>
                      <a:pt x="106" y="25"/>
                    </a:lnTo>
                    <a:lnTo>
                      <a:pt x="102" y="26"/>
                    </a:lnTo>
                    <a:lnTo>
                      <a:pt x="99" y="26"/>
                    </a:lnTo>
                    <a:lnTo>
                      <a:pt x="94" y="24"/>
                    </a:lnTo>
                    <a:lnTo>
                      <a:pt x="89" y="24"/>
                    </a:lnTo>
                    <a:lnTo>
                      <a:pt x="85" y="28"/>
                    </a:lnTo>
                    <a:lnTo>
                      <a:pt x="85" y="30"/>
                    </a:lnTo>
                    <a:lnTo>
                      <a:pt x="86" y="34"/>
                    </a:lnTo>
                    <a:lnTo>
                      <a:pt x="86" y="36"/>
                    </a:lnTo>
                    <a:lnTo>
                      <a:pt x="87" y="40"/>
                    </a:lnTo>
                    <a:lnTo>
                      <a:pt x="87" y="43"/>
                    </a:lnTo>
                    <a:lnTo>
                      <a:pt x="87" y="46"/>
                    </a:lnTo>
                    <a:lnTo>
                      <a:pt x="85" y="48"/>
                    </a:lnTo>
                    <a:lnTo>
                      <a:pt x="84" y="49"/>
                    </a:lnTo>
                    <a:lnTo>
                      <a:pt x="81" y="48"/>
                    </a:lnTo>
                    <a:lnTo>
                      <a:pt x="79" y="48"/>
                    </a:lnTo>
                    <a:lnTo>
                      <a:pt x="76" y="45"/>
                    </a:lnTo>
                    <a:lnTo>
                      <a:pt x="74" y="44"/>
                    </a:lnTo>
                    <a:lnTo>
                      <a:pt x="71" y="43"/>
                    </a:lnTo>
                    <a:lnTo>
                      <a:pt x="70" y="40"/>
                    </a:lnTo>
                    <a:lnTo>
                      <a:pt x="69" y="39"/>
                    </a:lnTo>
                    <a:lnTo>
                      <a:pt x="60" y="35"/>
                    </a:lnTo>
                    <a:lnTo>
                      <a:pt x="54" y="38"/>
                    </a:lnTo>
                    <a:lnTo>
                      <a:pt x="50" y="44"/>
                    </a:lnTo>
                    <a:lnTo>
                      <a:pt x="46" y="53"/>
                    </a:lnTo>
                    <a:lnTo>
                      <a:pt x="44" y="63"/>
                    </a:lnTo>
                    <a:lnTo>
                      <a:pt x="42" y="71"/>
                    </a:lnTo>
                    <a:lnTo>
                      <a:pt x="42" y="78"/>
                    </a:lnTo>
                    <a:lnTo>
                      <a:pt x="45" y="90"/>
                    </a:lnTo>
                    <a:lnTo>
                      <a:pt x="50" y="104"/>
                    </a:lnTo>
                    <a:lnTo>
                      <a:pt x="52" y="108"/>
                    </a:lnTo>
                    <a:lnTo>
                      <a:pt x="55" y="110"/>
                    </a:lnTo>
                    <a:lnTo>
                      <a:pt x="57" y="113"/>
                    </a:lnTo>
                    <a:lnTo>
                      <a:pt x="61" y="115"/>
                    </a:lnTo>
                    <a:lnTo>
                      <a:pt x="62" y="118"/>
                    </a:lnTo>
                    <a:lnTo>
                      <a:pt x="64" y="122"/>
                    </a:lnTo>
                    <a:lnTo>
                      <a:pt x="64" y="130"/>
                    </a:lnTo>
                    <a:lnTo>
                      <a:pt x="59" y="139"/>
                    </a:lnTo>
                    <a:lnTo>
                      <a:pt x="52" y="147"/>
                    </a:lnTo>
                    <a:lnTo>
                      <a:pt x="45" y="154"/>
                    </a:lnTo>
                    <a:lnTo>
                      <a:pt x="41" y="162"/>
                    </a:lnTo>
                    <a:lnTo>
                      <a:pt x="40" y="168"/>
                    </a:lnTo>
                    <a:lnTo>
                      <a:pt x="44" y="170"/>
                    </a:lnTo>
                    <a:lnTo>
                      <a:pt x="50" y="170"/>
                    </a:lnTo>
                    <a:lnTo>
                      <a:pt x="56" y="169"/>
                    </a:lnTo>
                    <a:lnTo>
                      <a:pt x="64" y="167"/>
                    </a:lnTo>
                    <a:lnTo>
                      <a:pt x="70" y="165"/>
                    </a:lnTo>
                    <a:lnTo>
                      <a:pt x="74" y="164"/>
                    </a:lnTo>
                    <a:lnTo>
                      <a:pt x="81" y="163"/>
                    </a:lnTo>
                    <a:lnTo>
                      <a:pt x="86" y="168"/>
                    </a:lnTo>
                    <a:lnTo>
                      <a:pt x="89" y="174"/>
                    </a:lnTo>
                    <a:lnTo>
                      <a:pt x="89" y="184"/>
                    </a:lnTo>
                    <a:lnTo>
                      <a:pt x="87" y="193"/>
                    </a:lnTo>
                    <a:lnTo>
                      <a:pt x="86" y="202"/>
                    </a:lnTo>
                    <a:lnTo>
                      <a:pt x="85" y="208"/>
                    </a:lnTo>
                    <a:lnTo>
                      <a:pt x="77" y="272"/>
                    </a:lnTo>
                    <a:lnTo>
                      <a:pt x="72" y="337"/>
                    </a:lnTo>
                    <a:lnTo>
                      <a:pt x="52" y="297"/>
                    </a:lnTo>
                    <a:lnTo>
                      <a:pt x="31" y="257"/>
                    </a:lnTo>
                    <a:lnTo>
                      <a:pt x="26" y="247"/>
                    </a:lnTo>
                    <a:lnTo>
                      <a:pt x="19" y="236"/>
                    </a:lnTo>
                    <a:lnTo>
                      <a:pt x="10" y="223"/>
                    </a:lnTo>
                    <a:lnTo>
                      <a:pt x="4" y="211"/>
                    </a:lnTo>
                    <a:lnTo>
                      <a:pt x="0" y="198"/>
                    </a:lnTo>
                    <a:lnTo>
                      <a:pt x="1" y="187"/>
                    </a:lnTo>
                    <a:lnTo>
                      <a:pt x="5" y="181"/>
                    </a:lnTo>
                    <a:lnTo>
                      <a:pt x="10" y="176"/>
                    </a:lnTo>
                    <a:lnTo>
                      <a:pt x="15" y="169"/>
                    </a:lnTo>
                    <a:lnTo>
                      <a:pt x="16" y="163"/>
                    </a:lnTo>
                    <a:lnTo>
                      <a:pt x="14" y="157"/>
                    </a:lnTo>
                    <a:lnTo>
                      <a:pt x="11" y="152"/>
                    </a:lnTo>
                    <a:lnTo>
                      <a:pt x="9" y="147"/>
                    </a:lnTo>
                    <a:lnTo>
                      <a:pt x="10" y="138"/>
                    </a:lnTo>
                    <a:lnTo>
                      <a:pt x="12" y="123"/>
                    </a:lnTo>
                    <a:lnTo>
                      <a:pt x="19" y="108"/>
                    </a:lnTo>
                    <a:lnTo>
                      <a:pt x="25" y="93"/>
                    </a:lnTo>
                    <a:lnTo>
                      <a:pt x="27" y="78"/>
                    </a:lnTo>
                    <a:lnTo>
                      <a:pt x="29" y="61"/>
                    </a:lnTo>
                    <a:lnTo>
                      <a:pt x="34" y="44"/>
                    </a:lnTo>
                    <a:lnTo>
                      <a:pt x="39" y="26"/>
                    </a:lnTo>
                    <a:lnTo>
                      <a:pt x="42" y="10"/>
                    </a:lnTo>
                    <a:lnTo>
                      <a:pt x="46" y="3"/>
                    </a:lnTo>
                    <a:lnTo>
                      <a:pt x="51" y="0"/>
                    </a:lnTo>
                    <a:lnTo>
                      <a:pt x="5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1" name="Freeform 1611"/>
              <p:cNvSpPr>
                <a:spLocks/>
              </p:cNvSpPr>
              <p:nvPr/>
            </p:nvSpPr>
            <p:spPr bwMode="auto">
              <a:xfrm>
                <a:off x="5846763" y="2551113"/>
                <a:ext cx="53975" cy="60325"/>
              </a:xfrm>
              <a:custGeom>
                <a:avLst/>
                <a:gdLst>
                  <a:gd name="T0" fmla="*/ 98 w 133"/>
                  <a:gd name="T1" fmla="*/ 0 h 151"/>
                  <a:gd name="T2" fmla="*/ 110 w 133"/>
                  <a:gd name="T3" fmla="*/ 5 h 151"/>
                  <a:gd name="T4" fmla="*/ 120 w 133"/>
                  <a:gd name="T5" fmla="*/ 15 h 151"/>
                  <a:gd name="T6" fmla="*/ 127 w 133"/>
                  <a:gd name="T7" fmla="*/ 26 h 151"/>
                  <a:gd name="T8" fmla="*/ 133 w 133"/>
                  <a:gd name="T9" fmla="*/ 38 h 151"/>
                  <a:gd name="T10" fmla="*/ 132 w 133"/>
                  <a:gd name="T11" fmla="*/ 52 h 151"/>
                  <a:gd name="T12" fmla="*/ 128 w 133"/>
                  <a:gd name="T13" fmla="*/ 60 h 151"/>
                  <a:gd name="T14" fmla="*/ 125 w 133"/>
                  <a:gd name="T15" fmla="*/ 65 h 151"/>
                  <a:gd name="T16" fmla="*/ 122 w 133"/>
                  <a:gd name="T17" fmla="*/ 69 h 151"/>
                  <a:gd name="T18" fmla="*/ 121 w 133"/>
                  <a:gd name="T19" fmla="*/ 71 h 151"/>
                  <a:gd name="T20" fmla="*/ 122 w 133"/>
                  <a:gd name="T21" fmla="*/ 76 h 151"/>
                  <a:gd name="T22" fmla="*/ 126 w 133"/>
                  <a:gd name="T23" fmla="*/ 84 h 151"/>
                  <a:gd name="T24" fmla="*/ 127 w 133"/>
                  <a:gd name="T25" fmla="*/ 90 h 151"/>
                  <a:gd name="T26" fmla="*/ 123 w 133"/>
                  <a:gd name="T27" fmla="*/ 95 h 151"/>
                  <a:gd name="T28" fmla="*/ 117 w 133"/>
                  <a:gd name="T29" fmla="*/ 97 h 151"/>
                  <a:gd name="T30" fmla="*/ 110 w 133"/>
                  <a:gd name="T31" fmla="*/ 97 h 151"/>
                  <a:gd name="T32" fmla="*/ 103 w 133"/>
                  <a:gd name="T33" fmla="*/ 95 h 151"/>
                  <a:gd name="T34" fmla="*/ 97 w 133"/>
                  <a:gd name="T35" fmla="*/ 94 h 151"/>
                  <a:gd name="T36" fmla="*/ 90 w 133"/>
                  <a:gd name="T37" fmla="*/ 95 h 151"/>
                  <a:gd name="T38" fmla="*/ 82 w 133"/>
                  <a:gd name="T39" fmla="*/ 101 h 151"/>
                  <a:gd name="T40" fmla="*/ 78 w 133"/>
                  <a:gd name="T41" fmla="*/ 107 h 151"/>
                  <a:gd name="T42" fmla="*/ 77 w 133"/>
                  <a:gd name="T43" fmla="*/ 115 h 151"/>
                  <a:gd name="T44" fmla="*/ 80 w 133"/>
                  <a:gd name="T45" fmla="*/ 124 h 151"/>
                  <a:gd name="T46" fmla="*/ 80 w 133"/>
                  <a:gd name="T47" fmla="*/ 131 h 151"/>
                  <a:gd name="T48" fmla="*/ 77 w 133"/>
                  <a:gd name="T49" fmla="*/ 140 h 151"/>
                  <a:gd name="T50" fmla="*/ 71 w 133"/>
                  <a:gd name="T51" fmla="*/ 149 h 151"/>
                  <a:gd name="T52" fmla="*/ 65 w 133"/>
                  <a:gd name="T53" fmla="*/ 151 h 151"/>
                  <a:gd name="T54" fmla="*/ 56 w 133"/>
                  <a:gd name="T55" fmla="*/ 150 h 151"/>
                  <a:gd name="T56" fmla="*/ 47 w 133"/>
                  <a:gd name="T57" fmla="*/ 150 h 151"/>
                  <a:gd name="T58" fmla="*/ 38 w 133"/>
                  <a:gd name="T59" fmla="*/ 149 h 151"/>
                  <a:gd name="T60" fmla="*/ 32 w 133"/>
                  <a:gd name="T61" fmla="*/ 148 h 151"/>
                  <a:gd name="T62" fmla="*/ 0 w 133"/>
                  <a:gd name="T63" fmla="*/ 146 h 151"/>
                  <a:gd name="T64" fmla="*/ 2 w 133"/>
                  <a:gd name="T65" fmla="*/ 126 h 151"/>
                  <a:gd name="T66" fmla="*/ 10 w 133"/>
                  <a:gd name="T67" fmla="*/ 105 h 151"/>
                  <a:gd name="T68" fmla="*/ 17 w 133"/>
                  <a:gd name="T69" fmla="*/ 85 h 151"/>
                  <a:gd name="T70" fmla="*/ 23 w 133"/>
                  <a:gd name="T71" fmla="*/ 65 h 151"/>
                  <a:gd name="T72" fmla="*/ 27 w 133"/>
                  <a:gd name="T73" fmla="*/ 56 h 151"/>
                  <a:gd name="T74" fmla="*/ 33 w 133"/>
                  <a:gd name="T75" fmla="*/ 48 h 151"/>
                  <a:gd name="T76" fmla="*/ 40 w 133"/>
                  <a:gd name="T77" fmla="*/ 41 h 151"/>
                  <a:gd name="T78" fmla="*/ 46 w 133"/>
                  <a:gd name="T79" fmla="*/ 35 h 151"/>
                  <a:gd name="T80" fmla="*/ 50 w 133"/>
                  <a:gd name="T81" fmla="*/ 26 h 151"/>
                  <a:gd name="T82" fmla="*/ 52 w 133"/>
                  <a:gd name="T83" fmla="*/ 15 h 151"/>
                  <a:gd name="T84" fmla="*/ 63 w 133"/>
                  <a:gd name="T85" fmla="*/ 8 h 151"/>
                  <a:gd name="T86" fmla="*/ 75 w 133"/>
                  <a:gd name="T87" fmla="*/ 3 h 151"/>
                  <a:gd name="T88" fmla="*/ 86 w 133"/>
                  <a:gd name="T89" fmla="*/ 0 h 151"/>
                  <a:gd name="T90" fmla="*/ 98 w 133"/>
                  <a:gd name="T91" fmla="*/ 0 h 15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
                  <a:gd name="T139" fmla="*/ 0 h 151"/>
                  <a:gd name="T140" fmla="*/ 133 w 133"/>
                  <a:gd name="T141" fmla="*/ 151 h 15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 h="151">
                    <a:moveTo>
                      <a:pt x="98" y="0"/>
                    </a:moveTo>
                    <a:lnTo>
                      <a:pt x="110" y="5"/>
                    </a:lnTo>
                    <a:lnTo>
                      <a:pt x="120" y="15"/>
                    </a:lnTo>
                    <a:lnTo>
                      <a:pt x="127" y="26"/>
                    </a:lnTo>
                    <a:lnTo>
                      <a:pt x="133" y="38"/>
                    </a:lnTo>
                    <a:lnTo>
                      <a:pt x="132" y="52"/>
                    </a:lnTo>
                    <a:lnTo>
                      <a:pt x="128" y="60"/>
                    </a:lnTo>
                    <a:lnTo>
                      <a:pt x="125" y="65"/>
                    </a:lnTo>
                    <a:lnTo>
                      <a:pt x="122" y="69"/>
                    </a:lnTo>
                    <a:lnTo>
                      <a:pt x="121" y="71"/>
                    </a:lnTo>
                    <a:lnTo>
                      <a:pt x="122" y="76"/>
                    </a:lnTo>
                    <a:lnTo>
                      <a:pt x="126" y="84"/>
                    </a:lnTo>
                    <a:lnTo>
                      <a:pt x="127" y="90"/>
                    </a:lnTo>
                    <a:lnTo>
                      <a:pt x="123" y="95"/>
                    </a:lnTo>
                    <a:lnTo>
                      <a:pt x="117" y="97"/>
                    </a:lnTo>
                    <a:lnTo>
                      <a:pt x="110" y="97"/>
                    </a:lnTo>
                    <a:lnTo>
                      <a:pt x="103" y="95"/>
                    </a:lnTo>
                    <a:lnTo>
                      <a:pt x="97" y="94"/>
                    </a:lnTo>
                    <a:lnTo>
                      <a:pt x="90" y="95"/>
                    </a:lnTo>
                    <a:lnTo>
                      <a:pt x="82" y="101"/>
                    </a:lnTo>
                    <a:lnTo>
                      <a:pt x="78" y="107"/>
                    </a:lnTo>
                    <a:lnTo>
                      <a:pt x="77" y="115"/>
                    </a:lnTo>
                    <a:lnTo>
                      <a:pt x="80" y="124"/>
                    </a:lnTo>
                    <a:lnTo>
                      <a:pt x="80" y="131"/>
                    </a:lnTo>
                    <a:lnTo>
                      <a:pt x="77" y="140"/>
                    </a:lnTo>
                    <a:lnTo>
                      <a:pt x="71" y="149"/>
                    </a:lnTo>
                    <a:lnTo>
                      <a:pt x="65" y="151"/>
                    </a:lnTo>
                    <a:lnTo>
                      <a:pt x="56" y="150"/>
                    </a:lnTo>
                    <a:lnTo>
                      <a:pt x="47" y="150"/>
                    </a:lnTo>
                    <a:lnTo>
                      <a:pt x="38" y="149"/>
                    </a:lnTo>
                    <a:lnTo>
                      <a:pt x="32" y="148"/>
                    </a:lnTo>
                    <a:lnTo>
                      <a:pt x="0" y="146"/>
                    </a:lnTo>
                    <a:lnTo>
                      <a:pt x="2" y="126"/>
                    </a:lnTo>
                    <a:lnTo>
                      <a:pt x="10" y="105"/>
                    </a:lnTo>
                    <a:lnTo>
                      <a:pt x="17" y="85"/>
                    </a:lnTo>
                    <a:lnTo>
                      <a:pt x="23" y="65"/>
                    </a:lnTo>
                    <a:lnTo>
                      <a:pt x="27" y="56"/>
                    </a:lnTo>
                    <a:lnTo>
                      <a:pt x="33" y="48"/>
                    </a:lnTo>
                    <a:lnTo>
                      <a:pt x="40" y="41"/>
                    </a:lnTo>
                    <a:lnTo>
                      <a:pt x="46" y="35"/>
                    </a:lnTo>
                    <a:lnTo>
                      <a:pt x="50" y="26"/>
                    </a:lnTo>
                    <a:lnTo>
                      <a:pt x="52" y="15"/>
                    </a:lnTo>
                    <a:lnTo>
                      <a:pt x="63" y="8"/>
                    </a:lnTo>
                    <a:lnTo>
                      <a:pt x="75" y="3"/>
                    </a:lnTo>
                    <a:lnTo>
                      <a:pt x="86" y="0"/>
                    </a:lnTo>
                    <a:lnTo>
                      <a:pt x="9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2" name="Freeform 1612"/>
              <p:cNvSpPr>
                <a:spLocks/>
              </p:cNvSpPr>
              <p:nvPr/>
            </p:nvSpPr>
            <p:spPr bwMode="auto">
              <a:xfrm>
                <a:off x="5853113" y="2441576"/>
                <a:ext cx="188913" cy="187325"/>
              </a:xfrm>
              <a:custGeom>
                <a:avLst/>
                <a:gdLst>
                  <a:gd name="T0" fmla="*/ 471 w 477"/>
                  <a:gd name="T1" fmla="*/ 8 h 470"/>
                  <a:gd name="T2" fmla="*/ 474 w 477"/>
                  <a:gd name="T3" fmla="*/ 23 h 470"/>
                  <a:gd name="T4" fmla="*/ 436 w 477"/>
                  <a:gd name="T5" fmla="*/ 56 h 470"/>
                  <a:gd name="T6" fmla="*/ 416 w 477"/>
                  <a:gd name="T7" fmla="*/ 84 h 470"/>
                  <a:gd name="T8" fmla="*/ 426 w 477"/>
                  <a:gd name="T9" fmla="*/ 115 h 470"/>
                  <a:gd name="T10" fmla="*/ 428 w 477"/>
                  <a:gd name="T11" fmla="*/ 173 h 470"/>
                  <a:gd name="T12" fmla="*/ 433 w 477"/>
                  <a:gd name="T13" fmla="*/ 233 h 470"/>
                  <a:gd name="T14" fmla="*/ 419 w 477"/>
                  <a:gd name="T15" fmla="*/ 260 h 470"/>
                  <a:gd name="T16" fmla="*/ 190 w 477"/>
                  <a:gd name="T17" fmla="*/ 420 h 470"/>
                  <a:gd name="T18" fmla="*/ 105 w 477"/>
                  <a:gd name="T19" fmla="*/ 470 h 470"/>
                  <a:gd name="T20" fmla="*/ 67 w 477"/>
                  <a:gd name="T21" fmla="*/ 458 h 470"/>
                  <a:gd name="T22" fmla="*/ 50 w 477"/>
                  <a:gd name="T23" fmla="*/ 444 h 470"/>
                  <a:gd name="T24" fmla="*/ 68 w 477"/>
                  <a:gd name="T25" fmla="*/ 404 h 470"/>
                  <a:gd name="T26" fmla="*/ 67 w 477"/>
                  <a:gd name="T27" fmla="*/ 395 h 470"/>
                  <a:gd name="T28" fmla="*/ 64 w 477"/>
                  <a:gd name="T29" fmla="*/ 387 h 470"/>
                  <a:gd name="T30" fmla="*/ 78 w 477"/>
                  <a:gd name="T31" fmla="*/ 369 h 470"/>
                  <a:gd name="T32" fmla="*/ 90 w 477"/>
                  <a:gd name="T33" fmla="*/ 369 h 470"/>
                  <a:gd name="T34" fmla="*/ 98 w 477"/>
                  <a:gd name="T35" fmla="*/ 374 h 470"/>
                  <a:gd name="T36" fmla="*/ 108 w 477"/>
                  <a:gd name="T37" fmla="*/ 370 h 470"/>
                  <a:gd name="T38" fmla="*/ 113 w 477"/>
                  <a:gd name="T39" fmla="*/ 361 h 470"/>
                  <a:gd name="T40" fmla="*/ 105 w 477"/>
                  <a:gd name="T41" fmla="*/ 347 h 470"/>
                  <a:gd name="T42" fmla="*/ 115 w 477"/>
                  <a:gd name="T43" fmla="*/ 332 h 470"/>
                  <a:gd name="T44" fmla="*/ 115 w 477"/>
                  <a:gd name="T45" fmla="*/ 303 h 470"/>
                  <a:gd name="T46" fmla="*/ 88 w 477"/>
                  <a:gd name="T47" fmla="*/ 276 h 470"/>
                  <a:gd name="T48" fmla="*/ 53 w 477"/>
                  <a:gd name="T49" fmla="*/ 283 h 470"/>
                  <a:gd name="T50" fmla="*/ 27 w 477"/>
                  <a:gd name="T51" fmla="*/ 250 h 470"/>
                  <a:gd name="T52" fmla="*/ 32 w 477"/>
                  <a:gd name="T53" fmla="*/ 193 h 470"/>
                  <a:gd name="T54" fmla="*/ 28 w 477"/>
                  <a:gd name="T55" fmla="*/ 183 h 470"/>
                  <a:gd name="T56" fmla="*/ 17 w 477"/>
                  <a:gd name="T57" fmla="*/ 176 h 470"/>
                  <a:gd name="T58" fmla="*/ 0 w 477"/>
                  <a:gd name="T59" fmla="*/ 163 h 470"/>
                  <a:gd name="T60" fmla="*/ 4 w 477"/>
                  <a:gd name="T61" fmla="*/ 152 h 470"/>
                  <a:gd name="T62" fmla="*/ 8 w 477"/>
                  <a:gd name="T63" fmla="*/ 137 h 470"/>
                  <a:gd name="T64" fmla="*/ 39 w 477"/>
                  <a:gd name="T65" fmla="*/ 142 h 470"/>
                  <a:gd name="T66" fmla="*/ 58 w 477"/>
                  <a:gd name="T67" fmla="*/ 118 h 470"/>
                  <a:gd name="T68" fmla="*/ 55 w 477"/>
                  <a:gd name="T69" fmla="*/ 87 h 470"/>
                  <a:gd name="T70" fmla="*/ 58 w 477"/>
                  <a:gd name="T71" fmla="*/ 63 h 470"/>
                  <a:gd name="T72" fmla="*/ 89 w 477"/>
                  <a:gd name="T73" fmla="*/ 65 h 470"/>
                  <a:gd name="T74" fmla="*/ 137 w 477"/>
                  <a:gd name="T75" fmla="*/ 62 h 470"/>
                  <a:gd name="T76" fmla="*/ 164 w 477"/>
                  <a:gd name="T77" fmla="*/ 48 h 470"/>
                  <a:gd name="T78" fmla="*/ 183 w 477"/>
                  <a:gd name="T79" fmla="*/ 54 h 470"/>
                  <a:gd name="T80" fmla="*/ 261 w 477"/>
                  <a:gd name="T81" fmla="*/ 50 h 470"/>
                  <a:gd name="T82" fmla="*/ 334 w 477"/>
                  <a:gd name="T83" fmla="*/ 21 h 470"/>
                  <a:gd name="T84" fmla="*/ 398 w 477"/>
                  <a:gd name="T85" fmla="*/ 15 h 470"/>
                  <a:gd name="T86" fmla="*/ 447 w 477"/>
                  <a:gd name="T87" fmla="*/ 3 h 4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7"/>
                  <a:gd name="T133" fmla="*/ 0 h 470"/>
                  <a:gd name="T134" fmla="*/ 477 w 477"/>
                  <a:gd name="T135" fmla="*/ 470 h 4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7" h="470">
                    <a:moveTo>
                      <a:pt x="458" y="0"/>
                    </a:moveTo>
                    <a:lnTo>
                      <a:pt x="463" y="1"/>
                    </a:lnTo>
                    <a:lnTo>
                      <a:pt x="471" y="8"/>
                    </a:lnTo>
                    <a:lnTo>
                      <a:pt x="476" y="14"/>
                    </a:lnTo>
                    <a:lnTo>
                      <a:pt x="477" y="18"/>
                    </a:lnTo>
                    <a:lnTo>
                      <a:pt x="474" y="23"/>
                    </a:lnTo>
                    <a:lnTo>
                      <a:pt x="469" y="29"/>
                    </a:lnTo>
                    <a:lnTo>
                      <a:pt x="447" y="49"/>
                    </a:lnTo>
                    <a:lnTo>
                      <a:pt x="436" y="56"/>
                    </a:lnTo>
                    <a:lnTo>
                      <a:pt x="426" y="65"/>
                    </a:lnTo>
                    <a:lnTo>
                      <a:pt x="417" y="75"/>
                    </a:lnTo>
                    <a:lnTo>
                      <a:pt x="416" y="84"/>
                    </a:lnTo>
                    <a:lnTo>
                      <a:pt x="417" y="94"/>
                    </a:lnTo>
                    <a:lnTo>
                      <a:pt x="422" y="105"/>
                    </a:lnTo>
                    <a:lnTo>
                      <a:pt x="426" y="115"/>
                    </a:lnTo>
                    <a:lnTo>
                      <a:pt x="428" y="124"/>
                    </a:lnTo>
                    <a:lnTo>
                      <a:pt x="431" y="149"/>
                    </a:lnTo>
                    <a:lnTo>
                      <a:pt x="428" y="173"/>
                    </a:lnTo>
                    <a:lnTo>
                      <a:pt x="427" y="197"/>
                    </a:lnTo>
                    <a:lnTo>
                      <a:pt x="431" y="222"/>
                    </a:lnTo>
                    <a:lnTo>
                      <a:pt x="433" y="233"/>
                    </a:lnTo>
                    <a:lnTo>
                      <a:pt x="433" y="242"/>
                    </a:lnTo>
                    <a:lnTo>
                      <a:pt x="429" y="251"/>
                    </a:lnTo>
                    <a:lnTo>
                      <a:pt x="419" y="260"/>
                    </a:lnTo>
                    <a:lnTo>
                      <a:pt x="336" y="322"/>
                    </a:lnTo>
                    <a:lnTo>
                      <a:pt x="248" y="382"/>
                    </a:lnTo>
                    <a:lnTo>
                      <a:pt x="190" y="420"/>
                    </a:lnTo>
                    <a:lnTo>
                      <a:pt x="134" y="459"/>
                    </a:lnTo>
                    <a:lnTo>
                      <a:pt x="119" y="466"/>
                    </a:lnTo>
                    <a:lnTo>
                      <a:pt x="105" y="470"/>
                    </a:lnTo>
                    <a:lnTo>
                      <a:pt x="92" y="468"/>
                    </a:lnTo>
                    <a:lnTo>
                      <a:pt x="75" y="461"/>
                    </a:lnTo>
                    <a:lnTo>
                      <a:pt x="67" y="458"/>
                    </a:lnTo>
                    <a:lnTo>
                      <a:pt x="59" y="454"/>
                    </a:lnTo>
                    <a:lnTo>
                      <a:pt x="53" y="450"/>
                    </a:lnTo>
                    <a:lnTo>
                      <a:pt x="50" y="444"/>
                    </a:lnTo>
                    <a:lnTo>
                      <a:pt x="53" y="435"/>
                    </a:lnTo>
                    <a:lnTo>
                      <a:pt x="62" y="420"/>
                    </a:lnTo>
                    <a:lnTo>
                      <a:pt x="68" y="404"/>
                    </a:lnTo>
                    <a:lnTo>
                      <a:pt x="68" y="401"/>
                    </a:lnTo>
                    <a:lnTo>
                      <a:pt x="68" y="397"/>
                    </a:lnTo>
                    <a:lnTo>
                      <a:pt x="67" y="395"/>
                    </a:lnTo>
                    <a:lnTo>
                      <a:pt x="65" y="392"/>
                    </a:lnTo>
                    <a:lnTo>
                      <a:pt x="64" y="390"/>
                    </a:lnTo>
                    <a:lnTo>
                      <a:pt x="64" y="387"/>
                    </a:lnTo>
                    <a:lnTo>
                      <a:pt x="67" y="381"/>
                    </a:lnTo>
                    <a:lnTo>
                      <a:pt x="72" y="374"/>
                    </a:lnTo>
                    <a:lnTo>
                      <a:pt x="78" y="369"/>
                    </a:lnTo>
                    <a:lnTo>
                      <a:pt x="84" y="367"/>
                    </a:lnTo>
                    <a:lnTo>
                      <a:pt x="88" y="367"/>
                    </a:lnTo>
                    <a:lnTo>
                      <a:pt x="90" y="369"/>
                    </a:lnTo>
                    <a:lnTo>
                      <a:pt x="93" y="371"/>
                    </a:lnTo>
                    <a:lnTo>
                      <a:pt x="95" y="372"/>
                    </a:lnTo>
                    <a:lnTo>
                      <a:pt x="98" y="374"/>
                    </a:lnTo>
                    <a:lnTo>
                      <a:pt x="100" y="374"/>
                    </a:lnTo>
                    <a:lnTo>
                      <a:pt x="104" y="372"/>
                    </a:lnTo>
                    <a:lnTo>
                      <a:pt x="108" y="370"/>
                    </a:lnTo>
                    <a:lnTo>
                      <a:pt x="110" y="367"/>
                    </a:lnTo>
                    <a:lnTo>
                      <a:pt x="113" y="364"/>
                    </a:lnTo>
                    <a:lnTo>
                      <a:pt x="113" y="361"/>
                    </a:lnTo>
                    <a:lnTo>
                      <a:pt x="112" y="357"/>
                    </a:lnTo>
                    <a:lnTo>
                      <a:pt x="108" y="354"/>
                    </a:lnTo>
                    <a:lnTo>
                      <a:pt x="105" y="347"/>
                    </a:lnTo>
                    <a:lnTo>
                      <a:pt x="107" y="342"/>
                    </a:lnTo>
                    <a:lnTo>
                      <a:pt x="110" y="337"/>
                    </a:lnTo>
                    <a:lnTo>
                      <a:pt x="115" y="332"/>
                    </a:lnTo>
                    <a:lnTo>
                      <a:pt x="119" y="327"/>
                    </a:lnTo>
                    <a:lnTo>
                      <a:pt x="120" y="316"/>
                    </a:lnTo>
                    <a:lnTo>
                      <a:pt x="115" y="303"/>
                    </a:lnTo>
                    <a:lnTo>
                      <a:pt x="109" y="293"/>
                    </a:lnTo>
                    <a:lnTo>
                      <a:pt x="98" y="282"/>
                    </a:lnTo>
                    <a:lnTo>
                      <a:pt x="88" y="276"/>
                    </a:lnTo>
                    <a:lnTo>
                      <a:pt x="77" y="276"/>
                    </a:lnTo>
                    <a:lnTo>
                      <a:pt x="65" y="278"/>
                    </a:lnTo>
                    <a:lnTo>
                      <a:pt x="53" y="283"/>
                    </a:lnTo>
                    <a:lnTo>
                      <a:pt x="39" y="290"/>
                    </a:lnTo>
                    <a:lnTo>
                      <a:pt x="30" y="268"/>
                    </a:lnTo>
                    <a:lnTo>
                      <a:pt x="27" y="250"/>
                    </a:lnTo>
                    <a:lnTo>
                      <a:pt x="24" y="232"/>
                    </a:lnTo>
                    <a:lnTo>
                      <a:pt x="27" y="213"/>
                    </a:lnTo>
                    <a:lnTo>
                      <a:pt x="32" y="193"/>
                    </a:lnTo>
                    <a:lnTo>
                      <a:pt x="32" y="189"/>
                    </a:lnTo>
                    <a:lnTo>
                      <a:pt x="30" y="186"/>
                    </a:lnTo>
                    <a:lnTo>
                      <a:pt x="28" y="183"/>
                    </a:lnTo>
                    <a:lnTo>
                      <a:pt x="24" y="181"/>
                    </a:lnTo>
                    <a:lnTo>
                      <a:pt x="20" y="178"/>
                    </a:lnTo>
                    <a:lnTo>
                      <a:pt x="17" y="176"/>
                    </a:lnTo>
                    <a:lnTo>
                      <a:pt x="14" y="174"/>
                    </a:lnTo>
                    <a:lnTo>
                      <a:pt x="5" y="168"/>
                    </a:lnTo>
                    <a:lnTo>
                      <a:pt x="0" y="163"/>
                    </a:lnTo>
                    <a:lnTo>
                      <a:pt x="0" y="159"/>
                    </a:lnTo>
                    <a:lnTo>
                      <a:pt x="2" y="156"/>
                    </a:lnTo>
                    <a:lnTo>
                      <a:pt x="4" y="152"/>
                    </a:lnTo>
                    <a:lnTo>
                      <a:pt x="8" y="148"/>
                    </a:lnTo>
                    <a:lnTo>
                      <a:pt x="9" y="143"/>
                    </a:lnTo>
                    <a:lnTo>
                      <a:pt x="8" y="137"/>
                    </a:lnTo>
                    <a:lnTo>
                      <a:pt x="18" y="139"/>
                    </a:lnTo>
                    <a:lnTo>
                      <a:pt x="29" y="142"/>
                    </a:lnTo>
                    <a:lnTo>
                      <a:pt x="39" y="142"/>
                    </a:lnTo>
                    <a:lnTo>
                      <a:pt x="49" y="137"/>
                    </a:lnTo>
                    <a:lnTo>
                      <a:pt x="55" y="127"/>
                    </a:lnTo>
                    <a:lnTo>
                      <a:pt x="58" y="118"/>
                    </a:lnTo>
                    <a:lnTo>
                      <a:pt x="58" y="108"/>
                    </a:lnTo>
                    <a:lnTo>
                      <a:pt x="57" y="95"/>
                    </a:lnTo>
                    <a:lnTo>
                      <a:pt x="55" y="87"/>
                    </a:lnTo>
                    <a:lnTo>
                      <a:pt x="55" y="77"/>
                    </a:lnTo>
                    <a:lnTo>
                      <a:pt x="55" y="69"/>
                    </a:lnTo>
                    <a:lnTo>
                      <a:pt x="58" y="63"/>
                    </a:lnTo>
                    <a:lnTo>
                      <a:pt x="64" y="60"/>
                    </a:lnTo>
                    <a:lnTo>
                      <a:pt x="74" y="62"/>
                    </a:lnTo>
                    <a:lnTo>
                      <a:pt x="89" y="65"/>
                    </a:lnTo>
                    <a:lnTo>
                      <a:pt x="104" y="68"/>
                    </a:lnTo>
                    <a:lnTo>
                      <a:pt x="120" y="67"/>
                    </a:lnTo>
                    <a:lnTo>
                      <a:pt x="137" y="62"/>
                    </a:lnTo>
                    <a:lnTo>
                      <a:pt x="152" y="51"/>
                    </a:lnTo>
                    <a:lnTo>
                      <a:pt x="159" y="48"/>
                    </a:lnTo>
                    <a:lnTo>
                      <a:pt x="164" y="48"/>
                    </a:lnTo>
                    <a:lnTo>
                      <a:pt x="169" y="49"/>
                    </a:lnTo>
                    <a:lnTo>
                      <a:pt x="175" y="51"/>
                    </a:lnTo>
                    <a:lnTo>
                      <a:pt x="183" y="54"/>
                    </a:lnTo>
                    <a:lnTo>
                      <a:pt x="209" y="59"/>
                    </a:lnTo>
                    <a:lnTo>
                      <a:pt x="235" y="56"/>
                    </a:lnTo>
                    <a:lnTo>
                      <a:pt x="261" y="50"/>
                    </a:lnTo>
                    <a:lnTo>
                      <a:pt x="286" y="40"/>
                    </a:lnTo>
                    <a:lnTo>
                      <a:pt x="309" y="30"/>
                    </a:lnTo>
                    <a:lnTo>
                      <a:pt x="334" y="21"/>
                    </a:lnTo>
                    <a:lnTo>
                      <a:pt x="356" y="18"/>
                    </a:lnTo>
                    <a:lnTo>
                      <a:pt x="377" y="16"/>
                    </a:lnTo>
                    <a:lnTo>
                      <a:pt x="398" y="15"/>
                    </a:lnTo>
                    <a:lnTo>
                      <a:pt x="419" y="13"/>
                    </a:lnTo>
                    <a:lnTo>
                      <a:pt x="439" y="6"/>
                    </a:lnTo>
                    <a:lnTo>
                      <a:pt x="447" y="3"/>
                    </a:lnTo>
                    <a:lnTo>
                      <a:pt x="453" y="0"/>
                    </a:lnTo>
                    <a:lnTo>
                      <a:pt x="45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3" name="Freeform 1613"/>
              <p:cNvSpPr>
                <a:spLocks/>
              </p:cNvSpPr>
              <p:nvPr/>
            </p:nvSpPr>
            <p:spPr bwMode="auto">
              <a:xfrm>
                <a:off x="5845175" y="2592388"/>
                <a:ext cx="122238" cy="173038"/>
              </a:xfrm>
              <a:custGeom>
                <a:avLst/>
                <a:gdLst>
                  <a:gd name="T0" fmla="*/ 283 w 308"/>
                  <a:gd name="T1" fmla="*/ 42 h 434"/>
                  <a:gd name="T2" fmla="*/ 300 w 308"/>
                  <a:gd name="T3" fmla="*/ 94 h 434"/>
                  <a:gd name="T4" fmla="*/ 308 w 308"/>
                  <a:gd name="T5" fmla="*/ 118 h 434"/>
                  <a:gd name="T6" fmla="*/ 304 w 308"/>
                  <a:gd name="T7" fmla="*/ 141 h 434"/>
                  <a:gd name="T8" fmla="*/ 283 w 308"/>
                  <a:gd name="T9" fmla="*/ 159 h 434"/>
                  <a:gd name="T10" fmla="*/ 249 w 308"/>
                  <a:gd name="T11" fmla="*/ 168 h 434"/>
                  <a:gd name="T12" fmla="*/ 210 w 308"/>
                  <a:gd name="T13" fmla="*/ 171 h 434"/>
                  <a:gd name="T14" fmla="*/ 176 w 308"/>
                  <a:gd name="T15" fmla="*/ 172 h 434"/>
                  <a:gd name="T16" fmla="*/ 221 w 308"/>
                  <a:gd name="T17" fmla="*/ 251 h 434"/>
                  <a:gd name="T18" fmla="*/ 245 w 308"/>
                  <a:gd name="T19" fmla="*/ 290 h 434"/>
                  <a:gd name="T20" fmla="*/ 232 w 308"/>
                  <a:gd name="T21" fmla="*/ 304 h 434"/>
                  <a:gd name="T22" fmla="*/ 217 w 308"/>
                  <a:gd name="T23" fmla="*/ 325 h 434"/>
                  <a:gd name="T24" fmla="*/ 207 w 308"/>
                  <a:gd name="T25" fmla="*/ 339 h 434"/>
                  <a:gd name="T26" fmla="*/ 186 w 308"/>
                  <a:gd name="T27" fmla="*/ 351 h 434"/>
                  <a:gd name="T28" fmla="*/ 161 w 308"/>
                  <a:gd name="T29" fmla="*/ 359 h 434"/>
                  <a:gd name="T30" fmla="*/ 140 w 308"/>
                  <a:gd name="T31" fmla="*/ 377 h 434"/>
                  <a:gd name="T32" fmla="*/ 127 w 308"/>
                  <a:gd name="T33" fmla="*/ 406 h 434"/>
                  <a:gd name="T34" fmla="*/ 114 w 308"/>
                  <a:gd name="T35" fmla="*/ 430 h 434"/>
                  <a:gd name="T36" fmla="*/ 97 w 308"/>
                  <a:gd name="T37" fmla="*/ 430 h 434"/>
                  <a:gd name="T38" fmla="*/ 80 w 308"/>
                  <a:gd name="T39" fmla="*/ 415 h 434"/>
                  <a:gd name="T40" fmla="*/ 60 w 308"/>
                  <a:gd name="T41" fmla="*/ 394 h 434"/>
                  <a:gd name="T42" fmla="*/ 41 w 308"/>
                  <a:gd name="T43" fmla="*/ 379 h 434"/>
                  <a:gd name="T44" fmla="*/ 35 w 308"/>
                  <a:gd name="T45" fmla="*/ 335 h 434"/>
                  <a:gd name="T46" fmla="*/ 42 w 308"/>
                  <a:gd name="T47" fmla="*/ 275 h 434"/>
                  <a:gd name="T48" fmla="*/ 49 w 308"/>
                  <a:gd name="T49" fmla="*/ 231 h 434"/>
                  <a:gd name="T50" fmla="*/ 45 w 308"/>
                  <a:gd name="T51" fmla="*/ 204 h 434"/>
                  <a:gd name="T52" fmla="*/ 35 w 308"/>
                  <a:gd name="T53" fmla="*/ 203 h 434"/>
                  <a:gd name="T54" fmla="*/ 20 w 308"/>
                  <a:gd name="T55" fmla="*/ 208 h 434"/>
                  <a:gd name="T56" fmla="*/ 6 w 308"/>
                  <a:gd name="T57" fmla="*/ 209 h 434"/>
                  <a:gd name="T58" fmla="*/ 0 w 308"/>
                  <a:gd name="T59" fmla="*/ 201 h 434"/>
                  <a:gd name="T60" fmla="*/ 9 w 308"/>
                  <a:gd name="T61" fmla="*/ 187 h 434"/>
                  <a:gd name="T62" fmla="*/ 22 w 308"/>
                  <a:gd name="T63" fmla="*/ 172 h 434"/>
                  <a:gd name="T64" fmla="*/ 22 w 308"/>
                  <a:gd name="T65" fmla="*/ 157 h 434"/>
                  <a:gd name="T66" fmla="*/ 7 w 308"/>
                  <a:gd name="T67" fmla="*/ 143 h 434"/>
                  <a:gd name="T68" fmla="*/ 1 w 308"/>
                  <a:gd name="T69" fmla="*/ 120 h 434"/>
                  <a:gd name="T70" fmla="*/ 4 w 308"/>
                  <a:gd name="T71" fmla="*/ 95 h 434"/>
                  <a:gd name="T72" fmla="*/ 14 w 308"/>
                  <a:gd name="T73" fmla="*/ 79 h 434"/>
                  <a:gd name="T74" fmla="*/ 25 w 308"/>
                  <a:gd name="T75" fmla="*/ 78 h 434"/>
                  <a:gd name="T76" fmla="*/ 34 w 308"/>
                  <a:gd name="T77" fmla="*/ 84 h 434"/>
                  <a:gd name="T78" fmla="*/ 44 w 308"/>
                  <a:gd name="T79" fmla="*/ 87 h 434"/>
                  <a:gd name="T80" fmla="*/ 47 w 308"/>
                  <a:gd name="T81" fmla="*/ 78 h 434"/>
                  <a:gd name="T82" fmla="*/ 45 w 308"/>
                  <a:gd name="T83" fmla="*/ 68 h 434"/>
                  <a:gd name="T84" fmla="*/ 59 w 308"/>
                  <a:gd name="T85" fmla="*/ 62 h 434"/>
                  <a:gd name="T86" fmla="*/ 84 w 308"/>
                  <a:gd name="T87" fmla="*/ 73 h 434"/>
                  <a:gd name="T88" fmla="*/ 111 w 308"/>
                  <a:gd name="T89" fmla="*/ 87 h 434"/>
                  <a:gd name="T90" fmla="*/ 139 w 308"/>
                  <a:gd name="T91" fmla="*/ 85 h 434"/>
                  <a:gd name="T92" fmla="*/ 225 w 308"/>
                  <a:gd name="T93" fmla="*/ 29 h 43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8"/>
                  <a:gd name="T142" fmla="*/ 0 h 434"/>
                  <a:gd name="T143" fmla="*/ 308 w 308"/>
                  <a:gd name="T144" fmla="*/ 434 h 43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8" h="434">
                    <a:moveTo>
                      <a:pt x="267" y="0"/>
                    </a:moveTo>
                    <a:lnTo>
                      <a:pt x="283" y="42"/>
                    </a:lnTo>
                    <a:lnTo>
                      <a:pt x="298" y="84"/>
                    </a:lnTo>
                    <a:lnTo>
                      <a:pt x="300" y="94"/>
                    </a:lnTo>
                    <a:lnTo>
                      <a:pt x="304" y="107"/>
                    </a:lnTo>
                    <a:lnTo>
                      <a:pt x="308" y="118"/>
                    </a:lnTo>
                    <a:lnTo>
                      <a:pt x="308" y="131"/>
                    </a:lnTo>
                    <a:lnTo>
                      <a:pt x="304" y="141"/>
                    </a:lnTo>
                    <a:lnTo>
                      <a:pt x="295" y="152"/>
                    </a:lnTo>
                    <a:lnTo>
                      <a:pt x="283" y="159"/>
                    </a:lnTo>
                    <a:lnTo>
                      <a:pt x="266" y="164"/>
                    </a:lnTo>
                    <a:lnTo>
                      <a:pt x="249" y="168"/>
                    </a:lnTo>
                    <a:lnTo>
                      <a:pt x="229" y="171"/>
                    </a:lnTo>
                    <a:lnTo>
                      <a:pt x="210" y="171"/>
                    </a:lnTo>
                    <a:lnTo>
                      <a:pt x="192" y="172"/>
                    </a:lnTo>
                    <a:lnTo>
                      <a:pt x="176" y="172"/>
                    </a:lnTo>
                    <a:lnTo>
                      <a:pt x="164" y="172"/>
                    </a:lnTo>
                    <a:lnTo>
                      <a:pt x="221" y="251"/>
                    </a:lnTo>
                    <a:lnTo>
                      <a:pt x="249" y="288"/>
                    </a:lnTo>
                    <a:lnTo>
                      <a:pt x="245" y="290"/>
                    </a:lnTo>
                    <a:lnTo>
                      <a:pt x="240" y="295"/>
                    </a:lnTo>
                    <a:lnTo>
                      <a:pt x="232" y="304"/>
                    </a:lnTo>
                    <a:lnTo>
                      <a:pt x="225" y="315"/>
                    </a:lnTo>
                    <a:lnTo>
                      <a:pt x="217" y="325"/>
                    </a:lnTo>
                    <a:lnTo>
                      <a:pt x="211" y="334"/>
                    </a:lnTo>
                    <a:lnTo>
                      <a:pt x="207" y="339"/>
                    </a:lnTo>
                    <a:lnTo>
                      <a:pt x="197" y="346"/>
                    </a:lnTo>
                    <a:lnTo>
                      <a:pt x="186" y="351"/>
                    </a:lnTo>
                    <a:lnTo>
                      <a:pt x="174" y="355"/>
                    </a:lnTo>
                    <a:lnTo>
                      <a:pt x="161" y="359"/>
                    </a:lnTo>
                    <a:lnTo>
                      <a:pt x="150" y="365"/>
                    </a:lnTo>
                    <a:lnTo>
                      <a:pt x="140" y="377"/>
                    </a:lnTo>
                    <a:lnTo>
                      <a:pt x="132" y="391"/>
                    </a:lnTo>
                    <a:lnTo>
                      <a:pt x="127" y="406"/>
                    </a:lnTo>
                    <a:lnTo>
                      <a:pt x="121" y="421"/>
                    </a:lnTo>
                    <a:lnTo>
                      <a:pt x="114" y="430"/>
                    </a:lnTo>
                    <a:lnTo>
                      <a:pt x="106" y="434"/>
                    </a:lnTo>
                    <a:lnTo>
                      <a:pt x="97" y="430"/>
                    </a:lnTo>
                    <a:lnTo>
                      <a:pt x="89" y="424"/>
                    </a:lnTo>
                    <a:lnTo>
                      <a:pt x="80" y="415"/>
                    </a:lnTo>
                    <a:lnTo>
                      <a:pt x="70" y="404"/>
                    </a:lnTo>
                    <a:lnTo>
                      <a:pt x="60" y="394"/>
                    </a:lnTo>
                    <a:lnTo>
                      <a:pt x="51" y="385"/>
                    </a:lnTo>
                    <a:lnTo>
                      <a:pt x="41" y="379"/>
                    </a:lnTo>
                    <a:lnTo>
                      <a:pt x="32" y="376"/>
                    </a:lnTo>
                    <a:lnTo>
                      <a:pt x="35" y="335"/>
                    </a:lnTo>
                    <a:lnTo>
                      <a:pt x="40" y="295"/>
                    </a:lnTo>
                    <a:lnTo>
                      <a:pt x="42" y="275"/>
                    </a:lnTo>
                    <a:lnTo>
                      <a:pt x="46" y="252"/>
                    </a:lnTo>
                    <a:lnTo>
                      <a:pt x="49" y="231"/>
                    </a:lnTo>
                    <a:lnTo>
                      <a:pt x="47" y="211"/>
                    </a:lnTo>
                    <a:lnTo>
                      <a:pt x="45" y="204"/>
                    </a:lnTo>
                    <a:lnTo>
                      <a:pt x="40" y="202"/>
                    </a:lnTo>
                    <a:lnTo>
                      <a:pt x="35" y="203"/>
                    </a:lnTo>
                    <a:lnTo>
                      <a:pt x="27" y="204"/>
                    </a:lnTo>
                    <a:lnTo>
                      <a:pt x="20" y="208"/>
                    </a:lnTo>
                    <a:lnTo>
                      <a:pt x="12" y="209"/>
                    </a:lnTo>
                    <a:lnTo>
                      <a:pt x="6" y="209"/>
                    </a:lnTo>
                    <a:lnTo>
                      <a:pt x="1" y="206"/>
                    </a:lnTo>
                    <a:lnTo>
                      <a:pt x="0" y="201"/>
                    </a:lnTo>
                    <a:lnTo>
                      <a:pt x="2" y="193"/>
                    </a:lnTo>
                    <a:lnTo>
                      <a:pt x="9" y="187"/>
                    </a:lnTo>
                    <a:lnTo>
                      <a:pt x="16" y="179"/>
                    </a:lnTo>
                    <a:lnTo>
                      <a:pt x="22" y="172"/>
                    </a:lnTo>
                    <a:lnTo>
                      <a:pt x="25" y="164"/>
                    </a:lnTo>
                    <a:lnTo>
                      <a:pt x="22" y="157"/>
                    </a:lnTo>
                    <a:lnTo>
                      <a:pt x="14" y="149"/>
                    </a:lnTo>
                    <a:lnTo>
                      <a:pt x="7" y="143"/>
                    </a:lnTo>
                    <a:lnTo>
                      <a:pt x="4" y="133"/>
                    </a:lnTo>
                    <a:lnTo>
                      <a:pt x="1" y="120"/>
                    </a:lnTo>
                    <a:lnTo>
                      <a:pt x="1" y="108"/>
                    </a:lnTo>
                    <a:lnTo>
                      <a:pt x="4" y="95"/>
                    </a:lnTo>
                    <a:lnTo>
                      <a:pt x="7" y="85"/>
                    </a:lnTo>
                    <a:lnTo>
                      <a:pt x="14" y="79"/>
                    </a:lnTo>
                    <a:lnTo>
                      <a:pt x="20" y="77"/>
                    </a:lnTo>
                    <a:lnTo>
                      <a:pt x="25" y="78"/>
                    </a:lnTo>
                    <a:lnTo>
                      <a:pt x="29" y="80"/>
                    </a:lnTo>
                    <a:lnTo>
                      <a:pt x="34" y="84"/>
                    </a:lnTo>
                    <a:lnTo>
                      <a:pt x="37" y="87"/>
                    </a:lnTo>
                    <a:lnTo>
                      <a:pt x="44" y="87"/>
                    </a:lnTo>
                    <a:lnTo>
                      <a:pt x="47" y="83"/>
                    </a:lnTo>
                    <a:lnTo>
                      <a:pt x="47" y="78"/>
                    </a:lnTo>
                    <a:lnTo>
                      <a:pt x="46" y="73"/>
                    </a:lnTo>
                    <a:lnTo>
                      <a:pt x="45" y="68"/>
                    </a:lnTo>
                    <a:lnTo>
                      <a:pt x="47" y="64"/>
                    </a:lnTo>
                    <a:lnTo>
                      <a:pt x="59" y="62"/>
                    </a:lnTo>
                    <a:lnTo>
                      <a:pt x="70" y="65"/>
                    </a:lnTo>
                    <a:lnTo>
                      <a:pt x="84" y="73"/>
                    </a:lnTo>
                    <a:lnTo>
                      <a:pt x="97" y="80"/>
                    </a:lnTo>
                    <a:lnTo>
                      <a:pt x="111" y="87"/>
                    </a:lnTo>
                    <a:lnTo>
                      <a:pt x="125" y="89"/>
                    </a:lnTo>
                    <a:lnTo>
                      <a:pt x="139" y="85"/>
                    </a:lnTo>
                    <a:lnTo>
                      <a:pt x="182" y="58"/>
                    </a:lnTo>
                    <a:lnTo>
                      <a:pt x="225" y="29"/>
                    </a:lnTo>
                    <a:lnTo>
                      <a:pt x="26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4" name="Freeform 1614"/>
              <p:cNvSpPr>
                <a:spLocks/>
              </p:cNvSpPr>
              <p:nvPr/>
            </p:nvSpPr>
            <p:spPr bwMode="auto">
              <a:xfrm>
                <a:off x="5859463" y="2644776"/>
                <a:ext cx="655638" cy="690563"/>
              </a:xfrm>
              <a:custGeom>
                <a:avLst/>
                <a:gdLst>
                  <a:gd name="T0" fmla="*/ 444 w 1653"/>
                  <a:gd name="T1" fmla="*/ 40 h 1740"/>
                  <a:gd name="T2" fmla="*/ 559 w 1653"/>
                  <a:gd name="T3" fmla="*/ 109 h 1740"/>
                  <a:gd name="T4" fmla="*/ 712 w 1653"/>
                  <a:gd name="T5" fmla="*/ 253 h 1740"/>
                  <a:gd name="T6" fmla="*/ 865 w 1653"/>
                  <a:gd name="T7" fmla="*/ 263 h 1740"/>
                  <a:gd name="T8" fmla="*/ 935 w 1653"/>
                  <a:gd name="T9" fmla="*/ 298 h 1740"/>
                  <a:gd name="T10" fmla="*/ 989 w 1653"/>
                  <a:gd name="T11" fmla="*/ 299 h 1740"/>
                  <a:gd name="T12" fmla="*/ 1035 w 1653"/>
                  <a:gd name="T13" fmla="*/ 356 h 1740"/>
                  <a:gd name="T14" fmla="*/ 1094 w 1653"/>
                  <a:gd name="T15" fmla="*/ 464 h 1740"/>
                  <a:gd name="T16" fmla="*/ 1105 w 1653"/>
                  <a:gd name="T17" fmla="*/ 481 h 1740"/>
                  <a:gd name="T18" fmla="*/ 1120 w 1653"/>
                  <a:gd name="T19" fmla="*/ 492 h 1740"/>
                  <a:gd name="T20" fmla="*/ 1165 w 1653"/>
                  <a:gd name="T21" fmla="*/ 529 h 1740"/>
                  <a:gd name="T22" fmla="*/ 1186 w 1653"/>
                  <a:gd name="T23" fmla="*/ 558 h 1740"/>
                  <a:gd name="T24" fmla="*/ 1201 w 1653"/>
                  <a:gd name="T25" fmla="*/ 634 h 1740"/>
                  <a:gd name="T26" fmla="*/ 1291 w 1653"/>
                  <a:gd name="T27" fmla="*/ 744 h 1740"/>
                  <a:gd name="T28" fmla="*/ 1315 w 1653"/>
                  <a:gd name="T29" fmla="*/ 759 h 1740"/>
                  <a:gd name="T30" fmla="*/ 1318 w 1653"/>
                  <a:gd name="T31" fmla="*/ 768 h 1740"/>
                  <a:gd name="T32" fmla="*/ 1315 w 1653"/>
                  <a:gd name="T33" fmla="*/ 779 h 1740"/>
                  <a:gd name="T34" fmla="*/ 1318 w 1653"/>
                  <a:gd name="T35" fmla="*/ 813 h 1740"/>
                  <a:gd name="T36" fmla="*/ 1360 w 1653"/>
                  <a:gd name="T37" fmla="*/ 902 h 1740"/>
                  <a:gd name="T38" fmla="*/ 1415 w 1653"/>
                  <a:gd name="T39" fmla="*/ 976 h 1740"/>
                  <a:gd name="T40" fmla="*/ 1563 w 1653"/>
                  <a:gd name="T41" fmla="*/ 1053 h 1740"/>
                  <a:gd name="T42" fmla="*/ 1599 w 1653"/>
                  <a:gd name="T43" fmla="*/ 1024 h 1740"/>
                  <a:gd name="T44" fmla="*/ 1653 w 1653"/>
                  <a:gd name="T45" fmla="*/ 1072 h 1740"/>
                  <a:gd name="T46" fmla="*/ 1620 w 1653"/>
                  <a:gd name="T47" fmla="*/ 1288 h 1740"/>
                  <a:gd name="T48" fmla="*/ 1551 w 1653"/>
                  <a:gd name="T49" fmla="*/ 1325 h 1740"/>
                  <a:gd name="T50" fmla="*/ 1227 w 1653"/>
                  <a:gd name="T51" fmla="*/ 1485 h 1740"/>
                  <a:gd name="T52" fmla="*/ 1095 w 1653"/>
                  <a:gd name="T53" fmla="*/ 1647 h 1740"/>
                  <a:gd name="T54" fmla="*/ 1012 w 1653"/>
                  <a:gd name="T55" fmla="*/ 1682 h 1740"/>
                  <a:gd name="T56" fmla="*/ 959 w 1653"/>
                  <a:gd name="T57" fmla="*/ 1643 h 1740"/>
                  <a:gd name="T58" fmla="*/ 860 w 1653"/>
                  <a:gd name="T59" fmla="*/ 1598 h 1740"/>
                  <a:gd name="T60" fmla="*/ 788 w 1653"/>
                  <a:gd name="T61" fmla="*/ 1589 h 1740"/>
                  <a:gd name="T62" fmla="*/ 770 w 1653"/>
                  <a:gd name="T63" fmla="*/ 1621 h 1740"/>
                  <a:gd name="T64" fmla="*/ 751 w 1653"/>
                  <a:gd name="T65" fmla="*/ 1659 h 1740"/>
                  <a:gd name="T66" fmla="*/ 716 w 1653"/>
                  <a:gd name="T67" fmla="*/ 1667 h 1740"/>
                  <a:gd name="T68" fmla="*/ 712 w 1653"/>
                  <a:gd name="T69" fmla="*/ 1652 h 1740"/>
                  <a:gd name="T70" fmla="*/ 695 w 1653"/>
                  <a:gd name="T71" fmla="*/ 1617 h 1740"/>
                  <a:gd name="T72" fmla="*/ 630 w 1653"/>
                  <a:gd name="T73" fmla="*/ 1475 h 1740"/>
                  <a:gd name="T74" fmla="*/ 547 w 1653"/>
                  <a:gd name="T75" fmla="*/ 1342 h 1740"/>
                  <a:gd name="T76" fmla="*/ 424 w 1653"/>
                  <a:gd name="T77" fmla="*/ 1201 h 1740"/>
                  <a:gd name="T78" fmla="*/ 394 w 1653"/>
                  <a:gd name="T79" fmla="*/ 1134 h 1740"/>
                  <a:gd name="T80" fmla="*/ 406 w 1653"/>
                  <a:gd name="T81" fmla="*/ 1095 h 1740"/>
                  <a:gd name="T82" fmla="*/ 333 w 1653"/>
                  <a:gd name="T83" fmla="*/ 900 h 1740"/>
                  <a:gd name="T84" fmla="*/ 292 w 1653"/>
                  <a:gd name="T85" fmla="*/ 830 h 1740"/>
                  <a:gd name="T86" fmla="*/ 212 w 1653"/>
                  <a:gd name="T87" fmla="*/ 762 h 1740"/>
                  <a:gd name="T88" fmla="*/ 178 w 1653"/>
                  <a:gd name="T89" fmla="*/ 657 h 1740"/>
                  <a:gd name="T90" fmla="*/ 92 w 1653"/>
                  <a:gd name="T91" fmla="*/ 511 h 1740"/>
                  <a:gd name="T92" fmla="*/ 64 w 1653"/>
                  <a:gd name="T93" fmla="*/ 455 h 1740"/>
                  <a:gd name="T94" fmla="*/ 29 w 1653"/>
                  <a:gd name="T95" fmla="*/ 387 h 1740"/>
                  <a:gd name="T96" fmla="*/ 9 w 1653"/>
                  <a:gd name="T97" fmla="*/ 355 h 1740"/>
                  <a:gd name="T98" fmla="*/ 5 w 1653"/>
                  <a:gd name="T99" fmla="*/ 301 h 1740"/>
                  <a:gd name="T100" fmla="*/ 5 w 1653"/>
                  <a:gd name="T101" fmla="*/ 252 h 1740"/>
                  <a:gd name="T102" fmla="*/ 48 w 1653"/>
                  <a:gd name="T103" fmla="*/ 283 h 1740"/>
                  <a:gd name="T104" fmla="*/ 95 w 1653"/>
                  <a:gd name="T105" fmla="*/ 274 h 1740"/>
                  <a:gd name="T106" fmla="*/ 154 w 1653"/>
                  <a:gd name="T107" fmla="*/ 219 h 1740"/>
                  <a:gd name="T108" fmla="*/ 200 w 1653"/>
                  <a:gd name="T109" fmla="*/ 172 h 1740"/>
                  <a:gd name="T110" fmla="*/ 154 w 1653"/>
                  <a:gd name="T111" fmla="*/ 39 h 1740"/>
                  <a:gd name="T112" fmla="*/ 264 w 1653"/>
                  <a:gd name="T113" fmla="*/ 19 h 1740"/>
                  <a:gd name="T114" fmla="*/ 276 w 1653"/>
                  <a:gd name="T115" fmla="*/ 2 h 17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53"/>
                  <a:gd name="T175" fmla="*/ 0 h 1740"/>
                  <a:gd name="T176" fmla="*/ 1653 w 1653"/>
                  <a:gd name="T177" fmla="*/ 1740 h 17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53" h="1740">
                    <a:moveTo>
                      <a:pt x="282" y="0"/>
                    </a:moveTo>
                    <a:lnTo>
                      <a:pt x="287" y="0"/>
                    </a:lnTo>
                    <a:lnTo>
                      <a:pt x="329" y="4"/>
                    </a:lnTo>
                    <a:lnTo>
                      <a:pt x="368" y="10"/>
                    </a:lnTo>
                    <a:lnTo>
                      <a:pt x="407" y="21"/>
                    </a:lnTo>
                    <a:lnTo>
                      <a:pt x="444" y="40"/>
                    </a:lnTo>
                    <a:lnTo>
                      <a:pt x="463" y="50"/>
                    </a:lnTo>
                    <a:lnTo>
                      <a:pt x="484" y="59"/>
                    </a:lnTo>
                    <a:lnTo>
                      <a:pt x="506" y="69"/>
                    </a:lnTo>
                    <a:lnTo>
                      <a:pt x="527" y="81"/>
                    </a:lnTo>
                    <a:lnTo>
                      <a:pt x="544" y="94"/>
                    </a:lnTo>
                    <a:lnTo>
                      <a:pt x="559" y="109"/>
                    </a:lnTo>
                    <a:lnTo>
                      <a:pt x="583" y="140"/>
                    </a:lnTo>
                    <a:lnTo>
                      <a:pt x="607" y="170"/>
                    </a:lnTo>
                    <a:lnTo>
                      <a:pt x="633" y="199"/>
                    </a:lnTo>
                    <a:lnTo>
                      <a:pt x="662" y="225"/>
                    </a:lnTo>
                    <a:lnTo>
                      <a:pt x="686" y="242"/>
                    </a:lnTo>
                    <a:lnTo>
                      <a:pt x="712" y="253"/>
                    </a:lnTo>
                    <a:lnTo>
                      <a:pt x="738" y="259"/>
                    </a:lnTo>
                    <a:lnTo>
                      <a:pt x="766" y="263"/>
                    </a:lnTo>
                    <a:lnTo>
                      <a:pt x="796" y="264"/>
                    </a:lnTo>
                    <a:lnTo>
                      <a:pt x="817" y="264"/>
                    </a:lnTo>
                    <a:lnTo>
                      <a:pt x="841" y="263"/>
                    </a:lnTo>
                    <a:lnTo>
                      <a:pt x="865" y="263"/>
                    </a:lnTo>
                    <a:lnTo>
                      <a:pt x="888" y="264"/>
                    </a:lnTo>
                    <a:lnTo>
                      <a:pt x="910" y="268"/>
                    </a:lnTo>
                    <a:lnTo>
                      <a:pt x="920" y="274"/>
                    </a:lnTo>
                    <a:lnTo>
                      <a:pt x="925" y="281"/>
                    </a:lnTo>
                    <a:lnTo>
                      <a:pt x="930" y="289"/>
                    </a:lnTo>
                    <a:lnTo>
                      <a:pt x="935" y="298"/>
                    </a:lnTo>
                    <a:lnTo>
                      <a:pt x="941" y="304"/>
                    </a:lnTo>
                    <a:lnTo>
                      <a:pt x="951" y="307"/>
                    </a:lnTo>
                    <a:lnTo>
                      <a:pt x="961" y="307"/>
                    </a:lnTo>
                    <a:lnTo>
                      <a:pt x="971" y="304"/>
                    </a:lnTo>
                    <a:lnTo>
                      <a:pt x="980" y="302"/>
                    </a:lnTo>
                    <a:lnTo>
                      <a:pt x="989" y="299"/>
                    </a:lnTo>
                    <a:lnTo>
                      <a:pt x="997" y="299"/>
                    </a:lnTo>
                    <a:lnTo>
                      <a:pt x="1005" y="306"/>
                    </a:lnTo>
                    <a:lnTo>
                      <a:pt x="1011" y="313"/>
                    </a:lnTo>
                    <a:lnTo>
                      <a:pt x="1016" y="322"/>
                    </a:lnTo>
                    <a:lnTo>
                      <a:pt x="1020" y="329"/>
                    </a:lnTo>
                    <a:lnTo>
                      <a:pt x="1035" y="356"/>
                    </a:lnTo>
                    <a:lnTo>
                      <a:pt x="1051" y="383"/>
                    </a:lnTo>
                    <a:lnTo>
                      <a:pt x="1064" y="412"/>
                    </a:lnTo>
                    <a:lnTo>
                      <a:pt x="1074" y="442"/>
                    </a:lnTo>
                    <a:lnTo>
                      <a:pt x="1077" y="472"/>
                    </a:lnTo>
                    <a:lnTo>
                      <a:pt x="1085" y="466"/>
                    </a:lnTo>
                    <a:lnTo>
                      <a:pt x="1094" y="464"/>
                    </a:lnTo>
                    <a:lnTo>
                      <a:pt x="1102" y="465"/>
                    </a:lnTo>
                    <a:lnTo>
                      <a:pt x="1109" y="467"/>
                    </a:lnTo>
                    <a:lnTo>
                      <a:pt x="1111" y="471"/>
                    </a:lnTo>
                    <a:lnTo>
                      <a:pt x="1109" y="476"/>
                    </a:lnTo>
                    <a:lnTo>
                      <a:pt x="1106" y="479"/>
                    </a:lnTo>
                    <a:lnTo>
                      <a:pt x="1105" y="481"/>
                    </a:lnTo>
                    <a:lnTo>
                      <a:pt x="1106" y="484"/>
                    </a:lnTo>
                    <a:lnTo>
                      <a:pt x="1107" y="485"/>
                    </a:lnTo>
                    <a:lnTo>
                      <a:pt x="1110" y="487"/>
                    </a:lnTo>
                    <a:lnTo>
                      <a:pt x="1114" y="489"/>
                    </a:lnTo>
                    <a:lnTo>
                      <a:pt x="1116" y="491"/>
                    </a:lnTo>
                    <a:lnTo>
                      <a:pt x="1120" y="492"/>
                    </a:lnTo>
                    <a:lnTo>
                      <a:pt x="1122" y="495"/>
                    </a:lnTo>
                    <a:lnTo>
                      <a:pt x="1134" y="505"/>
                    </a:lnTo>
                    <a:lnTo>
                      <a:pt x="1145" y="516"/>
                    </a:lnTo>
                    <a:lnTo>
                      <a:pt x="1157" y="526"/>
                    </a:lnTo>
                    <a:lnTo>
                      <a:pt x="1161" y="528"/>
                    </a:lnTo>
                    <a:lnTo>
                      <a:pt x="1165" y="529"/>
                    </a:lnTo>
                    <a:lnTo>
                      <a:pt x="1169" y="530"/>
                    </a:lnTo>
                    <a:lnTo>
                      <a:pt x="1172" y="533"/>
                    </a:lnTo>
                    <a:lnTo>
                      <a:pt x="1176" y="539"/>
                    </a:lnTo>
                    <a:lnTo>
                      <a:pt x="1179" y="545"/>
                    </a:lnTo>
                    <a:lnTo>
                      <a:pt x="1181" y="551"/>
                    </a:lnTo>
                    <a:lnTo>
                      <a:pt x="1186" y="558"/>
                    </a:lnTo>
                    <a:lnTo>
                      <a:pt x="1192" y="566"/>
                    </a:lnTo>
                    <a:lnTo>
                      <a:pt x="1194" y="578"/>
                    </a:lnTo>
                    <a:lnTo>
                      <a:pt x="1194" y="589"/>
                    </a:lnTo>
                    <a:lnTo>
                      <a:pt x="1192" y="601"/>
                    </a:lnTo>
                    <a:lnTo>
                      <a:pt x="1194" y="613"/>
                    </a:lnTo>
                    <a:lnTo>
                      <a:pt x="1201" y="634"/>
                    </a:lnTo>
                    <a:lnTo>
                      <a:pt x="1210" y="655"/>
                    </a:lnTo>
                    <a:lnTo>
                      <a:pt x="1219" y="675"/>
                    </a:lnTo>
                    <a:lnTo>
                      <a:pt x="1231" y="698"/>
                    </a:lnTo>
                    <a:lnTo>
                      <a:pt x="1249" y="717"/>
                    </a:lnTo>
                    <a:lnTo>
                      <a:pt x="1269" y="732"/>
                    </a:lnTo>
                    <a:lnTo>
                      <a:pt x="1291" y="744"/>
                    </a:lnTo>
                    <a:lnTo>
                      <a:pt x="1315" y="752"/>
                    </a:lnTo>
                    <a:lnTo>
                      <a:pt x="1313" y="756"/>
                    </a:lnTo>
                    <a:lnTo>
                      <a:pt x="1311" y="759"/>
                    </a:lnTo>
                    <a:lnTo>
                      <a:pt x="1311" y="761"/>
                    </a:lnTo>
                    <a:lnTo>
                      <a:pt x="1313" y="761"/>
                    </a:lnTo>
                    <a:lnTo>
                      <a:pt x="1315" y="759"/>
                    </a:lnTo>
                    <a:lnTo>
                      <a:pt x="1316" y="759"/>
                    </a:lnTo>
                    <a:lnTo>
                      <a:pt x="1319" y="759"/>
                    </a:lnTo>
                    <a:lnTo>
                      <a:pt x="1320" y="759"/>
                    </a:lnTo>
                    <a:lnTo>
                      <a:pt x="1321" y="759"/>
                    </a:lnTo>
                    <a:lnTo>
                      <a:pt x="1320" y="763"/>
                    </a:lnTo>
                    <a:lnTo>
                      <a:pt x="1318" y="768"/>
                    </a:lnTo>
                    <a:lnTo>
                      <a:pt x="1313" y="772"/>
                    </a:lnTo>
                    <a:lnTo>
                      <a:pt x="1310" y="777"/>
                    </a:lnTo>
                    <a:lnTo>
                      <a:pt x="1310" y="781"/>
                    </a:lnTo>
                    <a:lnTo>
                      <a:pt x="1311" y="781"/>
                    </a:lnTo>
                    <a:lnTo>
                      <a:pt x="1314" y="781"/>
                    </a:lnTo>
                    <a:lnTo>
                      <a:pt x="1315" y="779"/>
                    </a:lnTo>
                    <a:lnTo>
                      <a:pt x="1318" y="778"/>
                    </a:lnTo>
                    <a:lnTo>
                      <a:pt x="1320" y="778"/>
                    </a:lnTo>
                    <a:lnTo>
                      <a:pt x="1321" y="777"/>
                    </a:lnTo>
                    <a:lnTo>
                      <a:pt x="1323" y="776"/>
                    </a:lnTo>
                    <a:lnTo>
                      <a:pt x="1318" y="796"/>
                    </a:lnTo>
                    <a:lnTo>
                      <a:pt x="1318" y="813"/>
                    </a:lnTo>
                    <a:lnTo>
                      <a:pt x="1321" y="828"/>
                    </a:lnTo>
                    <a:lnTo>
                      <a:pt x="1328" y="842"/>
                    </a:lnTo>
                    <a:lnTo>
                      <a:pt x="1335" y="856"/>
                    </a:lnTo>
                    <a:lnTo>
                      <a:pt x="1344" y="871"/>
                    </a:lnTo>
                    <a:lnTo>
                      <a:pt x="1353" y="886"/>
                    </a:lnTo>
                    <a:lnTo>
                      <a:pt x="1360" y="902"/>
                    </a:lnTo>
                    <a:lnTo>
                      <a:pt x="1361" y="914"/>
                    </a:lnTo>
                    <a:lnTo>
                      <a:pt x="1363" y="925"/>
                    </a:lnTo>
                    <a:lnTo>
                      <a:pt x="1364" y="937"/>
                    </a:lnTo>
                    <a:lnTo>
                      <a:pt x="1366" y="947"/>
                    </a:lnTo>
                    <a:lnTo>
                      <a:pt x="1373" y="954"/>
                    </a:lnTo>
                    <a:lnTo>
                      <a:pt x="1415" y="976"/>
                    </a:lnTo>
                    <a:lnTo>
                      <a:pt x="1539" y="1041"/>
                    </a:lnTo>
                    <a:lnTo>
                      <a:pt x="1543" y="1043"/>
                    </a:lnTo>
                    <a:lnTo>
                      <a:pt x="1548" y="1046"/>
                    </a:lnTo>
                    <a:lnTo>
                      <a:pt x="1554" y="1050"/>
                    </a:lnTo>
                    <a:lnTo>
                      <a:pt x="1559" y="1053"/>
                    </a:lnTo>
                    <a:lnTo>
                      <a:pt x="1563" y="1053"/>
                    </a:lnTo>
                    <a:lnTo>
                      <a:pt x="1565" y="1050"/>
                    </a:lnTo>
                    <a:lnTo>
                      <a:pt x="1571" y="1045"/>
                    </a:lnTo>
                    <a:lnTo>
                      <a:pt x="1579" y="1039"/>
                    </a:lnTo>
                    <a:lnTo>
                      <a:pt x="1588" y="1033"/>
                    </a:lnTo>
                    <a:lnTo>
                      <a:pt x="1594" y="1028"/>
                    </a:lnTo>
                    <a:lnTo>
                      <a:pt x="1599" y="1024"/>
                    </a:lnTo>
                    <a:lnTo>
                      <a:pt x="1601" y="1021"/>
                    </a:lnTo>
                    <a:lnTo>
                      <a:pt x="1610" y="1030"/>
                    </a:lnTo>
                    <a:lnTo>
                      <a:pt x="1623" y="1040"/>
                    </a:lnTo>
                    <a:lnTo>
                      <a:pt x="1635" y="1050"/>
                    </a:lnTo>
                    <a:lnTo>
                      <a:pt x="1647" y="1061"/>
                    </a:lnTo>
                    <a:lnTo>
                      <a:pt x="1653" y="1072"/>
                    </a:lnTo>
                    <a:lnTo>
                      <a:pt x="1653" y="1079"/>
                    </a:lnTo>
                    <a:lnTo>
                      <a:pt x="1652" y="1089"/>
                    </a:lnTo>
                    <a:lnTo>
                      <a:pt x="1649" y="1098"/>
                    </a:lnTo>
                    <a:lnTo>
                      <a:pt x="1648" y="1105"/>
                    </a:lnTo>
                    <a:lnTo>
                      <a:pt x="1638" y="1174"/>
                    </a:lnTo>
                    <a:lnTo>
                      <a:pt x="1620" y="1288"/>
                    </a:lnTo>
                    <a:lnTo>
                      <a:pt x="1615" y="1293"/>
                    </a:lnTo>
                    <a:lnTo>
                      <a:pt x="1606" y="1300"/>
                    </a:lnTo>
                    <a:lnTo>
                      <a:pt x="1593" y="1307"/>
                    </a:lnTo>
                    <a:lnTo>
                      <a:pt x="1578" y="1313"/>
                    </a:lnTo>
                    <a:lnTo>
                      <a:pt x="1563" y="1320"/>
                    </a:lnTo>
                    <a:lnTo>
                      <a:pt x="1551" y="1325"/>
                    </a:lnTo>
                    <a:lnTo>
                      <a:pt x="1544" y="1328"/>
                    </a:lnTo>
                    <a:lnTo>
                      <a:pt x="1416" y="1394"/>
                    </a:lnTo>
                    <a:lnTo>
                      <a:pt x="1363" y="1420"/>
                    </a:lnTo>
                    <a:lnTo>
                      <a:pt x="1309" y="1445"/>
                    </a:lnTo>
                    <a:lnTo>
                      <a:pt x="1232" y="1483"/>
                    </a:lnTo>
                    <a:lnTo>
                      <a:pt x="1227" y="1485"/>
                    </a:lnTo>
                    <a:lnTo>
                      <a:pt x="1222" y="1488"/>
                    </a:lnTo>
                    <a:lnTo>
                      <a:pt x="1219" y="1490"/>
                    </a:lnTo>
                    <a:lnTo>
                      <a:pt x="1215" y="1494"/>
                    </a:lnTo>
                    <a:lnTo>
                      <a:pt x="1175" y="1545"/>
                    </a:lnTo>
                    <a:lnTo>
                      <a:pt x="1136" y="1597"/>
                    </a:lnTo>
                    <a:lnTo>
                      <a:pt x="1095" y="1647"/>
                    </a:lnTo>
                    <a:lnTo>
                      <a:pt x="1051" y="1695"/>
                    </a:lnTo>
                    <a:lnTo>
                      <a:pt x="1006" y="1740"/>
                    </a:lnTo>
                    <a:lnTo>
                      <a:pt x="1009" y="1727"/>
                    </a:lnTo>
                    <a:lnTo>
                      <a:pt x="1011" y="1712"/>
                    </a:lnTo>
                    <a:lnTo>
                      <a:pt x="1012" y="1697"/>
                    </a:lnTo>
                    <a:lnTo>
                      <a:pt x="1012" y="1682"/>
                    </a:lnTo>
                    <a:lnTo>
                      <a:pt x="1009" y="1669"/>
                    </a:lnTo>
                    <a:lnTo>
                      <a:pt x="1001" y="1662"/>
                    </a:lnTo>
                    <a:lnTo>
                      <a:pt x="991" y="1658"/>
                    </a:lnTo>
                    <a:lnTo>
                      <a:pt x="980" y="1654"/>
                    </a:lnTo>
                    <a:lnTo>
                      <a:pt x="970" y="1651"/>
                    </a:lnTo>
                    <a:lnTo>
                      <a:pt x="959" y="1643"/>
                    </a:lnTo>
                    <a:lnTo>
                      <a:pt x="949" y="1636"/>
                    </a:lnTo>
                    <a:lnTo>
                      <a:pt x="939" y="1627"/>
                    </a:lnTo>
                    <a:lnTo>
                      <a:pt x="916" y="1616"/>
                    </a:lnTo>
                    <a:lnTo>
                      <a:pt x="893" y="1607"/>
                    </a:lnTo>
                    <a:lnTo>
                      <a:pt x="868" y="1601"/>
                    </a:lnTo>
                    <a:lnTo>
                      <a:pt x="860" y="1598"/>
                    </a:lnTo>
                    <a:lnTo>
                      <a:pt x="848" y="1594"/>
                    </a:lnTo>
                    <a:lnTo>
                      <a:pt x="836" y="1590"/>
                    </a:lnTo>
                    <a:lnTo>
                      <a:pt x="822" y="1588"/>
                    </a:lnTo>
                    <a:lnTo>
                      <a:pt x="808" y="1585"/>
                    </a:lnTo>
                    <a:lnTo>
                      <a:pt x="797" y="1585"/>
                    </a:lnTo>
                    <a:lnTo>
                      <a:pt x="788" y="1589"/>
                    </a:lnTo>
                    <a:lnTo>
                      <a:pt x="786" y="1593"/>
                    </a:lnTo>
                    <a:lnTo>
                      <a:pt x="785" y="1598"/>
                    </a:lnTo>
                    <a:lnTo>
                      <a:pt x="783" y="1604"/>
                    </a:lnTo>
                    <a:lnTo>
                      <a:pt x="782" y="1609"/>
                    </a:lnTo>
                    <a:lnTo>
                      <a:pt x="776" y="1616"/>
                    </a:lnTo>
                    <a:lnTo>
                      <a:pt x="770" y="1621"/>
                    </a:lnTo>
                    <a:lnTo>
                      <a:pt x="766" y="1624"/>
                    </a:lnTo>
                    <a:lnTo>
                      <a:pt x="763" y="1631"/>
                    </a:lnTo>
                    <a:lnTo>
                      <a:pt x="763" y="1639"/>
                    </a:lnTo>
                    <a:lnTo>
                      <a:pt x="762" y="1648"/>
                    </a:lnTo>
                    <a:lnTo>
                      <a:pt x="758" y="1654"/>
                    </a:lnTo>
                    <a:lnTo>
                      <a:pt x="751" y="1659"/>
                    </a:lnTo>
                    <a:lnTo>
                      <a:pt x="742" y="1663"/>
                    </a:lnTo>
                    <a:lnTo>
                      <a:pt x="733" y="1664"/>
                    </a:lnTo>
                    <a:lnTo>
                      <a:pt x="726" y="1667"/>
                    </a:lnTo>
                    <a:lnTo>
                      <a:pt x="722" y="1667"/>
                    </a:lnTo>
                    <a:lnTo>
                      <a:pt x="720" y="1667"/>
                    </a:lnTo>
                    <a:lnTo>
                      <a:pt x="716" y="1667"/>
                    </a:lnTo>
                    <a:lnTo>
                      <a:pt x="712" y="1666"/>
                    </a:lnTo>
                    <a:lnTo>
                      <a:pt x="711" y="1663"/>
                    </a:lnTo>
                    <a:lnTo>
                      <a:pt x="710" y="1662"/>
                    </a:lnTo>
                    <a:lnTo>
                      <a:pt x="708" y="1659"/>
                    </a:lnTo>
                    <a:lnTo>
                      <a:pt x="710" y="1656"/>
                    </a:lnTo>
                    <a:lnTo>
                      <a:pt x="712" y="1652"/>
                    </a:lnTo>
                    <a:lnTo>
                      <a:pt x="715" y="1646"/>
                    </a:lnTo>
                    <a:lnTo>
                      <a:pt x="713" y="1641"/>
                    </a:lnTo>
                    <a:lnTo>
                      <a:pt x="708" y="1636"/>
                    </a:lnTo>
                    <a:lnTo>
                      <a:pt x="703" y="1631"/>
                    </a:lnTo>
                    <a:lnTo>
                      <a:pt x="697" y="1624"/>
                    </a:lnTo>
                    <a:lnTo>
                      <a:pt x="695" y="1617"/>
                    </a:lnTo>
                    <a:lnTo>
                      <a:pt x="695" y="1609"/>
                    </a:lnTo>
                    <a:lnTo>
                      <a:pt x="692" y="1601"/>
                    </a:lnTo>
                    <a:lnTo>
                      <a:pt x="682" y="1569"/>
                    </a:lnTo>
                    <a:lnTo>
                      <a:pt x="667" y="1537"/>
                    </a:lnTo>
                    <a:lnTo>
                      <a:pt x="650" y="1505"/>
                    </a:lnTo>
                    <a:lnTo>
                      <a:pt x="630" y="1475"/>
                    </a:lnTo>
                    <a:lnTo>
                      <a:pt x="608" y="1449"/>
                    </a:lnTo>
                    <a:lnTo>
                      <a:pt x="592" y="1430"/>
                    </a:lnTo>
                    <a:lnTo>
                      <a:pt x="577" y="1410"/>
                    </a:lnTo>
                    <a:lnTo>
                      <a:pt x="564" y="1387"/>
                    </a:lnTo>
                    <a:lnTo>
                      <a:pt x="556" y="1365"/>
                    </a:lnTo>
                    <a:lnTo>
                      <a:pt x="547" y="1342"/>
                    </a:lnTo>
                    <a:lnTo>
                      <a:pt x="532" y="1313"/>
                    </a:lnTo>
                    <a:lnTo>
                      <a:pt x="513" y="1288"/>
                    </a:lnTo>
                    <a:lnTo>
                      <a:pt x="492" y="1266"/>
                    </a:lnTo>
                    <a:lnTo>
                      <a:pt x="469" y="1245"/>
                    </a:lnTo>
                    <a:lnTo>
                      <a:pt x="447" y="1223"/>
                    </a:lnTo>
                    <a:lnTo>
                      <a:pt x="424" y="1201"/>
                    </a:lnTo>
                    <a:lnTo>
                      <a:pt x="421" y="1196"/>
                    </a:lnTo>
                    <a:lnTo>
                      <a:pt x="416" y="1186"/>
                    </a:lnTo>
                    <a:lnTo>
                      <a:pt x="409" y="1173"/>
                    </a:lnTo>
                    <a:lnTo>
                      <a:pt x="404" y="1159"/>
                    </a:lnTo>
                    <a:lnTo>
                      <a:pt x="398" y="1145"/>
                    </a:lnTo>
                    <a:lnTo>
                      <a:pt x="394" y="1134"/>
                    </a:lnTo>
                    <a:lnTo>
                      <a:pt x="393" y="1127"/>
                    </a:lnTo>
                    <a:lnTo>
                      <a:pt x="393" y="1123"/>
                    </a:lnTo>
                    <a:lnTo>
                      <a:pt x="403" y="1119"/>
                    </a:lnTo>
                    <a:lnTo>
                      <a:pt x="408" y="1113"/>
                    </a:lnTo>
                    <a:lnTo>
                      <a:pt x="408" y="1104"/>
                    </a:lnTo>
                    <a:lnTo>
                      <a:pt x="406" y="1095"/>
                    </a:lnTo>
                    <a:lnTo>
                      <a:pt x="402" y="1084"/>
                    </a:lnTo>
                    <a:lnTo>
                      <a:pt x="377" y="1028"/>
                    </a:lnTo>
                    <a:lnTo>
                      <a:pt x="353" y="971"/>
                    </a:lnTo>
                    <a:lnTo>
                      <a:pt x="343" y="941"/>
                    </a:lnTo>
                    <a:lnTo>
                      <a:pt x="334" y="909"/>
                    </a:lnTo>
                    <a:lnTo>
                      <a:pt x="333" y="900"/>
                    </a:lnTo>
                    <a:lnTo>
                      <a:pt x="333" y="890"/>
                    </a:lnTo>
                    <a:lnTo>
                      <a:pt x="331" y="880"/>
                    </a:lnTo>
                    <a:lnTo>
                      <a:pt x="326" y="871"/>
                    </a:lnTo>
                    <a:lnTo>
                      <a:pt x="313" y="857"/>
                    </a:lnTo>
                    <a:lnTo>
                      <a:pt x="303" y="842"/>
                    </a:lnTo>
                    <a:lnTo>
                      <a:pt x="292" y="830"/>
                    </a:lnTo>
                    <a:lnTo>
                      <a:pt x="278" y="818"/>
                    </a:lnTo>
                    <a:lnTo>
                      <a:pt x="262" y="811"/>
                    </a:lnTo>
                    <a:lnTo>
                      <a:pt x="244" y="803"/>
                    </a:lnTo>
                    <a:lnTo>
                      <a:pt x="229" y="792"/>
                    </a:lnTo>
                    <a:lnTo>
                      <a:pt x="219" y="778"/>
                    </a:lnTo>
                    <a:lnTo>
                      <a:pt x="212" y="762"/>
                    </a:lnTo>
                    <a:lnTo>
                      <a:pt x="208" y="744"/>
                    </a:lnTo>
                    <a:lnTo>
                      <a:pt x="207" y="727"/>
                    </a:lnTo>
                    <a:lnTo>
                      <a:pt x="205" y="709"/>
                    </a:lnTo>
                    <a:lnTo>
                      <a:pt x="198" y="692"/>
                    </a:lnTo>
                    <a:lnTo>
                      <a:pt x="188" y="673"/>
                    </a:lnTo>
                    <a:lnTo>
                      <a:pt x="178" y="657"/>
                    </a:lnTo>
                    <a:lnTo>
                      <a:pt x="169" y="642"/>
                    </a:lnTo>
                    <a:lnTo>
                      <a:pt x="144" y="598"/>
                    </a:lnTo>
                    <a:lnTo>
                      <a:pt x="118" y="554"/>
                    </a:lnTo>
                    <a:lnTo>
                      <a:pt x="108" y="540"/>
                    </a:lnTo>
                    <a:lnTo>
                      <a:pt x="98" y="526"/>
                    </a:lnTo>
                    <a:lnTo>
                      <a:pt x="92" y="511"/>
                    </a:lnTo>
                    <a:lnTo>
                      <a:pt x="92" y="502"/>
                    </a:lnTo>
                    <a:lnTo>
                      <a:pt x="94" y="495"/>
                    </a:lnTo>
                    <a:lnTo>
                      <a:pt x="93" y="489"/>
                    </a:lnTo>
                    <a:lnTo>
                      <a:pt x="84" y="476"/>
                    </a:lnTo>
                    <a:lnTo>
                      <a:pt x="74" y="465"/>
                    </a:lnTo>
                    <a:lnTo>
                      <a:pt x="64" y="455"/>
                    </a:lnTo>
                    <a:lnTo>
                      <a:pt x="54" y="442"/>
                    </a:lnTo>
                    <a:lnTo>
                      <a:pt x="47" y="428"/>
                    </a:lnTo>
                    <a:lnTo>
                      <a:pt x="44" y="417"/>
                    </a:lnTo>
                    <a:lnTo>
                      <a:pt x="42" y="406"/>
                    </a:lnTo>
                    <a:lnTo>
                      <a:pt x="37" y="396"/>
                    </a:lnTo>
                    <a:lnTo>
                      <a:pt x="29" y="387"/>
                    </a:lnTo>
                    <a:lnTo>
                      <a:pt x="23" y="385"/>
                    </a:lnTo>
                    <a:lnTo>
                      <a:pt x="15" y="383"/>
                    </a:lnTo>
                    <a:lnTo>
                      <a:pt x="9" y="381"/>
                    </a:lnTo>
                    <a:lnTo>
                      <a:pt x="7" y="375"/>
                    </a:lnTo>
                    <a:lnTo>
                      <a:pt x="7" y="365"/>
                    </a:lnTo>
                    <a:lnTo>
                      <a:pt x="9" y="355"/>
                    </a:lnTo>
                    <a:lnTo>
                      <a:pt x="12" y="346"/>
                    </a:lnTo>
                    <a:lnTo>
                      <a:pt x="13" y="338"/>
                    </a:lnTo>
                    <a:lnTo>
                      <a:pt x="12" y="329"/>
                    </a:lnTo>
                    <a:lnTo>
                      <a:pt x="9" y="319"/>
                    </a:lnTo>
                    <a:lnTo>
                      <a:pt x="5" y="311"/>
                    </a:lnTo>
                    <a:lnTo>
                      <a:pt x="5" y="301"/>
                    </a:lnTo>
                    <a:lnTo>
                      <a:pt x="9" y="292"/>
                    </a:lnTo>
                    <a:lnTo>
                      <a:pt x="13" y="282"/>
                    </a:lnTo>
                    <a:lnTo>
                      <a:pt x="15" y="272"/>
                    </a:lnTo>
                    <a:lnTo>
                      <a:pt x="14" y="264"/>
                    </a:lnTo>
                    <a:lnTo>
                      <a:pt x="9" y="258"/>
                    </a:lnTo>
                    <a:lnTo>
                      <a:pt x="5" y="252"/>
                    </a:lnTo>
                    <a:lnTo>
                      <a:pt x="0" y="244"/>
                    </a:lnTo>
                    <a:lnTo>
                      <a:pt x="9" y="247"/>
                    </a:lnTo>
                    <a:lnTo>
                      <a:pt x="19" y="253"/>
                    </a:lnTo>
                    <a:lnTo>
                      <a:pt x="28" y="262"/>
                    </a:lnTo>
                    <a:lnTo>
                      <a:pt x="38" y="272"/>
                    </a:lnTo>
                    <a:lnTo>
                      <a:pt x="48" y="283"/>
                    </a:lnTo>
                    <a:lnTo>
                      <a:pt x="57" y="292"/>
                    </a:lnTo>
                    <a:lnTo>
                      <a:pt x="65" y="298"/>
                    </a:lnTo>
                    <a:lnTo>
                      <a:pt x="74" y="302"/>
                    </a:lnTo>
                    <a:lnTo>
                      <a:pt x="82" y="298"/>
                    </a:lnTo>
                    <a:lnTo>
                      <a:pt x="89" y="289"/>
                    </a:lnTo>
                    <a:lnTo>
                      <a:pt x="95" y="274"/>
                    </a:lnTo>
                    <a:lnTo>
                      <a:pt x="100" y="259"/>
                    </a:lnTo>
                    <a:lnTo>
                      <a:pt x="108" y="245"/>
                    </a:lnTo>
                    <a:lnTo>
                      <a:pt x="118" y="233"/>
                    </a:lnTo>
                    <a:lnTo>
                      <a:pt x="129" y="227"/>
                    </a:lnTo>
                    <a:lnTo>
                      <a:pt x="142" y="223"/>
                    </a:lnTo>
                    <a:lnTo>
                      <a:pt x="154" y="219"/>
                    </a:lnTo>
                    <a:lnTo>
                      <a:pt x="165" y="214"/>
                    </a:lnTo>
                    <a:lnTo>
                      <a:pt x="175" y="207"/>
                    </a:lnTo>
                    <a:lnTo>
                      <a:pt x="179" y="202"/>
                    </a:lnTo>
                    <a:lnTo>
                      <a:pt x="185" y="193"/>
                    </a:lnTo>
                    <a:lnTo>
                      <a:pt x="193" y="183"/>
                    </a:lnTo>
                    <a:lnTo>
                      <a:pt x="200" y="172"/>
                    </a:lnTo>
                    <a:lnTo>
                      <a:pt x="208" y="163"/>
                    </a:lnTo>
                    <a:lnTo>
                      <a:pt x="213" y="158"/>
                    </a:lnTo>
                    <a:lnTo>
                      <a:pt x="217" y="156"/>
                    </a:lnTo>
                    <a:lnTo>
                      <a:pt x="189" y="119"/>
                    </a:lnTo>
                    <a:lnTo>
                      <a:pt x="132" y="40"/>
                    </a:lnTo>
                    <a:lnTo>
                      <a:pt x="154" y="39"/>
                    </a:lnTo>
                    <a:lnTo>
                      <a:pt x="187" y="36"/>
                    </a:lnTo>
                    <a:lnTo>
                      <a:pt x="218" y="34"/>
                    </a:lnTo>
                    <a:lnTo>
                      <a:pt x="249" y="26"/>
                    </a:lnTo>
                    <a:lnTo>
                      <a:pt x="256" y="24"/>
                    </a:lnTo>
                    <a:lnTo>
                      <a:pt x="261" y="21"/>
                    </a:lnTo>
                    <a:lnTo>
                      <a:pt x="264" y="19"/>
                    </a:lnTo>
                    <a:lnTo>
                      <a:pt x="269" y="15"/>
                    </a:lnTo>
                    <a:lnTo>
                      <a:pt x="271" y="11"/>
                    </a:lnTo>
                    <a:lnTo>
                      <a:pt x="273" y="9"/>
                    </a:lnTo>
                    <a:lnTo>
                      <a:pt x="273" y="6"/>
                    </a:lnTo>
                    <a:lnTo>
                      <a:pt x="274" y="4"/>
                    </a:lnTo>
                    <a:lnTo>
                      <a:pt x="276" y="2"/>
                    </a:lnTo>
                    <a:lnTo>
                      <a:pt x="277" y="1"/>
                    </a:lnTo>
                    <a:lnTo>
                      <a:pt x="279" y="0"/>
                    </a:lnTo>
                    <a:lnTo>
                      <a:pt x="28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5" name="Freeform 1615"/>
              <p:cNvSpPr>
                <a:spLocks/>
              </p:cNvSpPr>
              <p:nvPr/>
            </p:nvSpPr>
            <p:spPr bwMode="auto">
              <a:xfrm>
                <a:off x="6348413" y="2889251"/>
                <a:ext cx="34925" cy="53975"/>
              </a:xfrm>
              <a:custGeom>
                <a:avLst/>
                <a:gdLst>
                  <a:gd name="T0" fmla="*/ 44 w 86"/>
                  <a:gd name="T1" fmla="*/ 0 h 137"/>
                  <a:gd name="T2" fmla="*/ 54 w 86"/>
                  <a:gd name="T3" fmla="*/ 8 h 137"/>
                  <a:gd name="T4" fmla="*/ 64 w 86"/>
                  <a:gd name="T5" fmla="*/ 19 h 137"/>
                  <a:gd name="T6" fmla="*/ 72 w 86"/>
                  <a:gd name="T7" fmla="*/ 30 h 137"/>
                  <a:gd name="T8" fmla="*/ 79 w 86"/>
                  <a:gd name="T9" fmla="*/ 40 h 137"/>
                  <a:gd name="T10" fmla="*/ 82 w 86"/>
                  <a:gd name="T11" fmla="*/ 49 h 137"/>
                  <a:gd name="T12" fmla="*/ 82 w 86"/>
                  <a:gd name="T13" fmla="*/ 57 h 137"/>
                  <a:gd name="T14" fmla="*/ 81 w 86"/>
                  <a:gd name="T15" fmla="*/ 63 h 137"/>
                  <a:gd name="T16" fmla="*/ 79 w 86"/>
                  <a:gd name="T17" fmla="*/ 68 h 137"/>
                  <a:gd name="T18" fmla="*/ 76 w 86"/>
                  <a:gd name="T19" fmla="*/ 74 h 137"/>
                  <a:gd name="T20" fmla="*/ 75 w 86"/>
                  <a:gd name="T21" fmla="*/ 82 h 137"/>
                  <a:gd name="T22" fmla="*/ 77 w 86"/>
                  <a:gd name="T23" fmla="*/ 93 h 137"/>
                  <a:gd name="T24" fmla="*/ 82 w 86"/>
                  <a:gd name="T25" fmla="*/ 104 h 137"/>
                  <a:gd name="T26" fmla="*/ 85 w 86"/>
                  <a:gd name="T27" fmla="*/ 116 h 137"/>
                  <a:gd name="T28" fmla="*/ 86 w 86"/>
                  <a:gd name="T29" fmla="*/ 127 h 137"/>
                  <a:gd name="T30" fmla="*/ 81 w 86"/>
                  <a:gd name="T31" fmla="*/ 137 h 137"/>
                  <a:gd name="T32" fmla="*/ 62 w 86"/>
                  <a:gd name="T33" fmla="*/ 131 h 137"/>
                  <a:gd name="T34" fmla="*/ 44 w 86"/>
                  <a:gd name="T35" fmla="*/ 123 h 137"/>
                  <a:gd name="T36" fmla="*/ 27 w 86"/>
                  <a:gd name="T37" fmla="*/ 112 h 137"/>
                  <a:gd name="T38" fmla="*/ 17 w 86"/>
                  <a:gd name="T39" fmla="*/ 101 h 137"/>
                  <a:gd name="T40" fmla="*/ 10 w 86"/>
                  <a:gd name="T41" fmla="*/ 85 h 137"/>
                  <a:gd name="T42" fmla="*/ 5 w 86"/>
                  <a:gd name="T43" fmla="*/ 68 h 137"/>
                  <a:gd name="T44" fmla="*/ 1 w 86"/>
                  <a:gd name="T45" fmla="*/ 52 h 137"/>
                  <a:gd name="T46" fmla="*/ 0 w 86"/>
                  <a:gd name="T47" fmla="*/ 45 h 137"/>
                  <a:gd name="T48" fmla="*/ 0 w 86"/>
                  <a:gd name="T49" fmla="*/ 38 h 137"/>
                  <a:gd name="T50" fmla="*/ 3 w 86"/>
                  <a:gd name="T51" fmla="*/ 32 h 137"/>
                  <a:gd name="T52" fmla="*/ 5 w 86"/>
                  <a:gd name="T53" fmla="*/ 29 h 137"/>
                  <a:gd name="T54" fmla="*/ 7 w 86"/>
                  <a:gd name="T55" fmla="*/ 27 h 137"/>
                  <a:gd name="T56" fmla="*/ 8 w 86"/>
                  <a:gd name="T57" fmla="*/ 27 h 137"/>
                  <a:gd name="T58" fmla="*/ 8 w 86"/>
                  <a:gd name="T59" fmla="*/ 28 h 137"/>
                  <a:gd name="T60" fmla="*/ 10 w 86"/>
                  <a:gd name="T61" fmla="*/ 29 h 137"/>
                  <a:gd name="T62" fmla="*/ 10 w 86"/>
                  <a:gd name="T63" fmla="*/ 32 h 137"/>
                  <a:gd name="T64" fmla="*/ 11 w 86"/>
                  <a:gd name="T65" fmla="*/ 33 h 137"/>
                  <a:gd name="T66" fmla="*/ 11 w 86"/>
                  <a:gd name="T67" fmla="*/ 35 h 137"/>
                  <a:gd name="T68" fmla="*/ 12 w 86"/>
                  <a:gd name="T69" fmla="*/ 38 h 137"/>
                  <a:gd name="T70" fmla="*/ 13 w 86"/>
                  <a:gd name="T71" fmla="*/ 39 h 137"/>
                  <a:gd name="T72" fmla="*/ 16 w 86"/>
                  <a:gd name="T73" fmla="*/ 37 h 137"/>
                  <a:gd name="T74" fmla="*/ 20 w 86"/>
                  <a:gd name="T75" fmla="*/ 29 h 137"/>
                  <a:gd name="T76" fmla="*/ 25 w 86"/>
                  <a:gd name="T77" fmla="*/ 19 h 137"/>
                  <a:gd name="T78" fmla="*/ 31 w 86"/>
                  <a:gd name="T79" fmla="*/ 9 h 137"/>
                  <a:gd name="T80" fmla="*/ 37 w 86"/>
                  <a:gd name="T81" fmla="*/ 2 h 137"/>
                  <a:gd name="T82" fmla="*/ 44 w 86"/>
                  <a:gd name="T83" fmla="*/ 0 h 1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6"/>
                  <a:gd name="T127" fmla="*/ 0 h 137"/>
                  <a:gd name="T128" fmla="*/ 86 w 86"/>
                  <a:gd name="T129" fmla="*/ 137 h 13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6" h="137">
                    <a:moveTo>
                      <a:pt x="44" y="0"/>
                    </a:moveTo>
                    <a:lnTo>
                      <a:pt x="54" y="8"/>
                    </a:lnTo>
                    <a:lnTo>
                      <a:pt x="64" y="19"/>
                    </a:lnTo>
                    <a:lnTo>
                      <a:pt x="72" y="30"/>
                    </a:lnTo>
                    <a:lnTo>
                      <a:pt x="79" y="40"/>
                    </a:lnTo>
                    <a:lnTo>
                      <a:pt x="82" y="49"/>
                    </a:lnTo>
                    <a:lnTo>
                      <a:pt x="82" y="57"/>
                    </a:lnTo>
                    <a:lnTo>
                      <a:pt x="81" y="63"/>
                    </a:lnTo>
                    <a:lnTo>
                      <a:pt x="79" y="68"/>
                    </a:lnTo>
                    <a:lnTo>
                      <a:pt x="76" y="74"/>
                    </a:lnTo>
                    <a:lnTo>
                      <a:pt x="75" y="82"/>
                    </a:lnTo>
                    <a:lnTo>
                      <a:pt x="77" y="93"/>
                    </a:lnTo>
                    <a:lnTo>
                      <a:pt x="82" y="104"/>
                    </a:lnTo>
                    <a:lnTo>
                      <a:pt x="85" y="116"/>
                    </a:lnTo>
                    <a:lnTo>
                      <a:pt x="86" y="127"/>
                    </a:lnTo>
                    <a:lnTo>
                      <a:pt x="81" y="137"/>
                    </a:lnTo>
                    <a:lnTo>
                      <a:pt x="62" y="131"/>
                    </a:lnTo>
                    <a:lnTo>
                      <a:pt x="44" y="123"/>
                    </a:lnTo>
                    <a:lnTo>
                      <a:pt x="27" y="112"/>
                    </a:lnTo>
                    <a:lnTo>
                      <a:pt x="17" y="101"/>
                    </a:lnTo>
                    <a:lnTo>
                      <a:pt x="10" y="85"/>
                    </a:lnTo>
                    <a:lnTo>
                      <a:pt x="5" y="68"/>
                    </a:lnTo>
                    <a:lnTo>
                      <a:pt x="1" y="52"/>
                    </a:lnTo>
                    <a:lnTo>
                      <a:pt x="0" y="45"/>
                    </a:lnTo>
                    <a:lnTo>
                      <a:pt x="0" y="38"/>
                    </a:lnTo>
                    <a:lnTo>
                      <a:pt x="3" y="32"/>
                    </a:lnTo>
                    <a:lnTo>
                      <a:pt x="5" y="29"/>
                    </a:lnTo>
                    <a:lnTo>
                      <a:pt x="7" y="27"/>
                    </a:lnTo>
                    <a:lnTo>
                      <a:pt x="8" y="27"/>
                    </a:lnTo>
                    <a:lnTo>
                      <a:pt x="8" y="28"/>
                    </a:lnTo>
                    <a:lnTo>
                      <a:pt x="10" y="29"/>
                    </a:lnTo>
                    <a:lnTo>
                      <a:pt x="10" y="32"/>
                    </a:lnTo>
                    <a:lnTo>
                      <a:pt x="11" y="33"/>
                    </a:lnTo>
                    <a:lnTo>
                      <a:pt x="11" y="35"/>
                    </a:lnTo>
                    <a:lnTo>
                      <a:pt x="12" y="38"/>
                    </a:lnTo>
                    <a:lnTo>
                      <a:pt x="13" y="39"/>
                    </a:lnTo>
                    <a:lnTo>
                      <a:pt x="16" y="37"/>
                    </a:lnTo>
                    <a:lnTo>
                      <a:pt x="20" y="29"/>
                    </a:lnTo>
                    <a:lnTo>
                      <a:pt x="25" y="19"/>
                    </a:lnTo>
                    <a:lnTo>
                      <a:pt x="31" y="9"/>
                    </a:lnTo>
                    <a:lnTo>
                      <a:pt x="37" y="2"/>
                    </a:lnTo>
                    <a:lnTo>
                      <a:pt x="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6" name="Freeform 1616"/>
              <p:cNvSpPr>
                <a:spLocks/>
              </p:cNvSpPr>
              <p:nvPr/>
            </p:nvSpPr>
            <p:spPr bwMode="auto">
              <a:xfrm>
                <a:off x="6738938" y="2327276"/>
                <a:ext cx="219075" cy="122238"/>
              </a:xfrm>
              <a:custGeom>
                <a:avLst/>
                <a:gdLst>
                  <a:gd name="T0" fmla="*/ 206 w 554"/>
                  <a:gd name="T1" fmla="*/ 17 h 308"/>
                  <a:gd name="T2" fmla="*/ 194 w 554"/>
                  <a:gd name="T3" fmla="*/ 22 h 308"/>
                  <a:gd name="T4" fmla="*/ 188 w 554"/>
                  <a:gd name="T5" fmla="*/ 30 h 308"/>
                  <a:gd name="T6" fmla="*/ 200 w 554"/>
                  <a:gd name="T7" fmla="*/ 37 h 308"/>
                  <a:gd name="T8" fmla="*/ 209 w 554"/>
                  <a:gd name="T9" fmla="*/ 42 h 308"/>
                  <a:gd name="T10" fmla="*/ 209 w 554"/>
                  <a:gd name="T11" fmla="*/ 60 h 308"/>
                  <a:gd name="T12" fmla="*/ 186 w 554"/>
                  <a:gd name="T13" fmla="*/ 76 h 308"/>
                  <a:gd name="T14" fmla="*/ 145 w 554"/>
                  <a:gd name="T15" fmla="*/ 62 h 308"/>
                  <a:gd name="T16" fmla="*/ 100 w 554"/>
                  <a:gd name="T17" fmla="*/ 85 h 308"/>
                  <a:gd name="T18" fmla="*/ 113 w 554"/>
                  <a:gd name="T19" fmla="*/ 98 h 308"/>
                  <a:gd name="T20" fmla="*/ 159 w 554"/>
                  <a:gd name="T21" fmla="*/ 96 h 308"/>
                  <a:gd name="T22" fmla="*/ 209 w 554"/>
                  <a:gd name="T23" fmla="*/ 106 h 308"/>
                  <a:gd name="T24" fmla="*/ 248 w 554"/>
                  <a:gd name="T25" fmla="*/ 101 h 308"/>
                  <a:gd name="T26" fmla="*/ 304 w 554"/>
                  <a:gd name="T27" fmla="*/ 114 h 308"/>
                  <a:gd name="T28" fmla="*/ 439 w 554"/>
                  <a:gd name="T29" fmla="*/ 91 h 308"/>
                  <a:gd name="T30" fmla="*/ 460 w 554"/>
                  <a:gd name="T31" fmla="*/ 118 h 308"/>
                  <a:gd name="T32" fmla="*/ 494 w 554"/>
                  <a:gd name="T33" fmla="*/ 109 h 308"/>
                  <a:gd name="T34" fmla="*/ 508 w 554"/>
                  <a:gd name="T35" fmla="*/ 129 h 308"/>
                  <a:gd name="T36" fmla="*/ 520 w 554"/>
                  <a:gd name="T37" fmla="*/ 174 h 308"/>
                  <a:gd name="T38" fmla="*/ 552 w 554"/>
                  <a:gd name="T39" fmla="*/ 214 h 308"/>
                  <a:gd name="T40" fmla="*/ 539 w 554"/>
                  <a:gd name="T41" fmla="*/ 250 h 308"/>
                  <a:gd name="T42" fmla="*/ 488 w 554"/>
                  <a:gd name="T43" fmla="*/ 263 h 308"/>
                  <a:gd name="T44" fmla="*/ 469 w 554"/>
                  <a:gd name="T45" fmla="*/ 269 h 308"/>
                  <a:gd name="T46" fmla="*/ 468 w 554"/>
                  <a:gd name="T47" fmla="*/ 261 h 308"/>
                  <a:gd name="T48" fmla="*/ 470 w 554"/>
                  <a:gd name="T49" fmla="*/ 253 h 308"/>
                  <a:gd name="T50" fmla="*/ 460 w 554"/>
                  <a:gd name="T51" fmla="*/ 252 h 308"/>
                  <a:gd name="T52" fmla="*/ 420 w 554"/>
                  <a:gd name="T53" fmla="*/ 282 h 308"/>
                  <a:gd name="T54" fmla="*/ 369 w 554"/>
                  <a:gd name="T55" fmla="*/ 304 h 308"/>
                  <a:gd name="T56" fmla="*/ 335 w 554"/>
                  <a:gd name="T57" fmla="*/ 261 h 308"/>
                  <a:gd name="T58" fmla="*/ 323 w 554"/>
                  <a:gd name="T59" fmla="*/ 225 h 308"/>
                  <a:gd name="T60" fmla="*/ 310 w 554"/>
                  <a:gd name="T61" fmla="*/ 207 h 308"/>
                  <a:gd name="T62" fmla="*/ 300 w 554"/>
                  <a:gd name="T63" fmla="*/ 210 h 308"/>
                  <a:gd name="T64" fmla="*/ 298 w 554"/>
                  <a:gd name="T65" fmla="*/ 203 h 308"/>
                  <a:gd name="T66" fmla="*/ 301 w 554"/>
                  <a:gd name="T67" fmla="*/ 173 h 308"/>
                  <a:gd name="T68" fmla="*/ 254 w 554"/>
                  <a:gd name="T69" fmla="*/ 172 h 308"/>
                  <a:gd name="T70" fmla="*/ 238 w 554"/>
                  <a:gd name="T71" fmla="*/ 202 h 308"/>
                  <a:gd name="T72" fmla="*/ 229 w 554"/>
                  <a:gd name="T73" fmla="*/ 220 h 308"/>
                  <a:gd name="T74" fmla="*/ 198 w 554"/>
                  <a:gd name="T75" fmla="*/ 227 h 308"/>
                  <a:gd name="T76" fmla="*/ 200 w 554"/>
                  <a:gd name="T77" fmla="*/ 255 h 308"/>
                  <a:gd name="T78" fmla="*/ 170 w 554"/>
                  <a:gd name="T79" fmla="*/ 264 h 308"/>
                  <a:gd name="T80" fmla="*/ 120 w 554"/>
                  <a:gd name="T81" fmla="*/ 266 h 308"/>
                  <a:gd name="T82" fmla="*/ 94 w 554"/>
                  <a:gd name="T83" fmla="*/ 259 h 308"/>
                  <a:gd name="T84" fmla="*/ 61 w 554"/>
                  <a:gd name="T85" fmla="*/ 244 h 308"/>
                  <a:gd name="T86" fmla="*/ 82 w 554"/>
                  <a:gd name="T87" fmla="*/ 175 h 308"/>
                  <a:gd name="T88" fmla="*/ 64 w 554"/>
                  <a:gd name="T89" fmla="*/ 161 h 308"/>
                  <a:gd name="T90" fmla="*/ 59 w 554"/>
                  <a:gd name="T91" fmla="*/ 155 h 308"/>
                  <a:gd name="T92" fmla="*/ 54 w 554"/>
                  <a:gd name="T93" fmla="*/ 141 h 308"/>
                  <a:gd name="T94" fmla="*/ 25 w 554"/>
                  <a:gd name="T95" fmla="*/ 140 h 308"/>
                  <a:gd name="T96" fmla="*/ 0 w 554"/>
                  <a:gd name="T97" fmla="*/ 114 h 308"/>
                  <a:gd name="T98" fmla="*/ 34 w 554"/>
                  <a:gd name="T99" fmla="*/ 90 h 308"/>
                  <a:gd name="T100" fmla="*/ 88 w 554"/>
                  <a:gd name="T101" fmla="*/ 70 h 308"/>
                  <a:gd name="T102" fmla="*/ 75 w 554"/>
                  <a:gd name="T103" fmla="*/ 60 h 308"/>
                  <a:gd name="T104" fmla="*/ 75 w 554"/>
                  <a:gd name="T105" fmla="*/ 52 h 308"/>
                  <a:gd name="T106" fmla="*/ 115 w 554"/>
                  <a:gd name="T107" fmla="*/ 26 h 308"/>
                  <a:gd name="T108" fmla="*/ 159 w 554"/>
                  <a:gd name="T109" fmla="*/ 12 h 3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54"/>
                  <a:gd name="T166" fmla="*/ 0 h 308"/>
                  <a:gd name="T167" fmla="*/ 554 w 554"/>
                  <a:gd name="T168" fmla="*/ 308 h 3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54" h="308">
                    <a:moveTo>
                      <a:pt x="186" y="0"/>
                    </a:moveTo>
                    <a:lnTo>
                      <a:pt x="193" y="2"/>
                    </a:lnTo>
                    <a:lnTo>
                      <a:pt x="199" y="9"/>
                    </a:lnTo>
                    <a:lnTo>
                      <a:pt x="206" y="17"/>
                    </a:lnTo>
                    <a:lnTo>
                      <a:pt x="204" y="19"/>
                    </a:lnTo>
                    <a:lnTo>
                      <a:pt x="200" y="19"/>
                    </a:lnTo>
                    <a:lnTo>
                      <a:pt x="196" y="20"/>
                    </a:lnTo>
                    <a:lnTo>
                      <a:pt x="194" y="22"/>
                    </a:lnTo>
                    <a:lnTo>
                      <a:pt x="190" y="24"/>
                    </a:lnTo>
                    <a:lnTo>
                      <a:pt x="189" y="26"/>
                    </a:lnTo>
                    <a:lnTo>
                      <a:pt x="188" y="27"/>
                    </a:lnTo>
                    <a:lnTo>
                      <a:pt x="188" y="30"/>
                    </a:lnTo>
                    <a:lnTo>
                      <a:pt x="189" y="32"/>
                    </a:lnTo>
                    <a:lnTo>
                      <a:pt x="193" y="35"/>
                    </a:lnTo>
                    <a:lnTo>
                      <a:pt x="196" y="37"/>
                    </a:lnTo>
                    <a:lnTo>
                      <a:pt x="200" y="37"/>
                    </a:lnTo>
                    <a:lnTo>
                      <a:pt x="203" y="39"/>
                    </a:lnTo>
                    <a:lnTo>
                      <a:pt x="205" y="40"/>
                    </a:lnTo>
                    <a:lnTo>
                      <a:pt x="208" y="41"/>
                    </a:lnTo>
                    <a:lnTo>
                      <a:pt x="209" y="42"/>
                    </a:lnTo>
                    <a:lnTo>
                      <a:pt x="210" y="44"/>
                    </a:lnTo>
                    <a:lnTo>
                      <a:pt x="210" y="47"/>
                    </a:lnTo>
                    <a:lnTo>
                      <a:pt x="210" y="52"/>
                    </a:lnTo>
                    <a:lnTo>
                      <a:pt x="209" y="60"/>
                    </a:lnTo>
                    <a:lnTo>
                      <a:pt x="206" y="67"/>
                    </a:lnTo>
                    <a:lnTo>
                      <a:pt x="201" y="74"/>
                    </a:lnTo>
                    <a:lnTo>
                      <a:pt x="194" y="77"/>
                    </a:lnTo>
                    <a:lnTo>
                      <a:pt x="186" y="76"/>
                    </a:lnTo>
                    <a:lnTo>
                      <a:pt x="179" y="71"/>
                    </a:lnTo>
                    <a:lnTo>
                      <a:pt x="173" y="66"/>
                    </a:lnTo>
                    <a:lnTo>
                      <a:pt x="160" y="62"/>
                    </a:lnTo>
                    <a:lnTo>
                      <a:pt x="145" y="62"/>
                    </a:lnTo>
                    <a:lnTo>
                      <a:pt x="131" y="66"/>
                    </a:lnTo>
                    <a:lnTo>
                      <a:pt x="118" y="71"/>
                    </a:lnTo>
                    <a:lnTo>
                      <a:pt x="106" y="79"/>
                    </a:lnTo>
                    <a:lnTo>
                      <a:pt x="100" y="85"/>
                    </a:lnTo>
                    <a:lnTo>
                      <a:pt x="98" y="90"/>
                    </a:lnTo>
                    <a:lnTo>
                      <a:pt x="100" y="94"/>
                    </a:lnTo>
                    <a:lnTo>
                      <a:pt x="106" y="96"/>
                    </a:lnTo>
                    <a:lnTo>
                      <a:pt x="113" y="98"/>
                    </a:lnTo>
                    <a:lnTo>
                      <a:pt x="120" y="98"/>
                    </a:lnTo>
                    <a:lnTo>
                      <a:pt x="126" y="98"/>
                    </a:lnTo>
                    <a:lnTo>
                      <a:pt x="144" y="96"/>
                    </a:lnTo>
                    <a:lnTo>
                      <a:pt x="159" y="96"/>
                    </a:lnTo>
                    <a:lnTo>
                      <a:pt x="174" y="99"/>
                    </a:lnTo>
                    <a:lnTo>
                      <a:pt x="189" y="106"/>
                    </a:lnTo>
                    <a:lnTo>
                      <a:pt x="199" y="109"/>
                    </a:lnTo>
                    <a:lnTo>
                      <a:pt x="209" y="106"/>
                    </a:lnTo>
                    <a:lnTo>
                      <a:pt x="219" y="103"/>
                    </a:lnTo>
                    <a:lnTo>
                      <a:pt x="229" y="98"/>
                    </a:lnTo>
                    <a:lnTo>
                      <a:pt x="238" y="96"/>
                    </a:lnTo>
                    <a:lnTo>
                      <a:pt x="248" y="101"/>
                    </a:lnTo>
                    <a:lnTo>
                      <a:pt x="259" y="109"/>
                    </a:lnTo>
                    <a:lnTo>
                      <a:pt x="274" y="113"/>
                    </a:lnTo>
                    <a:lnTo>
                      <a:pt x="289" y="114"/>
                    </a:lnTo>
                    <a:lnTo>
                      <a:pt x="304" y="114"/>
                    </a:lnTo>
                    <a:lnTo>
                      <a:pt x="318" y="114"/>
                    </a:lnTo>
                    <a:lnTo>
                      <a:pt x="359" y="110"/>
                    </a:lnTo>
                    <a:lnTo>
                      <a:pt x="399" y="103"/>
                    </a:lnTo>
                    <a:lnTo>
                      <a:pt x="439" y="91"/>
                    </a:lnTo>
                    <a:lnTo>
                      <a:pt x="442" y="105"/>
                    </a:lnTo>
                    <a:lnTo>
                      <a:pt x="447" y="113"/>
                    </a:lnTo>
                    <a:lnTo>
                      <a:pt x="453" y="116"/>
                    </a:lnTo>
                    <a:lnTo>
                      <a:pt x="460" y="118"/>
                    </a:lnTo>
                    <a:lnTo>
                      <a:pt x="469" y="116"/>
                    </a:lnTo>
                    <a:lnTo>
                      <a:pt x="478" y="113"/>
                    </a:lnTo>
                    <a:lnTo>
                      <a:pt x="487" y="110"/>
                    </a:lnTo>
                    <a:lnTo>
                      <a:pt x="494" y="109"/>
                    </a:lnTo>
                    <a:lnTo>
                      <a:pt x="502" y="109"/>
                    </a:lnTo>
                    <a:lnTo>
                      <a:pt x="505" y="111"/>
                    </a:lnTo>
                    <a:lnTo>
                      <a:pt x="508" y="118"/>
                    </a:lnTo>
                    <a:lnTo>
                      <a:pt x="508" y="129"/>
                    </a:lnTo>
                    <a:lnTo>
                      <a:pt x="507" y="141"/>
                    </a:lnTo>
                    <a:lnTo>
                      <a:pt x="507" y="154"/>
                    </a:lnTo>
                    <a:lnTo>
                      <a:pt x="512" y="164"/>
                    </a:lnTo>
                    <a:lnTo>
                      <a:pt x="520" y="174"/>
                    </a:lnTo>
                    <a:lnTo>
                      <a:pt x="532" y="183"/>
                    </a:lnTo>
                    <a:lnTo>
                      <a:pt x="540" y="192"/>
                    </a:lnTo>
                    <a:lnTo>
                      <a:pt x="547" y="200"/>
                    </a:lnTo>
                    <a:lnTo>
                      <a:pt x="552" y="214"/>
                    </a:lnTo>
                    <a:lnTo>
                      <a:pt x="554" y="228"/>
                    </a:lnTo>
                    <a:lnTo>
                      <a:pt x="550" y="242"/>
                    </a:lnTo>
                    <a:lnTo>
                      <a:pt x="545" y="248"/>
                    </a:lnTo>
                    <a:lnTo>
                      <a:pt x="539" y="250"/>
                    </a:lnTo>
                    <a:lnTo>
                      <a:pt x="532" y="250"/>
                    </a:lnTo>
                    <a:lnTo>
                      <a:pt x="524" y="250"/>
                    </a:lnTo>
                    <a:lnTo>
                      <a:pt x="505" y="254"/>
                    </a:lnTo>
                    <a:lnTo>
                      <a:pt x="488" y="263"/>
                    </a:lnTo>
                    <a:lnTo>
                      <a:pt x="485" y="264"/>
                    </a:lnTo>
                    <a:lnTo>
                      <a:pt x="480" y="267"/>
                    </a:lnTo>
                    <a:lnTo>
                      <a:pt x="474" y="268"/>
                    </a:lnTo>
                    <a:lnTo>
                      <a:pt x="469" y="269"/>
                    </a:lnTo>
                    <a:lnTo>
                      <a:pt x="465" y="269"/>
                    </a:lnTo>
                    <a:lnTo>
                      <a:pt x="465" y="266"/>
                    </a:lnTo>
                    <a:lnTo>
                      <a:pt x="467" y="263"/>
                    </a:lnTo>
                    <a:lnTo>
                      <a:pt x="468" y="261"/>
                    </a:lnTo>
                    <a:lnTo>
                      <a:pt x="469" y="258"/>
                    </a:lnTo>
                    <a:lnTo>
                      <a:pt x="470" y="257"/>
                    </a:lnTo>
                    <a:lnTo>
                      <a:pt x="470" y="254"/>
                    </a:lnTo>
                    <a:lnTo>
                      <a:pt x="470" y="253"/>
                    </a:lnTo>
                    <a:lnTo>
                      <a:pt x="470" y="252"/>
                    </a:lnTo>
                    <a:lnTo>
                      <a:pt x="468" y="250"/>
                    </a:lnTo>
                    <a:lnTo>
                      <a:pt x="465" y="250"/>
                    </a:lnTo>
                    <a:lnTo>
                      <a:pt x="460" y="252"/>
                    </a:lnTo>
                    <a:lnTo>
                      <a:pt x="452" y="255"/>
                    </a:lnTo>
                    <a:lnTo>
                      <a:pt x="444" y="264"/>
                    </a:lnTo>
                    <a:lnTo>
                      <a:pt x="438" y="271"/>
                    </a:lnTo>
                    <a:lnTo>
                      <a:pt x="420" y="282"/>
                    </a:lnTo>
                    <a:lnTo>
                      <a:pt x="403" y="293"/>
                    </a:lnTo>
                    <a:lnTo>
                      <a:pt x="386" y="304"/>
                    </a:lnTo>
                    <a:lnTo>
                      <a:pt x="378" y="308"/>
                    </a:lnTo>
                    <a:lnTo>
                      <a:pt x="369" y="304"/>
                    </a:lnTo>
                    <a:lnTo>
                      <a:pt x="360" y="297"/>
                    </a:lnTo>
                    <a:lnTo>
                      <a:pt x="351" y="287"/>
                    </a:lnTo>
                    <a:lnTo>
                      <a:pt x="343" y="274"/>
                    </a:lnTo>
                    <a:lnTo>
                      <a:pt x="335" y="261"/>
                    </a:lnTo>
                    <a:lnTo>
                      <a:pt x="330" y="249"/>
                    </a:lnTo>
                    <a:lnTo>
                      <a:pt x="326" y="242"/>
                    </a:lnTo>
                    <a:lnTo>
                      <a:pt x="324" y="235"/>
                    </a:lnTo>
                    <a:lnTo>
                      <a:pt x="323" y="225"/>
                    </a:lnTo>
                    <a:lnTo>
                      <a:pt x="320" y="217"/>
                    </a:lnTo>
                    <a:lnTo>
                      <a:pt x="318" y="209"/>
                    </a:lnTo>
                    <a:lnTo>
                      <a:pt x="313" y="205"/>
                    </a:lnTo>
                    <a:lnTo>
                      <a:pt x="310" y="207"/>
                    </a:lnTo>
                    <a:lnTo>
                      <a:pt x="308" y="207"/>
                    </a:lnTo>
                    <a:lnTo>
                      <a:pt x="305" y="208"/>
                    </a:lnTo>
                    <a:lnTo>
                      <a:pt x="303" y="209"/>
                    </a:lnTo>
                    <a:lnTo>
                      <a:pt x="300" y="210"/>
                    </a:lnTo>
                    <a:lnTo>
                      <a:pt x="299" y="212"/>
                    </a:lnTo>
                    <a:lnTo>
                      <a:pt x="298" y="212"/>
                    </a:lnTo>
                    <a:lnTo>
                      <a:pt x="296" y="208"/>
                    </a:lnTo>
                    <a:lnTo>
                      <a:pt x="298" y="203"/>
                    </a:lnTo>
                    <a:lnTo>
                      <a:pt x="300" y="195"/>
                    </a:lnTo>
                    <a:lnTo>
                      <a:pt x="303" y="188"/>
                    </a:lnTo>
                    <a:lnTo>
                      <a:pt x="304" y="180"/>
                    </a:lnTo>
                    <a:lnTo>
                      <a:pt x="301" y="173"/>
                    </a:lnTo>
                    <a:lnTo>
                      <a:pt x="294" y="166"/>
                    </a:lnTo>
                    <a:lnTo>
                      <a:pt x="281" y="164"/>
                    </a:lnTo>
                    <a:lnTo>
                      <a:pt x="268" y="165"/>
                    </a:lnTo>
                    <a:lnTo>
                      <a:pt x="254" y="172"/>
                    </a:lnTo>
                    <a:lnTo>
                      <a:pt x="244" y="182"/>
                    </a:lnTo>
                    <a:lnTo>
                      <a:pt x="238" y="193"/>
                    </a:lnTo>
                    <a:lnTo>
                      <a:pt x="238" y="197"/>
                    </a:lnTo>
                    <a:lnTo>
                      <a:pt x="238" y="202"/>
                    </a:lnTo>
                    <a:lnTo>
                      <a:pt x="236" y="208"/>
                    </a:lnTo>
                    <a:lnTo>
                      <a:pt x="235" y="214"/>
                    </a:lnTo>
                    <a:lnTo>
                      <a:pt x="233" y="219"/>
                    </a:lnTo>
                    <a:lnTo>
                      <a:pt x="229" y="220"/>
                    </a:lnTo>
                    <a:lnTo>
                      <a:pt x="223" y="219"/>
                    </a:lnTo>
                    <a:lnTo>
                      <a:pt x="214" y="217"/>
                    </a:lnTo>
                    <a:lnTo>
                      <a:pt x="205" y="220"/>
                    </a:lnTo>
                    <a:lnTo>
                      <a:pt x="198" y="227"/>
                    </a:lnTo>
                    <a:lnTo>
                      <a:pt x="195" y="235"/>
                    </a:lnTo>
                    <a:lnTo>
                      <a:pt x="196" y="243"/>
                    </a:lnTo>
                    <a:lnTo>
                      <a:pt x="199" y="249"/>
                    </a:lnTo>
                    <a:lnTo>
                      <a:pt x="200" y="255"/>
                    </a:lnTo>
                    <a:lnTo>
                      <a:pt x="200" y="261"/>
                    </a:lnTo>
                    <a:lnTo>
                      <a:pt x="195" y="264"/>
                    </a:lnTo>
                    <a:lnTo>
                      <a:pt x="184" y="266"/>
                    </a:lnTo>
                    <a:lnTo>
                      <a:pt x="170" y="264"/>
                    </a:lnTo>
                    <a:lnTo>
                      <a:pt x="158" y="263"/>
                    </a:lnTo>
                    <a:lnTo>
                      <a:pt x="146" y="261"/>
                    </a:lnTo>
                    <a:lnTo>
                      <a:pt x="134" y="261"/>
                    </a:lnTo>
                    <a:lnTo>
                      <a:pt x="120" y="266"/>
                    </a:lnTo>
                    <a:lnTo>
                      <a:pt x="111" y="268"/>
                    </a:lnTo>
                    <a:lnTo>
                      <a:pt x="104" y="269"/>
                    </a:lnTo>
                    <a:lnTo>
                      <a:pt x="98" y="267"/>
                    </a:lnTo>
                    <a:lnTo>
                      <a:pt x="94" y="259"/>
                    </a:lnTo>
                    <a:lnTo>
                      <a:pt x="89" y="249"/>
                    </a:lnTo>
                    <a:lnTo>
                      <a:pt x="81" y="244"/>
                    </a:lnTo>
                    <a:lnTo>
                      <a:pt x="71" y="243"/>
                    </a:lnTo>
                    <a:lnTo>
                      <a:pt x="61" y="244"/>
                    </a:lnTo>
                    <a:lnTo>
                      <a:pt x="64" y="223"/>
                    </a:lnTo>
                    <a:lnTo>
                      <a:pt x="70" y="203"/>
                    </a:lnTo>
                    <a:lnTo>
                      <a:pt x="80" y="184"/>
                    </a:lnTo>
                    <a:lnTo>
                      <a:pt x="82" y="175"/>
                    </a:lnTo>
                    <a:lnTo>
                      <a:pt x="82" y="169"/>
                    </a:lnTo>
                    <a:lnTo>
                      <a:pt x="79" y="165"/>
                    </a:lnTo>
                    <a:lnTo>
                      <a:pt x="70" y="163"/>
                    </a:lnTo>
                    <a:lnTo>
                      <a:pt x="64" y="161"/>
                    </a:lnTo>
                    <a:lnTo>
                      <a:pt x="60" y="161"/>
                    </a:lnTo>
                    <a:lnTo>
                      <a:pt x="59" y="160"/>
                    </a:lnTo>
                    <a:lnTo>
                      <a:pt x="57" y="158"/>
                    </a:lnTo>
                    <a:lnTo>
                      <a:pt x="59" y="155"/>
                    </a:lnTo>
                    <a:lnTo>
                      <a:pt x="59" y="153"/>
                    </a:lnTo>
                    <a:lnTo>
                      <a:pt x="61" y="149"/>
                    </a:lnTo>
                    <a:lnTo>
                      <a:pt x="60" y="144"/>
                    </a:lnTo>
                    <a:lnTo>
                      <a:pt x="54" y="141"/>
                    </a:lnTo>
                    <a:lnTo>
                      <a:pt x="45" y="140"/>
                    </a:lnTo>
                    <a:lnTo>
                      <a:pt x="36" y="140"/>
                    </a:lnTo>
                    <a:lnTo>
                      <a:pt x="29" y="140"/>
                    </a:lnTo>
                    <a:lnTo>
                      <a:pt x="25" y="140"/>
                    </a:lnTo>
                    <a:lnTo>
                      <a:pt x="11" y="136"/>
                    </a:lnTo>
                    <a:lnTo>
                      <a:pt x="4" y="130"/>
                    </a:lnTo>
                    <a:lnTo>
                      <a:pt x="0" y="123"/>
                    </a:lnTo>
                    <a:lnTo>
                      <a:pt x="0" y="114"/>
                    </a:lnTo>
                    <a:lnTo>
                      <a:pt x="4" y="105"/>
                    </a:lnTo>
                    <a:lnTo>
                      <a:pt x="11" y="99"/>
                    </a:lnTo>
                    <a:lnTo>
                      <a:pt x="21" y="93"/>
                    </a:lnTo>
                    <a:lnTo>
                      <a:pt x="34" y="90"/>
                    </a:lnTo>
                    <a:lnTo>
                      <a:pt x="47" y="89"/>
                    </a:lnTo>
                    <a:lnTo>
                      <a:pt x="62" y="85"/>
                    </a:lnTo>
                    <a:lnTo>
                      <a:pt x="76" y="80"/>
                    </a:lnTo>
                    <a:lnTo>
                      <a:pt x="88" y="70"/>
                    </a:lnTo>
                    <a:lnTo>
                      <a:pt x="89" y="65"/>
                    </a:lnTo>
                    <a:lnTo>
                      <a:pt x="88" y="62"/>
                    </a:lnTo>
                    <a:lnTo>
                      <a:pt x="81" y="60"/>
                    </a:lnTo>
                    <a:lnTo>
                      <a:pt x="75" y="60"/>
                    </a:lnTo>
                    <a:lnTo>
                      <a:pt x="67" y="60"/>
                    </a:lnTo>
                    <a:lnTo>
                      <a:pt x="62" y="60"/>
                    </a:lnTo>
                    <a:lnTo>
                      <a:pt x="59" y="60"/>
                    </a:lnTo>
                    <a:lnTo>
                      <a:pt x="75" y="52"/>
                    </a:lnTo>
                    <a:lnTo>
                      <a:pt x="88" y="44"/>
                    </a:lnTo>
                    <a:lnTo>
                      <a:pt x="98" y="32"/>
                    </a:lnTo>
                    <a:lnTo>
                      <a:pt x="106" y="17"/>
                    </a:lnTo>
                    <a:lnTo>
                      <a:pt x="115" y="26"/>
                    </a:lnTo>
                    <a:lnTo>
                      <a:pt x="126" y="27"/>
                    </a:lnTo>
                    <a:lnTo>
                      <a:pt x="138" y="25"/>
                    </a:lnTo>
                    <a:lnTo>
                      <a:pt x="149" y="20"/>
                    </a:lnTo>
                    <a:lnTo>
                      <a:pt x="159" y="12"/>
                    </a:lnTo>
                    <a:lnTo>
                      <a:pt x="169" y="6"/>
                    </a:lnTo>
                    <a:lnTo>
                      <a:pt x="179" y="0"/>
                    </a:lnTo>
                    <a:lnTo>
                      <a:pt x="18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8" name="Group 1681"/>
            <p:cNvGrpSpPr>
              <a:grpSpLocks/>
            </p:cNvGrpSpPr>
            <p:nvPr/>
          </p:nvGrpSpPr>
          <p:grpSpPr bwMode="auto">
            <a:xfrm>
              <a:off x="3646918" y="1706486"/>
              <a:ext cx="2110851" cy="3009017"/>
              <a:chOff x="3498851" y="1917701"/>
              <a:chExt cx="2143125" cy="3030537"/>
            </a:xfrm>
            <a:grpFill/>
          </p:grpSpPr>
          <p:sp>
            <p:nvSpPr>
              <p:cNvPr id="59" name="Freeform 1621"/>
              <p:cNvSpPr>
                <a:spLocks/>
              </p:cNvSpPr>
              <p:nvPr/>
            </p:nvSpPr>
            <p:spPr bwMode="auto">
              <a:xfrm>
                <a:off x="4708526" y="2506663"/>
                <a:ext cx="514350" cy="808038"/>
              </a:xfrm>
              <a:custGeom>
                <a:avLst/>
                <a:gdLst>
                  <a:gd name="T0" fmla="*/ 575 w 648"/>
                  <a:gd name="T1" fmla="*/ 39 h 1019"/>
                  <a:gd name="T2" fmla="*/ 594 w 648"/>
                  <a:gd name="T3" fmla="*/ 89 h 1019"/>
                  <a:gd name="T4" fmla="*/ 592 w 648"/>
                  <a:gd name="T5" fmla="*/ 138 h 1019"/>
                  <a:gd name="T6" fmla="*/ 604 w 648"/>
                  <a:gd name="T7" fmla="*/ 199 h 1019"/>
                  <a:gd name="T8" fmla="*/ 614 w 648"/>
                  <a:gd name="T9" fmla="*/ 206 h 1019"/>
                  <a:gd name="T10" fmla="*/ 626 w 648"/>
                  <a:gd name="T11" fmla="*/ 215 h 1019"/>
                  <a:gd name="T12" fmla="*/ 632 w 648"/>
                  <a:gd name="T13" fmla="*/ 220 h 1019"/>
                  <a:gd name="T14" fmla="*/ 638 w 648"/>
                  <a:gd name="T15" fmla="*/ 217 h 1019"/>
                  <a:gd name="T16" fmla="*/ 646 w 648"/>
                  <a:gd name="T17" fmla="*/ 231 h 1019"/>
                  <a:gd name="T18" fmla="*/ 627 w 648"/>
                  <a:gd name="T19" fmla="*/ 267 h 1019"/>
                  <a:gd name="T20" fmla="*/ 590 w 648"/>
                  <a:gd name="T21" fmla="*/ 336 h 1019"/>
                  <a:gd name="T22" fmla="*/ 570 w 648"/>
                  <a:gd name="T23" fmla="*/ 484 h 1019"/>
                  <a:gd name="T24" fmla="*/ 533 w 648"/>
                  <a:gd name="T25" fmla="*/ 585 h 1019"/>
                  <a:gd name="T26" fmla="*/ 511 w 648"/>
                  <a:gd name="T27" fmla="*/ 657 h 1019"/>
                  <a:gd name="T28" fmla="*/ 500 w 648"/>
                  <a:gd name="T29" fmla="*/ 745 h 1019"/>
                  <a:gd name="T30" fmla="*/ 485 w 648"/>
                  <a:gd name="T31" fmla="*/ 759 h 1019"/>
                  <a:gd name="T32" fmla="*/ 466 w 648"/>
                  <a:gd name="T33" fmla="*/ 789 h 1019"/>
                  <a:gd name="T34" fmla="*/ 476 w 648"/>
                  <a:gd name="T35" fmla="*/ 798 h 1019"/>
                  <a:gd name="T36" fmla="*/ 514 w 648"/>
                  <a:gd name="T37" fmla="*/ 838 h 1019"/>
                  <a:gd name="T38" fmla="*/ 543 w 648"/>
                  <a:gd name="T39" fmla="*/ 892 h 1019"/>
                  <a:gd name="T40" fmla="*/ 576 w 648"/>
                  <a:gd name="T41" fmla="*/ 937 h 1019"/>
                  <a:gd name="T42" fmla="*/ 567 w 648"/>
                  <a:gd name="T43" fmla="*/ 975 h 1019"/>
                  <a:gd name="T44" fmla="*/ 543 w 648"/>
                  <a:gd name="T45" fmla="*/ 971 h 1019"/>
                  <a:gd name="T46" fmla="*/ 495 w 648"/>
                  <a:gd name="T47" fmla="*/ 1000 h 1019"/>
                  <a:gd name="T48" fmla="*/ 429 w 648"/>
                  <a:gd name="T49" fmla="*/ 1014 h 1019"/>
                  <a:gd name="T50" fmla="*/ 376 w 648"/>
                  <a:gd name="T51" fmla="*/ 1014 h 1019"/>
                  <a:gd name="T52" fmla="*/ 340 w 648"/>
                  <a:gd name="T53" fmla="*/ 983 h 1019"/>
                  <a:gd name="T54" fmla="*/ 308 w 648"/>
                  <a:gd name="T55" fmla="*/ 979 h 1019"/>
                  <a:gd name="T56" fmla="*/ 268 w 648"/>
                  <a:gd name="T57" fmla="*/ 972 h 1019"/>
                  <a:gd name="T58" fmla="*/ 244 w 648"/>
                  <a:gd name="T59" fmla="*/ 946 h 1019"/>
                  <a:gd name="T60" fmla="*/ 224 w 648"/>
                  <a:gd name="T61" fmla="*/ 911 h 1019"/>
                  <a:gd name="T62" fmla="*/ 207 w 648"/>
                  <a:gd name="T63" fmla="*/ 872 h 1019"/>
                  <a:gd name="T64" fmla="*/ 197 w 648"/>
                  <a:gd name="T65" fmla="*/ 856 h 1019"/>
                  <a:gd name="T66" fmla="*/ 171 w 648"/>
                  <a:gd name="T67" fmla="*/ 824 h 1019"/>
                  <a:gd name="T68" fmla="*/ 157 w 648"/>
                  <a:gd name="T69" fmla="*/ 794 h 1019"/>
                  <a:gd name="T70" fmla="*/ 132 w 648"/>
                  <a:gd name="T71" fmla="*/ 774 h 1019"/>
                  <a:gd name="T72" fmla="*/ 111 w 648"/>
                  <a:gd name="T73" fmla="*/ 756 h 1019"/>
                  <a:gd name="T74" fmla="*/ 103 w 648"/>
                  <a:gd name="T75" fmla="*/ 732 h 1019"/>
                  <a:gd name="T76" fmla="*/ 79 w 648"/>
                  <a:gd name="T77" fmla="*/ 716 h 1019"/>
                  <a:gd name="T78" fmla="*/ 88 w 648"/>
                  <a:gd name="T79" fmla="*/ 680 h 1019"/>
                  <a:gd name="T80" fmla="*/ 79 w 648"/>
                  <a:gd name="T81" fmla="*/ 666 h 1019"/>
                  <a:gd name="T82" fmla="*/ 67 w 648"/>
                  <a:gd name="T83" fmla="*/ 642 h 1019"/>
                  <a:gd name="T84" fmla="*/ 60 w 648"/>
                  <a:gd name="T85" fmla="*/ 608 h 1019"/>
                  <a:gd name="T86" fmla="*/ 50 w 648"/>
                  <a:gd name="T87" fmla="*/ 597 h 1019"/>
                  <a:gd name="T88" fmla="*/ 43 w 648"/>
                  <a:gd name="T89" fmla="*/ 566 h 1019"/>
                  <a:gd name="T90" fmla="*/ 33 w 648"/>
                  <a:gd name="T91" fmla="*/ 535 h 1019"/>
                  <a:gd name="T92" fmla="*/ 38 w 648"/>
                  <a:gd name="T93" fmla="*/ 531 h 1019"/>
                  <a:gd name="T94" fmla="*/ 24 w 648"/>
                  <a:gd name="T95" fmla="*/ 521 h 1019"/>
                  <a:gd name="T96" fmla="*/ 0 w 648"/>
                  <a:gd name="T97" fmla="*/ 514 h 1019"/>
                  <a:gd name="T98" fmla="*/ 15 w 648"/>
                  <a:gd name="T99" fmla="*/ 477 h 1019"/>
                  <a:gd name="T100" fmla="*/ 23 w 648"/>
                  <a:gd name="T101" fmla="*/ 439 h 1019"/>
                  <a:gd name="T102" fmla="*/ 24 w 648"/>
                  <a:gd name="T103" fmla="*/ 419 h 1019"/>
                  <a:gd name="T104" fmla="*/ 50 w 648"/>
                  <a:gd name="T105" fmla="*/ 358 h 1019"/>
                  <a:gd name="T106" fmla="*/ 69 w 648"/>
                  <a:gd name="T107" fmla="*/ 357 h 1019"/>
                  <a:gd name="T108" fmla="*/ 81 w 648"/>
                  <a:gd name="T109" fmla="*/ 335 h 1019"/>
                  <a:gd name="T110" fmla="*/ 101 w 648"/>
                  <a:gd name="T111" fmla="*/ 28 h 1019"/>
                  <a:gd name="T112" fmla="*/ 484 w 648"/>
                  <a:gd name="T113" fmla="*/ 30 h 1019"/>
                  <a:gd name="T114" fmla="*/ 508 w 648"/>
                  <a:gd name="T115" fmla="*/ 31 h 1019"/>
                  <a:gd name="T116" fmla="*/ 503 w 648"/>
                  <a:gd name="T117" fmla="*/ 23 h 1019"/>
                  <a:gd name="T118" fmla="*/ 515 w 648"/>
                  <a:gd name="T119" fmla="*/ 18 h 1019"/>
                  <a:gd name="T120" fmla="*/ 536 w 648"/>
                  <a:gd name="T121" fmla="*/ 5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48"/>
                  <a:gd name="T184" fmla="*/ 0 h 1019"/>
                  <a:gd name="T185" fmla="*/ 648 w 648"/>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48" h="1019">
                    <a:moveTo>
                      <a:pt x="540" y="0"/>
                    </a:moveTo>
                    <a:lnTo>
                      <a:pt x="554" y="15"/>
                    </a:lnTo>
                    <a:lnTo>
                      <a:pt x="570" y="29"/>
                    </a:lnTo>
                    <a:lnTo>
                      <a:pt x="575" y="34"/>
                    </a:lnTo>
                    <a:lnTo>
                      <a:pt x="575" y="39"/>
                    </a:lnTo>
                    <a:lnTo>
                      <a:pt x="575" y="45"/>
                    </a:lnTo>
                    <a:lnTo>
                      <a:pt x="576" y="51"/>
                    </a:lnTo>
                    <a:lnTo>
                      <a:pt x="581" y="65"/>
                    </a:lnTo>
                    <a:lnTo>
                      <a:pt x="588" y="76"/>
                    </a:lnTo>
                    <a:lnTo>
                      <a:pt x="594" y="89"/>
                    </a:lnTo>
                    <a:lnTo>
                      <a:pt x="596" y="96"/>
                    </a:lnTo>
                    <a:lnTo>
                      <a:pt x="596" y="101"/>
                    </a:lnTo>
                    <a:lnTo>
                      <a:pt x="595" y="105"/>
                    </a:lnTo>
                    <a:lnTo>
                      <a:pt x="592" y="112"/>
                    </a:lnTo>
                    <a:lnTo>
                      <a:pt x="592" y="138"/>
                    </a:lnTo>
                    <a:lnTo>
                      <a:pt x="595" y="164"/>
                    </a:lnTo>
                    <a:lnTo>
                      <a:pt x="601" y="189"/>
                    </a:lnTo>
                    <a:lnTo>
                      <a:pt x="602" y="193"/>
                    </a:lnTo>
                    <a:lnTo>
                      <a:pt x="603" y="196"/>
                    </a:lnTo>
                    <a:lnTo>
                      <a:pt x="604" y="199"/>
                    </a:lnTo>
                    <a:lnTo>
                      <a:pt x="605" y="203"/>
                    </a:lnTo>
                    <a:lnTo>
                      <a:pt x="607" y="206"/>
                    </a:lnTo>
                    <a:lnTo>
                      <a:pt x="610" y="208"/>
                    </a:lnTo>
                    <a:lnTo>
                      <a:pt x="612" y="208"/>
                    </a:lnTo>
                    <a:lnTo>
                      <a:pt x="614" y="206"/>
                    </a:lnTo>
                    <a:lnTo>
                      <a:pt x="617" y="206"/>
                    </a:lnTo>
                    <a:lnTo>
                      <a:pt x="620" y="206"/>
                    </a:lnTo>
                    <a:lnTo>
                      <a:pt x="622" y="209"/>
                    </a:lnTo>
                    <a:lnTo>
                      <a:pt x="625" y="212"/>
                    </a:lnTo>
                    <a:lnTo>
                      <a:pt x="626" y="215"/>
                    </a:lnTo>
                    <a:lnTo>
                      <a:pt x="628" y="218"/>
                    </a:lnTo>
                    <a:lnTo>
                      <a:pt x="629" y="220"/>
                    </a:lnTo>
                    <a:lnTo>
                      <a:pt x="631" y="220"/>
                    </a:lnTo>
                    <a:lnTo>
                      <a:pt x="632" y="220"/>
                    </a:lnTo>
                    <a:lnTo>
                      <a:pt x="632" y="219"/>
                    </a:lnTo>
                    <a:lnTo>
                      <a:pt x="633" y="218"/>
                    </a:lnTo>
                    <a:lnTo>
                      <a:pt x="634" y="217"/>
                    </a:lnTo>
                    <a:lnTo>
                      <a:pt x="635" y="216"/>
                    </a:lnTo>
                    <a:lnTo>
                      <a:pt x="638" y="217"/>
                    </a:lnTo>
                    <a:lnTo>
                      <a:pt x="640" y="219"/>
                    </a:lnTo>
                    <a:lnTo>
                      <a:pt x="641" y="222"/>
                    </a:lnTo>
                    <a:lnTo>
                      <a:pt x="643" y="225"/>
                    </a:lnTo>
                    <a:lnTo>
                      <a:pt x="644" y="228"/>
                    </a:lnTo>
                    <a:lnTo>
                      <a:pt x="646" y="231"/>
                    </a:lnTo>
                    <a:lnTo>
                      <a:pt x="647" y="233"/>
                    </a:lnTo>
                    <a:lnTo>
                      <a:pt x="648" y="241"/>
                    </a:lnTo>
                    <a:lnTo>
                      <a:pt x="643" y="248"/>
                    </a:lnTo>
                    <a:lnTo>
                      <a:pt x="639" y="255"/>
                    </a:lnTo>
                    <a:lnTo>
                      <a:pt x="627" y="267"/>
                    </a:lnTo>
                    <a:lnTo>
                      <a:pt x="614" y="276"/>
                    </a:lnTo>
                    <a:lnTo>
                      <a:pt x="604" y="288"/>
                    </a:lnTo>
                    <a:lnTo>
                      <a:pt x="597" y="303"/>
                    </a:lnTo>
                    <a:lnTo>
                      <a:pt x="592" y="319"/>
                    </a:lnTo>
                    <a:lnTo>
                      <a:pt x="590" y="336"/>
                    </a:lnTo>
                    <a:lnTo>
                      <a:pt x="589" y="353"/>
                    </a:lnTo>
                    <a:lnTo>
                      <a:pt x="587" y="369"/>
                    </a:lnTo>
                    <a:lnTo>
                      <a:pt x="581" y="412"/>
                    </a:lnTo>
                    <a:lnTo>
                      <a:pt x="575" y="455"/>
                    </a:lnTo>
                    <a:lnTo>
                      <a:pt x="570" y="484"/>
                    </a:lnTo>
                    <a:lnTo>
                      <a:pt x="561" y="512"/>
                    </a:lnTo>
                    <a:lnTo>
                      <a:pt x="547" y="537"/>
                    </a:lnTo>
                    <a:lnTo>
                      <a:pt x="540" y="552"/>
                    </a:lnTo>
                    <a:lnTo>
                      <a:pt x="536" y="568"/>
                    </a:lnTo>
                    <a:lnTo>
                      <a:pt x="533" y="585"/>
                    </a:lnTo>
                    <a:lnTo>
                      <a:pt x="530" y="602"/>
                    </a:lnTo>
                    <a:lnTo>
                      <a:pt x="524" y="614"/>
                    </a:lnTo>
                    <a:lnTo>
                      <a:pt x="518" y="623"/>
                    </a:lnTo>
                    <a:lnTo>
                      <a:pt x="514" y="636"/>
                    </a:lnTo>
                    <a:lnTo>
                      <a:pt x="511" y="657"/>
                    </a:lnTo>
                    <a:lnTo>
                      <a:pt x="510" y="678"/>
                    </a:lnTo>
                    <a:lnTo>
                      <a:pt x="510" y="698"/>
                    </a:lnTo>
                    <a:lnTo>
                      <a:pt x="508" y="719"/>
                    </a:lnTo>
                    <a:lnTo>
                      <a:pt x="502" y="740"/>
                    </a:lnTo>
                    <a:lnTo>
                      <a:pt x="500" y="745"/>
                    </a:lnTo>
                    <a:lnTo>
                      <a:pt x="498" y="749"/>
                    </a:lnTo>
                    <a:lnTo>
                      <a:pt x="493" y="754"/>
                    </a:lnTo>
                    <a:lnTo>
                      <a:pt x="488" y="758"/>
                    </a:lnTo>
                    <a:lnTo>
                      <a:pt x="487" y="758"/>
                    </a:lnTo>
                    <a:lnTo>
                      <a:pt x="485" y="759"/>
                    </a:lnTo>
                    <a:lnTo>
                      <a:pt x="481" y="759"/>
                    </a:lnTo>
                    <a:lnTo>
                      <a:pt x="479" y="760"/>
                    </a:lnTo>
                    <a:lnTo>
                      <a:pt x="477" y="760"/>
                    </a:lnTo>
                    <a:lnTo>
                      <a:pt x="476" y="761"/>
                    </a:lnTo>
                    <a:lnTo>
                      <a:pt x="466" y="789"/>
                    </a:lnTo>
                    <a:lnTo>
                      <a:pt x="466" y="790"/>
                    </a:lnTo>
                    <a:lnTo>
                      <a:pt x="467" y="792"/>
                    </a:lnTo>
                    <a:lnTo>
                      <a:pt x="470" y="794"/>
                    </a:lnTo>
                    <a:lnTo>
                      <a:pt x="472" y="796"/>
                    </a:lnTo>
                    <a:lnTo>
                      <a:pt x="476" y="798"/>
                    </a:lnTo>
                    <a:lnTo>
                      <a:pt x="478" y="799"/>
                    </a:lnTo>
                    <a:lnTo>
                      <a:pt x="480" y="802"/>
                    </a:lnTo>
                    <a:lnTo>
                      <a:pt x="481" y="803"/>
                    </a:lnTo>
                    <a:lnTo>
                      <a:pt x="499" y="819"/>
                    </a:lnTo>
                    <a:lnTo>
                      <a:pt x="514" y="838"/>
                    </a:lnTo>
                    <a:lnTo>
                      <a:pt x="518" y="849"/>
                    </a:lnTo>
                    <a:lnTo>
                      <a:pt x="523" y="861"/>
                    </a:lnTo>
                    <a:lnTo>
                      <a:pt x="528" y="871"/>
                    </a:lnTo>
                    <a:lnTo>
                      <a:pt x="535" y="882"/>
                    </a:lnTo>
                    <a:lnTo>
                      <a:pt x="543" y="892"/>
                    </a:lnTo>
                    <a:lnTo>
                      <a:pt x="548" y="904"/>
                    </a:lnTo>
                    <a:lnTo>
                      <a:pt x="554" y="913"/>
                    </a:lnTo>
                    <a:lnTo>
                      <a:pt x="561" y="921"/>
                    </a:lnTo>
                    <a:lnTo>
                      <a:pt x="568" y="929"/>
                    </a:lnTo>
                    <a:lnTo>
                      <a:pt x="576" y="937"/>
                    </a:lnTo>
                    <a:lnTo>
                      <a:pt x="581" y="947"/>
                    </a:lnTo>
                    <a:lnTo>
                      <a:pt x="581" y="956"/>
                    </a:lnTo>
                    <a:lnTo>
                      <a:pt x="576" y="965"/>
                    </a:lnTo>
                    <a:lnTo>
                      <a:pt x="570" y="972"/>
                    </a:lnTo>
                    <a:lnTo>
                      <a:pt x="567" y="975"/>
                    </a:lnTo>
                    <a:lnTo>
                      <a:pt x="563" y="977"/>
                    </a:lnTo>
                    <a:lnTo>
                      <a:pt x="560" y="978"/>
                    </a:lnTo>
                    <a:lnTo>
                      <a:pt x="557" y="978"/>
                    </a:lnTo>
                    <a:lnTo>
                      <a:pt x="553" y="976"/>
                    </a:lnTo>
                    <a:lnTo>
                      <a:pt x="543" y="971"/>
                    </a:lnTo>
                    <a:lnTo>
                      <a:pt x="535" y="970"/>
                    </a:lnTo>
                    <a:lnTo>
                      <a:pt x="526" y="972"/>
                    </a:lnTo>
                    <a:lnTo>
                      <a:pt x="516" y="979"/>
                    </a:lnTo>
                    <a:lnTo>
                      <a:pt x="506" y="990"/>
                    </a:lnTo>
                    <a:lnTo>
                      <a:pt x="495" y="1000"/>
                    </a:lnTo>
                    <a:lnTo>
                      <a:pt x="484" y="1009"/>
                    </a:lnTo>
                    <a:lnTo>
                      <a:pt x="471" y="1016"/>
                    </a:lnTo>
                    <a:lnTo>
                      <a:pt x="457" y="1019"/>
                    </a:lnTo>
                    <a:lnTo>
                      <a:pt x="443" y="1018"/>
                    </a:lnTo>
                    <a:lnTo>
                      <a:pt x="429" y="1014"/>
                    </a:lnTo>
                    <a:lnTo>
                      <a:pt x="416" y="1012"/>
                    </a:lnTo>
                    <a:lnTo>
                      <a:pt x="405" y="1013"/>
                    </a:lnTo>
                    <a:lnTo>
                      <a:pt x="393" y="1018"/>
                    </a:lnTo>
                    <a:lnTo>
                      <a:pt x="385" y="1018"/>
                    </a:lnTo>
                    <a:lnTo>
                      <a:pt x="376" y="1014"/>
                    </a:lnTo>
                    <a:lnTo>
                      <a:pt x="367" y="1008"/>
                    </a:lnTo>
                    <a:lnTo>
                      <a:pt x="359" y="1001"/>
                    </a:lnTo>
                    <a:lnTo>
                      <a:pt x="352" y="993"/>
                    </a:lnTo>
                    <a:lnTo>
                      <a:pt x="346" y="989"/>
                    </a:lnTo>
                    <a:lnTo>
                      <a:pt x="340" y="983"/>
                    </a:lnTo>
                    <a:lnTo>
                      <a:pt x="334" y="977"/>
                    </a:lnTo>
                    <a:lnTo>
                      <a:pt x="327" y="973"/>
                    </a:lnTo>
                    <a:lnTo>
                      <a:pt x="320" y="972"/>
                    </a:lnTo>
                    <a:lnTo>
                      <a:pt x="313" y="977"/>
                    </a:lnTo>
                    <a:lnTo>
                      <a:pt x="308" y="979"/>
                    </a:lnTo>
                    <a:lnTo>
                      <a:pt x="298" y="979"/>
                    </a:lnTo>
                    <a:lnTo>
                      <a:pt x="289" y="978"/>
                    </a:lnTo>
                    <a:lnTo>
                      <a:pt x="281" y="979"/>
                    </a:lnTo>
                    <a:lnTo>
                      <a:pt x="274" y="978"/>
                    </a:lnTo>
                    <a:lnTo>
                      <a:pt x="268" y="972"/>
                    </a:lnTo>
                    <a:lnTo>
                      <a:pt x="263" y="965"/>
                    </a:lnTo>
                    <a:lnTo>
                      <a:pt x="257" y="961"/>
                    </a:lnTo>
                    <a:lnTo>
                      <a:pt x="252" y="956"/>
                    </a:lnTo>
                    <a:lnTo>
                      <a:pt x="248" y="951"/>
                    </a:lnTo>
                    <a:lnTo>
                      <a:pt x="244" y="946"/>
                    </a:lnTo>
                    <a:lnTo>
                      <a:pt x="242" y="937"/>
                    </a:lnTo>
                    <a:lnTo>
                      <a:pt x="238" y="929"/>
                    </a:lnTo>
                    <a:lnTo>
                      <a:pt x="232" y="924"/>
                    </a:lnTo>
                    <a:lnTo>
                      <a:pt x="227" y="917"/>
                    </a:lnTo>
                    <a:lnTo>
                      <a:pt x="224" y="911"/>
                    </a:lnTo>
                    <a:lnTo>
                      <a:pt x="223" y="903"/>
                    </a:lnTo>
                    <a:lnTo>
                      <a:pt x="221" y="895"/>
                    </a:lnTo>
                    <a:lnTo>
                      <a:pt x="216" y="884"/>
                    </a:lnTo>
                    <a:lnTo>
                      <a:pt x="209" y="875"/>
                    </a:lnTo>
                    <a:lnTo>
                      <a:pt x="207" y="872"/>
                    </a:lnTo>
                    <a:lnTo>
                      <a:pt x="205" y="871"/>
                    </a:lnTo>
                    <a:lnTo>
                      <a:pt x="202" y="870"/>
                    </a:lnTo>
                    <a:lnTo>
                      <a:pt x="201" y="868"/>
                    </a:lnTo>
                    <a:lnTo>
                      <a:pt x="199" y="864"/>
                    </a:lnTo>
                    <a:lnTo>
                      <a:pt x="197" y="856"/>
                    </a:lnTo>
                    <a:lnTo>
                      <a:pt x="194" y="848"/>
                    </a:lnTo>
                    <a:lnTo>
                      <a:pt x="190" y="841"/>
                    </a:lnTo>
                    <a:lnTo>
                      <a:pt x="183" y="837"/>
                    </a:lnTo>
                    <a:lnTo>
                      <a:pt x="176" y="832"/>
                    </a:lnTo>
                    <a:lnTo>
                      <a:pt x="171" y="824"/>
                    </a:lnTo>
                    <a:lnTo>
                      <a:pt x="165" y="816"/>
                    </a:lnTo>
                    <a:lnTo>
                      <a:pt x="161" y="809"/>
                    </a:lnTo>
                    <a:lnTo>
                      <a:pt x="157" y="804"/>
                    </a:lnTo>
                    <a:lnTo>
                      <a:pt x="157" y="798"/>
                    </a:lnTo>
                    <a:lnTo>
                      <a:pt x="157" y="794"/>
                    </a:lnTo>
                    <a:lnTo>
                      <a:pt x="156" y="789"/>
                    </a:lnTo>
                    <a:lnTo>
                      <a:pt x="151" y="785"/>
                    </a:lnTo>
                    <a:lnTo>
                      <a:pt x="143" y="782"/>
                    </a:lnTo>
                    <a:lnTo>
                      <a:pt x="136" y="779"/>
                    </a:lnTo>
                    <a:lnTo>
                      <a:pt x="132" y="774"/>
                    </a:lnTo>
                    <a:lnTo>
                      <a:pt x="131" y="768"/>
                    </a:lnTo>
                    <a:lnTo>
                      <a:pt x="131" y="765"/>
                    </a:lnTo>
                    <a:lnTo>
                      <a:pt x="125" y="761"/>
                    </a:lnTo>
                    <a:lnTo>
                      <a:pt x="118" y="759"/>
                    </a:lnTo>
                    <a:lnTo>
                      <a:pt x="111" y="756"/>
                    </a:lnTo>
                    <a:lnTo>
                      <a:pt x="106" y="754"/>
                    </a:lnTo>
                    <a:lnTo>
                      <a:pt x="104" y="749"/>
                    </a:lnTo>
                    <a:lnTo>
                      <a:pt x="104" y="744"/>
                    </a:lnTo>
                    <a:lnTo>
                      <a:pt x="105" y="738"/>
                    </a:lnTo>
                    <a:lnTo>
                      <a:pt x="103" y="732"/>
                    </a:lnTo>
                    <a:lnTo>
                      <a:pt x="99" y="729"/>
                    </a:lnTo>
                    <a:lnTo>
                      <a:pt x="94" y="726"/>
                    </a:lnTo>
                    <a:lnTo>
                      <a:pt x="88" y="724"/>
                    </a:lnTo>
                    <a:lnTo>
                      <a:pt x="82" y="720"/>
                    </a:lnTo>
                    <a:lnTo>
                      <a:pt x="79" y="716"/>
                    </a:lnTo>
                    <a:lnTo>
                      <a:pt x="79" y="710"/>
                    </a:lnTo>
                    <a:lnTo>
                      <a:pt x="82" y="703"/>
                    </a:lnTo>
                    <a:lnTo>
                      <a:pt x="86" y="695"/>
                    </a:lnTo>
                    <a:lnTo>
                      <a:pt x="88" y="687"/>
                    </a:lnTo>
                    <a:lnTo>
                      <a:pt x="88" y="680"/>
                    </a:lnTo>
                    <a:lnTo>
                      <a:pt x="86" y="676"/>
                    </a:lnTo>
                    <a:lnTo>
                      <a:pt x="83" y="674"/>
                    </a:lnTo>
                    <a:lnTo>
                      <a:pt x="82" y="672"/>
                    </a:lnTo>
                    <a:lnTo>
                      <a:pt x="80" y="669"/>
                    </a:lnTo>
                    <a:lnTo>
                      <a:pt x="79" y="666"/>
                    </a:lnTo>
                    <a:lnTo>
                      <a:pt x="79" y="664"/>
                    </a:lnTo>
                    <a:lnTo>
                      <a:pt x="77" y="660"/>
                    </a:lnTo>
                    <a:lnTo>
                      <a:pt x="77" y="657"/>
                    </a:lnTo>
                    <a:lnTo>
                      <a:pt x="73" y="649"/>
                    </a:lnTo>
                    <a:lnTo>
                      <a:pt x="67" y="642"/>
                    </a:lnTo>
                    <a:lnTo>
                      <a:pt x="62" y="635"/>
                    </a:lnTo>
                    <a:lnTo>
                      <a:pt x="59" y="625"/>
                    </a:lnTo>
                    <a:lnTo>
                      <a:pt x="59" y="614"/>
                    </a:lnTo>
                    <a:lnTo>
                      <a:pt x="60" y="611"/>
                    </a:lnTo>
                    <a:lnTo>
                      <a:pt x="60" y="608"/>
                    </a:lnTo>
                    <a:lnTo>
                      <a:pt x="59" y="606"/>
                    </a:lnTo>
                    <a:lnTo>
                      <a:pt x="58" y="603"/>
                    </a:lnTo>
                    <a:lnTo>
                      <a:pt x="55" y="601"/>
                    </a:lnTo>
                    <a:lnTo>
                      <a:pt x="52" y="599"/>
                    </a:lnTo>
                    <a:lnTo>
                      <a:pt x="50" y="597"/>
                    </a:lnTo>
                    <a:lnTo>
                      <a:pt x="47" y="595"/>
                    </a:lnTo>
                    <a:lnTo>
                      <a:pt x="46" y="593"/>
                    </a:lnTo>
                    <a:lnTo>
                      <a:pt x="46" y="588"/>
                    </a:lnTo>
                    <a:lnTo>
                      <a:pt x="45" y="578"/>
                    </a:lnTo>
                    <a:lnTo>
                      <a:pt x="43" y="566"/>
                    </a:lnTo>
                    <a:lnTo>
                      <a:pt x="39" y="557"/>
                    </a:lnTo>
                    <a:lnTo>
                      <a:pt x="35" y="548"/>
                    </a:lnTo>
                    <a:lnTo>
                      <a:pt x="32" y="538"/>
                    </a:lnTo>
                    <a:lnTo>
                      <a:pt x="33" y="536"/>
                    </a:lnTo>
                    <a:lnTo>
                      <a:pt x="33" y="535"/>
                    </a:lnTo>
                    <a:lnTo>
                      <a:pt x="35" y="534"/>
                    </a:lnTo>
                    <a:lnTo>
                      <a:pt x="36" y="534"/>
                    </a:lnTo>
                    <a:lnTo>
                      <a:pt x="37" y="533"/>
                    </a:lnTo>
                    <a:lnTo>
                      <a:pt x="38" y="531"/>
                    </a:lnTo>
                    <a:lnTo>
                      <a:pt x="37" y="530"/>
                    </a:lnTo>
                    <a:lnTo>
                      <a:pt x="37" y="528"/>
                    </a:lnTo>
                    <a:lnTo>
                      <a:pt x="35" y="526"/>
                    </a:lnTo>
                    <a:lnTo>
                      <a:pt x="29" y="521"/>
                    </a:lnTo>
                    <a:lnTo>
                      <a:pt x="24" y="521"/>
                    </a:lnTo>
                    <a:lnTo>
                      <a:pt x="18" y="523"/>
                    </a:lnTo>
                    <a:lnTo>
                      <a:pt x="13" y="526"/>
                    </a:lnTo>
                    <a:lnTo>
                      <a:pt x="7" y="526"/>
                    </a:lnTo>
                    <a:lnTo>
                      <a:pt x="2" y="521"/>
                    </a:lnTo>
                    <a:lnTo>
                      <a:pt x="0" y="514"/>
                    </a:lnTo>
                    <a:lnTo>
                      <a:pt x="0" y="505"/>
                    </a:lnTo>
                    <a:lnTo>
                      <a:pt x="1" y="497"/>
                    </a:lnTo>
                    <a:lnTo>
                      <a:pt x="3" y="490"/>
                    </a:lnTo>
                    <a:lnTo>
                      <a:pt x="8" y="484"/>
                    </a:lnTo>
                    <a:lnTo>
                      <a:pt x="15" y="477"/>
                    </a:lnTo>
                    <a:lnTo>
                      <a:pt x="17" y="470"/>
                    </a:lnTo>
                    <a:lnTo>
                      <a:pt x="18" y="462"/>
                    </a:lnTo>
                    <a:lnTo>
                      <a:pt x="23" y="454"/>
                    </a:lnTo>
                    <a:lnTo>
                      <a:pt x="25" y="445"/>
                    </a:lnTo>
                    <a:lnTo>
                      <a:pt x="23" y="439"/>
                    </a:lnTo>
                    <a:lnTo>
                      <a:pt x="21" y="436"/>
                    </a:lnTo>
                    <a:lnTo>
                      <a:pt x="20" y="434"/>
                    </a:lnTo>
                    <a:lnTo>
                      <a:pt x="20" y="432"/>
                    </a:lnTo>
                    <a:lnTo>
                      <a:pt x="21" y="428"/>
                    </a:lnTo>
                    <a:lnTo>
                      <a:pt x="24" y="419"/>
                    </a:lnTo>
                    <a:lnTo>
                      <a:pt x="25" y="407"/>
                    </a:lnTo>
                    <a:lnTo>
                      <a:pt x="28" y="393"/>
                    </a:lnTo>
                    <a:lnTo>
                      <a:pt x="33" y="382"/>
                    </a:lnTo>
                    <a:lnTo>
                      <a:pt x="42" y="370"/>
                    </a:lnTo>
                    <a:lnTo>
                      <a:pt x="50" y="358"/>
                    </a:lnTo>
                    <a:lnTo>
                      <a:pt x="54" y="354"/>
                    </a:lnTo>
                    <a:lnTo>
                      <a:pt x="58" y="351"/>
                    </a:lnTo>
                    <a:lnTo>
                      <a:pt x="61" y="354"/>
                    </a:lnTo>
                    <a:lnTo>
                      <a:pt x="65" y="355"/>
                    </a:lnTo>
                    <a:lnTo>
                      <a:pt x="69" y="357"/>
                    </a:lnTo>
                    <a:lnTo>
                      <a:pt x="76" y="356"/>
                    </a:lnTo>
                    <a:lnTo>
                      <a:pt x="80" y="354"/>
                    </a:lnTo>
                    <a:lnTo>
                      <a:pt x="82" y="348"/>
                    </a:lnTo>
                    <a:lnTo>
                      <a:pt x="82" y="341"/>
                    </a:lnTo>
                    <a:lnTo>
                      <a:pt x="81" y="335"/>
                    </a:lnTo>
                    <a:lnTo>
                      <a:pt x="81" y="329"/>
                    </a:lnTo>
                    <a:lnTo>
                      <a:pt x="79" y="255"/>
                    </a:lnTo>
                    <a:lnTo>
                      <a:pt x="76" y="145"/>
                    </a:lnTo>
                    <a:lnTo>
                      <a:pt x="106" y="145"/>
                    </a:lnTo>
                    <a:lnTo>
                      <a:pt x="101" y="28"/>
                    </a:lnTo>
                    <a:lnTo>
                      <a:pt x="325" y="28"/>
                    </a:lnTo>
                    <a:lnTo>
                      <a:pt x="452" y="28"/>
                    </a:lnTo>
                    <a:lnTo>
                      <a:pt x="476" y="28"/>
                    </a:lnTo>
                    <a:lnTo>
                      <a:pt x="478" y="28"/>
                    </a:lnTo>
                    <a:lnTo>
                      <a:pt x="484" y="30"/>
                    </a:lnTo>
                    <a:lnTo>
                      <a:pt x="489" y="32"/>
                    </a:lnTo>
                    <a:lnTo>
                      <a:pt x="496" y="35"/>
                    </a:lnTo>
                    <a:lnTo>
                      <a:pt x="502" y="35"/>
                    </a:lnTo>
                    <a:lnTo>
                      <a:pt x="506" y="35"/>
                    </a:lnTo>
                    <a:lnTo>
                      <a:pt x="508" y="31"/>
                    </a:lnTo>
                    <a:lnTo>
                      <a:pt x="508" y="30"/>
                    </a:lnTo>
                    <a:lnTo>
                      <a:pt x="507" y="28"/>
                    </a:lnTo>
                    <a:lnTo>
                      <a:pt x="506" y="27"/>
                    </a:lnTo>
                    <a:lnTo>
                      <a:pt x="504" y="24"/>
                    </a:lnTo>
                    <a:lnTo>
                      <a:pt x="503" y="23"/>
                    </a:lnTo>
                    <a:lnTo>
                      <a:pt x="503" y="22"/>
                    </a:lnTo>
                    <a:lnTo>
                      <a:pt x="508" y="21"/>
                    </a:lnTo>
                    <a:lnTo>
                      <a:pt x="511" y="20"/>
                    </a:lnTo>
                    <a:lnTo>
                      <a:pt x="515" y="18"/>
                    </a:lnTo>
                    <a:lnTo>
                      <a:pt x="518" y="16"/>
                    </a:lnTo>
                    <a:lnTo>
                      <a:pt x="521" y="13"/>
                    </a:lnTo>
                    <a:lnTo>
                      <a:pt x="525" y="7"/>
                    </a:lnTo>
                    <a:lnTo>
                      <a:pt x="531" y="6"/>
                    </a:lnTo>
                    <a:lnTo>
                      <a:pt x="536" y="5"/>
                    </a:lnTo>
                    <a:lnTo>
                      <a:pt x="5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0" name="Freeform 1622"/>
              <p:cNvSpPr>
                <a:spLocks/>
              </p:cNvSpPr>
              <p:nvPr/>
            </p:nvSpPr>
            <p:spPr bwMode="auto">
              <a:xfrm>
                <a:off x="4956176" y="3578226"/>
                <a:ext cx="60325" cy="101600"/>
              </a:xfrm>
              <a:custGeom>
                <a:avLst/>
                <a:gdLst>
                  <a:gd name="T0" fmla="*/ 37 w 77"/>
                  <a:gd name="T1" fmla="*/ 0 h 128"/>
                  <a:gd name="T2" fmla="*/ 41 w 77"/>
                  <a:gd name="T3" fmla="*/ 0 h 128"/>
                  <a:gd name="T4" fmla="*/ 44 w 77"/>
                  <a:gd name="T5" fmla="*/ 0 h 128"/>
                  <a:gd name="T6" fmla="*/ 46 w 77"/>
                  <a:gd name="T7" fmla="*/ 2 h 128"/>
                  <a:gd name="T8" fmla="*/ 50 w 77"/>
                  <a:gd name="T9" fmla="*/ 3 h 128"/>
                  <a:gd name="T10" fmla="*/ 52 w 77"/>
                  <a:gd name="T11" fmla="*/ 4 h 128"/>
                  <a:gd name="T12" fmla="*/ 55 w 77"/>
                  <a:gd name="T13" fmla="*/ 5 h 128"/>
                  <a:gd name="T14" fmla="*/ 55 w 77"/>
                  <a:gd name="T15" fmla="*/ 7 h 128"/>
                  <a:gd name="T16" fmla="*/ 55 w 77"/>
                  <a:gd name="T17" fmla="*/ 10 h 128"/>
                  <a:gd name="T18" fmla="*/ 52 w 77"/>
                  <a:gd name="T19" fmla="*/ 17 h 128"/>
                  <a:gd name="T20" fmla="*/ 53 w 77"/>
                  <a:gd name="T21" fmla="*/ 20 h 128"/>
                  <a:gd name="T22" fmla="*/ 57 w 77"/>
                  <a:gd name="T23" fmla="*/ 24 h 128"/>
                  <a:gd name="T24" fmla="*/ 62 w 77"/>
                  <a:gd name="T25" fmla="*/ 25 h 128"/>
                  <a:gd name="T26" fmla="*/ 67 w 77"/>
                  <a:gd name="T27" fmla="*/ 27 h 128"/>
                  <a:gd name="T28" fmla="*/ 73 w 77"/>
                  <a:gd name="T29" fmla="*/ 29 h 128"/>
                  <a:gd name="T30" fmla="*/ 77 w 77"/>
                  <a:gd name="T31" fmla="*/ 34 h 128"/>
                  <a:gd name="T32" fmla="*/ 77 w 77"/>
                  <a:gd name="T33" fmla="*/ 40 h 128"/>
                  <a:gd name="T34" fmla="*/ 75 w 77"/>
                  <a:gd name="T35" fmla="*/ 48 h 128"/>
                  <a:gd name="T36" fmla="*/ 72 w 77"/>
                  <a:gd name="T37" fmla="*/ 55 h 128"/>
                  <a:gd name="T38" fmla="*/ 70 w 77"/>
                  <a:gd name="T39" fmla="*/ 62 h 128"/>
                  <a:gd name="T40" fmla="*/ 67 w 77"/>
                  <a:gd name="T41" fmla="*/ 68 h 128"/>
                  <a:gd name="T42" fmla="*/ 64 w 77"/>
                  <a:gd name="T43" fmla="*/ 85 h 128"/>
                  <a:gd name="T44" fmla="*/ 57 w 77"/>
                  <a:gd name="T45" fmla="*/ 100 h 128"/>
                  <a:gd name="T46" fmla="*/ 46 w 77"/>
                  <a:gd name="T47" fmla="*/ 115 h 128"/>
                  <a:gd name="T48" fmla="*/ 35 w 77"/>
                  <a:gd name="T49" fmla="*/ 128 h 128"/>
                  <a:gd name="T50" fmla="*/ 28 w 77"/>
                  <a:gd name="T51" fmla="*/ 111 h 128"/>
                  <a:gd name="T52" fmla="*/ 23 w 77"/>
                  <a:gd name="T53" fmla="*/ 92 h 128"/>
                  <a:gd name="T54" fmla="*/ 23 w 77"/>
                  <a:gd name="T55" fmla="*/ 90 h 128"/>
                  <a:gd name="T56" fmla="*/ 22 w 77"/>
                  <a:gd name="T57" fmla="*/ 87 h 128"/>
                  <a:gd name="T58" fmla="*/ 21 w 77"/>
                  <a:gd name="T59" fmla="*/ 87 h 128"/>
                  <a:gd name="T60" fmla="*/ 19 w 77"/>
                  <a:gd name="T61" fmla="*/ 87 h 128"/>
                  <a:gd name="T62" fmla="*/ 16 w 77"/>
                  <a:gd name="T63" fmla="*/ 87 h 128"/>
                  <a:gd name="T64" fmla="*/ 15 w 77"/>
                  <a:gd name="T65" fmla="*/ 85 h 128"/>
                  <a:gd name="T66" fmla="*/ 13 w 77"/>
                  <a:gd name="T67" fmla="*/ 83 h 128"/>
                  <a:gd name="T68" fmla="*/ 12 w 77"/>
                  <a:gd name="T69" fmla="*/ 80 h 128"/>
                  <a:gd name="T70" fmla="*/ 11 w 77"/>
                  <a:gd name="T71" fmla="*/ 78 h 128"/>
                  <a:gd name="T72" fmla="*/ 11 w 77"/>
                  <a:gd name="T73" fmla="*/ 76 h 128"/>
                  <a:gd name="T74" fmla="*/ 4 w 77"/>
                  <a:gd name="T75" fmla="*/ 50 h 128"/>
                  <a:gd name="T76" fmla="*/ 0 w 77"/>
                  <a:gd name="T77" fmla="*/ 31 h 128"/>
                  <a:gd name="T78" fmla="*/ 0 w 77"/>
                  <a:gd name="T79" fmla="*/ 27 h 128"/>
                  <a:gd name="T80" fmla="*/ 0 w 77"/>
                  <a:gd name="T81" fmla="*/ 25 h 128"/>
                  <a:gd name="T82" fmla="*/ 1 w 77"/>
                  <a:gd name="T83" fmla="*/ 22 h 128"/>
                  <a:gd name="T84" fmla="*/ 4 w 77"/>
                  <a:gd name="T85" fmla="*/ 22 h 128"/>
                  <a:gd name="T86" fmla="*/ 6 w 77"/>
                  <a:gd name="T87" fmla="*/ 21 h 128"/>
                  <a:gd name="T88" fmla="*/ 9 w 77"/>
                  <a:gd name="T89" fmla="*/ 21 h 128"/>
                  <a:gd name="T90" fmla="*/ 13 w 77"/>
                  <a:gd name="T91" fmla="*/ 21 h 128"/>
                  <a:gd name="T92" fmla="*/ 16 w 77"/>
                  <a:gd name="T93" fmla="*/ 22 h 128"/>
                  <a:gd name="T94" fmla="*/ 19 w 77"/>
                  <a:gd name="T95" fmla="*/ 22 h 128"/>
                  <a:gd name="T96" fmla="*/ 21 w 77"/>
                  <a:gd name="T97" fmla="*/ 24 h 128"/>
                  <a:gd name="T98" fmla="*/ 23 w 77"/>
                  <a:gd name="T99" fmla="*/ 25 h 128"/>
                  <a:gd name="T100" fmla="*/ 24 w 77"/>
                  <a:gd name="T101" fmla="*/ 25 h 128"/>
                  <a:gd name="T102" fmla="*/ 26 w 77"/>
                  <a:gd name="T103" fmla="*/ 25 h 128"/>
                  <a:gd name="T104" fmla="*/ 27 w 77"/>
                  <a:gd name="T105" fmla="*/ 25 h 128"/>
                  <a:gd name="T106" fmla="*/ 27 w 77"/>
                  <a:gd name="T107" fmla="*/ 22 h 128"/>
                  <a:gd name="T108" fmla="*/ 27 w 77"/>
                  <a:gd name="T109" fmla="*/ 19 h 128"/>
                  <a:gd name="T110" fmla="*/ 27 w 77"/>
                  <a:gd name="T111" fmla="*/ 14 h 128"/>
                  <a:gd name="T112" fmla="*/ 27 w 77"/>
                  <a:gd name="T113" fmla="*/ 10 h 128"/>
                  <a:gd name="T114" fmla="*/ 28 w 77"/>
                  <a:gd name="T115" fmla="*/ 6 h 128"/>
                  <a:gd name="T116" fmla="*/ 30 w 77"/>
                  <a:gd name="T117" fmla="*/ 3 h 128"/>
                  <a:gd name="T118" fmla="*/ 33 w 77"/>
                  <a:gd name="T119" fmla="*/ 2 h 128"/>
                  <a:gd name="T120" fmla="*/ 37 w 77"/>
                  <a:gd name="T121" fmla="*/ 0 h 1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7"/>
                  <a:gd name="T184" fmla="*/ 0 h 128"/>
                  <a:gd name="T185" fmla="*/ 77 w 77"/>
                  <a:gd name="T186" fmla="*/ 128 h 1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7" h="128">
                    <a:moveTo>
                      <a:pt x="37" y="0"/>
                    </a:moveTo>
                    <a:lnTo>
                      <a:pt x="41" y="0"/>
                    </a:lnTo>
                    <a:lnTo>
                      <a:pt x="44" y="0"/>
                    </a:lnTo>
                    <a:lnTo>
                      <a:pt x="46" y="2"/>
                    </a:lnTo>
                    <a:lnTo>
                      <a:pt x="50" y="3"/>
                    </a:lnTo>
                    <a:lnTo>
                      <a:pt x="52" y="4"/>
                    </a:lnTo>
                    <a:lnTo>
                      <a:pt x="55" y="5"/>
                    </a:lnTo>
                    <a:lnTo>
                      <a:pt x="55" y="7"/>
                    </a:lnTo>
                    <a:lnTo>
                      <a:pt x="55" y="10"/>
                    </a:lnTo>
                    <a:lnTo>
                      <a:pt x="52" y="17"/>
                    </a:lnTo>
                    <a:lnTo>
                      <a:pt x="53" y="20"/>
                    </a:lnTo>
                    <a:lnTo>
                      <a:pt x="57" y="24"/>
                    </a:lnTo>
                    <a:lnTo>
                      <a:pt x="62" y="25"/>
                    </a:lnTo>
                    <a:lnTo>
                      <a:pt x="67" y="27"/>
                    </a:lnTo>
                    <a:lnTo>
                      <a:pt x="73" y="29"/>
                    </a:lnTo>
                    <a:lnTo>
                      <a:pt x="77" y="34"/>
                    </a:lnTo>
                    <a:lnTo>
                      <a:pt x="77" y="40"/>
                    </a:lnTo>
                    <a:lnTo>
                      <a:pt x="75" y="48"/>
                    </a:lnTo>
                    <a:lnTo>
                      <a:pt x="72" y="55"/>
                    </a:lnTo>
                    <a:lnTo>
                      <a:pt x="70" y="62"/>
                    </a:lnTo>
                    <a:lnTo>
                      <a:pt x="67" y="68"/>
                    </a:lnTo>
                    <a:lnTo>
                      <a:pt x="64" y="85"/>
                    </a:lnTo>
                    <a:lnTo>
                      <a:pt x="57" y="100"/>
                    </a:lnTo>
                    <a:lnTo>
                      <a:pt x="46" y="115"/>
                    </a:lnTo>
                    <a:lnTo>
                      <a:pt x="35" y="128"/>
                    </a:lnTo>
                    <a:lnTo>
                      <a:pt x="28" y="111"/>
                    </a:lnTo>
                    <a:lnTo>
                      <a:pt x="23" y="92"/>
                    </a:lnTo>
                    <a:lnTo>
                      <a:pt x="23" y="90"/>
                    </a:lnTo>
                    <a:lnTo>
                      <a:pt x="22" y="87"/>
                    </a:lnTo>
                    <a:lnTo>
                      <a:pt x="21" y="87"/>
                    </a:lnTo>
                    <a:lnTo>
                      <a:pt x="19" y="87"/>
                    </a:lnTo>
                    <a:lnTo>
                      <a:pt x="16" y="87"/>
                    </a:lnTo>
                    <a:lnTo>
                      <a:pt x="15" y="85"/>
                    </a:lnTo>
                    <a:lnTo>
                      <a:pt x="13" y="83"/>
                    </a:lnTo>
                    <a:lnTo>
                      <a:pt x="12" y="80"/>
                    </a:lnTo>
                    <a:lnTo>
                      <a:pt x="11" y="78"/>
                    </a:lnTo>
                    <a:lnTo>
                      <a:pt x="11" y="76"/>
                    </a:lnTo>
                    <a:lnTo>
                      <a:pt x="4" y="50"/>
                    </a:lnTo>
                    <a:lnTo>
                      <a:pt x="0" y="31"/>
                    </a:lnTo>
                    <a:lnTo>
                      <a:pt x="0" y="27"/>
                    </a:lnTo>
                    <a:lnTo>
                      <a:pt x="0" y="25"/>
                    </a:lnTo>
                    <a:lnTo>
                      <a:pt x="1" y="22"/>
                    </a:lnTo>
                    <a:lnTo>
                      <a:pt x="4" y="22"/>
                    </a:lnTo>
                    <a:lnTo>
                      <a:pt x="6" y="21"/>
                    </a:lnTo>
                    <a:lnTo>
                      <a:pt x="9" y="21"/>
                    </a:lnTo>
                    <a:lnTo>
                      <a:pt x="13" y="21"/>
                    </a:lnTo>
                    <a:lnTo>
                      <a:pt x="16" y="22"/>
                    </a:lnTo>
                    <a:lnTo>
                      <a:pt x="19" y="22"/>
                    </a:lnTo>
                    <a:lnTo>
                      <a:pt x="21" y="24"/>
                    </a:lnTo>
                    <a:lnTo>
                      <a:pt x="23" y="25"/>
                    </a:lnTo>
                    <a:lnTo>
                      <a:pt x="24" y="25"/>
                    </a:lnTo>
                    <a:lnTo>
                      <a:pt x="26" y="25"/>
                    </a:lnTo>
                    <a:lnTo>
                      <a:pt x="27" y="25"/>
                    </a:lnTo>
                    <a:lnTo>
                      <a:pt x="27" y="22"/>
                    </a:lnTo>
                    <a:lnTo>
                      <a:pt x="27" y="19"/>
                    </a:lnTo>
                    <a:lnTo>
                      <a:pt x="27" y="14"/>
                    </a:lnTo>
                    <a:lnTo>
                      <a:pt x="27" y="10"/>
                    </a:lnTo>
                    <a:lnTo>
                      <a:pt x="28" y="6"/>
                    </a:lnTo>
                    <a:lnTo>
                      <a:pt x="30" y="3"/>
                    </a:lnTo>
                    <a:lnTo>
                      <a:pt x="33" y="2"/>
                    </a:lnTo>
                    <a:lnTo>
                      <a:pt x="3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1" name="Freeform 1623"/>
              <p:cNvSpPr>
                <a:spLocks/>
              </p:cNvSpPr>
              <p:nvPr/>
            </p:nvSpPr>
            <p:spPr bwMode="auto">
              <a:xfrm>
                <a:off x="4976813" y="3297238"/>
                <a:ext cx="168275" cy="225425"/>
              </a:xfrm>
              <a:custGeom>
                <a:avLst/>
                <a:gdLst>
                  <a:gd name="T0" fmla="*/ 173 w 212"/>
                  <a:gd name="T1" fmla="*/ 18 h 283"/>
                  <a:gd name="T2" fmla="*/ 185 w 212"/>
                  <a:gd name="T3" fmla="*/ 52 h 283"/>
                  <a:gd name="T4" fmla="*/ 199 w 212"/>
                  <a:gd name="T5" fmla="*/ 66 h 283"/>
                  <a:gd name="T6" fmla="*/ 200 w 212"/>
                  <a:gd name="T7" fmla="*/ 88 h 283"/>
                  <a:gd name="T8" fmla="*/ 212 w 212"/>
                  <a:gd name="T9" fmla="*/ 117 h 283"/>
                  <a:gd name="T10" fmla="*/ 203 w 212"/>
                  <a:gd name="T11" fmla="*/ 149 h 283"/>
                  <a:gd name="T12" fmla="*/ 206 w 212"/>
                  <a:gd name="T13" fmla="*/ 170 h 283"/>
                  <a:gd name="T14" fmla="*/ 199 w 212"/>
                  <a:gd name="T15" fmla="*/ 177 h 283"/>
                  <a:gd name="T16" fmla="*/ 192 w 212"/>
                  <a:gd name="T17" fmla="*/ 180 h 283"/>
                  <a:gd name="T18" fmla="*/ 171 w 212"/>
                  <a:gd name="T19" fmla="*/ 217 h 283"/>
                  <a:gd name="T20" fmla="*/ 164 w 212"/>
                  <a:gd name="T21" fmla="*/ 217 h 283"/>
                  <a:gd name="T22" fmla="*/ 158 w 212"/>
                  <a:gd name="T23" fmla="*/ 218 h 283"/>
                  <a:gd name="T24" fmla="*/ 157 w 212"/>
                  <a:gd name="T25" fmla="*/ 214 h 283"/>
                  <a:gd name="T26" fmla="*/ 154 w 212"/>
                  <a:gd name="T27" fmla="*/ 211 h 283"/>
                  <a:gd name="T28" fmla="*/ 146 w 212"/>
                  <a:gd name="T29" fmla="*/ 217 h 283"/>
                  <a:gd name="T30" fmla="*/ 138 w 212"/>
                  <a:gd name="T31" fmla="*/ 220 h 283"/>
                  <a:gd name="T32" fmla="*/ 132 w 212"/>
                  <a:gd name="T33" fmla="*/ 219 h 283"/>
                  <a:gd name="T34" fmla="*/ 126 w 212"/>
                  <a:gd name="T35" fmla="*/ 221 h 283"/>
                  <a:gd name="T36" fmla="*/ 119 w 212"/>
                  <a:gd name="T37" fmla="*/ 221 h 283"/>
                  <a:gd name="T38" fmla="*/ 113 w 212"/>
                  <a:gd name="T39" fmla="*/ 222 h 283"/>
                  <a:gd name="T40" fmla="*/ 111 w 212"/>
                  <a:gd name="T41" fmla="*/ 226 h 283"/>
                  <a:gd name="T42" fmla="*/ 113 w 212"/>
                  <a:gd name="T43" fmla="*/ 233 h 283"/>
                  <a:gd name="T44" fmla="*/ 109 w 212"/>
                  <a:gd name="T45" fmla="*/ 238 h 283"/>
                  <a:gd name="T46" fmla="*/ 103 w 212"/>
                  <a:gd name="T47" fmla="*/ 244 h 283"/>
                  <a:gd name="T48" fmla="*/ 97 w 212"/>
                  <a:gd name="T49" fmla="*/ 255 h 283"/>
                  <a:gd name="T50" fmla="*/ 94 w 212"/>
                  <a:gd name="T51" fmla="*/ 264 h 283"/>
                  <a:gd name="T52" fmla="*/ 89 w 212"/>
                  <a:gd name="T53" fmla="*/ 272 h 283"/>
                  <a:gd name="T54" fmla="*/ 66 w 212"/>
                  <a:gd name="T55" fmla="*/ 273 h 283"/>
                  <a:gd name="T56" fmla="*/ 53 w 212"/>
                  <a:gd name="T57" fmla="*/ 267 h 283"/>
                  <a:gd name="T58" fmla="*/ 47 w 212"/>
                  <a:gd name="T59" fmla="*/ 270 h 283"/>
                  <a:gd name="T60" fmla="*/ 40 w 212"/>
                  <a:gd name="T61" fmla="*/ 276 h 283"/>
                  <a:gd name="T62" fmla="*/ 35 w 212"/>
                  <a:gd name="T63" fmla="*/ 278 h 283"/>
                  <a:gd name="T64" fmla="*/ 26 w 212"/>
                  <a:gd name="T65" fmla="*/ 282 h 283"/>
                  <a:gd name="T66" fmla="*/ 21 w 212"/>
                  <a:gd name="T67" fmla="*/ 279 h 283"/>
                  <a:gd name="T68" fmla="*/ 15 w 212"/>
                  <a:gd name="T69" fmla="*/ 277 h 283"/>
                  <a:gd name="T70" fmla="*/ 8 w 212"/>
                  <a:gd name="T71" fmla="*/ 280 h 283"/>
                  <a:gd name="T72" fmla="*/ 1 w 212"/>
                  <a:gd name="T73" fmla="*/ 271 h 283"/>
                  <a:gd name="T74" fmla="*/ 4 w 212"/>
                  <a:gd name="T75" fmla="*/ 238 h 283"/>
                  <a:gd name="T76" fmla="*/ 16 w 212"/>
                  <a:gd name="T77" fmla="*/ 198 h 283"/>
                  <a:gd name="T78" fmla="*/ 25 w 212"/>
                  <a:gd name="T79" fmla="*/ 184 h 283"/>
                  <a:gd name="T80" fmla="*/ 48 w 212"/>
                  <a:gd name="T81" fmla="*/ 147 h 283"/>
                  <a:gd name="T82" fmla="*/ 65 w 212"/>
                  <a:gd name="T83" fmla="*/ 110 h 283"/>
                  <a:gd name="T84" fmla="*/ 70 w 212"/>
                  <a:gd name="T85" fmla="*/ 105 h 283"/>
                  <a:gd name="T86" fmla="*/ 75 w 212"/>
                  <a:gd name="T87" fmla="*/ 99 h 283"/>
                  <a:gd name="T88" fmla="*/ 67 w 212"/>
                  <a:gd name="T89" fmla="*/ 94 h 283"/>
                  <a:gd name="T90" fmla="*/ 50 w 212"/>
                  <a:gd name="T91" fmla="*/ 88 h 283"/>
                  <a:gd name="T92" fmla="*/ 46 w 212"/>
                  <a:gd name="T93" fmla="*/ 66 h 283"/>
                  <a:gd name="T94" fmla="*/ 44 w 212"/>
                  <a:gd name="T95" fmla="*/ 46 h 283"/>
                  <a:gd name="T96" fmla="*/ 43 w 212"/>
                  <a:gd name="T97" fmla="*/ 41 h 283"/>
                  <a:gd name="T98" fmla="*/ 55 w 212"/>
                  <a:gd name="T99" fmla="*/ 22 h 283"/>
                  <a:gd name="T100" fmla="*/ 94 w 212"/>
                  <a:gd name="T101" fmla="*/ 18 h 283"/>
                  <a:gd name="T102" fmla="*/ 146 w 212"/>
                  <a:gd name="T103" fmla="*/ 12 h 2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2"/>
                  <a:gd name="T157" fmla="*/ 0 h 283"/>
                  <a:gd name="T158" fmla="*/ 212 w 212"/>
                  <a:gd name="T159" fmla="*/ 283 h 28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2" h="283">
                    <a:moveTo>
                      <a:pt x="161" y="0"/>
                    </a:moveTo>
                    <a:lnTo>
                      <a:pt x="169" y="9"/>
                    </a:lnTo>
                    <a:lnTo>
                      <a:pt x="173" y="18"/>
                    </a:lnTo>
                    <a:lnTo>
                      <a:pt x="175" y="31"/>
                    </a:lnTo>
                    <a:lnTo>
                      <a:pt x="178" y="43"/>
                    </a:lnTo>
                    <a:lnTo>
                      <a:pt x="185" y="52"/>
                    </a:lnTo>
                    <a:lnTo>
                      <a:pt x="194" y="59"/>
                    </a:lnTo>
                    <a:lnTo>
                      <a:pt x="199" y="61"/>
                    </a:lnTo>
                    <a:lnTo>
                      <a:pt x="199" y="66"/>
                    </a:lnTo>
                    <a:lnTo>
                      <a:pt x="198" y="70"/>
                    </a:lnTo>
                    <a:lnTo>
                      <a:pt x="198" y="77"/>
                    </a:lnTo>
                    <a:lnTo>
                      <a:pt x="200" y="88"/>
                    </a:lnTo>
                    <a:lnTo>
                      <a:pt x="206" y="97"/>
                    </a:lnTo>
                    <a:lnTo>
                      <a:pt x="210" y="106"/>
                    </a:lnTo>
                    <a:lnTo>
                      <a:pt x="212" y="117"/>
                    </a:lnTo>
                    <a:lnTo>
                      <a:pt x="209" y="127"/>
                    </a:lnTo>
                    <a:lnTo>
                      <a:pt x="206" y="138"/>
                    </a:lnTo>
                    <a:lnTo>
                      <a:pt x="203" y="149"/>
                    </a:lnTo>
                    <a:lnTo>
                      <a:pt x="205" y="155"/>
                    </a:lnTo>
                    <a:lnTo>
                      <a:pt x="206" y="163"/>
                    </a:lnTo>
                    <a:lnTo>
                      <a:pt x="206" y="170"/>
                    </a:lnTo>
                    <a:lnTo>
                      <a:pt x="203" y="175"/>
                    </a:lnTo>
                    <a:lnTo>
                      <a:pt x="201" y="176"/>
                    </a:lnTo>
                    <a:lnTo>
                      <a:pt x="199" y="177"/>
                    </a:lnTo>
                    <a:lnTo>
                      <a:pt x="197" y="178"/>
                    </a:lnTo>
                    <a:lnTo>
                      <a:pt x="194" y="178"/>
                    </a:lnTo>
                    <a:lnTo>
                      <a:pt x="192" y="180"/>
                    </a:lnTo>
                    <a:lnTo>
                      <a:pt x="190" y="182"/>
                    </a:lnTo>
                    <a:lnTo>
                      <a:pt x="179" y="199"/>
                    </a:lnTo>
                    <a:lnTo>
                      <a:pt x="171" y="217"/>
                    </a:lnTo>
                    <a:lnTo>
                      <a:pt x="169" y="215"/>
                    </a:lnTo>
                    <a:lnTo>
                      <a:pt x="166" y="215"/>
                    </a:lnTo>
                    <a:lnTo>
                      <a:pt x="164" y="217"/>
                    </a:lnTo>
                    <a:lnTo>
                      <a:pt x="163" y="218"/>
                    </a:lnTo>
                    <a:lnTo>
                      <a:pt x="161" y="218"/>
                    </a:lnTo>
                    <a:lnTo>
                      <a:pt x="158" y="218"/>
                    </a:lnTo>
                    <a:lnTo>
                      <a:pt x="158" y="217"/>
                    </a:lnTo>
                    <a:lnTo>
                      <a:pt x="157" y="215"/>
                    </a:lnTo>
                    <a:lnTo>
                      <a:pt x="157" y="214"/>
                    </a:lnTo>
                    <a:lnTo>
                      <a:pt x="156" y="212"/>
                    </a:lnTo>
                    <a:lnTo>
                      <a:pt x="156" y="211"/>
                    </a:lnTo>
                    <a:lnTo>
                      <a:pt x="154" y="211"/>
                    </a:lnTo>
                    <a:lnTo>
                      <a:pt x="151" y="212"/>
                    </a:lnTo>
                    <a:lnTo>
                      <a:pt x="148" y="214"/>
                    </a:lnTo>
                    <a:lnTo>
                      <a:pt x="146" y="217"/>
                    </a:lnTo>
                    <a:lnTo>
                      <a:pt x="143" y="218"/>
                    </a:lnTo>
                    <a:lnTo>
                      <a:pt x="140" y="220"/>
                    </a:lnTo>
                    <a:lnTo>
                      <a:pt x="138" y="220"/>
                    </a:lnTo>
                    <a:lnTo>
                      <a:pt x="135" y="220"/>
                    </a:lnTo>
                    <a:lnTo>
                      <a:pt x="134" y="219"/>
                    </a:lnTo>
                    <a:lnTo>
                      <a:pt x="132" y="219"/>
                    </a:lnTo>
                    <a:lnTo>
                      <a:pt x="129" y="220"/>
                    </a:lnTo>
                    <a:lnTo>
                      <a:pt x="127" y="221"/>
                    </a:lnTo>
                    <a:lnTo>
                      <a:pt x="126" y="221"/>
                    </a:lnTo>
                    <a:lnTo>
                      <a:pt x="124" y="222"/>
                    </a:lnTo>
                    <a:lnTo>
                      <a:pt x="121" y="222"/>
                    </a:lnTo>
                    <a:lnTo>
                      <a:pt x="119" y="221"/>
                    </a:lnTo>
                    <a:lnTo>
                      <a:pt x="117" y="221"/>
                    </a:lnTo>
                    <a:lnTo>
                      <a:pt x="114" y="221"/>
                    </a:lnTo>
                    <a:lnTo>
                      <a:pt x="113" y="222"/>
                    </a:lnTo>
                    <a:lnTo>
                      <a:pt x="112" y="222"/>
                    </a:lnTo>
                    <a:lnTo>
                      <a:pt x="111" y="224"/>
                    </a:lnTo>
                    <a:lnTo>
                      <a:pt x="111" y="226"/>
                    </a:lnTo>
                    <a:lnTo>
                      <a:pt x="112" y="229"/>
                    </a:lnTo>
                    <a:lnTo>
                      <a:pt x="113" y="232"/>
                    </a:lnTo>
                    <a:lnTo>
                      <a:pt x="113" y="233"/>
                    </a:lnTo>
                    <a:lnTo>
                      <a:pt x="112" y="235"/>
                    </a:lnTo>
                    <a:lnTo>
                      <a:pt x="110" y="236"/>
                    </a:lnTo>
                    <a:lnTo>
                      <a:pt x="109" y="238"/>
                    </a:lnTo>
                    <a:lnTo>
                      <a:pt x="106" y="239"/>
                    </a:lnTo>
                    <a:lnTo>
                      <a:pt x="105" y="241"/>
                    </a:lnTo>
                    <a:lnTo>
                      <a:pt x="103" y="244"/>
                    </a:lnTo>
                    <a:lnTo>
                      <a:pt x="100" y="248"/>
                    </a:lnTo>
                    <a:lnTo>
                      <a:pt x="99" y="253"/>
                    </a:lnTo>
                    <a:lnTo>
                      <a:pt x="97" y="255"/>
                    </a:lnTo>
                    <a:lnTo>
                      <a:pt x="96" y="258"/>
                    </a:lnTo>
                    <a:lnTo>
                      <a:pt x="95" y="262"/>
                    </a:lnTo>
                    <a:lnTo>
                      <a:pt x="94" y="264"/>
                    </a:lnTo>
                    <a:lnTo>
                      <a:pt x="92" y="268"/>
                    </a:lnTo>
                    <a:lnTo>
                      <a:pt x="91" y="270"/>
                    </a:lnTo>
                    <a:lnTo>
                      <a:pt x="89" y="272"/>
                    </a:lnTo>
                    <a:lnTo>
                      <a:pt x="80" y="276"/>
                    </a:lnTo>
                    <a:lnTo>
                      <a:pt x="70" y="275"/>
                    </a:lnTo>
                    <a:lnTo>
                      <a:pt x="66" y="273"/>
                    </a:lnTo>
                    <a:lnTo>
                      <a:pt x="61" y="271"/>
                    </a:lnTo>
                    <a:lnTo>
                      <a:pt x="58" y="269"/>
                    </a:lnTo>
                    <a:lnTo>
                      <a:pt x="53" y="267"/>
                    </a:lnTo>
                    <a:lnTo>
                      <a:pt x="52" y="268"/>
                    </a:lnTo>
                    <a:lnTo>
                      <a:pt x="50" y="269"/>
                    </a:lnTo>
                    <a:lnTo>
                      <a:pt x="47" y="270"/>
                    </a:lnTo>
                    <a:lnTo>
                      <a:pt x="45" y="272"/>
                    </a:lnTo>
                    <a:lnTo>
                      <a:pt x="41" y="273"/>
                    </a:lnTo>
                    <a:lnTo>
                      <a:pt x="40" y="276"/>
                    </a:lnTo>
                    <a:lnTo>
                      <a:pt x="38" y="276"/>
                    </a:lnTo>
                    <a:lnTo>
                      <a:pt x="37" y="277"/>
                    </a:lnTo>
                    <a:lnTo>
                      <a:pt x="35" y="278"/>
                    </a:lnTo>
                    <a:lnTo>
                      <a:pt x="32" y="279"/>
                    </a:lnTo>
                    <a:lnTo>
                      <a:pt x="29" y="280"/>
                    </a:lnTo>
                    <a:lnTo>
                      <a:pt x="26" y="282"/>
                    </a:lnTo>
                    <a:lnTo>
                      <a:pt x="24" y="282"/>
                    </a:lnTo>
                    <a:lnTo>
                      <a:pt x="22" y="280"/>
                    </a:lnTo>
                    <a:lnTo>
                      <a:pt x="21" y="279"/>
                    </a:lnTo>
                    <a:lnTo>
                      <a:pt x="19" y="277"/>
                    </a:lnTo>
                    <a:lnTo>
                      <a:pt x="17" y="277"/>
                    </a:lnTo>
                    <a:lnTo>
                      <a:pt x="15" y="277"/>
                    </a:lnTo>
                    <a:lnTo>
                      <a:pt x="13" y="278"/>
                    </a:lnTo>
                    <a:lnTo>
                      <a:pt x="10" y="279"/>
                    </a:lnTo>
                    <a:lnTo>
                      <a:pt x="8" y="280"/>
                    </a:lnTo>
                    <a:lnTo>
                      <a:pt x="7" y="282"/>
                    </a:lnTo>
                    <a:lnTo>
                      <a:pt x="4" y="283"/>
                    </a:lnTo>
                    <a:lnTo>
                      <a:pt x="1" y="271"/>
                    </a:lnTo>
                    <a:lnTo>
                      <a:pt x="0" y="260"/>
                    </a:lnTo>
                    <a:lnTo>
                      <a:pt x="0" y="249"/>
                    </a:lnTo>
                    <a:lnTo>
                      <a:pt x="4" y="238"/>
                    </a:lnTo>
                    <a:lnTo>
                      <a:pt x="9" y="227"/>
                    </a:lnTo>
                    <a:lnTo>
                      <a:pt x="11" y="212"/>
                    </a:lnTo>
                    <a:lnTo>
                      <a:pt x="16" y="198"/>
                    </a:lnTo>
                    <a:lnTo>
                      <a:pt x="18" y="193"/>
                    </a:lnTo>
                    <a:lnTo>
                      <a:pt x="22" y="189"/>
                    </a:lnTo>
                    <a:lnTo>
                      <a:pt x="25" y="184"/>
                    </a:lnTo>
                    <a:lnTo>
                      <a:pt x="29" y="181"/>
                    </a:lnTo>
                    <a:lnTo>
                      <a:pt x="40" y="163"/>
                    </a:lnTo>
                    <a:lnTo>
                      <a:pt x="48" y="147"/>
                    </a:lnTo>
                    <a:lnTo>
                      <a:pt x="55" y="128"/>
                    </a:lnTo>
                    <a:lnTo>
                      <a:pt x="65" y="111"/>
                    </a:lnTo>
                    <a:lnTo>
                      <a:pt x="65" y="110"/>
                    </a:lnTo>
                    <a:lnTo>
                      <a:pt x="67" y="109"/>
                    </a:lnTo>
                    <a:lnTo>
                      <a:pt x="69" y="108"/>
                    </a:lnTo>
                    <a:lnTo>
                      <a:pt x="70" y="105"/>
                    </a:lnTo>
                    <a:lnTo>
                      <a:pt x="73" y="103"/>
                    </a:lnTo>
                    <a:lnTo>
                      <a:pt x="74" y="101"/>
                    </a:lnTo>
                    <a:lnTo>
                      <a:pt x="75" y="99"/>
                    </a:lnTo>
                    <a:lnTo>
                      <a:pt x="75" y="97"/>
                    </a:lnTo>
                    <a:lnTo>
                      <a:pt x="73" y="96"/>
                    </a:lnTo>
                    <a:lnTo>
                      <a:pt x="67" y="94"/>
                    </a:lnTo>
                    <a:lnTo>
                      <a:pt x="60" y="92"/>
                    </a:lnTo>
                    <a:lnTo>
                      <a:pt x="54" y="90"/>
                    </a:lnTo>
                    <a:lnTo>
                      <a:pt x="50" y="88"/>
                    </a:lnTo>
                    <a:lnTo>
                      <a:pt x="46" y="82"/>
                    </a:lnTo>
                    <a:lnTo>
                      <a:pt x="45" y="74"/>
                    </a:lnTo>
                    <a:lnTo>
                      <a:pt x="46" y="66"/>
                    </a:lnTo>
                    <a:lnTo>
                      <a:pt x="46" y="57"/>
                    </a:lnTo>
                    <a:lnTo>
                      <a:pt x="45" y="48"/>
                    </a:lnTo>
                    <a:lnTo>
                      <a:pt x="44" y="46"/>
                    </a:lnTo>
                    <a:lnTo>
                      <a:pt x="43" y="45"/>
                    </a:lnTo>
                    <a:lnTo>
                      <a:pt x="43" y="44"/>
                    </a:lnTo>
                    <a:lnTo>
                      <a:pt x="43" y="41"/>
                    </a:lnTo>
                    <a:lnTo>
                      <a:pt x="43" y="39"/>
                    </a:lnTo>
                    <a:lnTo>
                      <a:pt x="48" y="30"/>
                    </a:lnTo>
                    <a:lnTo>
                      <a:pt x="55" y="22"/>
                    </a:lnTo>
                    <a:lnTo>
                      <a:pt x="65" y="16"/>
                    </a:lnTo>
                    <a:lnTo>
                      <a:pt x="80" y="15"/>
                    </a:lnTo>
                    <a:lnTo>
                      <a:pt x="94" y="18"/>
                    </a:lnTo>
                    <a:lnTo>
                      <a:pt x="113" y="21"/>
                    </a:lnTo>
                    <a:lnTo>
                      <a:pt x="131" y="19"/>
                    </a:lnTo>
                    <a:lnTo>
                      <a:pt x="146" y="12"/>
                    </a:lnTo>
                    <a:lnTo>
                      <a:pt x="16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2" name="Freeform 1624"/>
              <p:cNvSpPr>
                <a:spLocks/>
              </p:cNvSpPr>
              <p:nvPr/>
            </p:nvSpPr>
            <p:spPr bwMode="auto">
              <a:xfrm>
                <a:off x="4403726" y="3663951"/>
                <a:ext cx="44450" cy="71438"/>
              </a:xfrm>
              <a:custGeom>
                <a:avLst/>
                <a:gdLst>
                  <a:gd name="T0" fmla="*/ 47 w 55"/>
                  <a:gd name="T1" fmla="*/ 3 h 91"/>
                  <a:gd name="T2" fmla="*/ 53 w 55"/>
                  <a:gd name="T3" fmla="*/ 7 h 91"/>
                  <a:gd name="T4" fmla="*/ 47 w 55"/>
                  <a:gd name="T5" fmla="*/ 15 h 91"/>
                  <a:gd name="T6" fmla="*/ 37 w 55"/>
                  <a:gd name="T7" fmla="*/ 30 h 91"/>
                  <a:gd name="T8" fmla="*/ 37 w 55"/>
                  <a:gd name="T9" fmla="*/ 59 h 91"/>
                  <a:gd name="T10" fmla="*/ 40 w 55"/>
                  <a:gd name="T11" fmla="*/ 78 h 91"/>
                  <a:gd name="T12" fmla="*/ 39 w 55"/>
                  <a:gd name="T13" fmla="*/ 85 h 91"/>
                  <a:gd name="T14" fmla="*/ 33 w 55"/>
                  <a:gd name="T15" fmla="*/ 88 h 91"/>
                  <a:gd name="T16" fmla="*/ 26 w 55"/>
                  <a:gd name="T17" fmla="*/ 91 h 91"/>
                  <a:gd name="T18" fmla="*/ 22 w 55"/>
                  <a:gd name="T19" fmla="*/ 90 h 91"/>
                  <a:gd name="T20" fmla="*/ 19 w 55"/>
                  <a:gd name="T21" fmla="*/ 86 h 91"/>
                  <a:gd name="T22" fmla="*/ 16 w 55"/>
                  <a:gd name="T23" fmla="*/ 82 h 91"/>
                  <a:gd name="T24" fmla="*/ 16 w 55"/>
                  <a:gd name="T25" fmla="*/ 79 h 91"/>
                  <a:gd name="T26" fmla="*/ 18 w 55"/>
                  <a:gd name="T27" fmla="*/ 79 h 91"/>
                  <a:gd name="T28" fmla="*/ 21 w 55"/>
                  <a:gd name="T29" fmla="*/ 77 h 91"/>
                  <a:gd name="T30" fmla="*/ 19 w 55"/>
                  <a:gd name="T31" fmla="*/ 73 h 91"/>
                  <a:gd name="T32" fmla="*/ 18 w 55"/>
                  <a:gd name="T33" fmla="*/ 69 h 91"/>
                  <a:gd name="T34" fmla="*/ 17 w 55"/>
                  <a:gd name="T35" fmla="*/ 66 h 91"/>
                  <a:gd name="T36" fmla="*/ 17 w 55"/>
                  <a:gd name="T37" fmla="*/ 61 h 91"/>
                  <a:gd name="T38" fmla="*/ 18 w 55"/>
                  <a:gd name="T39" fmla="*/ 56 h 91"/>
                  <a:gd name="T40" fmla="*/ 14 w 55"/>
                  <a:gd name="T41" fmla="*/ 50 h 91"/>
                  <a:gd name="T42" fmla="*/ 9 w 55"/>
                  <a:gd name="T43" fmla="*/ 44 h 91"/>
                  <a:gd name="T44" fmla="*/ 6 w 55"/>
                  <a:gd name="T45" fmla="*/ 37 h 91"/>
                  <a:gd name="T46" fmla="*/ 7 w 55"/>
                  <a:gd name="T47" fmla="*/ 35 h 91"/>
                  <a:gd name="T48" fmla="*/ 10 w 55"/>
                  <a:gd name="T49" fmla="*/ 35 h 91"/>
                  <a:gd name="T50" fmla="*/ 15 w 55"/>
                  <a:gd name="T51" fmla="*/ 35 h 91"/>
                  <a:gd name="T52" fmla="*/ 19 w 55"/>
                  <a:gd name="T53" fmla="*/ 35 h 91"/>
                  <a:gd name="T54" fmla="*/ 22 w 55"/>
                  <a:gd name="T55" fmla="*/ 34 h 91"/>
                  <a:gd name="T56" fmla="*/ 19 w 55"/>
                  <a:gd name="T57" fmla="*/ 29 h 91"/>
                  <a:gd name="T58" fmla="*/ 16 w 55"/>
                  <a:gd name="T59" fmla="*/ 28 h 91"/>
                  <a:gd name="T60" fmla="*/ 13 w 55"/>
                  <a:gd name="T61" fmla="*/ 29 h 91"/>
                  <a:gd name="T62" fmla="*/ 8 w 55"/>
                  <a:gd name="T63" fmla="*/ 29 h 91"/>
                  <a:gd name="T64" fmla="*/ 3 w 55"/>
                  <a:gd name="T65" fmla="*/ 26 h 91"/>
                  <a:gd name="T66" fmla="*/ 1 w 55"/>
                  <a:gd name="T67" fmla="*/ 20 h 91"/>
                  <a:gd name="T68" fmla="*/ 3 w 55"/>
                  <a:gd name="T69" fmla="*/ 17 h 91"/>
                  <a:gd name="T70" fmla="*/ 10 w 55"/>
                  <a:gd name="T71" fmla="*/ 18 h 91"/>
                  <a:gd name="T72" fmla="*/ 16 w 55"/>
                  <a:gd name="T73" fmla="*/ 22 h 91"/>
                  <a:gd name="T74" fmla="*/ 18 w 55"/>
                  <a:gd name="T75" fmla="*/ 22 h 91"/>
                  <a:gd name="T76" fmla="*/ 22 w 55"/>
                  <a:gd name="T77" fmla="*/ 18 h 91"/>
                  <a:gd name="T78" fmla="*/ 24 w 55"/>
                  <a:gd name="T79" fmla="*/ 14 h 91"/>
                  <a:gd name="T80" fmla="*/ 26 w 55"/>
                  <a:gd name="T81" fmla="*/ 12 h 91"/>
                  <a:gd name="T82" fmla="*/ 31 w 55"/>
                  <a:gd name="T83" fmla="*/ 12 h 91"/>
                  <a:gd name="T84" fmla="*/ 35 w 55"/>
                  <a:gd name="T85" fmla="*/ 8 h 91"/>
                  <a:gd name="T86" fmla="*/ 37 w 55"/>
                  <a:gd name="T87" fmla="*/ 5 h 91"/>
                  <a:gd name="T88" fmla="*/ 40 w 55"/>
                  <a:gd name="T89" fmla="*/ 1 h 9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
                  <a:gd name="T136" fmla="*/ 0 h 91"/>
                  <a:gd name="T137" fmla="*/ 55 w 55"/>
                  <a:gd name="T138" fmla="*/ 91 h 9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 h="91">
                    <a:moveTo>
                      <a:pt x="44" y="0"/>
                    </a:moveTo>
                    <a:lnTo>
                      <a:pt x="47" y="3"/>
                    </a:lnTo>
                    <a:lnTo>
                      <a:pt x="50" y="4"/>
                    </a:lnTo>
                    <a:lnTo>
                      <a:pt x="53" y="7"/>
                    </a:lnTo>
                    <a:lnTo>
                      <a:pt x="55" y="10"/>
                    </a:lnTo>
                    <a:lnTo>
                      <a:pt x="47" y="15"/>
                    </a:lnTo>
                    <a:lnTo>
                      <a:pt x="40" y="22"/>
                    </a:lnTo>
                    <a:lnTo>
                      <a:pt x="37" y="30"/>
                    </a:lnTo>
                    <a:lnTo>
                      <a:pt x="36" y="46"/>
                    </a:lnTo>
                    <a:lnTo>
                      <a:pt x="37" y="59"/>
                    </a:lnTo>
                    <a:lnTo>
                      <a:pt x="40" y="75"/>
                    </a:lnTo>
                    <a:lnTo>
                      <a:pt x="40" y="78"/>
                    </a:lnTo>
                    <a:lnTo>
                      <a:pt x="40" y="82"/>
                    </a:lnTo>
                    <a:lnTo>
                      <a:pt x="39" y="85"/>
                    </a:lnTo>
                    <a:lnTo>
                      <a:pt x="37" y="87"/>
                    </a:lnTo>
                    <a:lnTo>
                      <a:pt x="33" y="88"/>
                    </a:lnTo>
                    <a:lnTo>
                      <a:pt x="30" y="91"/>
                    </a:lnTo>
                    <a:lnTo>
                      <a:pt x="26" y="91"/>
                    </a:lnTo>
                    <a:lnTo>
                      <a:pt x="24" y="91"/>
                    </a:lnTo>
                    <a:lnTo>
                      <a:pt x="22" y="90"/>
                    </a:lnTo>
                    <a:lnTo>
                      <a:pt x="21" y="88"/>
                    </a:lnTo>
                    <a:lnTo>
                      <a:pt x="19" y="86"/>
                    </a:lnTo>
                    <a:lnTo>
                      <a:pt x="17" y="84"/>
                    </a:lnTo>
                    <a:lnTo>
                      <a:pt x="16" y="82"/>
                    </a:lnTo>
                    <a:lnTo>
                      <a:pt x="16" y="80"/>
                    </a:lnTo>
                    <a:lnTo>
                      <a:pt x="16" y="79"/>
                    </a:lnTo>
                    <a:lnTo>
                      <a:pt x="17" y="79"/>
                    </a:lnTo>
                    <a:lnTo>
                      <a:pt x="18" y="79"/>
                    </a:lnTo>
                    <a:lnTo>
                      <a:pt x="19" y="78"/>
                    </a:lnTo>
                    <a:lnTo>
                      <a:pt x="21" y="77"/>
                    </a:lnTo>
                    <a:lnTo>
                      <a:pt x="21" y="76"/>
                    </a:lnTo>
                    <a:lnTo>
                      <a:pt x="19" y="73"/>
                    </a:lnTo>
                    <a:lnTo>
                      <a:pt x="19" y="71"/>
                    </a:lnTo>
                    <a:lnTo>
                      <a:pt x="18" y="69"/>
                    </a:lnTo>
                    <a:lnTo>
                      <a:pt x="18" y="68"/>
                    </a:lnTo>
                    <a:lnTo>
                      <a:pt x="17" y="66"/>
                    </a:lnTo>
                    <a:lnTo>
                      <a:pt x="17" y="63"/>
                    </a:lnTo>
                    <a:lnTo>
                      <a:pt x="17" y="61"/>
                    </a:lnTo>
                    <a:lnTo>
                      <a:pt x="18" y="58"/>
                    </a:lnTo>
                    <a:lnTo>
                      <a:pt x="18" y="56"/>
                    </a:lnTo>
                    <a:lnTo>
                      <a:pt x="16" y="53"/>
                    </a:lnTo>
                    <a:lnTo>
                      <a:pt x="14" y="50"/>
                    </a:lnTo>
                    <a:lnTo>
                      <a:pt x="11" y="47"/>
                    </a:lnTo>
                    <a:lnTo>
                      <a:pt x="9" y="44"/>
                    </a:lnTo>
                    <a:lnTo>
                      <a:pt x="7" y="41"/>
                    </a:lnTo>
                    <a:lnTo>
                      <a:pt x="6" y="37"/>
                    </a:lnTo>
                    <a:lnTo>
                      <a:pt x="6" y="36"/>
                    </a:lnTo>
                    <a:lnTo>
                      <a:pt x="7" y="35"/>
                    </a:lnTo>
                    <a:lnTo>
                      <a:pt x="8" y="35"/>
                    </a:lnTo>
                    <a:lnTo>
                      <a:pt x="10" y="35"/>
                    </a:lnTo>
                    <a:lnTo>
                      <a:pt x="13" y="35"/>
                    </a:lnTo>
                    <a:lnTo>
                      <a:pt x="15" y="35"/>
                    </a:lnTo>
                    <a:lnTo>
                      <a:pt x="17" y="35"/>
                    </a:lnTo>
                    <a:lnTo>
                      <a:pt x="19" y="35"/>
                    </a:lnTo>
                    <a:lnTo>
                      <a:pt x="21" y="35"/>
                    </a:lnTo>
                    <a:lnTo>
                      <a:pt x="22" y="34"/>
                    </a:lnTo>
                    <a:lnTo>
                      <a:pt x="22" y="32"/>
                    </a:lnTo>
                    <a:lnTo>
                      <a:pt x="19" y="29"/>
                    </a:lnTo>
                    <a:lnTo>
                      <a:pt x="18" y="28"/>
                    </a:lnTo>
                    <a:lnTo>
                      <a:pt x="16" y="28"/>
                    </a:lnTo>
                    <a:lnTo>
                      <a:pt x="15" y="29"/>
                    </a:lnTo>
                    <a:lnTo>
                      <a:pt x="13" y="29"/>
                    </a:lnTo>
                    <a:lnTo>
                      <a:pt x="10" y="30"/>
                    </a:lnTo>
                    <a:lnTo>
                      <a:pt x="8" y="29"/>
                    </a:lnTo>
                    <a:lnTo>
                      <a:pt x="6" y="28"/>
                    </a:lnTo>
                    <a:lnTo>
                      <a:pt x="3" y="26"/>
                    </a:lnTo>
                    <a:lnTo>
                      <a:pt x="2" y="22"/>
                    </a:lnTo>
                    <a:lnTo>
                      <a:pt x="1" y="20"/>
                    </a:lnTo>
                    <a:lnTo>
                      <a:pt x="0" y="18"/>
                    </a:lnTo>
                    <a:lnTo>
                      <a:pt x="3" y="17"/>
                    </a:lnTo>
                    <a:lnTo>
                      <a:pt x="7" y="17"/>
                    </a:lnTo>
                    <a:lnTo>
                      <a:pt x="10" y="18"/>
                    </a:lnTo>
                    <a:lnTo>
                      <a:pt x="14" y="20"/>
                    </a:lnTo>
                    <a:lnTo>
                      <a:pt x="16" y="22"/>
                    </a:lnTo>
                    <a:lnTo>
                      <a:pt x="17" y="22"/>
                    </a:lnTo>
                    <a:lnTo>
                      <a:pt x="18" y="22"/>
                    </a:lnTo>
                    <a:lnTo>
                      <a:pt x="19" y="20"/>
                    </a:lnTo>
                    <a:lnTo>
                      <a:pt x="22" y="18"/>
                    </a:lnTo>
                    <a:lnTo>
                      <a:pt x="23" y="15"/>
                    </a:lnTo>
                    <a:lnTo>
                      <a:pt x="24" y="14"/>
                    </a:lnTo>
                    <a:lnTo>
                      <a:pt x="25" y="13"/>
                    </a:lnTo>
                    <a:lnTo>
                      <a:pt x="26" y="12"/>
                    </a:lnTo>
                    <a:lnTo>
                      <a:pt x="29" y="12"/>
                    </a:lnTo>
                    <a:lnTo>
                      <a:pt x="31" y="12"/>
                    </a:lnTo>
                    <a:lnTo>
                      <a:pt x="33" y="11"/>
                    </a:lnTo>
                    <a:lnTo>
                      <a:pt x="35" y="8"/>
                    </a:lnTo>
                    <a:lnTo>
                      <a:pt x="36" y="6"/>
                    </a:lnTo>
                    <a:lnTo>
                      <a:pt x="37" y="5"/>
                    </a:lnTo>
                    <a:lnTo>
                      <a:pt x="38" y="3"/>
                    </a:lnTo>
                    <a:lnTo>
                      <a:pt x="40" y="1"/>
                    </a:lnTo>
                    <a:lnTo>
                      <a:pt x="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3" name="Freeform 1625"/>
              <p:cNvSpPr>
                <a:spLocks/>
              </p:cNvSpPr>
              <p:nvPr/>
            </p:nvSpPr>
            <p:spPr bwMode="auto">
              <a:xfrm>
                <a:off x="4330701" y="3384551"/>
                <a:ext cx="65088" cy="49213"/>
              </a:xfrm>
              <a:custGeom>
                <a:avLst/>
                <a:gdLst>
                  <a:gd name="T0" fmla="*/ 38 w 82"/>
                  <a:gd name="T1" fmla="*/ 0 h 61"/>
                  <a:gd name="T2" fmla="*/ 56 w 82"/>
                  <a:gd name="T3" fmla="*/ 1 h 61"/>
                  <a:gd name="T4" fmla="*/ 68 w 82"/>
                  <a:gd name="T5" fmla="*/ 2 h 61"/>
                  <a:gd name="T6" fmla="*/ 82 w 82"/>
                  <a:gd name="T7" fmla="*/ 3 h 61"/>
                  <a:gd name="T8" fmla="*/ 82 w 82"/>
                  <a:gd name="T9" fmla="*/ 5 h 61"/>
                  <a:gd name="T10" fmla="*/ 82 w 82"/>
                  <a:gd name="T11" fmla="*/ 7 h 61"/>
                  <a:gd name="T12" fmla="*/ 82 w 82"/>
                  <a:gd name="T13" fmla="*/ 9 h 61"/>
                  <a:gd name="T14" fmla="*/ 82 w 82"/>
                  <a:gd name="T15" fmla="*/ 14 h 61"/>
                  <a:gd name="T16" fmla="*/ 82 w 82"/>
                  <a:gd name="T17" fmla="*/ 17 h 61"/>
                  <a:gd name="T18" fmla="*/ 81 w 82"/>
                  <a:gd name="T19" fmla="*/ 20 h 61"/>
                  <a:gd name="T20" fmla="*/ 81 w 82"/>
                  <a:gd name="T21" fmla="*/ 21 h 61"/>
                  <a:gd name="T22" fmla="*/ 81 w 82"/>
                  <a:gd name="T23" fmla="*/ 24 h 61"/>
                  <a:gd name="T24" fmla="*/ 81 w 82"/>
                  <a:gd name="T25" fmla="*/ 27 h 61"/>
                  <a:gd name="T26" fmla="*/ 80 w 82"/>
                  <a:gd name="T27" fmla="*/ 29 h 61"/>
                  <a:gd name="T28" fmla="*/ 78 w 82"/>
                  <a:gd name="T29" fmla="*/ 31 h 61"/>
                  <a:gd name="T30" fmla="*/ 75 w 82"/>
                  <a:gd name="T31" fmla="*/ 34 h 61"/>
                  <a:gd name="T32" fmla="*/ 78 w 82"/>
                  <a:gd name="T33" fmla="*/ 34 h 61"/>
                  <a:gd name="T34" fmla="*/ 80 w 82"/>
                  <a:gd name="T35" fmla="*/ 34 h 61"/>
                  <a:gd name="T36" fmla="*/ 82 w 82"/>
                  <a:gd name="T37" fmla="*/ 34 h 61"/>
                  <a:gd name="T38" fmla="*/ 82 w 82"/>
                  <a:gd name="T39" fmla="*/ 38 h 61"/>
                  <a:gd name="T40" fmla="*/ 82 w 82"/>
                  <a:gd name="T41" fmla="*/ 45 h 61"/>
                  <a:gd name="T42" fmla="*/ 81 w 82"/>
                  <a:gd name="T43" fmla="*/ 52 h 61"/>
                  <a:gd name="T44" fmla="*/ 80 w 82"/>
                  <a:gd name="T45" fmla="*/ 59 h 61"/>
                  <a:gd name="T46" fmla="*/ 78 w 82"/>
                  <a:gd name="T47" fmla="*/ 61 h 61"/>
                  <a:gd name="T48" fmla="*/ 34 w 82"/>
                  <a:gd name="T49" fmla="*/ 61 h 61"/>
                  <a:gd name="T50" fmla="*/ 21 w 82"/>
                  <a:gd name="T51" fmla="*/ 60 h 61"/>
                  <a:gd name="T52" fmla="*/ 9 w 82"/>
                  <a:gd name="T53" fmla="*/ 59 h 61"/>
                  <a:gd name="T54" fmla="*/ 5 w 82"/>
                  <a:gd name="T55" fmla="*/ 59 h 61"/>
                  <a:gd name="T56" fmla="*/ 2 w 82"/>
                  <a:gd name="T57" fmla="*/ 58 h 61"/>
                  <a:gd name="T58" fmla="*/ 0 w 82"/>
                  <a:gd name="T59" fmla="*/ 56 h 61"/>
                  <a:gd name="T60" fmla="*/ 0 w 82"/>
                  <a:gd name="T61" fmla="*/ 52 h 61"/>
                  <a:gd name="T62" fmla="*/ 0 w 82"/>
                  <a:gd name="T63" fmla="*/ 49 h 61"/>
                  <a:gd name="T64" fmla="*/ 1 w 82"/>
                  <a:gd name="T65" fmla="*/ 45 h 61"/>
                  <a:gd name="T66" fmla="*/ 6 w 82"/>
                  <a:gd name="T67" fmla="*/ 39 h 61"/>
                  <a:gd name="T68" fmla="*/ 10 w 82"/>
                  <a:gd name="T69" fmla="*/ 35 h 61"/>
                  <a:gd name="T70" fmla="*/ 13 w 82"/>
                  <a:gd name="T71" fmla="*/ 28 h 61"/>
                  <a:gd name="T72" fmla="*/ 13 w 82"/>
                  <a:gd name="T73" fmla="*/ 21 h 61"/>
                  <a:gd name="T74" fmla="*/ 13 w 82"/>
                  <a:gd name="T75" fmla="*/ 14 h 61"/>
                  <a:gd name="T76" fmla="*/ 17 w 82"/>
                  <a:gd name="T77" fmla="*/ 7 h 61"/>
                  <a:gd name="T78" fmla="*/ 22 w 82"/>
                  <a:gd name="T79" fmla="*/ 1 h 61"/>
                  <a:gd name="T80" fmla="*/ 38 w 82"/>
                  <a:gd name="T81" fmla="*/ 0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2"/>
                  <a:gd name="T124" fmla="*/ 0 h 61"/>
                  <a:gd name="T125" fmla="*/ 82 w 82"/>
                  <a:gd name="T126" fmla="*/ 61 h 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2" h="61">
                    <a:moveTo>
                      <a:pt x="38" y="0"/>
                    </a:moveTo>
                    <a:lnTo>
                      <a:pt x="56" y="1"/>
                    </a:lnTo>
                    <a:lnTo>
                      <a:pt x="68" y="2"/>
                    </a:lnTo>
                    <a:lnTo>
                      <a:pt x="82" y="3"/>
                    </a:lnTo>
                    <a:lnTo>
                      <a:pt x="82" y="5"/>
                    </a:lnTo>
                    <a:lnTo>
                      <a:pt x="82" y="7"/>
                    </a:lnTo>
                    <a:lnTo>
                      <a:pt x="82" y="9"/>
                    </a:lnTo>
                    <a:lnTo>
                      <a:pt x="82" y="14"/>
                    </a:lnTo>
                    <a:lnTo>
                      <a:pt x="82" y="17"/>
                    </a:lnTo>
                    <a:lnTo>
                      <a:pt x="81" y="20"/>
                    </a:lnTo>
                    <a:lnTo>
                      <a:pt x="81" y="21"/>
                    </a:lnTo>
                    <a:lnTo>
                      <a:pt x="81" y="24"/>
                    </a:lnTo>
                    <a:lnTo>
                      <a:pt x="81" y="27"/>
                    </a:lnTo>
                    <a:lnTo>
                      <a:pt x="80" y="29"/>
                    </a:lnTo>
                    <a:lnTo>
                      <a:pt x="78" y="31"/>
                    </a:lnTo>
                    <a:lnTo>
                      <a:pt x="75" y="34"/>
                    </a:lnTo>
                    <a:lnTo>
                      <a:pt x="78" y="34"/>
                    </a:lnTo>
                    <a:lnTo>
                      <a:pt x="80" y="34"/>
                    </a:lnTo>
                    <a:lnTo>
                      <a:pt x="82" y="34"/>
                    </a:lnTo>
                    <a:lnTo>
                      <a:pt x="82" y="38"/>
                    </a:lnTo>
                    <a:lnTo>
                      <a:pt x="82" y="45"/>
                    </a:lnTo>
                    <a:lnTo>
                      <a:pt x="81" y="52"/>
                    </a:lnTo>
                    <a:lnTo>
                      <a:pt x="80" y="59"/>
                    </a:lnTo>
                    <a:lnTo>
                      <a:pt x="78" y="61"/>
                    </a:lnTo>
                    <a:lnTo>
                      <a:pt x="34" y="61"/>
                    </a:lnTo>
                    <a:lnTo>
                      <a:pt x="21" y="60"/>
                    </a:lnTo>
                    <a:lnTo>
                      <a:pt x="9" y="59"/>
                    </a:lnTo>
                    <a:lnTo>
                      <a:pt x="5" y="59"/>
                    </a:lnTo>
                    <a:lnTo>
                      <a:pt x="2" y="58"/>
                    </a:lnTo>
                    <a:lnTo>
                      <a:pt x="0" y="56"/>
                    </a:lnTo>
                    <a:lnTo>
                      <a:pt x="0" y="52"/>
                    </a:lnTo>
                    <a:lnTo>
                      <a:pt x="0" y="49"/>
                    </a:lnTo>
                    <a:lnTo>
                      <a:pt x="1" y="45"/>
                    </a:lnTo>
                    <a:lnTo>
                      <a:pt x="6" y="39"/>
                    </a:lnTo>
                    <a:lnTo>
                      <a:pt x="10" y="35"/>
                    </a:lnTo>
                    <a:lnTo>
                      <a:pt x="13" y="28"/>
                    </a:lnTo>
                    <a:lnTo>
                      <a:pt x="13" y="21"/>
                    </a:lnTo>
                    <a:lnTo>
                      <a:pt x="13" y="14"/>
                    </a:lnTo>
                    <a:lnTo>
                      <a:pt x="17" y="7"/>
                    </a:lnTo>
                    <a:lnTo>
                      <a:pt x="22" y="1"/>
                    </a:lnTo>
                    <a:lnTo>
                      <a:pt x="3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4" name="Freeform 1626"/>
              <p:cNvSpPr>
                <a:spLocks/>
              </p:cNvSpPr>
              <p:nvPr/>
            </p:nvSpPr>
            <p:spPr bwMode="auto">
              <a:xfrm>
                <a:off x="4310063" y="3378201"/>
                <a:ext cx="193675" cy="265113"/>
              </a:xfrm>
              <a:custGeom>
                <a:avLst/>
                <a:gdLst>
                  <a:gd name="T0" fmla="*/ 177 w 244"/>
                  <a:gd name="T1" fmla="*/ 5 h 334"/>
                  <a:gd name="T2" fmla="*/ 195 w 244"/>
                  <a:gd name="T3" fmla="*/ 32 h 334"/>
                  <a:gd name="T4" fmla="*/ 208 w 244"/>
                  <a:gd name="T5" fmla="*/ 52 h 334"/>
                  <a:gd name="T6" fmla="*/ 240 w 244"/>
                  <a:gd name="T7" fmla="*/ 52 h 334"/>
                  <a:gd name="T8" fmla="*/ 243 w 244"/>
                  <a:gd name="T9" fmla="*/ 60 h 334"/>
                  <a:gd name="T10" fmla="*/ 243 w 244"/>
                  <a:gd name="T11" fmla="*/ 79 h 334"/>
                  <a:gd name="T12" fmla="*/ 237 w 244"/>
                  <a:gd name="T13" fmla="*/ 96 h 334"/>
                  <a:gd name="T14" fmla="*/ 228 w 244"/>
                  <a:gd name="T15" fmla="*/ 103 h 334"/>
                  <a:gd name="T16" fmla="*/ 231 w 244"/>
                  <a:gd name="T17" fmla="*/ 123 h 334"/>
                  <a:gd name="T18" fmla="*/ 224 w 244"/>
                  <a:gd name="T19" fmla="*/ 124 h 334"/>
                  <a:gd name="T20" fmla="*/ 217 w 244"/>
                  <a:gd name="T21" fmla="*/ 123 h 334"/>
                  <a:gd name="T22" fmla="*/ 232 w 244"/>
                  <a:gd name="T23" fmla="*/ 154 h 334"/>
                  <a:gd name="T24" fmla="*/ 238 w 244"/>
                  <a:gd name="T25" fmla="*/ 161 h 334"/>
                  <a:gd name="T26" fmla="*/ 239 w 244"/>
                  <a:gd name="T27" fmla="*/ 169 h 334"/>
                  <a:gd name="T28" fmla="*/ 238 w 244"/>
                  <a:gd name="T29" fmla="*/ 193 h 334"/>
                  <a:gd name="T30" fmla="*/ 237 w 244"/>
                  <a:gd name="T31" fmla="*/ 205 h 334"/>
                  <a:gd name="T32" fmla="*/ 240 w 244"/>
                  <a:gd name="T33" fmla="*/ 218 h 334"/>
                  <a:gd name="T34" fmla="*/ 231 w 244"/>
                  <a:gd name="T35" fmla="*/ 226 h 334"/>
                  <a:gd name="T36" fmla="*/ 221 w 244"/>
                  <a:gd name="T37" fmla="*/ 261 h 334"/>
                  <a:gd name="T38" fmla="*/ 202 w 244"/>
                  <a:gd name="T39" fmla="*/ 255 h 334"/>
                  <a:gd name="T40" fmla="*/ 184 w 244"/>
                  <a:gd name="T41" fmla="*/ 254 h 334"/>
                  <a:gd name="T42" fmla="*/ 163 w 244"/>
                  <a:gd name="T43" fmla="*/ 255 h 334"/>
                  <a:gd name="T44" fmla="*/ 158 w 244"/>
                  <a:gd name="T45" fmla="*/ 250 h 334"/>
                  <a:gd name="T46" fmla="*/ 155 w 244"/>
                  <a:gd name="T47" fmla="*/ 242 h 334"/>
                  <a:gd name="T48" fmla="*/ 148 w 244"/>
                  <a:gd name="T49" fmla="*/ 233 h 334"/>
                  <a:gd name="T50" fmla="*/ 141 w 244"/>
                  <a:gd name="T51" fmla="*/ 235 h 334"/>
                  <a:gd name="T52" fmla="*/ 140 w 244"/>
                  <a:gd name="T53" fmla="*/ 256 h 334"/>
                  <a:gd name="T54" fmla="*/ 127 w 244"/>
                  <a:gd name="T55" fmla="*/ 258 h 334"/>
                  <a:gd name="T56" fmla="*/ 112 w 244"/>
                  <a:gd name="T57" fmla="*/ 265 h 334"/>
                  <a:gd name="T58" fmla="*/ 119 w 244"/>
                  <a:gd name="T59" fmla="*/ 291 h 334"/>
                  <a:gd name="T60" fmla="*/ 120 w 244"/>
                  <a:gd name="T61" fmla="*/ 328 h 334"/>
                  <a:gd name="T62" fmla="*/ 115 w 244"/>
                  <a:gd name="T63" fmla="*/ 327 h 334"/>
                  <a:gd name="T64" fmla="*/ 111 w 244"/>
                  <a:gd name="T65" fmla="*/ 316 h 334"/>
                  <a:gd name="T66" fmla="*/ 93 w 244"/>
                  <a:gd name="T67" fmla="*/ 330 h 334"/>
                  <a:gd name="T68" fmla="*/ 90 w 244"/>
                  <a:gd name="T69" fmla="*/ 330 h 334"/>
                  <a:gd name="T70" fmla="*/ 83 w 244"/>
                  <a:gd name="T71" fmla="*/ 326 h 334"/>
                  <a:gd name="T72" fmla="*/ 85 w 244"/>
                  <a:gd name="T73" fmla="*/ 316 h 334"/>
                  <a:gd name="T74" fmla="*/ 68 w 244"/>
                  <a:gd name="T75" fmla="*/ 299 h 334"/>
                  <a:gd name="T76" fmla="*/ 59 w 244"/>
                  <a:gd name="T77" fmla="*/ 285 h 334"/>
                  <a:gd name="T78" fmla="*/ 30 w 244"/>
                  <a:gd name="T79" fmla="*/ 249 h 334"/>
                  <a:gd name="T80" fmla="*/ 35 w 244"/>
                  <a:gd name="T81" fmla="*/ 250 h 334"/>
                  <a:gd name="T82" fmla="*/ 31 w 244"/>
                  <a:gd name="T83" fmla="*/ 243 h 334"/>
                  <a:gd name="T84" fmla="*/ 19 w 244"/>
                  <a:gd name="T85" fmla="*/ 221 h 334"/>
                  <a:gd name="T86" fmla="*/ 24 w 244"/>
                  <a:gd name="T87" fmla="*/ 213 h 334"/>
                  <a:gd name="T88" fmla="*/ 20 w 244"/>
                  <a:gd name="T89" fmla="*/ 207 h 334"/>
                  <a:gd name="T90" fmla="*/ 2 w 244"/>
                  <a:gd name="T91" fmla="*/ 169 h 334"/>
                  <a:gd name="T92" fmla="*/ 1 w 244"/>
                  <a:gd name="T93" fmla="*/ 160 h 334"/>
                  <a:gd name="T94" fmla="*/ 5 w 244"/>
                  <a:gd name="T95" fmla="*/ 161 h 334"/>
                  <a:gd name="T96" fmla="*/ 12 w 244"/>
                  <a:gd name="T97" fmla="*/ 163 h 334"/>
                  <a:gd name="T98" fmla="*/ 24 w 244"/>
                  <a:gd name="T99" fmla="*/ 137 h 334"/>
                  <a:gd name="T100" fmla="*/ 27 w 244"/>
                  <a:gd name="T101" fmla="*/ 111 h 334"/>
                  <a:gd name="T102" fmla="*/ 41 w 244"/>
                  <a:gd name="T103" fmla="*/ 120 h 334"/>
                  <a:gd name="T104" fmla="*/ 52 w 244"/>
                  <a:gd name="T105" fmla="*/ 119 h 334"/>
                  <a:gd name="T106" fmla="*/ 33 w 244"/>
                  <a:gd name="T107" fmla="*/ 105 h 334"/>
                  <a:gd name="T108" fmla="*/ 34 w 244"/>
                  <a:gd name="T109" fmla="*/ 97 h 334"/>
                  <a:gd name="T110" fmla="*/ 42 w 244"/>
                  <a:gd name="T111" fmla="*/ 92 h 334"/>
                  <a:gd name="T112" fmla="*/ 47 w 244"/>
                  <a:gd name="T113" fmla="*/ 76 h 334"/>
                  <a:gd name="T114" fmla="*/ 103 w 244"/>
                  <a:gd name="T115" fmla="*/ 70 h 334"/>
                  <a:gd name="T116" fmla="*/ 106 w 244"/>
                  <a:gd name="T117" fmla="*/ 62 h 334"/>
                  <a:gd name="T118" fmla="*/ 100 w 244"/>
                  <a:gd name="T119" fmla="*/ 43 h 334"/>
                  <a:gd name="T120" fmla="*/ 107 w 244"/>
                  <a:gd name="T121" fmla="*/ 17 h 334"/>
                  <a:gd name="T122" fmla="*/ 101 w 244"/>
                  <a:gd name="T123" fmla="*/ 11 h 334"/>
                  <a:gd name="T124" fmla="*/ 120 w 244"/>
                  <a:gd name="T125" fmla="*/ 1 h 3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44"/>
                  <a:gd name="T190" fmla="*/ 0 h 334"/>
                  <a:gd name="T191" fmla="*/ 244 w 244"/>
                  <a:gd name="T192" fmla="*/ 334 h 3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44" h="334">
                    <a:moveTo>
                      <a:pt x="135" y="0"/>
                    </a:moveTo>
                    <a:lnTo>
                      <a:pt x="149" y="2"/>
                    </a:lnTo>
                    <a:lnTo>
                      <a:pt x="163" y="5"/>
                    </a:lnTo>
                    <a:lnTo>
                      <a:pt x="177" y="5"/>
                    </a:lnTo>
                    <a:lnTo>
                      <a:pt x="192" y="7"/>
                    </a:lnTo>
                    <a:lnTo>
                      <a:pt x="206" y="10"/>
                    </a:lnTo>
                    <a:lnTo>
                      <a:pt x="200" y="20"/>
                    </a:lnTo>
                    <a:lnTo>
                      <a:pt x="195" y="32"/>
                    </a:lnTo>
                    <a:lnTo>
                      <a:pt x="193" y="41"/>
                    </a:lnTo>
                    <a:lnTo>
                      <a:pt x="195" y="47"/>
                    </a:lnTo>
                    <a:lnTo>
                      <a:pt x="201" y="51"/>
                    </a:lnTo>
                    <a:lnTo>
                      <a:pt x="208" y="52"/>
                    </a:lnTo>
                    <a:lnTo>
                      <a:pt x="216" y="52"/>
                    </a:lnTo>
                    <a:lnTo>
                      <a:pt x="225" y="51"/>
                    </a:lnTo>
                    <a:lnTo>
                      <a:pt x="233" y="51"/>
                    </a:lnTo>
                    <a:lnTo>
                      <a:pt x="240" y="52"/>
                    </a:lnTo>
                    <a:lnTo>
                      <a:pt x="243" y="53"/>
                    </a:lnTo>
                    <a:lnTo>
                      <a:pt x="244" y="55"/>
                    </a:lnTo>
                    <a:lnTo>
                      <a:pt x="244" y="58"/>
                    </a:lnTo>
                    <a:lnTo>
                      <a:pt x="243" y="60"/>
                    </a:lnTo>
                    <a:lnTo>
                      <a:pt x="243" y="62"/>
                    </a:lnTo>
                    <a:lnTo>
                      <a:pt x="241" y="66"/>
                    </a:lnTo>
                    <a:lnTo>
                      <a:pt x="241" y="67"/>
                    </a:lnTo>
                    <a:lnTo>
                      <a:pt x="243" y="79"/>
                    </a:lnTo>
                    <a:lnTo>
                      <a:pt x="243" y="89"/>
                    </a:lnTo>
                    <a:lnTo>
                      <a:pt x="241" y="92"/>
                    </a:lnTo>
                    <a:lnTo>
                      <a:pt x="239" y="95"/>
                    </a:lnTo>
                    <a:lnTo>
                      <a:pt x="237" y="96"/>
                    </a:lnTo>
                    <a:lnTo>
                      <a:pt x="235" y="97"/>
                    </a:lnTo>
                    <a:lnTo>
                      <a:pt x="232" y="98"/>
                    </a:lnTo>
                    <a:lnTo>
                      <a:pt x="230" y="101"/>
                    </a:lnTo>
                    <a:lnTo>
                      <a:pt x="228" y="103"/>
                    </a:lnTo>
                    <a:lnTo>
                      <a:pt x="228" y="106"/>
                    </a:lnTo>
                    <a:lnTo>
                      <a:pt x="229" y="112"/>
                    </a:lnTo>
                    <a:lnTo>
                      <a:pt x="231" y="118"/>
                    </a:lnTo>
                    <a:lnTo>
                      <a:pt x="231" y="123"/>
                    </a:lnTo>
                    <a:lnTo>
                      <a:pt x="230" y="125"/>
                    </a:lnTo>
                    <a:lnTo>
                      <a:pt x="229" y="125"/>
                    </a:lnTo>
                    <a:lnTo>
                      <a:pt x="226" y="125"/>
                    </a:lnTo>
                    <a:lnTo>
                      <a:pt x="224" y="124"/>
                    </a:lnTo>
                    <a:lnTo>
                      <a:pt x="222" y="124"/>
                    </a:lnTo>
                    <a:lnTo>
                      <a:pt x="219" y="123"/>
                    </a:lnTo>
                    <a:lnTo>
                      <a:pt x="218" y="123"/>
                    </a:lnTo>
                    <a:lnTo>
                      <a:pt x="217" y="123"/>
                    </a:lnTo>
                    <a:lnTo>
                      <a:pt x="218" y="130"/>
                    </a:lnTo>
                    <a:lnTo>
                      <a:pt x="224" y="138"/>
                    </a:lnTo>
                    <a:lnTo>
                      <a:pt x="229" y="146"/>
                    </a:lnTo>
                    <a:lnTo>
                      <a:pt x="232" y="154"/>
                    </a:lnTo>
                    <a:lnTo>
                      <a:pt x="232" y="156"/>
                    </a:lnTo>
                    <a:lnTo>
                      <a:pt x="235" y="157"/>
                    </a:lnTo>
                    <a:lnTo>
                      <a:pt x="236" y="160"/>
                    </a:lnTo>
                    <a:lnTo>
                      <a:pt x="238" y="161"/>
                    </a:lnTo>
                    <a:lnTo>
                      <a:pt x="239" y="163"/>
                    </a:lnTo>
                    <a:lnTo>
                      <a:pt x="240" y="164"/>
                    </a:lnTo>
                    <a:lnTo>
                      <a:pt x="240" y="167"/>
                    </a:lnTo>
                    <a:lnTo>
                      <a:pt x="239" y="169"/>
                    </a:lnTo>
                    <a:lnTo>
                      <a:pt x="236" y="176"/>
                    </a:lnTo>
                    <a:lnTo>
                      <a:pt x="236" y="183"/>
                    </a:lnTo>
                    <a:lnTo>
                      <a:pt x="238" y="190"/>
                    </a:lnTo>
                    <a:lnTo>
                      <a:pt x="238" y="193"/>
                    </a:lnTo>
                    <a:lnTo>
                      <a:pt x="238" y="196"/>
                    </a:lnTo>
                    <a:lnTo>
                      <a:pt x="237" y="199"/>
                    </a:lnTo>
                    <a:lnTo>
                      <a:pt x="237" y="202"/>
                    </a:lnTo>
                    <a:lnTo>
                      <a:pt x="237" y="205"/>
                    </a:lnTo>
                    <a:lnTo>
                      <a:pt x="238" y="208"/>
                    </a:lnTo>
                    <a:lnTo>
                      <a:pt x="239" y="212"/>
                    </a:lnTo>
                    <a:lnTo>
                      <a:pt x="240" y="214"/>
                    </a:lnTo>
                    <a:lnTo>
                      <a:pt x="240" y="218"/>
                    </a:lnTo>
                    <a:lnTo>
                      <a:pt x="238" y="220"/>
                    </a:lnTo>
                    <a:lnTo>
                      <a:pt x="236" y="222"/>
                    </a:lnTo>
                    <a:lnTo>
                      <a:pt x="233" y="224"/>
                    </a:lnTo>
                    <a:lnTo>
                      <a:pt x="231" y="226"/>
                    </a:lnTo>
                    <a:lnTo>
                      <a:pt x="228" y="232"/>
                    </a:lnTo>
                    <a:lnTo>
                      <a:pt x="225" y="242"/>
                    </a:lnTo>
                    <a:lnTo>
                      <a:pt x="223" y="253"/>
                    </a:lnTo>
                    <a:lnTo>
                      <a:pt x="221" y="261"/>
                    </a:lnTo>
                    <a:lnTo>
                      <a:pt x="217" y="264"/>
                    </a:lnTo>
                    <a:lnTo>
                      <a:pt x="213" y="263"/>
                    </a:lnTo>
                    <a:lnTo>
                      <a:pt x="208" y="260"/>
                    </a:lnTo>
                    <a:lnTo>
                      <a:pt x="202" y="255"/>
                    </a:lnTo>
                    <a:lnTo>
                      <a:pt x="197" y="251"/>
                    </a:lnTo>
                    <a:lnTo>
                      <a:pt x="192" y="249"/>
                    </a:lnTo>
                    <a:lnTo>
                      <a:pt x="188" y="250"/>
                    </a:lnTo>
                    <a:lnTo>
                      <a:pt x="184" y="254"/>
                    </a:lnTo>
                    <a:lnTo>
                      <a:pt x="177" y="254"/>
                    </a:lnTo>
                    <a:lnTo>
                      <a:pt x="170" y="254"/>
                    </a:lnTo>
                    <a:lnTo>
                      <a:pt x="164" y="255"/>
                    </a:lnTo>
                    <a:lnTo>
                      <a:pt x="163" y="255"/>
                    </a:lnTo>
                    <a:lnTo>
                      <a:pt x="162" y="255"/>
                    </a:lnTo>
                    <a:lnTo>
                      <a:pt x="159" y="254"/>
                    </a:lnTo>
                    <a:lnTo>
                      <a:pt x="159" y="251"/>
                    </a:lnTo>
                    <a:lnTo>
                      <a:pt x="158" y="250"/>
                    </a:lnTo>
                    <a:lnTo>
                      <a:pt x="157" y="248"/>
                    </a:lnTo>
                    <a:lnTo>
                      <a:pt x="157" y="247"/>
                    </a:lnTo>
                    <a:lnTo>
                      <a:pt x="156" y="244"/>
                    </a:lnTo>
                    <a:lnTo>
                      <a:pt x="155" y="242"/>
                    </a:lnTo>
                    <a:lnTo>
                      <a:pt x="154" y="240"/>
                    </a:lnTo>
                    <a:lnTo>
                      <a:pt x="151" y="236"/>
                    </a:lnTo>
                    <a:lnTo>
                      <a:pt x="150" y="234"/>
                    </a:lnTo>
                    <a:lnTo>
                      <a:pt x="148" y="233"/>
                    </a:lnTo>
                    <a:lnTo>
                      <a:pt x="147" y="232"/>
                    </a:lnTo>
                    <a:lnTo>
                      <a:pt x="144" y="231"/>
                    </a:lnTo>
                    <a:lnTo>
                      <a:pt x="143" y="233"/>
                    </a:lnTo>
                    <a:lnTo>
                      <a:pt x="141" y="235"/>
                    </a:lnTo>
                    <a:lnTo>
                      <a:pt x="141" y="237"/>
                    </a:lnTo>
                    <a:lnTo>
                      <a:pt x="141" y="243"/>
                    </a:lnTo>
                    <a:lnTo>
                      <a:pt x="141" y="249"/>
                    </a:lnTo>
                    <a:lnTo>
                      <a:pt x="140" y="256"/>
                    </a:lnTo>
                    <a:lnTo>
                      <a:pt x="137" y="261"/>
                    </a:lnTo>
                    <a:lnTo>
                      <a:pt x="135" y="263"/>
                    </a:lnTo>
                    <a:lnTo>
                      <a:pt x="132" y="261"/>
                    </a:lnTo>
                    <a:lnTo>
                      <a:pt x="127" y="258"/>
                    </a:lnTo>
                    <a:lnTo>
                      <a:pt x="123" y="260"/>
                    </a:lnTo>
                    <a:lnTo>
                      <a:pt x="120" y="263"/>
                    </a:lnTo>
                    <a:lnTo>
                      <a:pt x="115" y="265"/>
                    </a:lnTo>
                    <a:lnTo>
                      <a:pt x="112" y="265"/>
                    </a:lnTo>
                    <a:lnTo>
                      <a:pt x="108" y="260"/>
                    </a:lnTo>
                    <a:lnTo>
                      <a:pt x="110" y="270"/>
                    </a:lnTo>
                    <a:lnTo>
                      <a:pt x="114" y="280"/>
                    </a:lnTo>
                    <a:lnTo>
                      <a:pt x="119" y="291"/>
                    </a:lnTo>
                    <a:lnTo>
                      <a:pt x="122" y="300"/>
                    </a:lnTo>
                    <a:lnTo>
                      <a:pt x="123" y="314"/>
                    </a:lnTo>
                    <a:lnTo>
                      <a:pt x="120" y="327"/>
                    </a:lnTo>
                    <a:lnTo>
                      <a:pt x="120" y="328"/>
                    </a:lnTo>
                    <a:lnTo>
                      <a:pt x="119" y="329"/>
                    </a:lnTo>
                    <a:lnTo>
                      <a:pt x="118" y="330"/>
                    </a:lnTo>
                    <a:lnTo>
                      <a:pt x="115" y="327"/>
                    </a:lnTo>
                    <a:lnTo>
                      <a:pt x="115" y="324"/>
                    </a:lnTo>
                    <a:lnTo>
                      <a:pt x="114" y="321"/>
                    </a:lnTo>
                    <a:lnTo>
                      <a:pt x="113" y="319"/>
                    </a:lnTo>
                    <a:lnTo>
                      <a:pt x="111" y="316"/>
                    </a:lnTo>
                    <a:lnTo>
                      <a:pt x="106" y="316"/>
                    </a:lnTo>
                    <a:lnTo>
                      <a:pt x="101" y="320"/>
                    </a:lnTo>
                    <a:lnTo>
                      <a:pt x="97" y="324"/>
                    </a:lnTo>
                    <a:lnTo>
                      <a:pt x="93" y="330"/>
                    </a:lnTo>
                    <a:lnTo>
                      <a:pt x="91" y="334"/>
                    </a:lnTo>
                    <a:lnTo>
                      <a:pt x="92" y="333"/>
                    </a:lnTo>
                    <a:lnTo>
                      <a:pt x="91" y="331"/>
                    </a:lnTo>
                    <a:lnTo>
                      <a:pt x="90" y="330"/>
                    </a:lnTo>
                    <a:lnTo>
                      <a:pt x="89" y="330"/>
                    </a:lnTo>
                    <a:lnTo>
                      <a:pt x="86" y="329"/>
                    </a:lnTo>
                    <a:lnTo>
                      <a:pt x="84" y="328"/>
                    </a:lnTo>
                    <a:lnTo>
                      <a:pt x="83" y="326"/>
                    </a:lnTo>
                    <a:lnTo>
                      <a:pt x="83" y="324"/>
                    </a:lnTo>
                    <a:lnTo>
                      <a:pt x="83" y="322"/>
                    </a:lnTo>
                    <a:lnTo>
                      <a:pt x="85" y="320"/>
                    </a:lnTo>
                    <a:lnTo>
                      <a:pt x="85" y="316"/>
                    </a:lnTo>
                    <a:lnTo>
                      <a:pt x="81" y="312"/>
                    </a:lnTo>
                    <a:lnTo>
                      <a:pt x="76" y="306"/>
                    </a:lnTo>
                    <a:lnTo>
                      <a:pt x="70" y="301"/>
                    </a:lnTo>
                    <a:lnTo>
                      <a:pt x="68" y="299"/>
                    </a:lnTo>
                    <a:lnTo>
                      <a:pt x="64" y="295"/>
                    </a:lnTo>
                    <a:lnTo>
                      <a:pt x="63" y="292"/>
                    </a:lnTo>
                    <a:lnTo>
                      <a:pt x="61" y="289"/>
                    </a:lnTo>
                    <a:lnTo>
                      <a:pt x="59" y="285"/>
                    </a:lnTo>
                    <a:lnTo>
                      <a:pt x="56" y="282"/>
                    </a:lnTo>
                    <a:lnTo>
                      <a:pt x="41" y="266"/>
                    </a:lnTo>
                    <a:lnTo>
                      <a:pt x="30" y="248"/>
                    </a:lnTo>
                    <a:lnTo>
                      <a:pt x="30" y="249"/>
                    </a:lnTo>
                    <a:lnTo>
                      <a:pt x="31" y="250"/>
                    </a:lnTo>
                    <a:lnTo>
                      <a:pt x="33" y="251"/>
                    </a:lnTo>
                    <a:lnTo>
                      <a:pt x="34" y="251"/>
                    </a:lnTo>
                    <a:lnTo>
                      <a:pt x="35" y="250"/>
                    </a:lnTo>
                    <a:lnTo>
                      <a:pt x="35" y="248"/>
                    </a:lnTo>
                    <a:lnTo>
                      <a:pt x="34" y="247"/>
                    </a:lnTo>
                    <a:lnTo>
                      <a:pt x="32" y="246"/>
                    </a:lnTo>
                    <a:lnTo>
                      <a:pt x="31" y="243"/>
                    </a:lnTo>
                    <a:lnTo>
                      <a:pt x="29" y="242"/>
                    </a:lnTo>
                    <a:lnTo>
                      <a:pt x="23" y="233"/>
                    </a:lnTo>
                    <a:lnTo>
                      <a:pt x="19" y="222"/>
                    </a:lnTo>
                    <a:lnTo>
                      <a:pt x="19" y="221"/>
                    </a:lnTo>
                    <a:lnTo>
                      <a:pt x="20" y="219"/>
                    </a:lnTo>
                    <a:lnTo>
                      <a:pt x="22" y="218"/>
                    </a:lnTo>
                    <a:lnTo>
                      <a:pt x="23" y="215"/>
                    </a:lnTo>
                    <a:lnTo>
                      <a:pt x="24" y="213"/>
                    </a:lnTo>
                    <a:lnTo>
                      <a:pt x="24" y="211"/>
                    </a:lnTo>
                    <a:lnTo>
                      <a:pt x="23" y="210"/>
                    </a:lnTo>
                    <a:lnTo>
                      <a:pt x="22" y="208"/>
                    </a:lnTo>
                    <a:lnTo>
                      <a:pt x="20" y="207"/>
                    </a:lnTo>
                    <a:lnTo>
                      <a:pt x="18" y="207"/>
                    </a:lnTo>
                    <a:lnTo>
                      <a:pt x="17" y="205"/>
                    </a:lnTo>
                    <a:lnTo>
                      <a:pt x="9" y="188"/>
                    </a:lnTo>
                    <a:lnTo>
                      <a:pt x="2" y="169"/>
                    </a:lnTo>
                    <a:lnTo>
                      <a:pt x="1" y="164"/>
                    </a:lnTo>
                    <a:lnTo>
                      <a:pt x="0" y="162"/>
                    </a:lnTo>
                    <a:lnTo>
                      <a:pt x="0" y="161"/>
                    </a:lnTo>
                    <a:lnTo>
                      <a:pt x="1" y="160"/>
                    </a:lnTo>
                    <a:lnTo>
                      <a:pt x="3" y="160"/>
                    </a:lnTo>
                    <a:lnTo>
                      <a:pt x="4" y="161"/>
                    </a:lnTo>
                    <a:lnTo>
                      <a:pt x="5" y="161"/>
                    </a:lnTo>
                    <a:lnTo>
                      <a:pt x="8" y="162"/>
                    </a:lnTo>
                    <a:lnTo>
                      <a:pt x="9" y="163"/>
                    </a:lnTo>
                    <a:lnTo>
                      <a:pt x="11" y="163"/>
                    </a:lnTo>
                    <a:lnTo>
                      <a:pt x="12" y="163"/>
                    </a:lnTo>
                    <a:lnTo>
                      <a:pt x="15" y="162"/>
                    </a:lnTo>
                    <a:lnTo>
                      <a:pt x="16" y="160"/>
                    </a:lnTo>
                    <a:lnTo>
                      <a:pt x="20" y="148"/>
                    </a:lnTo>
                    <a:lnTo>
                      <a:pt x="24" y="137"/>
                    </a:lnTo>
                    <a:lnTo>
                      <a:pt x="24" y="131"/>
                    </a:lnTo>
                    <a:lnTo>
                      <a:pt x="24" y="123"/>
                    </a:lnTo>
                    <a:lnTo>
                      <a:pt x="25" y="114"/>
                    </a:lnTo>
                    <a:lnTo>
                      <a:pt x="27" y="111"/>
                    </a:lnTo>
                    <a:lnTo>
                      <a:pt x="29" y="111"/>
                    </a:lnTo>
                    <a:lnTo>
                      <a:pt x="32" y="114"/>
                    </a:lnTo>
                    <a:lnTo>
                      <a:pt x="37" y="118"/>
                    </a:lnTo>
                    <a:lnTo>
                      <a:pt x="41" y="120"/>
                    </a:lnTo>
                    <a:lnTo>
                      <a:pt x="46" y="124"/>
                    </a:lnTo>
                    <a:lnTo>
                      <a:pt x="49" y="124"/>
                    </a:lnTo>
                    <a:lnTo>
                      <a:pt x="52" y="123"/>
                    </a:lnTo>
                    <a:lnTo>
                      <a:pt x="52" y="119"/>
                    </a:lnTo>
                    <a:lnTo>
                      <a:pt x="49" y="118"/>
                    </a:lnTo>
                    <a:lnTo>
                      <a:pt x="45" y="114"/>
                    </a:lnTo>
                    <a:lnTo>
                      <a:pt x="39" y="110"/>
                    </a:lnTo>
                    <a:lnTo>
                      <a:pt x="33" y="105"/>
                    </a:lnTo>
                    <a:lnTo>
                      <a:pt x="29" y="101"/>
                    </a:lnTo>
                    <a:lnTo>
                      <a:pt x="27" y="98"/>
                    </a:lnTo>
                    <a:lnTo>
                      <a:pt x="30" y="97"/>
                    </a:lnTo>
                    <a:lnTo>
                      <a:pt x="34" y="97"/>
                    </a:lnTo>
                    <a:lnTo>
                      <a:pt x="37" y="97"/>
                    </a:lnTo>
                    <a:lnTo>
                      <a:pt x="40" y="96"/>
                    </a:lnTo>
                    <a:lnTo>
                      <a:pt x="41" y="95"/>
                    </a:lnTo>
                    <a:lnTo>
                      <a:pt x="42" y="92"/>
                    </a:lnTo>
                    <a:lnTo>
                      <a:pt x="42" y="89"/>
                    </a:lnTo>
                    <a:lnTo>
                      <a:pt x="44" y="84"/>
                    </a:lnTo>
                    <a:lnTo>
                      <a:pt x="45" y="80"/>
                    </a:lnTo>
                    <a:lnTo>
                      <a:pt x="47" y="76"/>
                    </a:lnTo>
                    <a:lnTo>
                      <a:pt x="51" y="73"/>
                    </a:lnTo>
                    <a:lnTo>
                      <a:pt x="55" y="70"/>
                    </a:lnTo>
                    <a:lnTo>
                      <a:pt x="99" y="70"/>
                    </a:lnTo>
                    <a:lnTo>
                      <a:pt x="103" y="70"/>
                    </a:lnTo>
                    <a:lnTo>
                      <a:pt x="105" y="69"/>
                    </a:lnTo>
                    <a:lnTo>
                      <a:pt x="105" y="68"/>
                    </a:lnTo>
                    <a:lnTo>
                      <a:pt x="106" y="66"/>
                    </a:lnTo>
                    <a:lnTo>
                      <a:pt x="106" y="62"/>
                    </a:lnTo>
                    <a:lnTo>
                      <a:pt x="107" y="43"/>
                    </a:lnTo>
                    <a:lnTo>
                      <a:pt x="105" y="43"/>
                    </a:lnTo>
                    <a:lnTo>
                      <a:pt x="103" y="43"/>
                    </a:lnTo>
                    <a:lnTo>
                      <a:pt x="100" y="43"/>
                    </a:lnTo>
                    <a:lnTo>
                      <a:pt x="105" y="36"/>
                    </a:lnTo>
                    <a:lnTo>
                      <a:pt x="106" y="30"/>
                    </a:lnTo>
                    <a:lnTo>
                      <a:pt x="107" y="22"/>
                    </a:lnTo>
                    <a:lnTo>
                      <a:pt x="107" y="17"/>
                    </a:lnTo>
                    <a:lnTo>
                      <a:pt x="106" y="14"/>
                    </a:lnTo>
                    <a:lnTo>
                      <a:pt x="106" y="12"/>
                    </a:lnTo>
                    <a:lnTo>
                      <a:pt x="104" y="11"/>
                    </a:lnTo>
                    <a:lnTo>
                      <a:pt x="101" y="11"/>
                    </a:lnTo>
                    <a:lnTo>
                      <a:pt x="98" y="10"/>
                    </a:lnTo>
                    <a:lnTo>
                      <a:pt x="93" y="10"/>
                    </a:lnTo>
                    <a:lnTo>
                      <a:pt x="106" y="5"/>
                    </a:lnTo>
                    <a:lnTo>
                      <a:pt x="120" y="1"/>
                    </a:lnTo>
                    <a:lnTo>
                      <a:pt x="13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5" name="Freeform 1627"/>
              <p:cNvSpPr>
                <a:spLocks/>
              </p:cNvSpPr>
              <p:nvPr/>
            </p:nvSpPr>
            <p:spPr bwMode="auto">
              <a:xfrm>
                <a:off x="4305301" y="2930526"/>
                <a:ext cx="242888" cy="465138"/>
              </a:xfrm>
              <a:custGeom>
                <a:avLst/>
                <a:gdLst>
                  <a:gd name="T0" fmla="*/ 243 w 304"/>
                  <a:gd name="T1" fmla="*/ 33 h 587"/>
                  <a:gd name="T2" fmla="*/ 249 w 304"/>
                  <a:gd name="T3" fmla="*/ 95 h 587"/>
                  <a:gd name="T4" fmla="*/ 275 w 304"/>
                  <a:gd name="T5" fmla="*/ 146 h 587"/>
                  <a:gd name="T6" fmla="*/ 258 w 304"/>
                  <a:gd name="T7" fmla="*/ 146 h 587"/>
                  <a:gd name="T8" fmla="*/ 234 w 304"/>
                  <a:gd name="T9" fmla="*/ 147 h 587"/>
                  <a:gd name="T10" fmla="*/ 226 w 304"/>
                  <a:gd name="T11" fmla="*/ 178 h 587"/>
                  <a:gd name="T12" fmla="*/ 264 w 304"/>
                  <a:gd name="T13" fmla="*/ 240 h 587"/>
                  <a:gd name="T14" fmla="*/ 271 w 304"/>
                  <a:gd name="T15" fmla="*/ 290 h 587"/>
                  <a:gd name="T16" fmla="*/ 244 w 304"/>
                  <a:gd name="T17" fmla="*/ 374 h 587"/>
                  <a:gd name="T18" fmla="*/ 229 w 304"/>
                  <a:gd name="T19" fmla="*/ 407 h 587"/>
                  <a:gd name="T20" fmla="*/ 245 w 304"/>
                  <a:gd name="T21" fmla="*/ 452 h 587"/>
                  <a:gd name="T22" fmla="*/ 271 w 304"/>
                  <a:gd name="T23" fmla="*/ 481 h 587"/>
                  <a:gd name="T24" fmla="*/ 301 w 304"/>
                  <a:gd name="T25" fmla="*/ 516 h 587"/>
                  <a:gd name="T26" fmla="*/ 300 w 304"/>
                  <a:gd name="T27" fmla="*/ 539 h 587"/>
                  <a:gd name="T28" fmla="*/ 304 w 304"/>
                  <a:gd name="T29" fmla="*/ 578 h 587"/>
                  <a:gd name="T30" fmla="*/ 301 w 304"/>
                  <a:gd name="T31" fmla="*/ 587 h 587"/>
                  <a:gd name="T32" fmla="*/ 259 w 304"/>
                  <a:gd name="T33" fmla="*/ 581 h 587"/>
                  <a:gd name="T34" fmla="*/ 175 w 304"/>
                  <a:gd name="T35" fmla="*/ 572 h 587"/>
                  <a:gd name="T36" fmla="*/ 111 w 304"/>
                  <a:gd name="T37" fmla="*/ 571 h 587"/>
                  <a:gd name="T38" fmla="*/ 52 w 304"/>
                  <a:gd name="T39" fmla="*/ 574 h 587"/>
                  <a:gd name="T40" fmla="*/ 53 w 304"/>
                  <a:gd name="T41" fmla="*/ 520 h 587"/>
                  <a:gd name="T42" fmla="*/ 46 w 304"/>
                  <a:gd name="T43" fmla="*/ 499 h 587"/>
                  <a:gd name="T44" fmla="*/ 39 w 304"/>
                  <a:gd name="T45" fmla="*/ 488 h 587"/>
                  <a:gd name="T46" fmla="*/ 44 w 304"/>
                  <a:gd name="T47" fmla="*/ 486 h 587"/>
                  <a:gd name="T48" fmla="*/ 52 w 304"/>
                  <a:gd name="T49" fmla="*/ 485 h 587"/>
                  <a:gd name="T50" fmla="*/ 45 w 304"/>
                  <a:gd name="T51" fmla="*/ 479 h 587"/>
                  <a:gd name="T52" fmla="*/ 52 w 304"/>
                  <a:gd name="T53" fmla="*/ 472 h 587"/>
                  <a:gd name="T54" fmla="*/ 43 w 304"/>
                  <a:gd name="T55" fmla="*/ 474 h 587"/>
                  <a:gd name="T56" fmla="*/ 38 w 304"/>
                  <a:gd name="T57" fmla="*/ 475 h 587"/>
                  <a:gd name="T58" fmla="*/ 29 w 304"/>
                  <a:gd name="T59" fmla="*/ 474 h 587"/>
                  <a:gd name="T60" fmla="*/ 15 w 304"/>
                  <a:gd name="T61" fmla="*/ 456 h 587"/>
                  <a:gd name="T62" fmla="*/ 10 w 304"/>
                  <a:gd name="T63" fmla="*/ 450 h 587"/>
                  <a:gd name="T64" fmla="*/ 5 w 304"/>
                  <a:gd name="T65" fmla="*/ 450 h 587"/>
                  <a:gd name="T66" fmla="*/ 10 w 304"/>
                  <a:gd name="T67" fmla="*/ 406 h 587"/>
                  <a:gd name="T68" fmla="*/ 20 w 304"/>
                  <a:gd name="T69" fmla="*/ 372 h 587"/>
                  <a:gd name="T70" fmla="*/ 44 w 304"/>
                  <a:gd name="T71" fmla="*/ 332 h 587"/>
                  <a:gd name="T72" fmla="*/ 68 w 304"/>
                  <a:gd name="T73" fmla="*/ 315 h 587"/>
                  <a:gd name="T74" fmla="*/ 83 w 304"/>
                  <a:gd name="T75" fmla="*/ 326 h 587"/>
                  <a:gd name="T76" fmla="*/ 93 w 304"/>
                  <a:gd name="T77" fmla="*/ 328 h 587"/>
                  <a:gd name="T78" fmla="*/ 103 w 304"/>
                  <a:gd name="T79" fmla="*/ 341 h 587"/>
                  <a:gd name="T80" fmla="*/ 110 w 304"/>
                  <a:gd name="T81" fmla="*/ 334 h 587"/>
                  <a:gd name="T82" fmla="*/ 116 w 304"/>
                  <a:gd name="T83" fmla="*/ 322 h 587"/>
                  <a:gd name="T84" fmla="*/ 125 w 304"/>
                  <a:gd name="T85" fmla="*/ 303 h 587"/>
                  <a:gd name="T86" fmla="*/ 146 w 304"/>
                  <a:gd name="T87" fmla="*/ 269 h 587"/>
                  <a:gd name="T88" fmla="*/ 142 w 304"/>
                  <a:gd name="T89" fmla="*/ 263 h 587"/>
                  <a:gd name="T90" fmla="*/ 152 w 304"/>
                  <a:gd name="T91" fmla="*/ 240 h 587"/>
                  <a:gd name="T92" fmla="*/ 165 w 304"/>
                  <a:gd name="T93" fmla="*/ 209 h 587"/>
                  <a:gd name="T94" fmla="*/ 174 w 304"/>
                  <a:gd name="T95" fmla="*/ 205 h 587"/>
                  <a:gd name="T96" fmla="*/ 174 w 304"/>
                  <a:gd name="T97" fmla="*/ 177 h 587"/>
                  <a:gd name="T98" fmla="*/ 183 w 304"/>
                  <a:gd name="T99" fmla="*/ 168 h 587"/>
                  <a:gd name="T100" fmla="*/ 185 w 304"/>
                  <a:gd name="T101" fmla="*/ 155 h 587"/>
                  <a:gd name="T102" fmla="*/ 201 w 304"/>
                  <a:gd name="T103" fmla="*/ 88 h 587"/>
                  <a:gd name="T104" fmla="*/ 218 w 304"/>
                  <a:gd name="T105" fmla="*/ 62 h 587"/>
                  <a:gd name="T106" fmla="*/ 231 w 304"/>
                  <a:gd name="T107" fmla="*/ 32 h 587"/>
                  <a:gd name="T108" fmla="*/ 224 w 304"/>
                  <a:gd name="T109" fmla="*/ 19 h 587"/>
                  <a:gd name="T110" fmla="*/ 226 w 304"/>
                  <a:gd name="T111" fmla="*/ 8 h 587"/>
                  <a:gd name="T112" fmla="*/ 237 w 304"/>
                  <a:gd name="T113" fmla="*/ 2 h 58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4"/>
                  <a:gd name="T172" fmla="*/ 0 h 587"/>
                  <a:gd name="T173" fmla="*/ 304 w 304"/>
                  <a:gd name="T174" fmla="*/ 587 h 58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4" h="587">
                    <a:moveTo>
                      <a:pt x="240" y="0"/>
                    </a:moveTo>
                    <a:lnTo>
                      <a:pt x="238" y="8"/>
                    </a:lnTo>
                    <a:lnTo>
                      <a:pt x="238" y="17"/>
                    </a:lnTo>
                    <a:lnTo>
                      <a:pt x="240" y="25"/>
                    </a:lnTo>
                    <a:lnTo>
                      <a:pt x="243" y="33"/>
                    </a:lnTo>
                    <a:lnTo>
                      <a:pt x="248" y="40"/>
                    </a:lnTo>
                    <a:lnTo>
                      <a:pt x="248" y="51"/>
                    </a:lnTo>
                    <a:lnTo>
                      <a:pt x="246" y="60"/>
                    </a:lnTo>
                    <a:lnTo>
                      <a:pt x="246" y="77"/>
                    </a:lnTo>
                    <a:lnTo>
                      <a:pt x="249" y="95"/>
                    </a:lnTo>
                    <a:lnTo>
                      <a:pt x="257" y="111"/>
                    </a:lnTo>
                    <a:lnTo>
                      <a:pt x="277" y="138"/>
                    </a:lnTo>
                    <a:lnTo>
                      <a:pt x="279" y="142"/>
                    </a:lnTo>
                    <a:lnTo>
                      <a:pt x="279" y="145"/>
                    </a:lnTo>
                    <a:lnTo>
                      <a:pt x="275" y="146"/>
                    </a:lnTo>
                    <a:lnTo>
                      <a:pt x="271" y="145"/>
                    </a:lnTo>
                    <a:lnTo>
                      <a:pt x="265" y="144"/>
                    </a:lnTo>
                    <a:lnTo>
                      <a:pt x="260" y="142"/>
                    </a:lnTo>
                    <a:lnTo>
                      <a:pt x="257" y="140"/>
                    </a:lnTo>
                    <a:lnTo>
                      <a:pt x="258" y="146"/>
                    </a:lnTo>
                    <a:lnTo>
                      <a:pt x="256" y="148"/>
                    </a:lnTo>
                    <a:lnTo>
                      <a:pt x="251" y="148"/>
                    </a:lnTo>
                    <a:lnTo>
                      <a:pt x="245" y="148"/>
                    </a:lnTo>
                    <a:lnTo>
                      <a:pt x="238" y="147"/>
                    </a:lnTo>
                    <a:lnTo>
                      <a:pt x="234" y="147"/>
                    </a:lnTo>
                    <a:lnTo>
                      <a:pt x="224" y="147"/>
                    </a:lnTo>
                    <a:lnTo>
                      <a:pt x="219" y="149"/>
                    </a:lnTo>
                    <a:lnTo>
                      <a:pt x="218" y="155"/>
                    </a:lnTo>
                    <a:lnTo>
                      <a:pt x="220" y="166"/>
                    </a:lnTo>
                    <a:lnTo>
                      <a:pt x="226" y="178"/>
                    </a:lnTo>
                    <a:lnTo>
                      <a:pt x="234" y="190"/>
                    </a:lnTo>
                    <a:lnTo>
                      <a:pt x="244" y="202"/>
                    </a:lnTo>
                    <a:lnTo>
                      <a:pt x="251" y="215"/>
                    </a:lnTo>
                    <a:lnTo>
                      <a:pt x="258" y="228"/>
                    </a:lnTo>
                    <a:lnTo>
                      <a:pt x="264" y="240"/>
                    </a:lnTo>
                    <a:lnTo>
                      <a:pt x="271" y="251"/>
                    </a:lnTo>
                    <a:lnTo>
                      <a:pt x="275" y="263"/>
                    </a:lnTo>
                    <a:lnTo>
                      <a:pt x="277" y="272"/>
                    </a:lnTo>
                    <a:lnTo>
                      <a:pt x="274" y="282"/>
                    </a:lnTo>
                    <a:lnTo>
                      <a:pt x="271" y="290"/>
                    </a:lnTo>
                    <a:lnTo>
                      <a:pt x="266" y="298"/>
                    </a:lnTo>
                    <a:lnTo>
                      <a:pt x="257" y="316"/>
                    </a:lnTo>
                    <a:lnTo>
                      <a:pt x="252" y="335"/>
                    </a:lnTo>
                    <a:lnTo>
                      <a:pt x="249" y="355"/>
                    </a:lnTo>
                    <a:lnTo>
                      <a:pt x="244" y="374"/>
                    </a:lnTo>
                    <a:lnTo>
                      <a:pt x="236" y="393"/>
                    </a:lnTo>
                    <a:lnTo>
                      <a:pt x="235" y="397"/>
                    </a:lnTo>
                    <a:lnTo>
                      <a:pt x="233" y="400"/>
                    </a:lnTo>
                    <a:lnTo>
                      <a:pt x="230" y="403"/>
                    </a:lnTo>
                    <a:lnTo>
                      <a:pt x="229" y="407"/>
                    </a:lnTo>
                    <a:lnTo>
                      <a:pt x="230" y="420"/>
                    </a:lnTo>
                    <a:lnTo>
                      <a:pt x="235" y="432"/>
                    </a:lnTo>
                    <a:lnTo>
                      <a:pt x="241" y="444"/>
                    </a:lnTo>
                    <a:lnTo>
                      <a:pt x="243" y="449"/>
                    </a:lnTo>
                    <a:lnTo>
                      <a:pt x="245" y="452"/>
                    </a:lnTo>
                    <a:lnTo>
                      <a:pt x="248" y="456"/>
                    </a:lnTo>
                    <a:lnTo>
                      <a:pt x="251" y="458"/>
                    </a:lnTo>
                    <a:lnTo>
                      <a:pt x="256" y="461"/>
                    </a:lnTo>
                    <a:lnTo>
                      <a:pt x="264" y="470"/>
                    </a:lnTo>
                    <a:lnTo>
                      <a:pt x="271" y="481"/>
                    </a:lnTo>
                    <a:lnTo>
                      <a:pt x="278" y="492"/>
                    </a:lnTo>
                    <a:lnTo>
                      <a:pt x="285" y="502"/>
                    </a:lnTo>
                    <a:lnTo>
                      <a:pt x="289" y="507"/>
                    </a:lnTo>
                    <a:lnTo>
                      <a:pt x="296" y="511"/>
                    </a:lnTo>
                    <a:lnTo>
                      <a:pt x="301" y="516"/>
                    </a:lnTo>
                    <a:lnTo>
                      <a:pt x="303" y="522"/>
                    </a:lnTo>
                    <a:lnTo>
                      <a:pt x="302" y="526"/>
                    </a:lnTo>
                    <a:lnTo>
                      <a:pt x="301" y="530"/>
                    </a:lnTo>
                    <a:lnTo>
                      <a:pt x="300" y="535"/>
                    </a:lnTo>
                    <a:lnTo>
                      <a:pt x="300" y="539"/>
                    </a:lnTo>
                    <a:lnTo>
                      <a:pt x="301" y="555"/>
                    </a:lnTo>
                    <a:lnTo>
                      <a:pt x="303" y="571"/>
                    </a:lnTo>
                    <a:lnTo>
                      <a:pt x="304" y="573"/>
                    </a:lnTo>
                    <a:lnTo>
                      <a:pt x="304" y="575"/>
                    </a:lnTo>
                    <a:lnTo>
                      <a:pt x="304" y="578"/>
                    </a:lnTo>
                    <a:lnTo>
                      <a:pt x="304" y="580"/>
                    </a:lnTo>
                    <a:lnTo>
                      <a:pt x="304" y="582"/>
                    </a:lnTo>
                    <a:lnTo>
                      <a:pt x="304" y="584"/>
                    </a:lnTo>
                    <a:lnTo>
                      <a:pt x="303" y="586"/>
                    </a:lnTo>
                    <a:lnTo>
                      <a:pt x="301" y="587"/>
                    </a:lnTo>
                    <a:lnTo>
                      <a:pt x="299" y="586"/>
                    </a:lnTo>
                    <a:lnTo>
                      <a:pt x="292" y="583"/>
                    </a:lnTo>
                    <a:lnTo>
                      <a:pt x="285" y="582"/>
                    </a:lnTo>
                    <a:lnTo>
                      <a:pt x="277" y="581"/>
                    </a:lnTo>
                    <a:lnTo>
                      <a:pt x="259" y="581"/>
                    </a:lnTo>
                    <a:lnTo>
                      <a:pt x="242" y="578"/>
                    </a:lnTo>
                    <a:lnTo>
                      <a:pt x="224" y="574"/>
                    </a:lnTo>
                    <a:lnTo>
                      <a:pt x="208" y="573"/>
                    </a:lnTo>
                    <a:lnTo>
                      <a:pt x="191" y="573"/>
                    </a:lnTo>
                    <a:lnTo>
                      <a:pt x="175" y="572"/>
                    </a:lnTo>
                    <a:lnTo>
                      <a:pt x="159" y="567"/>
                    </a:lnTo>
                    <a:lnTo>
                      <a:pt x="146" y="565"/>
                    </a:lnTo>
                    <a:lnTo>
                      <a:pt x="134" y="564"/>
                    </a:lnTo>
                    <a:lnTo>
                      <a:pt x="123" y="566"/>
                    </a:lnTo>
                    <a:lnTo>
                      <a:pt x="111" y="571"/>
                    </a:lnTo>
                    <a:lnTo>
                      <a:pt x="99" y="574"/>
                    </a:lnTo>
                    <a:lnTo>
                      <a:pt x="88" y="575"/>
                    </a:lnTo>
                    <a:lnTo>
                      <a:pt x="75" y="573"/>
                    </a:lnTo>
                    <a:lnTo>
                      <a:pt x="64" y="573"/>
                    </a:lnTo>
                    <a:lnTo>
                      <a:pt x="52" y="574"/>
                    </a:lnTo>
                    <a:lnTo>
                      <a:pt x="51" y="561"/>
                    </a:lnTo>
                    <a:lnTo>
                      <a:pt x="50" y="547"/>
                    </a:lnTo>
                    <a:lnTo>
                      <a:pt x="50" y="535"/>
                    </a:lnTo>
                    <a:lnTo>
                      <a:pt x="52" y="526"/>
                    </a:lnTo>
                    <a:lnTo>
                      <a:pt x="53" y="520"/>
                    </a:lnTo>
                    <a:lnTo>
                      <a:pt x="52" y="514"/>
                    </a:lnTo>
                    <a:lnTo>
                      <a:pt x="49" y="506"/>
                    </a:lnTo>
                    <a:lnTo>
                      <a:pt x="47" y="503"/>
                    </a:lnTo>
                    <a:lnTo>
                      <a:pt x="46" y="501"/>
                    </a:lnTo>
                    <a:lnTo>
                      <a:pt x="46" y="499"/>
                    </a:lnTo>
                    <a:lnTo>
                      <a:pt x="46" y="496"/>
                    </a:lnTo>
                    <a:lnTo>
                      <a:pt x="45" y="494"/>
                    </a:lnTo>
                    <a:lnTo>
                      <a:pt x="44" y="492"/>
                    </a:lnTo>
                    <a:lnTo>
                      <a:pt x="40" y="489"/>
                    </a:lnTo>
                    <a:lnTo>
                      <a:pt x="39" y="488"/>
                    </a:lnTo>
                    <a:lnTo>
                      <a:pt x="38" y="487"/>
                    </a:lnTo>
                    <a:lnTo>
                      <a:pt x="38" y="486"/>
                    </a:lnTo>
                    <a:lnTo>
                      <a:pt x="39" y="486"/>
                    </a:lnTo>
                    <a:lnTo>
                      <a:pt x="42" y="486"/>
                    </a:lnTo>
                    <a:lnTo>
                      <a:pt x="44" y="486"/>
                    </a:lnTo>
                    <a:lnTo>
                      <a:pt x="46" y="486"/>
                    </a:lnTo>
                    <a:lnTo>
                      <a:pt x="49" y="486"/>
                    </a:lnTo>
                    <a:lnTo>
                      <a:pt x="50" y="486"/>
                    </a:lnTo>
                    <a:lnTo>
                      <a:pt x="51" y="485"/>
                    </a:lnTo>
                    <a:lnTo>
                      <a:pt x="52" y="485"/>
                    </a:lnTo>
                    <a:lnTo>
                      <a:pt x="51" y="484"/>
                    </a:lnTo>
                    <a:lnTo>
                      <a:pt x="49" y="482"/>
                    </a:lnTo>
                    <a:lnTo>
                      <a:pt x="47" y="481"/>
                    </a:lnTo>
                    <a:lnTo>
                      <a:pt x="46" y="480"/>
                    </a:lnTo>
                    <a:lnTo>
                      <a:pt x="45" y="479"/>
                    </a:lnTo>
                    <a:lnTo>
                      <a:pt x="46" y="477"/>
                    </a:lnTo>
                    <a:lnTo>
                      <a:pt x="47" y="474"/>
                    </a:lnTo>
                    <a:lnTo>
                      <a:pt x="50" y="473"/>
                    </a:lnTo>
                    <a:lnTo>
                      <a:pt x="51" y="472"/>
                    </a:lnTo>
                    <a:lnTo>
                      <a:pt x="52" y="472"/>
                    </a:lnTo>
                    <a:lnTo>
                      <a:pt x="51" y="472"/>
                    </a:lnTo>
                    <a:lnTo>
                      <a:pt x="49" y="472"/>
                    </a:lnTo>
                    <a:lnTo>
                      <a:pt x="47" y="473"/>
                    </a:lnTo>
                    <a:lnTo>
                      <a:pt x="45" y="473"/>
                    </a:lnTo>
                    <a:lnTo>
                      <a:pt x="43" y="474"/>
                    </a:lnTo>
                    <a:lnTo>
                      <a:pt x="42" y="473"/>
                    </a:lnTo>
                    <a:lnTo>
                      <a:pt x="40" y="473"/>
                    </a:lnTo>
                    <a:lnTo>
                      <a:pt x="40" y="471"/>
                    </a:lnTo>
                    <a:lnTo>
                      <a:pt x="39" y="473"/>
                    </a:lnTo>
                    <a:lnTo>
                      <a:pt x="38" y="475"/>
                    </a:lnTo>
                    <a:lnTo>
                      <a:pt x="37" y="477"/>
                    </a:lnTo>
                    <a:lnTo>
                      <a:pt x="35" y="477"/>
                    </a:lnTo>
                    <a:lnTo>
                      <a:pt x="34" y="475"/>
                    </a:lnTo>
                    <a:lnTo>
                      <a:pt x="31" y="475"/>
                    </a:lnTo>
                    <a:lnTo>
                      <a:pt x="29" y="474"/>
                    </a:lnTo>
                    <a:lnTo>
                      <a:pt x="28" y="473"/>
                    </a:lnTo>
                    <a:lnTo>
                      <a:pt x="23" y="468"/>
                    </a:lnTo>
                    <a:lnTo>
                      <a:pt x="20" y="464"/>
                    </a:lnTo>
                    <a:lnTo>
                      <a:pt x="16" y="458"/>
                    </a:lnTo>
                    <a:lnTo>
                      <a:pt x="15" y="456"/>
                    </a:lnTo>
                    <a:lnTo>
                      <a:pt x="15" y="452"/>
                    </a:lnTo>
                    <a:lnTo>
                      <a:pt x="14" y="450"/>
                    </a:lnTo>
                    <a:lnTo>
                      <a:pt x="12" y="449"/>
                    </a:lnTo>
                    <a:lnTo>
                      <a:pt x="10" y="450"/>
                    </a:lnTo>
                    <a:lnTo>
                      <a:pt x="10" y="452"/>
                    </a:lnTo>
                    <a:lnTo>
                      <a:pt x="9" y="453"/>
                    </a:lnTo>
                    <a:lnTo>
                      <a:pt x="9" y="455"/>
                    </a:lnTo>
                    <a:lnTo>
                      <a:pt x="7" y="452"/>
                    </a:lnTo>
                    <a:lnTo>
                      <a:pt x="5" y="450"/>
                    </a:lnTo>
                    <a:lnTo>
                      <a:pt x="2" y="439"/>
                    </a:lnTo>
                    <a:lnTo>
                      <a:pt x="0" y="430"/>
                    </a:lnTo>
                    <a:lnTo>
                      <a:pt x="1" y="420"/>
                    </a:lnTo>
                    <a:lnTo>
                      <a:pt x="6" y="410"/>
                    </a:lnTo>
                    <a:lnTo>
                      <a:pt x="10" y="406"/>
                    </a:lnTo>
                    <a:lnTo>
                      <a:pt x="14" y="402"/>
                    </a:lnTo>
                    <a:lnTo>
                      <a:pt x="16" y="398"/>
                    </a:lnTo>
                    <a:lnTo>
                      <a:pt x="15" y="392"/>
                    </a:lnTo>
                    <a:lnTo>
                      <a:pt x="15" y="381"/>
                    </a:lnTo>
                    <a:lnTo>
                      <a:pt x="20" y="372"/>
                    </a:lnTo>
                    <a:lnTo>
                      <a:pt x="24" y="363"/>
                    </a:lnTo>
                    <a:lnTo>
                      <a:pt x="34" y="351"/>
                    </a:lnTo>
                    <a:lnTo>
                      <a:pt x="40" y="340"/>
                    </a:lnTo>
                    <a:lnTo>
                      <a:pt x="42" y="336"/>
                    </a:lnTo>
                    <a:lnTo>
                      <a:pt x="44" y="332"/>
                    </a:lnTo>
                    <a:lnTo>
                      <a:pt x="46" y="327"/>
                    </a:lnTo>
                    <a:lnTo>
                      <a:pt x="49" y="323"/>
                    </a:lnTo>
                    <a:lnTo>
                      <a:pt x="53" y="320"/>
                    </a:lnTo>
                    <a:lnTo>
                      <a:pt x="60" y="318"/>
                    </a:lnTo>
                    <a:lnTo>
                      <a:pt x="68" y="315"/>
                    </a:lnTo>
                    <a:lnTo>
                      <a:pt x="74" y="316"/>
                    </a:lnTo>
                    <a:lnTo>
                      <a:pt x="77" y="321"/>
                    </a:lnTo>
                    <a:lnTo>
                      <a:pt x="79" y="323"/>
                    </a:lnTo>
                    <a:lnTo>
                      <a:pt x="81" y="326"/>
                    </a:lnTo>
                    <a:lnTo>
                      <a:pt x="83" y="326"/>
                    </a:lnTo>
                    <a:lnTo>
                      <a:pt x="84" y="326"/>
                    </a:lnTo>
                    <a:lnTo>
                      <a:pt x="87" y="326"/>
                    </a:lnTo>
                    <a:lnTo>
                      <a:pt x="89" y="326"/>
                    </a:lnTo>
                    <a:lnTo>
                      <a:pt x="91" y="327"/>
                    </a:lnTo>
                    <a:lnTo>
                      <a:pt x="93" y="328"/>
                    </a:lnTo>
                    <a:lnTo>
                      <a:pt x="94" y="330"/>
                    </a:lnTo>
                    <a:lnTo>
                      <a:pt x="95" y="334"/>
                    </a:lnTo>
                    <a:lnTo>
                      <a:pt x="97" y="336"/>
                    </a:lnTo>
                    <a:lnTo>
                      <a:pt x="99" y="338"/>
                    </a:lnTo>
                    <a:lnTo>
                      <a:pt x="103" y="341"/>
                    </a:lnTo>
                    <a:lnTo>
                      <a:pt x="106" y="341"/>
                    </a:lnTo>
                    <a:lnTo>
                      <a:pt x="108" y="340"/>
                    </a:lnTo>
                    <a:lnTo>
                      <a:pt x="109" y="338"/>
                    </a:lnTo>
                    <a:lnTo>
                      <a:pt x="109" y="336"/>
                    </a:lnTo>
                    <a:lnTo>
                      <a:pt x="110" y="334"/>
                    </a:lnTo>
                    <a:lnTo>
                      <a:pt x="110" y="332"/>
                    </a:lnTo>
                    <a:lnTo>
                      <a:pt x="110" y="329"/>
                    </a:lnTo>
                    <a:lnTo>
                      <a:pt x="111" y="326"/>
                    </a:lnTo>
                    <a:lnTo>
                      <a:pt x="113" y="323"/>
                    </a:lnTo>
                    <a:lnTo>
                      <a:pt x="116" y="322"/>
                    </a:lnTo>
                    <a:lnTo>
                      <a:pt x="118" y="321"/>
                    </a:lnTo>
                    <a:lnTo>
                      <a:pt x="119" y="319"/>
                    </a:lnTo>
                    <a:lnTo>
                      <a:pt x="121" y="316"/>
                    </a:lnTo>
                    <a:lnTo>
                      <a:pt x="123" y="313"/>
                    </a:lnTo>
                    <a:lnTo>
                      <a:pt x="125" y="303"/>
                    </a:lnTo>
                    <a:lnTo>
                      <a:pt x="131" y="292"/>
                    </a:lnTo>
                    <a:lnTo>
                      <a:pt x="138" y="283"/>
                    </a:lnTo>
                    <a:lnTo>
                      <a:pt x="145" y="274"/>
                    </a:lnTo>
                    <a:lnTo>
                      <a:pt x="146" y="271"/>
                    </a:lnTo>
                    <a:lnTo>
                      <a:pt x="146" y="269"/>
                    </a:lnTo>
                    <a:lnTo>
                      <a:pt x="146" y="268"/>
                    </a:lnTo>
                    <a:lnTo>
                      <a:pt x="146" y="267"/>
                    </a:lnTo>
                    <a:lnTo>
                      <a:pt x="145" y="265"/>
                    </a:lnTo>
                    <a:lnTo>
                      <a:pt x="143" y="264"/>
                    </a:lnTo>
                    <a:lnTo>
                      <a:pt x="142" y="263"/>
                    </a:lnTo>
                    <a:lnTo>
                      <a:pt x="141" y="261"/>
                    </a:lnTo>
                    <a:lnTo>
                      <a:pt x="141" y="258"/>
                    </a:lnTo>
                    <a:lnTo>
                      <a:pt x="142" y="250"/>
                    </a:lnTo>
                    <a:lnTo>
                      <a:pt x="147" y="245"/>
                    </a:lnTo>
                    <a:lnTo>
                      <a:pt x="152" y="240"/>
                    </a:lnTo>
                    <a:lnTo>
                      <a:pt x="157" y="234"/>
                    </a:lnTo>
                    <a:lnTo>
                      <a:pt x="161" y="227"/>
                    </a:lnTo>
                    <a:lnTo>
                      <a:pt x="161" y="221"/>
                    </a:lnTo>
                    <a:lnTo>
                      <a:pt x="162" y="214"/>
                    </a:lnTo>
                    <a:lnTo>
                      <a:pt x="165" y="209"/>
                    </a:lnTo>
                    <a:lnTo>
                      <a:pt x="167" y="209"/>
                    </a:lnTo>
                    <a:lnTo>
                      <a:pt x="169" y="207"/>
                    </a:lnTo>
                    <a:lnTo>
                      <a:pt x="170" y="207"/>
                    </a:lnTo>
                    <a:lnTo>
                      <a:pt x="172" y="207"/>
                    </a:lnTo>
                    <a:lnTo>
                      <a:pt x="174" y="205"/>
                    </a:lnTo>
                    <a:lnTo>
                      <a:pt x="176" y="199"/>
                    </a:lnTo>
                    <a:lnTo>
                      <a:pt x="176" y="193"/>
                    </a:lnTo>
                    <a:lnTo>
                      <a:pt x="174" y="189"/>
                    </a:lnTo>
                    <a:lnTo>
                      <a:pt x="172" y="183"/>
                    </a:lnTo>
                    <a:lnTo>
                      <a:pt x="174" y="177"/>
                    </a:lnTo>
                    <a:lnTo>
                      <a:pt x="175" y="174"/>
                    </a:lnTo>
                    <a:lnTo>
                      <a:pt x="176" y="173"/>
                    </a:lnTo>
                    <a:lnTo>
                      <a:pt x="178" y="170"/>
                    </a:lnTo>
                    <a:lnTo>
                      <a:pt x="180" y="169"/>
                    </a:lnTo>
                    <a:lnTo>
                      <a:pt x="183" y="168"/>
                    </a:lnTo>
                    <a:lnTo>
                      <a:pt x="184" y="167"/>
                    </a:lnTo>
                    <a:lnTo>
                      <a:pt x="185" y="164"/>
                    </a:lnTo>
                    <a:lnTo>
                      <a:pt x="185" y="161"/>
                    </a:lnTo>
                    <a:lnTo>
                      <a:pt x="185" y="157"/>
                    </a:lnTo>
                    <a:lnTo>
                      <a:pt x="185" y="155"/>
                    </a:lnTo>
                    <a:lnTo>
                      <a:pt x="184" y="152"/>
                    </a:lnTo>
                    <a:lnTo>
                      <a:pt x="184" y="148"/>
                    </a:lnTo>
                    <a:lnTo>
                      <a:pt x="184" y="145"/>
                    </a:lnTo>
                    <a:lnTo>
                      <a:pt x="192" y="116"/>
                    </a:lnTo>
                    <a:lnTo>
                      <a:pt x="201" y="88"/>
                    </a:lnTo>
                    <a:lnTo>
                      <a:pt x="204" y="80"/>
                    </a:lnTo>
                    <a:lnTo>
                      <a:pt x="207" y="72"/>
                    </a:lnTo>
                    <a:lnTo>
                      <a:pt x="212" y="66"/>
                    </a:lnTo>
                    <a:lnTo>
                      <a:pt x="215" y="63"/>
                    </a:lnTo>
                    <a:lnTo>
                      <a:pt x="218" y="62"/>
                    </a:lnTo>
                    <a:lnTo>
                      <a:pt x="220" y="60"/>
                    </a:lnTo>
                    <a:lnTo>
                      <a:pt x="223" y="55"/>
                    </a:lnTo>
                    <a:lnTo>
                      <a:pt x="227" y="48"/>
                    </a:lnTo>
                    <a:lnTo>
                      <a:pt x="230" y="40"/>
                    </a:lnTo>
                    <a:lnTo>
                      <a:pt x="231" y="32"/>
                    </a:lnTo>
                    <a:lnTo>
                      <a:pt x="233" y="25"/>
                    </a:lnTo>
                    <a:lnTo>
                      <a:pt x="229" y="21"/>
                    </a:lnTo>
                    <a:lnTo>
                      <a:pt x="228" y="21"/>
                    </a:lnTo>
                    <a:lnTo>
                      <a:pt x="226" y="19"/>
                    </a:lnTo>
                    <a:lnTo>
                      <a:pt x="224" y="19"/>
                    </a:lnTo>
                    <a:lnTo>
                      <a:pt x="223" y="17"/>
                    </a:lnTo>
                    <a:lnTo>
                      <a:pt x="223" y="16"/>
                    </a:lnTo>
                    <a:lnTo>
                      <a:pt x="223" y="12"/>
                    </a:lnTo>
                    <a:lnTo>
                      <a:pt x="224" y="10"/>
                    </a:lnTo>
                    <a:lnTo>
                      <a:pt x="226" y="8"/>
                    </a:lnTo>
                    <a:lnTo>
                      <a:pt x="228" y="7"/>
                    </a:lnTo>
                    <a:lnTo>
                      <a:pt x="230" y="5"/>
                    </a:lnTo>
                    <a:lnTo>
                      <a:pt x="233" y="4"/>
                    </a:lnTo>
                    <a:lnTo>
                      <a:pt x="235" y="3"/>
                    </a:lnTo>
                    <a:lnTo>
                      <a:pt x="237" y="2"/>
                    </a:lnTo>
                    <a:lnTo>
                      <a:pt x="2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6" name="Freeform 1628"/>
              <p:cNvSpPr>
                <a:spLocks/>
              </p:cNvSpPr>
              <p:nvPr/>
            </p:nvSpPr>
            <p:spPr bwMode="auto">
              <a:xfrm>
                <a:off x="4381501" y="3313113"/>
                <a:ext cx="244475" cy="376238"/>
              </a:xfrm>
              <a:custGeom>
                <a:avLst/>
                <a:gdLst>
                  <a:gd name="T0" fmla="*/ 308 w 309"/>
                  <a:gd name="T1" fmla="*/ 4 h 475"/>
                  <a:gd name="T2" fmla="*/ 308 w 309"/>
                  <a:gd name="T3" fmla="*/ 13 h 475"/>
                  <a:gd name="T4" fmla="*/ 295 w 309"/>
                  <a:gd name="T5" fmla="*/ 62 h 475"/>
                  <a:gd name="T6" fmla="*/ 298 w 309"/>
                  <a:gd name="T7" fmla="*/ 84 h 475"/>
                  <a:gd name="T8" fmla="*/ 285 w 309"/>
                  <a:gd name="T9" fmla="*/ 144 h 475"/>
                  <a:gd name="T10" fmla="*/ 271 w 309"/>
                  <a:gd name="T11" fmla="*/ 239 h 475"/>
                  <a:gd name="T12" fmla="*/ 245 w 309"/>
                  <a:gd name="T13" fmla="*/ 273 h 475"/>
                  <a:gd name="T14" fmla="*/ 227 w 309"/>
                  <a:gd name="T15" fmla="*/ 319 h 475"/>
                  <a:gd name="T16" fmla="*/ 208 w 309"/>
                  <a:gd name="T17" fmla="*/ 406 h 475"/>
                  <a:gd name="T18" fmla="*/ 169 w 309"/>
                  <a:gd name="T19" fmla="*/ 442 h 475"/>
                  <a:gd name="T20" fmla="*/ 148 w 309"/>
                  <a:gd name="T21" fmla="*/ 475 h 475"/>
                  <a:gd name="T22" fmla="*/ 143 w 309"/>
                  <a:gd name="T23" fmla="*/ 463 h 475"/>
                  <a:gd name="T24" fmla="*/ 127 w 309"/>
                  <a:gd name="T25" fmla="*/ 455 h 475"/>
                  <a:gd name="T26" fmla="*/ 110 w 309"/>
                  <a:gd name="T27" fmla="*/ 459 h 475"/>
                  <a:gd name="T28" fmla="*/ 80 w 309"/>
                  <a:gd name="T29" fmla="*/ 447 h 475"/>
                  <a:gd name="T30" fmla="*/ 62 w 309"/>
                  <a:gd name="T31" fmla="*/ 450 h 475"/>
                  <a:gd name="T32" fmla="*/ 52 w 309"/>
                  <a:gd name="T33" fmla="*/ 457 h 475"/>
                  <a:gd name="T34" fmla="*/ 46 w 309"/>
                  <a:gd name="T35" fmla="*/ 464 h 475"/>
                  <a:gd name="T36" fmla="*/ 38 w 309"/>
                  <a:gd name="T37" fmla="*/ 459 h 475"/>
                  <a:gd name="T38" fmla="*/ 26 w 309"/>
                  <a:gd name="T39" fmla="*/ 456 h 475"/>
                  <a:gd name="T40" fmla="*/ 13 w 309"/>
                  <a:gd name="T41" fmla="*/ 432 h 475"/>
                  <a:gd name="T42" fmla="*/ 9 w 309"/>
                  <a:gd name="T43" fmla="*/ 405 h 475"/>
                  <a:gd name="T44" fmla="*/ 23 w 309"/>
                  <a:gd name="T45" fmla="*/ 402 h 475"/>
                  <a:gd name="T46" fmla="*/ 26 w 309"/>
                  <a:gd name="T47" fmla="*/ 411 h 475"/>
                  <a:gd name="T48" fmla="*/ 32 w 309"/>
                  <a:gd name="T49" fmla="*/ 387 h 475"/>
                  <a:gd name="T50" fmla="*/ 22 w 309"/>
                  <a:gd name="T51" fmla="*/ 348 h 475"/>
                  <a:gd name="T52" fmla="*/ 42 w 309"/>
                  <a:gd name="T53" fmla="*/ 344 h 475"/>
                  <a:gd name="T54" fmla="*/ 51 w 309"/>
                  <a:gd name="T55" fmla="*/ 326 h 475"/>
                  <a:gd name="T56" fmla="*/ 57 w 309"/>
                  <a:gd name="T57" fmla="*/ 315 h 475"/>
                  <a:gd name="T58" fmla="*/ 65 w 309"/>
                  <a:gd name="T59" fmla="*/ 325 h 475"/>
                  <a:gd name="T60" fmla="*/ 69 w 309"/>
                  <a:gd name="T61" fmla="*/ 334 h 475"/>
                  <a:gd name="T62" fmla="*/ 80 w 309"/>
                  <a:gd name="T63" fmla="*/ 337 h 475"/>
                  <a:gd name="T64" fmla="*/ 107 w 309"/>
                  <a:gd name="T65" fmla="*/ 334 h 475"/>
                  <a:gd name="T66" fmla="*/ 131 w 309"/>
                  <a:gd name="T67" fmla="*/ 344 h 475"/>
                  <a:gd name="T68" fmla="*/ 143 w 309"/>
                  <a:gd name="T69" fmla="*/ 307 h 475"/>
                  <a:gd name="T70" fmla="*/ 149 w 309"/>
                  <a:gd name="T71" fmla="*/ 295 h 475"/>
                  <a:gd name="T72" fmla="*/ 148 w 309"/>
                  <a:gd name="T73" fmla="*/ 279 h 475"/>
                  <a:gd name="T74" fmla="*/ 149 w 309"/>
                  <a:gd name="T75" fmla="*/ 252 h 475"/>
                  <a:gd name="T76" fmla="*/ 146 w 309"/>
                  <a:gd name="T77" fmla="*/ 243 h 475"/>
                  <a:gd name="T78" fmla="*/ 134 w 309"/>
                  <a:gd name="T79" fmla="*/ 221 h 475"/>
                  <a:gd name="T80" fmla="*/ 132 w 309"/>
                  <a:gd name="T81" fmla="*/ 207 h 475"/>
                  <a:gd name="T82" fmla="*/ 141 w 309"/>
                  <a:gd name="T83" fmla="*/ 206 h 475"/>
                  <a:gd name="T84" fmla="*/ 140 w 309"/>
                  <a:gd name="T85" fmla="*/ 184 h 475"/>
                  <a:gd name="T86" fmla="*/ 151 w 309"/>
                  <a:gd name="T87" fmla="*/ 175 h 475"/>
                  <a:gd name="T88" fmla="*/ 153 w 309"/>
                  <a:gd name="T89" fmla="*/ 145 h 475"/>
                  <a:gd name="T90" fmla="*/ 150 w 309"/>
                  <a:gd name="T91" fmla="*/ 135 h 475"/>
                  <a:gd name="T92" fmla="*/ 111 w 309"/>
                  <a:gd name="T93" fmla="*/ 134 h 475"/>
                  <a:gd name="T94" fmla="*/ 116 w 309"/>
                  <a:gd name="T95" fmla="*/ 93 h 475"/>
                  <a:gd name="T96" fmla="*/ 180 w 309"/>
                  <a:gd name="T97" fmla="*/ 99 h 475"/>
                  <a:gd name="T98" fmla="*/ 204 w 309"/>
                  <a:gd name="T99" fmla="*/ 106 h 475"/>
                  <a:gd name="T100" fmla="*/ 208 w 309"/>
                  <a:gd name="T101" fmla="*/ 81 h 475"/>
                  <a:gd name="T102" fmla="*/ 227 w 309"/>
                  <a:gd name="T103" fmla="*/ 22 h 475"/>
                  <a:gd name="T104" fmla="*/ 239 w 309"/>
                  <a:gd name="T105" fmla="*/ 0 h 47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09"/>
                  <a:gd name="T160" fmla="*/ 0 h 475"/>
                  <a:gd name="T161" fmla="*/ 309 w 309"/>
                  <a:gd name="T162" fmla="*/ 475 h 47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09" h="475">
                    <a:moveTo>
                      <a:pt x="239" y="0"/>
                    </a:moveTo>
                    <a:lnTo>
                      <a:pt x="267" y="0"/>
                    </a:lnTo>
                    <a:lnTo>
                      <a:pt x="295" y="3"/>
                    </a:lnTo>
                    <a:lnTo>
                      <a:pt x="305" y="4"/>
                    </a:lnTo>
                    <a:lnTo>
                      <a:pt x="308" y="4"/>
                    </a:lnTo>
                    <a:lnTo>
                      <a:pt x="309" y="5"/>
                    </a:lnTo>
                    <a:lnTo>
                      <a:pt x="309" y="7"/>
                    </a:lnTo>
                    <a:lnTo>
                      <a:pt x="309" y="8"/>
                    </a:lnTo>
                    <a:lnTo>
                      <a:pt x="309" y="11"/>
                    </a:lnTo>
                    <a:lnTo>
                      <a:pt x="308" y="13"/>
                    </a:lnTo>
                    <a:lnTo>
                      <a:pt x="308" y="15"/>
                    </a:lnTo>
                    <a:lnTo>
                      <a:pt x="307" y="28"/>
                    </a:lnTo>
                    <a:lnTo>
                      <a:pt x="303" y="42"/>
                    </a:lnTo>
                    <a:lnTo>
                      <a:pt x="300" y="52"/>
                    </a:lnTo>
                    <a:lnTo>
                      <a:pt x="295" y="62"/>
                    </a:lnTo>
                    <a:lnTo>
                      <a:pt x="295" y="66"/>
                    </a:lnTo>
                    <a:lnTo>
                      <a:pt x="296" y="71"/>
                    </a:lnTo>
                    <a:lnTo>
                      <a:pt x="297" y="76"/>
                    </a:lnTo>
                    <a:lnTo>
                      <a:pt x="298" y="80"/>
                    </a:lnTo>
                    <a:lnTo>
                      <a:pt x="298" y="84"/>
                    </a:lnTo>
                    <a:lnTo>
                      <a:pt x="297" y="86"/>
                    </a:lnTo>
                    <a:lnTo>
                      <a:pt x="296" y="90"/>
                    </a:lnTo>
                    <a:lnTo>
                      <a:pt x="292" y="102"/>
                    </a:lnTo>
                    <a:lnTo>
                      <a:pt x="289" y="115"/>
                    </a:lnTo>
                    <a:lnTo>
                      <a:pt x="285" y="144"/>
                    </a:lnTo>
                    <a:lnTo>
                      <a:pt x="285" y="173"/>
                    </a:lnTo>
                    <a:lnTo>
                      <a:pt x="285" y="188"/>
                    </a:lnTo>
                    <a:lnTo>
                      <a:pt x="285" y="203"/>
                    </a:lnTo>
                    <a:lnTo>
                      <a:pt x="279" y="222"/>
                    </a:lnTo>
                    <a:lnTo>
                      <a:pt x="271" y="239"/>
                    </a:lnTo>
                    <a:lnTo>
                      <a:pt x="265" y="251"/>
                    </a:lnTo>
                    <a:lnTo>
                      <a:pt x="259" y="261"/>
                    </a:lnTo>
                    <a:lnTo>
                      <a:pt x="250" y="271"/>
                    </a:lnTo>
                    <a:lnTo>
                      <a:pt x="248" y="272"/>
                    </a:lnTo>
                    <a:lnTo>
                      <a:pt x="245" y="273"/>
                    </a:lnTo>
                    <a:lnTo>
                      <a:pt x="242" y="274"/>
                    </a:lnTo>
                    <a:lnTo>
                      <a:pt x="236" y="282"/>
                    </a:lnTo>
                    <a:lnTo>
                      <a:pt x="231" y="293"/>
                    </a:lnTo>
                    <a:lnTo>
                      <a:pt x="229" y="303"/>
                    </a:lnTo>
                    <a:lnTo>
                      <a:pt x="227" y="319"/>
                    </a:lnTo>
                    <a:lnTo>
                      <a:pt x="224" y="337"/>
                    </a:lnTo>
                    <a:lnTo>
                      <a:pt x="223" y="355"/>
                    </a:lnTo>
                    <a:lnTo>
                      <a:pt x="220" y="373"/>
                    </a:lnTo>
                    <a:lnTo>
                      <a:pt x="215" y="390"/>
                    </a:lnTo>
                    <a:lnTo>
                      <a:pt x="208" y="406"/>
                    </a:lnTo>
                    <a:lnTo>
                      <a:pt x="198" y="419"/>
                    </a:lnTo>
                    <a:lnTo>
                      <a:pt x="191" y="424"/>
                    </a:lnTo>
                    <a:lnTo>
                      <a:pt x="183" y="427"/>
                    </a:lnTo>
                    <a:lnTo>
                      <a:pt x="176" y="432"/>
                    </a:lnTo>
                    <a:lnTo>
                      <a:pt x="169" y="442"/>
                    </a:lnTo>
                    <a:lnTo>
                      <a:pt x="163" y="454"/>
                    </a:lnTo>
                    <a:lnTo>
                      <a:pt x="158" y="464"/>
                    </a:lnTo>
                    <a:lnTo>
                      <a:pt x="151" y="475"/>
                    </a:lnTo>
                    <a:lnTo>
                      <a:pt x="149" y="475"/>
                    </a:lnTo>
                    <a:lnTo>
                      <a:pt x="148" y="475"/>
                    </a:lnTo>
                    <a:lnTo>
                      <a:pt x="147" y="472"/>
                    </a:lnTo>
                    <a:lnTo>
                      <a:pt x="146" y="471"/>
                    </a:lnTo>
                    <a:lnTo>
                      <a:pt x="145" y="468"/>
                    </a:lnTo>
                    <a:lnTo>
                      <a:pt x="145" y="466"/>
                    </a:lnTo>
                    <a:lnTo>
                      <a:pt x="143" y="463"/>
                    </a:lnTo>
                    <a:lnTo>
                      <a:pt x="143" y="462"/>
                    </a:lnTo>
                    <a:lnTo>
                      <a:pt x="140" y="457"/>
                    </a:lnTo>
                    <a:lnTo>
                      <a:pt x="135" y="455"/>
                    </a:lnTo>
                    <a:lnTo>
                      <a:pt x="132" y="455"/>
                    </a:lnTo>
                    <a:lnTo>
                      <a:pt x="127" y="455"/>
                    </a:lnTo>
                    <a:lnTo>
                      <a:pt x="124" y="453"/>
                    </a:lnTo>
                    <a:lnTo>
                      <a:pt x="119" y="449"/>
                    </a:lnTo>
                    <a:lnTo>
                      <a:pt x="117" y="450"/>
                    </a:lnTo>
                    <a:lnTo>
                      <a:pt x="113" y="454"/>
                    </a:lnTo>
                    <a:lnTo>
                      <a:pt x="110" y="459"/>
                    </a:lnTo>
                    <a:lnTo>
                      <a:pt x="105" y="461"/>
                    </a:lnTo>
                    <a:lnTo>
                      <a:pt x="99" y="462"/>
                    </a:lnTo>
                    <a:lnTo>
                      <a:pt x="94" y="459"/>
                    </a:lnTo>
                    <a:lnTo>
                      <a:pt x="87" y="453"/>
                    </a:lnTo>
                    <a:lnTo>
                      <a:pt x="80" y="447"/>
                    </a:lnTo>
                    <a:lnTo>
                      <a:pt x="73" y="443"/>
                    </a:lnTo>
                    <a:lnTo>
                      <a:pt x="67" y="445"/>
                    </a:lnTo>
                    <a:lnTo>
                      <a:pt x="65" y="447"/>
                    </a:lnTo>
                    <a:lnTo>
                      <a:pt x="64" y="448"/>
                    </a:lnTo>
                    <a:lnTo>
                      <a:pt x="62" y="450"/>
                    </a:lnTo>
                    <a:lnTo>
                      <a:pt x="61" y="452"/>
                    </a:lnTo>
                    <a:lnTo>
                      <a:pt x="59" y="453"/>
                    </a:lnTo>
                    <a:lnTo>
                      <a:pt x="57" y="454"/>
                    </a:lnTo>
                    <a:lnTo>
                      <a:pt x="54" y="455"/>
                    </a:lnTo>
                    <a:lnTo>
                      <a:pt x="52" y="457"/>
                    </a:lnTo>
                    <a:lnTo>
                      <a:pt x="51" y="460"/>
                    </a:lnTo>
                    <a:lnTo>
                      <a:pt x="50" y="462"/>
                    </a:lnTo>
                    <a:lnTo>
                      <a:pt x="48" y="464"/>
                    </a:lnTo>
                    <a:lnTo>
                      <a:pt x="46" y="466"/>
                    </a:lnTo>
                    <a:lnTo>
                      <a:pt x="46" y="464"/>
                    </a:lnTo>
                    <a:lnTo>
                      <a:pt x="45" y="463"/>
                    </a:lnTo>
                    <a:lnTo>
                      <a:pt x="43" y="462"/>
                    </a:lnTo>
                    <a:lnTo>
                      <a:pt x="42" y="461"/>
                    </a:lnTo>
                    <a:lnTo>
                      <a:pt x="42" y="460"/>
                    </a:lnTo>
                    <a:lnTo>
                      <a:pt x="38" y="459"/>
                    </a:lnTo>
                    <a:lnTo>
                      <a:pt x="36" y="459"/>
                    </a:lnTo>
                    <a:lnTo>
                      <a:pt x="32" y="459"/>
                    </a:lnTo>
                    <a:lnTo>
                      <a:pt x="30" y="459"/>
                    </a:lnTo>
                    <a:lnTo>
                      <a:pt x="28" y="457"/>
                    </a:lnTo>
                    <a:lnTo>
                      <a:pt x="26" y="456"/>
                    </a:lnTo>
                    <a:lnTo>
                      <a:pt x="25" y="453"/>
                    </a:lnTo>
                    <a:lnTo>
                      <a:pt x="24" y="450"/>
                    </a:lnTo>
                    <a:lnTo>
                      <a:pt x="23" y="448"/>
                    </a:lnTo>
                    <a:lnTo>
                      <a:pt x="22" y="445"/>
                    </a:lnTo>
                    <a:lnTo>
                      <a:pt x="13" y="432"/>
                    </a:lnTo>
                    <a:lnTo>
                      <a:pt x="1" y="421"/>
                    </a:lnTo>
                    <a:lnTo>
                      <a:pt x="0" y="418"/>
                    </a:lnTo>
                    <a:lnTo>
                      <a:pt x="2" y="413"/>
                    </a:lnTo>
                    <a:lnTo>
                      <a:pt x="6" y="409"/>
                    </a:lnTo>
                    <a:lnTo>
                      <a:pt x="9" y="405"/>
                    </a:lnTo>
                    <a:lnTo>
                      <a:pt x="13" y="403"/>
                    </a:lnTo>
                    <a:lnTo>
                      <a:pt x="15" y="401"/>
                    </a:lnTo>
                    <a:lnTo>
                      <a:pt x="18" y="399"/>
                    </a:lnTo>
                    <a:lnTo>
                      <a:pt x="21" y="399"/>
                    </a:lnTo>
                    <a:lnTo>
                      <a:pt x="23" y="402"/>
                    </a:lnTo>
                    <a:lnTo>
                      <a:pt x="24" y="405"/>
                    </a:lnTo>
                    <a:lnTo>
                      <a:pt x="24" y="406"/>
                    </a:lnTo>
                    <a:lnTo>
                      <a:pt x="25" y="407"/>
                    </a:lnTo>
                    <a:lnTo>
                      <a:pt x="25" y="410"/>
                    </a:lnTo>
                    <a:lnTo>
                      <a:pt x="26" y="411"/>
                    </a:lnTo>
                    <a:lnTo>
                      <a:pt x="28" y="412"/>
                    </a:lnTo>
                    <a:lnTo>
                      <a:pt x="29" y="412"/>
                    </a:lnTo>
                    <a:lnTo>
                      <a:pt x="30" y="411"/>
                    </a:lnTo>
                    <a:lnTo>
                      <a:pt x="33" y="398"/>
                    </a:lnTo>
                    <a:lnTo>
                      <a:pt x="32" y="387"/>
                    </a:lnTo>
                    <a:lnTo>
                      <a:pt x="28" y="376"/>
                    </a:lnTo>
                    <a:lnTo>
                      <a:pt x="23" y="366"/>
                    </a:lnTo>
                    <a:lnTo>
                      <a:pt x="20" y="354"/>
                    </a:lnTo>
                    <a:lnTo>
                      <a:pt x="18" y="343"/>
                    </a:lnTo>
                    <a:lnTo>
                      <a:pt x="22" y="348"/>
                    </a:lnTo>
                    <a:lnTo>
                      <a:pt x="25" y="348"/>
                    </a:lnTo>
                    <a:lnTo>
                      <a:pt x="30" y="346"/>
                    </a:lnTo>
                    <a:lnTo>
                      <a:pt x="33" y="343"/>
                    </a:lnTo>
                    <a:lnTo>
                      <a:pt x="37" y="341"/>
                    </a:lnTo>
                    <a:lnTo>
                      <a:pt x="42" y="344"/>
                    </a:lnTo>
                    <a:lnTo>
                      <a:pt x="45" y="346"/>
                    </a:lnTo>
                    <a:lnTo>
                      <a:pt x="47" y="344"/>
                    </a:lnTo>
                    <a:lnTo>
                      <a:pt x="50" y="339"/>
                    </a:lnTo>
                    <a:lnTo>
                      <a:pt x="51" y="332"/>
                    </a:lnTo>
                    <a:lnTo>
                      <a:pt x="51" y="326"/>
                    </a:lnTo>
                    <a:lnTo>
                      <a:pt x="51" y="320"/>
                    </a:lnTo>
                    <a:lnTo>
                      <a:pt x="51" y="318"/>
                    </a:lnTo>
                    <a:lnTo>
                      <a:pt x="53" y="316"/>
                    </a:lnTo>
                    <a:lnTo>
                      <a:pt x="54" y="314"/>
                    </a:lnTo>
                    <a:lnTo>
                      <a:pt x="57" y="315"/>
                    </a:lnTo>
                    <a:lnTo>
                      <a:pt x="58" y="316"/>
                    </a:lnTo>
                    <a:lnTo>
                      <a:pt x="60" y="317"/>
                    </a:lnTo>
                    <a:lnTo>
                      <a:pt x="61" y="319"/>
                    </a:lnTo>
                    <a:lnTo>
                      <a:pt x="64" y="323"/>
                    </a:lnTo>
                    <a:lnTo>
                      <a:pt x="65" y="325"/>
                    </a:lnTo>
                    <a:lnTo>
                      <a:pt x="66" y="327"/>
                    </a:lnTo>
                    <a:lnTo>
                      <a:pt x="67" y="330"/>
                    </a:lnTo>
                    <a:lnTo>
                      <a:pt x="67" y="331"/>
                    </a:lnTo>
                    <a:lnTo>
                      <a:pt x="68" y="333"/>
                    </a:lnTo>
                    <a:lnTo>
                      <a:pt x="69" y="334"/>
                    </a:lnTo>
                    <a:lnTo>
                      <a:pt x="69" y="337"/>
                    </a:lnTo>
                    <a:lnTo>
                      <a:pt x="72" y="338"/>
                    </a:lnTo>
                    <a:lnTo>
                      <a:pt x="73" y="338"/>
                    </a:lnTo>
                    <a:lnTo>
                      <a:pt x="74" y="338"/>
                    </a:lnTo>
                    <a:lnTo>
                      <a:pt x="80" y="337"/>
                    </a:lnTo>
                    <a:lnTo>
                      <a:pt x="87" y="337"/>
                    </a:lnTo>
                    <a:lnTo>
                      <a:pt x="94" y="337"/>
                    </a:lnTo>
                    <a:lnTo>
                      <a:pt x="98" y="333"/>
                    </a:lnTo>
                    <a:lnTo>
                      <a:pt x="102" y="332"/>
                    </a:lnTo>
                    <a:lnTo>
                      <a:pt x="107" y="334"/>
                    </a:lnTo>
                    <a:lnTo>
                      <a:pt x="112" y="338"/>
                    </a:lnTo>
                    <a:lnTo>
                      <a:pt x="118" y="343"/>
                    </a:lnTo>
                    <a:lnTo>
                      <a:pt x="123" y="346"/>
                    </a:lnTo>
                    <a:lnTo>
                      <a:pt x="127" y="347"/>
                    </a:lnTo>
                    <a:lnTo>
                      <a:pt x="131" y="344"/>
                    </a:lnTo>
                    <a:lnTo>
                      <a:pt x="133" y="336"/>
                    </a:lnTo>
                    <a:lnTo>
                      <a:pt x="135" y="325"/>
                    </a:lnTo>
                    <a:lnTo>
                      <a:pt x="138" y="315"/>
                    </a:lnTo>
                    <a:lnTo>
                      <a:pt x="141" y="309"/>
                    </a:lnTo>
                    <a:lnTo>
                      <a:pt x="143" y="307"/>
                    </a:lnTo>
                    <a:lnTo>
                      <a:pt x="146" y="305"/>
                    </a:lnTo>
                    <a:lnTo>
                      <a:pt x="148" y="303"/>
                    </a:lnTo>
                    <a:lnTo>
                      <a:pt x="150" y="301"/>
                    </a:lnTo>
                    <a:lnTo>
                      <a:pt x="150" y="297"/>
                    </a:lnTo>
                    <a:lnTo>
                      <a:pt x="149" y="295"/>
                    </a:lnTo>
                    <a:lnTo>
                      <a:pt x="148" y="291"/>
                    </a:lnTo>
                    <a:lnTo>
                      <a:pt x="147" y="288"/>
                    </a:lnTo>
                    <a:lnTo>
                      <a:pt x="147" y="285"/>
                    </a:lnTo>
                    <a:lnTo>
                      <a:pt x="147" y="282"/>
                    </a:lnTo>
                    <a:lnTo>
                      <a:pt x="148" y="279"/>
                    </a:lnTo>
                    <a:lnTo>
                      <a:pt x="148" y="276"/>
                    </a:lnTo>
                    <a:lnTo>
                      <a:pt x="148" y="273"/>
                    </a:lnTo>
                    <a:lnTo>
                      <a:pt x="146" y="266"/>
                    </a:lnTo>
                    <a:lnTo>
                      <a:pt x="146" y="259"/>
                    </a:lnTo>
                    <a:lnTo>
                      <a:pt x="149" y="252"/>
                    </a:lnTo>
                    <a:lnTo>
                      <a:pt x="150" y="250"/>
                    </a:lnTo>
                    <a:lnTo>
                      <a:pt x="150" y="247"/>
                    </a:lnTo>
                    <a:lnTo>
                      <a:pt x="149" y="246"/>
                    </a:lnTo>
                    <a:lnTo>
                      <a:pt x="148" y="244"/>
                    </a:lnTo>
                    <a:lnTo>
                      <a:pt x="146" y="243"/>
                    </a:lnTo>
                    <a:lnTo>
                      <a:pt x="145" y="240"/>
                    </a:lnTo>
                    <a:lnTo>
                      <a:pt x="142" y="239"/>
                    </a:lnTo>
                    <a:lnTo>
                      <a:pt x="142" y="237"/>
                    </a:lnTo>
                    <a:lnTo>
                      <a:pt x="139" y="229"/>
                    </a:lnTo>
                    <a:lnTo>
                      <a:pt x="134" y="221"/>
                    </a:lnTo>
                    <a:lnTo>
                      <a:pt x="128" y="213"/>
                    </a:lnTo>
                    <a:lnTo>
                      <a:pt x="127" y="206"/>
                    </a:lnTo>
                    <a:lnTo>
                      <a:pt x="128" y="206"/>
                    </a:lnTo>
                    <a:lnTo>
                      <a:pt x="129" y="206"/>
                    </a:lnTo>
                    <a:lnTo>
                      <a:pt x="132" y="207"/>
                    </a:lnTo>
                    <a:lnTo>
                      <a:pt x="134" y="207"/>
                    </a:lnTo>
                    <a:lnTo>
                      <a:pt x="136" y="208"/>
                    </a:lnTo>
                    <a:lnTo>
                      <a:pt x="139" y="208"/>
                    </a:lnTo>
                    <a:lnTo>
                      <a:pt x="140" y="208"/>
                    </a:lnTo>
                    <a:lnTo>
                      <a:pt x="141" y="206"/>
                    </a:lnTo>
                    <a:lnTo>
                      <a:pt x="141" y="201"/>
                    </a:lnTo>
                    <a:lnTo>
                      <a:pt x="139" y="195"/>
                    </a:lnTo>
                    <a:lnTo>
                      <a:pt x="138" y="189"/>
                    </a:lnTo>
                    <a:lnTo>
                      <a:pt x="138" y="186"/>
                    </a:lnTo>
                    <a:lnTo>
                      <a:pt x="140" y="184"/>
                    </a:lnTo>
                    <a:lnTo>
                      <a:pt x="142" y="181"/>
                    </a:lnTo>
                    <a:lnTo>
                      <a:pt x="145" y="180"/>
                    </a:lnTo>
                    <a:lnTo>
                      <a:pt x="147" y="179"/>
                    </a:lnTo>
                    <a:lnTo>
                      <a:pt x="149" y="178"/>
                    </a:lnTo>
                    <a:lnTo>
                      <a:pt x="151" y="175"/>
                    </a:lnTo>
                    <a:lnTo>
                      <a:pt x="153" y="172"/>
                    </a:lnTo>
                    <a:lnTo>
                      <a:pt x="153" y="162"/>
                    </a:lnTo>
                    <a:lnTo>
                      <a:pt x="151" y="150"/>
                    </a:lnTo>
                    <a:lnTo>
                      <a:pt x="151" y="149"/>
                    </a:lnTo>
                    <a:lnTo>
                      <a:pt x="153" y="145"/>
                    </a:lnTo>
                    <a:lnTo>
                      <a:pt x="153" y="143"/>
                    </a:lnTo>
                    <a:lnTo>
                      <a:pt x="154" y="141"/>
                    </a:lnTo>
                    <a:lnTo>
                      <a:pt x="154" y="138"/>
                    </a:lnTo>
                    <a:lnTo>
                      <a:pt x="153" y="136"/>
                    </a:lnTo>
                    <a:lnTo>
                      <a:pt x="150" y="135"/>
                    </a:lnTo>
                    <a:lnTo>
                      <a:pt x="143" y="134"/>
                    </a:lnTo>
                    <a:lnTo>
                      <a:pt x="135" y="134"/>
                    </a:lnTo>
                    <a:lnTo>
                      <a:pt x="126" y="135"/>
                    </a:lnTo>
                    <a:lnTo>
                      <a:pt x="118" y="135"/>
                    </a:lnTo>
                    <a:lnTo>
                      <a:pt x="111" y="134"/>
                    </a:lnTo>
                    <a:lnTo>
                      <a:pt x="105" y="130"/>
                    </a:lnTo>
                    <a:lnTo>
                      <a:pt x="103" y="124"/>
                    </a:lnTo>
                    <a:lnTo>
                      <a:pt x="105" y="115"/>
                    </a:lnTo>
                    <a:lnTo>
                      <a:pt x="110" y="103"/>
                    </a:lnTo>
                    <a:lnTo>
                      <a:pt x="116" y="93"/>
                    </a:lnTo>
                    <a:lnTo>
                      <a:pt x="129" y="94"/>
                    </a:lnTo>
                    <a:lnTo>
                      <a:pt x="143" y="98"/>
                    </a:lnTo>
                    <a:lnTo>
                      <a:pt x="157" y="99"/>
                    </a:lnTo>
                    <a:lnTo>
                      <a:pt x="169" y="99"/>
                    </a:lnTo>
                    <a:lnTo>
                      <a:pt x="180" y="99"/>
                    </a:lnTo>
                    <a:lnTo>
                      <a:pt x="191" y="100"/>
                    </a:lnTo>
                    <a:lnTo>
                      <a:pt x="194" y="101"/>
                    </a:lnTo>
                    <a:lnTo>
                      <a:pt x="198" y="102"/>
                    </a:lnTo>
                    <a:lnTo>
                      <a:pt x="200" y="105"/>
                    </a:lnTo>
                    <a:lnTo>
                      <a:pt x="204" y="106"/>
                    </a:lnTo>
                    <a:lnTo>
                      <a:pt x="207" y="106"/>
                    </a:lnTo>
                    <a:lnTo>
                      <a:pt x="209" y="102"/>
                    </a:lnTo>
                    <a:lnTo>
                      <a:pt x="209" y="97"/>
                    </a:lnTo>
                    <a:lnTo>
                      <a:pt x="209" y="88"/>
                    </a:lnTo>
                    <a:lnTo>
                      <a:pt x="208" y="81"/>
                    </a:lnTo>
                    <a:lnTo>
                      <a:pt x="206" y="74"/>
                    </a:lnTo>
                    <a:lnTo>
                      <a:pt x="206" y="71"/>
                    </a:lnTo>
                    <a:lnTo>
                      <a:pt x="216" y="56"/>
                    </a:lnTo>
                    <a:lnTo>
                      <a:pt x="223" y="40"/>
                    </a:lnTo>
                    <a:lnTo>
                      <a:pt x="227" y="22"/>
                    </a:lnTo>
                    <a:lnTo>
                      <a:pt x="227" y="16"/>
                    </a:lnTo>
                    <a:lnTo>
                      <a:pt x="228" y="11"/>
                    </a:lnTo>
                    <a:lnTo>
                      <a:pt x="230" y="5"/>
                    </a:lnTo>
                    <a:lnTo>
                      <a:pt x="234" y="1"/>
                    </a:lnTo>
                    <a:lnTo>
                      <a:pt x="23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7" name="Freeform 1629"/>
              <p:cNvSpPr>
                <a:spLocks/>
              </p:cNvSpPr>
              <p:nvPr/>
            </p:nvSpPr>
            <p:spPr bwMode="auto">
              <a:xfrm>
                <a:off x="5054601" y="3895726"/>
                <a:ext cx="104775" cy="322263"/>
              </a:xfrm>
              <a:custGeom>
                <a:avLst/>
                <a:gdLst>
                  <a:gd name="T0" fmla="*/ 54 w 133"/>
                  <a:gd name="T1" fmla="*/ 7 h 405"/>
                  <a:gd name="T2" fmla="*/ 68 w 133"/>
                  <a:gd name="T3" fmla="*/ 25 h 405"/>
                  <a:gd name="T4" fmla="*/ 75 w 133"/>
                  <a:gd name="T5" fmla="*/ 54 h 405"/>
                  <a:gd name="T6" fmla="*/ 75 w 133"/>
                  <a:gd name="T7" fmla="*/ 88 h 405"/>
                  <a:gd name="T8" fmla="*/ 81 w 133"/>
                  <a:gd name="T9" fmla="*/ 115 h 405"/>
                  <a:gd name="T10" fmla="*/ 66 w 133"/>
                  <a:gd name="T11" fmla="*/ 145 h 405"/>
                  <a:gd name="T12" fmla="*/ 69 w 133"/>
                  <a:gd name="T13" fmla="*/ 152 h 405"/>
                  <a:gd name="T14" fmla="*/ 74 w 133"/>
                  <a:gd name="T15" fmla="*/ 159 h 405"/>
                  <a:gd name="T16" fmla="*/ 72 w 133"/>
                  <a:gd name="T17" fmla="*/ 186 h 405"/>
                  <a:gd name="T18" fmla="*/ 68 w 133"/>
                  <a:gd name="T19" fmla="*/ 209 h 405"/>
                  <a:gd name="T20" fmla="*/ 75 w 133"/>
                  <a:gd name="T21" fmla="*/ 230 h 405"/>
                  <a:gd name="T22" fmla="*/ 78 w 133"/>
                  <a:gd name="T23" fmla="*/ 235 h 405"/>
                  <a:gd name="T24" fmla="*/ 74 w 133"/>
                  <a:gd name="T25" fmla="*/ 240 h 405"/>
                  <a:gd name="T26" fmla="*/ 81 w 133"/>
                  <a:gd name="T27" fmla="*/ 251 h 405"/>
                  <a:gd name="T28" fmla="*/ 96 w 133"/>
                  <a:gd name="T29" fmla="*/ 257 h 405"/>
                  <a:gd name="T30" fmla="*/ 100 w 133"/>
                  <a:gd name="T31" fmla="*/ 254 h 405"/>
                  <a:gd name="T32" fmla="*/ 103 w 133"/>
                  <a:gd name="T33" fmla="*/ 256 h 405"/>
                  <a:gd name="T34" fmla="*/ 106 w 133"/>
                  <a:gd name="T35" fmla="*/ 263 h 405"/>
                  <a:gd name="T36" fmla="*/ 109 w 133"/>
                  <a:gd name="T37" fmla="*/ 259 h 405"/>
                  <a:gd name="T38" fmla="*/ 108 w 133"/>
                  <a:gd name="T39" fmla="*/ 244 h 405"/>
                  <a:gd name="T40" fmla="*/ 132 w 133"/>
                  <a:gd name="T41" fmla="*/ 269 h 405"/>
                  <a:gd name="T42" fmla="*/ 124 w 133"/>
                  <a:gd name="T43" fmla="*/ 302 h 405"/>
                  <a:gd name="T44" fmla="*/ 126 w 133"/>
                  <a:gd name="T45" fmla="*/ 328 h 405"/>
                  <a:gd name="T46" fmla="*/ 115 w 133"/>
                  <a:gd name="T47" fmla="*/ 354 h 405"/>
                  <a:gd name="T48" fmla="*/ 106 w 133"/>
                  <a:gd name="T49" fmla="*/ 382 h 405"/>
                  <a:gd name="T50" fmla="*/ 106 w 133"/>
                  <a:gd name="T51" fmla="*/ 400 h 405"/>
                  <a:gd name="T52" fmla="*/ 98 w 133"/>
                  <a:gd name="T53" fmla="*/ 403 h 405"/>
                  <a:gd name="T54" fmla="*/ 95 w 133"/>
                  <a:gd name="T55" fmla="*/ 393 h 405"/>
                  <a:gd name="T56" fmla="*/ 90 w 133"/>
                  <a:gd name="T57" fmla="*/ 386 h 405"/>
                  <a:gd name="T58" fmla="*/ 81 w 133"/>
                  <a:gd name="T59" fmla="*/ 380 h 405"/>
                  <a:gd name="T60" fmla="*/ 65 w 133"/>
                  <a:gd name="T61" fmla="*/ 347 h 405"/>
                  <a:gd name="T62" fmla="*/ 61 w 133"/>
                  <a:gd name="T63" fmla="*/ 327 h 405"/>
                  <a:gd name="T64" fmla="*/ 63 w 133"/>
                  <a:gd name="T65" fmla="*/ 320 h 405"/>
                  <a:gd name="T66" fmla="*/ 68 w 133"/>
                  <a:gd name="T67" fmla="*/ 319 h 405"/>
                  <a:gd name="T68" fmla="*/ 71 w 133"/>
                  <a:gd name="T69" fmla="*/ 312 h 405"/>
                  <a:gd name="T70" fmla="*/ 72 w 133"/>
                  <a:gd name="T71" fmla="*/ 302 h 405"/>
                  <a:gd name="T72" fmla="*/ 73 w 133"/>
                  <a:gd name="T73" fmla="*/ 280 h 405"/>
                  <a:gd name="T74" fmla="*/ 63 w 133"/>
                  <a:gd name="T75" fmla="*/ 270 h 405"/>
                  <a:gd name="T76" fmla="*/ 45 w 133"/>
                  <a:gd name="T77" fmla="*/ 280 h 405"/>
                  <a:gd name="T78" fmla="*/ 28 w 133"/>
                  <a:gd name="T79" fmla="*/ 257 h 405"/>
                  <a:gd name="T80" fmla="*/ 10 w 133"/>
                  <a:gd name="T81" fmla="*/ 245 h 405"/>
                  <a:gd name="T82" fmla="*/ 0 w 133"/>
                  <a:gd name="T83" fmla="*/ 237 h 405"/>
                  <a:gd name="T84" fmla="*/ 2 w 133"/>
                  <a:gd name="T85" fmla="*/ 231 h 405"/>
                  <a:gd name="T86" fmla="*/ 14 w 133"/>
                  <a:gd name="T87" fmla="*/ 195 h 405"/>
                  <a:gd name="T88" fmla="*/ 31 w 133"/>
                  <a:gd name="T89" fmla="*/ 177 h 405"/>
                  <a:gd name="T90" fmla="*/ 43 w 133"/>
                  <a:gd name="T91" fmla="*/ 166 h 405"/>
                  <a:gd name="T92" fmla="*/ 43 w 133"/>
                  <a:gd name="T93" fmla="*/ 161 h 405"/>
                  <a:gd name="T94" fmla="*/ 39 w 133"/>
                  <a:gd name="T95" fmla="*/ 161 h 405"/>
                  <a:gd name="T96" fmla="*/ 31 w 133"/>
                  <a:gd name="T97" fmla="*/ 150 h 405"/>
                  <a:gd name="T98" fmla="*/ 31 w 133"/>
                  <a:gd name="T99" fmla="*/ 112 h 405"/>
                  <a:gd name="T100" fmla="*/ 36 w 133"/>
                  <a:gd name="T101" fmla="*/ 85 h 405"/>
                  <a:gd name="T102" fmla="*/ 46 w 133"/>
                  <a:gd name="T103" fmla="*/ 73 h 405"/>
                  <a:gd name="T104" fmla="*/ 44 w 133"/>
                  <a:gd name="T105" fmla="*/ 60 h 405"/>
                  <a:gd name="T106" fmla="*/ 43 w 133"/>
                  <a:gd name="T107" fmla="*/ 46 h 405"/>
                  <a:gd name="T108" fmla="*/ 43 w 133"/>
                  <a:gd name="T109" fmla="*/ 27 h 405"/>
                  <a:gd name="T110" fmla="*/ 36 w 133"/>
                  <a:gd name="T111" fmla="*/ 13 h 405"/>
                  <a:gd name="T112" fmla="*/ 38 w 133"/>
                  <a:gd name="T113" fmla="*/ 0 h 40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3"/>
                  <a:gd name="T172" fmla="*/ 0 h 405"/>
                  <a:gd name="T173" fmla="*/ 133 w 133"/>
                  <a:gd name="T174" fmla="*/ 405 h 40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3" h="405">
                    <a:moveTo>
                      <a:pt x="38" y="0"/>
                    </a:moveTo>
                    <a:lnTo>
                      <a:pt x="43" y="1"/>
                    </a:lnTo>
                    <a:lnTo>
                      <a:pt x="54" y="7"/>
                    </a:lnTo>
                    <a:lnTo>
                      <a:pt x="65" y="13"/>
                    </a:lnTo>
                    <a:lnTo>
                      <a:pt x="67" y="17"/>
                    </a:lnTo>
                    <a:lnTo>
                      <a:pt x="68" y="25"/>
                    </a:lnTo>
                    <a:lnTo>
                      <a:pt x="71" y="31"/>
                    </a:lnTo>
                    <a:lnTo>
                      <a:pt x="74" y="44"/>
                    </a:lnTo>
                    <a:lnTo>
                      <a:pt x="75" y="54"/>
                    </a:lnTo>
                    <a:lnTo>
                      <a:pt x="74" y="66"/>
                    </a:lnTo>
                    <a:lnTo>
                      <a:pt x="73" y="79"/>
                    </a:lnTo>
                    <a:lnTo>
                      <a:pt x="75" y="88"/>
                    </a:lnTo>
                    <a:lnTo>
                      <a:pt x="79" y="96"/>
                    </a:lnTo>
                    <a:lnTo>
                      <a:pt x="82" y="105"/>
                    </a:lnTo>
                    <a:lnTo>
                      <a:pt x="81" y="115"/>
                    </a:lnTo>
                    <a:lnTo>
                      <a:pt x="75" y="124"/>
                    </a:lnTo>
                    <a:lnTo>
                      <a:pt x="69" y="134"/>
                    </a:lnTo>
                    <a:lnTo>
                      <a:pt x="66" y="145"/>
                    </a:lnTo>
                    <a:lnTo>
                      <a:pt x="66" y="147"/>
                    </a:lnTo>
                    <a:lnTo>
                      <a:pt x="67" y="150"/>
                    </a:lnTo>
                    <a:lnTo>
                      <a:pt x="69" y="152"/>
                    </a:lnTo>
                    <a:lnTo>
                      <a:pt x="72" y="154"/>
                    </a:lnTo>
                    <a:lnTo>
                      <a:pt x="73" y="157"/>
                    </a:lnTo>
                    <a:lnTo>
                      <a:pt x="74" y="159"/>
                    </a:lnTo>
                    <a:lnTo>
                      <a:pt x="74" y="168"/>
                    </a:lnTo>
                    <a:lnTo>
                      <a:pt x="72" y="176"/>
                    </a:lnTo>
                    <a:lnTo>
                      <a:pt x="72" y="186"/>
                    </a:lnTo>
                    <a:lnTo>
                      <a:pt x="72" y="194"/>
                    </a:lnTo>
                    <a:lnTo>
                      <a:pt x="71" y="202"/>
                    </a:lnTo>
                    <a:lnTo>
                      <a:pt x="68" y="209"/>
                    </a:lnTo>
                    <a:lnTo>
                      <a:pt x="68" y="215"/>
                    </a:lnTo>
                    <a:lnTo>
                      <a:pt x="69" y="222"/>
                    </a:lnTo>
                    <a:lnTo>
                      <a:pt x="75" y="230"/>
                    </a:lnTo>
                    <a:lnTo>
                      <a:pt x="78" y="232"/>
                    </a:lnTo>
                    <a:lnTo>
                      <a:pt x="78" y="234"/>
                    </a:lnTo>
                    <a:lnTo>
                      <a:pt x="78" y="235"/>
                    </a:lnTo>
                    <a:lnTo>
                      <a:pt x="76" y="238"/>
                    </a:lnTo>
                    <a:lnTo>
                      <a:pt x="75" y="239"/>
                    </a:lnTo>
                    <a:lnTo>
                      <a:pt x="74" y="240"/>
                    </a:lnTo>
                    <a:lnTo>
                      <a:pt x="75" y="242"/>
                    </a:lnTo>
                    <a:lnTo>
                      <a:pt x="76" y="245"/>
                    </a:lnTo>
                    <a:lnTo>
                      <a:pt x="81" y="251"/>
                    </a:lnTo>
                    <a:lnTo>
                      <a:pt x="88" y="255"/>
                    </a:lnTo>
                    <a:lnTo>
                      <a:pt x="95" y="257"/>
                    </a:lnTo>
                    <a:lnTo>
                      <a:pt x="96" y="257"/>
                    </a:lnTo>
                    <a:lnTo>
                      <a:pt x="98" y="256"/>
                    </a:lnTo>
                    <a:lnTo>
                      <a:pt x="100" y="255"/>
                    </a:lnTo>
                    <a:lnTo>
                      <a:pt x="100" y="254"/>
                    </a:lnTo>
                    <a:lnTo>
                      <a:pt x="101" y="253"/>
                    </a:lnTo>
                    <a:lnTo>
                      <a:pt x="102" y="254"/>
                    </a:lnTo>
                    <a:lnTo>
                      <a:pt x="103" y="256"/>
                    </a:lnTo>
                    <a:lnTo>
                      <a:pt x="104" y="259"/>
                    </a:lnTo>
                    <a:lnTo>
                      <a:pt x="105" y="261"/>
                    </a:lnTo>
                    <a:lnTo>
                      <a:pt x="106" y="263"/>
                    </a:lnTo>
                    <a:lnTo>
                      <a:pt x="108" y="266"/>
                    </a:lnTo>
                    <a:lnTo>
                      <a:pt x="109" y="263"/>
                    </a:lnTo>
                    <a:lnTo>
                      <a:pt x="109" y="259"/>
                    </a:lnTo>
                    <a:lnTo>
                      <a:pt x="109" y="252"/>
                    </a:lnTo>
                    <a:lnTo>
                      <a:pt x="108" y="246"/>
                    </a:lnTo>
                    <a:lnTo>
                      <a:pt x="108" y="244"/>
                    </a:lnTo>
                    <a:lnTo>
                      <a:pt x="117" y="251"/>
                    </a:lnTo>
                    <a:lnTo>
                      <a:pt x="125" y="260"/>
                    </a:lnTo>
                    <a:lnTo>
                      <a:pt x="132" y="269"/>
                    </a:lnTo>
                    <a:lnTo>
                      <a:pt x="133" y="281"/>
                    </a:lnTo>
                    <a:lnTo>
                      <a:pt x="130" y="291"/>
                    </a:lnTo>
                    <a:lnTo>
                      <a:pt x="124" y="302"/>
                    </a:lnTo>
                    <a:lnTo>
                      <a:pt x="123" y="311"/>
                    </a:lnTo>
                    <a:lnTo>
                      <a:pt x="124" y="320"/>
                    </a:lnTo>
                    <a:lnTo>
                      <a:pt x="126" y="328"/>
                    </a:lnTo>
                    <a:lnTo>
                      <a:pt x="126" y="336"/>
                    </a:lnTo>
                    <a:lnTo>
                      <a:pt x="120" y="346"/>
                    </a:lnTo>
                    <a:lnTo>
                      <a:pt x="115" y="354"/>
                    </a:lnTo>
                    <a:lnTo>
                      <a:pt x="109" y="362"/>
                    </a:lnTo>
                    <a:lnTo>
                      <a:pt x="106" y="371"/>
                    </a:lnTo>
                    <a:lnTo>
                      <a:pt x="106" y="382"/>
                    </a:lnTo>
                    <a:lnTo>
                      <a:pt x="108" y="387"/>
                    </a:lnTo>
                    <a:lnTo>
                      <a:pt x="108" y="394"/>
                    </a:lnTo>
                    <a:lnTo>
                      <a:pt x="106" y="400"/>
                    </a:lnTo>
                    <a:lnTo>
                      <a:pt x="102" y="405"/>
                    </a:lnTo>
                    <a:lnTo>
                      <a:pt x="100" y="404"/>
                    </a:lnTo>
                    <a:lnTo>
                      <a:pt x="98" y="403"/>
                    </a:lnTo>
                    <a:lnTo>
                      <a:pt x="97" y="400"/>
                    </a:lnTo>
                    <a:lnTo>
                      <a:pt x="96" y="397"/>
                    </a:lnTo>
                    <a:lnTo>
                      <a:pt x="95" y="393"/>
                    </a:lnTo>
                    <a:lnTo>
                      <a:pt x="94" y="391"/>
                    </a:lnTo>
                    <a:lnTo>
                      <a:pt x="93" y="390"/>
                    </a:lnTo>
                    <a:lnTo>
                      <a:pt x="90" y="386"/>
                    </a:lnTo>
                    <a:lnTo>
                      <a:pt x="88" y="384"/>
                    </a:lnTo>
                    <a:lnTo>
                      <a:pt x="84" y="383"/>
                    </a:lnTo>
                    <a:lnTo>
                      <a:pt x="81" y="380"/>
                    </a:lnTo>
                    <a:lnTo>
                      <a:pt x="79" y="378"/>
                    </a:lnTo>
                    <a:lnTo>
                      <a:pt x="71" y="363"/>
                    </a:lnTo>
                    <a:lnTo>
                      <a:pt x="65" y="347"/>
                    </a:lnTo>
                    <a:lnTo>
                      <a:pt x="61" y="331"/>
                    </a:lnTo>
                    <a:lnTo>
                      <a:pt x="61" y="328"/>
                    </a:lnTo>
                    <a:lnTo>
                      <a:pt x="61" y="327"/>
                    </a:lnTo>
                    <a:lnTo>
                      <a:pt x="61" y="325"/>
                    </a:lnTo>
                    <a:lnTo>
                      <a:pt x="63" y="322"/>
                    </a:lnTo>
                    <a:lnTo>
                      <a:pt x="63" y="320"/>
                    </a:lnTo>
                    <a:lnTo>
                      <a:pt x="64" y="319"/>
                    </a:lnTo>
                    <a:lnTo>
                      <a:pt x="66" y="319"/>
                    </a:lnTo>
                    <a:lnTo>
                      <a:pt x="68" y="319"/>
                    </a:lnTo>
                    <a:lnTo>
                      <a:pt x="69" y="317"/>
                    </a:lnTo>
                    <a:lnTo>
                      <a:pt x="71" y="314"/>
                    </a:lnTo>
                    <a:lnTo>
                      <a:pt x="71" y="312"/>
                    </a:lnTo>
                    <a:lnTo>
                      <a:pt x="72" y="310"/>
                    </a:lnTo>
                    <a:lnTo>
                      <a:pt x="72" y="307"/>
                    </a:lnTo>
                    <a:lnTo>
                      <a:pt x="72" y="302"/>
                    </a:lnTo>
                    <a:lnTo>
                      <a:pt x="73" y="295"/>
                    </a:lnTo>
                    <a:lnTo>
                      <a:pt x="73" y="286"/>
                    </a:lnTo>
                    <a:lnTo>
                      <a:pt x="73" y="280"/>
                    </a:lnTo>
                    <a:lnTo>
                      <a:pt x="72" y="274"/>
                    </a:lnTo>
                    <a:lnTo>
                      <a:pt x="68" y="270"/>
                    </a:lnTo>
                    <a:lnTo>
                      <a:pt x="63" y="270"/>
                    </a:lnTo>
                    <a:lnTo>
                      <a:pt x="58" y="274"/>
                    </a:lnTo>
                    <a:lnTo>
                      <a:pt x="51" y="278"/>
                    </a:lnTo>
                    <a:lnTo>
                      <a:pt x="45" y="280"/>
                    </a:lnTo>
                    <a:lnTo>
                      <a:pt x="39" y="277"/>
                    </a:lnTo>
                    <a:lnTo>
                      <a:pt x="34" y="268"/>
                    </a:lnTo>
                    <a:lnTo>
                      <a:pt x="28" y="257"/>
                    </a:lnTo>
                    <a:lnTo>
                      <a:pt x="20" y="248"/>
                    </a:lnTo>
                    <a:lnTo>
                      <a:pt x="15" y="245"/>
                    </a:lnTo>
                    <a:lnTo>
                      <a:pt x="10" y="245"/>
                    </a:lnTo>
                    <a:lnTo>
                      <a:pt x="7" y="246"/>
                    </a:lnTo>
                    <a:lnTo>
                      <a:pt x="3" y="244"/>
                    </a:lnTo>
                    <a:lnTo>
                      <a:pt x="0" y="237"/>
                    </a:lnTo>
                    <a:lnTo>
                      <a:pt x="0" y="234"/>
                    </a:lnTo>
                    <a:lnTo>
                      <a:pt x="1" y="233"/>
                    </a:lnTo>
                    <a:lnTo>
                      <a:pt x="2" y="231"/>
                    </a:lnTo>
                    <a:lnTo>
                      <a:pt x="7" y="218"/>
                    </a:lnTo>
                    <a:lnTo>
                      <a:pt x="10" y="204"/>
                    </a:lnTo>
                    <a:lnTo>
                      <a:pt x="14" y="195"/>
                    </a:lnTo>
                    <a:lnTo>
                      <a:pt x="19" y="187"/>
                    </a:lnTo>
                    <a:lnTo>
                      <a:pt x="27" y="180"/>
                    </a:lnTo>
                    <a:lnTo>
                      <a:pt x="31" y="177"/>
                    </a:lnTo>
                    <a:lnTo>
                      <a:pt x="36" y="174"/>
                    </a:lnTo>
                    <a:lnTo>
                      <a:pt x="39" y="170"/>
                    </a:lnTo>
                    <a:lnTo>
                      <a:pt x="43" y="166"/>
                    </a:lnTo>
                    <a:lnTo>
                      <a:pt x="44" y="163"/>
                    </a:lnTo>
                    <a:lnTo>
                      <a:pt x="44" y="161"/>
                    </a:lnTo>
                    <a:lnTo>
                      <a:pt x="43" y="161"/>
                    </a:lnTo>
                    <a:lnTo>
                      <a:pt x="42" y="160"/>
                    </a:lnTo>
                    <a:lnTo>
                      <a:pt x="41" y="160"/>
                    </a:lnTo>
                    <a:lnTo>
                      <a:pt x="39" y="161"/>
                    </a:lnTo>
                    <a:lnTo>
                      <a:pt x="37" y="161"/>
                    </a:lnTo>
                    <a:lnTo>
                      <a:pt x="34" y="158"/>
                    </a:lnTo>
                    <a:lnTo>
                      <a:pt x="31" y="150"/>
                    </a:lnTo>
                    <a:lnTo>
                      <a:pt x="30" y="139"/>
                    </a:lnTo>
                    <a:lnTo>
                      <a:pt x="30" y="125"/>
                    </a:lnTo>
                    <a:lnTo>
                      <a:pt x="31" y="112"/>
                    </a:lnTo>
                    <a:lnTo>
                      <a:pt x="32" y="100"/>
                    </a:lnTo>
                    <a:lnTo>
                      <a:pt x="35" y="90"/>
                    </a:lnTo>
                    <a:lnTo>
                      <a:pt x="36" y="85"/>
                    </a:lnTo>
                    <a:lnTo>
                      <a:pt x="41" y="80"/>
                    </a:lnTo>
                    <a:lnTo>
                      <a:pt x="44" y="76"/>
                    </a:lnTo>
                    <a:lnTo>
                      <a:pt x="46" y="73"/>
                    </a:lnTo>
                    <a:lnTo>
                      <a:pt x="47" y="69"/>
                    </a:lnTo>
                    <a:lnTo>
                      <a:pt x="46" y="64"/>
                    </a:lnTo>
                    <a:lnTo>
                      <a:pt x="44" y="60"/>
                    </a:lnTo>
                    <a:lnTo>
                      <a:pt x="43" y="56"/>
                    </a:lnTo>
                    <a:lnTo>
                      <a:pt x="42" y="51"/>
                    </a:lnTo>
                    <a:lnTo>
                      <a:pt x="43" y="46"/>
                    </a:lnTo>
                    <a:lnTo>
                      <a:pt x="44" y="39"/>
                    </a:lnTo>
                    <a:lnTo>
                      <a:pt x="45" y="34"/>
                    </a:lnTo>
                    <a:lnTo>
                      <a:pt x="43" y="27"/>
                    </a:lnTo>
                    <a:lnTo>
                      <a:pt x="41" y="23"/>
                    </a:lnTo>
                    <a:lnTo>
                      <a:pt x="38" y="18"/>
                    </a:lnTo>
                    <a:lnTo>
                      <a:pt x="36" y="13"/>
                    </a:lnTo>
                    <a:lnTo>
                      <a:pt x="35" y="7"/>
                    </a:lnTo>
                    <a:lnTo>
                      <a:pt x="36" y="2"/>
                    </a:lnTo>
                    <a:lnTo>
                      <a:pt x="3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8" name="Freeform 1630"/>
              <p:cNvSpPr>
                <a:spLocks/>
              </p:cNvSpPr>
              <p:nvPr/>
            </p:nvSpPr>
            <p:spPr bwMode="auto">
              <a:xfrm>
                <a:off x="4811713" y="4154488"/>
                <a:ext cx="249238" cy="290513"/>
              </a:xfrm>
              <a:custGeom>
                <a:avLst/>
                <a:gdLst>
                  <a:gd name="T0" fmla="*/ 213 w 314"/>
                  <a:gd name="T1" fmla="*/ 24 h 366"/>
                  <a:gd name="T2" fmla="*/ 231 w 314"/>
                  <a:gd name="T3" fmla="*/ 26 h 366"/>
                  <a:gd name="T4" fmla="*/ 255 w 314"/>
                  <a:gd name="T5" fmla="*/ 38 h 366"/>
                  <a:gd name="T6" fmla="*/ 287 w 314"/>
                  <a:gd name="T7" fmla="*/ 53 h 366"/>
                  <a:gd name="T8" fmla="*/ 294 w 314"/>
                  <a:gd name="T9" fmla="*/ 53 h 366"/>
                  <a:gd name="T10" fmla="*/ 307 w 314"/>
                  <a:gd name="T11" fmla="*/ 67 h 366"/>
                  <a:gd name="T12" fmla="*/ 313 w 314"/>
                  <a:gd name="T13" fmla="*/ 86 h 366"/>
                  <a:gd name="T14" fmla="*/ 309 w 314"/>
                  <a:gd name="T15" fmla="*/ 91 h 366"/>
                  <a:gd name="T16" fmla="*/ 308 w 314"/>
                  <a:gd name="T17" fmla="*/ 122 h 366"/>
                  <a:gd name="T18" fmla="*/ 313 w 314"/>
                  <a:gd name="T19" fmla="*/ 147 h 366"/>
                  <a:gd name="T20" fmla="*/ 305 w 314"/>
                  <a:gd name="T21" fmla="*/ 159 h 366"/>
                  <a:gd name="T22" fmla="*/ 305 w 314"/>
                  <a:gd name="T23" fmla="*/ 165 h 366"/>
                  <a:gd name="T24" fmla="*/ 303 w 314"/>
                  <a:gd name="T25" fmla="*/ 181 h 366"/>
                  <a:gd name="T26" fmla="*/ 283 w 314"/>
                  <a:gd name="T27" fmla="*/ 205 h 366"/>
                  <a:gd name="T28" fmla="*/ 290 w 314"/>
                  <a:gd name="T29" fmla="*/ 210 h 366"/>
                  <a:gd name="T30" fmla="*/ 298 w 314"/>
                  <a:gd name="T31" fmla="*/ 217 h 366"/>
                  <a:gd name="T32" fmla="*/ 296 w 314"/>
                  <a:gd name="T33" fmla="*/ 227 h 366"/>
                  <a:gd name="T34" fmla="*/ 301 w 314"/>
                  <a:gd name="T35" fmla="*/ 243 h 366"/>
                  <a:gd name="T36" fmla="*/ 300 w 314"/>
                  <a:gd name="T37" fmla="*/ 247 h 366"/>
                  <a:gd name="T38" fmla="*/ 294 w 314"/>
                  <a:gd name="T39" fmla="*/ 248 h 366"/>
                  <a:gd name="T40" fmla="*/ 281 w 314"/>
                  <a:gd name="T41" fmla="*/ 272 h 366"/>
                  <a:gd name="T42" fmla="*/ 274 w 314"/>
                  <a:gd name="T43" fmla="*/ 284 h 366"/>
                  <a:gd name="T44" fmla="*/ 270 w 314"/>
                  <a:gd name="T45" fmla="*/ 284 h 366"/>
                  <a:gd name="T46" fmla="*/ 267 w 314"/>
                  <a:gd name="T47" fmla="*/ 288 h 366"/>
                  <a:gd name="T48" fmla="*/ 268 w 314"/>
                  <a:gd name="T49" fmla="*/ 297 h 366"/>
                  <a:gd name="T50" fmla="*/ 267 w 314"/>
                  <a:gd name="T51" fmla="*/ 303 h 366"/>
                  <a:gd name="T52" fmla="*/ 266 w 314"/>
                  <a:gd name="T53" fmla="*/ 307 h 366"/>
                  <a:gd name="T54" fmla="*/ 255 w 314"/>
                  <a:gd name="T55" fmla="*/ 335 h 366"/>
                  <a:gd name="T56" fmla="*/ 223 w 314"/>
                  <a:gd name="T57" fmla="*/ 362 h 366"/>
                  <a:gd name="T58" fmla="*/ 194 w 314"/>
                  <a:gd name="T59" fmla="*/ 358 h 366"/>
                  <a:gd name="T60" fmla="*/ 168 w 314"/>
                  <a:gd name="T61" fmla="*/ 353 h 366"/>
                  <a:gd name="T62" fmla="*/ 157 w 314"/>
                  <a:gd name="T63" fmla="*/ 350 h 366"/>
                  <a:gd name="T64" fmla="*/ 151 w 314"/>
                  <a:gd name="T65" fmla="*/ 346 h 366"/>
                  <a:gd name="T66" fmla="*/ 113 w 314"/>
                  <a:gd name="T67" fmla="*/ 329 h 366"/>
                  <a:gd name="T68" fmla="*/ 92 w 314"/>
                  <a:gd name="T69" fmla="*/ 298 h 366"/>
                  <a:gd name="T70" fmla="*/ 87 w 314"/>
                  <a:gd name="T71" fmla="*/ 279 h 366"/>
                  <a:gd name="T72" fmla="*/ 83 w 314"/>
                  <a:gd name="T73" fmla="*/ 271 h 366"/>
                  <a:gd name="T74" fmla="*/ 46 w 314"/>
                  <a:gd name="T75" fmla="*/ 224 h 366"/>
                  <a:gd name="T76" fmla="*/ 27 w 314"/>
                  <a:gd name="T77" fmla="*/ 187 h 366"/>
                  <a:gd name="T78" fmla="*/ 20 w 314"/>
                  <a:gd name="T79" fmla="*/ 151 h 366"/>
                  <a:gd name="T80" fmla="*/ 0 w 314"/>
                  <a:gd name="T81" fmla="*/ 117 h 366"/>
                  <a:gd name="T82" fmla="*/ 34 w 314"/>
                  <a:gd name="T83" fmla="*/ 113 h 366"/>
                  <a:gd name="T84" fmla="*/ 64 w 314"/>
                  <a:gd name="T85" fmla="*/ 117 h 366"/>
                  <a:gd name="T86" fmla="*/ 80 w 314"/>
                  <a:gd name="T87" fmla="*/ 115 h 366"/>
                  <a:gd name="T88" fmla="*/ 101 w 314"/>
                  <a:gd name="T89" fmla="*/ 105 h 366"/>
                  <a:gd name="T90" fmla="*/ 119 w 314"/>
                  <a:gd name="T91" fmla="*/ 79 h 366"/>
                  <a:gd name="T92" fmla="*/ 134 w 314"/>
                  <a:gd name="T93" fmla="*/ 45 h 366"/>
                  <a:gd name="T94" fmla="*/ 160 w 314"/>
                  <a:gd name="T95" fmla="*/ 23 h 366"/>
                  <a:gd name="T96" fmla="*/ 179 w 314"/>
                  <a:gd name="T97" fmla="*/ 11 h 366"/>
                  <a:gd name="T98" fmla="*/ 178 w 314"/>
                  <a:gd name="T99" fmla="*/ 9 h 366"/>
                  <a:gd name="T100" fmla="*/ 182 w 314"/>
                  <a:gd name="T101" fmla="*/ 7 h 3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4"/>
                  <a:gd name="T154" fmla="*/ 0 h 366"/>
                  <a:gd name="T155" fmla="*/ 314 w 314"/>
                  <a:gd name="T156" fmla="*/ 366 h 36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4" h="366">
                    <a:moveTo>
                      <a:pt x="205" y="0"/>
                    </a:moveTo>
                    <a:lnTo>
                      <a:pt x="211" y="20"/>
                    </a:lnTo>
                    <a:lnTo>
                      <a:pt x="213" y="24"/>
                    </a:lnTo>
                    <a:lnTo>
                      <a:pt x="219" y="26"/>
                    </a:lnTo>
                    <a:lnTo>
                      <a:pt x="225" y="26"/>
                    </a:lnTo>
                    <a:lnTo>
                      <a:pt x="231" y="26"/>
                    </a:lnTo>
                    <a:lnTo>
                      <a:pt x="241" y="29"/>
                    </a:lnTo>
                    <a:lnTo>
                      <a:pt x="248" y="32"/>
                    </a:lnTo>
                    <a:lnTo>
                      <a:pt x="255" y="38"/>
                    </a:lnTo>
                    <a:lnTo>
                      <a:pt x="262" y="44"/>
                    </a:lnTo>
                    <a:lnTo>
                      <a:pt x="275" y="50"/>
                    </a:lnTo>
                    <a:lnTo>
                      <a:pt x="287" y="53"/>
                    </a:lnTo>
                    <a:lnTo>
                      <a:pt x="290" y="53"/>
                    </a:lnTo>
                    <a:lnTo>
                      <a:pt x="292" y="53"/>
                    </a:lnTo>
                    <a:lnTo>
                      <a:pt x="294" y="53"/>
                    </a:lnTo>
                    <a:lnTo>
                      <a:pt x="297" y="54"/>
                    </a:lnTo>
                    <a:lnTo>
                      <a:pt x="301" y="59"/>
                    </a:lnTo>
                    <a:lnTo>
                      <a:pt x="307" y="67"/>
                    </a:lnTo>
                    <a:lnTo>
                      <a:pt x="312" y="76"/>
                    </a:lnTo>
                    <a:lnTo>
                      <a:pt x="314" y="83"/>
                    </a:lnTo>
                    <a:lnTo>
                      <a:pt x="313" y="86"/>
                    </a:lnTo>
                    <a:lnTo>
                      <a:pt x="312" y="88"/>
                    </a:lnTo>
                    <a:lnTo>
                      <a:pt x="311" y="89"/>
                    </a:lnTo>
                    <a:lnTo>
                      <a:pt x="309" y="91"/>
                    </a:lnTo>
                    <a:lnTo>
                      <a:pt x="306" y="103"/>
                    </a:lnTo>
                    <a:lnTo>
                      <a:pt x="306" y="115"/>
                    </a:lnTo>
                    <a:lnTo>
                      <a:pt x="308" y="122"/>
                    </a:lnTo>
                    <a:lnTo>
                      <a:pt x="311" y="131"/>
                    </a:lnTo>
                    <a:lnTo>
                      <a:pt x="313" y="139"/>
                    </a:lnTo>
                    <a:lnTo>
                      <a:pt x="313" y="147"/>
                    </a:lnTo>
                    <a:lnTo>
                      <a:pt x="308" y="155"/>
                    </a:lnTo>
                    <a:lnTo>
                      <a:pt x="306" y="158"/>
                    </a:lnTo>
                    <a:lnTo>
                      <a:pt x="305" y="159"/>
                    </a:lnTo>
                    <a:lnTo>
                      <a:pt x="305" y="161"/>
                    </a:lnTo>
                    <a:lnTo>
                      <a:pt x="305" y="162"/>
                    </a:lnTo>
                    <a:lnTo>
                      <a:pt x="305" y="165"/>
                    </a:lnTo>
                    <a:lnTo>
                      <a:pt x="305" y="167"/>
                    </a:lnTo>
                    <a:lnTo>
                      <a:pt x="305" y="170"/>
                    </a:lnTo>
                    <a:lnTo>
                      <a:pt x="303" y="181"/>
                    </a:lnTo>
                    <a:lnTo>
                      <a:pt x="298" y="190"/>
                    </a:lnTo>
                    <a:lnTo>
                      <a:pt x="291" y="198"/>
                    </a:lnTo>
                    <a:lnTo>
                      <a:pt x="283" y="205"/>
                    </a:lnTo>
                    <a:lnTo>
                      <a:pt x="285" y="206"/>
                    </a:lnTo>
                    <a:lnTo>
                      <a:pt x="287" y="207"/>
                    </a:lnTo>
                    <a:lnTo>
                      <a:pt x="290" y="210"/>
                    </a:lnTo>
                    <a:lnTo>
                      <a:pt x="293" y="212"/>
                    </a:lnTo>
                    <a:lnTo>
                      <a:pt x="296" y="214"/>
                    </a:lnTo>
                    <a:lnTo>
                      <a:pt x="298" y="217"/>
                    </a:lnTo>
                    <a:lnTo>
                      <a:pt x="298" y="219"/>
                    </a:lnTo>
                    <a:lnTo>
                      <a:pt x="298" y="220"/>
                    </a:lnTo>
                    <a:lnTo>
                      <a:pt x="296" y="227"/>
                    </a:lnTo>
                    <a:lnTo>
                      <a:pt x="298" y="234"/>
                    </a:lnTo>
                    <a:lnTo>
                      <a:pt x="301" y="241"/>
                    </a:lnTo>
                    <a:lnTo>
                      <a:pt x="301" y="243"/>
                    </a:lnTo>
                    <a:lnTo>
                      <a:pt x="301" y="245"/>
                    </a:lnTo>
                    <a:lnTo>
                      <a:pt x="301" y="246"/>
                    </a:lnTo>
                    <a:lnTo>
                      <a:pt x="300" y="247"/>
                    </a:lnTo>
                    <a:lnTo>
                      <a:pt x="298" y="247"/>
                    </a:lnTo>
                    <a:lnTo>
                      <a:pt x="297" y="248"/>
                    </a:lnTo>
                    <a:lnTo>
                      <a:pt x="294" y="248"/>
                    </a:lnTo>
                    <a:lnTo>
                      <a:pt x="289" y="255"/>
                    </a:lnTo>
                    <a:lnTo>
                      <a:pt x="284" y="263"/>
                    </a:lnTo>
                    <a:lnTo>
                      <a:pt x="281" y="272"/>
                    </a:lnTo>
                    <a:lnTo>
                      <a:pt x="277" y="281"/>
                    </a:lnTo>
                    <a:lnTo>
                      <a:pt x="276" y="283"/>
                    </a:lnTo>
                    <a:lnTo>
                      <a:pt x="274" y="284"/>
                    </a:lnTo>
                    <a:lnTo>
                      <a:pt x="272" y="284"/>
                    </a:lnTo>
                    <a:lnTo>
                      <a:pt x="271" y="284"/>
                    </a:lnTo>
                    <a:lnTo>
                      <a:pt x="270" y="284"/>
                    </a:lnTo>
                    <a:lnTo>
                      <a:pt x="268" y="285"/>
                    </a:lnTo>
                    <a:lnTo>
                      <a:pt x="268" y="286"/>
                    </a:lnTo>
                    <a:lnTo>
                      <a:pt x="267" y="288"/>
                    </a:lnTo>
                    <a:lnTo>
                      <a:pt x="268" y="291"/>
                    </a:lnTo>
                    <a:lnTo>
                      <a:pt x="268" y="293"/>
                    </a:lnTo>
                    <a:lnTo>
                      <a:pt x="268" y="297"/>
                    </a:lnTo>
                    <a:lnTo>
                      <a:pt x="268" y="299"/>
                    </a:lnTo>
                    <a:lnTo>
                      <a:pt x="268" y="301"/>
                    </a:lnTo>
                    <a:lnTo>
                      <a:pt x="267" y="303"/>
                    </a:lnTo>
                    <a:lnTo>
                      <a:pt x="266" y="304"/>
                    </a:lnTo>
                    <a:lnTo>
                      <a:pt x="266" y="305"/>
                    </a:lnTo>
                    <a:lnTo>
                      <a:pt x="266" y="307"/>
                    </a:lnTo>
                    <a:lnTo>
                      <a:pt x="266" y="308"/>
                    </a:lnTo>
                    <a:lnTo>
                      <a:pt x="267" y="310"/>
                    </a:lnTo>
                    <a:lnTo>
                      <a:pt x="255" y="335"/>
                    </a:lnTo>
                    <a:lnTo>
                      <a:pt x="241" y="366"/>
                    </a:lnTo>
                    <a:lnTo>
                      <a:pt x="233" y="362"/>
                    </a:lnTo>
                    <a:lnTo>
                      <a:pt x="223" y="362"/>
                    </a:lnTo>
                    <a:lnTo>
                      <a:pt x="213" y="362"/>
                    </a:lnTo>
                    <a:lnTo>
                      <a:pt x="203" y="362"/>
                    </a:lnTo>
                    <a:lnTo>
                      <a:pt x="194" y="358"/>
                    </a:lnTo>
                    <a:lnTo>
                      <a:pt x="186" y="355"/>
                    </a:lnTo>
                    <a:lnTo>
                      <a:pt x="176" y="353"/>
                    </a:lnTo>
                    <a:lnTo>
                      <a:pt x="168" y="353"/>
                    </a:lnTo>
                    <a:lnTo>
                      <a:pt x="158" y="355"/>
                    </a:lnTo>
                    <a:lnTo>
                      <a:pt x="158" y="353"/>
                    </a:lnTo>
                    <a:lnTo>
                      <a:pt x="157" y="350"/>
                    </a:lnTo>
                    <a:lnTo>
                      <a:pt x="156" y="348"/>
                    </a:lnTo>
                    <a:lnTo>
                      <a:pt x="153" y="347"/>
                    </a:lnTo>
                    <a:lnTo>
                      <a:pt x="151" y="346"/>
                    </a:lnTo>
                    <a:lnTo>
                      <a:pt x="138" y="340"/>
                    </a:lnTo>
                    <a:lnTo>
                      <a:pt x="125" y="335"/>
                    </a:lnTo>
                    <a:lnTo>
                      <a:pt x="113" y="329"/>
                    </a:lnTo>
                    <a:lnTo>
                      <a:pt x="102" y="321"/>
                    </a:lnTo>
                    <a:lnTo>
                      <a:pt x="95" y="310"/>
                    </a:lnTo>
                    <a:lnTo>
                      <a:pt x="92" y="298"/>
                    </a:lnTo>
                    <a:lnTo>
                      <a:pt x="90" y="285"/>
                    </a:lnTo>
                    <a:lnTo>
                      <a:pt x="88" y="282"/>
                    </a:lnTo>
                    <a:lnTo>
                      <a:pt x="87" y="279"/>
                    </a:lnTo>
                    <a:lnTo>
                      <a:pt x="85" y="277"/>
                    </a:lnTo>
                    <a:lnTo>
                      <a:pt x="84" y="275"/>
                    </a:lnTo>
                    <a:lnTo>
                      <a:pt x="83" y="271"/>
                    </a:lnTo>
                    <a:lnTo>
                      <a:pt x="71" y="253"/>
                    </a:lnTo>
                    <a:lnTo>
                      <a:pt x="57" y="235"/>
                    </a:lnTo>
                    <a:lnTo>
                      <a:pt x="46" y="224"/>
                    </a:lnTo>
                    <a:lnTo>
                      <a:pt x="36" y="212"/>
                    </a:lnTo>
                    <a:lnTo>
                      <a:pt x="29" y="198"/>
                    </a:lnTo>
                    <a:lnTo>
                      <a:pt x="27" y="187"/>
                    </a:lnTo>
                    <a:lnTo>
                      <a:pt x="26" y="174"/>
                    </a:lnTo>
                    <a:lnTo>
                      <a:pt x="25" y="161"/>
                    </a:lnTo>
                    <a:lnTo>
                      <a:pt x="20" y="151"/>
                    </a:lnTo>
                    <a:lnTo>
                      <a:pt x="12" y="140"/>
                    </a:lnTo>
                    <a:lnTo>
                      <a:pt x="6" y="130"/>
                    </a:lnTo>
                    <a:lnTo>
                      <a:pt x="0" y="117"/>
                    </a:lnTo>
                    <a:lnTo>
                      <a:pt x="12" y="115"/>
                    </a:lnTo>
                    <a:lnTo>
                      <a:pt x="24" y="115"/>
                    </a:lnTo>
                    <a:lnTo>
                      <a:pt x="34" y="113"/>
                    </a:lnTo>
                    <a:lnTo>
                      <a:pt x="44" y="113"/>
                    </a:lnTo>
                    <a:lnTo>
                      <a:pt x="55" y="115"/>
                    </a:lnTo>
                    <a:lnTo>
                      <a:pt x="64" y="117"/>
                    </a:lnTo>
                    <a:lnTo>
                      <a:pt x="70" y="119"/>
                    </a:lnTo>
                    <a:lnTo>
                      <a:pt x="76" y="118"/>
                    </a:lnTo>
                    <a:lnTo>
                      <a:pt x="80" y="115"/>
                    </a:lnTo>
                    <a:lnTo>
                      <a:pt x="85" y="111"/>
                    </a:lnTo>
                    <a:lnTo>
                      <a:pt x="91" y="110"/>
                    </a:lnTo>
                    <a:lnTo>
                      <a:pt x="101" y="105"/>
                    </a:lnTo>
                    <a:lnTo>
                      <a:pt x="108" y="98"/>
                    </a:lnTo>
                    <a:lnTo>
                      <a:pt x="114" y="89"/>
                    </a:lnTo>
                    <a:lnTo>
                      <a:pt x="119" y="79"/>
                    </a:lnTo>
                    <a:lnTo>
                      <a:pt x="122" y="68"/>
                    </a:lnTo>
                    <a:lnTo>
                      <a:pt x="125" y="58"/>
                    </a:lnTo>
                    <a:lnTo>
                      <a:pt x="134" y="45"/>
                    </a:lnTo>
                    <a:lnTo>
                      <a:pt x="143" y="33"/>
                    </a:lnTo>
                    <a:lnTo>
                      <a:pt x="154" y="25"/>
                    </a:lnTo>
                    <a:lnTo>
                      <a:pt x="160" y="23"/>
                    </a:lnTo>
                    <a:lnTo>
                      <a:pt x="168" y="20"/>
                    </a:lnTo>
                    <a:lnTo>
                      <a:pt x="175" y="16"/>
                    </a:lnTo>
                    <a:lnTo>
                      <a:pt x="179" y="11"/>
                    </a:lnTo>
                    <a:lnTo>
                      <a:pt x="179" y="10"/>
                    </a:lnTo>
                    <a:lnTo>
                      <a:pt x="179" y="9"/>
                    </a:lnTo>
                    <a:lnTo>
                      <a:pt x="178" y="9"/>
                    </a:lnTo>
                    <a:lnTo>
                      <a:pt x="179" y="8"/>
                    </a:lnTo>
                    <a:lnTo>
                      <a:pt x="180" y="8"/>
                    </a:lnTo>
                    <a:lnTo>
                      <a:pt x="182" y="7"/>
                    </a:lnTo>
                    <a:lnTo>
                      <a:pt x="20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9" name="Freeform 1631"/>
              <p:cNvSpPr>
                <a:spLocks/>
              </p:cNvSpPr>
              <p:nvPr/>
            </p:nvSpPr>
            <p:spPr bwMode="auto">
              <a:xfrm>
                <a:off x="4640263" y="4246563"/>
                <a:ext cx="296863" cy="376238"/>
              </a:xfrm>
              <a:custGeom>
                <a:avLst/>
                <a:gdLst>
                  <a:gd name="T0" fmla="*/ 235 w 375"/>
                  <a:gd name="T1" fmla="*/ 32 h 472"/>
                  <a:gd name="T2" fmla="*/ 243 w 375"/>
                  <a:gd name="T3" fmla="*/ 64 h 472"/>
                  <a:gd name="T4" fmla="*/ 260 w 375"/>
                  <a:gd name="T5" fmla="*/ 106 h 472"/>
                  <a:gd name="T6" fmla="*/ 295 w 375"/>
                  <a:gd name="T7" fmla="*/ 147 h 472"/>
                  <a:gd name="T8" fmla="*/ 302 w 375"/>
                  <a:gd name="T9" fmla="*/ 160 h 472"/>
                  <a:gd name="T10" fmla="*/ 309 w 375"/>
                  <a:gd name="T11" fmla="*/ 186 h 472"/>
                  <a:gd name="T12" fmla="*/ 331 w 375"/>
                  <a:gd name="T13" fmla="*/ 215 h 472"/>
                  <a:gd name="T14" fmla="*/ 365 w 375"/>
                  <a:gd name="T15" fmla="*/ 226 h 472"/>
                  <a:gd name="T16" fmla="*/ 375 w 375"/>
                  <a:gd name="T17" fmla="*/ 236 h 472"/>
                  <a:gd name="T18" fmla="*/ 372 w 375"/>
                  <a:gd name="T19" fmla="*/ 239 h 472"/>
                  <a:gd name="T20" fmla="*/ 366 w 375"/>
                  <a:gd name="T21" fmla="*/ 242 h 472"/>
                  <a:gd name="T22" fmla="*/ 362 w 375"/>
                  <a:gd name="T23" fmla="*/ 249 h 472"/>
                  <a:gd name="T24" fmla="*/ 353 w 375"/>
                  <a:gd name="T25" fmla="*/ 253 h 472"/>
                  <a:gd name="T26" fmla="*/ 343 w 375"/>
                  <a:gd name="T27" fmla="*/ 255 h 472"/>
                  <a:gd name="T28" fmla="*/ 337 w 375"/>
                  <a:gd name="T29" fmla="*/ 262 h 472"/>
                  <a:gd name="T30" fmla="*/ 325 w 375"/>
                  <a:gd name="T31" fmla="*/ 276 h 472"/>
                  <a:gd name="T32" fmla="*/ 300 w 375"/>
                  <a:gd name="T33" fmla="*/ 294 h 472"/>
                  <a:gd name="T34" fmla="*/ 271 w 375"/>
                  <a:gd name="T35" fmla="*/ 339 h 472"/>
                  <a:gd name="T36" fmla="*/ 242 w 375"/>
                  <a:gd name="T37" fmla="*/ 372 h 472"/>
                  <a:gd name="T38" fmla="*/ 213 w 375"/>
                  <a:gd name="T39" fmla="*/ 406 h 472"/>
                  <a:gd name="T40" fmla="*/ 182 w 375"/>
                  <a:gd name="T41" fmla="*/ 415 h 472"/>
                  <a:gd name="T42" fmla="*/ 161 w 375"/>
                  <a:gd name="T43" fmla="*/ 406 h 472"/>
                  <a:gd name="T44" fmla="*/ 162 w 375"/>
                  <a:gd name="T45" fmla="*/ 403 h 472"/>
                  <a:gd name="T46" fmla="*/ 144 w 375"/>
                  <a:gd name="T47" fmla="*/ 397 h 472"/>
                  <a:gd name="T48" fmla="*/ 115 w 375"/>
                  <a:gd name="T49" fmla="*/ 414 h 472"/>
                  <a:gd name="T50" fmla="*/ 112 w 375"/>
                  <a:gd name="T51" fmla="*/ 422 h 472"/>
                  <a:gd name="T52" fmla="*/ 115 w 375"/>
                  <a:gd name="T53" fmla="*/ 428 h 472"/>
                  <a:gd name="T54" fmla="*/ 113 w 375"/>
                  <a:gd name="T55" fmla="*/ 435 h 472"/>
                  <a:gd name="T56" fmla="*/ 105 w 375"/>
                  <a:gd name="T57" fmla="*/ 440 h 472"/>
                  <a:gd name="T58" fmla="*/ 95 w 375"/>
                  <a:gd name="T59" fmla="*/ 455 h 472"/>
                  <a:gd name="T60" fmla="*/ 88 w 375"/>
                  <a:gd name="T61" fmla="*/ 464 h 472"/>
                  <a:gd name="T62" fmla="*/ 85 w 375"/>
                  <a:gd name="T63" fmla="*/ 461 h 472"/>
                  <a:gd name="T64" fmla="*/ 80 w 375"/>
                  <a:gd name="T65" fmla="*/ 463 h 472"/>
                  <a:gd name="T66" fmla="*/ 76 w 375"/>
                  <a:gd name="T67" fmla="*/ 470 h 472"/>
                  <a:gd name="T68" fmla="*/ 45 w 375"/>
                  <a:gd name="T69" fmla="*/ 472 h 472"/>
                  <a:gd name="T70" fmla="*/ 39 w 375"/>
                  <a:gd name="T71" fmla="*/ 469 h 472"/>
                  <a:gd name="T72" fmla="*/ 39 w 375"/>
                  <a:gd name="T73" fmla="*/ 462 h 472"/>
                  <a:gd name="T74" fmla="*/ 42 w 375"/>
                  <a:gd name="T75" fmla="*/ 455 h 472"/>
                  <a:gd name="T76" fmla="*/ 38 w 375"/>
                  <a:gd name="T77" fmla="*/ 407 h 472"/>
                  <a:gd name="T78" fmla="*/ 0 w 375"/>
                  <a:gd name="T79" fmla="*/ 377 h 472"/>
                  <a:gd name="T80" fmla="*/ 16 w 375"/>
                  <a:gd name="T81" fmla="*/ 223 h 472"/>
                  <a:gd name="T82" fmla="*/ 42 w 375"/>
                  <a:gd name="T83" fmla="*/ 224 h 472"/>
                  <a:gd name="T84" fmla="*/ 51 w 375"/>
                  <a:gd name="T85" fmla="*/ 48 h 472"/>
                  <a:gd name="T86" fmla="*/ 52 w 375"/>
                  <a:gd name="T87" fmla="*/ 43 h 472"/>
                  <a:gd name="T88" fmla="*/ 103 w 375"/>
                  <a:gd name="T89" fmla="*/ 28 h 472"/>
                  <a:gd name="T90" fmla="*/ 134 w 375"/>
                  <a:gd name="T91" fmla="*/ 20 h 472"/>
                  <a:gd name="T92" fmla="*/ 156 w 375"/>
                  <a:gd name="T93" fmla="*/ 31 h 472"/>
                  <a:gd name="T94" fmla="*/ 175 w 375"/>
                  <a:gd name="T95" fmla="*/ 29 h 472"/>
                  <a:gd name="T96" fmla="*/ 196 w 375"/>
                  <a:gd name="T97" fmla="*/ 12 h 472"/>
                  <a:gd name="T98" fmla="*/ 216 w 375"/>
                  <a:gd name="T99" fmla="*/ 0 h 4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75"/>
                  <a:gd name="T151" fmla="*/ 0 h 472"/>
                  <a:gd name="T152" fmla="*/ 375 w 375"/>
                  <a:gd name="T153" fmla="*/ 472 h 4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75" h="472">
                    <a:moveTo>
                      <a:pt x="216" y="0"/>
                    </a:moveTo>
                    <a:lnTo>
                      <a:pt x="225" y="17"/>
                    </a:lnTo>
                    <a:lnTo>
                      <a:pt x="235" y="32"/>
                    </a:lnTo>
                    <a:lnTo>
                      <a:pt x="240" y="42"/>
                    </a:lnTo>
                    <a:lnTo>
                      <a:pt x="242" y="52"/>
                    </a:lnTo>
                    <a:lnTo>
                      <a:pt x="243" y="64"/>
                    </a:lnTo>
                    <a:lnTo>
                      <a:pt x="244" y="74"/>
                    </a:lnTo>
                    <a:lnTo>
                      <a:pt x="250" y="90"/>
                    </a:lnTo>
                    <a:lnTo>
                      <a:pt x="260" y="106"/>
                    </a:lnTo>
                    <a:lnTo>
                      <a:pt x="272" y="119"/>
                    </a:lnTo>
                    <a:lnTo>
                      <a:pt x="285" y="132"/>
                    </a:lnTo>
                    <a:lnTo>
                      <a:pt x="295" y="147"/>
                    </a:lnTo>
                    <a:lnTo>
                      <a:pt x="297" y="152"/>
                    </a:lnTo>
                    <a:lnTo>
                      <a:pt x="300" y="155"/>
                    </a:lnTo>
                    <a:lnTo>
                      <a:pt x="302" y="160"/>
                    </a:lnTo>
                    <a:lnTo>
                      <a:pt x="306" y="167"/>
                    </a:lnTo>
                    <a:lnTo>
                      <a:pt x="308" y="176"/>
                    </a:lnTo>
                    <a:lnTo>
                      <a:pt x="309" y="186"/>
                    </a:lnTo>
                    <a:lnTo>
                      <a:pt x="314" y="197"/>
                    </a:lnTo>
                    <a:lnTo>
                      <a:pt x="321" y="207"/>
                    </a:lnTo>
                    <a:lnTo>
                      <a:pt x="331" y="215"/>
                    </a:lnTo>
                    <a:lnTo>
                      <a:pt x="341" y="219"/>
                    </a:lnTo>
                    <a:lnTo>
                      <a:pt x="353" y="222"/>
                    </a:lnTo>
                    <a:lnTo>
                      <a:pt x="365" y="226"/>
                    </a:lnTo>
                    <a:lnTo>
                      <a:pt x="373" y="233"/>
                    </a:lnTo>
                    <a:lnTo>
                      <a:pt x="374" y="234"/>
                    </a:lnTo>
                    <a:lnTo>
                      <a:pt x="375" y="236"/>
                    </a:lnTo>
                    <a:lnTo>
                      <a:pt x="374" y="238"/>
                    </a:lnTo>
                    <a:lnTo>
                      <a:pt x="373" y="238"/>
                    </a:lnTo>
                    <a:lnTo>
                      <a:pt x="372" y="239"/>
                    </a:lnTo>
                    <a:lnTo>
                      <a:pt x="369" y="240"/>
                    </a:lnTo>
                    <a:lnTo>
                      <a:pt x="368" y="241"/>
                    </a:lnTo>
                    <a:lnTo>
                      <a:pt x="366" y="242"/>
                    </a:lnTo>
                    <a:lnTo>
                      <a:pt x="366" y="245"/>
                    </a:lnTo>
                    <a:lnTo>
                      <a:pt x="365" y="247"/>
                    </a:lnTo>
                    <a:lnTo>
                      <a:pt x="362" y="249"/>
                    </a:lnTo>
                    <a:lnTo>
                      <a:pt x="360" y="251"/>
                    </a:lnTo>
                    <a:lnTo>
                      <a:pt x="357" y="252"/>
                    </a:lnTo>
                    <a:lnTo>
                      <a:pt x="353" y="253"/>
                    </a:lnTo>
                    <a:lnTo>
                      <a:pt x="350" y="253"/>
                    </a:lnTo>
                    <a:lnTo>
                      <a:pt x="347" y="254"/>
                    </a:lnTo>
                    <a:lnTo>
                      <a:pt x="343" y="255"/>
                    </a:lnTo>
                    <a:lnTo>
                      <a:pt x="340" y="256"/>
                    </a:lnTo>
                    <a:lnTo>
                      <a:pt x="338" y="259"/>
                    </a:lnTo>
                    <a:lnTo>
                      <a:pt x="337" y="262"/>
                    </a:lnTo>
                    <a:lnTo>
                      <a:pt x="335" y="266"/>
                    </a:lnTo>
                    <a:lnTo>
                      <a:pt x="333" y="268"/>
                    </a:lnTo>
                    <a:lnTo>
                      <a:pt x="325" y="276"/>
                    </a:lnTo>
                    <a:lnTo>
                      <a:pt x="316" y="282"/>
                    </a:lnTo>
                    <a:lnTo>
                      <a:pt x="307" y="287"/>
                    </a:lnTo>
                    <a:lnTo>
                      <a:pt x="300" y="294"/>
                    </a:lnTo>
                    <a:lnTo>
                      <a:pt x="289" y="309"/>
                    </a:lnTo>
                    <a:lnTo>
                      <a:pt x="280" y="324"/>
                    </a:lnTo>
                    <a:lnTo>
                      <a:pt x="271" y="339"/>
                    </a:lnTo>
                    <a:lnTo>
                      <a:pt x="258" y="352"/>
                    </a:lnTo>
                    <a:lnTo>
                      <a:pt x="249" y="361"/>
                    </a:lnTo>
                    <a:lnTo>
                      <a:pt x="242" y="372"/>
                    </a:lnTo>
                    <a:lnTo>
                      <a:pt x="232" y="400"/>
                    </a:lnTo>
                    <a:lnTo>
                      <a:pt x="222" y="401"/>
                    </a:lnTo>
                    <a:lnTo>
                      <a:pt x="213" y="406"/>
                    </a:lnTo>
                    <a:lnTo>
                      <a:pt x="204" y="411"/>
                    </a:lnTo>
                    <a:lnTo>
                      <a:pt x="193" y="414"/>
                    </a:lnTo>
                    <a:lnTo>
                      <a:pt x="182" y="415"/>
                    </a:lnTo>
                    <a:lnTo>
                      <a:pt x="171" y="414"/>
                    </a:lnTo>
                    <a:lnTo>
                      <a:pt x="162" y="408"/>
                    </a:lnTo>
                    <a:lnTo>
                      <a:pt x="161" y="406"/>
                    </a:lnTo>
                    <a:lnTo>
                      <a:pt x="161" y="405"/>
                    </a:lnTo>
                    <a:lnTo>
                      <a:pt x="162" y="404"/>
                    </a:lnTo>
                    <a:lnTo>
                      <a:pt x="162" y="403"/>
                    </a:lnTo>
                    <a:lnTo>
                      <a:pt x="161" y="400"/>
                    </a:lnTo>
                    <a:lnTo>
                      <a:pt x="153" y="398"/>
                    </a:lnTo>
                    <a:lnTo>
                      <a:pt x="144" y="397"/>
                    </a:lnTo>
                    <a:lnTo>
                      <a:pt x="134" y="399"/>
                    </a:lnTo>
                    <a:lnTo>
                      <a:pt x="124" y="405"/>
                    </a:lnTo>
                    <a:lnTo>
                      <a:pt x="115" y="414"/>
                    </a:lnTo>
                    <a:lnTo>
                      <a:pt x="113" y="417"/>
                    </a:lnTo>
                    <a:lnTo>
                      <a:pt x="112" y="420"/>
                    </a:lnTo>
                    <a:lnTo>
                      <a:pt x="112" y="422"/>
                    </a:lnTo>
                    <a:lnTo>
                      <a:pt x="113" y="424"/>
                    </a:lnTo>
                    <a:lnTo>
                      <a:pt x="115" y="426"/>
                    </a:lnTo>
                    <a:lnTo>
                      <a:pt x="115" y="428"/>
                    </a:lnTo>
                    <a:lnTo>
                      <a:pt x="116" y="432"/>
                    </a:lnTo>
                    <a:lnTo>
                      <a:pt x="115" y="434"/>
                    </a:lnTo>
                    <a:lnTo>
                      <a:pt x="113" y="435"/>
                    </a:lnTo>
                    <a:lnTo>
                      <a:pt x="110" y="437"/>
                    </a:lnTo>
                    <a:lnTo>
                      <a:pt x="108" y="439"/>
                    </a:lnTo>
                    <a:lnTo>
                      <a:pt x="105" y="440"/>
                    </a:lnTo>
                    <a:lnTo>
                      <a:pt x="103" y="441"/>
                    </a:lnTo>
                    <a:lnTo>
                      <a:pt x="97" y="448"/>
                    </a:lnTo>
                    <a:lnTo>
                      <a:pt x="95" y="455"/>
                    </a:lnTo>
                    <a:lnTo>
                      <a:pt x="91" y="463"/>
                    </a:lnTo>
                    <a:lnTo>
                      <a:pt x="90" y="464"/>
                    </a:lnTo>
                    <a:lnTo>
                      <a:pt x="88" y="464"/>
                    </a:lnTo>
                    <a:lnTo>
                      <a:pt x="87" y="463"/>
                    </a:lnTo>
                    <a:lnTo>
                      <a:pt x="86" y="462"/>
                    </a:lnTo>
                    <a:lnTo>
                      <a:pt x="85" y="461"/>
                    </a:lnTo>
                    <a:lnTo>
                      <a:pt x="83" y="461"/>
                    </a:lnTo>
                    <a:lnTo>
                      <a:pt x="81" y="462"/>
                    </a:lnTo>
                    <a:lnTo>
                      <a:pt x="80" y="463"/>
                    </a:lnTo>
                    <a:lnTo>
                      <a:pt x="79" y="465"/>
                    </a:lnTo>
                    <a:lnTo>
                      <a:pt x="78" y="468"/>
                    </a:lnTo>
                    <a:lnTo>
                      <a:pt x="76" y="470"/>
                    </a:lnTo>
                    <a:lnTo>
                      <a:pt x="74" y="470"/>
                    </a:lnTo>
                    <a:lnTo>
                      <a:pt x="60" y="471"/>
                    </a:lnTo>
                    <a:lnTo>
                      <a:pt x="45" y="472"/>
                    </a:lnTo>
                    <a:lnTo>
                      <a:pt x="43" y="472"/>
                    </a:lnTo>
                    <a:lnTo>
                      <a:pt x="41" y="471"/>
                    </a:lnTo>
                    <a:lnTo>
                      <a:pt x="39" y="469"/>
                    </a:lnTo>
                    <a:lnTo>
                      <a:pt x="39" y="468"/>
                    </a:lnTo>
                    <a:lnTo>
                      <a:pt x="39" y="464"/>
                    </a:lnTo>
                    <a:lnTo>
                      <a:pt x="39" y="462"/>
                    </a:lnTo>
                    <a:lnTo>
                      <a:pt x="41" y="459"/>
                    </a:lnTo>
                    <a:lnTo>
                      <a:pt x="41" y="457"/>
                    </a:lnTo>
                    <a:lnTo>
                      <a:pt x="42" y="455"/>
                    </a:lnTo>
                    <a:lnTo>
                      <a:pt x="46" y="437"/>
                    </a:lnTo>
                    <a:lnTo>
                      <a:pt x="45" y="422"/>
                    </a:lnTo>
                    <a:lnTo>
                      <a:pt x="38" y="407"/>
                    </a:lnTo>
                    <a:lnTo>
                      <a:pt x="29" y="396"/>
                    </a:lnTo>
                    <a:lnTo>
                      <a:pt x="15" y="385"/>
                    </a:lnTo>
                    <a:lnTo>
                      <a:pt x="0" y="377"/>
                    </a:lnTo>
                    <a:lnTo>
                      <a:pt x="6" y="225"/>
                    </a:lnTo>
                    <a:lnTo>
                      <a:pt x="9" y="223"/>
                    </a:lnTo>
                    <a:lnTo>
                      <a:pt x="16" y="223"/>
                    </a:lnTo>
                    <a:lnTo>
                      <a:pt x="26" y="223"/>
                    </a:lnTo>
                    <a:lnTo>
                      <a:pt x="35" y="223"/>
                    </a:lnTo>
                    <a:lnTo>
                      <a:pt x="42" y="224"/>
                    </a:lnTo>
                    <a:lnTo>
                      <a:pt x="45" y="223"/>
                    </a:lnTo>
                    <a:lnTo>
                      <a:pt x="46" y="180"/>
                    </a:lnTo>
                    <a:lnTo>
                      <a:pt x="51" y="48"/>
                    </a:lnTo>
                    <a:lnTo>
                      <a:pt x="51" y="45"/>
                    </a:lnTo>
                    <a:lnTo>
                      <a:pt x="51" y="44"/>
                    </a:lnTo>
                    <a:lnTo>
                      <a:pt x="52" y="43"/>
                    </a:lnTo>
                    <a:lnTo>
                      <a:pt x="53" y="42"/>
                    </a:lnTo>
                    <a:lnTo>
                      <a:pt x="56" y="42"/>
                    </a:lnTo>
                    <a:lnTo>
                      <a:pt x="103" y="28"/>
                    </a:lnTo>
                    <a:lnTo>
                      <a:pt x="113" y="24"/>
                    </a:lnTo>
                    <a:lnTo>
                      <a:pt x="124" y="21"/>
                    </a:lnTo>
                    <a:lnTo>
                      <a:pt x="134" y="20"/>
                    </a:lnTo>
                    <a:lnTo>
                      <a:pt x="145" y="22"/>
                    </a:lnTo>
                    <a:lnTo>
                      <a:pt x="151" y="27"/>
                    </a:lnTo>
                    <a:lnTo>
                      <a:pt x="156" y="31"/>
                    </a:lnTo>
                    <a:lnTo>
                      <a:pt x="162" y="35"/>
                    </a:lnTo>
                    <a:lnTo>
                      <a:pt x="168" y="35"/>
                    </a:lnTo>
                    <a:lnTo>
                      <a:pt x="175" y="29"/>
                    </a:lnTo>
                    <a:lnTo>
                      <a:pt x="182" y="22"/>
                    </a:lnTo>
                    <a:lnTo>
                      <a:pt x="188" y="15"/>
                    </a:lnTo>
                    <a:lnTo>
                      <a:pt x="196" y="12"/>
                    </a:lnTo>
                    <a:lnTo>
                      <a:pt x="204" y="9"/>
                    </a:lnTo>
                    <a:lnTo>
                      <a:pt x="211" y="7"/>
                    </a:lnTo>
                    <a:lnTo>
                      <a:pt x="2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0" name="Freeform 1632"/>
              <p:cNvSpPr>
                <a:spLocks/>
              </p:cNvSpPr>
              <p:nvPr/>
            </p:nvSpPr>
            <p:spPr bwMode="auto">
              <a:xfrm>
                <a:off x="4403726" y="4216401"/>
                <a:ext cx="406400" cy="482600"/>
              </a:xfrm>
              <a:custGeom>
                <a:avLst/>
                <a:gdLst>
                  <a:gd name="T0" fmla="*/ 56 w 512"/>
                  <a:gd name="T1" fmla="*/ 2 h 609"/>
                  <a:gd name="T2" fmla="*/ 69 w 512"/>
                  <a:gd name="T3" fmla="*/ 10 h 609"/>
                  <a:gd name="T4" fmla="*/ 141 w 512"/>
                  <a:gd name="T5" fmla="*/ 16 h 609"/>
                  <a:gd name="T6" fmla="*/ 247 w 512"/>
                  <a:gd name="T7" fmla="*/ 20 h 609"/>
                  <a:gd name="T8" fmla="*/ 272 w 512"/>
                  <a:gd name="T9" fmla="*/ 34 h 609"/>
                  <a:gd name="T10" fmla="*/ 296 w 512"/>
                  <a:gd name="T11" fmla="*/ 40 h 609"/>
                  <a:gd name="T12" fmla="*/ 306 w 512"/>
                  <a:gd name="T13" fmla="*/ 45 h 609"/>
                  <a:gd name="T14" fmla="*/ 327 w 512"/>
                  <a:gd name="T15" fmla="*/ 44 h 609"/>
                  <a:gd name="T16" fmla="*/ 340 w 512"/>
                  <a:gd name="T17" fmla="*/ 45 h 609"/>
                  <a:gd name="T18" fmla="*/ 376 w 512"/>
                  <a:gd name="T19" fmla="*/ 47 h 609"/>
                  <a:gd name="T20" fmla="*/ 422 w 512"/>
                  <a:gd name="T21" fmla="*/ 30 h 609"/>
                  <a:gd name="T22" fmla="*/ 445 w 512"/>
                  <a:gd name="T23" fmla="*/ 23 h 609"/>
                  <a:gd name="T24" fmla="*/ 458 w 512"/>
                  <a:gd name="T25" fmla="*/ 26 h 609"/>
                  <a:gd name="T26" fmla="*/ 491 w 512"/>
                  <a:gd name="T27" fmla="*/ 19 h 609"/>
                  <a:gd name="T28" fmla="*/ 505 w 512"/>
                  <a:gd name="T29" fmla="*/ 24 h 609"/>
                  <a:gd name="T30" fmla="*/ 509 w 512"/>
                  <a:gd name="T31" fmla="*/ 32 h 609"/>
                  <a:gd name="T32" fmla="*/ 512 w 512"/>
                  <a:gd name="T33" fmla="*/ 38 h 609"/>
                  <a:gd name="T34" fmla="*/ 511 w 512"/>
                  <a:gd name="T35" fmla="*/ 42 h 609"/>
                  <a:gd name="T36" fmla="*/ 503 w 512"/>
                  <a:gd name="T37" fmla="*/ 48 h 609"/>
                  <a:gd name="T38" fmla="*/ 495 w 512"/>
                  <a:gd name="T39" fmla="*/ 49 h 609"/>
                  <a:gd name="T40" fmla="*/ 480 w 512"/>
                  <a:gd name="T41" fmla="*/ 61 h 609"/>
                  <a:gd name="T42" fmla="*/ 461 w 512"/>
                  <a:gd name="T43" fmla="*/ 75 h 609"/>
                  <a:gd name="T44" fmla="*/ 439 w 512"/>
                  <a:gd name="T45" fmla="*/ 60 h 609"/>
                  <a:gd name="T46" fmla="*/ 402 w 512"/>
                  <a:gd name="T47" fmla="*/ 65 h 609"/>
                  <a:gd name="T48" fmla="*/ 348 w 512"/>
                  <a:gd name="T49" fmla="*/ 84 h 609"/>
                  <a:gd name="T50" fmla="*/ 347 w 512"/>
                  <a:gd name="T51" fmla="*/ 106 h 609"/>
                  <a:gd name="T52" fmla="*/ 342 w 512"/>
                  <a:gd name="T53" fmla="*/ 250 h 609"/>
                  <a:gd name="T54" fmla="*/ 342 w 512"/>
                  <a:gd name="T55" fmla="*/ 258 h 609"/>
                  <a:gd name="T56" fmla="*/ 338 w 512"/>
                  <a:gd name="T57" fmla="*/ 263 h 609"/>
                  <a:gd name="T58" fmla="*/ 316 w 512"/>
                  <a:gd name="T59" fmla="*/ 262 h 609"/>
                  <a:gd name="T60" fmla="*/ 307 w 512"/>
                  <a:gd name="T61" fmla="*/ 262 h 609"/>
                  <a:gd name="T62" fmla="*/ 304 w 512"/>
                  <a:gd name="T63" fmla="*/ 264 h 609"/>
                  <a:gd name="T64" fmla="*/ 298 w 512"/>
                  <a:gd name="T65" fmla="*/ 384 h 609"/>
                  <a:gd name="T66" fmla="*/ 288 w 512"/>
                  <a:gd name="T67" fmla="*/ 582 h 609"/>
                  <a:gd name="T68" fmla="*/ 276 w 512"/>
                  <a:gd name="T69" fmla="*/ 585 h 609"/>
                  <a:gd name="T70" fmla="*/ 261 w 512"/>
                  <a:gd name="T71" fmla="*/ 597 h 609"/>
                  <a:gd name="T72" fmla="*/ 231 w 512"/>
                  <a:gd name="T73" fmla="*/ 609 h 609"/>
                  <a:gd name="T74" fmla="*/ 207 w 512"/>
                  <a:gd name="T75" fmla="*/ 595 h 609"/>
                  <a:gd name="T76" fmla="*/ 201 w 512"/>
                  <a:gd name="T77" fmla="*/ 577 h 609"/>
                  <a:gd name="T78" fmla="*/ 180 w 512"/>
                  <a:gd name="T79" fmla="*/ 573 h 609"/>
                  <a:gd name="T80" fmla="*/ 148 w 512"/>
                  <a:gd name="T81" fmla="*/ 594 h 609"/>
                  <a:gd name="T82" fmla="*/ 125 w 512"/>
                  <a:gd name="T83" fmla="*/ 536 h 609"/>
                  <a:gd name="T84" fmla="*/ 122 w 512"/>
                  <a:gd name="T85" fmla="*/ 497 h 609"/>
                  <a:gd name="T86" fmla="*/ 105 w 512"/>
                  <a:gd name="T87" fmla="*/ 428 h 609"/>
                  <a:gd name="T88" fmla="*/ 100 w 512"/>
                  <a:gd name="T89" fmla="*/ 364 h 609"/>
                  <a:gd name="T90" fmla="*/ 98 w 512"/>
                  <a:gd name="T91" fmla="*/ 334 h 609"/>
                  <a:gd name="T92" fmla="*/ 103 w 512"/>
                  <a:gd name="T93" fmla="*/ 309 h 609"/>
                  <a:gd name="T94" fmla="*/ 89 w 512"/>
                  <a:gd name="T95" fmla="*/ 280 h 609"/>
                  <a:gd name="T96" fmla="*/ 67 w 512"/>
                  <a:gd name="T97" fmla="*/ 240 h 609"/>
                  <a:gd name="T98" fmla="*/ 38 w 512"/>
                  <a:gd name="T99" fmla="*/ 163 h 609"/>
                  <a:gd name="T100" fmla="*/ 17 w 512"/>
                  <a:gd name="T101" fmla="*/ 95 h 609"/>
                  <a:gd name="T102" fmla="*/ 0 w 512"/>
                  <a:gd name="T103" fmla="*/ 22 h 609"/>
                  <a:gd name="T104" fmla="*/ 30 w 512"/>
                  <a:gd name="T105" fmla="*/ 10 h 609"/>
                  <a:gd name="T106" fmla="*/ 52 w 512"/>
                  <a:gd name="T107" fmla="*/ 1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12"/>
                  <a:gd name="T163" fmla="*/ 0 h 609"/>
                  <a:gd name="T164" fmla="*/ 512 w 512"/>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12" h="609">
                    <a:moveTo>
                      <a:pt x="54" y="0"/>
                    </a:moveTo>
                    <a:lnTo>
                      <a:pt x="55" y="1"/>
                    </a:lnTo>
                    <a:lnTo>
                      <a:pt x="56" y="2"/>
                    </a:lnTo>
                    <a:lnTo>
                      <a:pt x="59" y="3"/>
                    </a:lnTo>
                    <a:lnTo>
                      <a:pt x="60" y="4"/>
                    </a:lnTo>
                    <a:lnTo>
                      <a:pt x="69" y="10"/>
                    </a:lnTo>
                    <a:lnTo>
                      <a:pt x="78" y="12"/>
                    </a:lnTo>
                    <a:lnTo>
                      <a:pt x="89" y="13"/>
                    </a:lnTo>
                    <a:lnTo>
                      <a:pt x="141" y="16"/>
                    </a:lnTo>
                    <a:lnTo>
                      <a:pt x="194" y="16"/>
                    </a:lnTo>
                    <a:lnTo>
                      <a:pt x="246" y="15"/>
                    </a:lnTo>
                    <a:lnTo>
                      <a:pt x="247" y="20"/>
                    </a:lnTo>
                    <a:lnTo>
                      <a:pt x="253" y="26"/>
                    </a:lnTo>
                    <a:lnTo>
                      <a:pt x="261" y="31"/>
                    </a:lnTo>
                    <a:lnTo>
                      <a:pt x="272" y="34"/>
                    </a:lnTo>
                    <a:lnTo>
                      <a:pt x="282" y="38"/>
                    </a:lnTo>
                    <a:lnTo>
                      <a:pt x="290" y="39"/>
                    </a:lnTo>
                    <a:lnTo>
                      <a:pt x="296" y="40"/>
                    </a:lnTo>
                    <a:lnTo>
                      <a:pt x="296" y="44"/>
                    </a:lnTo>
                    <a:lnTo>
                      <a:pt x="299" y="45"/>
                    </a:lnTo>
                    <a:lnTo>
                      <a:pt x="306" y="45"/>
                    </a:lnTo>
                    <a:lnTo>
                      <a:pt x="313" y="45"/>
                    </a:lnTo>
                    <a:lnTo>
                      <a:pt x="321" y="44"/>
                    </a:lnTo>
                    <a:lnTo>
                      <a:pt x="327" y="44"/>
                    </a:lnTo>
                    <a:lnTo>
                      <a:pt x="331" y="42"/>
                    </a:lnTo>
                    <a:lnTo>
                      <a:pt x="335" y="44"/>
                    </a:lnTo>
                    <a:lnTo>
                      <a:pt x="340" y="45"/>
                    </a:lnTo>
                    <a:lnTo>
                      <a:pt x="345" y="47"/>
                    </a:lnTo>
                    <a:lnTo>
                      <a:pt x="360" y="49"/>
                    </a:lnTo>
                    <a:lnTo>
                      <a:pt x="376" y="47"/>
                    </a:lnTo>
                    <a:lnTo>
                      <a:pt x="392" y="41"/>
                    </a:lnTo>
                    <a:lnTo>
                      <a:pt x="408" y="35"/>
                    </a:lnTo>
                    <a:lnTo>
                      <a:pt x="422" y="30"/>
                    </a:lnTo>
                    <a:lnTo>
                      <a:pt x="429" y="26"/>
                    </a:lnTo>
                    <a:lnTo>
                      <a:pt x="437" y="24"/>
                    </a:lnTo>
                    <a:lnTo>
                      <a:pt x="445" y="23"/>
                    </a:lnTo>
                    <a:lnTo>
                      <a:pt x="450" y="24"/>
                    </a:lnTo>
                    <a:lnTo>
                      <a:pt x="453" y="25"/>
                    </a:lnTo>
                    <a:lnTo>
                      <a:pt x="458" y="26"/>
                    </a:lnTo>
                    <a:lnTo>
                      <a:pt x="468" y="25"/>
                    </a:lnTo>
                    <a:lnTo>
                      <a:pt x="480" y="22"/>
                    </a:lnTo>
                    <a:lnTo>
                      <a:pt x="491" y="19"/>
                    </a:lnTo>
                    <a:lnTo>
                      <a:pt x="502" y="20"/>
                    </a:lnTo>
                    <a:lnTo>
                      <a:pt x="504" y="22"/>
                    </a:lnTo>
                    <a:lnTo>
                      <a:pt x="505" y="24"/>
                    </a:lnTo>
                    <a:lnTo>
                      <a:pt x="507" y="26"/>
                    </a:lnTo>
                    <a:lnTo>
                      <a:pt x="508" y="29"/>
                    </a:lnTo>
                    <a:lnTo>
                      <a:pt x="509" y="32"/>
                    </a:lnTo>
                    <a:lnTo>
                      <a:pt x="510" y="34"/>
                    </a:lnTo>
                    <a:lnTo>
                      <a:pt x="511" y="35"/>
                    </a:lnTo>
                    <a:lnTo>
                      <a:pt x="512" y="38"/>
                    </a:lnTo>
                    <a:lnTo>
                      <a:pt x="512" y="39"/>
                    </a:lnTo>
                    <a:lnTo>
                      <a:pt x="512" y="40"/>
                    </a:lnTo>
                    <a:lnTo>
                      <a:pt x="511" y="42"/>
                    </a:lnTo>
                    <a:lnTo>
                      <a:pt x="509" y="45"/>
                    </a:lnTo>
                    <a:lnTo>
                      <a:pt x="505" y="47"/>
                    </a:lnTo>
                    <a:lnTo>
                      <a:pt x="503" y="48"/>
                    </a:lnTo>
                    <a:lnTo>
                      <a:pt x="501" y="49"/>
                    </a:lnTo>
                    <a:lnTo>
                      <a:pt x="498" y="49"/>
                    </a:lnTo>
                    <a:lnTo>
                      <a:pt x="495" y="49"/>
                    </a:lnTo>
                    <a:lnTo>
                      <a:pt x="491" y="51"/>
                    </a:lnTo>
                    <a:lnTo>
                      <a:pt x="486" y="54"/>
                    </a:lnTo>
                    <a:lnTo>
                      <a:pt x="480" y="61"/>
                    </a:lnTo>
                    <a:lnTo>
                      <a:pt x="474" y="68"/>
                    </a:lnTo>
                    <a:lnTo>
                      <a:pt x="468" y="73"/>
                    </a:lnTo>
                    <a:lnTo>
                      <a:pt x="461" y="75"/>
                    </a:lnTo>
                    <a:lnTo>
                      <a:pt x="454" y="71"/>
                    </a:lnTo>
                    <a:lnTo>
                      <a:pt x="446" y="66"/>
                    </a:lnTo>
                    <a:lnTo>
                      <a:pt x="439" y="60"/>
                    </a:lnTo>
                    <a:lnTo>
                      <a:pt x="428" y="59"/>
                    </a:lnTo>
                    <a:lnTo>
                      <a:pt x="415" y="61"/>
                    </a:lnTo>
                    <a:lnTo>
                      <a:pt x="402" y="65"/>
                    </a:lnTo>
                    <a:lnTo>
                      <a:pt x="391" y="69"/>
                    </a:lnTo>
                    <a:lnTo>
                      <a:pt x="350" y="81"/>
                    </a:lnTo>
                    <a:lnTo>
                      <a:pt x="348" y="84"/>
                    </a:lnTo>
                    <a:lnTo>
                      <a:pt x="347" y="91"/>
                    </a:lnTo>
                    <a:lnTo>
                      <a:pt x="347" y="99"/>
                    </a:lnTo>
                    <a:lnTo>
                      <a:pt x="347" y="106"/>
                    </a:lnTo>
                    <a:lnTo>
                      <a:pt x="347" y="112"/>
                    </a:lnTo>
                    <a:lnTo>
                      <a:pt x="345" y="186"/>
                    </a:lnTo>
                    <a:lnTo>
                      <a:pt x="342" y="250"/>
                    </a:lnTo>
                    <a:lnTo>
                      <a:pt x="342" y="252"/>
                    </a:lnTo>
                    <a:lnTo>
                      <a:pt x="342" y="255"/>
                    </a:lnTo>
                    <a:lnTo>
                      <a:pt x="342" y="258"/>
                    </a:lnTo>
                    <a:lnTo>
                      <a:pt x="342" y="261"/>
                    </a:lnTo>
                    <a:lnTo>
                      <a:pt x="342" y="262"/>
                    </a:lnTo>
                    <a:lnTo>
                      <a:pt x="338" y="263"/>
                    </a:lnTo>
                    <a:lnTo>
                      <a:pt x="329" y="263"/>
                    </a:lnTo>
                    <a:lnTo>
                      <a:pt x="320" y="263"/>
                    </a:lnTo>
                    <a:lnTo>
                      <a:pt x="316" y="262"/>
                    </a:lnTo>
                    <a:lnTo>
                      <a:pt x="312" y="262"/>
                    </a:lnTo>
                    <a:lnTo>
                      <a:pt x="310" y="262"/>
                    </a:lnTo>
                    <a:lnTo>
                      <a:pt x="307" y="262"/>
                    </a:lnTo>
                    <a:lnTo>
                      <a:pt x="306" y="262"/>
                    </a:lnTo>
                    <a:lnTo>
                      <a:pt x="304" y="262"/>
                    </a:lnTo>
                    <a:lnTo>
                      <a:pt x="304" y="264"/>
                    </a:lnTo>
                    <a:lnTo>
                      <a:pt x="303" y="266"/>
                    </a:lnTo>
                    <a:lnTo>
                      <a:pt x="302" y="293"/>
                    </a:lnTo>
                    <a:lnTo>
                      <a:pt x="298" y="384"/>
                    </a:lnTo>
                    <a:lnTo>
                      <a:pt x="292" y="498"/>
                    </a:lnTo>
                    <a:lnTo>
                      <a:pt x="289" y="568"/>
                    </a:lnTo>
                    <a:lnTo>
                      <a:pt x="288" y="582"/>
                    </a:lnTo>
                    <a:lnTo>
                      <a:pt x="287" y="581"/>
                    </a:lnTo>
                    <a:lnTo>
                      <a:pt x="282" y="582"/>
                    </a:lnTo>
                    <a:lnTo>
                      <a:pt x="276" y="585"/>
                    </a:lnTo>
                    <a:lnTo>
                      <a:pt x="272" y="589"/>
                    </a:lnTo>
                    <a:lnTo>
                      <a:pt x="268" y="590"/>
                    </a:lnTo>
                    <a:lnTo>
                      <a:pt x="261" y="597"/>
                    </a:lnTo>
                    <a:lnTo>
                      <a:pt x="252" y="603"/>
                    </a:lnTo>
                    <a:lnTo>
                      <a:pt x="242" y="608"/>
                    </a:lnTo>
                    <a:lnTo>
                      <a:pt x="231" y="609"/>
                    </a:lnTo>
                    <a:lnTo>
                      <a:pt x="221" y="609"/>
                    </a:lnTo>
                    <a:lnTo>
                      <a:pt x="213" y="604"/>
                    </a:lnTo>
                    <a:lnTo>
                      <a:pt x="207" y="595"/>
                    </a:lnTo>
                    <a:lnTo>
                      <a:pt x="204" y="590"/>
                    </a:lnTo>
                    <a:lnTo>
                      <a:pt x="203" y="583"/>
                    </a:lnTo>
                    <a:lnTo>
                      <a:pt x="201" y="577"/>
                    </a:lnTo>
                    <a:lnTo>
                      <a:pt x="198" y="573"/>
                    </a:lnTo>
                    <a:lnTo>
                      <a:pt x="193" y="570"/>
                    </a:lnTo>
                    <a:lnTo>
                      <a:pt x="180" y="573"/>
                    </a:lnTo>
                    <a:lnTo>
                      <a:pt x="169" y="579"/>
                    </a:lnTo>
                    <a:lnTo>
                      <a:pt x="158" y="585"/>
                    </a:lnTo>
                    <a:lnTo>
                      <a:pt x="148" y="594"/>
                    </a:lnTo>
                    <a:lnTo>
                      <a:pt x="135" y="569"/>
                    </a:lnTo>
                    <a:lnTo>
                      <a:pt x="126" y="544"/>
                    </a:lnTo>
                    <a:lnTo>
                      <a:pt x="125" y="536"/>
                    </a:lnTo>
                    <a:lnTo>
                      <a:pt x="125" y="527"/>
                    </a:lnTo>
                    <a:lnTo>
                      <a:pt x="125" y="519"/>
                    </a:lnTo>
                    <a:lnTo>
                      <a:pt x="122" y="497"/>
                    </a:lnTo>
                    <a:lnTo>
                      <a:pt x="117" y="475"/>
                    </a:lnTo>
                    <a:lnTo>
                      <a:pt x="112" y="454"/>
                    </a:lnTo>
                    <a:lnTo>
                      <a:pt x="105" y="428"/>
                    </a:lnTo>
                    <a:lnTo>
                      <a:pt x="100" y="401"/>
                    </a:lnTo>
                    <a:lnTo>
                      <a:pt x="98" y="374"/>
                    </a:lnTo>
                    <a:lnTo>
                      <a:pt x="100" y="364"/>
                    </a:lnTo>
                    <a:lnTo>
                      <a:pt x="101" y="353"/>
                    </a:lnTo>
                    <a:lnTo>
                      <a:pt x="100" y="343"/>
                    </a:lnTo>
                    <a:lnTo>
                      <a:pt x="98" y="334"/>
                    </a:lnTo>
                    <a:lnTo>
                      <a:pt x="99" y="326"/>
                    </a:lnTo>
                    <a:lnTo>
                      <a:pt x="101" y="317"/>
                    </a:lnTo>
                    <a:lnTo>
                      <a:pt x="103" y="309"/>
                    </a:lnTo>
                    <a:lnTo>
                      <a:pt x="99" y="300"/>
                    </a:lnTo>
                    <a:lnTo>
                      <a:pt x="95" y="290"/>
                    </a:lnTo>
                    <a:lnTo>
                      <a:pt x="89" y="280"/>
                    </a:lnTo>
                    <a:lnTo>
                      <a:pt x="84" y="272"/>
                    </a:lnTo>
                    <a:lnTo>
                      <a:pt x="79" y="265"/>
                    </a:lnTo>
                    <a:lnTo>
                      <a:pt x="67" y="240"/>
                    </a:lnTo>
                    <a:lnTo>
                      <a:pt x="54" y="213"/>
                    </a:lnTo>
                    <a:lnTo>
                      <a:pt x="44" y="186"/>
                    </a:lnTo>
                    <a:lnTo>
                      <a:pt x="38" y="163"/>
                    </a:lnTo>
                    <a:lnTo>
                      <a:pt x="34" y="140"/>
                    </a:lnTo>
                    <a:lnTo>
                      <a:pt x="27" y="117"/>
                    </a:lnTo>
                    <a:lnTo>
                      <a:pt x="17" y="95"/>
                    </a:lnTo>
                    <a:lnTo>
                      <a:pt x="8" y="71"/>
                    </a:lnTo>
                    <a:lnTo>
                      <a:pt x="2" y="47"/>
                    </a:lnTo>
                    <a:lnTo>
                      <a:pt x="0" y="22"/>
                    </a:lnTo>
                    <a:lnTo>
                      <a:pt x="9" y="16"/>
                    </a:lnTo>
                    <a:lnTo>
                      <a:pt x="19" y="10"/>
                    </a:lnTo>
                    <a:lnTo>
                      <a:pt x="30" y="10"/>
                    </a:lnTo>
                    <a:lnTo>
                      <a:pt x="38" y="9"/>
                    </a:lnTo>
                    <a:lnTo>
                      <a:pt x="45" y="4"/>
                    </a:lnTo>
                    <a:lnTo>
                      <a:pt x="52" y="1"/>
                    </a:lnTo>
                    <a:lnTo>
                      <a:pt x="5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1" name="Freeform 1633"/>
              <p:cNvSpPr>
                <a:spLocks/>
              </p:cNvSpPr>
              <p:nvPr/>
            </p:nvSpPr>
            <p:spPr bwMode="auto">
              <a:xfrm>
                <a:off x="4722813" y="3835401"/>
                <a:ext cx="369888" cy="414338"/>
              </a:xfrm>
              <a:custGeom>
                <a:avLst/>
                <a:gdLst>
                  <a:gd name="T0" fmla="*/ 343 w 466"/>
                  <a:gd name="T1" fmla="*/ 8 h 521"/>
                  <a:gd name="T2" fmla="*/ 346 w 466"/>
                  <a:gd name="T3" fmla="*/ 10 h 521"/>
                  <a:gd name="T4" fmla="*/ 355 w 466"/>
                  <a:gd name="T5" fmla="*/ 22 h 521"/>
                  <a:gd name="T6" fmla="*/ 363 w 466"/>
                  <a:gd name="T7" fmla="*/ 33 h 521"/>
                  <a:gd name="T8" fmla="*/ 403 w 466"/>
                  <a:gd name="T9" fmla="*/ 48 h 521"/>
                  <a:gd name="T10" fmla="*/ 452 w 466"/>
                  <a:gd name="T11" fmla="*/ 84 h 521"/>
                  <a:gd name="T12" fmla="*/ 461 w 466"/>
                  <a:gd name="T13" fmla="*/ 119 h 521"/>
                  <a:gd name="T14" fmla="*/ 464 w 466"/>
                  <a:gd name="T15" fmla="*/ 143 h 521"/>
                  <a:gd name="T16" fmla="*/ 459 w 466"/>
                  <a:gd name="T17" fmla="*/ 156 h 521"/>
                  <a:gd name="T18" fmla="*/ 451 w 466"/>
                  <a:gd name="T19" fmla="*/ 171 h 521"/>
                  <a:gd name="T20" fmla="*/ 451 w 466"/>
                  <a:gd name="T21" fmla="*/ 236 h 521"/>
                  <a:gd name="T22" fmla="*/ 460 w 466"/>
                  <a:gd name="T23" fmla="*/ 237 h 521"/>
                  <a:gd name="T24" fmla="*/ 458 w 466"/>
                  <a:gd name="T25" fmla="*/ 245 h 521"/>
                  <a:gd name="T26" fmla="*/ 440 w 466"/>
                  <a:gd name="T27" fmla="*/ 259 h 521"/>
                  <a:gd name="T28" fmla="*/ 419 w 466"/>
                  <a:gd name="T29" fmla="*/ 305 h 521"/>
                  <a:gd name="T30" fmla="*/ 423 w 466"/>
                  <a:gd name="T31" fmla="*/ 322 h 521"/>
                  <a:gd name="T32" fmla="*/ 377 w 466"/>
                  <a:gd name="T33" fmla="*/ 352 h 521"/>
                  <a:gd name="T34" fmla="*/ 314 w 466"/>
                  <a:gd name="T35" fmla="*/ 394 h 521"/>
                  <a:gd name="T36" fmla="*/ 291 w 466"/>
                  <a:gd name="T37" fmla="*/ 410 h 521"/>
                  <a:gd name="T38" fmla="*/ 286 w 466"/>
                  <a:gd name="T39" fmla="*/ 417 h 521"/>
                  <a:gd name="T40" fmla="*/ 246 w 466"/>
                  <a:gd name="T41" fmla="*/ 446 h 521"/>
                  <a:gd name="T42" fmla="*/ 212 w 466"/>
                  <a:gd name="T43" fmla="*/ 509 h 521"/>
                  <a:gd name="T44" fmla="*/ 195 w 466"/>
                  <a:gd name="T45" fmla="*/ 514 h 521"/>
                  <a:gd name="T46" fmla="*/ 180 w 466"/>
                  <a:gd name="T47" fmla="*/ 521 h 521"/>
                  <a:gd name="T48" fmla="*/ 159 w 466"/>
                  <a:gd name="T49" fmla="*/ 517 h 521"/>
                  <a:gd name="T50" fmla="*/ 110 w 466"/>
                  <a:gd name="T51" fmla="*/ 518 h 521"/>
                  <a:gd name="T52" fmla="*/ 103 w 466"/>
                  <a:gd name="T53" fmla="*/ 504 h 521"/>
                  <a:gd name="T54" fmla="*/ 66 w 466"/>
                  <a:gd name="T55" fmla="*/ 505 h 521"/>
                  <a:gd name="T56" fmla="*/ 37 w 466"/>
                  <a:gd name="T57" fmla="*/ 503 h 521"/>
                  <a:gd name="T58" fmla="*/ 27 w 466"/>
                  <a:gd name="T59" fmla="*/ 500 h 521"/>
                  <a:gd name="T60" fmla="*/ 17 w 466"/>
                  <a:gd name="T61" fmla="*/ 486 h 521"/>
                  <a:gd name="T62" fmla="*/ 4 w 466"/>
                  <a:gd name="T63" fmla="*/ 470 h 521"/>
                  <a:gd name="T64" fmla="*/ 8 w 466"/>
                  <a:gd name="T65" fmla="*/ 261 h 521"/>
                  <a:gd name="T66" fmla="*/ 94 w 466"/>
                  <a:gd name="T67" fmla="*/ 263 h 521"/>
                  <a:gd name="T68" fmla="*/ 88 w 466"/>
                  <a:gd name="T69" fmla="*/ 246 h 521"/>
                  <a:gd name="T70" fmla="*/ 86 w 466"/>
                  <a:gd name="T71" fmla="*/ 173 h 521"/>
                  <a:gd name="T72" fmla="*/ 96 w 466"/>
                  <a:gd name="T73" fmla="*/ 157 h 521"/>
                  <a:gd name="T74" fmla="*/ 100 w 466"/>
                  <a:gd name="T75" fmla="*/ 166 h 521"/>
                  <a:gd name="T76" fmla="*/ 131 w 466"/>
                  <a:gd name="T77" fmla="*/ 164 h 521"/>
                  <a:gd name="T78" fmla="*/ 135 w 466"/>
                  <a:gd name="T79" fmla="*/ 174 h 521"/>
                  <a:gd name="T80" fmla="*/ 145 w 466"/>
                  <a:gd name="T81" fmla="*/ 192 h 521"/>
                  <a:gd name="T82" fmla="*/ 160 w 466"/>
                  <a:gd name="T83" fmla="*/ 195 h 521"/>
                  <a:gd name="T84" fmla="*/ 192 w 466"/>
                  <a:gd name="T85" fmla="*/ 200 h 521"/>
                  <a:gd name="T86" fmla="*/ 220 w 466"/>
                  <a:gd name="T87" fmla="*/ 213 h 521"/>
                  <a:gd name="T88" fmla="*/ 260 w 466"/>
                  <a:gd name="T89" fmla="*/ 240 h 521"/>
                  <a:gd name="T90" fmla="*/ 283 w 466"/>
                  <a:gd name="T91" fmla="*/ 253 h 521"/>
                  <a:gd name="T92" fmla="*/ 292 w 466"/>
                  <a:gd name="T93" fmla="*/ 261 h 521"/>
                  <a:gd name="T94" fmla="*/ 300 w 466"/>
                  <a:gd name="T95" fmla="*/ 269 h 521"/>
                  <a:gd name="T96" fmla="*/ 306 w 466"/>
                  <a:gd name="T97" fmla="*/ 240 h 521"/>
                  <a:gd name="T98" fmla="*/ 301 w 466"/>
                  <a:gd name="T99" fmla="*/ 216 h 521"/>
                  <a:gd name="T100" fmla="*/ 297 w 466"/>
                  <a:gd name="T101" fmla="*/ 223 h 521"/>
                  <a:gd name="T102" fmla="*/ 274 w 466"/>
                  <a:gd name="T103" fmla="*/ 205 h 521"/>
                  <a:gd name="T104" fmla="*/ 265 w 466"/>
                  <a:gd name="T105" fmla="*/ 188 h 521"/>
                  <a:gd name="T106" fmla="*/ 267 w 466"/>
                  <a:gd name="T107" fmla="*/ 169 h 521"/>
                  <a:gd name="T108" fmla="*/ 280 w 466"/>
                  <a:gd name="T109" fmla="*/ 119 h 521"/>
                  <a:gd name="T110" fmla="*/ 287 w 466"/>
                  <a:gd name="T111" fmla="*/ 85 h 521"/>
                  <a:gd name="T112" fmla="*/ 278 w 466"/>
                  <a:gd name="T113" fmla="*/ 75 h 521"/>
                  <a:gd name="T114" fmla="*/ 289 w 466"/>
                  <a:gd name="T115" fmla="*/ 53 h 521"/>
                  <a:gd name="T116" fmla="*/ 343 w 466"/>
                  <a:gd name="T117" fmla="*/ 0 h 52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6"/>
                  <a:gd name="T178" fmla="*/ 0 h 521"/>
                  <a:gd name="T179" fmla="*/ 466 w 466"/>
                  <a:gd name="T180" fmla="*/ 521 h 52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6" h="521">
                    <a:moveTo>
                      <a:pt x="343" y="0"/>
                    </a:moveTo>
                    <a:lnTo>
                      <a:pt x="343" y="1"/>
                    </a:lnTo>
                    <a:lnTo>
                      <a:pt x="342" y="3"/>
                    </a:lnTo>
                    <a:lnTo>
                      <a:pt x="342" y="6"/>
                    </a:lnTo>
                    <a:lnTo>
                      <a:pt x="343" y="8"/>
                    </a:lnTo>
                    <a:lnTo>
                      <a:pt x="343" y="10"/>
                    </a:lnTo>
                    <a:lnTo>
                      <a:pt x="343" y="11"/>
                    </a:lnTo>
                    <a:lnTo>
                      <a:pt x="344" y="11"/>
                    </a:lnTo>
                    <a:lnTo>
                      <a:pt x="345" y="10"/>
                    </a:lnTo>
                    <a:lnTo>
                      <a:pt x="346" y="10"/>
                    </a:lnTo>
                    <a:lnTo>
                      <a:pt x="348" y="10"/>
                    </a:lnTo>
                    <a:lnTo>
                      <a:pt x="350" y="12"/>
                    </a:lnTo>
                    <a:lnTo>
                      <a:pt x="352" y="15"/>
                    </a:lnTo>
                    <a:lnTo>
                      <a:pt x="353" y="19"/>
                    </a:lnTo>
                    <a:lnTo>
                      <a:pt x="355" y="22"/>
                    </a:lnTo>
                    <a:lnTo>
                      <a:pt x="356" y="26"/>
                    </a:lnTo>
                    <a:lnTo>
                      <a:pt x="357" y="29"/>
                    </a:lnTo>
                    <a:lnTo>
                      <a:pt x="358" y="32"/>
                    </a:lnTo>
                    <a:lnTo>
                      <a:pt x="360" y="33"/>
                    </a:lnTo>
                    <a:lnTo>
                      <a:pt x="363" y="33"/>
                    </a:lnTo>
                    <a:lnTo>
                      <a:pt x="365" y="32"/>
                    </a:lnTo>
                    <a:lnTo>
                      <a:pt x="375" y="32"/>
                    </a:lnTo>
                    <a:lnTo>
                      <a:pt x="385" y="36"/>
                    </a:lnTo>
                    <a:lnTo>
                      <a:pt x="394" y="41"/>
                    </a:lnTo>
                    <a:lnTo>
                      <a:pt x="403" y="48"/>
                    </a:lnTo>
                    <a:lnTo>
                      <a:pt x="411" y="55"/>
                    </a:lnTo>
                    <a:lnTo>
                      <a:pt x="425" y="64"/>
                    </a:lnTo>
                    <a:lnTo>
                      <a:pt x="440" y="71"/>
                    </a:lnTo>
                    <a:lnTo>
                      <a:pt x="455" y="76"/>
                    </a:lnTo>
                    <a:lnTo>
                      <a:pt x="452" y="84"/>
                    </a:lnTo>
                    <a:lnTo>
                      <a:pt x="453" y="91"/>
                    </a:lnTo>
                    <a:lnTo>
                      <a:pt x="456" y="97"/>
                    </a:lnTo>
                    <a:lnTo>
                      <a:pt x="460" y="104"/>
                    </a:lnTo>
                    <a:lnTo>
                      <a:pt x="462" y="111"/>
                    </a:lnTo>
                    <a:lnTo>
                      <a:pt x="461" y="119"/>
                    </a:lnTo>
                    <a:lnTo>
                      <a:pt x="460" y="126"/>
                    </a:lnTo>
                    <a:lnTo>
                      <a:pt x="460" y="133"/>
                    </a:lnTo>
                    <a:lnTo>
                      <a:pt x="461" y="136"/>
                    </a:lnTo>
                    <a:lnTo>
                      <a:pt x="463" y="140"/>
                    </a:lnTo>
                    <a:lnTo>
                      <a:pt x="464" y="143"/>
                    </a:lnTo>
                    <a:lnTo>
                      <a:pt x="466" y="146"/>
                    </a:lnTo>
                    <a:lnTo>
                      <a:pt x="466" y="149"/>
                    </a:lnTo>
                    <a:lnTo>
                      <a:pt x="463" y="151"/>
                    </a:lnTo>
                    <a:lnTo>
                      <a:pt x="462" y="153"/>
                    </a:lnTo>
                    <a:lnTo>
                      <a:pt x="459" y="156"/>
                    </a:lnTo>
                    <a:lnTo>
                      <a:pt x="456" y="158"/>
                    </a:lnTo>
                    <a:lnTo>
                      <a:pt x="454" y="159"/>
                    </a:lnTo>
                    <a:lnTo>
                      <a:pt x="453" y="163"/>
                    </a:lnTo>
                    <a:lnTo>
                      <a:pt x="451" y="167"/>
                    </a:lnTo>
                    <a:lnTo>
                      <a:pt x="451" y="171"/>
                    </a:lnTo>
                    <a:lnTo>
                      <a:pt x="449" y="176"/>
                    </a:lnTo>
                    <a:lnTo>
                      <a:pt x="448" y="194"/>
                    </a:lnTo>
                    <a:lnTo>
                      <a:pt x="448" y="214"/>
                    </a:lnTo>
                    <a:lnTo>
                      <a:pt x="451" y="234"/>
                    </a:lnTo>
                    <a:lnTo>
                      <a:pt x="451" y="236"/>
                    </a:lnTo>
                    <a:lnTo>
                      <a:pt x="453" y="237"/>
                    </a:lnTo>
                    <a:lnTo>
                      <a:pt x="454" y="238"/>
                    </a:lnTo>
                    <a:lnTo>
                      <a:pt x="456" y="237"/>
                    </a:lnTo>
                    <a:lnTo>
                      <a:pt x="459" y="237"/>
                    </a:lnTo>
                    <a:lnTo>
                      <a:pt x="460" y="237"/>
                    </a:lnTo>
                    <a:lnTo>
                      <a:pt x="461" y="238"/>
                    </a:lnTo>
                    <a:lnTo>
                      <a:pt x="460" y="239"/>
                    </a:lnTo>
                    <a:lnTo>
                      <a:pt x="460" y="240"/>
                    </a:lnTo>
                    <a:lnTo>
                      <a:pt x="459" y="243"/>
                    </a:lnTo>
                    <a:lnTo>
                      <a:pt x="458" y="245"/>
                    </a:lnTo>
                    <a:lnTo>
                      <a:pt x="456" y="246"/>
                    </a:lnTo>
                    <a:lnTo>
                      <a:pt x="455" y="247"/>
                    </a:lnTo>
                    <a:lnTo>
                      <a:pt x="455" y="249"/>
                    </a:lnTo>
                    <a:lnTo>
                      <a:pt x="448" y="254"/>
                    </a:lnTo>
                    <a:lnTo>
                      <a:pt x="440" y="259"/>
                    </a:lnTo>
                    <a:lnTo>
                      <a:pt x="434" y="265"/>
                    </a:lnTo>
                    <a:lnTo>
                      <a:pt x="430" y="273"/>
                    </a:lnTo>
                    <a:lnTo>
                      <a:pt x="425" y="288"/>
                    </a:lnTo>
                    <a:lnTo>
                      <a:pt x="420" y="303"/>
                    </a:lnTo>
                    <a:lnTo>
                      <a:pt x="419" y="305"/>
                    </a:lnTo>
                    <a:lnTo>
                      <a:pt x="418" y="308"/>
                    </a:lnTo>
                    <a:lnTo>
                      <a:pt x="417" y="310"/>
                    </a:lnTo>
                    <a:lnTo>
                      <a:pt x="417" y="312"/>
                    </a:lnTo>
                    <a:lnTo>
                      <a:pt x="419" y="319"/>
                    </a:lnTo>
                    <a:lnTo>
                      <a:pt x="423" y="322"/>
                    </a:lnTo>
                    <a:lnTo>
                      <a:pt x="427" y="322"/>
                    </a:lnTo>
                    <a:lnTo>
                      <a:pt x="432" y="323"/>
                    </a:lnTo>
                    <a:lnTo>
                      <a:pt x="437" y="325"/>
                    </a:lnTo>
                    <a:lnTo>
                      <a:pt x="407" y="339"/>
                    </a:lnTo>
                    <a:lnTo>
                      <a:pt x="377" y="352"/>
                    </a:lnTo>
                    <a:lnTo>
                      <a:pt x="355" y="360"/>
                    </a:lnTo>
                    <a:lnTo>
                      <a:pt x="334" y="369"/>
                    </a:lnTo>
                    <a:lnTo>
                      <a:pt x="312" y="379"/>
                    </a:lnTo>
                    <a:lnTo>
                      <a:pt x="314" y="386"/>
                    </a:lnTo>
                    <a:lnTo>
                      <a:pt x="314" y="394"/>
                    </a:lnTo>
                    <a:lnTo>
                      <a:pt x="316" y="402"/>
                    </a:lnTo>
                    <a:lnTo>
                      <a:pt x="313" y="403"/>
                    </a:lnTo>
                    <a:lnTo>
                      <a:pt x="306" y="405"/>
                    </a:lnTo>
                    <a:lnTo>
                      <a:pt x="298" y="408"/>
                    </a:lnTo>
                    <a:lnTo>
                      <a:pt x="291" y="410"/>
                    </a:lnTo>
                    <a:lnTo>
                      <a:pt x="289" y="412"/>
                    </a:lnTo>
                    <a:lnTo>
                      <a:pt x="290" y="413"/>
                    </a:lnTo>
                    <a:lnTo>
                      <a:pt x="289" y="416"/>
                    </a:lnTo>
                    <a:lnTo>
                      <a:pt x="289" y="417"/>
                    </a:lnTo>
                    <a:lnTo>
                      <a:pt x="286" y="417"/>
                    </a:lnTo>
                    <a:lnTo>
                      <a:pt x="285" y="418"/>
                    </a:lnTo>
                    <a:lnTo>
                      <a:pt x="283" y="419"/>
                    </a:lnTo>
                    <a:lnTo>
                      <a:pt x="269" y="426"/>
                    </a:lnTo>
                    <a:lnTo>
                      <a:pt x="256" y="434"/>
                    </a:lnTo>
                    <a:lnTo>
                      <a:pt x="246" y="446"/>
                    </a:lnTo>
                    <a:lnTo>
                      <a:pt x="235" y="463"/>
                    </a:lnTo>
                    <a:lnTo>
                      <a:pt x="228" y="481"/>
                    </a:lnTo>
                    <a:lnTo>
                      <a:pt x="224" y="491"/>
                    </a:lnTo>
                    <a:lnTo>
                      <a:pt x="219" y="502"/>
                    </a:lnTo>
                    <a:lnTo>
                      <a:pt x="212" y="509"/>
                    </a:lnTo>
                    <a:lnTo>
                      <a:pt x="210" y="511"/>
                    </a:lnTo>
                    <a:lnTo>
                      <a:pt x="205" y="511"/>
                    </a:lnTo>
                    <a:lnTo>
                      <a:pt x="202" y="512"/>
                    </a:lnTo>
                    <a:lnTo>
                      <a:pt x="198" y="512"/>
                    </a:lnTo>
                    <a:lnTo>
                      <a:pt x="195" y="514"/>
                    </a:lnTo>
                    <a:lnTo>
                      <a:pt x="191" y="515"/>
                    </a:lnTo>
                    <a:lnTo>
                      <a:pt x="189" y="518"/>
                    </a:lnTo>
                    <a:lnTo>
                      <a:pt x="187" y="520"/>
                    </a:lnTo>
                    <a:lnTo>
                      <a:pt x="183" y="521"/>
                    </a:lnTo>
                    <a:lnTo>
                      <a:pt x="180" y="521"/>
                    </a:lnTo>
                    <a:lnTo>
                      <a:pt x="177" y="520"/>
                    </a:lnTo>
                    <a:lnTo>
                      <a:pt x="174" y="519"/>
                    </a:lnTo>
                    <a:lnTo>
                      <a:pt x="172" y="518"/>
                    </a:lnTo>
                    <a:lnTo>
                      <a:pt x="166" y="517"/>
                    </a:lnTo>
                    <a:lnTo>
                      <a:pt x="159" y="517"/>
                    </a:lnTo>
                    <a:lnTo>
                      <a:pt x="153" y="515"/>
                    </a:lnTo>
                    <a:lnTo>
                      <a:pt x="133" y="515"/>
                    </a:lnTo>
                    <a:lnTo>
                      <a:pt x="115" y="519"/>
                    </a:lnTo>
                    <a:lnTo>
                      <a:pt x="113" y="519"/>
                    </a:lnTo>
                    <a:lnTo>
                      <a:pt x="110" y="518"/>
                    </a:lnTo>
                    <a:lnTo>
                      <a:pt x="108" y="515"/>
                    </a:lnTo>
                    <a:lnTo>
                      <a:pt x="107" y="513"/>
                    </a:lnTo>
                    <a:lnTo>
                      <a:pt x="106" y="510"/>
                    </a:lnTo>
                    <a:lnTo>
                      <a:pt x="105" y="507"/>
                    </a:lnTo>
                    <a:lnTo>
                      <a:pt x="103" y="504"/>
                    </a:lnTo>
                    <a:lnTo>
                      <a:pt x="102" y="502"/>
                    </a:lnTo>
                    <a:lnTo>
                      <a:pt x="100" y="500"/>
                    </a:lnTo>
                    <a:lnTo>
                      <a:pt x="89" y="499"/>
                    </a:lnTo>
                    <a:lnTo>
                      <a:pt x="78" y="502"/>
                    </a:lnTo>
                    <a:lnTo>
                      <a:pt x="66" y="505"/>
                    </a:lnTo>
                    <a:lnTo>
                      <a:pt x="56" y="506"/>
                    </a:lnTo>
                    <a:lnTo>
                      <a:pt x="51" y="505"/>
                    </a:lnTo>
                    <a:lnTo>
                      <a:pt x="47" y="504"/>
                    </a:lnTo>
                    <a:lnTo>
                      <a:pt x="41" y="503"/>
                    </a:lnTo>
                    <a:lnTo>
                      <a:pt x="37" y="503"/>
                    </a:lnTo>
                    <a:lnTo>
                      <a:pt x="34" y="504"/>
                    </a:lnTo>
                    <a:lnTo>
                      <a:pt x="32" y="504"/>
                    </a:lnTo>
                    <a:lnTo>
                      <a:pt x="29" y="504"/>
                    </a:lnTo>
                    <a:lnTo>
                      <a:pt x="28" y="503"/>
                    </a:lnTo>
                    <a:lnTo>
                      <a:pt x="27" y="500"/>
                    </a:lnTo>
                    <a:lnTo>
                      <a:pt x="26" y="498"/>
                    </a:lnTo>
                    <a:lnTo>
                      <a:pt x="25" y="496"/>
                    </a:lnTo>
                    <a:lnTo>
                      <a:pt x="22" y="492"/>
                    </a:lnTo>
                    <a:lnTo>
                      <a:pt x="20" y="489"/>
                    </a:lnTo>
                    <a:lnTo>
                      <a:pt x="17" y="486"/>
                    </a:lnTo>
                    <a:lnTo>
                      <a:pt x="13" y="485"/>
                    </a:lnTo>
                    <a:lnTo>
                      <a:pt x="10" y="483"/>
                    </a:lnTo>
                    <a:lnTo>
                      <a:pt x="8" y="481"/>
                    </a:lnTo>
                    <a:lnTo>
                      <a:pt x="6" y="476"/>
                    </a:lnTo>
                    <a:lnTo>
                      <a:pt x="4" y="470"/>
                    </a:lnTo>
                    <a:lnTo>
                      <a:pt x="2" y="466"/>
                    </a:lnTo>
                    <a:lnTo>
                      <a:pt x="0" y="463"/>
                    </a:lnTo>
                    <a:lnTo>
                      <a:pt x="0" y="265"/>
                    </a:lnTo>
                    <a:lnTo>
                      <a:pt x="3" y="263"/>
                    </a:lnTo>
                    <a:lnTo>
                      <a:pt x="8" y="261"/>
                    </a:lnTo>
                    <a:lnTo>
                      <a:pt x="17" y="261"/>
                    </a:lnTo>
                    <a:lnTo>
                      <a:pt x="26" y="261"/>
                    </a:lnTo>
                    <a:lnTo>
                      <a:pt x="33" y="263"/>
                    </a:lnTo>
                    <a:lnTo>
                      <a:pt x="37" y="263"/>
                    </a:lnTo>
                    <a:lnTo>
                      <a:pt x="94" y="263"/>
                    </a:lnTo>
                    <a:lnTo>
                      <a:pt x="91" y="260"/>
                    </a:lnTo>
                    <a:lnTo>
                      <a:pt x="89" y="257"/>
                    </a:lnTo>
                    <a:lnTo>
                      <a:pt x="88" y="253"/>
                    </a:lnTo>
                    <a:lnTo>
                      <a:pt x="88" y="250"/>
                    </a:lnTo>
                    <a:lnTo>
                      <a:pt x="88" y="246"/>
                    </a:lnTo>
                    <a:lnTo>
                      <a:pt x="89" y="207"/>
                    </a:lnTo>
                    <a:lnTo>
                      <a:pt x="88" y="201"/>
                    </a:lnTo>
                    <a:lnTo>
                      <a:pt x="88" y="193"/>
                    </a:lnTo>
                    <a:lnTo>
                      <a:pt x="87" y="184"/>
                    </a:lnTo>
                    <a:lnTo>
                      <a:pt x="86" y="173"/>
                    </a:lnTo>
                    <a:lnTo>
                      <a:pt x="87" y="164"/>
                    </a:lnTo>
                    <a:lnTo>
                      <a:pt x="88" y="157"/>
                    </a:lnTo>
                    <a:lnTo>
                      <a:pt x="92" y="155"/>
                    </a:lnTo>
                    <a:lnTo>
                      <a:pt x="94" y="156"/>
                    </a:lnTo>
                    <a:lnTo>
                      <a:pt x="96" y="157"/>
                    </a:lnTo>
                    <a:lnTo>
                      <a:pt x="96" y="158"/>
                    </a:lnTo>
                    <a:lnTo>
                      <a:pt x="98" y="160"/>
                    </a:lnTo>
                    <a:lnTo>
                      <a:pt x="98" y="163"/>
                    </a:lnTo>
                    <a:lnTo>
                      <a:pt x="99" y="164"/>
                    </a:lnTo>
                    <a:lnTo>
                      <a:pt x="100" y="166"/>
                    </a:lnTo>
                    <a:lnTo>
                      <a:pt x="106" y="169"/>
                    </a:lnTo>
                    <a:lnTo>
                      <a:pt x="114" y="167"/>
                    </a:lnTo>
                    <a:lnTo>
                      <a:pt x="122" y="166"/>
                    </a:lnTo>
                    <a:lnTo>
                      <a:pt x="129" y="165"/>
                    </a:lnTo>
                    <a:lnTo>
                      <a:pt x="131" y="164"/>
                    </a:lnTo>
                    <a:lnTo>
                      <a:pt x="133" y="165"/>
                    </a:lnTo>
                    <a:lnTo>
                      <a:pt x="135" y="165"/>
                    </a:lnTo>
                    <a:lnTo>
                      <a:pt x="135" y="166"/>
                    </a:lnTo>
                    <a:lnTo>
                      <a:pt x="135" y="169"/>
                    </a:lnTo>
                    <a:lnTo>
                      <a:pt x="135" y="174"/>
                    </a:lnTo>
                    <a:lnTo>
                      <a:pt x="136" y="179"/>
                    </a:lnTo>
                    <a:lnTo>
                      <a:pt x="138" y="184"/>
                    </a:lnTo>
                    <a:lnTo>
                      <a:pt x="140" y="187"/>
                    </a:lnTo>
                    <a:lnTo>
                      <a:pt x="143" y="189"/>
                    </a:lnTo>
                    <a:lnTo>
                      <a:pt x="145" y="192"/>
                    </a:lnTo>
                    <a:lnTo>
                      <a:pt x="147" y="194"/>
                    </a:lnTo>
                    <a:lnTo>
                      <a:pt x="150" y="195"/>
                    </a:lnTo>
                    <a:lnTo>
                      <a:pt x="152" y="196"/>
                    </a:lnTo>
                    <a:lnTo>
                      <a:pt x="154" y="196"/>
                    </a:lnTo>
                    <a:lnTo>
                      <a:pt x="160" y="195"/>
                    </a:lnTo>
                    <a:lnTo>
                      <a:pt x="166" y="196"/>
                    </a:lnTo>
                    <a:lnTo>
                      <a:pt x="172" y="200"/>
                    </a:lnTo>
                    <a:lnTo>
                      <a:pt x="177" y="201"/>
                    </a:lnTo>
                    <a:lnTo>
                      <a:pt x="186" y="202"/>
                    </a:lnTo>
                    <a:lnTo>
                      <a:pt x="192" y="200"/>
                    </a:lnTo>
                    <a:lnTo>
                      <a:pt x="201" y="196"/>
                    </a:lnTo>
                    <a:lnTo>
                      <a:pt x="206" y="198"/>
                    </a:lnTo>
                    <a:lnTo>
                      <a:pt x="211" y="202"/>
                    </a:lnTo>
                    <a:lnTo>
                      <a:pt x="216" y="208"/>
                    </a:lnTo>
                    <a:lnTo>
                      <a:pt x="220" y="213"/>
                    </a:lnTo>
                    <a:lnTo>
                      <a:pt x="230" y="217"/>
                    </a:lnTo>
                    <a:lnTo>
                      <a:pt x="239" y="221"/>
                    </a:lnTo>
                    <a:lnTo>
                      <a:pt x="248" y="225"/>
                    </a:lnTo>
                    <a:lnTo>
                      <a:pt x="254" y="234"/>
                    </a:lnTo>
                    <a:lnTo>
                      <a:pt x="260" y="240"/>
                    </a:lnTo>
                    <a:lnTo>
                      <a:pt x="267" y="249"/>
                    </a:lnTo>
                    <a:lnTo>
                      <a:pt x="275" y="252"/>
                    </a:lnTo>
                    <a:lnTo>
                      <a:pt x="277" y="253"/>
                    </a:lnTo>
                    <a:lnTo>
                      <a:pt x="279" y="253"/>
                    </a:lnTo>
                    <a:lnTo>
                      <a:pt x="283" y="253"/>
                    </a:lnTo>
                    <a:lnTo>
                      <a:pt x="285" y="254"/>
                    </a:lnTo>
                    <a:lnTo>
                      <a:pt x="287" y="254"/>
                    </a:lnTo>
                    <a:lnTo>
                      <a:pt x="290" y="257"/>
                    </a:lnTo>
                    <a:lnTo>
                      <a:pt x="291" y="259"/>
                    </a:lnTo>
                    <a:lnTo>
                      <a:pt x="292" y="261"/>
                    </a:lnTo>
                    <a:lnTo>
                      <a:pt x="293" y="265"/>
                    </a:lnTo>
                    <a:lnTo>
                      <a:pt x="294" y="266"/>
                    </a:lnTo>
                    <a:lnTo>
                      <a:pt x="297" y="268"/>
                    </a:lnTo>
                    <a:lnTo>
                      <a:pt x="299" y="269"/>
                    </a:lnTo>
                    <a:lnTo>
                      <a:pt x="300" y="269"/>
                    </a:lnTo>
                    <a:lnTo>
                      <a:pt x="302" y="269"/>
                    </a:lnTo>
                    <a:lnTo>
                      <a:pt x="304" y="269"/>
                    </a:lnTo>
                    <a:lnTo>
                      <a:pt x="305" y="269"/>
                    </a:lnTo>
                    <a:lnTo>
                      <a:pt x="306" y="271"/>
                    </a:lnTo>
                    <a:lnTo>
                      <a:pt x="306" y="240"/>
                    </a:lnTo>
                    <a:lnTo>
                      <a:pt x="306" y="236"/>
                    </a:lnTo>
                    <a:lnTo>
                      <a:pt x="306" y="229"/>
                    </a:lnTo>
                    <a:lnTo>
                      <a:pt x="306" y="222"/>
                    </a:lnTo>
                    <a:lnTo>
                      <a:pt x="305" y="217"/>
                    </a:lnTo>
                    <a:lnTo>
                      <a:pt x="301" y="216"/>
                    </a:lnTo>
                    <a:lnTo>
                      <a:pt x="300" y="217"/>
                    </a:lnTo>
                    <a:lnTo>
                      <a:pt x="299" y="218"/>
                    </a:lnTo>
                    <a:lnTo>
                      <a:pt x="298" y="221"/>
                    </a:lnTo>
                    <a:lnTo>
                      <a:pt x="298" y="222"/>
                    </a:lnTo>
                    <a:lnTo>
                      <a:pt x="297" y="223"/>
                    </a:lnTo>
                    <a:lnTo>
                      <a:pt x="291" y="221"/>
                    </a:lnTo>
                    <a:lnTo>
                      <a:pt x="286" y="216"/>
                    </a:lnTo>
                    <a:lnTo>
                      <a:pt x="280" y="211"/>
                    </a:lnTo>
                    <a:lnTo>
                      <a:pt x="277" y="207"/>
                    </a:lnTo>
                    <a:lnTo>
                      <a:pt x="274" y="205"/>
                    </a:lnTo>
                    <a:lnTo>
                      <a:pt x="271" y="201"/>
                    </a:lnTo>
                    <a:lnTo>
                      <a:pt x="268" y="198"/>
                    </a:lnTo>
                    <a:lnTo>
                      <a:pt x="267" y="194"/>
                    </a:lnTo>
                    <a:lnTo>
                      <a:pt x="265" y="191"/>
                    </a:lnTo>
                    <a:lnTo>
                      <a:pt x="265" y="188"/>
                    </a:lnTo>
                    <a:lnTo>
                      <a:pt x="265" y="187"/>
                    </a:lnTo>
                    <a:lnTo>
                      <a:pt x="267" y="185"/>
                    </a:lnTo>
                    <a:lnTo>
                      <a:pt x="268" y="182"/>
                    </a:lnTo>
                    <a:lnTo>
                      <a:pt x="268" y="181"/>
                    </a:lnTo>
                    <a:lnTo>
                      <a:pt x="267" y="169"/>
                    </a:lnTo>
                    <a:lnTo>
                      <a:pt x="264" y="157"/>
                    </a:lnTo>
                    <a:lnTo>
                      <a:pt x="265" y="145"/>
                    </a:lnTo>
                    <a:lnTo>
                      <a:pt x="271" y="134"/>
                    </a:lnTo>
                    <a:lnTo>
                      <a:pt x="277" y="127"/>
                    </a:lnTo>
                    <a:lnTo>
                      <a:pt x="280" y="119"/>
                    </a:lnTo>
                    <a:lnTo>
                      <a:pt x="283" y="109"/>
                    </a:lnTo>
                    <a:lnTo>
                      <a:pt x="285" y="101"/>
                    </a:lnTo>
                    <a:lnTo>
                      <a:pt x="287" y="94"/>
                    </a:lnTo>
                    <a:lnTo>
                      <a:pt x="289" y="87"/>
                    </a:lnTo>
                    <a:lnTo>
                      <a:pt x="287" y="85"/>
                    </a:lnTo>
                    <a:lnTo>
                      <a:pt x="286" y="84"/>
                    </a:lnTo>
                    <a:lnTo>
                      <a:pt x="284" y="82"/>
                    </a:lnTo>
                    <a:lnTo>
                      <a:pt x="282" y="80"/>
                    </a:lnTo>
                    <a:lnTo>
                      <a:pt x="280" y="79"/>
                    </a:lnTo>
                    <a:lnTo>
                      <a:pt x="278" y="75"/>
                    </a:lnTo>
                    <a:lnTo>
                      <a:pt x="276" y="70"/>
                    </a:lnTo>
                    <a:lnTo>
                      <a:pt x="276" y="65"/>
                    </a:lnTo>
                    <a:lnTo>
                      <a:pt x="280" y="62"/>
                    </a:lnTo>
                    <a:lnTo>
                      <a:pt x="285" y="58"/>
                    </a:lnTo>
                    <a:lnTo>
                      <a:pt x="289" y="53"/>
                    </a:lnTo>
                    <a:lnTo>
                      <a:pt x="292" y="44"/>
                    </a:lnTo>
                    <a:lnTo>
                      <a:pt x="294" y="36"/>
                    </a:lnTo>
                    <a:lnTo>
                      <a:pt x="293" y="29"/>
                    </a:lnTo>
                    <a:lnTo>
                      <a:pt x="289" y="24"/>
                    </a:lnTo>
                    <a:lnTo>
                      <a:pt x="34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2" name="Freeform 1634"/>
              <p:cNvSpPr>
                <a:spLocks/>
              </p:cNvSpPr>
              <p:nvPr/>
            </p:nvSpPr>
            <p:spPr bwMode="auto">
              <a:xfrm>
                <a:off x="4402138" y="3732213"/>
                <a:ext cx="395288" cy="523875"/>
              </a:xfrm>
              <a:custGeom>
                <a:avLst/>
                <a:gdLst>
                  <a:gd name="T0" fmla="*/ 174 w 499"/>
                  <a:gd name="T1" fmla="*/ 5 h 660"/>
                  <a:gd name="T2" fmla="*/ 198 w 499"/>
                  <a:gd name="T3" fmla="*/ 7 h 660"/>
                  <a:gd name="T4" fmla="*/ 207 w 499"/>
                  <a:gd name="T5" fmla="*/ 49 h 660"/>
                  <a:gd name="T6" fmla="*/ 228 w 499"/>
                  <a:gd name="T7" fmla="*/ 93 h 660"/>
                  <a:gd name="T8" fmla="*/ 249 w 499"/>
                  <a:gd name="T9" fmla="*/ 124 h 660"/>
                  <a:gd name="T10" fmla="*/ 277 w 499"/>
                  <a:gd name="T11" fmla="*/ 115 h 660"/>
                  <a:gd name="T12" fmla="*/ 299 w 499"/>
                  <a:gd name="T13" fmla="*/ 119 h 660"/>
                  <a:gd name="T14" fmla="*/ 309 w 499"/>
                  <a:gd name="T15" fmla="*/ 92 h 660"/>
                  <a:gd name="T16" fmla="*/ 323 w 499"/>
                  <a:gd name="T17" fmla="*/ 73 h 660"/>
                  <a:gd name="T18" fmla="*/ 350 w 499"/>
                  <a:gd name="T19" fmla="*/ 66 h 660"/>
                  <a:gd name="T20" fmla="*/ 367 w 499"/>
                  <a:gd name="T21" fmla="*/ 69 h 660"/>
                  <a:gd name="T22" fmla="*/ 367 w 499"/>
                  <a:gd name="T23" fmla="*/ 76 h 660"/>
                  <a:gd name="T24" fmla="*/ 373 w 499"/>
                  <a:gd name="T25" fmla="*/ 80 h 660"/>
                  <a:gd name="T26" fmla="*/ 398 w 499"/>
                  <a:gd name="T27" fmla="*/ 80 h 660"/>
                  <a:gd name="T28" fmla="*/ 397 w 499"/>
                  <a:gd name="T29" fmla="*/ 113 h 660"/>
                  <a:gd name="T30" fmla="*/ 401 w 499"/>
                  <a:gd name="T31" fmla="*/ 177 h 660"/>
                  <a:gd name="T32" fmla="*/ 410 w 499"/>
                  <a:gd name="T33" fmla="*/ 237 h 660"/>
                  <a:gd name="T34" fmla="*/ 419 w 499"/>
                  <a:gd name="T35" fmla="*/ 301 h 660"/>
                  <a:gd name="T36" fmla="*/ 448 w 499"/>
                  <a:gd name="T37" fmla="*/ 290 h 660"/>
                  <a:gd name="T38" fmla="*/ 470 w 499"/>
                  <a:gd name="T39" fmla="*/ 288 h 660"/>
                  <a:gd name="T40" fmla="*/ 494 w 499"/>
                  <a:gd name="T41" fmla="*/ 286 h 660"/>
                  <a:gd name="T42" fmla="*/ 494 w 499"/>
                  <a:gd name="T43" fmla="*/ 342 h 660"/>
                  <a:gd name="T44" fmla="*/ 492 w 499"/>
                  <a:gd name="T45" fmla="*/ 380 h 660"/>
                  <a:gd name="T46" fmla="*/ 405 w 499"/>
                  <a:gd name="T47" fmla="*/ 397 h 660"/>
                  <a:gd name="T48" fmla="*/ 405 w 499"/>
                  <a:gd name="T49" fmla="*/ 447 h 660"/>
                  <a:gd name="T50" fmla="*/ 405 w 499"/>
                  <a:gd name="T51" fmla="*/ 587 h 660"/>
                  <a:gd name="T52" fmla="*/ 411 w 499"/>
                  <a:gd name="T53" fmla="*/ 604 h 660"/>
                  <a:gd name="T54" fmla="*/ 416 w 499"/>
                  <a:gd name="T55" fmla="*/ 613 h 660"/>
                  <a:gd name="T56" fmla="*/ 432 w 499"/>
                  <a:gd name="T57" fmla="*/ 630 h 660"/>
                  <a:gd name="T58" fmla="*/ 393 w 499"/>
                  <a:gd name="T59" fmla="*/ 655 h 660"/>
                  <a:gd name="T60" fmla="*/ 344 w 499"/>
                  <a:gd name="T61" fmla="*/ 656 h 660"/>
                  <a:gd name="T62" fmla="*/ 324 w 499"/>
                  <a:gd name="T63" fmla="*/ 655 h 660"/>
                  <a:gd name="T64" fmla="*/ 299 w 499"/>
                  <a:gd name="T65" fmla="*/ 655 h 660"/>
                  <a:gd name="T66" fmla="*/ 275 w 499"/>
                  <a:gd name="T67" fmla="*/ 645 h 660"/>
                  <a:gd name="T68" fmla="*/ 249 w 499"/>
                  <a:gd name="T69" fmla="*/ 626 h 660"/>
                  <a:gd name="T70" fmla="*/ 88 w 499"/>
                  <a:gd name="T71" fmla="*/ 624 h 660"/>
                  <a:gd name="T72" fmla="*/ 60 w 499"/>
                  <a:gd name="T73" fmla="*/ 613 h 660"/>
                  <a:gd name="T74" fmla="*/ 54 w 499"/>
                  <a:gd name="T75" fmla="*/ 612 h 660"/>
                  <a:gd name="T76" fmla="*/ 21 w 499"/>
                  <a:gd name="T77" fmla="*/ 621 h 660"/>
                  <a:gd name="T78" fmla="*/ 4 w 499"/>
                  <a:gd name="T79" fmla="*/ 590 h 660"/>
                  <a:gd name="T80" fmla="*/ 1 w 499"/>
                  <a:gd name="T81" fmla="*/ 564 h 660"/>
                  <a:gd name="T82" fmla="*/ 14 w 499"/>
                  <a:gd name="T83" fmla="*/ 546 h 660"/>
                  <a:gd name="T84" fmla="*/ 15 w 499"/>
                  <a:gd name="T85" fmla="*/ 485 h 660"/>
                  <a:gd name="T86" fmla="*/ 30 w 499"/>
                  <a:gd name="T87" fmla="*/ 395 h 660"/>
                  <a:gd name="T88" fmla="*/ 48 w 499"/>
                  <a:gd name="T89" fmla="*/ 375 h 660"/>
                  <a:gd name="T90" fmla="*/ 60 w 499"/>
                  <a:gd name="T91" fmla="*/ 349 h 660"/>
                  <a:gd name="T92" fmla="*/ 72 w 499"/>
                  <a:gd name="T93" fmla="*/ 339 h 660"/>
                  <a:gd name="T94" fmla="*/ 88 w 499"/>
                  <a:gd name="T95" fmla="*/ 297 h 660"/>
                  <a:gd name="T96" fmla="*/ 72 w 499"/>
                  <a:gd name="T97" fmla="*/ 228 h 660"/>
                  <a:gd name="T98" fmla="*/ 67 w 499"/>
                  <a:gd name="T99" fmla="*/ 195 h 660"/>
                  <a:gd name="T100" fmla="*/ 63 w 499"/>
                  <a:gd name="T101" fmla="*/ 178 h 660"/>
                  <a:gd name="T102" fmla="*/ 69 w 499"/>
                  <a:gd name="T103" fmla="*/ 145 h 660"/>
                  <a:gd name="T104" fmla="*/ 50 w 499"/>
                  <a:gd name="T105" fmla="*/ 67 h 660"/>
                  <a:gd name="T106" fmla="*/ 33 w 499"/>
                  <a:gd name="T107" fmla="*/ 29 h 660"/>
                  <a:gd name="T108" fmla="*/ 37 w 499"/>
                  <a:gd name="T109" fmla="*/ 22 h 660"/>
                  <a:gd name="T110" fmla="*/ 54 w 499"/>
                  <a:gd name="T111" fmla="*/ 16 h 660"/>
                  <a:gd name="T112" fmla="*/ 66 w 499"/>
                  <a:gd name="T113" fmla="*/ 8 h 660"/>
                  <a:gd name="T114" fmla="*/ 88 w 499"/>
                  <a:gd name="T115" fmla="*/ 2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99"/>
                  <a:gd name="T175" fmla="*/ 0 h 660"/>
                  <a:gd name="T176" fmla="*/ 499 w 499"/>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99" h="660">
                    <a:moveTo>
                      <a:pt x="152" y="0"/>
                    </a:moveTo>
                    <a:lnTo>
                      <a:pt x="166" y="1"/>
                    </a:lnTo>
                    <a:lnTo>
                      <a:pt x="169" y="4"/>
                    </a:lnTo>
                    <a:lnTo>
                      <a:pt x="174" y="5"/>
                    </a:lnTo>
                    <a:lnTo>
                      <a:pt x="179" y="6"/>
                    </a:lnTo>
                    <a:lnTo>
                      <a:pt x="185" y="7"/>
                    </a:lnTo>
                    <a:lnTo>
                      <a:pt x="192" y="7"/>
                    </a:lnTo>
                    <a:lnTo>
                      <a:pt x="198" y="7"/>
                    </a:lnTo>
                    <a:lnTo>
                      <a:pt x="203" y="11"/>
                    </a:lnTo>
                    <a:lnTo>
                      <a:pt x="205" y="19"/>
                    </a:lnTo>
                    <a:lnTo>
                      <a:pt x="206" y="34"/>
                    </a:lnTo>
                    <a:lnTo>
                      <a:pt x="207" y="49"/>
                    </a:lnTo>
                    <a:lnTo>
                      <a:pt x="211" y="64"/>
                    </a:lnTo>
                    <a:lnTo>
                      <a:pt x="218" y="73"/>
                    </a:lnTo>
                    <a:lnTo>
                      <a:pt x="225" y="83"/>
                    </a:lnTo>
                    <a:lnTo>
                      <a:pt x="228" y="93"/>
                    </a:lnTo>
                    <a:lnTo>
                      <a:pt x="231" y="103"/>
                    </a:lnTo>
                    <a:lnTo>
                      <a:pt x="234" y="114"/>
                    </a:lnTo>
                    <a:lnTo>
                      <a:pt x="240" y="121"/>
                    </a:lnTo>
                    <a:lnTo>
                      <a:pt x="249" y="124"/>
                    </a:lnTo>
                    <a:lnTo>
                      <a:pt x="261" y="123"/>
                    </a:lnTo>
                    <a:lnTo>
                      <a:pt x="265" y="121"/>
                    </a:lnTo>
                    <a:lnTo>
                      <a:pt x="271" y="117"/>
                    </a:lnTo>
                    <a:lnTo>
                      <a:pt x="277" y="115"/>
                    </a:lnTo>
                    <a:lnTo>
                      <a:pt x="282" y="114"/>
                    </a:lnTo>
                    <a:lnTo>
                      <a:pt x="288" y="116"/>
                    </a:lnTo>
                    <a:lnTo>
                      <a:pt x="294" y="119"/>
                    </a:lnTo>
                    <a:lnTo>
                      <a:pt x="299" y="119"/>
                    </a:lnTo>
                    <a:lnTo>
                      <a:pt x="302" y="116"/>
                    </a:lnTo>
                    <a:lnTo>
                      <a:pt x="305" y="107"/>
                    </a:lnTo>
                    <a:lnTo>
                      <a:pt x="307" y="99"/>
                    </a:lnTo>
                    <a:lnTo>
                      <a:pt x="309" y="92"/>
                    </a:lnTo>
                    <a:lnTo>
                      <a:pt x="309" y="84"/>
                    </a:lnTo>
                    <a:lnTo>
                      <a:pt x="310" y="78"/>
                    </a:lnTo>
                    <a:lnTo>
                      <a:pt x="316" y="76"/>
                    </a:lnTo>
                    <a:lnTo>
                      <a:pt x="323" y="73"/>
                    </a:lnTo>
                    <a:lnTo>
                      <a:pt x="330" y="72"/>
                    </a:lnTo>
                    <a:lnTo>
                      <a:pt x="338" y="72"/>
                    </a:lnTo>
                    <a:lnTo>
                      <a:pt x="343" y="70"/>
                    </a:lnTo>
                    <a:lnTo>
                      <a:pt x="350" y="66"/>
                    </a:lnTo>
                    <a:lnTo>
                      <a:pt x="357" y="65"/>
                    </a:lnTo>
                    <a:lnTo>
                      <a:pt x="365" y="66"/>
                    </a:lnTo>
                    <a:lnTo>
                      <a:pt x="367" y="67"/>
                    </a:lnTo>
                    <a:lnTo>
                      <a:pt x="367" y="69"/>
                    </a:lnTo>
                    <a:lnTo>
                      <a:pt x="367" y="70"/>
                    </a:lnTo>
                    <a:lnTo>
                      <a:pt x="367" y="72"/>
                    </a:lnTo>
                    <a:lnTo>
                      <a:pt x="367" y="73"/>
                    </a:lnTo>
                    <a:lnTo>
                      <a:pt x="367" y="76"/>
                    </a:lnTo>
                    <a:lnTo>
                      <a:pt x="367" y="77"/>
                    </a:lnTo>
                    <a:lnTo>
                      <a:pt x="367" y="78"/>
                    </a:lnTo>
                    <a:lnTo>
                      <a:pt x="370" y="79"/>
                    </a:lnTo>
                    <a:lnTo>
                      <a:pt x="373" y="80"/>
                    </a:lnTo>
                    <a:lnTo>
                      <a:pt x="378" y="79"/>
                    </a:lnTo>
                    <a:lnTo>
                      <a:pt x="385" y="79"/>
                    </a:lnTo>
                    <a:lnTo>
                      <a:pt x="393" y="79"/>
                    </a:lnTo>
                    <a:lnTo>
                      <a:pt x="398" y="80"/>
                    </a:lnTo>
                    <a:lnTo>
                      <a:pt x="402" y="84"/>
                    </a:lnTo>
                    <a:lnTo>
                      <a:pt x="403" y="93"/>
                    </a:lnTo>
                    <a:lnTo>
                      <a:pt x="401" y="103"/>
                    </a:lnTo>
                    <a:lnTo>
                      <a:pt x="397" y="113"/>
                    </a:lnTo>
                    <a:lnTo>
                      <a:pt x="396" y="122"/>
                    </a:lnTo>
                    <a:lnTo>
                      <a:pt x="398" y="143"/>
                    </a:lnTo>
                    <a:lnTo>
                      <a:pt x="401" y="163"/>
                    </a:lnTo>
                    <a:lnTo>
                      <a:pt x="401" y="177"/>
                    </a:lnTo>
                    <a:lnTo>
                      <a:pt x="401" y="193"/>
                    </a:lnTo>
                    <a:lnTo>
                      <a:pt x="401" y="209"/>
                    </a:lnTo>
                    <a:lnTo>
                      <a:pt x="403" y="224"/>
                    </a:lnTo>
                    <a:lnTo>
                      <a:pt x="410" y="237"/>
                    </a:lnTo>
                    <a:lnTo>
                      <a:pt x="417" y="252"/>
                    </a:lnTo>
                    <a:lnTo>
                      <a:pt x="419" y="268"/>
                    </a:lnTo>
                    <a:lnTo>
                      <a:pt x="420" y="284"/>
                    </a:lnTo>
                    <a:lnTo>
                      <a:pt x="419" y="301"/>
                    </a:lnTo>
                    <a:lnTo>
                      <a:pt x="423" y="300"/>
                    </a:lnTo>
                    <a:lnTo>
                      <a:pt x="430" y="296"/>
                    </a:lnTo>
                    <a:lnTo>
                      <a:pt x="439" y="294"/>
                    </a:lnTo>
                    <a:lnTo>
                      <a:pt x="448" y="290"/>
                    </a:lnTo>
                    <a:lnTo>
                      <a:pt x="456" y="287"/>
                    </a:lnTo>
                    <a:lnTo>
                      <a:pt x="463" y="286"/>
                    </a:lnTo>
                    <a:lnTo>
                      <a:pt x="467" y="286"/>
                    </a:lnTo>
                    <a:lnTo>
                      <a:pt x="470" y="288"/>
                    </a:lnTo>
                    <a:lnTo>
                      <a:pt x="477" y="289"/>
                    </a:lnTo>
                    <a:lnTo>
                      <a:pt x="484" y="288"/>
                    </a:lnTo>
                    <a:lnTo>
                      <a:pt x="490" y="287"/>
                    </a:lnTo>
                    <a:lnTo>
                      <a:pt x="494" y="286"/>
                    </a:lnTo>
                    <a:lnTo>
                      <a:pt x="492" y="301"/>
                    </a:lnTo>
                    <a:lnTo>
                      <a:pt x="492" y="315"/>
                    </a:lnTo>
                    <a:lnTo>
                      <a:pt x="493" y="329"/>
                    </a:lnTo>
                    <a:lnTo>
                      <a:pt x="494" y="342"/>
                    </a:lnTo>
                    <a:lnTo>
                      <a:pt x="493" y="349"/>
                    </a:lnTo>
                    <a:lnTo>
                      <a:pt x="493" y="359"/>
                    </a:lnTo>
                    <a:lnTo>
                      <a:pt x="492" y="369"/>
                    </a:lnTo>
                    <a:lnTo>
                      <a:pt x="492" y="380"/>
                    </a:lnTo>
                    <a:lnTo>
                      <a:pt x="494" y="388"/>
                    </a:lnTo>
                    <a:lnTo>
                      <a:pt x="499" y="394"/>
                    </a:lnTo>
                    <a:lnTo>
                      <a:pt x="407" y="394"/>
                    </a:lnTo>
                    <a:lnTo>
                      <a:pt x="405" y="397"/>
                    </a:lnTo>
                    <a:lnTo>
                      <a:pt x="405" y="406"/>
                    </a:lnTo>
                    <a:lnTo>
                      <a:pt x="405" y="419"/>
                    </a:lnTo>
                    <a:lnTo>
                      <a:pt x="405" y="434"/>
                    </a:lnTo>
                    <a:lnTo>
                      <a:pt x="405" y="447"/>
                    </a:lnTo>
                    <a:lnTo>
                      <a:pt x="405" y="457"/>
                    </a:lnTo>
                    <a:lnTo>
                      <a:pt x="405" y="463"/>
                    </a:lnTo>
                    <a:lnTo>
                      <a:pt x="405" y="579"/>
                    </a:lnTo>
                    <a:lnTo>
                      <a:pt x="405" y="587"/>
                    </a:lnTo>
                    <a:lnTo>
                      <a:pt x="407" y="593"/>
                    </a:lnTo>
                    <a:lnTo>
                      <a:pt x="409" y="599"/>
                    </a:lnTo>
                    <a:lnTo>
                      <a:pt x="410" y="601"/>
                    </a:lnTo>
                    <a:lnTo>
                      <a:pt x="411" y="604"/>
                    </a:lnTo>
                    <a:lnTo>
                      <a:pt x="412" y="607"/>
                    </a:lnTo>
                    <a:lnTo>
                      <a:pt x="412" y="609"/>
                    </a:lnTo>
                    <a:lnTo>
                      <a:pt x="413" y="612"/>
                    </a:lnTo>
                    <a:lnTo>
                      <a:pt x="416" y="613"/>
                    </a:lnTo>
                    <a:lnTo>
                      <a:pt x="418" y="614"/>
                    </a:lnTo>
                    <a:lnTo>
                      <a:pt x="424" y="617"/>
                    </a:lnTo>
                    <a:lnTo>
                      <a:pt x="429" y="623"/>
                    </a:lnTo>
                    <a:lnTo>
                      <a:pt x="432" y="630"/>
                    </a:lnTo>
                    <a:lnTo>
                      <a:pt x="435" y="636"/>
                    </a:lnTo>
                    <a:lnTo>
                      <a:pt x="423" y="642"/>
                    </a:lnTo>
                    <a:lnTo>
                      <a:pt x="409" y="648"/>
                    </a:lnTo>
                    <a:lnTo>
                      <a:pt x="393" y="655"/>
                    </a:lnTo>
                    <a:lnTo>
                      <a:pt x="378" y="658"/>
                    </a:lnTo>
                    <a:lnTo>
                      <a:pt x="363" y="660"/>
                    </a:lnTo>
                    <a:lnTo>
                      <a:pt x="349" y="658"/>
                    </a:lnTo>
                    <a:lnTo>
                      <a:pt x="344" y="656"/>
                    </a:lnTo>
                    <a:lnTo>
                      <a:pt x="339" y="655"/>
                    </a:lnTo>
                    <a:lnTo>
                      <a:pt x="334" y="653"/>
                    </a:lnTo>
                    <a:lnTo>
                      <a:pt x="330" y="655"/>
                    </a:lnTo>
                    <a:lnTo>
                      <a:pt x="324" y="655"/>
                    </a:lnTo>
                    <a:lnTo>
                      <a:pt x="316" y="656"/>
                    </a:lnTo>
                    <a:lnTo>
                      <a:pt x="309" y="656"/>
                    </a:lnTo>
                    <a:lnTo>
                      <a:pt x="302" y="656"/>
                    </a:lnTo>
                    <a:lnTo>
                      <a:pt x="299" y="655"/>
                    </a:lnTo>
                    <a:lnTo>
                      <a:pt x="299" y="651"/>
                    </a:lnTo>
                    <a:lnTo>
                      <a:pt x="293" y="650"/>
                    </a:lnTo>
                    <a:lnTo>
                      <a:pt x="285" y="649"/>
                    </a:lnTo>
                    <a:lnTo>
                      <a:pt x="275" y="645"/>
                    </a:lnTo>
                    <a:lnTo>
                      <a:pt x="264" y="642"/>
                    </a:lnTo>
                    <a:lnTo>
                      <a:pt x="256" y="637"/>
                    </a:lnTo>
                    <a:lnTo>
                      <a:pt x="250" y="631"/>
                    </a:lnTo>
                    <a:lnTo>
                      <a:pt x="249" y="626"/>
                    </a:lnTo>
                    <a:lnTo>
                      <a:pt x="185" y="626"/>
                    </a:lnTo>
                    <a:lnTo>
                      <a:pt x="153" y="627"/>
                    </a:lnTo>
                    <a:lnTo>
                      <a:pt x="121" y="627"/>
                    </a:lnTo>
                    <a:lnTo>
                      <a:pt x="88" y="624"/>
                    </a:lnTo>
                    <a:lnTo>
                      <a:pt x="79" y="623"/>
                    </a:lnTo>
                    <a:lnTo>
                      <a:pt x="70" y="620"/>
                    </a:lnTo>
                    <a:lnTo>
                      <a:pt x="62" y="614"/>
                    </a:lnTo>
                    <a:lnTo>
                      <a:pt x="60" y="613"/>
                    </a:lnTo>
                    <a:lnTo>
                      <a:pt x="59" y="612"/>
                    </a:lnTo>
                    <a:lnTo>
                      <a:pt x="57" y="611"/>
                    </a:lnTo>
                    <a:lnTo>
                      <a:pt x="56" y="611"/>
                    </a:lnTo>
                    <a:lnTo>
                      <a:pt x="54" y="612"/>
                    </a:lnTo>
                    <a:lnTo>
                      <a:pt x="47" y="616"/>
                    </a:lnTo>
                    <a:lnTo>
                      <a:pt x="40" y="620"/>
                    </a:lnTo>
                    <a:lnTo>
                      <a:pt x="33" y="621"/>
                    </a:lnTo>
                    <a:lnTo>
                      <a:pt x="21" y="621"/>
                    </a:lnTo>
                    <a:lnTo>
                      <a:pt x="12" y="627"/>
                    </a:lnTo>
                    <a:lnTo>
                      <a:pt x="3" y="633"/>
                    </a:lnTo>
                    <a:lnTo>
                      <a:pt x="4" y="612"/>
                    </a:lnTo>
                    <a:lnTo>
                      <a:pt x="4" y="590"/>
                    </a:lnTo>
                    <a:lnTo>
                      <a:pt x="1" y="569"/>
                    </a:lnTo>
                    <a:lnTo>
                      <a:pt x="0" y="566"/>
                    </a:lnTo>
                    <a:lnTo>
                      <a:pt x="0" y="565"/>
                    </a:lnTo>
                    <a:lnTo>
                      <a:pt x="1" y="564"/>
                    </a:lnTo>
                    <a:lnTo>
                      <a:pt x="3" y="563"/>
                    </a:lnTo>
                    <a:lnTo>
                      <a:pt x="5" y="562"/>
                    </a:lnTo>
                    <a:lnTo>
                      <a:pt x="12" y="555"/>
                    </a:lnTo>
                    <a:lnTo>
                      <a:pt x="14" y="546"/>
                    </a:lnTo>
                    <a:lnTo>
                      <a:pt x="15" y="534"/>
                    </a:lnTo>
                    <a:lnTo>
                      <a:pt x="15" y="523"/>
                    </a:lnTo>
                    <a:lnTo>
                      <a:pt x="15" y="514"/>
                    </a:lnTo>
                    <a:lnTo>
                      <a:pt x="15" y="485"/>
                    </a:lnTo>
                    <a:lnTo>
                      <a:pt x="15" y="456"/>
                    </a:lnTo>
                    <a:lnTo>
                      <a:pt x="20" y="428"/>
                    </a:lnTo>
                    <a:lnTo>
                      <a:pt x="23" y="411"/>
                    </a:lnTo>
                    <a:lnTo>
                      <a:pt x="30" y="395"/>
                    </a:lnTo>
                    <a:lnTo>
                      <a:pt x="39" y="380"/>
                    </a:lnTo>
                    <a:lnTo>
                      <a:pt x="42" y="377"/>
                    </a:lnTo>
                    <a:lnTo>
                      <a:pt x="44" y="376"/>
                    </a:lnTo>
                    <a:lnTo>
                      <a:pt x="48" y="375"/>
                    </a:lnTo>
                    <a:lnTo>
                      <a:pt x="50" y="373"/>
                    </a:lnTo>
                    <a:lnTo>
                      <a:pt x="54" y="366"/>
                    </a:lnTo>
                    <a:lnTo>
                      <a:pt x="57" y="356"/>
                    </a:lnTo>
                    <a:lnTo>
                      <a:pt x="60" y="349"/>
                    </a:lnTo>
                    <a:lnTo>
                      <a:pt x="65" y="342"/>
                    </a:lnTo>
                    <a:lnTo>
                      <a:pt x="67" y="341"/>
                    </a:lnTo>
                    <a:lnTo>
                      <a:pt x="70" y="340"/>
                    </a:lnTo>
                    <a:lnTo>
                      <a:pt x="72" y="339"/>
                    </a:lnTo>
                    <a:lnTo>
                      <a:pt x="74" y="338"/>
                    </a:lnTo>
                    <a:lnTo>
                      <a:pt x="77" y="336"/>
                    </a:lnTo>
                    <a:lnTo>
                      <a:pt x="85" y="317"/>
                    </a:lnTo>
                    <a:lnTo>
                      <a:pt x="88" y="297"/>
                    </a:lnTo>
                    <a:lnTo>
                      <a:pt x="87" y="277"/>
                    </a:lnTo>
                    <a:lnTo>
                      <a:pt x="84" y="258"/>
                    </a:lnTo>
                    <a:lnTo>
                      <a:pt x="77" y="240"/>
                    </a:lnTo>
                    <a:lnTo>
                      <a:pt x="72" y="228"/>
                    </a:lnTo>
                    <a:lnTo>
                      <a:pt x="67" y="215"/>
                    </a:lnTo>
                    <a:lnTo>
                      <a:pt x="66" y="202"/>
                    </a:lnTo>
                    <a:lnTo>
                      <a:pt x="66" y="199"/>
                    </a:lnTo>
                    <a:lnTo>
                      <a:pt x="67" y="195"/>
                    </a:lnTo>
                    <a:lnTo>
                      <a:pt x="67" y="192"/>
                    </a:lnTo>
                    <a:lnTo>
                      <a:pt x="66" y="188"/>
                    </a:lnTo>
                    <a:lnTo>
                      <a:pt x="65" y="185"/>
                    </a:lnTo>
                    <a:lnTo>
                      <a:pt x="63" y="178"/>
                    </a:lnTo>
                    <a:lnTo>
                      <a:pt x="63" y="170"/>
                    </a:lnTo>
                    <a:lnTo>
                      <a:pt x="65" y="160"/>
                    </a:lnTo>
                    <a:lnTo>
                      <a:pt x="67" y="152"/>
                    </a:lnTo>
                    <a:lnTo>
                      <a:pt x="69" y="145"/>
                    </a:lnTo>
                    <a:lnTo>
                      <a:pt x="67" y="125"/>
                    </a:lnTo>
                    <a:lnTo>
                      <a:pt x="62" y="105"/>
                    </a:lnTo>
                    <a:lnTo>
                      <a:pt x="55" y="85"/>
                    </a:lnTo>
                    <a:lnTo>
                      <a:pt x="50" y="67"/>
                    </a:lnTo>
                    <a:lnTo>
                      <a:pt x="45" y="52"/>
                    </a:lnTo>
                    <a:lnTo>
                      <a:pt x="36" y="36"/>
                    </a:lnTo>
                    <a:lnTo>
                      <a:pt x="34" y="33"/>
                    </a:lnTo>
                    <a:lnTo>
                      <a:pt x="33" y="29"/>
                    </a:lnTo>
                    <a:lnTo>
                      <a:pt x="33" y="27"/>
                    </a:lnTo>
                    <a:lnTo>
                      <a:pt x="33" y="26"/>
                    </a:lnTo>
                    <a:lnTo>
                      <a:pt x="35" y="23"/>
                    </a:lnTo>
                    <a:lnTo>
                      <a:pt x="37" y="22"/>
                    </a:lnTo>
                    <a:lnTo>
                      <a:pt x="40" y="21"/>
                    </a:lnTo>
                    <a:lnTo>
                      <a:pt x="44" y="20"/>
                    </a:lnTo>
                    <a:lnTo>
                      <a:pt x="48" y="19"/>
                    </a:lnTo>
                    <a:lnTo>
                      <a:pt x="54" y="16"/>
                    </a:lnTo>
                    <a:lnTo>
                      <a:pt x="58" y="14"/>
                    </a:lnTo>
                    <a:lnTo>
                      <a:pt x="63" y="12"/>
                    </a:lnTo>
                    <a:lnTo>
                      <a:pt x="65" y="9"/>
                    </a:lnTo>
                    <a:lnTo>
                      <a:pt x="66" y="8"/>
                    </a:lnTo>
                    <a:lnTo>
                      <a:pt x="67" y="7"/>
                    </a:lnTo>
                    <a:lnTo>
                      <a:pt x="70" y="6"/>
                    </a:lnTo>
                    <a:lnTo>
                      <a:pt x="79" y="4"/>
                    </a:lnTo>
                    <a:lnTo>
                      <a:pt x="88" y="2"/>
                    </a:lnTo>
                    <a:lnTo>
                      <a:pt x="114" y="2"/>
                    </a:lnTo>
                    <a:lnTo>
                      <a:pt x="139" y="1"/>
                    </a:lnTo>
                    <a:lnTo>
                      <a:pt x="15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3" name="Freeform 1635"/>
              <p:cNvSpPr>
                <a:spLocks/>
              </p:cNvSpPr>
              <p:nvPr/>
            </p:nvSpPr>
            <p:spPr bwMode="auto">
              <a:xfrm>
                <a:off x="4422776" y="3244851"/>
                <a:ext cx="612775" cy="804863"/>
              </a:xfrm>
              <a:custGeom>
                <a:avLst/>
                <a:gdLst>
                  <a:gd name="T0" fmla="*/ 602 w 772"/>
                  <a:gd name="T1" fmla="*/ 12 h 1016"/>
                  <a:gd name="T2" fmla="*/ 641 w 772"/>
                  <a:gd name="T3" fmla="*/ 50 h 1016"/>
                  <a:gd name="T4" fmla="*/ 678 w 772"/>
                  <a:gd name="T5" fmla="*/ 44 h 1016"/>
                  <a:gd name="T6" fmla="*/ 730 w 772"/>
                  <a:gd name="T7" fmla="*/ 82 h 1016"/>
                  <a:gd name="T8" fmla="*/ 741 w 772"/>
                  <a:gd name="T9" fmla="*/ 113 h 1016"/>
                  <a:gd name="T10" fmla="*/ 763 w 772"/>
                  <a:gd name="T11" fmla="*/ 162 h 1016"/>
                  <a:gd name="T12" fmla="*/ 771 w 772"/>
                  <a:gd name="T13" fmla="*/ 172 h 1016"/>
                  <a:gd name="T14" fmla="*/ 730 w 772"/>
                  <a:gd name="T15" fmla="*/ 244 h 1016"/>
                  <a:gd name="T16" fmla="*/ 698 w 772"/>
                  <a:gd name="T17" fmla="*/ 333 h 1016"/>
                  <a:gd name="T18" fmla="*/ 693 w 772"/>
                  <a:gd name="T19" fmla="*/ 396 h 1016"/>
                  <a:gd name="T20" fmla="*/ 676 w 772"/>
                  <a:gd name="T21" fmla="*/ 475 h 1016"/>
                  <a:gd name="T22" fmla="*/ 693 w 772"/>
                  <a:gd name="T23" fmla="*/ 509 h 1016"/>
                  <a:gd name="T24" fmla="*/ 689 w 772"/>
                  <a:gd name="T25" fmla="*/ 621 h 1016"/>
                  <a:gd name="T26" fmla="*/ 712 w 772"/>
                  <a:gd name="T27" fmla="*/ 714 h 1016"/>
                  <a:gd name="T28" fmla="*/ 671 w 772"/>
                  <a:gd name="T29" fmla="*/ 774 h 1016"/>
                  <a:gd name="T30" fmla="*/ 656 w 772"/>
                  <a:gd name="T31" fmla="*/ 820 h 1016"/>
                  <a:gd name="T32" fmla="*/ 663 w 772"/>
                  <a:gd name="T33" fmla="*/ 846 h 1016"/>
                  <a:gd name="T34" fmla="*/ 646 w 772"/>
                  <a:gd name="T35" fmla="*/ 926 h 1016"/>
                  <a:gd name="T36" fmla="*/ 649 w 772"/>
                  <a:gd name="T37" fmla="*/ 946 h 1016"/>
                  <a:gd name="T38" fmla="*/ 676 w 772"/>
                  <a:gd name="T39" fmla="*/ 966 h 1016"/>
                  <a:gd name="T40" fmla="*/ 684 w 772"/>
                  <a:gd name="T41" fmla="*/ 985 h 1016"/>
                  <a:gd name="T42" fmla="*/ 672 w 772"/>
                  <a:gd name="T43" fmla="*/ 1011 h 1016"/>
                  <a:gd name="T44" fmla="*/ 642 w 772"/>
                  <a:gd name="T45" fmla="*/ 991 h 1016"/>
                  <a:gd name="T46" fmla="*/ 588 w 772"/>
                  <a:gd name="T47" fmla="*/ 946 h 1016"/>
                  <a:gd name="T48" fmla="*/ 537 w 772"/>
                  <a:gd name="T49" fmla="*/ 941 h 1016"/>
                  <a:gd name="T50" fmla="*/ 515 w 772"/>
                  <a:gd name="T51" fmla="*/ 927 h 1016"/>
                  <a:gd name="T52" fmla="*/ 500 w 772"/>
                  <a:gd name="T53" fmla="*/ 910 h 1016"/>
                  <a:gd name="T54" fmla="*/ 476 w 772"/>
                  <a:gd name="T55" fmla="*/ 909 h 1016"/>
                  <a:gd name="T56" fmla="*/ 459 w 772"/>
                  <a:gd name="T57" fmla="*/ 901 h 1016"/>
                  <a:gd name="T58" fmla="*/ 434 w 772"/>
                  <a:gd name="T59" fmla="*/ 901 h 1016"/>
                  <a:gd name="T60" fmla="*/ 376 w 772"/>
                  <a:gd name="T61" fmla="*/ 838 h 1016"/>
                  <a:gd name="T62" fmla="*/ 374 w 772"/>
                  <a:gd name="T63" fmla="*/ 717 h 1016"/>
                  <a:gd name="T64" fmla="*/ 343 w 772"/>
                  <a:gd name="T65" fmla="*/ 693 h 1016"/>
                  <a:gd name="T66" fmla="*/ 340 w 772"/>
                  <a:gd name="T67" fmla="*/ 681 h 1016"/>
                  <a:gd name="T68" fmla="*/ 289 w 772"/>
                  <a:gd name="T69" fmla="*/ 690 h 1016"/>
                  <a:gd name="T70" fmla="*/ 267 w 772"/>
                  <a:gd name="T71" fmla="*/ 733 h 1016"/>
                  <a:gd name="T72" fmla="*/ 213 w 772"/>
                  <a:gd name="T73" fmla="*/ 735 h 1016"/>
                  <a:gd name="T74" fmla="*/ 179 w 772"/>
                  <a:gd name="T75" fmla="*/ 648 h 1016"/>
                  <a:gd name="T76" fmla="*/ 131 w 772"/>
                  <a:gd name="T77" fmla="*/ 614 h 1016"/>
                  <a:gd name="T78" fmla="*/ 29 w 772"/>
                  <a:gd name="T79" fmla="*/ 622 h 1016"/>
                  <a:gd name="T80" fmla="*/ 8 w 772"/>
                  <a:gd name="T81" fmla="*/ 630 h 1016"/>
                  <a:gd name="T82" fmla="*/ 13 w 772"/>
                  <a:gd name="T83" fmla="*/ 616 h 1016"/>
                  <a:gd name="T84" fmla="*/ 17 w 772"/>
                  <a:gd name="T85" fmla="*/ 550 h 1016"/>
                  <a:gd name="T86" fmla="*/ 58 w 772"/>
                  <a:gd name="T87" fmla="*/ 543 h 1016"/>
                  <a:gd name="T88" fmla="*/ 72 w 772"/>
                  <a:gd name="T89" fmla="*/ 538 h 1016"/>
                  <a:gd name="T90" fmla="*/ 90 w 772"/>
                  <a:gd name="T91" fmla="*/ 547 h 1016"/>
                  <a:gd name="T92" fmla="*/ 113 w 772"/>
                  <a:gd name="T93" fmla="*/ 533 h 1016"/>
                  <a:gd name="T94" fmla="*/ 168 w 772"/>
                  <a:gd name="T95" fmla="*/ 453 h 1016"/>
                  <a:gd name="T96" fmla="*/ 199 w 772"/>
                  <a:gd name="T97" fmla="*/ 357 h 1016"/>
                  <a:gd name="T98" fmla="*/ 233 w 772"/>
                  <a:gd name="T99" fmla="*/ 274 h 1016"/>
                  <a:gd name="T100" fmla="*/ 246 w 772"/>
                  <a:gd name="T101" fmla="*/ 167 h 1016"/>
                  <a:gd name="T102" fmla="*/ 258 w 772"/>
                  <a:gd name="T103" fmla="*/ 77 h 1016"/>
                  <a:gd name="T104" fmla="*/ 317 w 772"/>
                  <a:gd name="T105" fmla="*/ 10 h 1016"/>
                  <a:gd name="T106" fmla="*/ 377 w 772"/>
                  <a:gd name="T107" fmla="*/ 35 h 1016"/>
                  <a:gd name="T108" fmla="*/ 444 w 772"/>
                  <a:gd name="T109" fmla="*/ 26 h 1016"/>
                  <a:gd name="T110" fmla="*/ 498 w 772"/>
                  <a:gd name="T111" fmla="*/ 8 h 10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72"/>
                  <a:gd name="T169" fmla="*/ 0 h 1016"/>
                  <a:gd name="T170" fmla="*/ 772 w 772"/>
                  <a:gd name="T171" fmla="*/ 1016 h 10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72" h="1016">
                    <a:moveTo>
                      <a:pt x="506" y="0"/>
                    </a:moveTo>
                    <a:lnTo>
                      <a:pt x="509" y="0"/>
                    </a:lnTo>
                    <a:lnTo>
                      <a:pt x="511" y="2"/>
                    </a:lnTo>
                    <a:lnTo>
                      <a:pt x="514" y="3"/>
                    </a:lnTo>
                    <a:lnTo>
                      <a:pt x="532" y="7"/>
                    </a:lnTo>
                    <a:lnTo>
                      <a:pt x="551" y="8"/>
                    </a:lnTo>
                    <a:lnTo>
                      <a:pt x="569" y="10"/>
                    </a:lnTo>
                    <a:lnTo>
                      <a:pt x="602" y="12"/>
                    </a:lnTo>
                    <a:lnTo>
                      <a:pt x="604" y="17"/>
                    </a:lnTo>
                    <a:lnTo>
                      <a:pt x="608" y="21"/>
                    </a:lnTo>
                    <a:lnTo>
                      <a:pt x="611" y="26"/>
                    </a:lnTo>
                    <a:lnTo>
                      <a:pt x="614" y="29"/>
                    </a:lnTo>
                    <a:lnTo>
                      <a:pt x="620" y="35"/>
                    </a:lnTo>
                    <a:lnTo>
                      <a:pt x="627" y="42"/>
                    </a:lnTo>
                    <a:lnTo>
                      <a:pt x="634" y="48"/>
                    </a:lnTo>
                    <a:lnTo>
                      <a:pt x="641" y="50"/>
                    </a:lnTo>
                    <a:lnTo>
                      <a:pt x="650" y="49"/>
                    </a:lnTo>
                    <a:lnTo>
                      <a:pt x="660" y="50"/>
                    </a:lnTo>
                    <a:lnTo>
                      <a:pt x="668" y="50"/>
                    </a:lnTo>
                    <a:lnTo>
                      <a:pt x="671" y="50"/>
                    </a:lnTo>
                    <a:lnTo>
                      <a:pt x="672" y="49"/>
                    </a:lnTo>
                    <a:lnTo>
                      <a:pt x="675" y="47"/>
                    </a:lnTo>
                    <a:lnTo>
                      <a:pt x="677" y="46"/>
                    </a:lnTo>
                    <a:lnTo>
                      <a:pt x="678" y="44"/>
                    </a:lnTo>
                    <a:lnTo>
                      <a:pt x="680" y="43"/>
                    </a:lnTo>
                    <a:lnTo>
                      <a:pt x="684" y="43"/>
                    </a:lnTo>
                    <a:lnTo>
                      <a:pt x="693" y="47"/>
                    </a:lnTo>
                    <a:lnTo>
                      <a:pt x="702" y="55"/>
                    </a:lnTo>
                    <a:lnTo>
                      <a:pt x="711" y="63"/>
                    </a:lnTo>
                    <a:lnTo>
                      <a:pt x="719" y="71"/>
                    </a:lnTo>
                    <a:lnTo>
                      <a:pt x="723" y="76"/>
                    </a:lnTo>
                    <a:lnTo>
                      <a:pt x="730" y="82"/>
                    </a:lnTo>
                    <a:lnTo>
                      <a:pt x="738" y="86"/>
                    </a:lnTo>
                    <a:lnTo>
                      <a:pt x="745" y="90"/>
                    </a:lnTo>
                    <a:lnTo>
                      <a:pt x="753" y="89"/>
                    </a:lnTo>
                    <a:lnTo>
                      <a:pt x="750" y="92"/>
                    </a:lnTo>
                    <a:lnTo>
                      <a:pt x="746" y="97"/>
                    </a:lnTo>
                    <a:lnTo>
                      <a:pt x="743" y="104"/>
                    </a:lnTo>
                    <a:lnTo>
                      <a:pt x="741" y="109"/>
                    </a:lnTo>
                    <a:lnTo>
                      <a:pt x="741" y="113"/>
                    </a:lnTo>
                    <a:lnTo>
                      <a:pt x="744" y="120"/>
                    </a:lnTo>
                    <a:lnTo>
                      <a:pt x="744" y="127"/>
                    </a:lnTo>
                    <a:lnTo>
                      <a:pt x="743" y="135"/>
                    </a:lnTo>
                    <a:lnTo>
                      <a:pt x="743" y="142"/>
                    </a:lnTo>
                    <a:lnTo>
                      <a:pt x="745" y="151"/>
                    </a:lnTo>
                    <a:lnTo>
                      <a:pt x="751" y="158"/>
                    </a:lnTo>
                    <a:lnTo>
                      <a:pt x="759" y="162"/>
                    </a:lnTo>
                    <a:lnTo>
                      <a:pt x="763" y="162"/>
                    </a:lnTo>
                    <a:lnTo>
                      <a:pt x="765" y="163"/>
                    </a:lnTo>
                    <a:lnTo>
                      <a:pt x="767" y="163"/>
                    </a:lnTo>
                    <a:lnTo>
                      <a:pt x="770" y="163"/>
                    </a:lnTo>
                    <a:lnTo>
                      <a:pt x="771" y="164"/>
                    </a:lnTo>
                    <a:lnTo>
                      <a:pt x="772" y="165"/>
                    </a:lnTo>
                    <a:lnTo>
                      <a:pt x="772" y="167"/>
                    </a:lnTo>
                    <a:lnTo>
                      <a:pt x="772" y="171"/>
                    </a:lnTo>
                    <a:lnTo>
                      <a:pt x="771" y="172"/>
                    </a:lnTo>
                    <a:lnTo>
                      <a:pt x="768" y="173"/>
                    </a:lnTo>
                    <a:lnTo>
                      <a:pt x="767" y="174"/>
                    </a:lnTo>
                    <a:lnTo>
                      <a:pt x="765" y="176"/>
                    </a:lnTo>
                    <a:lnTo>
                      <a:pt x="764" y="178"/>
                    </a:lnTo>
                    <a:lnTo>
                      <a:pt x="755" y="194"/>
                    </a:lnTo>
                    <a:lnTo>
                      <a:pt x="748" y="213"/>
                    </a:lnTo>
                    <a:lnTo>
                      <a:pt x="739" y="231"/>
                    </a:lnTo>
                    <a:lnTo>
                      <a:pt x="730" y="244"/>
                    </a:lnTo>
                    <a:lnTo>
                      <a:pt x="720" y="257"/>
                    </a:lnTo>
                    <a:lnTo>
                      <a:pt x="714" y="268"/>
                    </a:lnTo>
                    <a:lnTo>
                      <a:pt x="711" y="280"/>
                    </a:lnTo>
                    <a:lnTo>
                      <a:pt x="708" y="292"/>
                    </a:lnTo>
                    <a:lnTo>
                      <a:pt x="704" y="302"/>
                    </a:lnTo>
                    <a:lnTo>
                      <a:pt x="699" y="311"/>
                    </a:lnTo>
                    <a:lnTo>
                      <a:pt x="697" y="322"/>
                    </a:lnTo>
                    <a:lnTo>
                      <a:pt x="698" y="333"/>
                    </a:lnTo>
                    <a:lnTo>
                      <a:pt x="701" y="345"/>
                    </a:lnTo>
                    <a:lnTo>
                      <a:pt x="701" y="351"/>
                    </a:lnTo>
                    <a:lnTo>
                      <a:pt x="698" y="355"/>
                    </a:lnTo>
                    <a:lnTo>
                      <a:pt x="694" y="361"/>
                    </a:lnTo>
                    <a:lnTo>
                      <a:pt x="692" y="368"/>
                    </a:lnTo>
                    <a:lnTo>
                      <a:pt x="692" y="377"/>
                    </a:lnTo>
                    <a:lnTo>
                      <a:pt x="693" y="387"/>
                    </a:lnTo>
                    <a:lnTo>
                      <a:pt x="693" y="396"/>
                    </a:lnTo>
                    <a:lnTo>
                      <a:pt x="689" y="404"/>
                    </a:lnTo>
                    <a:lnTo>
                      <a:pt x="684" y="408"/>
                    </a:lnTo>
                    <a:lnTo>
                      <a:pt x="677" y="412"/>
                    </a:lnTo>
                    <a:lnTo>
                      <a:pt x="670" y="416"/>
                    </a:lnTo>
                    <a:lnTo>
                      <a:pt x="668" y="422"/>
                    </a:lnTo>
                    <a:lnTo>
                      <a:pt x="668" y="439"/>
                    </a:lnTo>
                    <a:lnTo>
                      <a:pt x="671" y="458"/>
                    </a:lnTo>
                    <a:lnTo>
                      <a:pt x="676" y="475"/>
                    </a:lnTo>
                    <a:lnTo>
                      <a:pt x="678" y="485"/>
                    </a:lnTo>
                    <a:lnTo>
                      <a:pt x="680" y="495"/>
                    </a:lnTo>
                    <a:lnTo>
                      <a:pt x="685" y="504"/>
                    </a:lnTo>
                    <a:lnTo>
                      <a:pt x="687" y="506"/>
                    </a:lnTo>
                    <a:lnTo>
                      <a:pt x="689" y="506"/>
                    </a:lnTo>
                    <a:lnTo>
                      <a:pt x="691" y="507"/>
                    </a:lnTo>
                    <a:lnTo>
                      <a:pt x="692" y="507"/>
                    </a:lnTo>
                    <a:lnTo>
                      <a:pt x="693" y="509"/>
                    </a:lnTo>
                    <a:lnTo>
                      <a:pt x="694" y="510"/>
                    </a:lnTo>
                    <a:lnTo>
                      <a:pt x="694" y="518"/>
                    </a:lnTo>
                    <a:lnTo>
                      <a:pt x="691" y="526"/>
                    </a:lnTo>
                    <a:lnTo>
                      <a:pt x="689" y="534"/>
                    </a:lnTo>
                    <a:lnTo>
                      <a:pt x="684" y="567"/>
                    </a:lnTo>
                    <a:lnTo>
                      <a:pt x="684" y="587"/>
                    </a:lnTo>
                    <a:lnTo>
                      <a:pt x="686" y="608"/>
                    </a:lnTo>
                    <a:lnTo>
                      <a:pt x="689" y="621"/>
                    </a:lnTo>
                    <a:lnTo>
                      <a:pt x="690" y="633"/>
                    </a:lnTo>
                    <a:lnTo>
                      <a:pt x="687" y="641"/>
                    </a:lnTo>
                    <a:lnTo>
                      <a:pt x="684" y="648"/>
                    </a:lnTo>
                    <a:lnTo>
                      <a:pt x="683" y="655"/>
                    </a:lnTo>
                    <a:lnTo>
                      <a:pt x="686" y="671"/>
                    </a:lnTo>
                    <a:lnTo>
                      <a:pt x="693" y="685"/>
                    </a:lnTo>
                    <a:lnTo>
                      <a:pt x="702" y="699"/>
                    </a:lnTo>
                    <a:lnTo>
                      <a:pt x="712" y="714"/>
                    </a:lnTo>
                    <a:lnTo>
                      <a:pt x="717" y="729"/>
                    </a:lnTo>
                    <a:lnTo>
                      <a:pt x="721" y="745"/>
                    </a:lnTo>
                    <a:lnTo>
                      <a:pt x="715" y="749"/>
                    </a:lnTo>
                    <a:lnTo>
                      <a:pt x="708" y="752"/>
                    </a:lnTo>
                    <a:lnTo>
                      <a:pt x="699" y="755"/>
                    </a:lnTo>
                    <a:lnTo>
                      <a:pt x="693" y="757"/>
                    </a:lnTo>
                    <a:lnTo>
                      <a:pt x="667" y="769"/>
                    </a:lnTo>
                    <a:lnTo>
                      <a:pt x="671" y="774"/>
                    </a:lnTo>
                    <a:lnTo>
                      <a:pt x="672" y="781"/>
                    </a:lnTo>
                    <a:lnTo>
                      <a:pt x="670" y="789"/>
                    </a:lnTo>
                    <a:lnTo>
                      <a:pt x="667" y="798"/>
                    </a:lnTo>
                    <a:lnTo>
                      <a:pt x="663" y="803"/>
                    </a:lnTo>
                    <a:lnTo>
                      <a:pt x="658" y="807"/>
                    </a:lnTo>
                    <a:lnTo>
                      <a:pt x="654" y="810"/>
                    </a:lnTo>
                    <a:lnTo>
                      <a:pt x="654" y="815"/>
                    </a:lnTo>
                    <a:lnTo>
                      <a:pt x="656" y="820"/>
                    </a:lnTo>
                    <a:lnTo>
                      <a:pt x="658" y="824"/>
                    </a:lnTo>
                    <a:lnTo>
                      <a:pt x="660" y="825"/>
                    </a:lnTo>
                    <a:lnTo>
                      <a:pt x="662" y="827"/>
                    </a:lnTo>
                    <a:lnTo>
                      <a:pt x="664" y="829"/>
                    </a:lnTo>
                    <a:lnTo>
                      <a:pt x="665" y="830"/>
                    </a:lnTo>
                    <a:lnTo>
                      <a:pt x="667" y="832"/>
                    </a:lnTo>
                    <a:lnTo>
                      <a:pt x="665" y="839"/>
                    </a:lnTo>
                    <a:lnTo>
                      <a:pt x="663" y="846"/>
                    </a:lnTo>
                    <a:lnTo>
                      <a:pt x="661" y="854"/>
                    </a:lnTo>
                    <a:lnTo>
                      <a:pt x="658" y="864"/>
                    </a:lnTo>
                    <a:lnTo>
                      <a:pt x="655" y="872"/>
                    </a:lnTo>
                    <a:lnTo>
                      <a:pt x="649" y="879"/>
                    </a:lnTo>
                    <a:lnTo>
                      <a:pt x="643" y="890"/>
                    </a:lnTo>
                    <a:lnTo>
                      <a:pt x="642" y="902"/>
                    </a:lnTo>
                    <a:lnTo>
                      <a:pt x="645" y="914"/>
                    </a:lnTo>
                    <a:lnTo>
                      <a:pt x="646" y="926"/>
                    </a:lnTo>
                    <a:lnTo>
                      <a:pt x="646" y="927"/>
                    </a:lnTo>
                    <a:lnTo>
                      <a:pt x="645" y="930"/>
                    </a:lnTo>
                    <a:lnTo>
                      <a:pt x="643" y="932"/>
                    </a:lnTo>
                    <a:lnTo>
                      <a:pt x="643" y="933"/>
                    </a:lnTo>
                    <a:lnTo>
                      <a:pt x="643" y="936"/>
                    </a:lnTo>
                    <a:lnTo>
                      <a:pt x="645" y="939"/>
                    </a:lnTo>
                    <a:lnTo>
                      <a:pt x="646" y="943"/>
                    </a:lnTo>
                    <a:lnTo>
                      <a:pt x="649" y="946"/>
                    </a:lnTo>
                    <a:lnTo>
                      <a:pt x="652" y="950"/>
                    </a:lnTo>
                    <a:lnTo>
                      <a:pt x="655" y="952"/>
                    </a:lnTo>
                    <a:lnTo>
                      <a:pt x="658" y="956"/>
                    </a:lnTo>
                    <a:lnTo>
                      <a:pt x="664" y="961"/>
                    </a:lnTo>
                    <a:lnTo>
                      <a:pt x="669" y="966"/>
                    </a:lnTo>
                    <a:lnTo>
                      <a:pt x="675" y="968"/>
                    </a:lnTo>
                    <a:lnTo>
                      <a:pt x="676" y="967"/>
                    </a:lnTo>
                    <a:lnTo>
                      <a:pt x="676" y="966"/>
                    </a:lnTo>
                    <a:lnTo>
                      <a:pt x="677" y="963"/>
                    </a:lnTo>
                    <a:lnTo>
                      <a:pt x="678" y="962"/>
                    </a:lnTo>
                    <a:lnTo>
                      <a:pt x="679" y="961"/>
                    </a:lnTo>
                    <a:lnTo>
                      <a:pt x="683" y="962"/>
                    </a:lnTo>
                    <a:lnTo>
                      <a:pt x="684" y="967"/>
                    </a:lnTo>
                    <a:lnTo>
                      <a:pt x="684" y="974"/>
                    </a:lnTo>
                    <a:lnTo>
                      <a:pt x="684" y="981"/>
                    </a:lnTo>
                    <a:lnTo>
                      <a:pt x="684" y="985"/>
                    </a:lnTo>
                    <a:lnTo>
                      <a:pt x="684" y="1016"/>
                    </a:lnTo>
                    <a:lnTo>
                      <a:pt x="683" y="1014"/>
                    </a:lnTo>
                    <a:lnTo>
                      <a:pt x="682" y="1014"/>
                    </a:lnTo>
                    <a:lnTo>
                      <a:pt x="680" y="1014"/>
                    </a:lnTo>
                    <a:lnTo>
                      <a:pt x="678" y="1014"/>
                    </a:lnTo>
                    <a:lnTo>
                      <a:pt x="677" y="1014"/>
                    </a:lnTo>
                    <a:lnTo>
                      <a:pt x="675" y="1013"/>
                    </a:lnTo>
                    <a:lnTo>
                      <a:pt x="672" y="1011"/>
                    </a:lnTo>
                    <a:lnTo>
                      <a:pt x="671" y="1010"/>
                    </a:lnTo>
                    <a:lnTo>
                      <a:pt x="670" y="1006"/>
                    </a:lnTo>
                    <a:lnTo>
                      <a:pt x="669" y="1004"/>
                    </a:lnTo>
                    <a:lnTo>
                      <a:pt x="665" y="1001"/>
                    </a:lnTo>
                    <a:lnTo>
                      <a:pt x="661" y="998"/>
                    </a:lnTo>
                    <a:lnTo>
                      <a:pt x="655" y="998"/>
                    </a:lnTo>
                    <a:lnTo>
                      <a:pt x="650" y="997"/>
                    </a:lnTo>
                    <a:lnTo>
                      <a:pt x="642" y="991"/>
                    </a:lnTo>
                    <a:lnTo>
                      <a:pt x="635" y="983"/>
                    </a:lnTo>
                    <a:lnTo>
                      <a:pt x="630" y="975"/>
                    </a:lnTo>
                    <a:lnTo>
                      <a:pt x="623" y="968"/>
                    </a:lnTo>
                    <a:lnTo>
                      <a:pt x="613" y="965"/>
                    </a:lnTo>
                    <a:lnTo>
                      <a:pt x="604" y="961"/>
                    </a:lnTo>
                    <a:lnTo>
                      <a:pt x="596" y="956"/>
                    </a:lnTo>
                    <a:lnTo>
                      <a:pt x="591" y="951"/>
                    </a:lnTo>
                    <a:lnTo>
                      <a:pt x="588" y="946"/>
                    </a:lnTo>
                    <a:lnTo>
                      <a:pt x="583" y="943"/>
                    </a:lnTo>
                    <a:lnTo>
                      <a:pt x="576" y="943"/>
                    </a:lnTo>
                    <a:lnTo>
                      <a:pt x="566" y="946"/>
                    </a:lnTo>
                    <a:lnTo>
                      <a:pt x="558" y="946"/>
                    </a:lnTo>
                    <a:lnTo>
                      <a:pt x="547" y="943"/>
                    </a:lnTo>
                    <a:lnTo>
                      <a:pt x="543" y="941"/>
                    </a:lnTo>
                    <a:lnTo>
                      <a:pt x="540" y="941"/>
                    </a:lnTo>
                    <a:lnTo>
                      <a:pt x="537" y="941"/>
                    </a:lnTo>
                    <a:lnTo>
                      <a:pt x="535" y="941"/>
                    </a:lnTo>
                    <a:lnTo>
                      <a:pt x="531" y="941"/>
                    </a:lnTo>
                    <a:lnTo>
                      <a:pt x="529" y="941"/>
                    </a:lnTo>
                    <a:lnTo>
                      <a:pt x="525" y="939"/>
                    </a:lnTo>
                    <a:lnTo>
                      <a:pt x="522" y="937"/>
                    </a:lnTo>
                    <a:lnTo>
                      <a:pt x="520" y="933"/>
                    </a:lnTo>
                    <a:lnTo>
                      <a:pt x="517" y="930"/>
                    </a:lnTo>
                    <a:lnTo>
                      <a:pt x="515" y="927"/>
                    </a:lnTo>
                    <a:lnTo>
                      <a:pt x="514" y="925"/>
                    </a:lnTo>
                    <a:lnTo>
                      <a:pt x="513" y="921"/>
                    </a:lnTo>
                    <a:lnTo>
                      <a:pt x="513" y="918"/>
                    </a:lnTo>
                    <a:lnTo>
                      <a:pt x="513" y="915"/>
                    </a:lnTo>
                    <a:lnTo>
                      <a:pt x="514" y="911"/>
                    </a:lnTo>
                    <a:lnTo>
                      <a:pt x="511" y="909"/>
                    </a:lnTo>
                    <a:lnTo>
                      <a:pt x="506" y="909"/>
                    </a:lnTo>
                    <a:lnTo>
                      <a:pt x="500" y="910"/>
                    </a:lnTo>
                    <a:lnTo>
                      <a:pt x="494" y="911"/>
                    </a:lnTo>
                    <a:lnTo>
                      <a:pt x="492" y="912"/>
                    </a:lnTo>
                    <a:lnTo>
                      <a:pt x="488" y="912"/>
                    </a:lnTo>
                    <a:lnTo>
                      <a:pt x="486" y="912"/>
                    </a:lnTo>
                    <a:lnTo>
                      <a:pt x="483" y="912"/>
                    </a:lnTo>
                    <a:lnTo>
                      <a:pt x="480" y="912"/>
                    </a:lnTo>
                    <a:lnTo>
                      <a:pt x="478" y="911"/>
                    </a:lnTo>
                    <a:lnTo>
                      <a:pt x="476" y="909"/>
                    </a:lnTo>
                    <a:lnTo>
                      <a:pt x="476" y="905"/>
                    </a:lnTo>
                    <a:lnTo>
                      <a:pt x="474" y="903"/>
                    </a:lnTo>
                    <a:lnTo>
                      <a:pt x="473" y="901"/>
                    </a:lnTo>
                    <a:lnTo>
                      <a:pt x="471" y="900"/>
                    </a:lnTo>
                    <a:lnTo>
                      <a:pt x="467" y="900"/>
                    </a:lnTo>
                    <a:lnTo>
                      <a:pt x="465" y="900"/>
                    </a:lnTo>
                    <a:lnTo>
                      <a:pt x="463" y="901"/>
                    </a:lnTo>
                    <a:lnTo>
                      <a:pt x="459" y="901"/>
                    </a:lnTo>
                    <a:lnTo>
                      <a:pt x="457" y="901"/>
                    </a:lnTo>
                    <a:lnTo>
                      <a:pt x="452" y="902"/>
                    </a:lnTo>
                    <a:lnTo>
                      <a:pt x="448" y="902"/>
                    </a:lnTo>
                    <a:lnTo>
                      <a:pt x="443" y="902"/>
                    </a:lnTo>
                    <a:lnTo>
                      <a:pt x="440" y="900"/>
                    </a:lnTo>
                    <a:lnTo>
                      <a:pt x="439" y="900"/>
                    </a:lnTo>
                    <a:lnTo>
                      <a:pt x="436" y="900"/>
                    </a:lnTo>
                    <a:lnTo>
                      <a:pt x="434" y="901"/>
                    </a:lnTo>
                    <a:lnTo>
                      <a:pt x="432" y="902"/>
                    </a:lnTo>
                    <a:lnTo>
                      <a:pt x="430" y="902"/>
                    </a:lnTo>
                    <a:lnTo>
                      <a:pt x="392" y="915"/>
                    </a:lnTo>
                    <a:lnTo>
                      <a:pt x="393" y="898"/>
                    </a:lnTo>
                    <a:lnTo>
                      <a:pt x="392" y="882"/>
                    </a:lnTo>
                    <a:lnTo>
                      <a:pt x="390" y="866"/>
                    </a:lnTo>
                    <a:lnTo>
                      <a:pt x="383" y="851"/>
                    </a:lnTo>
                    <a:lnTo>
                      <a:pt x="376" y="838"/>
                    </a:lnTo>
                    <a:lnTo>
                      <a:pt x="374" y="823"/>
                    </a:lnTo>
                    <a:lnTo>
                      <a:pt x="374" y="807"/>
                    </a:lnTo>
                    <a:lnTo>
                      <a:pt x="374" y="791"/>
                    </a:lnTo>
                    <a:lnTo>
                      <a:pt x="374" y="777"/>
                    </a:lnTo>
                    <a:lnTo>
                      <a:pt x="371" y="757"/>
                    </a:lnTo>
                    <a:lnTo>
                      <a:pt x="369" y="736"/>
                    </a:lnTo>
                    <a:lnTo>
                      <a:pt x="370" y="727"/>
                    </a:lnTo>
                    <a:lnTo>
                      <a:pt x="374" y="717"/>
                    </a:lnTo>
                    <a:lnTo>
                      <a:pt x="376" y="707"/>
                    </a:lnTo>
                    <a:lnTo>
                      <a:pt x="375" y="698"/>
                    </a:lnTo>
                    <a:lnTo>
                      <a:pt x="371" y="694"/>
                    </a:lnTo>
                    <a:lnTo>
                      <a:pt x="366" y="693"/>
                    </a:lnTo>
                    <a:lnTo>
                      <a:pt x="358" y="693"/>
                    </a:lnTo>
                    <a:lnTo>
                      <a:pt x="351" y="693"/>
                    </a:lnTo>
                    <a:lnTo>
                      <a:pt x="346" y="694"/>
                    </a:lnTo>
                    <a:lnTo>
                      <a:pt x="343" y="693"/>
                    </a:lnTo>
                    <a:lnTo>
                      <a:pt x="340" y="692"/>
                    </a:lnTo>
                    <a:lnTo>
                      <a:pt x="340" y="691"/>
                    </a:lnTo>
                    <a:lnTo>
                      <a:pt x="340" y="690"/>
                    </a:lnTo>
                    <a:lnTo>
                      <a:pt x="340" y="687"/>
                    </a:lnTo>
                    <a:lnTo>
                      <a:pt x="340" y="686"/>
                    </a:lnTo>
                    <a:lnTo>
                      <a:pt x="340" y="684"/>
                    </a:lnTo>
                    <a:lnTo>
                      <a:pt x="340" y="683"/>
                    </a:lnTo>
                    <a:lnTo>
                      <a:pt x="340" y="681"/>
                    </a:lnTo>
                    <a:lnTo>
                      <a:pt x="338" y="680"/>
                    </a:lnTo>
                    <a:lnTo>
                      <a:pt x="330" y="679"/>
                    </a:lnTo>
                    <a:lnTo>
                      <a:pt x="323" y="680"/>
                    </a:lnTo>
                    <a:lnTo>
                      <a:pt x="316" y="684"/>
                    </a:lnTo>
                    <a:lnTo>
                      <a:pt x="311" y="686"/>
                    </a:lnTo>
                    <a:lnTo>
                      <a:pt x="303" y="686"/>
                    </a:lnTo>
                    <a:lnTo>
                      <a:pt x="296" y="687"/>
                    </a:lnTo>
                    <a:lnTo>
                      <a:pt x="289" y="690"/>
                    </a:lnTo>
                    <a:lnTo>
                      <a:pt x="283" y="692"/>
                    </a:lnTo>
                    <a:lnTo>
                      <a:pt x="282" y="698"/>
                    </a:lnTo>
                    <a:lnTo>
                      <a:pt x="282" y="706"/>
                    </a:lnTo>
                    <a:lnTo>
                      <a:pt x="280" y="713"/>
                    </a:lnTo>
                    <a:lnTo>
                      <a:pt x="278" y="721"/>
                    </a:lnTo>
                    <a:lnTo>
                      <a:pt x="275" y="730"/>
                    </a:lnTo>
                    <a:lnTo>
                      <a:pt x="272" y="733"/>
                    </a:lnTo>
                    <a:lnTo>
                      <a:pt x="267" y="733"/>
                    </a:lnTo>
                    <a:lnTo>
                      <a:pt x="261" y="730"/>
                    </a:lnTo>
                    <a:lnTo>
                      <a:pt x="255" y="728"/>
                    </a:lnTo>
                    <a:lnTo>
                      <a:pt x="250" y="729"/>
                    </a:lnTo>
                    <a:lnTo>
                      <a:pt x="244" y="731"/>
                    </a:lnTo>
                    <a:lnTo>
                      <a:pt x="238" y="735"/>
                    </a:lnTo>
                    <a:lnTo>
                      <a:pt x="234" y="737"/>
                    </a:lnTo>
                    <a:lnTo>
                      <a:pt x="222" y="738"/>
                    </a:lnTo>
                    <a:lnTo>
                      <a:pt x="213" y="735"/>
                    </a:lnTo>
                    <a:lnTo>
                      <a:pt x="207" y="728"/>
                    </a:lnTo>
                    <a:lnTo>
                      <a:pt x="204" y="717"/>
                    </a:lnTo>
                    <a:lnTo>
                      <a:pt x="201" y="707"/>
                    </a:lnTo>
                    <a:lnTo>
                      <a:pt x="198" y="697"/>
                    </a:lnTo>
                    <a:lnTo>
                      <a:pt x="191" y="687"/>
                    </a:lnTo>
                    <a:lnTo>
                      <a:pt x="184" y="678"/>
                    </a:lnTo>
                    <a:lnTo>
                      <a:pt x="180" y="663"/>
                    </a:lnTo>
                    <a:lnTo>
                      <a:pt x="179" y="648"/>
                    </a:lnTo>
                    <a:lnTo>
                      <a:pt x="178" y="633"/>
                    </a:lnTo>
                    <a:lnTo>
                      <a:pt x="176" y="626"/>
                    </a:lnTo>
                    <a:lnTo>
                      <a:pt x="171" y="621"/>
                    </a:lnTo>
                    <a:lnTo>
                      <a:pt x="165" y="620"/>
                    </a:lnTo>
                    <a:lnTo>
                      <a:pt x="158" y="620"/>
                    </a:lnTo>
                    <a:lnTo>
                      <a:pt x="152" y="620"/>
                    </a:lnTo>
                    <a:lnTo>
                      <a:pt x="145" y="618"/>
                    </a:lnTo>
                    <a:lnTo>
                      <a:pt x="131" y="614"/>
                    </a:lnTo>
                    <a:lnTo>
                      <a:pt x="116" y="614"/>
                    </a:lnTo>
                    <a:lnTo>
                      <a:pt x="102" y="615"/>
                    </a:lnTo>
                    <a:lnTo>
                      <a:pt x="87" y="616"/>
                    </a:lnTo>
                    <a:lnTo>
                      <a:pt x="69" y="616"/>
                    </a:lnTo>
                    <a:lnTo>
                      <a:pt x="53" y="619"/>
                    </a:lnTo>
                    <a:lnTo>
                      <a:pt x="36" y="622"/>
                    </a:lnTo>
                    <a:lnTo>
                      <a:pt x="32" y="622"/>
                    </a:lnTo>
                    <a:lnTo>
                      <a:pt x="29" y="622"/>
                    </a:lnTo>
                    <a:lnTo>
                      <a:pt x="27" y="622"/>
                    </a:lnTo>
                    <a:lnTo>
                      <a:pt x="23" y="622"/>
                    </a:lnTo>
                    <a:lnTo>
                      <a:pt x="21" y="623"/>
                    </a:lnTo>
                    <a:lnTo>
                      <a:pt x="18" y="626"/>
                    </a:lnTo>
                    <a:lnTo>
                      <a:pt x="17" y="628"/>
                    </a:lnTo>
                    <a:lnTo>
                      <a:pt x="15" y="629"/>
                    </a:lnTo>
                    <a:lnTo>
                      <a:pt x="12" y="630"/>
                    </a:lnTo>
                    <a:lnTo>
                      <a:pt x="8" y="630"/>
                    </a:lnTo>
                    <a:lnTo>
                      <a:pt x="6" y="628"/>
                    </a:lnTo>
                    <a:lnTo>
                      <a:pt x="3" y="626"/>
                    </a:lnTo>
                    <a:lnTo>
                      <a:pt x="1" y="623"/>
                    </a:lnTo>
                    <a:lnTo>
                      <a:pt x="0" y="620"/>
                    </a:lnTo>
                    <a:lnTo>
                      <a:pt x="3" y="619"/>
                    </a:lnTo>
                    <a:lnTo>
                      <a:pt x="6" y="619"/>
                    </a:lnTo>
                    <a:lnTo>
                      <a:pt x="9" y="618"/>
                    </a:lnTo>
                    <a:lnTo>
                      <a:pt x="13" y="616"/>
                    </a:lnTo>
                    <a:lnTo>
                      <a:pt x="15" y="615"/>
                    </a:lnTo>
                    <a:lnTo>
                      <a:pt x="16" y="613"/>
                    </a:lnTo>
                    <a:lnTo>
                      <a:pt x="17" y="610"/>
                    </a:lnTo>
                    <a:lnTo>
                      <a:pt x="17" y="607"/>
                    </a:lnTo>
                    <a:lnTo>
                      <a:pt x="15" y="591"/>
                    </a:lnTo>
                    <a:lnTo>
                      <a:pt x="13" y="575"/>
                    </a:lnTo>
                    <a:lnTo>
                      <a:pt x="14" y="558"/>
                    </a:lnTo>
                    <a:lnTo>
                      <a:pt x="17" y="550"/>
                    </a:lnTo>
                    <a:lnTo>
                      <a:pt x="24" y="543"/>
                    </a:lnTo>
                    <a:lnTo>
                      <a:pt x="32" y="538"/>
                    </a:lnTo>
                    <a:lnTo>
                      <a:pt x="37" y="542"/>
                    </a:lnTo>
                    <a:lnTo>
                      <a:pt x="44" y="547"/>
                    </a:lnTo>
                    <a:lnTo>
                      <a:pt x="51" y="548"/>
                    </a:lnTo>
                    <a:lnTo>
                      <a:pt x="53" y="547"/>
                    </a:lnTo>
                    <a:lnTo>
                      <a:pt x="57" y="546"/>
                    </a:lnTo>
                    <a:lnTo>
                      <a:pt x="58" y="543"/>
                    </a:lnTo>
                    <a:lnTo>
                      <a:pt x="60" y="541"/>
                    </a:lnTo>
                    <a:lnTo>
                      <a:pt x="61" y="539"/>
                    </a:lnTo>
                    <a:lnTo>
                      <a:pt x="64" y="536"/>
                    </a:lnTo>
                    <a:lnTo>
                      <a:pt x="66" y="535"/>
                    </a:lnTo>
                    <a:lnTo>
                      <a:pt x="68" y="534"/>
                    </a:lnTo>
                    <a:lnTo>
                      <a:pt x="69" y="535"/>
                    </a:lnTo>
                    <a:lnTo>
                      <a:pt x="71" y="536"/>
                    </a:lnTo>
                    <a:lnTo>
                      <a:pt x="72" y="538"/>
                    </a:lnTo>
                    <a:lnTo>
                      <a:pt x="73" y="540"/>
                    </a:lnTo>
                    <a:lnTo>
                      <a:pt x="74" y="540"/>
                    </a:lnTo>
                    <a:lnTo>
                      <a:pt x="77" y="541"/>
                    </a:lnTo>
                    <a:lnTo>
                      <a:pt x="80" y="540"/>
                    </a:lnTo>
                    <a:lnTo>
                      <a:pt x="82" y="540"/>
                    </a:lnTo>
                    <a:lnTo>
                      <a:pt x="83" y="540"/>
                    </a:lnTo>
                    <a:lnTo>
                      <a:pt x="86" y="541"/>
                    </a:lnTo>
                    <a:lnTo>
                      <a:pt x="90" y="547"/>
                    </a:lnTo>
                    <a:lnTo>
                      <a:pt x="93" y="554"/>
                    </a:lnTo>
                    <a:lnTo>
                      <a:pt x="96" y="561"/>
                    </a:lnTo>
                    <a:lnTo>
                      <a:pt x="98" y="561"/>
                    </a:lnTo>
                    <a:lnTo>
                      <a:pt x="102" y="556"/>
                    </a:lnTo>
                    <a:lnTo>
                      <a:pt x="106" y="549"/>
                    </a:lnTo>
                    <a:lnTo>
                      <a:pt x="110" y="542"/>
                    </a:lnTo>
                    <a:lnTo>
                      <a:pt x="112" y="536"/>
                    </a:lnTo>
                    <a:lnTo>
                      <a:pt x="113" y="533"/>
                    </a:lnTo>
                    <a:lnTo>
                      <a:pt x="120" y="524"/>
                    </a:lnTo>
                    <a:lnTo>
                      <a:pt x="128" y="516"/>
                    </a:lnTo>
                    <a:lnTo>
                      <a:pt x="138" y="510"/>
                    </a:lnTo>
                    <a:lnTo>
                      <a:pt x="147" y="504"/>
                    </a:lnTo>
                    <a:lnTo>
                      <a:pt x="154" y="495"/>
                    </a:lnTo>
                    <a:lnTo>
                      <a:pt x="158" y="485"/>
                    </a:lnTo>
                    <a:lnTo>
                      <a:pt x="162" y="475"/>
                    </a:lnTo>
                    <a:lnTo>
                      <a:pt x="168" y="453"/>
                    </a:lnTo>
                    <a:lnTo>
                      <a:pt x="172" y="430"/>
                    </a:lnTo>
                    <a:lnTo>
                      <a:pt x="175" y="408"/>
                    </a:lnTo>
                    <a:lnTo>
                      <a:pt x="176" y="397"/>
                    </a:lnTo>
                    <a:lnTo>
                      <a:pt x="178" y="386"/>
                    </a:lnTo>
                    <a:lnTo>
                      <a:pt x="182" y="374"/>
                    </a:lnTo>
                    <a:lnTo>
                      <a:pt x="186" y="365"/>
                    </a:lnTo>
                    <a:lnTo>
                      <a:pt x="196" y="358"/>
                    </a:lnTo>
                    <a:lnTo>
                      <a:pt x="199" y="357"/>
                    </a:lnTo>
                    <a:lnTo>
                      <a:pt x="201" y="353"/>
                    </a:lnTo>
                    <a:lnTo>
                      <a:pt x="204" y="351"/>
                    </a:lnTo>
                    <a:lnTo>
                      <a:pt x="206" y="347"/>
                    </a:lnTo>
                    <a:lnTo>
                      <a:pt x="208" y="344"/>
                    </a:lnTo>
                    <a:lnTo>
                      <a:pt x="221" y="321"/>
                    </a:lnTo>
                    <a:lnTo>
                      <a:pt x="231" y="297"/>
                    </a:lnTo>
                    <a:lnTo>
                      <a:pt x="233" y="286"/>
                    </a:lnTo>
                    <a:lnTo>
                      <a:pt x="233" y="274"/>
                    </a:lnTo>
                    <a:lnTo>
                      <a:pt x="233" y="246"/>
                    </a:lnTo>
                    <a:lnTo>
                      <a:pt x="235" y="218"/>
                    </a:lnTo>
                    <a:lnTo>
                      <a:pt x="236" y="205"/>
                    </a:lnTo>
                    <a:lnTo>
                      <a:pt x="238" y="191"/>
                    </a:lnTo>
                    <a:lnTo>
                      <a:pt x="243" y="177"/>
                    </a:lnTo>
                    <a:lnTo>
                      <a:pt x="245" y="173"/>
                    </a:lnTo>
                    <a:lnTo>
                      <a:pt x="246" y="171"/>
                    </a:lnTo>
                    <a:lnTo>
                      <a:pt x="246" y="167"/>
                    </a:lnTo>
                    <a:lnTo>
                      <a:pt x="246" y="164"/>
                    </a:lnTo>
                    <a:lnTo>
                      <a:pt x="244" y="156"/>
                    </a:lnTo>
                    <a:lnTo>
                      <a:pt x="244" y="149"/>
                    </a:lnTo>
                    <a:lnTo>
                      <a:pt x="245" y="142"/>
                    </a:lnTo>
                    <a:lnTo>
                      <a:pt x="252" y="125"/>
                    </a:lnTo>
                    <a:lnTo>
                      <a:pt x="255" y="107"/>
                    </a:lnTo>
                    <a:lnTo>
                      <a:pt x="257" y="90"/>
                    </a:lnTo>
                    <a:lnTo>
                      <a:pt x="258" y="77"/>
                    </a:lnTo>
                    <a:lnTo>
                      <a:pt x="259" y="63"/>
                    </a:lnTo>
                    <a:lnTo>
                      <a:pt x="261" y="48"/>
                    </a:lnTo>
                    <a:lnTo>
                      <a:pt x="266" y="34"/>
                    </a:lnTo>
                    <a:lnTo>
                      <a:pt x="273" y="21"/>
                    </a:lnTo>
                    <a:lnTo>
                      <a:pt x="282" y="13"/>
                    </a:lnTo>
                    <a:lnTo>
                      <a:pt x="294" y="8"/>
                    </a:lnTo>
                    <a:lnTo>
                      <a:pt x="307" y="7"/>
                    </a:lnTo>
                    <a:lnTo>
                      <a:pt x="317" y="10"/>
                    </a:lnTo>
                    <a:lnTo>
                      <a:pt x="324" y="14"/>
                    </a:lnTo>
                    <a:lnTo>
                      <a:pt x="332" y="20"/>
                    </a:lnTo>
                    <a:lnTo>
                      <a:pt x="339" y="27"/>
                    </a:lnTo>
                    <a:lnTo>
                      <a:pt x="346" y="31"/>
                    </a:lnTo>
                    <a:lnTo>
                      <a:pt x="353" y="31"/>
                    </a:lnTo>
                    <a:lnTo>
                      <a:pt x="360" y="29"/>
                    </a:lnTo>
                    <a:lnTo>
                      <a:pt x="367" y="29"/>
                    </a:lnTo>
                    <a:lnTo>
                      <a:pt x="377" y="35"/>
                    </a:lnTo>
                    <a:lnTo>
                      <a:pt x="388" y="41"/>
                    </a:lnTo>
                    <a:lnTo>
                      <a:pt x="399" y="47"/>
                    </a:lnTo>
                    <a:lnTo>
                      <a:pt x="407" y="48"/>
                    </a:lnTo>
                    <a:lnTo>
                      <a:pt x="418" y="48"/>
                    </a:lnTo>
                    <a:lnTo>
                      <a:pt x="426" y="47"/>
                    </a:lnTo>
                    <a:lnTo>
                      <a:pt x="433" y="41"/>
                    </a:lnTo>
                    <a:lnTo>
                      <a:pt x="439" y="33"/>
                    </a:lnTo>
                    <a:lnTo>
                      <a:pt x="444" y="26"/>
                    </a:lnTo>
                    <a:lnTo>
                      <a:pt x="451" y="21"/>
                    </a:lnTo>
                    <a:lnTo>
                      <a:pt x="462" y="19"/>
                    </a:lnTo>
                    <a:lnTo>
                      <a:pt x="467" y="19"/>
                    </a:lnTo>
                    <a:lnTo>
                      <a:pt x="476" y="19"/>
                    </a:lnTo>
                    <a:lnTo>
                      <a:pt x="485" y="18"/>
                    </a:lnTo>
                    <a:lnTo>
                      <a:pt x="492" y="15"/>
                    </a:lnTo>
                    <a:lnTo>
                      <a:pt x="496" y="11"/>
                    </a:lnTo>
                    <a:lnTo>
                      <a:pt x="498" y="8"/>
                    </a:lnTo>
                    <a:lnTo>
                      <a:pt x="498" y="6"/>
                    </a:lnTo>
                    <a:lnTo>
                      <a:pt x="498" y="5"/>
                    </a:lnTo>
                    <a:lnTo>
                      <a:pt x="499" y="3"/>
                    </a:lnTo>
                    <a:lnTo>
                      <a:pt x="499" y="2"/>
                    </a:lnTo>
                    <a:lnTo>
                      <a:pt x="500" y="0"/>
                    </a:lnTo>
                    <a:lnTo>
                      <a:pt x="502" y="0"/>
                    </a:lnTo>
                    <a:lnTo>
                      <a:pt x="50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4" name="Freeform 1636"/>
              <p:cNvSpPr>
                <a:spLocks/>
              </p:cNvSpPr>
              <p:nvPr/>
            </p:nvSpPr>
            <p:spPr bwMode="auto">
              <a:xfrm>
                <a:off x="4521201" y="4433888"/>
                <a:ext cx="503238" cy="514350"/>
              </a:xfrm>
              <a:custGeom>
                <a:avLst/>
                <a:gdLst>
                  <a:gd name="T0" fmla="*/ 576 w 634"/>
                  <a:gd name="T1" fmla="*/ 10 h 649"/>
                  <a:gd name="T2" fmla="*/ 613 w 634"/>
                  <a:gd name="T3" fmla="*/ 29 h 649"/>
                  <a:gd name="T4" fmla="*/ 615 w 634"/>
                  <a:gd name="T5" fmla="*/ 119 h 649"/>
                  <a:gd name="T6" fmla="*/ 592 w 634"/>
                  <a:gd name="T7" fmla="*/ 183 h 649"/>
                  <a:gd name="T8" fmla="*/ 566 w 634"/>
                  <a:gd name="T9" fmla="*/ 198 h 649"/>
                  <a:gd name="T10" fmla="*/ 561 w 634"/>
                  <a:gd name="T11" fmla="*/ 242 h 649"/>
                  <a:gd name="T12" fmla="*/ 599 w 634"/>
                  <a:gd name="T13" fmla="*/ 263 h 649"/>
                  <a:gd name="T14" fmla="*/ 611 w 634"/>
                  <a:gd name="T15" fmla="*/ 254 h 649"/>
                  <a:gd name="T16" fmla="*/ 614 w 634"/>
                  <a:gd name="T17" fmla="*/ 234 h 649"/>
                  <a:gd name="T18" fmla="*/ 626 w 634"/>
                  <a:gd name="T19" fmla="*/ 277 h 649"/>
                  <a:gd name="T20" fmla="*/ 595 w 634"/>
                  <a:gd name="T21" fmla="*/ 332 h 649"/>
                  <a:gd name="T22" fmla="*/ 551 w 634"/>
                  <a:gd name="T23" fmla="*/ 386 h 649"/>
                  <a:gd name="T24" fmla="*/ 514 w 634"/>
                  <a:gd name="T25" fmla="*/ 455 h 649"/>
                  <a:gd name="T26" fmla="*/ 465 w 634"/>
                  <a:gd name="T27" fmla="*/ 505 h 649"/>
                  <a:gd name="T28" fmla="*/ 413 w 634"/>
                  <a:gd name="T29" fmla="*/ 576 h 649"/>
                  <a:gd name="T30" fmla="*/ 356 w 634"/>
                  <a:gd name="T31" fmla="*/ 603 h 649"/>
                  <a:gd name="T32" fmla="*/ 324 w 634"/>
                  <a:gd name="T33" fmla="*/ 619 h 649"/>
                  <a:gd name="T34" fmla="*/ 309 w 634"/>
                  <a:gd name="T35" fmla="*/ 626 h 649"/>
                  <a:gd name="T36" fmla="*/ 302 w 634"/>
                  <a:gd name="T37" fmla="*/ 632 h 649"/>
                  <a:gd name="T38" fmla="*/ 257 w 634"/>
                  <a:gd name="T39" fmla="*/ 621 h 649"/>
                  <a:gd name="T40" fmla="*/ 222 w 634"/>
                  <a:gd name="T41" fmla="*/ 621 h 649"/>
                  <a:gd name="T42" fmla="*/ 212 w 634"/>
                  <a:gd name="T43" fmla="*/ 632 h 649"/>
                  <a:gd name="T44" fmla="*/ 194 w 634"/>
                  <a:gd name="T45" fmla="*/ 636 h 649"/>
                  <a:gd name="T46" fmla="*/ 179 w 634"/>
                  <a:gd name="T47" fmla="*/ 636 h 649"/>
                  <a:gd name="T48" fmla="*/ 147 w 634"/>
                  <a:gd name="T49" fmla="*/ 648 h 649"/>
                  <a:gd name="T50" fmla="*/ 109 w 634"/>
                  <a:gd name="T51" fmla="*/ 630 h 649"/>
                  <a:gd name="T52" fmla="*/ 91 w 634"/>
                  <a:gd name="T53" fmla="*/ 623 h 649"/>
                  <a:gd name="T54" fmla="*/ 92 w 634"/>
                  <a:gd name="T55" fmla="*/ 641 h 649"/>
                  <a:gd name="T56" fmla="*/ 78 w 634"/>
                  <a:gd name="T57" fmla="*/ 628 h 649"/>
                  <a:gd name="T58" fmla="*/ 69 w 634"/>
                  <a:gd name="T59" fmla="*/ 594 h 649"/>
                  <a:gd name="T60" fmla="*/ 58 w 634"/>
                  <a:gd name="T61" fmla="*/ 558 h 649"/>
                  <a:gd name="T62" fmla="*/ 72 w 634"/>
                  <a:gd name="T63" fmla="*/ 535 h 649"/>
                  <a:gd name="T64" fmla="*/ 67 w 634"/>
                  <a:gd name="T65" fmla="*/ 481 h 649"/>
                  <a:gd name="T66" fmla="*/ 32 w 634"/>
                  <a:gd name="T67" fmla="*/ 429 h 649"/>
                  <a:gd name="T68" fmla="*/ 18 w 634"/>
                  <a:gd name="T69" fmla="*/ 342 h 649"/>
                  <a:gd name="T70" fmla="*/ 4 w 634"/>
                  <a:gd name="T71" fmla="*/ 326 h 649"/>
                  <a:gd name="T72" fmla="*/ 30 w 634"/>
                  <a:gd name="T73" fmla="*/ 300 h 649"/>
                  <a:gd name="T74" fmla="*/ 58 w 634"/>
                  <a:gd name="T75" fmla="*/ 319 h 649"/>
                  <a:gd name="T76" fmla="*/ 98 w 634"/>
                  <a:gd name="T77" fmla="*/ 333 h 649"/>
                  <a:gd name="T78" fmla="*/ 120 w 634"/>
                  <a:gd name="T79" fmla="*/ 317 h 649"/>
                  <a:gd name="T80" fmla="*/ 135 w 634"/>
                  <a:gd name="T81" fmla="*/ 310 h 649"/>
                  <a:gd name="T82" fmla="*/ 149 w 634"/>
                  <a:gd name="T83" fmla="*/ 143 h 649"/>
                  <a:gd name="T84" fmla="*/ 197 w 634"/>
                  <a:gd name="T85" fmla="*/ 192 h 649"/>
                  <a:gd name="T86" fmla="*/ 187 w 634"/>
                  <a:gd name="T87" fmla="*/ 232 h 649"/>
                  <a:gd name="T88" fmla="*/ 213 w 634"/>
                  <a:gd name="T89" fmla="*/ 236 h 649"/>
                  <a:gd name="T90" fmla="*/ 224 w 634"/>
                  <a:gd name="T91" fmla="*/ 236 h 649"/>
                  <a:gd name="T92" fmla="*/ 232 w 634"/>
                  <a:gd name="T93" fmla="*/ 228 h 649"/>
                  <a:gd name="T94" fmla="*/ 239 w 634"/>
                  <a:gd name="T95" fmla="*/ 230 h 649"/>
                  <a:gd name="T96" fmla="*/ 249 w 634"/>
                  <a:gd name="T97" fmla="*/ 212 h 649"/>
                  <a:gd name="T98" fmla="*/ 264 w 634"/>
                  <a:gd name="T99" fmla="*/ 199 h 649"/>
                  <a:gd name="T100" fmla="*/ 261 w 634"/>
                  <a:gd name="T101" fmla="*/ 188 h 649"/>
                  <a:gd name="T102" fmla="*/ 286 w 634"/>
                  <a:gd name="T103" fmla="*/ 165 h 649"/>
                  <a:gd name="T104" fmla="*/ 311 w 634"/>
                  <a:gd name="T105" fmla="*/ 171 h 649"/>
                  <a:gd name="T106" fmla="*/ 331 w 634"/>
                  <a:gd name="T107" fmla="*/ 181 h 649"/>
                  <a:gd name="T108" fmla="*/ 372 w 634"/>
                  <a:gd name="T109" fmla="*/ 166 h 649"/>
                  <a:gd name="T110" fmla="*/ 408 w 634"/>
                  <a:gd name="T111" fmla="*/ 116 h 649"/>
                  <a:gd name="T112" fmla="*/ 450 w 634"/>
                  <a:gd name="T113" fmla="*/ 57 h 649"/>
                  <a:gd name="T114" fmla="*/ 486 w 634"/>
                  <a:gd name="T115" fmla="*/ 28 h 649"/>
                  <a:gd name="T116" fmla="*/ 512 w 634"/>
                  <a:gd name="T117" fmla="*/ 12 h 6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4"/>
                  <a:gd name="T178" fmla="*/ 0 h 649"/>
                  <a:gd name="T179" fmla="*/ 634 w 634"/>
                  <a:gd name="T180" fmla="*/ 649 h 6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4" h="649">
                    <a:moveTo>
                      <a:pt x="534" y="0"/>
                    </a:moveTo>
                    <a:lnTo>
                      <a:pt x="546" y="2"/>
                    </a:lnTo>
                    <a:lnTo>
                      <a:pt x="558" y="5"/>
                    </a:lnTo>
                    <a:lnTo>
                      <a:pt x="567" y="8"/>
                    </a:lnTo>
                    <a:lnTo>
                      <a:pt x="576" y="10"/>
                    </a:lnTo>
                    <a:lnTo>
                      <a:pt x="584" y="10"/>
                    </a:lnTo>
                    <a:lnTo>
                      <a:pt x="595" y="11"/>
                    </a:lnTo>
                    <a:lnTo>
                      <a:pt x="603" y="13"/>
                    </a:lnTo>
                    <a:lnTo>
                      <a:pt x="610" y="20"/>
                    </a:lnTo>
                    <a:lnTo>
                      <a:pt x="613" y="29"/>
                    </a:lnTo>
                    <a:lnTo>
                      <a:pt x="615" y="39"/>
                    </a:lnTo>
                    <a:lnTo>
                      <a:pt x="615" y="48"/>
                    </a:lnTo>
                    <a:lnTo>
                      <a:pt x="614" y="71"/>
                    </a:lnTo>
                    <a:lnTo>
                      <a:pt x="615" y="96"/>
                    </a:lnTo>
                    <a:lnTo>
                      <a:pt x="615" y="119"/>
                    </a:lnTo>
                    <a:lnTo>
                      <a:pt x="613" y="136"/>
                    </a:lnTo>
                    <a:lnTo>
                      <a:pt x="607" y="152"/>
                    </a:lnTo>
                    <a:lnTo>
                      <a:pt x="602" y="169"/>
                    </a:lnTo>
                    <a:lnTo>
                      <a:pt x="596" y="185"/>
                    </a:lnTo>
                    <a:lnTo>
                      <a:pt x="592" y="183"/>
                    </a:lnTo>
                    <a:lnTo>
                      <a:pt x="587" y="179"/>
                    </a:lnTo>
                    <a:lnTo>
                      <a:pt x="581" y="177"/>
                    </a:lnTo>
                    <a:lnTo>
                      <a:pt x="576" y="179"/>
                    </a:lnTo>
                    <a:lnTo>
                      <a:pt x="570" y="187"/>
                    </a:lnTo>
                    <a:lnTo>
                      <a:pt x="566" y="198"/>
                    </a:lnTo>
                    <a:lnTo>
                      <a:pt x="562" y="208"/>
                    </a:lnTo>
                    <a:lnTo>
                      <a:pt x="559" y="215"/>
                    </a:lnTo>
                    <a:lnTo>
                      <a:pt x="556" y="223"/>
                    </a:lnTo>
                    <a:lnTo>
                      <a:pt x="555" y="231"/>
                    </a:lnTo>
                    <a:lnTo>
                      <a:pt x="561" y="242"/>
                    </a:lnTo>
                    <a:lnTo>
                      <a:pt x="570" y="250"/>
                    </a:lnTo>
                    <a:lnTo>
                      <a:pt x="580" y="257"/>
                    </a:lnTo>
                    <a:lnTo>
                      <a:pt x="585" y="260"/>
                    </a:lnTo>
                    <a:lnTo>
                      <a:pt x="592" y="264"/>
                    </a:lnTo>
                    <a:lnTo>
                      <a:pt x="599" y="263"/>
                    </a:lnTo>
                    <a:lnTo>
                      <a:pt x="602" y="261"/>
                    </a:lnTo>
                    <a:lnTo>
                      <a:pt x="604" y="260"/>
                    </a:lnTo>
                    <a:lnTo>
                      <a:pt x="607" y="259"/>
                    </a:lnTo>
                    <a:lnTo>
                      <a:pt x="610" y="257"/>
                    </a:lnTo>
                    <a:lnTo>
                      <a:pt x="611" y="254"/>
                    </a:lnTo>
                    <a:lnTo>
                      <a:pt x="612" y="252"/>
                    </a:lnTo>
                    <a:lnTo>
                      <a:pt x="612" y="250"/>
                    </a:lnTo>
                    <a:lnTo>
                      <a:pt x="611" y="242"/>
                    </a:lnTo>
                    <a:lnTo>
                      <a:pt x="612" y="236"/>
                    </a:lnTo>
                    <a:lnTo>
                      <a:pt x="614" y="234"/>
                    </a:lnTo>
                    <a:lnTo>
                      <a:pt x="620" y="232"/>
                    </a:lnTo>
                    <a:lnTo>
                      <a:pt x="626" y="231"/>
                    </a:lnTo>
                    <a:lnTo>
                      <a:pt x="634" y="231"/>
                    </a:lnTo>
                    <a:lnTo>
                      <a:pt x="629" y="253"/>
                    </a:lnTo>
                    <a:lnTo>
                      <a:pt x="626" y="277"/>
                    </a:lnTo>
                    <a:lnTo>
                      <a:pt x="620" y="300"/>
                    </a:lnTo>
                    <a:lnTo>
                      <a:pt x="613" y="321"/>
                    </a:lnTo>
                    <a:lnTo>
                      <a:pt x="607" y="328"/>
                    </a:lnTo>
                    <a:lnTo>
                      <a:pt x="602" y="331"/>
                    </a:lnTo>
                    <a:lnTo>
                      <a:pt x="595" y="332"/>
                    </a:lnTo>
                    <a:lnTo>
                      <a:pt x="588" y="335"/>
                    </a:lnTo>
                    <a:lnTo>
                      <a:pt x="581" y="338"/>
                    </a:lnTo>
                    <a:lnTo>
                      <a:pt x="569" y="351"/>
                    </a:lnTo>
                    <a:lnTo>
                      <a:pt x="559" y="368"/>
                    </a:lnTo>
                    <a:lnTo>
                      <a:pt x="551" y="386"/>
                    </a:lnTo>
                    <a:lnTo>
                      <a:pt x="544" y="402"/>
                    </a:lnTo>
                    <a:lnTo>
                      <a:pt x="538" y="415"/>
                    </a:lnTo>
                    <a:lnTo>
                      <a:pt x="531" y="430"/>
                    </a:lnTo>
                    <a:lnTo>
                      <a:pt x="523" y="442"/>
                    </a:lnTo>
                    <a:lnTo>
                      <a:pt x="514" y="455"/>
                    </a:lnTo>
                    <a:lnTo>
                      <a:pt x="502" y="465"/>
                    </a:lnTo>
                    <a:lnTo>
                      <a:pt x="493" y="470"/>
                    </a:lnTo>
                    <a:lnTo>
                      <a:pt x="485" y="476"/>
                    </a:lnTo>
                    <a:lnTo>
                      <a:pt x="478" y="484"/>
                    </a:lnTo>
                    <a:lnTo>
                      <a:pt x="465" y="505"/>
                    </a:lnTo>
                    <a:lnTo>
                      <a:pt x="452" y="526"/>
                    </a:lnTo>
                    <a:lnTo>
                      <a:pt x="443" y="536"/>
                    </a:lnTo>
                    <a:lnTo>
                      <a:pt x="434" y="547"/>
                    </a:lnTo>
                    <a:lnTo>
                      <a:pt x="425" y="562"/>
                    </a:lnTo>
                    <a:lnTo>
                      <a:pt x="413" y="576"/>
                    </a:lnTo>
                    <a:lnTo>
                      <a:pt x="403" y="586"/>
                    </a:lnTo>
                    <a:lnTo>
                      <a:pt x="390" y="593"/>
                    </a:lnTo>
                    <a:lnTo>
                      <a:pt x="377" y="597"/>
                    </a:lnTo>
                    <a:lnTo>
                      <a:pt x="365" y="600"/>
                    </a:lnTo>
                    <a:lnTo>
                      <a:pt x="356" y="603"/>
                    </a:lnTo>
                    <a:lnTo>
                      <a:pt x="348" y="607"/>
                    </a:lnTo>
                    <a:lnTo>
                      <a:pt x="341" y="615"/>
                    </a:lnTo>
                    <a:lnTo>
                      <a:pt x="335" y="620"/>
                    </a:lnTo>
                    <a:lnTo>
                      <a:pt x="330" y="620"/>
                    </a:lnTo>
                    <a:lnTo>
                      <a:pt x="324" y="619"/>
                    </a:lnTo>
                    <a:lnTo>
                      <a:pt x="318" y="619"/>
                    </a:lnTo>
                    <a:lnTo>
                      <a:pt x="313" y="620"/>
                    </a:lnTo>
                    <a:lnTo>
                      <a:pt x="311" y="622"/>
                    </a:lnTo>
                    <a:lnTo>
                      <a:pt x="310" y="623"/>
                    </a:lnTo>
                    <a:lnTo>
                      <a:pt x="309" y="626"/>
                    </a:lnTo>
                    <a:lnTo>
                      <a:pt x="308" y="628"/>
                    </a:lnTo>
                    <a:lnTo>
                      <a:pt x="306" y="629"/>
                    </a:lnTo>
                    <a:lnTo>
                      <a:pt x="305" y="630"/>
                    </a:lnTo>
                    <a:lnTo>
                      <a:pt x="304" y="632"/>
                    </a:lnTo>
                    <a:lnTo>
                      <a:pt x="302" y="632"/>
                    </a:lnTo>
                    <a:lnTo>
                      <a:pt x="300" y="630"/>
                    </a:lnTo>
                    <a:lnTo>
                      <a:pt x="295" y="629"/>
                    </a:lnTo>
                    <a:lnTo>
                      <a:pt x="283" y="625"/>
                    </a:lnTo>
                    <a:lnTo>
                      <a:pt x="271" y="621"/>
                    </a:lnTo>
                    <a:lnTo>
                      <a:pt x="257" y="621"/>
                    </a:lnTo>
                    <a:lnTo>
                      <a:pt x="249" y="621"/>
                    </a:lnTo>
                    <a:lnTo>
                      <a:pt x="240" y="619"/>
                    </a:lnTo>
                    <a:lnTo>
                      <a:pt x="232" y="618"/>
                    </a:lnTo>
                    <a:lnTo>
                      <a:pt x="224" y="619"/>
                    </a:lnTo>
                    <a:lnTo>
                      <a:pt x="222" y="621"/>
                    </a:lnTo>
                    <a:lnTo>
                      <a:pt x="220" y="623"/>
                    </a:lnTo>
                    <a:lnTo>
                      <a:pt x="219" y="626"/>
                    </a:lnTo>
                    <a:lnTo>
                      <a:pt x="216" y="628"/>
                    </a:lnTo>
                    <a:lnTo>
                      <a:pt x="215" y="630"/>
                    </a:lnTo>
                    <a:lnTo>
                      <a:pt x="212" y="632"/>
                    </a:lnTo>
                    <a:lnTo>
                      <a:pt x="208" y="633"/>
                    </a:lnTo>
                    <a:lnTo>
                      <a:pt x="205" y="634"/>
                    </a:lnTo>
                    <a:lnTo>
                      <a:pt x="201" y="634"/>
                    </a:lnTo>
                    <a:lnTo>
                      <a:pt x="198" y="635"/>
                    </a:lnTo>
                    <a:lnTo>
                      <a:pt x="194" y="636"/>
                    </a:lnTo>
                    <a:lnTo>
                      <a:pt x="192" y="637"/>
                    </a:lnTo>
                    <a:lnTo>
                      <a:pt x="188" y="639"/>
                    </a:lnTo>
                    <a:lnTo>
                      <a:pt x="186" y="637"/>
                    </a:lnTo>
                    <a:lnTo>
                      <a:pt x="183" y="637"/>
                    </a:lnTo>
                    <a:lnTo>
                      <a:pt x="179" y="636"/>
                    </a:lnTo>
                    <a:lnTo>
                      <a:pt x="176" y="636"/>
                    </a:lnTo>
                    <a:lnTo>
                      <a:pt x="172" y="636"/>
                    </a:lnTo>
                    <a:lnTo>
                      <a:pt x="163" y="640"/>
                    </a:lnTo>
                    <a:lnTo>
                      <a:pt x="155" y="644"/>
                    </a:lnTo>
                    <a:lnTo>
                      <a:pt x="147" y="648"/>
                    </a:lnTo>
                    <a:lnTo>
                      <a:pt x="137" y="649"/>
                    </a:lnTo>
                    <a:lnTo>
                      <a:pt x="128" y="646"/>
                    </a:lnTo>
                    <a:lnTo>
                      <a:pt x="119" y="640"/>
                    </a:lnTo>
                    <a:lnTo>
                      <a:pt x="112" y="633"/>
                    </a:lnTo>
                    <a:lnTo>
                      <a:pt x="109" y="630"/>
                    </a:lnTo>
                    <a:lnTo>
                      <a:pt x="106" y="627"/>
                    </a:lnTo>
                    <a:lnTo>
                      <a:pt x="103" y="625"/>
                    </a:lnTo>
                    <a:lnTo>
                      <a:pt x="99" y="622"/>
                    </a:lnTo>
                    <a:lnTo>
                      <a:pt x="96" y="621"/>
                    </a:lnTo>
                    <a:lnTo>
                      <a:pt x="91" y="623"/>
                    </a:lnTo>
                    <a:lnTo>
                      <a:pt x="90" y="627"/>
                    </a:lnTo>
                    <a:lnTo>
                      <a:pt x="91" y="633"/>
                    </a:lnTo>
                    <a:lnTo>
                      <a:pt x="94" y="639"/>
                    </a:lnTo>
                    <a:lnTo>
                      <a:pt x="96" y="642"/>
                    </a:lnTo>
                    <a:lnTo>
                      <a:pt x="92" y="641"/>
                    </a:lnTo>
                    <a:lnTo>
                      <a:pt x="89" y="639"/>
                    </a:lnTo>
                    <a:lnTo>
                      <a:pt x="85" y="636"/>
                    </a:lnTo>
                    <a:lnTo>
                      <a:pt x="82" y="634"/>
                    </a:lnTo>
                    <a:lnTo>
                      <a:pt x="80" y="632"/>
                    </a:lnTo>
                    <a:lnTo>
                      <a:pt x="78" y="628"/>
                    </a:lnTo>
                    <a:lnTo>
                      <a:pt x="77" y="623"/>
                    </a:lnTo>
                    <a:lnTo>
                      <a:pt x="78" y="614"/>
                    </a:lnTo>
                    <a:lnTo>
                      <a:pt x="77" y="604"/>
                    </a:lnTo>
                    <a:lnTo>
                      <a:pt x="74" y="599"/>
                    </a:lnTo>
                    <a:lnTo>
                      <a:pt x="69" y="594"/>
                    </a:lnTo>
                    <a:lnTo>
                      <a:pt x="67" y="590"/>
                    </a:lnTo>
                    <a:lnTo>
                      <a:pt x="66" y="584"/>
                    </a:lnTo>
                    <a:lnTo>
                      <a:pt x="66" y="575"/>
                    </a:lnTo>
                    <a:lnTo>
                      <a:pt x="63" y="567"/>
                    </a:lnTo>
                    <a:lnTo>
                      <a:pt x="58" y="558"/>
                    </a:lnTo>
                    <a:lnTo>
                      <a:pt x="62" y="554"/>
                    </a:lnTo>
                    <a:lnTo>
                      <a:pt x="67" y="550"/>
                    </a:lnTo>
                    <a:lnTo>
                      <a:pt x="70" y="547"/>
                    </a:lnTo>
                    <a:lnTo>
                      <a:pt x="72" y="542"/>
                    </a:lnTo>
                    <a:lnTo>
                      <a:pt x="72" y="535"/>
                    </a:lnTo>
                    <a:lnTo>
                      <a:pt x="69" y="524"/>
                    </a:lnTo>
                    <a:lnTo>
                      <a:pt x="70" y="512"/>
                    </a:lnTo>
                    <a:lnTo>
                      <a:pt x="72" y="502"/>
                    </a:lnTo>
                    <a:lnTo>
                      <a:pt x="72" y="491"/>
                    </a:lnTo>
                    <a:lnTo>
                      <a:pt x="67" y="481"/>
                    </a:lnTo>
                    <a:lnTo>
                      <a:pt x="60" y="473"/>
                    </a:lnTo>
                    <a:lnTo>
                      <a:pt x="51" y="465"/>
                    </a:lnTo>
                    <a:lnTo>
                      <a:pt x="44" y="456"/>
                    </a:lnTo>
                    <a:lnTo>
                      <a:pt x="37" y="442"/>
                    </a:lnTo>
                    <a:lnTo>
                      <a:pt x="32" y="429"/>
                    </a:lnTo>
                    <a:lnTo>
                      <a:pt x="29" y="413"/>
                    </a:lnTo>
                    <a:lnTo>
                      <a:pt x="26" y="396"/>
                    </a:lnTo>
                    <a:lnTo>
                      <a:pt x="25" y="377"/>
                    </a:lnTo>
                    <a:lnTo>
                      <a:pt x="23" y="359"/>
                    </a:lnTo>
                    <a:lnTo>
                      <a:pt x="18" y="342"/>
                    </a:lnTo>
                    <a:lnTo>
                      <a:pt x="17" y="339"/>
                    </a:lnTo>
                    <a:lnTo>
                      <a:pt x="15" y="337"/>
                    </a:lnTo>
                    <a:lnTo>
                      <a:pt x="12" y="335"/>
                    </a:lnTo>
                    <a:lnTo>
                      <a:pt x="10" y="332"/>
                    </a:lnTo>
                    <a:lnTo>
                      <a:pt x="4" y="326"/>
                    </a:lnTo>
                    <a:lnTo>
                      <a:pt x="0" y="321"/>
                    </a:lnTo>
                    <a:lnTo>
                      <a:pt x="10" y="312"/>
                    </a:lnTo>
                    <a:lnTo>
                      <a:pt x="15" y="309"/>
                    </a:lnTo>
                    <a:lnTo>
                      <a:pt x="22" y="304"/>
                    </a:lnTo>
                    <a:lnTo>
                      <a:pt x="30" y="300"/>
                    </a:lnTo>
                    <a:lnTo>
                      <a:pt x="38" y="297"/>
                    </a:lnTo>
                    <a:lnTo>
                      <a:pt x="46" y="297"/>
                    </a:lnTo>
                    <a:lnTo>
                      <a:pt x="51" y="301"/>
                    </a:lnTo>
                    <a:lnTo>
                      <a:pt x="55" y="310"/>
                    </a:lnTo>
                    <a:lnTo>
                      <a:pt x="58" y="319"/>
                    </a:lnTo>
                    <a:lnTo>
                      <a:pt x="62" y="329"/>
                    </a:lnTo>
                    <a:lnTo>
                      <a:pt x="69" y="333"/>
                    </a:lnTo>
                    <a:lnTo>
                      <a:pt x="78" y="336"/>
                    </a:lnTo>
                    <a:lnTo>
                      <a:pt x="89" y="336"/>
                    </a:lnTo>
                    <a:lnTo>
                      <a:pt x="98" y="333"/>
                    </a:lnTo>
                    <a:lnTo>
                      <a:pt x="106" y="331"/>
                    </a:lnTo>
                    <a:lnTo>
                      <a:pt x="111" y="328"/>
                    </a:lnTo>
                    <a:lnTo>
                      <a:pt x="114" y="324"/>
                    </a:lnTo>
                    <a:lnTo>
                      <a:pt x="118" y="321"/>
                    </a:lnTo>
                    <a:lnTo>
                      <a:pt x="120" y="317"/>
                    </a:lnTo>
                    <a:lnTo>
                      <a:pt x="124" y="314"/>
                    </a:lnTo>
                    <a:lnTo>
                      <a:pt x="126" y="312"/>
                    </a:lnTo>
                    <a:lnTo>
                      <a:pt x="129" y="311"/>
                    </a:lnTo>
                    <a:lnTo>
                      <a:pt x="132" y="310"/>
                    </a:lnTo>
                    <a:lnTo>
                      <a:pt x="135" y="310"/>
                    </a:lnTo>
                    <a:lnTo>
                      <a:pt x="137" y="309"/>
                    </a:lnTo>
                    <a:lnTo>
                      <a:pt x="140" y="308"/>
                    </a:lnTo>
                    <a:lnTo>
                      <a:pt x="141" y="307"/>
                    </a:lnTo>
                    <a:lnTo>
                      <a:pt x="147" y="178"/>
                    </a:lnTo>
                    <a:lnTo>
                      <a:pt x="149" y="143"/>
                    </a:lnTo>
                    <a:lnTo>
                      <a:pt x="161" y="149"/>
                    </a:lnTo>
                    <a:lnTo>
                      <a:pt x="172" y="157"/>
                    </a:lnTo>
                    <a:lnTo>
                      <a:pt x="184" y="167"/>
                    </a:lnTo>
                    <a:lnTo>
                      <a:pt x="192" y="179"/>
                    </a:lnTo>
                    <a:lnTo>
                      <a:pt x="197" y="192"/>
                    </a:lnTo>
                    <a:lnTo>
                      <a:pt x="197" y="206"/>
                    </a:lnTo>
                    <a:lnTo>
                      <a:pt x="194" y="212"/>
                    </a:lnTo>
                    <a:lnTo>
                      <a:pt x="192" y="219"/>
                    </a:lnTo>
                    <a:lnTo>
                      <a:pt x="188" y="225"/>
                    </a:lnTo>
                    <a:lnTo>
                      <a:pt x="187" y="232"/>
                    </a:lnTo>
                    <a:lnTo>
                      <a:pt x="190" y="237"/>
                    </a:lnTo>
                    <a:lnTo>
                      <a:pt x="194" y="238"/>
                    </a:lnTo>
                    <a:lnTo>
                      <a:pt x="201" y="237"/>
                    </a:lnTo>
                    <a:lnTo>
                      <a:pt x="207" y="236"/>
                    </a:lnTo>
                    <a:lnTo>
                      <a:pt x="213" y="236"/>
                    </a:lnTo>
                    <a:lnTo>
                      <a:pt x="214" y="236"/>
                    </a:lnTo>
                    <a:lnTo>
                      <a:pt x="217" y="236"/>
                    </a:lnTo>
                    <a:lnTo>
                      <a:pt x="220" y="236"/>
                    </a:lnTo>
                    <a:lnTo>
                      <a:pt x="222" y="237"/>
                    </a:lnTo>
                    <a:lnTo>
                      <a:pt x="224" y="236"/>
                    </a:lnTo>
                    <a:lnTo>
                      <a:pt x="227" y="235"/>
                    </a:lnTo>
                    <a:lnTo>
                      <a:pt x="228" y="234"/>
                    </a:lnTo>
                    <a:lnTo>
                      <a:pt x="229" y="230"/>
                    </a:lnTo>
                    <a:lnTo>
                      <a:pt x="231" y="228"/>
                    </a:lnTo>
                    <a:lnTo>
                      <a:pt x="232" y="228"/>
                    </a:lnTo>
                    <a:lnTo>
                      <a:pt x="234" y="228"/>
                    </a:lnTo>
                    <a:lnTo>
                      <a:pt x="236" y="229"/>
                    </a:lnTo>
                    <a:lnTo>
                      <a:pt x="237" y="230"/>
                    </a:lnTo>
                    <a:lnTo>
                      <a:pt x="238" y="230"/>
                    </a:lnTo>
                    <a:lnTo>
                      <a:pt x="239" y="230"/>
                    </a:lnTo>
                    <a:lnTo>
                      <a:pt x="240" y="229"/>
                    </a:lnTo>
                    <a:lnTo>
                      <a:pt x="242" y="224"/>
                    </a:lnTo>
                    <a:lnTo>
                      <a:pt x="244" y="220"/>
                    </a:lnTo>
                    <a:lnTo>
                      <a:pt x="245" y="215"/>
                    </a:lnTo>
                    <a:lnTo>
                      <a:pt x="249" y="212"/>
                    </a:lnTo>
                    <a:lnTo>
                      <a:pt x="251" y="208"/>
                    </a:lnTo>
                    <a:lnTo>
                      <a:pt x="254" y="206"/>
                    </a:lnTo>
                    <a:lnTo>
                      <a:pt x="259" y="203"/>
                    </a:lnTo>
                    <a:lnTo>
                      <a:pt x="262" y="201"/>
                    </a:lnTo>
                    <a:lnTo>
                      <a:pt x="264" y="199"/>
                    </a:lnTo>
                    <a:lnTo>
                      <a:pt x="264" y="198"/>
                    </a:lnTo>
                    <a:lnTo>
                      <a:pt x="264" y="196"/>
                    </a:lnTo>
                    <a:lnTo>
                      <a:pt x="262" y="194"/>
                    </a:lnTo>
                    <a:lnTo>
                      <a:pt x="261" y="193"/>
                    </a:lnTo>
                    <a:lnTo>
                      <a:pt x="261" y="188"/>
                    </a:lnTo>
                    <a:lnTo>
                      <a:pt x="261" y="185"/>
                    </a:lnTo>
                    <a:lnTo>
                      <a:pt x="264" y="180"/>
                    </a:lnTo>
                    <a:lnTo>
                      <a:pt x="266" y="178"/>
                    </a:lnTo>
                    <a:lnTo>
                      <a:pt x="275" y="170"/>
                    </a:lnTo>
                    <a:lnTo>
                      <a:pt x="286" y="165"/>
                    </a:lnTo>
                    <a:lnTo>
                      <a:pt x="297" y="163"/>
                    </a:lnTo>
                    <a:lnTo>
                      <a:pt x="309" y="166"/>
                    </a:lnTo>
                    <a:lnTo>
                      <a:pt x="310" y="167"/>
                    </a:lnTo>
                    <a:lnTo>
                      <a:pt x="311" y="169"/>
                    </a:lnTo>
                    <a:lnTo>
                      <a:pt x="311" y="171"/>
                    </a:lnTo>
                    <a:lnTo>
                      <a:pt x="312" y="172"/>
                    </a:lnTo>
                    <a:lnTo>
                      <a:pt x="313" y="174"/>
                    </a:lnTo>
                    <a:lnTo>
                      <a:pt x="315" y="177"/>
                    </a:lnTo>
                    <a:lnTo>
                      <a:pt x="318" y="178"/>
                    </a:lnTo>
                    <a:lnTo>
                      <a:pt x="331" y="181"/>
                    </a:lnTo>
                    <a:lnTo>
                      <a:pt x="342" y="180"/>
                    </a:lnTo>
                    <a:lnTo>
                      <a:pt x="353" y="176"/>
                    </a:lnTo>
                    <a:lnTo>
                      <a:pt x="364" y="170"/>
                    </a:lnTo>
                    <a:lnTo>
                      <a:pt x="369" y="169"/>
                    </a:lnTo>
                    <a:lnTo>
                      <a:pt x="372" y="166"/>
                    </a:lnTo>
                    <a:lnTo>
                      <a:pt x="377" y="166"/>
                    </a:lnTo>
                    <a:lnTo>
                      <a:pt x="381" y="166"/>
                    </a:lnTo>
                    <a:lnTo>
                      <a:pt x="391" y="138"/>
                    </a:lnTo>
                    <a:lnTo>
                      <a:pt x="398" y="126"/>
                    </a:lnTo>
                    <a:lnTo>
                      <a:pt x="408" y="116"/>
                    </a:lnTo>
                    <a:lnTo>
                      <a:pt x="419" y="106"/>
                    </a:lnTo>
                    <a:lnTo>
                      <a:pt x="427" y="94"/>
                    </a:lnTo>
                    <a:lnTo>
                      <a:pt x="434" y="82"/>
                    </a:lnTo>
                    <a:lnTo>
                      <a:pt x="441" y="69"/>
                    </a:lnTo>
                    <a:lnTo>
                      <a:pt x="450" y="57"/>
                    </a:lnTo>
                    <a:lnTo>
                      <a:pt x="458" y="51"/>
                    </a:lnTo>
                    <a:lnTo>
                      <a:pt x="466" y="47"/>
                    </a:lnTo>
                    <a:lnTo>
                      <a:pt x="475" y="42"/>
                    </a:lnTo>
                    <a:lnTo>
                      <a:pt x="482" y="34"/>
                    </a:lnTo>
                    <a:lnTo>
                      <a:pt x="486" y="28"/>
                    </a:lnTo>
                    <a:lnTo>
                      <a:pt x="489" y="24"/>
                    </a:lnTo>
                    <a:lnTo>
                      <a:pt x="494" y="21"/>
                    </a:lnTo>
                    <a:lnTo>
                      <a:pt x="501" y="19"/>
                    </a:lnTo>
                    <a:lnTo>
                      <a:pt x="508" y="15"/>
                    </a:lnTo>
                    <a:lnTo>
                      <a:pt x="512" y="12"/>
                    </a:lnTo>
                    <a:lnTo>
                      <a:pt x="517" y="8"/>
                    </a:lnTo>
                    <a:lnTo>
                      <a:pt x="523" y="4"/>
                    </a:lnTo>
                    <a:lnTo>
                      <a:pt x="53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5" name="Freeform 1637"/>
              <p:cNvSpPr>
                <a:spLocks/>
              </p:cNvSpPr>
              <p:nvPr/>
            </p:nvSpPr>
            <p:spPr bwMode="auto">
              <a:xfrm>
                <a:off x="4970463" y="3940176"/>
                <a:ext cx="341313" cy="677863"/>
              </a:xfrm>
              <a:custGeom>
                <a:avLst/>
                <a:gdLst>
                  <a:gd name="T0" fmla="*/ 426 w 430"/>
                  <a:gd name="T1" fmla="*/ 69 h 852"/>
                  <a:gd name="T2" fmla="*/ 419 w 430"/>
                  <a:gd name="T3" fmla="*/ 149 h 852"/>
                  <a:gd name="T4" fmla="*/ 430 w 430"/>
                  <a:gd name="T5" fmla="*/ 241 h 852"/>
                  <a:gd name="T6" fmla="*/ 408 w 430"/>
                  <a:gd name="T7" fmla="*/ 293 h 852"/>
                  <a:gd name="T8" fmla="*/ 367 w 430"/>
                  <a:gd name="T9" fmla="*/ 343 h 852"/>
                  <a:gd name="T10" fmla="*/ 321 w 430"/>
                  <a:gd name="T11" fmla="*/ 369 h 852"/>
                  <a:gd name="T12" fmla="*/ 280 w 430"/>
                  <a:gd name="T13" fmla="*/ 394 h 852"/>
                  <a:gd name="T14" fmla="*/ 195 w 430"/>
                  <a:gd name="T15" fmla="*/ 479 h 852"/>
                  <a:gd name="T16" fmla="*/ 159 w 430"/>
                  <a:gd name="T17" fmla="*/ 540 h 852"/>
                  <a:gd name="T18" fmla="*/ 174 w 430"/>
                  <a:gd name="T19" fmla="*/ 561 h 852"/>
                  <a:gd name="T20" fmla="*/ 185 w 430"/>
                  <a:gd name="T21" fmla="*/ 623 h 852"/>
                  <a:gd name="T22" fmla="*/ 174 w 430"/>
                  <a:gd name="T23" fmla="*/ 700 h 852"/>
                  <a:gd name="T24" fmla="*/ 113 w 430"/>
                  <a:gd name="T25" fmla="*/ 786 h 852"/>
                  <a:gd name="T26" fmla="*/ 65 w 430"/>
                  <a:gd name="T27" fmla="*/ 826 h 852"/>
                  <a:gd name="T28" fmla="*/ 66 w 430"/>
                  <a:gd name="T29" fmla="*/ 852 h 852"/>
                  <a:gd name="T30" fmla="*/ 49 w 430"/>
                  <a:gd name="T31" fmla="*/ 851 h 852"/>
                  <a:gd name="T32" fmla="*/ 40 w 430"/>
                  <a:gd name="T33" fmla="*/ 818 h 852"/>
                  <a:gd name="T34" fmla="*/ 31 w 430"/>
                  <a:gd name="T35" fmla="*/ 805 h 852"/>
                  <a:gd name="T36" fmla="*/ 48 w 430"/>
                  <a:gd name="T37" fmla="*/ 751 h 852"/>
                  <a:gd name="T38" fmla="*/ 49 w 430"/>
                  <a:gd name="T39" fmla="*/ 657 h 852"/>
                  <a:gd name="T40" fmla="*/ 65 w 430"/>
                  <a:gd name="T41" fmla="*/ 577 h 852"/>
                  <a:gd name="T42" fmla="*/ 67 w 430"/>
                  <a:gd name="T43" fmla="*/ 568 h 852"/>
                  <a:gd name="T44" fmla="*/ 67 w 430"/>
                  <a:gd name="T45" fmla="*/ 554 h 852"/>
                  <a:gd name="T46" fmla="*/ 76 w 430"/>
                  <a:gd name="T47" fmla="*/ 550 h 852"/>
                  <a:gd name="T48" fmla="*/ 97 w 430"/>
                  <a:gd name="T49" fmla="*/ 516 h 852"/>
                  <a:gd name="T50" fmla="*/ 97 w 430"/>
                  <a:gd name="T51" fmla="*/ 503 h 852"/>
                  <a:gd name="T52" fmla="*/ 92 w 430"/>
                  <a:gd name="T53" fmla="*/ 481 h 852"/>
                  <a:gd name="T54" fmla="*/ 98 w 430"/>
                  <a:gd name="T55" fmla="*/ 458 h 852"/>
                  <a:gd name="T56" fmla="*/ 104 w 430"/>
                  <a:gd name="T57" fmla="*/ 427 h 852"/>
                  <a:gd name="T58" fmla="*/ 112 w 430"/>
                  <a:gd name="T59" fmla="*/ 413 h 852"/>
                  <a:gd name="T60" fmla="*/ 111 w 430"/>
                  <a:gd name="T61" fmla="*/ 357 h 852"/>
                  <a:gd name="T62" fmla="*/ 95 w 430"/>
                  <a:gd name="T63" fmla="*/ 323 h 852"/>
                  <a:gd name="T64" fmla="*/ 58 w 430"/>
                  <a:gd name="T65" fmla="*/ 309 h 852"/>
                  <a:gd name="T66" fmla="*/ 17 w 430"/>
                  <a:gd name="T67" fmla="*/ 294 h 852"/>
                  <a:gd name="T68" fmla="*/ 1 w 430"/>
                  <a:gd name="T69" fmla="*/ 255 h 852"/>
                  <a:gd name="T70" fmla="*/ 77 w 430"/>
                  <a:gd name="T71" fmla="*/ 213 h 852"/>
                  <a:gd name="T72" fmla="*/ 135 w 430"/>
                  <a:gd name="T73" fmla="*/ 204 h 852"/>
                  <a:gd name="T74" fmla="*/ 170 w 430"/>
                  <a:gd name="T75" fmla="*/ 213 h 852"/>
                  <a:gd name="T76" fmla="*/ 176 w 430"/>
                  <a:gd name="T77" fmla="*/ 255 h 852"/>
                  <a:gd name="T78" fmla="*/ 170 w 430"/>
                  <a:gd name="T79" fmla="*/ 286 h 852"/>
                  <a:gd name="T80" fmla="*/ 186 w 430"/>
                  <a:gd name="T81" fmla="*/ 322 h 852"/>
                  <a:gd name="T82" fmla="*/ 200 w 430"/>
                  <a:gd name="T83" fmla="*/ 337 h 852"/>
                  <a:gd name="T84" fmla="*/ 208 w 430"/>
                  <a:gd name="T85" fmla="*/ 349 h 852"/>
                  <a:gd name="T86" fmla="*/ 213 w 430"/>
                  <a:gd name="T87" fmla="*/ 308 h 852"/>
                  <a:gd name="T88" fmla="*/ 229 w 430"/>
                  <a:gd name="T89" fmla="*/ 264 h 852"/>
                  <a:gd name="T90" fmla="*/ 233 w 430"/>
                  <a:gd name="T91" fmla="*/ 207 h 852"/>
                  <a:gd name="T92" fmla="*/ 200 w 430"/>
                  <a:gd name="T93" fmla="*/ 164 h 852"/>
                  <a:gd name="T94" fmla="*/ 202 w 430"/>
                  <a:gd name="T95" fmla="*/ 99 h 852"/>
                  <a:gd name="T96" fmla="*/ 207 w 430"/>
                  <a:gd name="T97" fmla="*/ 58 h 852"/>
                  <a:gd name="T98" fmla="*/ 233 w 430"/>
                  <a:gd name="T99" fmla="*/ 48 h 852"/>
                  <a:gd name="T100" fmla="*/ 275 w 430"/>
                  <a:gd name="T101" fmla="*/ 63 h 852"/>
                  <a:gd name="T102" fmla="*/ 288 w 430"/>
                  <a:gd name="T103" fmla="*/ 53 h 852"/>
                  <a:gd name="T104" fmla="*/ 305 w 430"/>
                  <a:gd name="T105" fmla="*/ 54 h 852"/>
                  <a:gd name="T106" fmla="*/ 331 w 430"/>
                  <a:gd name="T107" fmla="*/ 43 h 852"/>
                  <a:gd name="T108" fmla="*/ 332 w 430"/>
                  <a:gd name="T109" fmla="*/ 32 h 852"/>
                  <a:gd name="T110" fmla="*/ 357 w 430"/>
                  <a:gd name="T111" fmla="*/ 29 h 852"/>
                  <a:gd name="T112" fmla="*/ 422 w 430"/>
                  <a:gd name="T113" fmla="*/ 0 h 8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0"/>
                  <a:gd name="T172" fmla="*/ 0 h 852"/>
                  <a:gd name="T173" fmla="*/ 430 w 430"/>
                  <a:gd name="T174" fmla="*/ 852 h 8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0" h="852">
                    <a:moveTo>
                      <a:pt x="422" y="0"/>
                    </a:moveTo>
                    <a:lnTo>
                      <a:pt x="427" y="13"/>
                    </a:lnTo>
                    <a:lnTo>
                      <a:pt x="428" y="29"/>
                    </a:lnTo>
                    <a:lnTo>
                      <a:pt x="427" y="44"/>
                    </a:lnTo>
                    <a:lnTo>
                      <a:pt x="428" y="58"/>
                    </a:lnTo>
                    <a:lnTo>
                      <a:pt x="426" y="69"/>
                    </a:lnTo>
                    <a:lnTo>
                      <a:pt x="422" y="81"/>
                    </a:lnTo>
                    <a:lnTo>
                      <a:pt x="419" y="92"/>
                    </a:lnTo>
                    <a:lnTo>
                      <a:pt x="420" y="106"/>
                    </a:lnTo>
                    <a:lnTo>
                      <a:pt x="422" y="120"/>
                    </a:lnTo>
                    <a:lnTo>
                      <a:pt x="421" y="134"/>
                    </a:lnTo>
                    <a:lnTo>
                      <a:pt x="419" y="149"/>
                    </a:lnTo>
                    <a:lnTo>
                      <a:pt x="416" y="162"/>
                    </a:lnTo>
                    <a:lnTo>
                      <a:pt x="417" y="177"/>
                    </a:lnTo>
                    <a:lnTo>
                      <a:pt x="421" y="195"/>
                    </a:lnTo>
                    <a:lnTo>
                      <a:pt x="426" y="212"/>
                    </a:lnTo>
                    <a:lnTo>
                      <a:pt x="430" y="229"/>
                    </a:lnTo>
                    <a:lnTo>
                      <a:pt x="430" y="241"/>
                    </a:lnTo>
                    <a:lnTo>
                      <a:pt x="427" y="251"/>
                    </a:lnTo>
                    <a:lnTo>
                      <a:pt x="422" y="262"/>
                    </a:lnTo>
                    <a:lnTo>
                      <a:pt x="420" y="268"/>
                    </a:lnTo>
                    <a:lnTo>
                      <a:pt x="416" y="277"/>
                    </a:lnTo>
                    <a:lnTo>
                      <a:pt x="413" y="286"/>
                    </a:lnTo>
                    <a:lnTo>
                      <a:pt x="408" y="293"/>
                    </a:lnTo>
                    <a:lnTo>
                      <a:pt x="402" y="297"/>
                    </a:lnTo>
                    <a:lnTo>
                      <a:pt x="395" y="301"/>
                    </a:lnTo>
                    <a:lnTo>
                      <a:pt x="391" y="307"/>
                    </a:lnTo>
                    <a:lnTo>
                      <a:pt x="386" y="315"/>
                    </a:lnTo>
                    <a:lnTo>
                      <a:pt x="383" y="322"/>
                    </a:lnTo>
                    <a:lnTo>
                      <a:pt x="367" y="343"/>
                    </a:lnTo>
                    <a:lnTo>
                      <a:pt x="348" y="359"/>
                    </a:lnTo>
                    <a:lnTo>
                      <a:pt x="339" y="365"/>
                    </a:lnTo>
                    <a:lnTo>
                      <a:pt x="328" y="369"/>
                    </a:lnTo>
                    <a:lnTo>
                      <a:pt x="326" y="369"/>
                    </a:lnTo>
                    <a:lnTo>
                      <a:pt x="324" y="367"/>
                    </a:lnTo>
                    <a:lnTo>
                      <a:pt x="321" y="369"/>
                    </a:lnTo>
                    <a:lnTo>
                      <a:pt x="320" y="369"/>
                    </a:lnTo>
                    <a:lnTo>
                      <a:pt x="318" y="371"/>
                    </a:lnTo>
                    <a:lnTo>
                      <a:pt x="312" y="380"/>
                    </a:lnTo>
                    <a:lnTo>
                      <a:pt x="304" y="386"/>
                    </a:lnTo>
                    <a:lnTo>
                      <a:pt x="294" y="389"/>
                    </a:lnTo>
                    <a:lnTo>
                      <a:pt x="280" y="394"/>
                    </a:lnTo>
                    <a:lnTo>
                      <a:pt x="267" y="403"/>
                    </a:lnTo>
                    <a:lnTo>
                      <a:pt x="257" y="414"/>
                    </a:lnTo>
                    <a:lnTo>
                      <a:pt x="242" y="431"/>
                    </a:lnTo>
                    <a:lnTo>
                      <a:pt x="228" y="449"/>
                    </a:lnTo>
                    <a:lnTo>
                      <a:pt x="213" y="465"/>
                    </a:lnTo>
                    <a:lnTo>
                      <a:pt x="195" y="479"/>
                    </a:lnTo>
                    <a:lnTo>
                      <a:pt x="187" y="486"/>
                    </a:lnTo>
                    <a:lnTo>
                      <a:pt x="178" y="494"/>
                    </a:lnTo>
                    <a:lnTo>
                      <a:pt x="170" y="505"/>
                    </a:lnTo>
                    <a:lnTo>
                      <a:pt x="164" y="517"/>
                    </a:lnTo>
                    <a:lnTo>
                      <a:pt x="159" y="529"/>
                    </a:lnTo>
                    <a:lnTo>
                      <a:pt x="159" y="540"/>
                    </a:lnTo>
                    <a:lnTo>
                      <a:pt x="164" y="551"/>
                    </a:lnTo>
                    <a:lnTo>
                      <a:pt x="166" y="553"/>
                    </a:lnTo>
                    <a:lnTo>
                      <a:pt x="169" y="554"/>
                    </a:lnTo>
                    <a:lnTo>
                      <a:pt x="171" y="555"/>
                    </a:lnTo>
                    <a:lnTo>
                      <a:pt x="173" y="558"/>
                    </a:lnTo>
                    <a:lnTo>
                      <a:pt x="174" y="561"/>
                    </a:lnTo>
                    <a:lnTo>
                      <a:pt x="176" y="565"/>
                    </a:lnTo>
                    <a:lnTo>
                      <a:pt x="176" y="569"/>
                    </a:lnTo>
                    <a:lnTo>
                      <a:pt x="176" y="573"/>
                    </a:lnTo>
                    <a:lnTo>
                      <a:pt x="179" y="589"/>
                    </a:lnTo>
                    <a:lnTo>
                      <a:pt x="183" y="605"/>
                    </a:lnTo>
                    <a:lnTo>
                      <a:pt x="185" y="623"/>
                    </a:lnTo>
                    <a:lnTo>
                      <a:pt x="186" y="647"/>
                    </a:lnTo>
                    <a:lnTo>
                      <a:pt x="188" y="660"/>
                    </a:lnTo>
                    <a:lnTo>
                      <a:pt x="188" y="673"/>
                    </a:lnTo>
                    <a:lnTo>
                      <a:pt x="185" y="682"/>
                    </a:lnTo>
                    <a:lnTo>
                      <a:pt x="179" y="691"/>
                    </a:lnTo>
                    <a:lnTo>
                      <a:pt x="174" y="700"/>
                    </a:lnTo>
                    <a:lnTo>
                      <a:pt x="173" y="710"/>
                    </a:lnTo>
                    <a:lnTo>
                      <a:pt x="169" y="731"/>
                    </a:lnTo>
                    <a:lnTo>
                      <a:pt x="159" y="749"/>
                    </a:lnTo>
                    <a:lnTo>
                      <a:pt x="146" y="765"/>
                    </a:lnTo>
                    <a:lnTo>
                      <a:pt x="129" y="777"/>
                    </a:lnTo>
                    <a:lnTo>
                      <a:pt x="113" y="786"/>
                    </a:lnTo>
                    <a:lnTo>
                      <a:pt x="96" y="794"/>
                    </a:lnTo>
                    <a:lnTo>
                      <a:pt x="86" y="798"/>
                    </a:lnTo>
                    <a:lnTo>
                      <a:pt x="77" y="803"/>
                    </a:lnTo>
                    <a:lnTo>
                      <a:pt x="69" y="808"/>
                    </a:lnTo>
                    <a:lnTo>
                      <a:pt x="65" y="816"/>
                    </a:lnTo>
                    <a:lnTo>
                      <a:pt x="65" y="826"/>
                    </a:lnTo>
                    <a:lnTo>
                      <a:pt x="68" y="835"/>
                    </a:lnTo>
                    <a:lnTo>
                      <a:pt x="69" y="841"/>
                    </a:lnTo>
                    <a:lnTo>
                      <a:pt x="69" y="847"/>
                    </a:lnTo>
                    <a:lnTo>
                      <a:pt x="68" y="850"/>
                    </a:lnTo>
                    <a:lnTo>
                      <a:pt x="67" y="851"/>
                    </a:lnTo>
                    <a:lnTo>
                      <a:pt x="66" y="852"/>
                    </a:lnTo>
                    <a:lnTo>
                      <a:pt x="63" y="852"/>
                    </a:lnTo>
                    <a:lnTo>
                      <a:pt x="61" y="851"/>
                    </a:lnTo>
                    <a:lnTo>
                      <a:pt x="58" y="851"/>
                    </a:lnTo>
                    <a:lnTo>
                      <a:pt x="54" y="851"/>
                    </a:lnTo>
                    <a:lnTo>
                      <a:pt x="52" y="851"/>
                    </a:lnTo>
                    <a:lnTo>
                      <a:pt x="49" y="851"/>
                    </a:lnTo>
                    <a:lnTo>
                      <a:pt x="47" y="850"/>
                    </a:lnTo>
                    <a:lnTo>
                      <a:pt x="46" y="847"/>
                    </a:lnTo>
                    <a:lnTo>
                      <a:pt x="43" y="836"/>
                    </a:lnTo>
                    <a:lnTo>
                      <a:pt x="41" y="826"/>
                    </a:lnTo>
                    <a:lnTo>
                      <a:pt x="41" y="821"/>
                    </a:lnTo>
                    <a:lnTo>
                      <a:pt x="40" y="818"/>
                    </a:lnTo>
                    <a:lnTo>
                      <a:pt x="39" y="814"/>
                    </a:lnTo>
                    <a:lnTo>
                      <a:pt x="36" y="811"/>
                    </a:lnTo>
                    <a:lnTo>
                      <a:pt x="34" y="808"/>
                    </a:lnTo>
                    <a:lnTo>
                      <a:pt x="32" y="807"/>
                    </a:lnTo>
                    <a:lnTo>
                      <a:pt x="31" y="806"/>
                    </a:lnTo>
                    <a:lnTo>
                      <a:pt x="31" y="805"/>
                    </a:lnTo>
                    <a:lnTo>
                      <a:pt x="31" y="804"/>
                    </a:lnTo>
                    <a:lnTo>
                      <a:pt x="31" y="800"/>
                    </a:lnTo>
                    <a:lnTo>
                      <a:pt x="33" y="792"/>
                    </a:lnTo>
                    <a:lnTo>
                      <a:pt x="37" y="783"/>
                    </a:lnTo>
                    <a:lnTo>
                      <a:pt x="43" y="768"/>
                    </a:lnTo>
                    <a:lnTo>
                      <a:pt x="48" y="751"/>
                    </a:lnTo>
                    <a:lnTo>
                      <a:pt x="49" y="733"/>
                    </a:lnTo>
                    <a:lnTo>
                      <a:pt x="48" y="713"/>
                    </a:lnTo>
                    <a:lnTo>
                      <a:pt x="47" y="695"/>
                    </a:lnTo>
                    <a:lnTo>
                      <a:pt x="48" y="681"/>
                    </a:lnTo>
                    <a:lnTo>
                      <a:pt x="49" y="668"/>
                    </a:lnTo>
                    <a:lnTo>
                      <a:pt x="49" y="657"/>
                    </a:lnTo>
                    <a:lnTo>
                      <a:pt x="46" y="648"/>
                    </a:lnTo>
                    <a:lnTo>
                      <a:pt x="43" y="640"/>
                    </a:lnTo>
                    <a:lnTo>
                      <a:pt x="40" y="635"/>
                    </a:lnTo>
                    <a:lnTo>
                      <a:pt x="54" y="604"/>
                    </a:lnTo>
                    <a:lnTo>
                      <a:pt x="66" y="579"/>
                    </a:lnTo>
                    <a:lnTo>
                      <a:pt x="65" y="577"/>
                    </a:lnTo>
                    <a:lnTo>
                      <a:pt x="65" y="576"/>
                    </a:lnTo>
                    <a:lnTo>
                      <a:pt x="65" y="574"/>
                    </a:lnTo>
                    <a:lnTo>
                      <a:pt x="65" y="573"/>
                    </a:lnTo>
                    <a:lnTo>
                      <a:pt x="66" y="572"/>
                    </a:lnTo>
                    <a:lnTo>
                      <a:pt x="67" y="570"/>
                    </a:lnTo>
                    <a:lnTo>
                      <a:pt x="67" y="568"/>
                    </a:lnTo>
                    <a:lnTo>
                      <a:pt x="67" y="566"/>
                    </a:lnTo>
                    <a:lnTo>
                      <a:pt x="67" y="562"/>
                    </a:lnTo>
                    <a:lnTo>
                      <a:pt x="67" y="560"/>
                    </a:lnTo>
                    <a:lnTo>
                      <a:pt x="66" y="557"/>
                    </a:lnTo>
                    <a:lnTo>
                      <a:pt x="67" y="555"/>
                    </a:lnTo>
                    <a:lnTo>
                      <a:pt x="67" y="554"/>
                    </a:lnTo>
                    <a:lnTo>
                      <a:pt x="69" y="553"/>
                    </a:lnTo>
                    <a:lnTo>
                      <a:pt x="70" y="553"/>
                    </a:lnTo>
                    <a:lnTo>
                      <a:pt x="71" y="553"/>
                    </a:lnTo>
                    <a:lnTo>
                      <a:pt x="73" y="553"/>
                    </a:lnTo>
                    <a:lnTo>
                      <a:pt x="75" y="552"/>
                    </a:lnTo>
                    <a:lnTo>
                      <a:pt x="76" y="550"/>
                    </a:lnTo>
                    <a:lnTo>
                      <a:pt x="80" y="541"/>
                    </a:lnTo>
                    <a:lnTo>
                      <a:pt x="83" y="532"/>
                    </a:lnTo>
                    <a:lnTo>
                      <a:pt x="88" y="524"/>
                    </a:lnTo>
                    <a:lnTo>
                      <a:pt x="93" y="517"/>
                    </a:lnTo>
                    <a:lnTo>
                      <a:pt x="96" y="517"/>
                    </a:lnTo>
                    <a:lnTo>
                      <a:pt x="97" y="516"/>
                    </a:lnTo>
                    <a:lnTo>
                      <a:pt x="99" y="516"/>
                    </a:lnTo>
                    <a:lnTo>
                      <a:pt x="100" y="515"/>
                    </a:lnTo>
                    <a:lnTo>
                      <a:pt x="100" y="514"/>
                    </a:lnTo>
                    <a:lnTo>
                      <a:pt x="100" y="512"/>
                    </a:lnTo>
                    <a:lnTo>
                      <a:pt x="100" y="510"/>
                    </a:lnTo>
                    <a:lnTo>
                      <a:pt x="97" y="503"/>
                    </a:lnTo>
                    <a:lnTo>
                      <a:pt x="95" y="496"/>
                    </a:lnTo>
                    <a:lnTo>
                      <a:pt x="97" y="489"/>
                    </a:lnTo>
                    <a:lnTo>
                      <a:pt x="97" y="488"/>
                    </a:lnTo>
                    <a:lnTo>
                      <a:pt x="97" y="486"/>
                    </a:lnTo>
                    <a:lnTo>
                      <a:pt x="95" y="483"/>
                    </a:lnTo>
                    <a:lnTo>
                      <a:pt x="92" y="481"/>
                    </a:lnTo>
                    <a:lnTo>
                      <a:pt x="89" y="479"/>
                    </a:lnTo>
                    <a:lnTo>
                      <a:pt x="86" y="476"/>
                    </a:lnTo>
                    <a:lnTo>
                      <a:pt x="84" y="475"/>
                    </a:lnTo>
                    <a:lnTo>
                      <a:pt x="82" y="474"/>
                    </a:lnTo>
                    <a:lnTo>
                      <a:pt x="90" y="467"/>
                    </a:lnTo>
                    <a:lnTo>
                      <a:pt x="98" y="458"/>
                    </a:lnTo>
                    <a:lnTo>
                      <a:pt x="103" y="447"/>
                    </a:lnTo>
                    <a:lnTo>
                      <a:pt x="104" y="436"/>
                    </a:lnTo>
                    <a:lnTo>
                      <a:pt x="104" y="434"/>
                    </a:lnTo>
                    <a:lnTo>
                      <a:pt x="103" y="431"/>
                    </a:lnTo>
                    <a:lnTo>
                      <a:pt x="103" y="429"/>
                    </a:lnTo>
                    <a:lnTo>
                      <a:pt x="104" y="427"/>
                    </a:lnTo>
                    <a:lnTo>
                      <a:pt x="105" y="424"/>
                    </a:lnTo>
                    <a:lnTo>
                      <a:pt x="107" y="422"/>
                    </a:lnTo>
                    <a:lnTo>
                      <a:pt x="110" y="421"/>
                    </a:lnTo>
                    <a:lnTo>
                      <a:pt x="111" y="418"/>
                    </a:lnTo>
                    <a:lnTo>
                      <a:pt x="112" y="416"/>
                    </a:lnTo>
                    <a:lnTo>
                      <a:pt x="112" y="413"/>
                    </a:lnTo>
                    <a:lnTo>
                      <a:pt x="110" y="400"/>
                    </a:lnTo>
                    <a:lnTo>
                      <a:pt x="107" y="387"/>
                    </a:lnTo>
                    <a:lnTo>
                      <a:pt x="105" y="373"/>
                    </a:lnTo>
                    <a:lnTo>
                      <a:pt x="108" y="360"/>
                    </a:lnTo>
                    <a:lnTo>
                      <a:pt x="110" y="358"/>
                    </a:lnTo>
                    <a:lnTo>
                      <a:pt x="111" y="357"/>
                    </a:lnTo>
                    <a:lnTo>
                      <a:pt x="112" y="355"/>
                    </a:lnTo>
                    <a:lnTo>
                      <a:pt x="113" y="352"/>
                    </a:lnTo>
                    <a:lnTo>
                      <a:pt x="111" y="344"/>
                    </a:lnTo>
                    <a:lnTo>
                      <a:pt x="105" y="336"/>
                    </a:lnTo>
                    <a:lnTo>
                      <a:pt x="100" y="329"/>
                    </a:lnTo>
                    <a:lnTo>
                      <a:pt x="95" y="323"/>
                    </a:lnTo>
                    <a:lnTo>
                      <a:pt x="88" y="321"/>
                    </a:lnTo>
                    <a:lnTo>
                      <a:pt x="80" y="320"/>
                    </a:lnTo>
                    <a:lnTo>
                      <a:pt x="70" y="318"/>
                    </a:lnTo>
                    <a:lnTo>
                      <a:pt x="66" y="315"/>
                    </a:lnTo>
                    <a:lnTo>
                      <a:pt x="62" y="313"/>
                    </a:lnTo>
                    <a:lnTo>
                      <a:pt x="58" y="309"/>
                    </a:lnTo>
                    <a:lnTo>
                      <a:pt x="54" y="306"/>
                    </a:lnTo>
                    <a:lnTo>
                      <a:pt x="47" y="300"/>
                    </a:lnTo>
                    <a:lnTo>
                      <a:pt x="39" y="297"/>
                    </a:lnTo>
                    <a:lnTo>
                      <a:pt x="30" y="295"/>
                    </a:lnTo>
                    <a:lnTo>
                      <a:pt x="23" y="295"/>
                    </a:lnTo>
                    <a:lnTo>
                      <a:pt x="17" y="294"/>
                    </a:lnTo>
                    <a:lnTo>
                      <a:pt x="12" y="292"/>
                    </a:lnTo>
                    <a:lnTo>
                      <a:pt x="9" y="286"/>
                    </a:lnTo>
                    <a:lnTo>
                      <a:pt x="5" y="273"/>
                    </a:lnTo>
                    <a:lnTo>
                      <a:pt x="1" y="261"/>
                    </a:lnTo>
                    <a:lnTo>
                      <a:pt x="1" y="258"/>
                    </a:lnTo>
                    <a:lnTo>
                      <a:pt x="1" y="255"/>
                    </a:lnTo>
                    <a:lnTo>
                      <a:pt x="1" y="251"/>
                    </a:lnTo>
                    <a:lnTo>
                      <a:pt x="1" y="249"/>
                    </a:lnTo>
                    <a:lnTo>
                      <a:pt x="0" y="246"/>
                    </a:lnTo>
                    <a:lnTo>
                      <a:pt x="24" y="234"/>
                    </a:lnTo>
                    <a:lnTo>
                      <a:pt x="49" y="224"/>
                    </a:lnTo>
                    <a:lnTo>
                      <a:pt x="77" y="213"/>
                    </a:lnTo>
                    <a:lnTo>
                      <a:pt x="104" y="203"/>
                    </a:lnTo>
                    <a:lnTo>
                      <a:pt x="110" y="199"/>
                    </a:lnTo>
                    <a:lnTo>
                      <a:pt x="117" y="196"/>
                    </a:lnTo>
                    <a:lnTo>
                      <a:pt x="122" y="193"/>
                    </a:lnTo>
                    <a:lnTo>
                      <a:pt x="128" y="195"/>
                    </a:lnTo>
                    <a:lnTo>
                      <a:pt x="135" y="204"/>
                    </a:lnTo>
                    <a:lnTo>
                      <a:pt x="141" y="214"/>
                    </a:lnTo>
                    <a:lnTo>
                      <a:pt x="146" y="221"/>
                    </a:lnTo>
                    <a:lnTo>
                      <a:pt x="151" y="222"/>
                    </a:lnTo>
                    <a:lnTo>
                      <a:pt x="157" y="221"/>
                    </a:lnTo>
                    <a:lnTo>
                      <a:pt x="163" y="217"/>
                    </a:lnTo>
                    <a:lnTo>
                      <a:pt x="170" y="213"/>
                    </a:lnTo>
                    <a:lnTo>
                      <a:pt x="174" y="214"/>
                    </a:lnTo>
                    <a:lnTo>
                      <a:pt x="178" y="219"/>
                    </a:lnTo>
                    <a:lnTo>
                      <a:pt x="179" y="227"/>
                    </a:lnTo>
                    <a:lnTo>
                      <a:pt x="178" y="236"/>
                    </a:lnTo>
                    <a:lnTo>
                      <a:pt x="177" y="247"/>
                    </a:lnTo>
                    <a:lnTo>
                      <a:pt x="176" y="255"/>
                    </a:lnTo>
                    <a:lnTo>
                      <a:pt x="173" y="261"/>
                    </a:lnTo>
                    <a:lnTo>
                      <a:pt x="172" y="263"/>
                    </a:lnTo>
                    <a:lnTo>
                      <a:pt x="169" y="264"/>
                    </a:lnTo>
                    <a:lnTo>
                      <a:pt x="168" y="269"/>
                    </a:lnTo>
                    <a:lnTo>
                      <a:pt x="168" y="277"/>
                    </a:lnTo>
                    <a:lnTo>
                      <a:pt x="170" y="286"/>
                    </a:lnTo>
                    <a:lnTo>
                      <a:pt x="173" y="295"/>
                    </a:lnTo>
                    <a:lnTo>
                      <a:pt x="176" y="305"/>
                    </a:lnTo>
                    <a:lnTo>
                      <a:pt x="178" y="312"/>
                    </a:lnTo>
                    <a:lnTo>
                      <a:pt x="180" y="315"/>
                    </a:lnTo>
                    <a:lnTo>
                      <a:pt x="183" y="320"/>
                    </a:lnTo>
                    <a:lnTo>
                      <a:pt x="186" y="322"/>
                    </a:lnTo>
                    <a:lnTo>
                      <a:pt x="189" y="324"/>
                    </a:lnTo>
                    <a:lnTo>
                      <a:pt x="193" y="327"/>
                    </a:lnTo>
                    <a:lnTo>
                      <a:pt x="195" y="330"/>
                    </a:lnTo>
                    <a:lnTo>
                      <a:pt x="198" y="334"/>
                    </a:lnTo>
                    <a:lnTo>
                      <a:pt x="199" y="335"/>
                    </a:lnTo>
                    <a:lnTo>
                      <a:pt x="200" y="337"/>
                    </a:lnTo>
                    <a:lnTo>
                      <a:pt x="201" y="340"/>
                    </a:lnTo>
                    <a:lnTo>
                      <a:pt x="202" y="343"/>
                    </a:lnTo>
                    <a:lnTo>
                      <a:pt x="203" y="345"/>
                    </a:lnTo>
                    <a:lnTo>
                      <a:pt x="206" y="347"/>
                    </a:lnTo>
                    <a:lnTo>
                      <a:pt x="207" y="348"/>
                    </a:lnTo>
                    <a:lnTo>
                      <a:pt x="208" y="349"/>
                    </a:lnTo>
                    <a:lnTo>
                      <a:pt x="210" y="348"/>
                    </a:lnTo>
                    <a:lnTo>
                      <a:pt x="211" y="345"/>
                    </a:lnTo>
                    <a:lnTo>
                      <a:pt x="213" y="341"/>
                    </a:lnTo>
                    <a:lnTo>
                      <a:pt x="213" y="329"/>
                    </a:lnTo>
                    <a:lnTo>
                      <a:pt x="213" y="319"/>
                    </a:lnTo>
                    <a:lnTo>
                      <a:pt x="213" y="308"/>
                    </a:lnTo>
                    <a:lnTo>
                      <a:pt x="218" y="298"/>
                    </a:lnTo>
                    <a:lnTo>
                      <a:pt x="224" y="291"/>
                    </a:lnTo>
                    <a:lnTo>
                      <a:pt x="229" y="285"/>
                    </a:lnTo>
                    <a:lnTo>
                      <a:pt x="231" y="279"/>
                    </a:lnTo>
                    <a:lnTo>
                      <a:pt x="231" y="272"/>
                    </a:lnTo>
                    <a:lnTo>
                      <a:pt x="229" y="264"/>
                    </a:lnTo>
                    <a:lnTo>
                      <a:pt x="228" y="255"/>
                    </a:lnTo>
                    <a:lnTo>
                      <a:pt x="230" y="244"/>
                    </a:lnTo>
                    <a:lnTo>
                      <a:pt x="235" y="235"/>
                    </a:lnTo>
                    <a:lnTo>
                      <a:pt x="238" y="226"/>
                    </a:lnTo>
                    <a:lnTo>
                      <a:pt x="237" y="217"/>
                    </a:lnTo>
                    <a:lnTo>
                      <a:pt x="233" y="207"/>
                    </a:lnTo>
                    <a:lnTo>
                      <a:pt x="227" y="200"/>
                    </a:lnTo>
                    <a:lnTo>
                      <a:pt x="220" y="193"/>
                    </a:lnTo>
                    <a:lnTo>
                      <a:pt x="213" y="188"/>
                    </a:lnTo>
                    <a:lnTo>
                      <a:pt x="209" y="178"/>
                    </a:lnTo>
                    <a:lnTo>
                      <a:pt x="205" y="171"/>
                    </a:lnTo>
                    <a:lnTo>
                      <a:pt x="200" y="164"/>
                    </a:lnTo>
                    <a:lnTo>
                      <a:pt x="198" y="156"/>
                    </a:lnTo>
                    <a:lnTo>
                      <a:pt x="200" y="141"/>
                    </a:lnTo>
                    <a:lnTo>
                      <a:pt x="205" y="127"/>
                    </a:lnTo>
                    <a:lnTo>
                      <a:pt x="207" y="112"/>
                    </a:lnTo>
                    <a:lnTo>
                      <a:pt x="206" y="105"/>
                    </a:lnTo>
                    <a:lnTo>
                      <a:pt x="202" y="99"/>
                    </a:lnTo>
                    <a:lnTo>
                      <a:pt x="200" y="92"/>
                    </a:lnTo>
                    <a:lnTo>
                      <a:pt x="200" y="84"/>
                    </a:lnTo>
                    <a:lnTo>
                      <a:pt x="202" y="77"/>
                    </a:lnTo>
                    <a:lnTo>
                      <a:pt x="206" y="70"/>
                    </a:lnTo>
                    <a:lnTo>
                      <a:pt x="207" y="65"/>
                    </a:lnTo>
                    <a:lnTo>
                      <a:pt x="207" y="58"/>
                    </a:lnTo>
                    <a:lnTo>
                      <a:pt x="213" y="58"/>
                    </a:lnTo>
                    <a:lnTo>
                      <a:pt x="217" y="56"/>
                    </a:lnTo>
                    <a:lnTo>
                      <a:pt x="223" y="55"/>
                    </a:lnTo>
                    <a:lnTo>
                      <a:pt x="227" y="53"/>
                    </a:lnTo>
                    <a:lnTo>
                      <a:pt x="230" y="51"/>
                    </a:lnTo>
                    <a:lnTo>
                      <a:pt x="233" y="48"/>
                    </a:lnTo>
                    <a:lnTo>
                      <a:pt x="237" y="46"/>
                    </a:lnTo>
                    <a:lnTo>
                      <a:pt x="245" y="46"/>
                    </a:lnTo>
                    <a:lnTo>
                      <a:pt x="252" y="49"/>
                    </a:lnTo>
                    <a:lnTo>
                      <a:pt x="260" y="55"/>
                    </a:lnTo>
                    <a:lnTo>
                      <a:pt x="267" y="61"/>
                    </a:lnTo>
                    <a:lnTo>
                      <a:pt x="275" y="63"/>
                    </a:lnTo>
                    <a:lnTo>
                      <a:pt x="277" y="63"/>
                    </a:lnTo>
                    <a:lnTo>
                      <a:pt x="280" y="62"/>
                    </a:lnTo>
                    <a:lnTo>
                      <a:pt x="282" y="60"/>
                    </a:lnTo>
                    <a:lnTo>
                      <a:pt x="284" y="58"/>
                    </a:lnTo>
                    <a:lnTo>
                      <a:pt x="286" y="55"/>
                    </a:lnTo>
                    <a:lnTo>
                      <a:pt x="288" y="53"/>
                    </a:lnTo>
                    <a:lnTo>
                      <a:pt x="290" y="51"/>
                    </a:lnTo>
                    <a:lnTo>
                      <a:pt x="294" y="51"/>
                    </a:lnTo>
                    <a:lnTo>
                      <a:pt x="296" y="51"/>
                    </a:lnTo>
                    <a:lnTo>
                      <a:pt x="299" y="52"/>
                    </a:lnTo>
                    <a:lnTo>
                      <a:pt x="302" y="53"/>
                    </a:lnTo>
                    <a:lnTo>
                      <a:pt x="305" y="54"/>
                    </a:lnTo>
                    <a:lnTo>
                      <a:pt x="312" y="54"/>
                    </a:lnTo>
                    <a:lnTo>
                      <a:pt x="320" y="52"/>
                    </a:lnTo>
                    <a:lnTo>
                      <a:pt x="326" y="47"/>
                    </a:lnTo>
                    <a:lnTo>
                      <a:pt x="328" y="46"/>
                    </a:lnTo>
                    <a:lnTo>
                      <a:pt x="331" y="44"/>
                    </a:lnTo>
                    <a:lnTo>
                      <a:pt x="331" y="43"/>
                    </a:lnTo>
                    <a:lnTo>
                      <a:pt x="331" y="41"/>
                    </a:lnTo>
                    <a:lnTo>
                      <a:pt x="331" y="40"/>
                    </a:lnTo>
                    <a:lnTo>
                      <a:pt x="331" y="39"/>
                    </a:lnTo>
                    <a:lnTo>
                      <a:pt x="330" y="37"/>
                    </a:lnTo>
                    <a:lnTo>
                      <a:pt x="331" y="34"/>
                    </a:lnTo>
                    <a:lnTo>
                      <a:pt x="332" y="32"/>
                    </a:lnTo>
                    <a:lnTo>
                      <a:pt x="334" y="31"/>
                    </a:lnTo>
                    <a:lnTo>
                      <a:pt x="336" y="30"/>
                    </a:lnTo>
                    <a:lnTo>
                      <a:pt x="339" y="30"/>
                    </a:lnTo>
                    <a:lnTo>
                      <a:pt x="341" y="29"/>
                    </a:lnTo>
                    <a:lnTo>
                      <a:pt x="343" y="29"/>
                    </a:lnTo>
                    <a:lnTo>
                      <a:pt x="357" y="29"/>
                    </a:lnTo>
                    <a:lnTo>
                      <a:pt x="370" y="30"/>
                    </a:lnTo>
                    <a:lnTo>
                      <a:pt x="383" y="29"/>
                    </a:lnTo>
                    <a:lnTo>
                      <a:pt x="395" y="25"/>
                    </a:lnTo>
                    <a:lnTo>
                      <a:pt x="407" y="19"/>
                    </a:lnTo>
                    <a:lnTo>
                      <a:pt x="416" y="11"/>
                    </a:lnTo>
                    <a:lnTo>
                      <a:pt x="42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6" name="Freeform 1638"/>
              <p:cNvSpPr>
                <a:spLocks/>
              </p:cNvSpPr>
              <p:nvPr/>
            </p:nvSpPr>
            <p:spPr bwMode="auto">
              <a:xfrm>
                <a:off x="5078413" y="2855913"/>
                <a:ext cx="468313" cy="465138"/>
              </a:xfrm>
              <a:custGeom>
                <a:avLst/>
                <a:gdLst>
                  <a:gd name="T0" fmla="*/ 183 w 589"/>
                  <a:gd name="T1" fmla="*/ 7 h 586"/>
                  <a:gd name="T2" fmla="*/ 202 w 589"/>
                  <a:gd name="T3" fmla="*/ 19 h 586"/>
                  <a:gd name="T4" fmla="*/ 235 w 589"/>
                  <a:gd name="T5" fmla="*/ 15 h 586"/>
                  <a:gd name="T6" fmla="*/ 281 w 589"/>
                  <a:gd name="T7" fmla="*/ 16 h 586"/>
                  <a:gd name="T8" fmla="*/ 330 w 589"/>
                  <a:gd name="T9" fmla="*/ 54 h 586"/>
                  <a:gd name="T10" fmla="*/ 365 w 589"/>
                  <a:gd name="T11" fmla="*/ 106 h 586"/>
                  <a:gd name="T12" fmla="*/ 344 w 589"/>
                  <a:gd name="T13" fmla="*/ 124 h 586"/>
                  <a:gd name="T14" fmla="*/ 339 w 589"/>
                  <a:gd name="T15" fmla="*/ 159 h 586"/>
                  <a:gd name="T16" fmla="*/ 341 w 589"/>
                  <a:gd name="T17" fmla="*/ 177 h 586"/>
                  <a:gd name="T18" fmla="*/ 347 w 589"/>
                  <a:gd name="T19" fmla="*/ 183 h 586"/>
                  <a:gd name="T20" fmla="*/ 369 w 589"/>
                  <a:gd name="T21" fmla="*/ 181 h 586"/>
                  <a:gd name="T22" fmla="*/ 373 w 589"/>
                  <a:gd name="T23" fmla="*/ 188 h 586"/>
                  <a:gd name="T24" fmla="*/ 366 w 589"/>
                  <a:gd name="T25" fmla="*/ 196 h 586"/>
                  <a:gd name="T26" fmla="*/ 367 w 589"/>
                  <a:gd name="T27" fmla="*/ 202 h 586"/>
                  <a:gd name="T28" fmla="*/ 372 w 589"/>
                  <a:gd name="T29" fmla="*/ 210 h 586"/>
                  <a:gd name="T30" fmla="*/ 390 w 589"/>
                  <a:gd name="T31" fmla="*/ 243 h 586"/>
                  <a:gd name="T32" fmla="*/ 400 w 589"/>
                  <a:gd name="T33" fmla="*/ 264 h 586"/>
                  <a:gd name="T34" fmla="*/ 526 w 589"/>
                  <a:gd name="T35" fmla="*/ 330 h 586"/>
                  <a:gd name="T36" fmla="*/ 589 w 589"/>
                  <a:gd name="T37" fmla="*/ 347 h 586"/>
                  <a:gd name="T38" fmla="*/ 475 w 589"/>
                  <a:gd name="T39" fmla="*/ 492 h 586"/>
                  <a:gd name="T40" fmla="*/ 462 w 589"/>
                  <a:gd name="T41" fmla="*/ 504 h 586"/>
                  <a:gd name="T42" fmla="*/ 453 w 589"/>
                  <a:gd name="T43" fmla="*/ 509 h 586"/>
                  <a:gd name="T44" fmla="*/ 410 w 589"/>
                  <a:gd name="T45" fmla="*/ 517 h 586"/>
                  <a:gd name="T46" fmla="*/ 362 w 589"/>
                  <a:gd name="T47" fmla="*/ 557 h 586"/>
                  <a:gd name="T48" fmla="*/ 344 w 589"/>
                  <a:gd name="T49" fmla="*/ 568 h 586"/>
                  <a:gd name="T50" fmla="*/ 328 w 589"/>
                  <a:gd name="T51" fmla="*/ 566 h 586"/>
                  <a:gd name="T52" fmla="*/ 316 w 589"/>
                  <a:gd name="T53" fmla="*/ 559 h 586"/>
                  <a:gd name="T54" fmla="*/ 290 w 589"/>
                  <a:gd name="T55" fmla="*/ 560 h 586"/>
                  <a:gd name="T56" fmla="*/ 281 w 589"/>
                  <a:gd name="T57" fmla="*/ 573 h 586"/>
                  <a:gd name="T58" fmla="*/ 283 w 589"/>
                  <a:gd name="T59" fmla="*/ 579 h 586"/>
                  <a:gd name="T60" fmla="*/ 264 w 589"/>
                  <a:gd name="T61" fmla="*/ 586 h 586"/>
                  <a:gd name="T62" fmla="*/ 224 w 589"/>
                  <a:gd name="T63" fmla="*/ 583 h 586"/>
                  <a:gd name="T64" fmla="*/ 174 w 589"/>
                  <a:gd name="T65" fmla="*/ 555 h 586"/>
                  <a:gd name="T66" fmla="*/ 131 w 589"/>
                  <a:gd name="T67" fmla="*/ 526 h 586"/>
                  <a:gd name="T68" fmla="*/ 111 w 589"/>
                  <a:gd name="T69" fmla="*/ 500 h 586"/>
                  <a:gd name="T70" fmla="*/ 84 w 589"/>
                  <a:gd name="T71" fmla="*/ 464 h 586"/>
                  <a:gd name="T72" fmla="*/ 70 w 589"/>
                  <a:gd name="T73" fmla="*/ 443 h 586"/>
                  <a:gd name="T74" fmla="*/ 56 w 589"/>
                  <a:gd name="T75" fmla="*/ 417 h 586"/>
                  <a:gd name="T76" fmla="*/ 23 w 589"/>
                  <a:gd name="T77" fmla="*/ 369 h 586"/>
                  <a:gd name="T78" fmla="*/ 3 w 589"/>
                  <a:gd name="T79" fmla="*/ 351 h 586"/>
                  <a:gd name="T80" fmla="*/ 1 w 589"/>
                  <a:gd name="T81" fmla="*/ 347 h 586"/>
                  <a:gd name="T82" fmla="*/ 5 w 589"/>
                  <a:gd name="T83" fmla="*/ 335 h 586"/>
                  <a:gd name="T84" fmla="*/ 13 w 589"/>
                  <a:gd name="T85" fmla="*/ 320 h 586"/>
                  <a:gd name="T86" fmla="*/ 28 w 589"/>
                  <a:gd name="T87" fmla="*/ 314 h 586"/>
                  <a:gd name="T88" fmla="*/ 44 w 589"/>
                  <a:gd name="T89" fmla="*/ 271 h 586"/>
                  <a:gd name="T90" fmla="*/ 44 w 589"/>
                  <a:gd name="T91" fmla="*/ 225 h 586"/>
                  <a:gd name="T92" fmla="*/ 59 w 589"/>
                  <a:gd name="T93" fmla="*/ 171 h 586"/>
                  <a:gd name="T94" fmla="*/ 70 w 589"/>
                  <a:gd name="T95" fmla="*/ 130 h 586"/>
                  <a:gd name="T96" fmla="*/ 88 w 589"/>
                  <a:gd name="T97" fmla="*/ 84 h 586"/>
                  <a:gd name="T98" fmla="*/ 104 w 589"/>
                  <a:gd name="T99" fmla="*/ 45 h 586"/>
                  <a:gd name="T100" fmla="*/ 110 w 589"/>
                  <a:gd name="T101" fmla="*/ 23 h 586"/>
                  <a:gd name="T102" fmla="*/ 131 w 589"/>
                  <a:gd name="T103" fmla="*/ 16 h 586"/>
                  <a:gd name="T104" fmla="*/ 144 w 589"/>
                  <a:gd name="T105" fmla="*/ 19 h 586"/>
                  <a:gd name="T106" fmla="*/ 148 w 589"/>
                  <a:gd name="T107" fmla="*/ 26 h 586"/>
                  <a:gd name="T108" fmla="*/ 161 w 589"/>
                  <a:gd name="T109" fmla="*/ 22 h 586"/>
                  <a:gd name="T110" fmla="*/ 166 w 589"/>
                  <a:gd name="T111" fmla="*/ 3 h 58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89"/>
                  <a:gd name="T169" fmla="*/ 0 h 586"/>
                  <a:gd name="T170" fmla="*/ 589 w 589"/>
                  <a:gd name="T171" fmla="*/ 586 h 58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89" h="586">
                    <a:moveTo>
                      <a:pt x="175" y="0"/>
                    </a:moveTo>
                    <a:lnTo>
                      <a:pt x="180" y="2"/>
                    </a:lnTo>
                    <a:lnTo>
                      <a:pt x="183" y="7"/>
                    </a:lnTo>
                    <a:lnTo>
                      <a:pt x="187" y="11"/>
                    </a:lnTo>
                    <a:lnTo>
                      <a:pt x="190" y="16"/>
                    </a:lnTo>
                    <a:lnTo>
                      <a:pt x="202" y="19"/>
                    </a:lnTo>
                    <a:lnTo>
                      <a:pt x="213" y="18"/>
                    </a:lnTo>
                    <a:lnTo>
                      <a:pt x="225" y="16"/>
                    </a:lnTo>
                    <a:lnTo>
                      <a:pt x="235" y="15"/>
                    </a:lnTo>
                    <a:lnTo>
                      <a:pt x="251" y="16"/>
                    </a:lnTo>
                    <a:lnTo>
                      <a:pt x="266" y="15"/>
                    </a:lnTo>
                    <a:lnTo>
                      <a:pt x="281" y="16"/>
                    </a:lnTo>
                    <a:lnTo>
                      <a:pt x="300" y="25"/>
                    </a:lnTo>
                    <a:lnTo>
                      <a:pt x="316" y="38"/>
                    </a:lnTo>
                    <a:lnTo>
                      <a:pt x="330" y="54"/>
                    </a:lnTo>
                    <a:lnTo>
                      <a:pt x="342" y="72"/>
                    </a:lnTo>
                    <a:lnTo>
                      <a:pt x="353" y="90"/>
                    </a:lnTo>
                    <a:lnTo>
                      <a:pt x="365" y="106"/>
                    </a:lnTo>
                    <a:lnTo>
                      <a:pt x="356" y="109"/>
                    </a:lnTo>
                    <a:lnTo>
                      <a:pt x="349" y="115"/>
                    </a:lnTo>
                    <a:lnTo>
                      <a:pt x="344" y="124"/>
                    </a:lnTo>
                    <a:lnTo>
                      <a:pt x="342" y="134"/>
                    </a:lnTo>
                    <a:lnTo>
                      <a:pt x="341" y="147"/>
                    </a:lnTo>
                    <a:lnTo>
                      <a:pt x="339" y="159"/>
                    </a:lnTo>
                    <a:lnTo>
                      <a:pt x="341" y="169"/>
                    </a:lnTo>
                    <a:lnTo>
                      <a:pt x="341" y="177"/>
                    </a:lnTo>
                    <a:lnTo>
                      <a:pt x="347" y="183"/>
                    </a:lnTo>
                    <a:lnTo>
                      <a:pt x="354" y="183"/>
                    </a:lnTo>
                    <a:lnTo>
                      <a:pt x="361" y="181"/>
                    </a:lnTo>
                    <a:lnTo>
                      <a:pt x="369" y="181"/>
                    </a:lnTo>
                    <a:lnTo>
                      <a:pt x="378" y="184"/>
                    </a:lnTo>
                    <a:lnTo>
                      <a:pt x="376" y="185"/>
                    </a:lnTo>
                    <a:lnTo>
                      <a:pt x="373" y="188"/>
                    </a:lnTo>
                    <a:lnTo>
                      <a:pt x="371" y="190"/>
                    </a:lnTo>
                    <a:lnTo>
                      <a:pt x="368" y="193"/>
                    </a:lnTo>
                    <a:lnTo>
                      <a:pt x="366" y="196"/>
                    </a:lnTo>
                    <a:lnTo>
                      <a:pt x="365" y="198"/>
                    </a:lnTo>
                    <a:lnTo>
                      <a:pt x="366" y="199"/>
                    </a:lnTo>
                    <a:lnTo>
                      <a:pt x="367" y="202"/>
                    </a:lnTo>
                    <a:lnTo>
                      <a:pt x="368" y="205"/>
                    </a:lnTo>
                    <a:lnTo>
                      <a:pt x="369" y="207"/>
                    </a:lnTo>
                    <a:lnTo>
                      <a:pt x="372" y="210"/>
                    </a:lnTo>
                    <a:lnTo>
                      <a:pt x="373" y="211"/>
                    </a:lnTo>
                    <a:lnTo>
                      <a:pt x="381" y="227"/>
                    </a:lnTo>
                    <a:lnTo>
                      <a:pt x="390" y="243"/>
                    </a:lnTo>
                    <a:lnTo>
                      <a:pt x="393" y="250"/>
                    </a:lnTo>
                    <a:lnTo>
                      <a:pt x="395" y="257"/>
                    </a:lnTo>
                    <a:lnTo>
                      <a:pt x="400" y="264"/>
                    </a:lnTo>
                    <a:lnTo>
                      <a:pt x="404" y="269"/>
                    </a:lnTo>
                    <a:lnTo>
                      <a:pt x="439" y="286"/>
                    </a:lnTo>
                    <a:lnTo>
                      <a:pt x="526" y="330"/>
                    </a:lnTo>
                    <a:lnTo>
                      <a:pt x="547" y="337"/>
                    </a:lnTo>
                    <a:lnTo>
                      <a:pt x="568" y="342"/>
                    </a:lnTo>
                    <a:lnTo>
                      <a:pt x="589" y="347"/>
                    </a:lnTo>
                    <a:lnTo>
                      <a:pt x="552" y="395"/>
                    </a:lnTo>
                    <a:lnTo>
                      <a:pt x="515" y="445"/>
                    </a:lnTo>
                    <a:lnTo>
                      <a:pt x="475" y="492"/>
                    </a:lnTo>
                    <a:lnTo>
                      <a:pt x="471" y="496"/>
                    </a:lnTo>
                    <a:lnTo>
                      <a:pt x="467" y="501"/>
                    </a:lnTo>
                    <a:lnTo>
                      <a:pt x="462" y="504"/>
                    </a:lnTo>
                    <a:lnTo>
                      <a:pt x="457" y="508"/>
                    </a:lnTo>
                    <a:lnTo>
                      <a:pt x="455" y="509"/>
                    </a:lnTo>
                    <a:lnTo>
                      <a:pt x="453" y="509"/>
                    </a:lnTo>
                    <a:lnTo>
                      <a:pt x="438" y="508"/>
                    </a:lnTo>
                    <a:lnTo>
                      <a:pt x="424" y="511"/>
                    </a:lnTo>
                    <a:lnTo>
                      <a:pt x="410" y="517"/>
                    </a:lnTo>
                    <a:lnTo>
                      <a:pt x="394" y="530"/>
                    </a:lnTo>
                    <a:lnTo>
                      <a:pt x="378" y="543"/>
                    </a:lnTo>
                    <a:lnTo>
                      <a:pt x="362" y="557"/>
                    </a:lnTo>
                    <a:lnTo>
                      <a:pt x="357" y="562"/>
                    </a:lnTo>
                    <a:lnTo>
                      <a:pt x="351" y="566"/>
                    </a:lnTo>
                    <a:lnTo>
                      <a:pt x="344" y="568"/>
                    </a:lnTo>
                    <a:lnTo>
                      <a:pt x="336" y="568"/>
                    </a:lnTo>
                    <a:lnTo>
                      <a:pt x="331" y="567"/>
                    </a:lnTo>
                    <a:lnTo>
                      <a:pt x="328" y="566"/>
                    </a:lnTo>
                    <a:lnTo>
                      <a:pt x="324" y="565"/>
                    </a:lnTo>
                    <a:lnTo>
                      <a:pt x="322" y="562"/>
                    </a:lnTo>
                    <a:lnTo>
                      <a:pt x="316" y="559"/>
                    </a:lnTo>
                    <a:lnTo>
                      <a:pt x="308" y="558"/>
                    </a:lnTo>
                    <a:lnTo>
                      <a:pt x="299" y="558"/>
                    </a:lnTo>
                    <a:lnTo>
                      <a:pt x="290" y="560"/>
                    </a:lnTo>
                    <a:lnTo>
                      <a:pt x="284" y="565"/>
                    </a:lnTo>
                    <a:lnTo>
                      <a:pt x="281" y="571"/>
                    </a:lnTo>
                    <a:lnTo>
                      <a:pt x="281" y="573"/>
                    </a:lnTo>
                    <a:lnTo>
                      <a:pt x="281" y="574"/>
                    </a:lnTo>
                    <a:lnTo>
                      <a:pt x="283" y="576"/>
                    </a:lnTo>
                    <a:lnTo>
                      <a:pt x="283" y="579"/>
                    </a:lnTo>
                    <a:lnTo>
                      <a:pt x="281" y="580"/>
                    </a:lnTo>
                    <a:lnTo>
                      <a:pt x="273" y="584"/>
                    </a:lnTo>
                    <a:lnTo>
                      <a:pt x="264" y="586"/>
                    </a:lnTo>
                    <a:lnTo>
                      <a:pt x="254" y="586"/>
                    </a:lnTo>
                    <a:lnTo>
                      <a:pt x="246" y="584"/>
                    </a:lnTo>
                    <a:lnTo>
                      <a:pt x="224" y="583"/>
                    </a:lnTo>
                    <a:lnTo>
                      <a:pt x="205" y="580"/>
                    </a:lnTo>
                    <a:lnTo>
                      <a:pt x="189" y="571"/>
                    </a:lnTo>
                    <a:lnTo>
                      <a:pt x="174" y="555"/>
                    </a:lnTo>
                    <a:lnTo>
                      <a:pt x="161" y="543"/>
                    </a:lnTo>
                    <a:lnTo>
                      <a:pt x="147" y="533"/>
                    </a:lnTo>
                    <a:lnTo>
                      <a:pt x="131" y="526"/>
                    </a:lnTo>
                    <a:lnTo>
                      <a:pt x="113" y="524"/>
                    </a:lnTo>
                    <a:lnTo>
                      <a:pt x="114" y="510"/>
                    </a:lnTo>
                    <a:lnTo>
                      <a:pt x="111" y="500"/>
                    </a:lnTo>
                    <a:lnTo>
                      <a:pt x="102" y="489"/>
                    </a:lnTo>
                    <a:lnTo>
                      <a:pt x="92" y="478"/>
                    </a:lnTo>
                    <a:lnTo>
                      <a:pt x="84" y="464"/>
                    </a:lnTo>
                    <a:lnTo>
                      <a:pt x="75" y="450"/>
                    </a:lnTo>
                    <a:lnTo>
                      <a:pt x="73" y="446"/>
                    </a:lnTo>
                    <a:lnTo>
                      <a:pt x="70" y="443"/>
                    </a:lnTo>
                    <a:lnTo>
                      <a:pt x="67" y="438"/>
                    </a:lnTo>
                    <a:lnTo>
                      <a:pt x="64" y="435"/>
                    </a:lnTo>
                    <a:lnTo>
                      <a:pt x="56" y="417"/>
                    </a:lnTo>
                    <a:lnTo>
                      <a:pt x="48" y="400"/>
                    </a:lnTo>
                    <a:lnTo>
                      <a:pt x="37" y="384"/>
                    </a:lnTo>
                    <a:lnTo>
                      <a:pt x="23" y="369"/>
                    </a:lnTo>
                    <a:lnTo>
                      <a:pt x="7" y="356"/>
                    </a:lnTo>
                    <a:lnTo>
                      <a:pt x="4" y="354"/>
                    </a:lnTo>
                    <a:lnTo>
                      <a:pt x="3" y="351"/>
                    </a:lnTo>
                    <a:lnTo>
                      <a:pt x="1" y="350"/>
                    </a:lnTo>
                    <a:lnTo>
                      <a:pt x="0" y="348"/>
                    </a:lnTo>
                    <a:lnTo>
                      <a:pt x="1" y="347"/>
                    </a:lnTo>
                    <a:lnTo>
                      <a:pt x="3" y="343"/>
                    </a:lnTo>
                    <a:lnTo>
                      <a:pt x="4" y="340"/>
                    </a:lnTo>
                    <a:lnTo>
                      <a:pt x="5" y="335"/>
                    </a:lnTo>
                    <a:lnTo>
                      <a:pt x="6" y="328"/>
                    </a:lnTo>
                    <a:lnTo>
                      <a:pt x="10" y="322"/>
                    </a:lnTo>
                    <a:lnTo>
                      <a:pt x="13" y="320"/>
                    </a:lnTo>
                    <a:lnTo>
                      <a:pt x="18" y="320"/>
                    </a:lnTo>
                    <a:lnTo>
                      <a:pt x="23" y="318"/>
                    </a:lnTo>
                    <a:lnTo>
                      <a:pt x="28" y="314"/>
                    </a:lnTo>
                    <a:lnTo>
                      <a:pt x="36" y="303"/>
                    </a:lnTo>
                    <a:lnTo>
                      <a:pt x="42" y="287"/>
                    </a:lnTo>
                    <a:lnTo>
                      <a:pt x="44" y="271"/>
                    </a:lnTo>
                    <a:lnTo>
                      <a:pt x="44" y="255"/>
                    </a:lnTo>
                    <a:lnTo>
                      <a:pt x="44" y="239"/>
                    </a:lnTo>
                    <a:lnTo>
                      <a:pt x="44" y="225"/>
                    </a:lnTo>
                    <a:lnTo>
                      <a:pt x="47" y="205"/>
                    </a:lnTo>
                    <a:lnTo>
                      <a:pt x="50" y="188"/>
                    </a:lnTo>
                    <a:lnTo>
                      <a:pt x="59" y="171"/>
                    </a:lnTo>
                    <a:lnTo>
                      <a:pt x="65" y="159"/>
                    </a:lnTo>
                    <a:lnTo>
                      <a:pt x="69" y="145"/>
                    </a:lnTo>
                    <a:lnTo>
                      <a:pt x="70" y="130"/>
                    </a:lnTo>
                    <a:lnTo>
                      <a:pt x="72" y="116"/>
                    </a:lnTo>
                    <a:lnTo>
                      <a:pt x="80" y="99"/>
                    </a:lnTo>
                    <a:lnTo>
                      <a:pt x="88" y="84"/>
                    </a:lnTo>
                    <a:lnTo>
                      <a:pt x="97" y="68"/>
                    </a:lnTo>
                    <a:lnTo>
                      <a:pt x="103" y="51"/>
                    </a:lnTo>
                    <a:lnTo>
                      <a:pt x="104" y="45"/>
                    </a:lnTo>
                    <a:lnTo>
                      <a:pt x="106" y="37"/>
                    </a:lnTo>
                    <a:lnTo>
                      <a:pt x="107" y="29"/>
                    </a:lnTo>
                    <a:lnTo>
                      <a:pt x="110" y="23"/>
                    </a:lnTo>
                    <a:lnTo>
                      <a:pt x="114" y="19"/>
                    </a:lnTo>
                    <a:lnTo>
                      <a:pt x="122" y="17"/>
                    </a:lnTo>
                    <a:lnTo>
                      <a:pt x="131" y="16"/>
                    </a:lnTo>
                    <a:lnTo>
                      <a:pt x="139" y="16"/>
                    </a:lnTo>
                    <a:lnTo>
                      <a:pt x="141" y="17"/>
                    </a:lnTo>
                    <a:lnTo>
                      <a:pt x="144" y="19"/>
                    </a:lnTo>
                    <a:lnTo>
                      <a:pt x="145" y="22"/>
                    </a:lnTo>
                    <a:lnTo>
                      <a:pt x="146" y="24"/>
                    </a:lnTo>
                    <a:lnTo>
                      <a:pt x="148" y="26"/>
                    </a:lnTo>
                    <a:lnTo>
                      <a:pt x="151" y="26"/>
                    </a:lnTo>
                    <a:lnTo>
                      <a:pt x="158" y="25"/>
                    </a:lnTo>
                    <a:lnTo>
                      <a:pt x="161" y="22"/>
                    </a:lnTo>
                    <a:lnTo>
                      <a:pt x="162" y="16"/>
                    </a:lnTo>
                    <a:lnTo>
                      <a:pt x="163" y="9"/>
                    </a:lnTo>
                    <a:lnTo>
                      <a:pt x="166" y="3"/>
                    </a:lnTo>
                    <a:lnTo>
                      <a:pt x="170" y="0"/>
                    </a:lnTo>
                    <a:lnTo>
                      <a:pt x="17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7" name="Freeform 1639"/>
              <p:cNvSpPr>
                <a:spLocks/>
              </p:cNvSpPr>
              <p:nvPr/>
            </p:nvSpPr>
            <p:spPr bwMode="auto">
              <a:xfrm>
                <a:off x="5326063" y="2970213"/>
                <a:ext cx="315913" cy="579438"/>
              </a:xfrm>
              <a:custGeom>
                <a:avLst/>
                <a:gdLst>
                  <a:gd name="T0" fmla="*/ 387 w 397"/>
                  <a:gd name="T1" fmla="*/ 4 h 730"/>
                  <a:gd name="T2" fmla="*/ 387 w 397"/>
                  <a:gd name="T3" fmla="*/ 36 h 730"/>
                  <a:gd name="T4" fmla="*/ 392 w 397"/>
                  <a:gd name="T5" fmla="*/ 51 h 730"/>
                  <a:gd name="T6" fmla="*/ 396 w 397"/>
                  <a:gd name="T7" fmla="*/ 58 h 730"/>
                  <a:gd name="T8" fmla="*/ 394 w 397"/>
                  <a:gd name="T9" fmla="*/ 60 h 730"/>
                  <a:gd name="T10" fmla="*/ 390 w 397"/>
                  <a:gd name="T11" fmla="*/ 61 h 730"/>
                  <a:gd name="T12" fmla="*/ 390 w 397"/>
                  <a:gd name="T13" fmla="*/ 68 h 730"/>
                  <a:gd name="T14" fmla="*/ 391 w 397"/>
                  <a:gd name="T15" fmla="*/ 74 h 730"/>
                  <a:gd name="T16" fmla="*/ 390 w 397"/>
                  <a:gd name="T17" fmla="*/ 96 h 730"/>
                  <a:gd name="T18" fmla="*/ 389 w 397"/>
                  <a:gd name="T19" fmla="*/ 106 h 730"/>
                  <a:gd name="T20" fmla="*/ 391 w 397"/>
                  <a:gd name="T21" fmla="*/ 106 h 730"/>
                  <a:gd name="T22" fmla="*/ 384 w 397"/>
                  <a:gd name="T23" fmla="*/ 140 h 730"/>
                  <a:gd name="T24" fmla="*/ 367 w 397"/>
                  <a:gd name="T25" fmla="*/ 173 h 730"/>
                  <a:gd name="T26" fmla="*/ 367 w 397"/>
                  <a:gd name="T27" fmla="*/ 191 h 730"/>
                  <a:gd name="T28" fmla="*/ 338 w 397"/>
                  <a:gd name="T29" fmla="*/ 257 h 730"/>
                  <a:gd name="T30" fmla="*/ 328 w 397"/>
                  <a:gd name="T31" fmla="*/ 313 h 730"/>
                  <a:gd name="T32" fmla="*/ 309 w 397"/>
                  <a:gd name="T33" fmla="*/ 356 h 730"/>
                  <a:gd name="T34" fmla="*/ 283 w 397"/>
                  <a:gd name="T35" fmla="*/ 390 h 730"/>
                  <a:gd name="T36" fmla="*/ 259 w 397"/>
                  <a:gd name="T37" fmla="*/ 445 h 730"/>
                  <a:gd name="T38" fmla="*/ 216 w 397"/>
                  <a:gd name="T39" fmla="*/ 502 h 730"/>
                  <a:gd name="T40" fmla="*/ 173 w 397"/>
                  <a:gd name="T41" fmla="*/ 550 h 730"/>
                  <a:gd name="T42" fmla="*/ 132 w 397"/>
                  <a:gd name="T43" fmla="*/ 596 h 730"/>
                  <a:gd name="T44" fmla="*/ 98 w 397"/>
                  <a:gd name="T45" fmla="*/ 641 h 730"/>
                  <a:gd name="T46" fmla="*/ 67 w 397"/>
                  <a:gd name="T47" fmla="*/ 680 h 730"/>
                  <a:gd name="T48" fmla="*/ 43 w 397"/>
                  <a:gd name="T49" fmla="*/ 730 h 730"/>
                  <a:gd name="T50" fmla="*/ 6 w 397"/>
                  <a:gd name="T51" fmla="*/ 688 h 730"/>
                  <a:gd name="T52" fmla="*/ 1 w 397"/>
                  <a:gd name="T53" fmla="*/ 675 h 730"/>
                  <a:gd name="T54" fmla="*/ 1 w 397"/>
                  <a:gd name="T55" fmla="*/ 503 h 730"/>
                  <a:gd name="T56" fmla="*/ 10 w 397"/>
                  <a:gd name="T57" fmla="*/ 465 h 730"/>
                  <a:gd name="T58" fmla="*/ 31 w 397"/>
                  <a:gd name="T59" fmla="*/ 437 h 730"/>
                  <a:gd name="T60" fmla="*/ 49 w 397"/>
                  <a:gd name="T61" fmla="*/ 412 h 730"/>
                  <a:gd name="T62" fmla="*/ 97 w 397"/>
                  <a:gd name="T63" fmla="*/ 372 h 730"/>
                  <a:gd name="T64" fmla="*/ 140 w 397"/>
                  <a:gd name="T65" fmla="*/ 364 h 730"/>
                  <a:gd name="T66" fmla="*/ 149 w 397"/>
                  <a:gd name="T67" fmla="*/ 359 h 730"/>
                  <a:gd name="T68" fmla="*/ 162 w 397"/>
                  <a:gd name="T69" fmla="*/ 347 h 730"/>
                  <a:gd name="T70" fmla="*/ 276 w 397"/>
                  <a:gd name="T71" fmla="*/ 202 h 730"/>
                  <a:gd name="T72" fmla="*/ 210 w 397"/>
                  <a:gd name="T73" fmla="*/ 183 h 730"/>
                  <a:gd name="T74" fmla="*/ 96 w 397"/>
                  <a:gd name="T75" fmla="*/ 127 h 730"/>
                  <a:gd name="T76" fmla="*/ 77 w 397"/>
                  <a:gd name="T77" fmla="*/ 102 h 730"/>
                  <a:gd name="T78" fmla="*/ 66 w 397"/>
                  <a:gd name="T79" fmla="*/ 80 h 730"/>
                  <a:gd name="T80" fmla="*/ 53 w 397"/>
                  <a:gd name="T81" fmla="*/ 55 h 730"/>
                  <a:gd name="T82" fmla="*/ 95 w 397"/>
                  <a:gd name="T83" fmla="*/ 41 h 730"/>
                  <a:gd name="T84" fmla="*/ 140 w 397"/>
                  <a:gd name="T85" fmla="*/ 75 h 730"/>
                  <a:gd name="T86" fmla="*/ 169 w 397"/>
                  <a:gd name="T87" fmla="*/ 65 h 730"/>
                  <a:gd name="T88" fmla="*/ 200 w 397"/>
                  <a:gd name="T89" fmla="*/ 58 h 730"/>
                  <a:gd name="T90" fmla="*/ 231 w 397"/>
                  <a:gd name="T91" fmla="*/ 54 h 730"/>
                  <a:gd name="T92" fmla="*/ 255 w 397"/>
                  <a:gd name="T93" fmla="*/ 43 h 730"/>
                  <a:gd name="T94" fmla="*/ 287 w 397"/>
                  <a:gd name="T95" fmla="*/ 38 h 730"/>
                  <a:gd name="T96" fmla="*/ 309 w 397"/>
                  <a:gd name="T97" fmla="*/ 36 h 730"/>
                  <a:gd name="T98" fmla="*/ 350 w 397"/>
                  <a:gd name="T99" fmla="*/ 9 h 730"/>
                  <a:gd name="T100" fmla="*/ 377 w 397"/>
                  <a:gd name="T101" fmla="*/ 0 h 7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97"/>
                  <a:gd name="T154" fmla="*/ 0 h 730"/>
                  <a:gd name="T155" fmla="*/ 397 w 397"/>
                  <a:gd name="T156" fmla="*/ 730 h 73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97" h="730">
                    <a:moveTo>
                      <a:pt x="377" y="0"/>
                    </a:moveTo>
                    <a:lnTo>
                      <a:pt x="383" y="1"/>
                    </a:lnTo>
                    <a:lnTo>
                      <a:pt x="387" y="4"/>
                    </a:lnTo>
                    <a:lnTo>
                      <a:pt x="389" y="10"/>
                    </a:lnTo>
                    <a:lnTo>
                      <a:pt x="387" y="23"/>
                    </a:lnTo>
                    <a:lnTo>
                      <a:pt x="387" y="36"/>
                    </a:lnTo>
                    <a:lnTo>
                      <a:pt x="391" y="48"/>
                    </a:lnTo>
                    <a:lnTo>
                      <a:pt x="391" y="50"/>
                    </a:lnTo>
                    <a:lnTo>
                      <a:pt x="392" y="51"/>
                    </a:lnTo>
                    <a:lnTo>
                      <a:pt x="393" y="53"/>
                    </a:lnTo>
                    <a:lnTo>
                      <a:pt x="394" y="55"/>
                    </a:lnTo>
                    <a:lnTo>
                      <a:pt x="396" y="58"/>
                    </a:lnTo>
                    <a:lnTo>
                      <a:pt x="397" y="59"/>
                    </a:lnTo>
                    <a:lnTo>
                      <a:pt x="396" y="60"/>
                    </a:lnTo>
                    <a:lnTo>
                      <a:pt x="394" y="60"/>
                    </a:lnTo>
                    <a:lnTo>
                      <a:pt x="392" y="60"/>
                    </a:lnTo>
                    <a:lnTo>
                      <a:pt x="391" y="60"/>
                    </a:lnTo>
                    <a:lnTo>
                      <a:pt x="390" y="61"/>
                    </a:lnTo>
                    <a:lnTo>
                      <a:pt x="390" y="64"/>
                    </a:lnTo>
                    <a:lnTo>
                      <a:pt x="390" y="66"/>
                    </a:lnTo>
                    <a:lnTo>
                      <a:pt x="390" y="68"/>
                    </a:lnTo>
                    <a:lnTo>
                      <a:pt x="391" y="71"/>
                    </a:lnTo>
                    <a:lnTo>
                      <a:pt x="391" y="73"/>
                    </a:lnTo>
                    <a:lnTo>
                      <a:pt x="391" y="74"/>
                    </a:lnTo>
                    <a:lnTo>
                      <a:pt x="391" y="79"/>
                    </a:lnTo>
                    <a:lnTo>
                      <a:pt x="391" y="87"/>
                    </a:lnTo>
                    <a:lnTo>
                      <a:pt x="390" y="96"/>
                    </a:lnTo>
                    <a:lnTo>
                      <a:pt x="389" y="103"/>
                    </a:lnTo>
                    <a:lnTo>
                      <a:pt x="387" y="105"/>
                    </a:lnTo>
                    <a:lnTo>
                      <a:pt x="389" y="106"/>
                    </a:lnTo>
                    <a:lnTo>
                      <a:pt x="390" y="105"/>
                    </a:lnTo>
                    <a:lnTo>
                      <a:pt x="391" y="105"/>
                    </a:lnTo>
                    <a:lnTo>
                      <a:pt x="391" y="106"/>
                    </a:lnTo>
                    <a:lnTo>
                      <a:pt x="391" y="108"/>
                    </a:lnTo>
                    <a:lnTo>
                      <a:pt x="390" y="123"/>
                    </a:lnTo>
                    <a:lnTo>
                      <a:pt x="384" y="140"/>
                    </a:lnTo>
                    <a:lnTo>
                      <a:pt x="377" y="155"/>
                    </a:lnTo>
                    <a:lnTo>
                      <a:pt x="368" y="169"/>
                    </a:lnTo>
                    <a:lnTo>
                      <a:pt x="367" y="173"/>
                    </a:lnTo>
                    <a:lnTo>
                      <a:pt x="367" y="180"/>
                    </a:lnTo>
                    <a:lnTo>
                      <a:pt x="367" y="187"/>
                    </a:lnTo>
                    <a:lnTo>
                      <a:pt x="367" y="191"/>
                    </a:lnTo>
                    <a:lnTo>
                      <a:pt x="357" y="216"/>
                    </a:lnTo>
                    <a:lnTo>
                      <a:pt x="346" y="239"/>
                    </a:lnTo>
                    <a:lnTo>
                      <a:pt x="338" y="257"/>
                    </a:lnTo>
                    <a:lnTo>
                      <a:pt x="332" y="277"/>
                    </a:lnTo>
                    <a:lnTo>
                      <a:pt x="330" y="297"/>
                    </a:lnTo>
                    <a:lnTo>
                      <a:pt x="328" y="313"/>
                    </a:lnTo>
                    <a:lnTo>
                      <a:pt x="324" y="329"/>
                    </a:lnTo>
                    <a:lnTo>
                      <a:pt x="317" y="344"/>
                    </a:lnTo>
                    <a:lnTo>
                      <a:pt x="309" y="356"/>
                    </a:lnTo>
                    <a:lnTo>
                      <a:pt x="299" y="366"/>
                    </a:lnTo>
                    <a:lnTo>
                      <a:pt x="291" y="378"/>
                    </a:lnTo>
                    <a:lnTo>
                      <a:pt x="283" y="390"/>
                    </a:lnTo>
                    <a:lnTo>
                      <a:pt x="279" y="402"/>
                    </a:lnTo>
                    <a:lnTo>
                      <a:pt x="271" y="424"/>
                    </a:lnTo>
                    <a:lnTo>
                      <a:pt x="259" y="445"/>
                    </a:lnTo>
                    <a:lnTo>
                      <a:pt x="245" y="465"/>
                    </a:lnTo>
                    <a:lnTo>
                      <a:pt x="230" y="484"/>
                    </a:lnTo>
                    <a:lnTo>
                      <a:pt x="216" y="502"/>
                    </a:lnTo>
                    <a:lnTo>
                      <a:pt x="202" y="520"/>
                    </a:lnTo>
                    <a:lnTo>
                      <a:pt x="190" y="536"/>
                    </a:lnTo>
                    <a:lnTo>
                      <a:pt x="173" y="550"/>
                    </a:lnTo>
                    <a:lnTo>
                      <a:pt x="157" y="564"/>
                    </a:lnTo>
                    <a:lnTo>
                      <a:pt x="143" y="579"/>
                    </a:lnTo>
                    <a:lnTo>
                      <a:pt x="132" y="596"/>
                    </a:lnTo>
                    <a:lnTo>
                      <a:pt x="121" y="614"/>
                    </a:lnTo>
                    <a:lnTo>
                      <a:pt x="110" y="630"/>
                    </a:lnTo>
                    <a:lnTo>
                      <a:pt x="98" y="641"/>
                    </a:lnTo>
                    <a:lnTo>
                      <a:pt x="87" y="652"/>
                    </a:lnTo>
                    <a:lnTo>
                      <a:pt x="76" y="665"/>
                    </a:lnTo>
                    <a:lnTo>
                      <a:pt x="67" y="680"/>
                    </a:lnTo>
                    <a:lnTo>
                      <a:pt x="60" y="697"/>
                    </a:lnTo>
                    <a:lnTo>
                      <a:pt x="53" y="715"/>
                    </a:lnTo>
                    <a:lnTo>
                      <a:pt x="43" y="730"/>
                    </a:lnTo>
                    <a:lnTo>
                      <a:pt x="25" y="711"/>
                    </a:lnTo>
                    <a:lnTo>
                      <a:pt x="8" y="691"/>
                    </a:lnTo>
                    <a:lnTo>
                      <a:pt x="6" y="688"/>
                    </a:lnTo>
                    <a:lnTo>
                      <a:pt x="3" y="683"/>
                    </a:lnTo>
                    <a:lnTo>
                      <a:pt x="2" y="680"/>
                    </a:lnTo>
                    <a:lnTo>
                      <a:pt x="1" y="675"/>
                    </a:lnTo>
                    <a:lnTo>
                      <a:pt x="0" y="598"/>
                    </a:lnTo>
                    <a:lnTo>
                      <a:pt x="1" y="521"/>
                    </a:lnTo>
                    <a:lnTo>
                      <a:pt x="1" y="503"/>
                    </a:lnTo>
                    <a:lnTo>
                      <a:pt x="1" y="486"/>
                    </a:lnTo>
                    <a:lnTo>
                      <a:pt x="4" y="474"/>
                    </a:lnTo>
                    <a:lnTo>
                      <a:pt x="10" y="465"/>
                    </a:lnTo>
                    <a:lnTo>
                      <a:pt x="18" y="457"/>
                    </a:lnTo>
                    <a:lnTo>
                      <a:pt x="25" y="448"/>
                    </a:lnTo>
                    <a:lnTo>
                      <a:pt x="31" y="437"/>
                    </a:lnTo>
                    <a:lnTo>
                      <a:pt x="34" y="430"/>
                    </a:lnTo>
                    <a:lnTo>
                      <a:pt x="36" y="423"/>
                    </a:lnTo>
                    <a:lnTo>
                      <a:pt x="49" y="412"/>
                    </a:lnTo>
                    <a:lnTo>
                      <a:pt x="65" y="398"/>
                    </a:lnTo>
                    <a:lnTo>
                      <a:pt x="81" y="385"/>
                    </a:lnTo>
                    <a:lnTo>
                      <a:pt x="97" y="372"/>
                    </a:lnTo>
                    <a:lnTo>
                      <a:pt x="111" y="366"/>
                    </a:lnTo>
                    <a:lnTo>
                      <a:pt x="125" y="363"/>
                    </a:lnTo>
                    <a:lnTo>
                      <a:pt x="140" y="364"/>
                    </a:lnTo>
                    <a:lnTo>
                      <a:pt x="142" y="364"/>
                    </a:lnTo>
                    <a:lnTo>
                      <a:pt x="144" y="363"/>
                    </a:lnTo>
                    <a:lnTo>
                      <a:pt x="149" y="359"/>
                    </a:lnTo>
                    <a:lnTo>
                      <a:pt x="154" y="356"/>
                    </a:lnTo>
                    <a:lnTo>
                      <a:pt x="158" y="351"/>
                    </a:lnTo>
                    <a:lnTo>
                      <a:pt x="162" y="347"/>
                    </a:lnTo>
                    <a:lnTo>
                      <a:pt x="202" y="300"/>
                    </a:lnTo>
                    <a:lnTo>
                      <a:pt x="239" y="250"/>
                    </a:lnTo>
                    <a:lnTo>
                      <a:pt x="276" y="202"/>
                    </a:lnTo>
                    <a:lnTo>
                      <a:pt x="254" y="197"/>
                    </a:lnTo>
                    <a:lnTo>
                      <a:pt x="232" y="191"/>
                    </a:lnTo>
                    <a:lnTo>
                      <a:pt x="210" y="183"/>
                    </a:lnTo>
                    <a:lnTo>
                      <a:pt x="114" y="135"/>
                    </a:lnTo>
                    <a:lnTo>
                      <a:pt x="105" y="131"/>
                    </a:lnTo>
                    <a:lnTo>
                      <a:pt x="96" y="127"/>
                    </a:lnTo>
                    <a:lnTo>
                      <a:pt x="88" y="122"/>
                    </a:lnTo>
                    <a:lnTo>
                      <a:pt x="82" y="112"/>
                    </a:lnTo>
                    <a:lnTo>
                      <a:pt x="77" y="102"/>
                    </a:lnTo>
                    <a:lnTo>
                      <a:pt x="73" y="91"/>
                    </a:lnTo>
                    <a:lnTo>
                      <a:pt x="70" y="87"/>
                    </a:lnTo>
                    <a:lnTo>
                      <a:pt x="66" y="80"/>
                    </a:lnTo>
                    <a:lnTo>
                      <a:pt x="61" y="71"/>
                    </a:lnTo>
                    <a:lnTo>
                      <a:pt x="56" y="62"/>
                    </a:lnTo>
                    <a:lnTo>
                      <a:pt x="53" y="55"/>
                    </a:lnTo>
                    <a:lnTo>
                      <a:pt x="53" y="52"/>
                    </a:lnTo>
                    <a:lnTo>
                      <a:pt x="81" y="23"/>
                    </a:lnTo>
                    <a:lnTo>
                      <a:pt x="95" y="41"/>
                    </a:lnTo>
                    <a:lnTo>
                      <a:pt x="110" y="58"/>
                    </a:lnTo>
                    <a:lnTo>
                      <a:pt x="128" y="71"/>
                    </a:lnTo>
                    <a:lnTo>
                      <a:pt x="140" y="75"/>
                    </a:lnTo>
                    <a:lnTo>
                      <a:pt x="150" y="74"/>
                    </a:lnTo>
                    <a:lnTo>
                      <a:pt x="159" y="71"/>
                    </a:lnTo>
                    <a:lnTo>
                      <a:pt x="169" y="65"/>
                    </a:lnTo>
                    <a:lnTo>
                      <a:pt x="178" y="60"/>
                    </a:lnTo>
                    <a:lnTo>
                      <a:pt x="188" y="58"/>
                    </a:lnTo>
                    <a:lnTo>
                      <a:pt x="200" y="58"/>
                    </a:lnTo>
                    <a:lnTo>
                      <a:pt x="210" y="59"/>
                    </a:lnTo>
                    <a:lnTo>
                      <a:pt x="221" y="58"/>
                    </a:lnTo>
                    <a:lnTo>
                      <a:pt x="231" y="54"/>
                    </a:lnTo>
                    <a:lnTo>
                      <a:pt x="238" y="50"/>
                    </a:lnTo>
                    <a:lnTo>
                      <a:pt x="246" y="45"/>
                    </a:lnTo>
                    <a:lnTo>
                      <a:pt x="255" y="43"/>
                    </a:lnTo>
                    <a:lnTo>
                      <a:pt x="266" y="43"/>
                    </a:lnTo>
                    <a:lnTo>
                      <a:pt x="276" y="41"/>
                    </a:lnTo>
                    <a:lnTo>
                      <a:pt x="287" y="38"/>
                    </a:lnTo>
                    <a:lnTo>
                      <a:pt x="294" y="36"/>
                    </a:lnTo>
                    <a:lnTo>
                      <a:pt x="302" y="36"/>
                    </a:lnTo>
                    <a:lnTo>
                      <a:pt x="309" y="36"/>
                    </a:lnTo>
                    <a:lnTo>
                      <a:pt x="324" y="29"/>
                    </a:lnTo>
                    <a:lnTo>
                      <a:pt x="337" y="18"/>
                    </a:lnTo>
                    <a:lnTo>
                      <a:pt x="350" y="9"/>
                    </a:lnTo>
                    <a:lnTo>
                      <a:pt x="364" y="2"/>
                    </a:lnTo>
                    <a:lnTo>
                      <a:pt x="370" y="1"/>
                    </a:lnTo>
                    <a:lnTo>
                      <a:pt x="37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8" name="Freeform 1640"/>
              <p:cNvSpPr>
                <a:spLocks/>
              </p:cNvSpPr>
              <p:nvPr/>
            </p:nvSpPr>
            <p:spPr bwMode="auto">
              <a:xfrm>
                <a:off x="5105401" y="3271838"/>
                <a:ext cx="255588" cy="420688"/>
              </a:xfrm>
              <a:custGeom>
                <a:avLst/>
                <a:gdLst>
                  <a:gd name="T0" fmla="*/ 109 w 322"/>
                  <a:gd name="T1" fmla="*/ 6 h 529"/>
                  <a:gd name="T2" fmla="*/ 138 w 322"/>
                  <a:gd name="T3" fmla="*/ 30 h 529"/>
                  <a:gd name="T4" fmla="*/ 170 w 322"/>
                  <a:gd name="T5" fmla="*/ 56 h 529"/>
                  <a:gd name="T6" fmla="*/ 215 w 322"/>
                  <a:gd name="T7" fmla="*/ 62 h 529"/>
                  <a:gd name="T8" fmla="*/ 246 w 322"/>
                  <a:gd name="T9" fmla="*/ 57 h 529"/>
                  <a:gd name="T10" fmla="*/ 247 w 322"/>
                  <a:gd name="T11" fmla="*/ 51 h 529"/>
                  <a:gd name="T12" fmla="*/ 249 w 322"/>
                  <a:gd name="T13" fmla="*/ 43 h 529"/>
                  <a:gd name="T14" fmla="*/ 256 w 322"/>
                  <a:gd name="T15" fmla="*/ 38 h 529"/>
                  <a:gd name="T16" fmla="*/ 272 w 322"/>
                  <a:gd name="T17" fmla="*/ 33 h 529"/>
                  <a:gd name="T18" fmla="*/ 294 w 322"/>
                  <a:gd name="T19" fmla="*/ 42 h 529"/>
                  <a:gd name="T20" fmla="*/ 310 w 322"/>
                  <a:gd name="T21" fmla="*/ 58 h 529"/>
                  <a:gd name="T22" fmla="*/ 286 w 322"/>
                  <a:gd name="T23" fmla="*/ 91 h 529"/>
                  <a:gd name="T24" fmla="*/ 280 w 322"/>
                  <a:gd name="T25" fmla="*/ 258 h 529"/>
                  <a:gd name="T26" fmla="*/ 281 w 322"/>
                  <a:gd name="T27" fmla="*/ 301 h 529"/>
                  <a:gd name="T28" fmla="*/ 311 w 322"/>
                  <a:gd name="T29" fmla="*/ 340 h 529"/>
                  <a:gd name="T30" fmla="*/ 283 w 322"/>
                  <a:gd name="T31" fmla="*/ 383 h 529"/>
                  <a:gd name="T32" fmla="*/ 265 w 322"/>
                  <a:gd name="T33" fmla="*/ 409 h 529"/>
                  <a:gd name="T34" fmla="*/ 264 w 322"/>
                  <a:gd name="T35" fmla="*/ 440 h 529"/>
                  <a:gd name="T36" fmla="*/ 254 w 322"/>
                  <a:gd name="T37" fmla="*/ 483 h 529"/>
                  <a:gd name="T38" fmla="*/ 244 w 322"/>
                  <a:gd name="T39" fmla="*/ 510 h 529"/>
                  <a:gd name="T40" fmla="*/ 237 w 322"/>
                  <a:gd name="T41" fmla="*/ 525 h 529"/>
                  <a:gd name="T42" fmla="*/ 184 w 322"/>
                  <a:gd name="T43" fmla="*/ 482 h 529"/>
                  <a:gd name="T44" fmla="*/ 163 w 322"/>
                  <a:gd name="T45" fmla="*/ 460 h 529"/>
                  <a:gd name="T46" fmla="*/ 158 w 322"/>
                  <a:gd name="T47" fmla="*/ 428 h 529"/>
                  <a:gd name="T48" fmla="*/ 140 w 322"/>
                  <a:gd name="T49" fmla="*/ 403 h 529"/>
                  <a:gd name="T50" fmla="*/ 23 w 322"/>
                  <a:gd name="T51" fmla="*/ 316 h 529"/>
                  <a:gd name="T52" fmla="*/ 22 w 322"/>
                  <a:gd name="T53" fmla="*/ 310 h 529"/>
                  <a:gd name="T54" fmla="*/ 18 w 322"/>
                  <a:gd name="T55" fmla="*/ 303 h 529"/>
                  <a:gd name="T56" fmla="*/ 21 w 322"/>
                  <a:gd name="T57" fmla="*/ 295 h 529"/>
                  <a:gd name="T58" fmla="*/ 24 w 322"/>
                  <a:gd name="T59" fmla="*/ 289 h 529"/>
                  <a:gd name="T60" fmla="*/ 31 w 322"/>
                  <a:gd name="T61" fmla="*/ 284 h 529"/>
                  <a:gd name="T62" fmla="*/ 37 w 322"/>
                  <a:gd name="T63" fmla="*/ 281 h 529"/>
                  <a:gd name="T64" fmla="*/ 37 w 322"/>
                  <a:gd name="T65" fmla="*/ 275 h 529"/>
                  <a:gd name="T66" fmla="*/ 22 w 322"/>
                  <a:gd name="T67" fmla="*/ 274 h 529"/>
                  <a:gd name="T68" fmla="*/ 9 w 322"/>
                  <a:gd name="T69" fmla="*/ 279 h 529"/>
                  <a:gd name="T70" fmla="*/ 13 w 322"/>
                  <a:gd name="T71" fmla="*/ 264 h 529"/>
                  <a:gd name="T72" fmla="*/ 13 w 322"/>
                  <a:gd name="T73" fmla="*/ 253 h 529"/>
                  <a:gd name="T74" fmla="*/ 9 w 322"/>
                  <a:gd name="T75" fmla="*/ 251 h 529"/>
                  <a:gd name="T76" fmla="*/ 10 w 322"/>
                  <a:gd name="T77" fmla="*/ 247 h 529"/>
                  <a:gd name="T78" fmla="*/ 22 w 322"/>
                  <a:gd name="T79" fmla="*/ 225 h 529"/>
                  <a:gd name="T80" fmla="*/ 30 w 322"/>
                  <a:gd name="T81" fmla="*/ 213 h 529"/>
                  <a:gd name="T82" fmla="*/ 39 w 322"/>
                  <a:gd name="T83" fmla="*/ 209 h 529"/>
                  <a:gd name="T84" fmla="*/ 43 w 322"/>
                  <a:gd name="T85" fmla="*/ 195 h 529"/>
                  <a:gd name="T86" fmla="*/ 46 w 322"/>
                  <a:gd name="T87" fmla="*/ 167 h 529"/>
                  <a:gd name="T88" fmla="*/ 46 w 322"/>
                  <a:gd name="T89" fmla="*/ 134 h 529"/>
                  <a:gd name="T90" fmla="*/ 36 w 322"/>
                  <a:gd name="T91" fmla="*/ 106 h 529"/>
                  <a:gd name="T92" fmla="*/ 38 w 322"/>
                  <a:gd name="T93" fmla="*/ 93 h 529"/>
                  <a:gd name="T94" fmla="*/ 33 w 322"/>
                  <a:gd name="T95" fmla="*/ 92 h 529"/>
                  <a:gd name="T96" fmla="*/ 22 w 322"/>
                  <a:gd name="T97" fmla="*/ 84 h 529"/>
                  <a:gd name="T98" fmla="*/ 13 w 322"/>
                  <a:gd name="T99" fmla="*/ 57 h 529"/>
                  <a:gd name="T100" fmla="*/ 9 w 322"/>
                  <a:gd name="T101" fmla="*/ 44 h 529"/>
                  <a:gd name="T102" fmla="*/ 2 w 322"/>
                  <a:gd name="T103" fmla="*/ 36 h 529"/>
                  <a:gd name="T104" fmla="*/ 0 w 322"/>
                  <a:gd name="T105" fmla="*/ 33 h 529"/>
                  <a:gd name="T106" fmla="*/ 13 w 322"/>
                  <a:gd name="T107" fmla="*/ 19 h 529"/>
                  <a:gd name="T108" fmla="*/ 41 w 322"/>
                  <a:gd name="T109" fmla="*/ 6 h 529"/>
                  <a:gd name="T110" fmla="*/ 60 w 322"/>
                  <a:gd name="T111" fmla="*/ 14 h 529"/>
                  <a:gd name="T112" fmla="*/ 70 w 322"/>
                  <a:gd name="T113" fmla="*/ 7 h 529"/>
                  <a:gd name="T114" fmla="*/ 77 w 322"/>
                  <a:gd name="T115" fmla="*/ 1 h 52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529"/>
                  <a:gd name="T176" fmla="*/ 322 w 322"/>
                  <a:gd name="T177" fmla="*/ 529 h 52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529">
                    <a:moveTo>
                      <a:pt x="84" y="0"/>
                    </a:moveTo>
                    <a:lnTo>
                      <a:pt x="96" y="2"/>
                    </a:lnTo>
                    <a:lnTo>
                      <a:pt x="109" y="6"/>
                    </a:lnTo>
                    <a:lnTo>
                      <a:pt x="120" y="13"/>
                    </a:lnTo>
                    <a:lnTo>
                      <a:pt x="129" y="21"/>
                    </a:lnTo>
                    <a:lnTo>
                      <a:pt x="138" y="30"/>
                    </a:lnTo>
                    <a:lnTo>
                      <a:pt x="147" y="41"/>
                    </a:lnTo>
                    <a:lnTo>
                      <a:pt x="156" y="49"/>
                    </a:lnTo>
                    <a:lnTo>
                      <a:pt x="170" y="56"/>
                    </a:lnTo>
                    <a:lnTo>
                      <a:pt x="185" y="59"/>
                    </a:lnTo>
                    <a:lnTo>
                      <a:pt x="200" y="60"/>
                    </a:lnTo>
                    <a:lnTo>
                      <a:pt x="215" y="62"/>
                    </a:lnTo>
                    <a:lnTo>
                      <a:pt x="230" y="60"/>
                    </a:lnTo>
                    <a:lnTo>
                      <a:pt x="244" y="58"/>
                    </a:lnTo>
                    <a:lnTo>
                      <a:pt x="246" y="57"/>
                    </a:lnTo>
                    <a:lnTo>
                      <a:pt x="247" y="55"/>
                    </a:lnTo>
                    <a:lnTo>
                      <a:pt x="249" y="54"/>
                    </a:lnTo>
                    <a:lnTo>
                      <a:pt x="247" y="51"/>
                    </a:lnTo>
                    <a:lnTo>
                      <a:pt x="247" y="49"/>
                    </a:lnTo>
                    <a:lnTo>
                      <a:pt x="247" y="45"/>
                    </a:lnTo>
                    <a:lnTo>
                      <a:pt x="249" y="43"/>
                    </a:lnTo>
                    <a:lnTo>
                      <a:pt x="250" y="41"/>
                    </a:lnTo>
                    <a:lnTo>
                      <a:pt x="252" y="40"/>
                    </a:lnTo>
                    <a:lnTo>
                      <a:pt x="256" y="38"/>
                    </a:lnTo>
                    <a:lnTo>
                      <a:pt x="258" y="37"/>
                    </a:lnTo>
                    <a:lnTo>
                      <a:pt x="265" y="35"/>
                    </a:lnTo>
                    <a:lnTo>
                      <a:pt x="272" y="33"/>
                    </a:lnTo>
                    <a:lnTo>
                      <a:pt x="280" y="33"/>
                    </a:lnTo>
                    <a:lnTo>
                      <a:pt x="286" y="36"/>
                    </a:lnTo>
                    <a:lnTo>
                      <a:pt x="294" y="42"/>
                    </a:lnTo>
                    <a:lnTo>
                      <a:pt x="304" y="44"/>
                    </a:lnTo>
                    <a:lnTo>
                      <a:pt x="315" y="44"/>
                    </a:lnTo>
                    <a:lnTo>
                      <a:pt x="310" y="58"/>
                    </a:lnTo>
                    <a:lnTo>
                      <a:pt x="303" y="71"/>
                    </a:lnTo>
                    <a:lnTo>
                      <a:pt x="293" y="81"/>
                    </a:lnTo>
                    <a:lnTo>
                      <a:pt x="286" y="91"/>
                    </a:lnTo>
                    <a:lnTo>
                      <a:pt x="281" y="100"/>
                    </a:lnTo>
                    <a:lnTo>
                      <a:pt x="280" y="112"/>
                    </a:lnTo>
                    <a:lnTo>
                      <a:pt x="280" y="258"/>
                    </a:lnTo>
                    <a:lnTo>
                      <a:pt x="280" y="272"/>
                    </a:lnTo>
                    <a:lnTo>
                      <a:pt x="279" y="287"/>
                    </a:lnTo>
                    <a:lnTo>
                      <a:pt x="281" y="301"/>
                    </a:lnTo>
                    <a:lnTo>
                      <a:pt x="287" y="315"/>
                    </a:lnTo>
                    <a:lnTo>
                      <a:pt x="298" y="327"/>
                    </a:lnTo>
                    <a:lnTo>
                      <a:pt x="311" y="340"/>
                    </a:lnTo>
                    <a:lnTo>
                      <a:pt x="322" y="351"/>
                    </a:lnTo>
                    <a:lnTo>
                      <a:pt x="304" y="368"/>
                    </a:lnTo>
                    <a:lnTo>
                      <a:pt x="283" y="383"/>
                    </a:lnTo>
                    <a:lnTo>
                      <a:pt x="275" y="390"/>
                    </a:lnTo>
                    <a:lnTo>
                      <a:pt x="268" y="398"/>
                    </a:lnTo>
                    <a:lnTo>
                      <a:pt x="265" y="409"/>
                    </a:lnTo>
                    <a:lnTo>
                      <a:pt x="265" y="419"/>
                    </a:lnTo>
                    <a:lnTo>
                      <a:pt x="266" y="431"/>
                    </a:lnTo>
                    <a:lnTo>
                      <a:pt x="264" y="440"/>
                    </a:lnTo>
                    <a:lnTo>
                      <a:pt x="260" y="456"/>
                    </a:lnTo>
                    <a:lnTo>
                      <a:pt x="258" y="472"/>
                    </a:lnTo>
                    <a:lnTo>
                      <a:pt x="254" y="483"/>
                    </a:lnTo>
                    <a:lnTo>
                      <a:pt x="251" y="491"/>
                    </a:lnTo>
                    <a:lnTo>
                      <a:pt x="246" y="500"/>
                    </a:lnTo>
                    <a:lnTo>
                      <a:pt x="244" y="510"/>
                    </a:lnTo>
                    <a:lnTo>
                      <a:pt x="243" y="518"/>
                    </a:lnTo>
                    <a:lnTo>
                      <a:pt x="241" y="521"/>
                    </a:lnTo>
                    <a:lnTo>
                      <a:pt x="237" y="525"/>
                    </a:lnTo>
                    <a:lnTo>
                      <a:pt x="234" y="529"/>
                    </a:lnTo>
                    <a:lnTo>
                      <a:pt x="209" y="505"/>
                    </a:lnTo>
                    <a:lnTo>
                      <a:pt x="184" y="482"/>
                    </a:lnTo>
                    <a:lnTo>
                      <a:pt x="176" y="475"/>
                    </a:lnTo>
                    <a:lnTo>
                      <a:pt x="169" y="468"/>
                    </a:lnTo>
                    <a:lnTo>
                      <a:pt x="163" y="460"/>
                    </a:lnTo>
                    <a:lnTo>
                      <a:pt x="161" y="452"/>
                    </a:lnTo>
                    <a:lnTo>
                      <a:pt x="160" y="440"/>
                    </a:lnTo>
                    <a:lnTo>
                      <a:pt x="158" y="428"/>
                    </a:lnTo>
                    <a:lnTo>
                      <a:pt x="155" y="419"/>
                    </a:lnTo>
                    <a:lnTo>
                      <a:pt x="148" y="410"/>
                    </a:lnTo>
                    <a:lnTo>
                      <a:pt x="140" y="403"/>
                    </a:lnTo>
                    <a:lnTo>
                      <a:pt x="131" y="396"/>
                    </a:lnTo>
                    <a:lnTo>
                      <a:pt x="120" y="389"/>
                    </a:lnTo>
                    <a:lnTo>
                      <a:pt x="23" y="316"/>
                    </a:lnTo>
                    <a:lnTo>
                      <a:pt x="22" y="315"/>
                    </a:lnTo>
                    <a:lnTo>
                      <a:pt x="22" y="312"/>
                    </a:lnTo>
                    <a:lnTo>
                      <a:pt x="22" y="310"/>
                    </a:lnTo>
                    <a:lnTo>
                      <a:pt x="21" y="308"/>
                    </a:lnTo>
                    <a:lnTo>
                      <a:pt x="19" y="305"/>
                    </a:lnTo>
                    <a:lnTo>
                      <a:pt x="18" y="303"/>
                    </a:lnTo>
                    <a:lnTo>
                      <a:pt x="18" y="301"/>
                    </a:lnTo>
                    <a:lnTo>
                      <a:pt x="19" y="298"/>
                    </a:lnTo>
                    <a:lnTo>
                      <a:pt x="21" y="295"/>
                    </a:lnTo>
                    <a:lnTo>
                      <a:pt x="22" y="293"/>
                    </a:lnTo>
                    <a:lnTo>
                      <a:pt x="23" y="290"/>
                    </a:lnTo>
                    <a:lnTo>
                      <a:pt x="24" y="289"/>
                    </a:lnTo>
                    <a:lnTo>
                      <a:pt x="26" y="287"/>
                    </a:lnTo>
                    <a:lnTo>
                      <a:pt x="29" y="286"/>
                    </a:lnTo>
                    <a:lnTo>
                      <a:pt x="31" y="284"/>
                    </a:lnTo>
                    <a:lnTo>
                      <a:pt x="33" y="283"/>
                    </a:lnTo>
                    <a:lnTo>
                      <a:pt x="36" y="282"/>
                    </a:lnTo>
                    <a:lnTo>
                      <a:pt x="37" y="281"/>
                    </a:lnTo>
                    <a:lnTo>
                      <a:pt x="38" y="280"/>
                    </a:lnTo>
                    <a:lnTo>
                      <a:pt x="38" y="277"/>
                    </a:lnTo>
                    <a:lnTo>
                      <a:pt x="37" y="275"/>
                    </a:lnTo>
                    <a:lnTo>
                      <a:pt x="31" y="271"/>
                    </a:lnTo>
                    <a:lnTo>
                      <a:pt x="26" y="271"/>
                    </a:lnTo>
                    <a:lnTo>
                      <a:pt x="22" y="274"/>
                    </a:lnTo>
                    <a:lnTo>
                      <a:pt x="18" y="277"/>
                    </a:lnTo>
                    <a:lnTo>
                      <a:pt x="14" y="280"/>
                    </a:lnTo>
                    <a:lnTo>
                      <a:pt x="9" y="279"/>
                    </a:lnTo>
                    <a:lnTo>
                      <a:pt x="8" y="274"/>
                    </a:lnTo>
                    <a:lnTo>
                      <a:pt x="10" y="269"/>
                    </a:lnTo>
                    <a:lnTo>
                      <a:pt x="13" y="264"/>
                    </a:lnTo>
                    <a:lnTo>
                      <a:pt x="14" y="259"/>
                    </a:lnTo>
                    <a:lnTo>
                      <a:pt x="14" y="255"/>
                    </a:lnTo>
                    <a:lnTo>
                      <a:pt x="13" y="253"/>
                    </a:lnTo>
                    <a:lnTo>
                      <a:pt x="11" y="252"/>
                    </a:lnTo>
                    <a:lnTo>
                      <a:pt x="10" y="251"/>
                    </a:lnTo>
                    <a:lnTo>
                      <a:pt x="9" y="251"/>
                    </a:lnTo>
                    <a:lnTo>
                      <a:pt x="9" y="250"/>
                    </a:lnTo>
                    <a:lnTo>
                      <a:pt x="9" y="248"/>
                    </a:lnTo>
                    <a:lnTo>
                      <a:pt x="10" y="247"/>
                    </a:lnTo>
                    <a:lnTo>
                      <a:pt x="11" y="244"/>
                    </a:lnTo>
                    <a:lnTo>
                      <a:pt x="18" y="232"/>
                    </a:lnTo>
                    <a:lnTo>
                      <a:pt x="22" y="225"/>
                    </a:lnTo>
                    <a:lnTo>
                      <a:pt x="25" y="218"/>
                    </a:lnTo>
                    <a:lnTo>
                      <a:pt x="28" y="215"/>
                    </a:lnTo>
                    <a:lnTo>
                      <a:pt x="30" y="213"/>
                    </a:lnTo>
                    <a:lnTo>
                      <a:pt x="32" y="211"/>
                    </a:lnTo>
                    <a:lnTo>
                      <a:pt x="35" y="210"/>
                    </a:lnTo>
                    <a:lnTo>
                      <a:pt x="39" y="209"/>
                    </a:lnTo>
                    <a:lnTo>
                      <a:pt x="43" y="207"/>
                    </a:lnTo>
                    <a:lnTo>
                      <a:pt x="44" y="201"/>
                    </a:lnTo>
                    <a:lnTo>
                      <a:pt x="43" y="195"/>
                    </a:lnTo>
                    <a:lnTo>
                      <a:pt x="41" y="189"/>
                    </a:lnTo>
                    <a:lnTo>
                      <a:pt x="43" y="178"/>
                    </a:lnTo>
                    <a:lnTo>
                      <a:pt x="46" y="167"/>
                    </a:lnTo>
                    <a:lnTo>
                      <a:pt x="48" y="157"/>
                    </a:lnTo>
                    <a:lnTo>
                      <a:pt x="50" y="145"/>
                    </a:lnTo>
                    <a:lnTo>
                      <a:pt x="46" y="134"/>
                    </a:lnTo>
                    <a:lnTo>
                      <a:pt x="39" y="122"/>
                    </a:lnTo>
                    <a:lnTo>
                      <a:pt x="36" y="110"/>
                    </a:lnTo>
                    <a:lnTo>
                      <a:pt x="36" y="106"/>
                    </a:lnTo>
                    <a:lnTo>
                      <a:pt x="37" y="102"/>
                    </a:lnTo>
                    <a:lnTo>
                      <a:pt x="38" y="98"/>
                    </a:lnTo>
                    <a:lnTo>
                      <a:pt x="38" y="93"/>
                    </a:lnTo>
                    <a:lnTo>
                      <a:pt x="36" y="92"/>
                    </a:lnTo>
                    <a:lnTo>
                      <a:pt x="33" y="92"/>
                    </a:lnTo>
                    <a:lnTo>
                      <a:pt x="31" y="91"/>
                    </a:lnTo>
                    <a:lnTo>
                      <a:pt x="30" y="91"/>
                    </a:lnTo>
                    <a:lnTo>
                      <a:pt x="22" y="84"/>
                    </a:lnTo>
                    <a:lnTo>
                      <a:pt x="16" y="77"/>
                    </a:lnTo>
                    <a:lnTo>
                      <a:pt x="14" y="67"/>
                    </a:lnTo>
                    <a:lnTo>
                      <a:pt x="13" y="57"/>
                    </a:lnTo>
                    <a:lnTo>
                      <a:pt x="13" y="52"/>
                    </a:lnTo>
                    <a:lnTo>
                      <a:pt x="10" y="48"/>
                    </a:lnTo>
                    <a:lnTo>
                      <a:pt x="9" y="44"/>
                    </a:lnTo>
                    <a:lnTo>
                      <a:pt x="6" y="41"/>
                    </a:lnTo>
                    <a:lnTo>
                      <a:pt x="3" y="38"/>
                    </a:lnTo>
                    <a:lnTo>
                      <a:pt x="2" y="36"/>
                    </a:lnTo>
                    <a:lnTo>
                      <a:pt x="1" y="35"/>
                    </a:lnTo>
                    <a:lnTo>
                      <a:pt x="0" y="34"/>
                    </a:lnTo>
                    <a:lnTo>
                      <a:pt x="0" y="33"/>
                    </a:lnTo>
                    <a:lnTo>
                      <a:pt x="1" y="30"/>
                    </a:lnTo>
                    <a:lnTo>
                      <a:pt x="2" y="28"/>
                    </a:lnTo>
                    <a:lnTo>
                      <a:pt x="13" y="19"/>
                    </a:lnTo>
                    <a:lnTo>
                      <a:pt x="23" y="11"/>
                    </a:lnTo>
                    <a:lnTo>
                      <a:pt x="32" y="6"/>
                    </a:lnTo>
                    <a:lnTo>
                      <a:pt x="41" y="6"/>
                    </a:lnTo>
                    <a:lnTo>
                      <a:pt x="52" y="12"/>
                    </a:lnTo>
                    <a:lnTo>
                      <a:pt x="57" y="14"/>
                    </a:lnTo>
                    <a:lnTo>
                      <a:pt x="60" y="14"/>
                    </a:lnTo>
                    <a:lnTo>
                      <a:pt x="65" y="13"/>
                    </a:lnTo>
                    <a:lnTo>
                      <a:pt x="68" y="9"/>
                    </a:lnTo>
                    <a:lnTo>
                      <a:pt x="70" y="7"/>
                    </a:lnTo>
                    <a:lnTo>
                      <a:pt x="73" y="5"/>
                    </a:lnTo>
                    <a:lnTo>
                      <a:pt x="75" y="4"/>
                    </a:lnTo>
                    <a:lnTo>
                      <a:pt x="77" y="1"/>
                    </a:lnTo>
                    <a:lnTo>
                      <a:pt x="81" y="0"/>
                    </a:lnTo>
                    <a:lnTo>
                      <a:pt x="8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9" name="Freeform 1641"/>
              <p:cNvSpPr>
                <a:spLocks/>
              </p:cNvSpPr>
              <p:nvPr/>
            </p:nvSpPr>
            <p:spPr bwMode="auto">
              <a:xfrm>
                <a:off x="4981576" y="3511551"/>
                <a:ext cx="322263" cy="479425"/>
              </a:xfrm>
              <a:custGeom>
                <a:avLst/>
                <a:gdLst>
                  <a:gd name="T0" fmla="*/ 84 w 406"/>
                  <a:gd name="T1" fmla="*/ 63 h 604"/>
                  <a:gd name="T2" fmla="*/ 77 w 406"/>
                  <a:gd name="T3" fmla="*/ 94 h 604"/>
                  <a:gd name="T4" fmla="*/ 77 w 406"/>
                  <a:gd name="T5" fmla="*/ 104 h 604"/>
                  <a:gd name="T6" fmla="*/ 84 w 406"/>
                  <a:gd name="T7" fmla="*/ 110 h 604"/>
                  <a:gd name="T8" fmla="*/ 95 w 406"/>
                  <a:gd name="T9" fmla="*/ 105 h 604"/>
                  <a:gd name="T10" fmla="*/ 111 w 406"/>
                  <a:gd name="T11" fmla="*/ 108 h 604"/>
                  <a:gd name="T12" fmla="*/ 124 w 406"/>
                  <a:gd name="T13" fmla="*/ 114 h 604"/>
                  <a:gd name="T14" fmla="*/ 150 w 406"/>
                  <a:gd name="T15" fmla="*/ 97 h 604"/>
                  <a:gd name="T16" fmla="*/ 153 w 406"/>
                  <a:gd name="T17" fmla="*/ 79 h 604"/>
                  <a:gd name="T18" fmla="*/ 148 w 406"/>
                  <a:gd name="T19" fmla="*/ 74 h 604"/>
                  <a:gd name="T20" fmla="*/ 155 w 406"/>
                  <a:gd name="T21" fmla="*/ 61 h 604"/>
                  <a:gd name="T22" fmla="*/ 156 w 406"/>
                  <a:gd name="T23" fmla="*/ 49 h 604"/>
                  <a:gd name="T24" fmla="*/ 164 w 406"/>
                  <a:gd name="T25" fmla="*/ 39 h 604"/>
                  <a:gd name="T26" fmla="*/ 295 w 406"/>
                  <a:gd name="T27" fmla="*/ 101 h 604"/>
                  <a:gd name="T28" fmla="*/ 315 w 406"/>
                  <a:gd name="T29" fmla="*/ 145 h 604"/>
                  <a:gd name="T30" fmla="*/ 374 w 406"/>
                  <a:gd name="T31" fmla="*/ 211 h 604"/>
                  <a:gd name="T32" fmla="*/ 387 w 406"/>
                  <a:gd name="T33" fmla="*/ 230 h 604"/>
                  <a:gd name="T34" fmla="*/ 377 w 406"/>
                  <a:gd name="T35" fmla="*/ 266 h 604"/>
                  <a:gd name="T36" fmla="*/ 357 w 406"/>
                  <a:gd name="T37" fmla="*/ 324 h 604"/>
                  <a:gd name="T38" fmla="*/ 387 w 406"/>
                  <a:gd name="T39" fmla="*/ 367 h 604"/>
                  <a:gd name="T40" fmla="*/ 378 w 406"/>
                  <a:gd name="T41" fmla="*/ 409 h 604"/>
                  <a:gd name="T42" fmla="*/ 376 w 406"/>
                  <a:gd name="T43" fmla="*/ 451 h 604"/>
                  <a:gd name="T44" fmla="*/ 397 w 406"/>
                  <a:gd name="T45" fmla="*/ 525 h 604"/>
                  <a:gd name="T46" fmla="*/ 383 w 406"/>
                  <a:gd name="T47" fmla="*/ 565 h 604"/>
                  <a:gd name="T48" fmla="*/ 330 w 406"/>
                  <a:gd name="T49" fmla="*/ 570 h 604"/>
                  <a:gd name="T50" fmla="*/ 316 w 406"/>
                  <a:gd name="T51" fmla="*/ 575 h 604"/>
                  <a:gd name="T52" fmla="*/ 317 w 406"/>
                  <a:gd name="T53" fmla="*/ 584 h 604"/>
                  <a:gd name="T54" fmla="*/ 296 w 406"/>
                  <a:gd name="T55" fmla="*/ 595 h 604"/>
                  <a:gd name="T56" fmla="*/ 279 w 406"/>
                  <a:gd name="T57" fmla="*/ 592 h 604"/>
                  <a:gd name="T58" fmla="*/ 267 w 406"/>
                  <a:gd name="T59" fmla="*/ 601 h 604"/>
                  <a:gd name="T60" fmla="*/ 236 w 406"/>
                  <a:gd name="T61" fmla="*/ 592 h 604"/>
                  <a:gd name="T62" fmla="*/ 215 w 406"/>
                  <a:gd name="T63" fmla="*/ 592 h 604"/>
                  <a:gd name="T64" fmla="*/ 190 w 406"/>
                  <a:gd name="T65" fmla="*/ 589 h 604"/>
                  <a:gd name="T66" fmla="*/ 186 w 406"/>
                  <a:gd name="T67" fmla="*/ 556 h 604"/>
                  <a:gd name="T68" fmla="*/ 174 w 406"/>
                  <a:gd name="T69" fmla="*/ 506 h 604"/>
                  <a:gd name="T70" fmla="*/ 141 w 406"/>
                  <a:gd name="T71" fmla="*/ 490 h 604"/>
                  <a:gd name="T72" fmla="*/ 68 w 406"/>
                  <a:gd name="T73" fmla="*/ 451 h 604"/>
                  <a:gd name="T74" fmla="*/ 41 w 406"/>
                  <a:gd name="T75" fmla="*/ 402 h 604"/>
                  <a:gd name="T76" fmla="*/ 33 w 406"/>
                  <a:gd name="T77" fmla="*/ 363 h 604"/>
                  <a:gd name="T78" fmla="*/ 9 w 406"/>
                  <a:gd name="T79" fmla="*/ 332 h 604"/>
                  <a:gd name="T80" fmla="*/ 15 w 406"/>
                  <a:gd name="T81" fmla="*/ 315 h 604"/>
                  <a:gd name="T82" fmla="*/ 11 w 406"/>
                  <a:gd name="T83" fmla="*/ 299 h 604"/>
                  <a:gd name="T84" fmla="*/ 0 w 406"/>
                  <a:gd name="T85" fmla="*/ 230 h 604"/>
                  <a:gd name="T86" fmla="*/ 23 w 406"/>
                  <a:gd name="T87" fmla="*/ 182 h 604"/>
                  <a:gd name="T88" fmla="*/ 39 w 406"/>
                  <a:gd name="T89" fmla="*/ 133 h 604"/>
                  <a:gd name="T90" fmla="*/ 33 w 406"/>
                  <a:gd name="T91" fmla="*/ 110 h 604"/>
                  <a:gd name="T92" fmla="*/ 18 w 406"/>
                  <a:gd name="T93" fmla="*/ 102 h 604"/>
                  <a:gd name="T94" fmla="*/ 25 w 406"/>
                  <a:gd name="T95" fmla="*/ 90 h 604"/>
                  <a:gd name="T96" fmla="*/ 40 w 406"/>
                  <a:gd name="T97" fmla="*/ 92 h 604"/>
                  <a:gd name="T98" fmla="*/ 53 w 406"/>
                  <a:gd name="T99" fmla="*/ 74 h 604"/>
                  <a:gd name="T100" fmla="*/ 50 w 406"/>
                  <a:gd name="T101" fmla="*/ 13 h 604"/>
                  <a:gd name="T102" fmla="*/ 59 w 406"/>
                  <a:gd name="T103" fmla="*/ 4 h 6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6"/>
                  <a:gd name="T157" fmla="*/ 0 h 604"/>
                  <a:gd name="T158" fmla="*/ 406 w 406"/>
                  <a:gd name="T159" fmla="*/ 604 h 6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6" h="604">
                    <a:moveTo>
                      <a:pt x="87" y="0"/>
                    </a:moveTo>
                    <a:lnTo>
                      <a:pt x="90" y="16"/>
                    </a:lnTo>
                    <a:lnTo>
                      <a:pt x="90" y="34"/>
                    </a:lnTo>
                    <a:lnTo>
                      <a:pt x="88" y="50"/>
                    </a:lnTo>
                    <a:lnTo>
                      <a:pt x="84" y="63"/>
                    </a:lnTo>
                    <a:lnTo>
                      <a:pt x="80" y="75"/>
                    </a:lnTo>
                    <a:lnTo>
                      <a:pt x="76" y="89"/>
                    </a:lnTo>
                    <a:lnTo>
                      <a:pt x="76" y="90"/>
                    </a:lnTo>
                    <a:lnTo>
                      <a:pt x="76" y="92"/>
                    </a:lnTo>
                    <a:lnTo>
                      <a:pt x="77" y="94"/>
                    </a:lnTo>
                    <a:lnTo>
                      <a:pt x="78" y="95"/>
                    </a:lnTo>
                    <a:lnTo>
                      <a:pt x="78" y="97"/>
                    </a:lnTo>
                    <a:lnTo>
                      <a:pt x="77" y="100"/>
                    </a:lnTo>
                    <a:lnTo>
                      <a:pt x="77" y="103"/>
                    </a:lnTo>
                    <a:lnTo>
                      <a:pt x="77" y="104"/>
                    </a:lnTo>
                    <a:lnTo>
                      <a:pt x="78" y="107"/>
                    </a:lnTo>
                    <a:lnTo>
                      <a:pt x="80" y="107"/>
                    </a:lnTo>
                    <a:lnTo>
                      <a:pt x="81" y="108"/>
                    </a:lnTo>
                    <a:lnTo>
                      <a:pt x="83" y="109"/>
                    </a:lnTo>
                    <a:lnTo>
                      <a:pt x="84" y="110"/>
                    </a:lnTo>
                    <a:lnTo>
                      <a:pt x="87" y="111"/>
                    </a:lnTo>
                    <a:lnTo>
                      <a:pt x="88" y="115"/>
                    </a:lnTo>
                    <a:lnTo>
                      <a:pt x="90" y="110"/>
                    </a:lnTo>
                    <a:lnTo>
                      <a:pt x="92" y="108"/>
                    </a:lnTo>
                    <a:lnTo>
                      <a:pt x="95" y="105"/>
                    </a:lnTo>
                    <a:lnTo>
                      <a:pt x="99" y="104"/>
                    </a:lnTo>
                    <a:lnTo>
                      <a:pt x="104" y="104"/>
                    </a:lnTo>
                    <a:lnTo>
                      <a:pt x="106" y="104"/>
                    </a:lnTo>
                    <a:lnTo>
                      <a:pt x="109" y="105"/>
                    </a:lnTo>
                    <a:lnTo>
                      <a:pt x="111" y="108"/>
                    </a:lnTo>
                    <a:lnTo>
                      <a:pt x="112" y="109"/>
                    </a:lnTo>
                    <a:lnTo>
                      <a:pt x="113" y="111"/>
                    </a:lnTo>
                    <a:lnTo>
                      <a:pt x="115" y="112"/>
                    </a:lnTo>
                    <a:lnTo>
                      <a:pt x="118" y="114"/>
                    </a:lnTo>
                    <a:lnTo>
                      <a:pt x="124" y="114"/>
                    </a:lnTo>
                    <a:lnTo>
                      <a:pt x="131" y="110"/>
                    </a:lnTo>
                    <a:lnTo>
                      <a:pt x="137" y="107"/>
                    </a:lnTo>
                    <a:lnTo>
                      <a:pt x="143" y="104"/>
                    </a:lnTo>
                    <a:lnTo>
                      <a:pt x="149" y="102"/>
                    </a:lnTo>
                    <a:lnTo>
                      <a:pt x="150" y="97"/>
                    </a:lnTo>
                    <a:lnTo>
                      <a:pt x="150" y="93"/>
                    </a:lnTo>
                    <a:lnTo>
                      <a:pt x="150" y="88"/>
                    </a:lnTo>
                    <a:lnTo>
                      <a:pt x="151" y="83"/>
                    </a:lnTo>
                    <a:lnTo>
                      <a:pt x="153" y="80"/>
                    </a:lnTo>
                    <a:lnTo>
                      <a:pt x="153" y="79"/>
                    </a:lnTo>
                    <a:lnTo>
                      <a:pt x="153" y="78"/>
                    </a:lnTo>
                    <a:lnTo>
                      <a:pt x="151" y="76"/>
                    </a:lnTo>
                    <a:lnTo>
                      <a:pt x="150" y="76"/>
                    </a:lnTo>
                    <a:lnTo>
                      <a:pt x="149" y="75"/>
                    </a:lnTo>
                    <a:lnTo>
                      <a:pt x="148" y="74"/>
                    </a:lnTo>
                    <a:lnTo>
                      <a:pt x="148" y="72"/>
                    </a:lnTo>
                    <a:lnTo>
                      <a:pt x="148" y="68"/>
                    </a:lnTo>
                    <a:lnTo>
                      <a:pt x="150" y="66"/>
                    </a:lnTo>
                    <a:lnTo>
                      <a:pt x="153" y="64"/>
                    </a:lnTo>
                    <a:lnTo>
                      <a:pt x="155" y="61"/>
                    </a:lnTo>
                    <a:lnTo>
                      <a:pt x="156" y="58"/>
                    </a:lnTo>
                    <a:lnTo>
                      <a:pt x="157" y="56"/>
                    </a:lnTo>
                    <a:lnTo>
                      <a:pt x="156" y="53"/>
                    </a:lnTo>
                    <a:lnTo>
                      <a:pt x="155" y="51"/>
                    </a:lnTo>
                    <a:lnTo>
                      <a:pt x="156" y="49"/>
                    </a:lnTo>
                    <a:lnTo>
                      <a:pt x="157" y="46"/>
                    </a:lnTo>
                    <a:lnTo>
                      <a:pt x="159" y="44"/>
                    </a:lnTo>
                    <a:lnTo>
                      <a:pt x="162" y="43"/>
                    </a:lnTo>
                    <a:lnTo>
                      <a:pt x="163" y="40"/>
                    </a:lnTo>
                    <a:lnTo>
                      <a:pt x="164" y="39"/>
                    </a:lnTo>
                    <a:lnTo>
                      <a:pt x="171" y="32"/>
                    </a:lnTo>
                    <a:lnTo>
                      <a:pt x="176" y="23"/>
                    </a:lnTo>
                    <a:lnTo>
                      <a:pt x="177" y="13"/>
                    </a:lnTo>
                    <a:lnTo>
                      <a:pt x="286" y="95"/>
                    </a:lnTo>
                    <a:lnTo>
                      <a:pt x="295" y="101"/>
                    </a:lnTo>
                    <a:lnTo>
                      <a:pt x="303" y="108"/>
                    </a:lnTo>
                    <a:lnTo>
                      <a:pt x="311" y="116"/>
                    </a:lnTo>
                    <a:lnTo>
                      <a:pt x="315" y="125"/>
                    </a:lnTo>
                    <a:lnTo>
                      <a:pt x="315" y="136"/>
                    </a:lnTo>
                    <a:lnTo>
                      <a:pt x="315" y="145"/>
                    </a:lnTo>
                    <a:lnTo>
                      <a:pt x="316" y="155"/>
                    </a:lnTo>
                    <a:lnTo>
                      <a:pt x="321" y="165"/>
                    </a:lnTo>
                    <a:lnTo>
                      <a:pt x="338" y="181"/>
                    </a:lnTo>
                    <a:lnTo>
                      <a:pt x="356" y="196"/>
                    </a:lnTo>
                    <a:lnTo>
                      <a:pt x="374" y="211"/>
                    </a:lnTo>
                    <a:lnTo>
                      <a:pt x="385" y="224"/>
                    </a:lnTo>
                    <a:lnTo>
                      <a:pt x="387" y="226"/>
                    </a:lnTo>
                    <a:lnTo>
                      <a:pt x="387" y="227"/>
                    </a:lnTo>
                    <a:lnTo>
                      <a:pt x="387" y="228"/>
                    </a:lnTo>
                    <a:lnTo>
                      <a:pt x="387" y="230"/>
                    </a:lnTo>
                    <a:lnTo>
                      <a:pt x="386" y="231"/>
                    </a:lnTo>
                    <a:lnTo>
                      <a:pt x="385" y="233"/>
                    </a:lnTo>
                    <a:lnTo>
                      <a:pt x="382" y="241"/>
                    </a:lnTo>
                    <a:lnTo>
                      <a:pt x="379" y="248"/>
                    </a:lnTo>
                    <a:lnTo>
                      <a:pt x="377" y="266"/>
                    </a:lnTo>
                    <a:lnTo>
                      <a:pt x="371" y="282"/>
                    </a:lnTo>
                    <a:lnTo>
                      <a:pt x="367" y="291"/>
                    </a:lnTo>
                    <a:lnTo>
                      <a:pt x="361" y="302"/>
                    </a:lnTo>
                    <a:lnTo>
                      <a:pt x="357" y="312"/>
                    </a:lnTo>
                    <a:lnTo>
                      <a:pt x="357" y="324"/>
                    </a:lnTo>
                    <a:lnTo>
                      <a:pt x="362" y="333"/>
                    </a:lnTo>
                    <a:lnTo>
                      <a:pt x="369" y="341"/>
                    </a:lnTo>
                    <a:lnTo>
                      <a:pt x="377" y="348"/>
                    </a:lnTo>
                    <a:lnTo>
                      <a:pt x="384" y="356"/>
                    </a:lnTo>
                    <a:lnTo>
                      <a:pt x="387" y="367"/>
                    </a:lnTo>
                    <a:lnTo>
                      <a:pt x="385" y="376"/>
                    </a:lnTo>
                    <a:lnTo>
                      <a:pt x="380" y="385"/>
                    </a:lnTo>
                    <a:lnTo>
                      <a:pt x="379" y="393"/>
                    </a:lnTo>
                    <a:lnTo>
                      <a:pt x="380" y="402"/>
                    </a:lnTo>
                    <a:lnTo>
                      <a:pt x="378" y="409"/>
                    </a:lnTo>
                    <a:lnTo>
                      <a:pt x="374" y="418"/>
                    </a:lnTo>
                    <a:lnTo>
                      <a:pt x="371" y="426"/>
                    </a:lnTo>
                    <a:lnTo>
                      <a:pt x="370" y="435"/>
                    </a:lnTo>
                    <a:lnTo>
                      <a:pt x="372" y="443"/>
                    </a:lnTo>
                    <a:lnTo>
                      <a:pt x="376" y="451"/>
                    </a:lnTo>
                    <a:lnTo>
                      <a:pt x="385" y="472"/>
                    </a:lnTo>
                    <a:lnTo>
                      <a:pt x="389" y="495"/>
                    </a:lnTo>
                    <a:lnTo>
                      <a:pt x="389" y="508"/>
                    </a:lnTo>
                    <a:lnTo>
                      <a:pt x="393" y="520"/>
                    </a:lnTo>
                    <a:lnTo>
                      <a:pt x="397" y="525"/>
                    </a:lnTo>
                    <a:lnTo>
                      <a:pt x="402" y="532"/>
                    </a:lnTo>
                    <a:lnTo>
                      <a:pt x="406" y="538"/>
                    </a:lnTo>
                    <a:lnTo>
                      <a:pt x="406" y="545"/>
                    </a:lnTo>
                    <a:lnTo>
                      <a:pt x="396" y="557"/>
                    </a:lnTo>
                    <a:lnTo>
                      <a:pt x="383" y="565"/>
                    </a:lnTo>
                    <a:lnTo>
                      <a:pt x="368" y="570"/>
                    </a:lnTo>
                    <a:lnTo>
                      <a:pt x="356" y="571"/>
                    </a:lnTo>
                    <a:lnTo>
                      <a:pt x="345" y="570"/>
                    </a:lnTo>
                    <a:lnTo>
                      <a:pt x="332" y="570"/>
                    </a:lnTo>
                    <a:lnTo>
                      <a:pt x="330" y="570"/>
                    </a:lnTo>
                    <a:lnTo>
                      <a:pt x="326" y="570"/>
                    </a:lnTo>
                    <a:lnTo>
                      <a:pt x="323" y="571"/>
                    </a:lnTo>
                    <a:lnTo>
                      <a:pt x="319" y="572"/>
                    </a:lnTo>
                    <a:lnTo>
                      <a:pt x="317" y="573"/>
                    </a:lnTo>
                    <a:lnTo>
                      <a:pt x="316" y="575"/>
                    </a:lnTo>
                    <a:lnTo>
                      <a:pt x="315" y="578"/>
                    </a:lnTo>
                    <a:lnTo>
                      <a:pt x="315" y="579"/>
                    </a:lnTo>
                    <a:lnTo>
                      <a:pt x="316" y="580"/>
                    </a:lnTo>
                    <a:lnTo>
                      <a:pt x="316" y="582"/>
                    </a:lnTo>
                    <a:lnTo>
                      <a:pt x="317" y="584"/>
                    </a:lnTo>
                    <a:lnTo>
                      <a:pt x="316" y="585"/>
                    </a:lnTo>
                    <a:lnTo>
                      <a:pt x="313" y="587"/>
                    </a:lnTo>
                    <a:lnTo>
                      <a:pt x="309" y="590"/>
                    </a:lnTo>
                    <a:lnTo>
                      <a:pt x="303" y="594"/>
                    </a:lnTo>
                    <a:lnTo>
                      <a:pt x="296" y="595"/>
                    </a:lnTo>
                    <a:lnTo>
                      <a:pt x="293" y="595"/>
                    </a:lnTo>
                    <a:lnTo>
                      <a:pt x="289" y="594"/>
                    </a:lnTo>
                    <a:lnTo>
                      <a:pt x="286" y="593"/>
                    </a:lnTo>
                    <a:lnTo>
                      <a:pt x="282" y="592"/>
                    </a:lnTo>
                    <a:lnTo>
                      <a:pt x="279" y="592"/>
                    </a:lnTo>
                    <a:lnTo>
                      <a:pt x="275" y="592"/>
                    </a:lnTo>
                    <a:lnTo>
                      <a:pt x="273" y="594"/>
                    </a:lnTo>
                    <a:lnTo>
                      <a:pt x="271" y="596"/>
                    </a:lnTo>
                    <a:lnTo>
                      <a:pt x="269" y="599"/>
                    </a:lnTo>
                    <a:lnTo>
                      <a:pt x="267" y="601"/>
                    </a:lnTo>
                    <a:lnTo>
                      <a:pt x="266" y="603"/>
                    </a:lnTo>
                    <a:lnTo>
                      <a:pt x="262" y="604"/>
                    </a:lnTo>
                    <a:lnTo>
                      <a:pt x="253" y="604"/>
                    </a:lnTo>
                    <a:lnTo>
                      <a:pt x="245" y="599"/>
                    </a:lnTo>
                    <a:lnTo>
                      <a:pt x="236" y="592"/>
                    </a:lnTo>
                    <a:lnTo>
                      <a:pt x="228" y="587"/>
                    </a:lnTo>
                    <a:lnTo>
                      <a:pt x="224" y="587"/>
                    </a:lnTo>
                    <a:lnTo>
                      <a:pt x="221" y="588"/>
                    </a:lnTo>
                    <a:lnTo>
                      <a:pt x="218" y="589"/>
                    </a:lnTo>
                    <a:lnTo>
                      <a:pt x="215" y="592"/>
                    </a:lnTo>
                    <a:lnTo>
                      <a:pt x="205" y="597"/>
                    </a:lnTo>
                    <a:lnTo>
                      <a:pt x="192" y="599"/>
                    </a:lnTo>
                    <a:lnTo>
                      <a:pt x="192" y="595"/>
                    </a:lnTo>
                    <a:lnTo>
                      <a:pt x="191" y="592"/>
                    </a:lnTo>
                    <a:lnTo>
                      <a:pt x="190" y="589"/>
                    </a:lnTo>
                    <a:lnTo>
                      <a:pt x="188" y="587"/>
                    </a:lnTo>
                    <a:lnTo>
                      <a:pt x="187" y="585"/>
                    </a:lnTo>
                    <a:lnTo>
                      <a:pt x="186" y="581"/>
                    </a:lnTo>
                    <a:lnTo>
                      <a:pt x="185" y="568"/>
                    </a:lnTo>
                    <a:lnTo>
                      <a:pt x="186" y="556"/>
                    </a:lnTo>
                    <a:lnTo>
                      <a:pt x="185" y="543"/>
                    </a:lnTo>
                    <a:lnTo>
                      <a:pt x="181" y="530"/>
                    </a:lnTo>
                    <a:lnTo>
                      <a:pt x="178" y="519"/>
                    </a:lnTo>
                    <a:lnTo>
                      <a:pt x="177" y="513"/>
                    </a:lnTo>
                    <a:lnTo>
                      <a:pt x="174" y="506"/>
                    </a:lnTo>
                    <a:lnTo>
                      <a:pt x="171" y="498"/>
                    </a:lnTo>
                    <a:lnTo>
                      <a:pt x="166" y="494"/>
                    </a:lnTo>
                    <a:lnTo>
                      <a:pt x="162" y="493"/>
                    </a:lnTo>
                    <a:lnTo>
                      <a:pt x="157" y="500"/>
                    </a:lnTo>
                    <a:lnTo>
                      <a:pt x="141" y="490"/>
                    </a:lnTo>
                    <a:lnTo>
                      <a:pt x="124" y="483"/>
                    </a:lnTo>
                    <a:lnTo>
                      <a:pt x="105" y="476"/>
                    </a:lnTo>
                    <a:lnTo>
                      <a:pt x="89" y="466"/>
                    </a:lnTo>
                    <a:lnTo>
                      <a:pt x="78" y="458"/>
                    </a:lnTo>
                    <a:lnTo>
                      <a:pt x="68" y="451"/>
                    </a:lnTo>
                    <a:lnTo>
                      <a:pt x="58" y="444"/>
                    </a:lnTo>
                    <a:lnTo>
                      <a:pt x="45" y="440"/>
                    </a:lnTo>
                    <a:lnTo>
                      <a:pt x="48" y="427"/>
                    </a:lnTo>
                    <a:lnTo>
                      <a:pt x="46" y="414"/>
                    </a:lnTo>
                    <a:lnTo>
                      <a:pt x="41" y="402"/>
                    </a:lnTo>
                    <a:lnTo>
                      <a:pt x="38" y="396"/>
                    </a:lnTo>
                    <a:lnTo>
                      <a:pt x="33" y="387"/>
                    </a:lnTo>
                    <a:lnTo>
                      <a:pt x="31" y="379"/>
                    </a:lnTo>
                    <a:lnTo>
                      <a:pt x="31" y="371"/>
                    </a:lnTo>
                    <a:lnTo>
                      <a:pt x="33" y="363"/>
                    </a:lnTo>
                    <a:lnTo>
                      <a:pt x="30" y="356"/>
                    </a:lnTo>
                    <a:lnTo>
                      <a:pt x="25" y="350"/>
                    </a:lnTo>
                    <a:lnTo>
                      <a:pt x="18" y="344"/>
                    </a:lnTo>
                    <a:lnTo>
                      <a:pt x="12" y="338"/>
                    </a:lnTo>
                    <a:lnTo>
                      <a:pt x="9" y="332"/>
                    </a:lnTo>
                    <a:lnTo>
                      <a:pt x="9" y="325"/>
                    </a:lnTo>
                    <a:lnTo>
                      <a:pt x="9" y="322"/>
                    </a:lnTo>
                    <a:lnTo>
                      <a:pt x="11" y="320"/>
                    </a:lnTo>
                    <a:lnTo>
                      <a:pt x="14" y="318"/>
                    </a:lnTo>
                    <a:lnTo>
                      <a:pt x="15" y="315"/>
                    </a:lnTo>
                    <a:lnTo>
                      <a:pt x="16" y="313"/>
                    </a:lnTo>
                    <a:lnTo>
                      <a:pt x="16" y="310"/>
                    </a:lnTo>
                    <a:lnTo>
                      <a:pt x="15" y="306"/>
                    </a:lnTo>
                    <a:lnTo>
                      <a:pt x="14" y="303"/>
                    </a:lnTo>
                    <a:lnTo>
                      <a:pt x="11" y="299"/>
                    </a:lnTo>
                    <a:lnTo>
                      <a:pt x="8" y="284"/>
                    </a:lnTo>
                    <a:lnTo>
                      <a:pt x="8" y="269"/>
                    </a:lnTo>
                    <a:lnTo>
                      <a:pt x="6" y="254"/>
                    </a:lnTo>
                    <a:lnTo>
                      <a:pt x="2" y="241"/>
                    </a:lnTo>
                    <a:lnTo>
                      <a:pt x="0" y="230"/>
                    </a:lnTo>
                    <a:lnTo>
                      <a:pt x="0" y="216"/>
                    </a:lnTo>
                    <a:lnTo>
                      <a:pt x="3" y="208"/>
                    </a:lnTo>
                    <a:lnTo>
                      <a:pt x="9" y="201"/>
                    </a:lnTo>
                    <a:lnTo>
                      <a:pt x="16" y="194"/>
                    </a:lnTo>
                    <a:lnTo>
                      <a:pt x="23" y="182"/>
                    </a:lnTo>
                    <a:lnTo>
                      <a:pt x="29" y="169"/>
                    </a:lnTo>
                    <a:lnTo>
                      <a:pt x="31" y="160"/>
                    </a:lnTo>
                    <a:lnTo>
                      <a:pt x="33" y="150"/>
                    </a:lnTo>
                    <a:lnTo>
                      <a:pt x="36" y="140"/>
                    </a:lnTo>
                    <a:lnTo>
                      <a:pt x="39" y="133"/>
                    </a:lnTo>
                    <a:lnTo>
                      <a:pt x="43" y="126"/>
                    </a:lnTo>
                    <a:lnTo>
                      <a:pt x="44" y="119"/>
                    </a:lnTo>
                    <a:lnTo>
                      <a:pt x="40" y="114"/>
                    </a:lnTo>
                    <a:lnTo>
                      <a:pt x="37" y="111"/>
                    </a:lnTo>
                    <a:lnTo>
                      <a:pt x="33" y="110"/>
                    </a:lnTo>
                    <a:lnTo>
                      <a:pt x="29" y="109"/>
                    </a:lnTo>
                    <a:lnTo>
                      <a:pt x="25" y="108"/>
                    </a:lnTo>
                    <a:lnTo>
                      <a:pt x="22" y="107"/>
                    </a:lnTo>
                    <a:lnTo>
                      <a:pt x="19" y="104"/>
                    </a:lnTo>
                    <a:lnTo>
                      <a:pt x="18" y="102"/>
                    </a:lnTo>
                    <a:lnTo>
                      <a:pt x="18" y="98"/>
                    </a:lnTo>
                    <a:lnTo>
                      <a:pt x="19" y="95"/>
                    </a:lnTo>
                    <a:lnTo>
                      <a:pt x="21" y="92"/>
                    </a:lnTo>
                    <a:lnTo>
                      <a:pt x="23" y="90"/>
                    </a:lnTo>
                    <a:lnTo>
                      <a:pt x="25" y="90"/>
                    </a:lnTo>
                    <a:lnTo>
                      <a:pt x="28" y="90"/>
                    </a:lnTo>
                    <a:lnTo>
                      <a:pt x="30" y="90"/>
                    </a:lnTo>
                    <a:lnTo>
                      <a:pt x="33" y="92"/>
                    </a:lnTo>
                    <a:lnTo>
                      <a:pt x="37" y="92"/>
                    </a:lnTo>
                    <a:lnTo>
                      <a:pt x="40" y="92"/>
                    </a:lnTo>
                    <a:lnTo>
                      <a:pt x="43" y="92"/>
                    </a:lnTo>
                    <a:lnTo>
                      <a:pt x="45" y="90"/>
                    </a:lnTo>
                    <a:lnTo>
                      <a:pt x="47" y="89"/>
                    </a:lnTo>
                    <a:lnTo>
                      <a:pt x="50" y="86"/>
                    </a:lnTo>
                    <a:lnTo>
                      <a:pt x="53" y="74"/>
                    </a:lnTo>
                    <a:lnTo>
                      <a:pt x="56" y="61"/>
                    </a:lnTo>
                    <a:lnTo>
                      <a:pt x="56" y="50"/>
                    </a:lnTo>
                    <a:lnTo>
                      <a:pt x="53" y="37"/>
                    </a:lnTo>
                    <a:lnTo>
                      <a:pt x="50" y="25"/>
                    </a:lnTo>
                    <a:lnTo>
                      <a:pt x="50" y="13"/>
                    </a:lnTo>
                    <a:lnTo>
                      <a:pt x="51" y="8"/>
                    </a:lnTo>
                    <a:lnTo>
                      <a:pt x="52" y="6"/>
                    </a:lnTo>
                    <a:lnTo>
                      <a:pt x="54" y="4"/>
                    </a:lnTo>
                    <a:lnTo>
                      <a:pt x="56" y="4"/>
                    </a:lnTo>
                    <a:lnTo>
                      <a:pt x="59" y="4"/>
                    </a:lnTo>
                    <a:lnTo>
                      <a:pt x="63" y="6"/>
                    </a:lnTo>
                    <a:lnTo>
                      <a:pt x="71" y="7"/>
                    </a:lnTo>
                    <a:lnTo>
                      <a:pt x="80" y="4"/>
                    </a:lnTo>
                    <a:lnTo>
                      <a:pt x="8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0" name="Freeform 1642"/>
              <p:cNvSpPr>
                <a:spLocks/>
              </p:cNvSpPr>
              <p:nvPr/>
            </p:nvSpPr>
            <p:spPr bwMode="auto">
              <a:xfrm>
                <a:off x="4048126" y="2433638"/>
                <a:ext cx="479425" cy="534988"/>
              </a:xfrm>
              <a:custGeom>
                <a:avLst/>
                <a:gdLst>
                  <a:gd name="T0" fmla="*/ 524 w 604"/>
                  <a:gd name="T1" fmla="*/ 20 h 674"/>
                  <a:gd name="T2" fmla="*/ 536 w 604"/>
                  <a:gd name="T3" fmla="*/ 34 h 674"/>
                  <a:gd name="T4" fmla="*/ 560 w 604"/>
                  <a:gd name="T5" fmla="*/ 27 h 674"/>
                  <a:gd name="T6" fmla="*/ 569 w 604"/>
                  <a:gd name="T7" fmla="*/ 116 h 674"/>
                  <a:gd name="T8" fmla="*/ 575 w 604"/>
                  <a:gd name="T9" fmla="*/ 153 h 674"/>
                  <a:gd name="T10" fmla="*/ 593 w 604"/>
                  <a:gd name="T11" fmla="*/ 200 h 674"/>
                  <a:gd name="T12" fmla="*/ 600 w 604"/>
                  <a:gd name="T13" fmla="*/ 222 h 674"/>
                  <a:gd name="T14" fmla="*/ 587 w 604"/>
                  <a:gd name="T15" fmla="*/ 261 h 674"/>
                  <a:gd name="T16" fmla="*/ 589 w 604"/>
                  <a:gd name="T17" fmla="*/ 340 h 674"/>
                  <a:gd name="T18" fmla="*/ 576 w 604"/>
                  <a:gd name="T19" fmla="*/ 426 h 674"/>
                  <a:gd name="T20" fmla="*/ 540 w 604"/>
                  <a:gd name="T21" fmla="*/ 490 h 674"/>
                  <a:gd name="T22" fmla="*/ 532 w 604"/>
                  <a:gd name="T23" fmla="*/ 505 h 674"/>
                  <a:gd name="T24" fmla="*/ 518 w 604"/>
                  <a:gd name="T25" fmla="*/ 540 h 674"/>
                  <a:gd name="T26" fmla="*/ 508 w 604"/>
                  <a:gd name="T27" fmla="*/ 562 h 674"/>
                  <a:gd name="T28" fmla="*/ 490 w 604"/>
                  <a:gd name="T29" fmla="*/ 577 h 674"/>
                  <a:gd name="T30" fmla="*/ 487 w 604"/>
                  <a:gd name="T31" fmla="*/ 590 h 674"/>
                  <a:gd name="T32" fmla="*/ 477 w 604"/>
                  <a:gd name="T33" fmla="*/ 588 h 674"/>
                  <a:gd name="T34" fmla="*/ 413 w 604"/>
                  <a:gd name="T35" fmla="*/ 584 h 674"/>
                  <a:gd name="T36" fmla="*/ 375 w 604"/>
                  <a:gd name="T37" fmla="*/ 609 h 674"/>
                  <a:gd name="T38" fmla="*/ 332 w 604"/>
                  <a:gd name="T39" fmla="*/ 608 h 674"/>
                  <a:gd name="T40" fmla="*/ 291 w 604"/>
                  <a:gd name="T41" fmla="*/ 586 h 674"/>
                  <a:gd name="T42" fmla="*/ 284 w 604"/>
                  <a:gd name="T43" fmla="*/ 590 h 674"/>
                  <a:gd name="T44" fmla="*/ 280 w 604"/>
                  <a:gd name="T45" fmla="*/ 594 h 674"/>
                  <a:gd name="T46" fmla="*/ 271 w 604"/>
                  <a:gd name="T47" fmla="*/ 591 h 674"/>
                  <a:gd name="T48" fmla="*/ 261 w 604"/>
                  <a:gd name="T49" fmla="*/ 597 h 674"/>
                  <a:gd name="T50" fmla="*/ 250 w 604"/>
                  <a:gd name="T51" fmla="*/ 578 h 674"/>
                  <a:gd name="T52" fmla="*/ 235 w 604"/>
                  <a:gd name="T53" fmla="*/ 570 h 674"/>
                  <a:gd name="T54" fmla="*/ 217 w 604"/>
                  <a:gd name="T55" fmla="*/ 564 h 674"/>
                  <a:gd name="T56" fmla="*/ 203 w 604"/>
                  <a:gd name="T57" fmla="*/ 567 h 674"/>
                  <a:gd name="T58" fmla="*/ 199 w 604"/>
                  <a:gd name="T59" fmla="*/ 563 h 674"/>
                  <a:gd name="T60" fmla="*/ 185 w 604"/>
                  <a:gd name="T61" fmla="*/ 559 h 674"/>
                  <a:gd name="T62" fmla="*/ 158 w 604"/>
                  <a:gd name="T63" fmla="*/ 583 h 674"/>
                  <a:gd name="T64" fmla="*/ 144 w 604"/>
                  <a:gd name="T65" fmla="*/ 610 h 674"/>
                  <a:gd name="T66" fmla="*/ 135 w 604"/>
                  <a:gd name="T67" fmla="*/ 652 h 674"/>
                  <a:gd name="T68" fmla="*/ 115 w 604"/>
                  <a:gd name="T69" fmla="*/ 657 h 674"/>
                  <a:gd name="T70" fmla="*/ 82 w 604"/>
                  <a:gd name="T71" fmla="*/ 666 h 674"/>
                  <a:gd name="T72" fmla="*/ 73 w 604"/>
                  <a:gd name="T73" fmla="*/ 650 h 674"/>
                  <a:gd name="T74" fmla="*/ 78 w 604"/>
                  <a:gd name="T75" fmla="*/ 644 h 674"/>
                  <a:gd name="T76" fmla="*/ 78 w 604"/>
                  <a:gd name="T77" fmla="*/ 642 h 674"/>
                  <a:gd name="T78" fmla="*/ 55 w 604"/>
                  <a:gd name="T79" fmla="*/ 634 h 674"/>
                  <a:gd name="T80" fmla="*/ 30 w 604"/>
                  <a:gd name="T81" fmla="*/ 616 h 674"/>
                  <a:gd name="T82" fmla="*/ 22 w 604"/>
                  <a:gd name="T83" fmla="*/ 601 h 674"/>
                  <a:gd name="T84" fmla="*/ 31 w 604"/>
                  <a:gd name="T85" fmla="*/ 593 h 674"/>
                  <a:gd name="T86" fmla="*/ 28 w 604"/>
                  <a:gd name="T87" fmla="*/ 585 h 674"/>
                  <a:gd name="T88" fmla="*/ 16 w 604"/>
                  <a:gd name="T89" fmla="*/ 581 h 674"/>
                  <a:gd name="T90" fmla="*/ 1 w 604"/>
                  <a:gd name="T91" fmla="*/ 554 h 674"/>
                  <a:gd name="T92" fmla="*/ 7 w 604"/>
                  <a:gd name="T93" fmla="*/ 522 h 674"/>
                  <a:gd name="T94" fmla="*/ 15 w 604"/>
                  <a:gd name="T95" fmla="*/ 515 h 674"/>
                  <a:gd name="T96" fmla="*/ 24 w 604"/>
                  <a:gd name="T97" fmla="*/ 514 h 674"/>
                  <a:gd name="T98" fmla="*/ 44 w 604"/>
                  <a:gd name="T99" fmla="*/ 501 h 674"/>
                  <a:gd name="T100" fmla="*/ 74 w 604"/>
                  <a:gd name="T101" fmla="*/ 490 h 674"/>
                  <a:gd name="T102" fmla="*/ 113 w 604"/>
                  <a:gd name="T103" fmla="*/ 477 h 674"/>
                  <a:gd name="T104" fmla="*/ 144 w 604"/>
                  <a:gd name="T105" fmla="*/ 458 h 674"/>
                  <a:gd name="T106" fmla="*/ 151 w 604"/>
                  <a:gd name="T107" fmla="*/ 412 h 674"/>
                  <a:gd name="T108" fmla="*/ 155 w 604"/>
                  <a:gd name="T109" fmla="*/ 405 h 674"/>
                  <a:gd name="T110" fmla="*/ 157 w 604"/>
                  <a:gd name="T111" fmla="*/ 364 h 674"/>
                  <a:gd name="T112" fmla="*/ 159 w 604"/>
                  <a:gd name="T113" fmla="*/ 289 h 674"/>
                  <a:gd name="T114" fmla="*/ 172 w 604"/>
                  <a:gd name="T115" fmla="*/ 283 h 674"/>
                  <a:gd name="T116" fmla="*/ 207 w 604"/>
                  <a:gd name="T117" fmla="*/ 270 h 674"/>
                  <a:gd name="T118" fmla="*/ 239 w 604"/>
                  <a:gd name="T119" fmla="*/ 236 h 674"/>
                  <a:gd name="T120" fmla="*/ 330 w 604"/>
                  <a:gd name="T121" fmla="*/ 135 h 674"/>
                  <a:gd name="T122" fmla="*/ 428 w 604"/>
                  <a:gd name="T123" fmla="*/ 9 h 6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4"/>
                  <a:gd name="T187" fmla="*/ 0 h 674"/>
                  <a:gd name="T188" fmla="*/ 604 w 604"/>
                  <a:gd name="T189" fmla="*/ 674 h 67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4" h="674">
                    <a:moveTo>
                      <a:pt x="443" y="0"/>
                    </a:moveTo>
                    <a:lnTo>
                      <a:pt x="517" y="16"/>
                    </a:lnTo>
                    <a:lnTo>
                      <a:pt x="521" y="17"/>
                    </a:lnTo>
                    <a:lnTo>
                      <a:pt x="524" y="20"/>
                    </a:lnTo>
                    <a:lnTo>
                      <a:pt x="527" y="23"/>
                    </a:lnTo>
                    <a:lnTo>
                      <a:pt x="530" y="27"/>
                    </a:lnTo>
                    <a:lnTo>
                      <a:pt x="532" y="30"/>
                    </a:lnTo>
                    <a:lnTo>
                      <a:pt x="536" y="34"/>
                    </a:lnTo>
                    <a:lnTo>
                      <a:pt x="540" y="35"/>
                    </a:lnTo>
                    <a:lnTo>
                      <a:pt x="547" y="34"/>
                    </a:lnTo>
                    <a:lnTo>
                      <a:pt x="554" y="29"/>
                    </a:lnTo>
                    <a:lnTo>
                      <a:pt x="560" y="27"/>
                    </a:lnTo>
                    <a:lnTo>
                      <a:pt x="566" y="53"/>
                    </a:lnTo>
                    <a:lnTo>
                      <a:pt x="570" y="80"/>
                    </a:lnTo>
                    <a:lnTo>
                      <a:pt x="570" y="108"/>
                    </a:lnTo>
                    <a:lnTo>
                      <a:pt x="569" y="116"/>
                    </a:lnTo>
                    <a:lnTo>
                      <a:pt x="568" y="124"/>
                    </a:lnTo>
                    <a:lnTo>
                      <a:pt x="567" y="134"/>
                    </a:lnTo>
                    <a:lnTo>
                      <a:pt x="569" y="140"/>
                    </a:lnTo>
                    <a:lnTo>
                      <a:pt x="575" y="153"/>
                    </a:lnTo>
                    <a:lnTo>
                      <a:pt x="578" y="167"/>
                    </a:lnTo>
                    <a:lnTo>
                      <a:pt x="580" y="180"/>
                    </a:lnTo>
                    <a:lnTo>
                      <a:pt x="584" y="190"/>
                    </a:lnTo>
                    <a:lnTo>
                      <a:pt x="593" y="200"/>
                    </a:lnTo>
                    <a:lnTo>
                      <a:pt x="600" y="205"/>
                    </a:lnTo>
                    <a:lnTo>
                      <a:pt x="604" y="211"/>
                    </a:lnTo>
                    <a:lnTo>
                      <a:pt x="604" y="217"/>
                    </a:lnTo>
                    <a:lnTo>
                      <a:pt x="600" y="222"/>
                    </a:lnTo>
                    <a:lnTo>
                      <a:pt x="597" y="229"/>
                    </a:lnTo>
                    <a:lnTo>
                      <a:pt x="592" y="234"/>
                    </a:lnTo>
                    <a:lnTo>
                      <a:pt x="590" y="243"/>
                    </a:lnTo>
                    <a:lnTo>
                      <a:pt x="587" y="261"/>
                    </a:lnTo>
                    <a:lnTo>
                      <a:pt x="587" y="281"/>
                    </a:lnTo>
                    <a:lnTo>
                      <a:pt x="588" y="301"/>
                    </a:lnTo>
                    <a:lnTo>
                      <a:pt x="589" y="319"/>
                    </a:lnTo>
                    <a:lnTo>
                      <a:pt x="589" y="340"/>
                    </a:lnTo>
                    <a:lnTo>
                      <a:pt x="590" y="360"/>
                    </a:lnTo>
                    <a:lnTo>
                      <a:pt x="589" y="381"/>
                    </a:lnTo>
                    <a:lnTo>
                      <a:pt x="585" y="400"/>
                    </a:lnTo>
                    <a:lnTo>
                      <a:pt x="576" y="426"/>
                    </a:lnTo>
                    <a:lnTo>
                      <a:pt x="565" y="449"/>
                    </a:lnTo>
                    <a:lnTo>
                      <a:pt x="558" y="464"/>
                    </a:lnTo>
                    <a:lnTo>
                      <a:pt x="551" y="478"/>
                    </a:lnTo>
                    <a:lnTo>
                      <a:pt x="540" y="490"/>
                    </a:lnTo>
                    <a:lnTo>
                      <a:pt x="536" y="493"/>
                    </a:lnTo>
                    <a:lnTo>
                      <a:pt x="533" y="497"/>
                    </a:lnTo>
                    <a:lnTo>
                      <a:pt x="532" y="500"/>
                    </a:lnTo>
                    <a:lnTo>
                      <a:pt x="532" y="505"/>
                    </a:lnTo>
                    <a:lnTo>
                      <a:pt x="530" y="518"/>
                    </a:lnTo>
                    <a:lnTo>
                      <a:pt x="526" y="529"/>
                    </a:lnTo>
                    <a:lnTo>
                      <a:pt x="525" y="542"/>
                    </a:lnTo>
                    <a:lnTo>
                      <a:pt x="518" y="540"/>
                    </a:lnTo>
                    <a:lnTo>
                      <a:pt x="514" y="542"/>
                    </a:lnTo>
                    <a:lnTo>
                      <a:pt x="510" y="548"/>
                    </a:lnTo>
                    <a:lnTo>
                      <a:pt x="509" y="555"/>
                    </a:lnTo>
                    <a:lnTo>
                      <a:pt x="508" y="562"/>
                    </a:lnTo>
                    <a:lnTo>
                      <a:pt x="509" y="567"/>
                    </a:lnTo>
                    <a:lnTo>
                      <a:pt x="501" y="569"/>
                    </a:lnTo>
                    <a:lnTo>
                      <a:pt x="495" y="572"/>
                    </a:lnTo>
                    <a:lnTo>
                      <a:pt x="490" y="577"/>
                    </a:lnTo>
                    <a:lnTo>
                      <a:pt x="489" y="584"/>
                    </a:lnTo>
                    <a:lnTo>
                      <a:pt x="489" y="587"/>
                    </a:lnTo>
                    <a:lnTo>
                      <a:pt x="488" y="588"/>
                    </a:lnTo>
                    <a:lnTo>
                      <a:pt x="487" y="590"/>
                    </a:lnTo>
                    <a:lnTo>
                      <a:pt x="485" y="591"/>
                    </a:lnTo>
                    <a:lnTo>
                      <a:pt x="482" y="590"/>
                    </a:lnTo>
                    <a:lnTo>
                      <a:pt x="479" y="590"/>
                    </a:lnTo>
                    <a:lnTo>
                      <a:pt x="477" y="588"/>
                    </a:lnTo>
                    <a:lnTo>
                      <a:pt x="473" y="588"/>
                    </a:lnTo>
                    <a:lnTo>
                      <a:pt x="472" y="587"/>
                    </a:lnTo>
                    <a:lnTo>
                      <a:pt x="442" y="583"/>
                    </a:lnTo>
                    <a:lnTo>
                      <a:pt x="413" y="584"/>
                    </a:lnTo>
                    <a:lnTo>
                      <a:pt x="400" y="587"/>
                    </a:lnTo>
                    <a:lnTo>
                      <a:pt x="390" y="593"/>
                    </a:lnTo>
                    <a:lnTo>
                      <a:pt x="381" y="603"/>
                    </a:lnTo>
                    <a:lnTo>
                      <a:pt x="375" y="609"/>
                    </a:lnTo>
                    <a:lnTo>
                      <a:pt x="367" y="612"/>
                    </a:lnTo>
                    <a:lnTo>
                      <a:pt x="359" y="613"/>
                    </a:lnTo>
                    <a:lnTo>
                      <a:pt x="350" y="613"/>
                    </a:lnTo>
                    <a:lnTo>
                      <a:pt x="332" y="608"/>
                    </a:lnTo>
                    <a:lnTo>
                      <a:pt x="316" y="602"/>
                    </a:lnTo>
                    <a:lnTo>
                      <a:pt x="308" y="598"/>
                    </a:lnTo>
                    <a:lnTo>
                      <a:pt x="299" y="591"/>
                    </a:lnTo>
                    <a:lnTo>
                      <a:pt x="291" y="586"/>
                    </a:lnTo>
                    <a:lnTo>
                      <a:pt x="289" y="586"/>
                    </a:lnTo>
                    <a:lnTo>
                      <a:pt x="287" y="587"/>
                    </a:lnTo>
                    <a:lnTo>
                      <a:pt x="286" y="588"/>
                    </a:lnTo>
                    <a:lnTo>
                      <a:pt x="284" y="590"/>
                    </a:lnTo>
                    <a:lnTo>
                      <a:pt x="283" y="591"/>
                    </a:lnTo>
                    <a:lnTo>
                      <a:pt x="283" y="593"/>
                    </a:lnTo>
                    <a:lnTo>
                      <a:pt x="281" y="593"/>
                    </a:lnTo>
                    <a:lnTo>
                      <a:pt x="280" y="594"/>
                    </a:lnTo>
                    <a:lnTo>
                      <a:pt x="278" y="593"/>
                    </a:lnTo>
                    <a:lnTo>
                      <a:pt x="275" y="592"/>
                    </a:lnTo>
                    <a:lnTo>
                      <a:pt x="273" y="592"/>
                    </a:lnTo>
                    <a:lnTo>
                      <a:pt x="271" y="591"/>
                    </a:lnTo>
                    <a:lnTo>
                      <a:pt x="268" y="592"/>
                    </a:lnTo>
                    <a:lnTo>
                      <a:pt x="266" y="593"/>
                    </a:lnTo>
                    <a:lnTo>
                      <a:pt x="264" y="595"/>
                    </a:lnTo>
                    <a:lnTo>
                      <a:pt x="261" y="597"/>
                    </a:lnTo>
                    <a:lnTo>
                      <a:pt x="259" y="597"/>
                    </a:lnTo>
                    <a:lnTo>
                      <a:pt x="256" y="592"/>
                    </a:lnTo>
                    <a:lnTo>
                      <a:pt x="252" y="585"/>
                    </a:lnTo>
                    <a:lnTo>
                      <a:pt x="250" y="578"/>
                    </a:lnTo>
                    <a:lnTo>
                      <a:pt x="246" y="572"/>
                    </a:lnTo>
                    <a:lnTo>
                      <a:pt x="242" y="571"/>
                    </a:lnTo>
                    <a:lnTo>
                      <a:pt x="238" y="571"/>
                    </a:lnTo>
                    <a:lnTo>
                      <a:pt x="235" y="570"/>
                    </a:lnTo>
                    <a:lnTo>
                      <a:pt x="232" y="569"/>
                    </a:lnTo>
                    <a:lnTo>
                      <a:pt x="230" y="566"/>
                    </a:lnTo>
                    <a:lnTo>
                      <a:pt x="223" y="563"/>
                    </a:lnTo>
                    <a:lnTo>
                      <a:pt x="217" y="564"/>
                    </a:lnTo>
                    <a:lnTo>
                      <a:pt x="210" y="566"/>
                    </a:lnTo>
                    <a:lnTo>
                      <a:pt x="207" y="567"/>
                    </a:lnTo>
                    <a:lnTo>
                      <a:pt x="205" y="569"/>
                    </a:lnTo>
                    <a:lnTo>
                      <a:pt x="203" y="567"/>
                    </a:lnTo>
                    <a:lnTo>
                      <a:pt x="202" y="567"/>
                    </a:lnTo>
                    <a:lnTo>
                      <a:pt x="201" y="566"/>
                    </a:lnTo>
                    <a:lnTo>
                      <a:pt x="200" y="564"/>
                    </a:lnTo>
                    <a:lnTo>
                      <a:pt x="199" y="563"/>
                    </a:lnTo>
                    <a:lnTo>
                      <a:pt x="196" y="561"/>
                    </a:lnTo>
                    <a:lnTo>
                      <a:pt x="195" y="559"/>
                    </a:lnTo>
                    <a:lnTo>
                      <a:pt x="193" y="559"/>
                    </a:lnTo>
                    <a:lnTo>
                      <a:pt x="185" y="559"/>
                    </a:lnTo>
                    <a:lnTo>
                      <a:pt x="177" y="564"/>
                    </a:lnTo>
                    <a:lnTo>
                      <a:pt x="169" y="570"/>
                    </a:lnTo>
                    <a:lnTo>
                      <a:pt x="163" y="577"/>
                    </a:lnTo>
                    <a:lnTo>
                      <a:pt x="158" y="583"/>
                    </a:lnTo>
                    <a:lnTo>
                      <a:pt x="155" y="588"/>
                    </a:lnTo>
                    <a:lnTo>
                      <a:pt x="154" y="594"/>
                    </a:lnTo>
                    <a:lnTo>
                      <a:pt x="151" y="600"/>
                    </a:lnTo>
                    <a:lnTo>
                      <a:pt x="144" y="610"/>
                    </a:lnTo>
                    <a:lnTo>
                      <a:pt x="137" y="621"/>
                    </a:lnTo>
                    <a:lnTo>
                      <a:pt x="133" y="631"/>
                    </a:lnTo>
                    <a:lnTo>
                      <a:pt x="133" y="642"/>
                    </a:lnTo>
                    <a:lnTo>
                      <a:pt x="135" y="652"/>
                    </a:lnTo>
                    <a:lnTo>
                      <a:pt x="136" y="664"/>
                    </a:lnTo>
                    <a:lnTo>
                      <a:pt x="134" y="674"/>
                    </a:lnTo>
                    <a:lnTo>
                      <a:pt x="126" y="665"/>
                    </a:lnTo>
                    <a:lnTo>
                      <a:pt x="115" y="657"/>
                    </a:lnTo>
                    <a:lnTo>
                      <a:pt x="105" y="652"/>
                    </a:lnTo>
                    <a:lnTo>
                      <a:pt x="96" y="655"/>
                    </a:lnTo>
                    <a:lnTo>
                      <a:pt x="89" y="660"/>
                    </a:lnTo>
                    <a:lnTo>
                      <a:pt x="82" y="666"/>
                    </a:lnTo>
                    <a:lnTo>
                      <a:pt x="80" y="664"/>
                    </a:lnTo>
                    <a:lnTo>
                      <a:pt x="76" y="659"/>
                    </a:lnTo>
                    <a:lnTo>
                      <a:pt x="74" y="655"/>
                    </a:lnTo>
                    <a:lnTo>
                      <a:pt x="73" y="650"/>
                    </a:lnTo>
                    <a:lnTo>
                      <a:pt x="74" y="646"/>
                    </a:lnTo>
                    <a:lnTo>
                      <a:pt x="75" y="645"/>
                    </a:lnTo>
                    <a:lnTo>
                      <a:pt x="77" y="645"/>
                    </a:lnTo>
                    <a:lnTo>
                      <a:pt x="78" y="644"/>
                    </a:lnTo>
                    <a:lnTo>
                      <a:pt x="80" y="644"/>
                    </a:lnTo>
                    <a:lnTo>
                      <a:pt x="80" y="643"/>
                    </a:lnTo>
                    <a:lnTo>
                      <a:pt x="78" y="642"/>
                    </a:lnTo>
                    <a:lnTo>
                      <a:pt x="74" y="638"/>
                    </a:lnTo>
                    <a:lnTo>
                      <a:pt x="69" y="637"/>
                    </a:lnTo>
                    <a:lnTo>
                      <a:pt x="65" y="636"/>
                    </a:lnTo>
                    <a:lnTo>
                      <a:pt x="55" y="634"/>
                    </a:lnTo>
                    <a:lnTo>
                      <a:pt x="46" y="628"/>
                    </a:lnTo>
                    <a:lnTo>
                      <a:pt x="39" y="622"/>
                    </a:lnTo>
                    <a:lnTo>
                      <a:pt x="36" y="620"/>
                    </a:lnTo>
                    <a:lnTo>
                      <a:pt x="30" y="616"/>
                    </a:lnTo>
                    <a:lnTo>
                      <a:pt x="24" y="612"/>
                    </a:lnTo>
                    <a:lnTo>
                      <a:pt x="21" y="607"/>
                    </a:lnTo>
                    <a:lnTo>
                      <a:pt x="21" y="603"/>
                    </a:lnTo>
                    <a:lnTo>
                      <a:pt x="22" y="601"/>
                    </a:lnTo>
                    <a:lnTo>
                      <a:pt x="24" y="600"/>
                    </a:lnTo>
                    <a:lnTo>
                      <a:pt x="26" y="598"/>
                    </a:lnTo>
                    <a:lnTo>
                      <a:pt x="30" y="595"/>
                    </a:lnTo>
                    <a:lnTo>
                      <a:pt x="31" y="593"/>
                    </a:lnTo>
                    <a:lnTo>
                      <a:pt x="32" y="591"/>
                    </a:lnTo>
                    <a:lnTo>
                      <a:pt x="32" y="588"/>
                    </a:lnTo>
                    <a:lnTo>
                      <a:pt x="30" y="587"/>
                    </a:lnTo>
                    <a:lnTo>
                      <a:pt x="28" y="585"/>
                    </a:lnTo>
                    <a:lnTo>
                      <a:pt x="24" y="585"/>
                    </a:lnTo>
                    <a:lnTo>
                      <a:pt x="22" y="584"/>
                    </a:lnTo>
                    <a:lnTo>
                      <a:pt x="18" y="583"/>
                    </a:lnTo>
                    <a:lnTo>
                      <a:pt x="16" y="581"/>
                    </a:lnTo>
                    <a:lnTo>
                      <a:pt x="12" y="578"/>
                    </a:lnTo>
                    <a:lnTo>
                      <a:pt x="8" y="573"/>
                    </a:lnTo>
                    <a:lnTo>
                      <a:pt x="6" y="567"/>
                    </a:lnTo>
                    <a:lnTo>
                      <a:pt x="1" y="554"/>
                    </a:lnTo>
                    <a:lnTo>
                      <a:pt x="0" y="537"/>
                    </a:lnTo>
                    <a:lnTo>
                      <a:pt x="1" y="522"/>
                    </a:lnTo>
                    <a:lnTo>
                      <a:pt x="4" y="522"/>
                    </a:lnTo>
                    <a:lnTo>
                      <a:pt x="7" y="522"/>
                    </a:lnTo>
                    <a:lnTo>
                      <a:pt x="9" y="521"/>
                    </a:lnTo>
                    <a:lnTo>
                      <a:pt x="10" y="520"/>
                    </a:lnTo>
                    <a:lnTo>
                      <a:pt x="12" y="518"/>
                    </a:lnTo>
                    <a:lnTo>
                      <a:pt x="15" y="515"/>
                    </a:lnTo>
                    <a:lnTo>
                      <a:pt x="17" y="514"/>
                    </a:lnTo>
                    <a:lnTo>
                      <a:pt x="19" y="513"/>
                    </a:lnTo>
                    <a:lnTo>
                      <a:pt x="22" y="513"/>
                    </a:lnTo>
                    <a:lnTo>
                      <a:pt x="24" y="514"/>
                    </a:lnTo>
                    <a:lnTo>
                      <a:pt x="26" y="514"/>
                    </a:lnTo>
                    <a:lnTo>
                      <a:pt x="33" y="512"/>
                    </a:lnTo>
                    <a:lnTo>
                      <a:pt x="39" y="507"/>
                    </a:lnTo>
                    <a:lnTo>
                      <a:pt x="44" y="501"/>
                    </a:lnTo>
                    <a:lnTo>
                      <a:pt x="48" y="496"/>
                    </a:lnTo>
                    <a:lnTo>
                      <a:pt x="54" y="491"/>
                    </a:lnTo>
                    <a:lnTo>
                      <a:pt x="62" y="489"/>
                    </a:lnTo>
                    <a:lnTo>
                      <a:pt x="74" y="490"/>
                    </a:lnTo>
                    <a:lnTo>
                      <a:pt x="85" y="490"/>
                    </a:lnTo>
                    <a:lnTo>
                      <a:pt x="96" y="489"/>
                    </a:lnTo>
                    <a:lnTo>
                      <a:pt x="105" y="482"/>
                    </a:lnTo>
                    <a:lnTo>
                      <a:pt x="113" y="477"/>
                    </a:lnTo>
                    <a:lnTo>
                      <a:pt x="122" y="474"/>
                    </a:lnTo>
                    <a:lnTo>
                      <a:pt x="132" y="470"/>
                    </a:lnTo>
                    <a:lnTo>
                      <a:pt x="139" y="465"/>
                    </a:lnTo>
                    <a:lnTo>
                      <a:pt x="144" y="458"/>
                    </a:lnTo>
                    <a:lnTo>
                      <a:pt x="148" y="448"/>
                    </a:lnTo>
                    <a:lnTo>
                      <a:pt x="150" y="438"/>
                    </a:lnTo>
                    <a:lnTo>
                      <a:pt x="151" y="425"/>
                    </a:lnTo>
                    <a:lnTo>
                      <a:pt x="151" y="412"/>
                    </a:lnTo>
                    <a:lnTo>
                      <a:pt x="153" y="410"/>
                    </a:lnTo>
                    <a:lnTo>
                      <a:pt x="153" y="407"/>
                    </a:lnTo>
                    <a:lnTo>
                      <a:pt x="154" y="406"/>
                    </a:lnTo>
                    <a:lnTo>
                      <a:pt x="155" y="405"/>
                    </a:lnTo>
                    <a:lnTo>
                      <a:pt x="156" y="403"/>
                    </a:lnTo>
                    <a:lnTo>
                      <a:pt x="157" y="390"/>
                    </a:lnTo>
                    <a:lnTo>
                      <a:pt x="157" y="377"/>
                    </a:lnTo>
                    <a:lnTo>
                      <a:pt x="157" y="364"/>
                    </a:lnTo>
                    <a:lnTo>
                      <a:pt x="157" y="313"/>
                    </a:lnTo>
                    <a:lnTo>
                      <a:pt x="157" y="295"/>
                    </a:lnTo>
                    <a:lnTo>
                      <a:pt x="157" y="291"/>
                    </a:lnTo>
                    <a:lnTo>
                      <a:pt x="159" y="289"/>
                    </a:lnTo>
                    <a:lnTo>
                      <a:pt x="162" y="288"/>
                    </a:lnTo>
                    <a:lnTo>
                      <a:pt x="165" y="286"/>
                    </a:lnTo>
                    <a:lnTo>
                      <a:pt x="169" y="284"/>
                    </a:lnTo>
                    <a:lnTo>
                      <a:pt x="172" y="283"/>
                    </a:lnTo>
                    <a:lnTo>
                      <a:pt x="175" y="282"/>
                    </a:lnTo>
                    <a:lnTo>
                      <a:pt x="185" y="277"/>
                    </a:lnTo>
                    <a:lnTo>
                      <a:pt x="195" y="274"/>
                    </a:lnTo>
                    <a:lnTo>
                      <a:pt x="207" y="270"/>
                    </a:lnTo>
                    <a:lnTo>
                      <a:pt x="216" y="265"/>
                    </a:lnTo>
                    <a:lnTo>
                      <a:pt x="224" y="255"/>
                    </a:lnTo>
                    <a:lnTo>
                      <a:pt x="231" y="245"/>
                    </a:lnTo>
                    <a:lnTo>
                      <a:pt x="239" y="236"/>
                    </a:lnTo>
                    <a:lnTo>
                      <a:pt x="247" y="226"/>
                    </a:lnTo>
                    <a:lnTo>
                      <a:pt x="276" y="198"/>
                    </a:lnTo>
                    <a:lnTo>
                      <a:pt x="304" y="167"/>
                    </a:lnTo>
                    <a:lnTo>
                      <a:pt x="330" y="135"/>
                    </a:lnTo>
                    <a:lnTo>
                      <a:pt x="355" y="102"/>
                    </a:lnTo>
                    <a:lnTo>
                      <a:pt x="416" y="26"/>
                    </a:lnTo>
                    <a:lnTo>
                      <a:pt x="422" y="19"/>
                    </a:lnTo>
                    <a:lnTo>
                      <a:pt x="428" y="9"/>
                    </a:lnTo>
                    <a:lnTo>
                      <a:pt x="436" y="2"/>
                    </a:lnTo>
                    <a:lnTo>
                      <a:pt x="44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1" name="Freeform 1643"/>
              <p:cNvSpPr>
                <a:spLocks/>
              </p:cNvSpPr>
              <p:nvPr/>
            </p:nvSpPr>
            <p:spPr bwMode="auto">
              <a:xfrm>
                <a:off x="3529013" y="2297113"/>
                <a:ext cx="252413" cy="271463"/>
              </a:xfrm>
              <a:custGeom>
                <a:avLst/>
                <a:gdLst>
                  <a:gd name="T0" fmla="*/ 179 w 318"/>
                  <a:gd name="T1" fmla="*/ 0 h 342"/>
                  <a:gd name="T2" fmla="*/ 317 w 318"/>
                  <a:gd name="T3" fmla="*/ 2 h 342"/>
                  <a:gd name="T4" fmla="*/ 318 w 318"/>
                  <a:gd name="T5" fmla="*/ 15 h 342"/>
                  <a:gd name="T6" fmla="*/ 317 w 318"/>
                  <a:gd name="T7" fmla="*/ 30 h 342"/>
                  <a:gd name="T8" fmla="*/ 315 w 318"/>
                  <a:gd name="T9" fmla="*/ 95 h 342"/>
                  <a:gd name="T10" fmla="*/ 301 w 318"/>
                  <a:gd name="T11" fmla="*/ 96 h 342"/>
                  <a:gd name="T12" fmla="*/ 286 w 318"/>
                  <a:gd name="T13" fmla="*/ 96 h 342"/>
                  <a:gd name="T14" fmla="*/ 191 w 318"/>
                  <a:gd name="T15" fmla="*/ 95 h 342"/>
                  <a:gd name="T16" fmla="*/ 190 w 318"/>
                  <a:gd name="T17" fmla="*/ 98 h 342"/>
                  <a:gd name="T18" fmla="*/ 190 w 318"/>
                  <a:gd name="T19" fmla="*/ 104 h 342"/>
                  <a:gd name="T20" fmla="*/ 190 w 318"/>
                  <a:gd name="T21" fmla="*/ 109 h 342"/>
                  <a:gd name="T22" fmla="*/ 186 w 318"/>
                  <a:gd name="T23" fmla="*/ 196 h 342"/>
                  <a:gd name="T24" fmla="*/ 186 w 318"/>
                  <a:gd name="T25" fmla="*/ 216 h 342"/>
                  <a:gd name="T26" fmla="*/ 178 w 318"/>
                  <a:gd name="T27" fmla="*/ 232 h 342"/>
                  <a:gd name="T28" fmla="*/ 163 w 318"/>
                  <a:gd name="T29" fmla="*/ 235 h 342"/>
                  <a:gd name="T30" fmla="*/ 153 w 318"/>
                  <a:gd name="T31" fmla="*/ 244 h 342"/>
                  <a:gd name="T32" fmla="*/ 148 w 318"/>
                  <a:gd name="T33" fmla="*/ 258 h 342"/>
                  <a:gd name="T34" fmla="*/ 148 w 318"/>
                  <a:gd name="T35" fmla="*/ 314 h 342"/>
                  <a:gd name="T36" fmla="*/ 148 w 318"/>
                  <a:gd name="T37" fmla="*/ 316 h 342"/>
                  <a:gd name="T38" fmla="*/ 148 w 318"/>
                  <a:gd name="T39" fmla="*/ 322 h 342"/>
                  <a:gd name="T40" fmla="*/ 148 w 318"/>
                  <a:gd name="T41" fmla="*/ 327 h 342"/>
                  <a:gd name="T42" fmla="*/ 46 w 318"/>
                  <a:gd name="T43" fmla="*/ 327 h 342"/>
                  <a:gd name="T44" fmla="*/ 20 w 318"/>
                  <a:gd name="T45" fmla="*/ 328 h 342"/>
                  <a:gd name="T46" fmla="*/ 14 w 318"/>
                  <a:gd name="T47" fmla="*/ 333 h 342"/>
                  <a:gd name="T48" fmla="*/ 11 w 318"/>
                  <a:gd name="T49" fmla="*/ 338 h 342"/>
                  <a:gd name="T50" fmla="*/ 10 w 318"/>
                  <a:gd name="T51" fmla="*/ 339 h 342"/>
                  <a:gd name="T52" fmla="*/ 9 w 318"/>
                  <a:gd name="T53" fmla="*/ 337 h 342"/>
                  <a:gd name="T54" fmla="*/ 7 w 318"/>
                  <a:gd name="T55" fmla="*/ 338 h 342"/>
                  <a:gd name="T56" fmla="*/ 5 w 318"/>
                  <a:gd name="T57" fmla="*/ 339 h 342"/>
                  <a:gd name="T58" fmla="*/ 0 w 318"/>
                  <a:gd name="T59" fmla="*/ 342 h 342"/>
                  <a:gd name="T60" fmla="*/ 1 w 318"/>
                  <a:gd name="T61" fmla="*/ 333 h 342"/>
                  <a:gd name="T62" fmla="*/ 6 w 318"/>
                  <a:gd name="T63" fmla="*/ 321 h 342"/>
                  <a:gd name="T64" fmla="*/ 14 w 318"/>
                  <a:gd name="T65" fmla="*/ 302 h 342"/>
                  <a:gd name="T66" fmla="*/ 30 w 318"/>
                  <a:gd name="T67" fmla="*/ 271 h 342"/>
                  <a:gd name="T68" fmla="*/ 37 w 318"/>
                  <a:gd name="T69" fmla="*/ 239 h 342"/>
                  <a:gd name="T70" fmla="*/ 52 w 318"/>
                  <a:gd name="T71" fmla="*/ 199 h 342"/>
                  <a:gd name="T72" fmla="*/ 74 w 318"/>
                  <a:gd name="T73" fmla="*/ 164 h 342"/>
                  <a:gd name="T74" fmla="*/ 92 w 318"/>
                  <a:gd name="T75" fmla="*/ 128 h 342"/>
                  <a:gd name="T76" fmla="*/ 106 w 318"/>
                  <a:gd name="T77" fmla="*/ 91 h 342"/>
                  <a:gd name="T78" fmla="*/ 114 w 318"/>
                  <a:gd name="T79" fmla="*/ 76 h 342"/>
                  <a:gd name="T80" fmla="*/ 131 w 318"/>
                  <a:gd name="T81" fmla="*/ 68 h 342"/>
                  <a:gd name="T82" fmla="*/ 140 w 318"/>
                  <a:gd name="T83" fmla="*/ 53 h 342"/>
                  <a:gd name="T84" fmla="*/ 146 w 318"/>
                  <a:gd name="T85" fmla="*/ 34 h 342"/>
                  <a:gd name="T86" fmla="*/ 150 w 318"/>
                  <a:gd name="T87" fmla="*/ 20 h 342"/>
                  <a:gd name="T88" fmla="*/ 157 w 318"/>
                  <a:gd name="T89" fmla="*/ 8 h 342"/>
                  <a:gd name="T90" fmla="*/ 163 w 318"/>
                  <a:gd name="T91" fmla="*/ 0 h 3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8"/>
                  <a:gd name="T139" fmla="*/ 0 h 342"/>
                  <a:gd name="T140" fmla="*/ 318 w 318"/>
                  <a:gd name="T141" fmla="*/ 342 h 3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8" h="342">
                    <a:moveTo>
                      <a:pt x="163" y="0"/>
                    </a:moveTo>
                    <a:lnTo>
                      <a:pt x="179" y="0"/>
                    </a:lnTo>
                    <a:lnTo>
                      <a:pt x="312" y="0"/>
                    </a:lnTo>
                    <a:lnTo>
                      <a:pt x="317" y="2"/>
                    </a:lnTo>
                    <a:lnTo>
                      <a:pt x="318" y="8"/>
                    </a:lnTo>
                    <a:lnTo>
                      <a:pt x="318" y="15"/>
                    </a:lnTo>
                    <a:lnTo>
                      <a:pt x="318" y="23"/>
                    </a:lnTo>
                    <a:lnTo>
                      <a:pt x="317" y="30"/>
                    </a:lnTo>
                    <a:lnTo>
                      <a:pt x="317" y="92"/>
                    </a:lnTo>
                    <a:lnTo>
                      <a:pt x="315" y="95"/>
                    </a:lnTo>
                    <a:lnTo>
                      <a:pt x="309" y="96"/>
                    </a:lnTo>
                    <a:lnTo>
                      <a:pt x="301" y="96"/>
                    </a:lnTo>
                    <a:lnTo>
                      <a:pt x="293" y="96"/>
                    </a:lnTo>
                    <a:lnTo>
                      <a:pt x="286" y="96"/>
                    </a:lnTo>
                    <a:lnTo>
                      <a:pt x="281" y="95"/>
                    </a:lnTo>
                    <a:lnTo>
                      <a:pt x="191" y="95"/>
                    </a:lnTo>
                    <a:lnTo>
                      <a:pt x="190" y="96"/>
                    </a:lnTo>
                    <a:lnTo>
                      <a:pt x="190" y="98"/>
                    </a:lnTo>
                    <a:lnTo>
                      <a:pt x="190" y="100"/>
                    </a:lnTo>
                    <a:lnTo>
                      <a:pt x="190" y="104"/>
                    </a:lnTo>
                    <a:lnTo>
                      <a:pt x="190" y="106"/>
                    </a:lnTo>
                    <a:lnTo>
                      <a:pt x="190" y="109"/>
                    </a:lnTo>
                    <a:lnTo>
                      <a:pt x="190" y="110"/>
                    </a:lnTo>
                    <a:lnTo>
                      <a:pt x="186" y="196"/>
                    </a:lnTo>
                    <a:lnTo>
                      <a:pt x="186" y="206"/>
                    </a:lnTo>
                    <a:lnTo>
                      <a:pt x="186" y="216"/>
                    </a:lnTo>
                    <a:lnTo>
                      <a:pt x="183" y="227"/>
                    </a:lnTo>
                    <a:lnTo>
                      <a:pt x="178" y="232"/>
                    </a:lnTo>
                    <a:lnTo>
                      <a:pt x="170" y="233"/>
                    </a:lnTo>
                    <a:lnTo>
                      <a:pt x="163" y="235"/>
                    </a:lnTo>
                    <a:lnTo>
                      <a:pt x="156" y="239"/>
                    </a:lnTo>
                    <a:lnTo>
                      <a:pt x="153" y="244"/>
                    </a:lnTo>
                    <a:lnTo>
                      <a:pt x="149" y="251"/>
                    </a:lnTo>
                    <a:lnTo>
                      <a:pt x="148" y="258"/>
                    </a:lnTo>
                    <a:lnTo>
                      <a:pt x="147" y="286"/>
                    </a:lnTo>
                    <a:lnTo>
                      <a:pt x="148" y="314"/>
                    </a:lnTo>
                    <a:lnTo>
                      <a:pt x="148" y="315"/>
                    </a:lnTo>
                    <a:lnTo>
                      <a:pt x="148" y="316"/>
                    </a:lnTo>
                    <a:lnTo>
                      <a:pt x="148" y="320"/>
                    </a:lnTo>
                    <a:lnTo>
                      <a:pt x="148" y="322"/>
                    </a:lnTo>
                    <a:lnTo>
                      <a:pt x="148" y="324"/>
                    </a:lnTo>
                    <a:lnTo>
                      <a:pt x="148" y="327"/>
                    </a:lnTo>
                    <a:lnTo>
                      <a:pt x="147" y="327"/>
                    </a:lnTo>
                    <a:lnTo>
                      <a:pt x="46" y="327"/>
                    </a:lnTo>
                    <a:lnTo>
                      <a:pt x="24" y="328"/>
                    </a:lnTo>
                    <a:lnTo>
                      <a:pt x="20" y="328"/>
                    </a:lnTo>
                    <a:lnTo>
                      <a:pt x="16" y="330"/>
                    </a:lnTo>
                    <a:lnTo>
                      <a:pt x="14" y="333"/>
                    </a:lnTo>
                    <a:lnTo>
                      <a:pt x="13" y="335"/>
                    </a:lnTo>
                    <a:lnTo>
                      <a:pt x="11" y="338"/>
                    </a:lnTo>
                    <a:lnTo>
                      <a:pt x="9" y="342"/>
                    </a:lnTo>
                    <a:lnTo>
                      <a:pt x="10" y="339"/>
                    </a:lnTo>
                    <a:lnTo>
                      <a:pt x="9" y="338"/>
                    </a:lnTo>
                    <a:lnTo>
                      <a:pt x="9" y="337"/>
                    </a:lnTo>
                    <a:lnTo>
                      <a:pt x="8" y="337"/>
                    </a:lnTo>
                    <a:lnTo>
                      <a:pt x="7" y="338"/>
                    </a:lnTo>
                    <a:lnTo>
                      <a:pt x="6" y="338"/>
                    </a:lnTo>
                    <a:lnTo>
                      <a:pt x="5" y="339"/>
                    </a:lnTo>
                    <a:lnTo>
                      <a:pt x="2" y="341"/>
                    </a:lnTo>
                    <a:lnTo>
                      <a:pt x="0" y="342"/>
                    </a:lnTo>
                    <a:lnTo>
                      <a:pt x="0" y="338"/>
                    </a:lnTo>
                    <a:lnTo>
                      <a:pt x="1" y="333"/>
                    </a:lnTo>
                    <a:lnTo>
                      <a:pt x="3" y="326"/>
                    </a:lnTo>
                    <a:lnTo>
                      <a:pt x="6" y="321"/>
                    </a:lnTo>
                    <a:lnTo>
                      <a:pt x="6" y="317"/>
                    </a:lnTo>
                    <a:lnTo>
                      <a:pt x="14" y="302"/>
                    </a:lnTo>
                    <a:lnTo>
                      <a:pt x="23" y="287"/>
                    </a:lnTo>
                    <a:lnTo>
                      <a:pt x="30" y="271"/>
                    </a:lnTo>
                    <a:lnTo>
                      <a:pt x="33" y="255"/>
                    </a:lnTo>
                    <a:lnTo>
                      <a:pt x="37" y="239"/>
                    </a:lnTo>
                    <a:lnTo>
                      <a:pt x="43" y="218"/>
                    </a:lnTo>
                    <a:lnTo>
                      <a:pt x="52" y="199"/>
                    </a:lnTo>
                    <a:lnTo>
                      <a:pt x="62" y="182"/>
                    </a:lnTo>
                    <a:lnTo>
                      <a:pt x="74" y="164"/>
                    </a:lnTo>
                    <a:lnTo>
                      <a:pt x="84" y="147"/>
                    </a:lnTo>
                    <a:lnTo>
                      <a:pt x="92" y="128"/>
                    </a:lnTo>
                    <a:lnTo>
                      <a:pt x="99" y="110"/>
                    </a:lnTo>
                    <a:lnTo>
                      <a:pt x="106" y="91"/>
                    </a:lnTo>
                    <a:lnTo>
                      <a:pt x="110" y="83"/>
                    </a:lnTo>
                    <a:lnTo>
                      <a:pt x="114" y="76"/>
                    </a:lnTo>
                    <a:lnTo>
                      <a:pt x="123" y="71"/>
                    </a:lnTo>
                    <a:lnTo>
                      <a:pt x="131" y="68"/>
                    </a:lnTo>
                    <a:lnTo>
                      <a:pt x="136" y="61"/>
                    </a:lnTo>
                    <a:lnTo>
                      <a:pt x="140" y="53"/>
                    </a:lnTo>
                    <a:lnTo>
                      <a:pt x="143" y="44"/>
                    </a:lnTo>
                    <a:lnTo>
                      <a:pt x="146" y="34"/>
                    </a:lnTo>
                    <a:lnTo>
                      <a:pt x="148" y="25"/>
                    </a:lnTo>
                    <a:lnTo>
                      <a:pt x="150" y="20"/>
                    </a:lnTo>
                    <a:lnTo>
                      <a:pt x="154" y="15"/>
                    </a:lnTo>
                    <a:lnTo>
                      <a:pt x="157" y="8"/>
                    </a:lnTo>
                    <a:lnTo>
                      <a:pt x="161" y="2"/>
                    </a:lnTo>
                    <a:lnTo>
                      <a:pt x="16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2" name="Freeform 1644"/>
              <p:cNvSpPr>
                <a:spLocks/>
              </p:cNvSpPr>
              <p:nvPr/>
            </p:nvSpPr>
            <p:spPr bwMode="auto">
              <a:xfrm>
                <a:off x="5338763" y="3975101"/>
                <a:ext cx="249238" cy="542925"/>
              </a:xfrm>
              <a:custGeom>
                <a:avLst/>
                <a:gdLst>
                  <a:gd name="T0" fmla="*/ 282 w 312"/>
                  <a:gd name="T1" fmla="*/ 4 h 684"/>
                  <a:gd name="T2" fmla="*/ 281 w 312"/>
                  <a:gd name="T3" fmla="*/ 16 h 684"/>
                  <a:gd name="T4" fmla="*/ 282 w 312"/>
                  <a:gd name="T5" fmla="*/ 20 h 684"/>
                  <a:gd name="T6" fmla="*/ 286 w 312"/>
                  <a:gd name="T7" fmla="*/ 19 h 684"/>
                  <a:gd name="T8" fmla="*/ 292 w 312"/>
                  <a:gd name="T9" fmla="*/ 31 h 684"/>
                  <a:gd name="T10" fmla="*/ 310 w 312"/>
                  <a:gd name="T11" fmla="*/ 134 h 684"/>
                  <a:gd name="T12" fmla="*/ 311 w 312"/>
                  <a:gd name="T13" fmla="*/ 179 h 684"/>
                  <a:gd name="T14" fmla="*/ 305 w 312"/>
                  <a:gd name="T15" fmla="*/ 183 h 684"/>
                  <a:gd name="T16" fmla="*/ 297 w 312"/>
                  <a:gd name="T17" fmla="*/ 179 h 684"/>
                  <a:gd name="T18" fmla="*/ 292 w 312"/>
                  <a:gd name="T19" fmla="*/ 175 h 684"/>
                  <a:gd name="T20" fmla="*/ 283 w 312"/>
                  <a:gd name="T21" fmla="*/ 181 h 684"/>
                  <a:gd name="T22" fmla="*/ 283 w 312"/>
                  <a:gd name="T23" fmla="*/ 201 h 684"/>
                  <a:gd name="T24" fmla="*/ 290 w 312"/>
                  <a:gd name="T25" fmla="*/ 229 h 684"/>
                  <a:gd name="T26" fmla="*/ 267 w 312"/>
                  <a:gd name="T27" fmla="*/ 288 h 684"/>
                  <a:gd name="T28" fmla="*/ 251 w 312"/>
                  <a:gd name="T29" fmla="*/ 357 h 684"/>
                  <a:gd name="T30" fmla="*/ 216 w 312"/>
                  <a:gd name="T31" fmla="*/ 444 h 684"/>
                  <a:gd name="T32" fmla="*/ 197 w 312"/>
                  <a:gd name="T33" fmla="*/ 540 h 684"/>
                  <a:gd name="T34" fmla="*/ 170 w 312"/>
                  <a:gd name="T35" fmla="*/ 617 h 684"/>
                  <a:gd name="T36" fmla="*/ 126 w 312"/>
                  <a:gd name="T37" fmla="*/ 664 h 684"/>
                  <a:gd name="T38" fmla="*/ 89 w 312"/>
                  <a:gd name="T39" fmla="*/ 684 h 684"/>
                  <a:gd name="T40" fmla="*/ 43 w 312"/>
                  <a:gd name="T41" fmla="*/ 673 h 684"/>
                  <a:gd name="T42" fmla="*/ 17 w 312"/>
                  <a:gd name="T43" fmla="*/ 633 h 684"/>
                  <a:gd name="T44" fmla="*/ 14 w 312"/>
                  <a:gd name="T45" fmla="*/ 588 h 684"/>
                  <a:gd name="T46" fmla="*/ 0 w 312"/>
                  <a:gd name="T47" fmla="*/ 545 h 684"/>
                  <a:gd name="T48" fmla="*/ 10 w 312"/>
                  <a:gd name="T49" fmla="*/ 487 h 684"/>
                  <a:gd name="T50" fmla="*/ 29 w 312"/>
                  <a:gd name="T51" fmla="*/ 465 h 684"/>
                  <a:gd name="T52" fmla="*/ 43 w 312"/>
                  <a:gd name="T53" fmla="*/ 449 h 684"/>
                  <a:gd name="T54" fmla="*/ 52 w 312"/>
                  <a:gd name="T55" fmla="*/ 417 h 684"/>
                  <a:gd name="T56" fmla="*/ 55 w 312"/>
                  <a:gd name="T57" fmla="*/ 381 h 684"/>
                  <a:gd name="T58" fmla="*/ 57 w 312"/>
                  <a:gd name="T59" fmla="*/ 326 h 684"/>
                  <a:gd name="T60" fmla="*/ 57 w 312"/>
                  <a:gd name="T61" fmla="*/ 277 h 684"/>
                  <a:gd name="T62" fmla="*/ 74 w 312"/>
                  <a:gd name="T63" fmla="*/ 230 h 684"/>
                  <a:gd name="T64" fmla="*/ 83 w 312"/>
                  <a:gd name="T65" fmla="*/ 213 h 684"/>
                  <a:gd name="T66" fmla="*/ 101 w 312"/>
                  <a:gd name="T67" fmla="*/ 204 h 684"/>
                  <a:gd name="T68" fmla="*/ 120 w 312"/>
                  <a:gd name="T69" fmla="*/ 190 h 684"/>
                  <a:gd name="T70" fmla="*/ 146 w 312"/>
                  <a:gd name="T71" fmla="*/ 194 h 684"/>
                  <a:gd name="T72" fmla="*/ 154 w 312"/>
                  <a:gd name="T73" fmla="*/ 191 h 684"/>
                  <a:gd name="T74" fmla="*/ 157 w 312"/>
                  <a:gd name="T75" fmla="*/ 182 h 684"/>
                  <a:gd name="T76" fmla="*/ 171 w 312"/>
                  <a:gd name="T77" fmla="*/ 158 h 684"/>
                  <a:gd name="T78" fmla="*/ 179 w 312"/>
                  <a:gd name="T79" fmla="*/ 148 h 684"/>
                  <a:gd name="T80" fmla="*/ 180 w 312"/>
                  <a:gd name="T81" fmla="*/ 152 h 684"/>
                  <a:gd name="T82" fmla="*/ 184 w 312"/>
                  <a:gd name="T83" fmla="*/ 155 h 684"/>
                  <a:gd name="T84" fmla="*/ 198 w 312"/>
                  <a:gd name="T85" fmla="*/ 139 h 684"/>
                  <a:gd name="T86" fmla="*/ 205 w 312"/>
                  <a:gd name="T87" fmla="*/ 126 h 684"/>
                  <a:gd name="T88" fmla="*/ 207 w 312"/>
                  <a:gd name="T89" fmla="*/ 111 h 684"/>
                  <a:gd name="T90" fmla="*/ 212 w 312"/>
                  <a:gd name="T91" fmla="*/ 110 h 684"/>
                  <a:gd name="T92" fmla="*/ 216 w 312"/>
                  <a:gd name="T93" fmla="*/ 107 h 684"/>
                  <a:gd name="T94" fmla="*/ 215 w 312"/>
                  <a:gd name="T95" fmla="*/ 100 h 684"/>
                  <a:gd name="T96" fmla="*/ 212 w 312"/>
                  <a:gd name="T97" fmla="*/ 92 h 684"/>
                  <a:gd name="T98" fmla="*/ 214 w 312"/>
                  <a:gd name="T99" fmla="*/ 78 h 684"/>
                  <a:gd name="T100" fmla="*/ 223 w 312"/>
                  <a:gd name="T101" fmla="*/ 78 h 684"/>
                  <a:gd name="T102" fmla="*/ 228 w 312"/>
                  <a:gd name="T103" fmla="*/ 83 h 684"/>
                  <a:gd name="T104" fmla="*/ 230 w 312"/>
                  <a:gd name="T105" fmla="*/ 83 h 684"/>
                  <a:gd name="T106" fmla="*/ 238 w 312"/>
                  <a:gd name="T107" fmla="*/ 64 h 684"/>
                  <a:gd name="T108" fmla="*/ 255 w 312"/>
                  <a:gd name="T109" fmla="*/ 38 h 684"/>
                  <a:gd name="T110" fmla="*/ 252 w 312"/>
                  <a:gd name="T111" fmla="*/ 27 h 684"/>
                  <a:gd name="T112" fmla="*/ 256 w 312"/>
                  <a:gd name="T113" fmla="*/ 17 h 684"/>
                  <a:gd name="T114" fmla="*/ 264 w 312"/>
                  <a:gd name="T115" fmla="*/ 9 h 684"/>
                  <a:gd name="T116" fmla="*/ 279 w 312"/>
                  <a:gd name="T117" fmla="*/ 0 h 6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12"/>
                  <a:gd name="T178" fmla="*/ 0 h 684"/>
                  <a:gd name="T179" fmla="*/ 312 w 312"/>
                  <a:gd name="T180" fmla="*/ 684 h 6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12" h="684">
                    <a:moveTo>
                      <a:pt x="279" y="0"/>
                    </a:moveTo>
                    <a:lnTo>
                      <a:pt x="281" y="1"/>
                    </a:lnTo>
                    <a:lnTo>
                      <a:pt x="282" y="4"/>
                    </a:lnTo>
                    <a:lnTo>
                      <a:pt x="282" y="8"/>
                    </a:lnTo>
                    <a:lnTo>
                      <a:pt x="281" y="12"/>
                    </a:lnTo>
                    <a:lnTo>
                      <a:pt x="281" y="16"/>
                    </a:lnTo>
                    <a:lnTo>
                      <a:pt x="281" y="19"/>
                    </a:lnTo>
                    <a:lnTo>
                      <a:pt x="282" y="20"/>
                    </a:lnTo>
                    <a:lnTo>
                      <a:pt x="283" y="20"/>
                    </a:lnTo>
                    <a:lnTo>
                      <a:pt x="285" y="20"/>
                    </a:lnTo>
                    <a:lnTo>
                      <a:pt x="286" y="19"/>
                    </a:lnTo>
                    <a:lnTo>
                      <a:pt x="287" y="19"/>
                    </a:lnTo>
                    <a:lnTo>
                      <a:pt x="288" y="20"/>
                    </a:lnTo>
                    <a:lnTo>
                      <a:pt x="292" y="31"/>
                    </a:lnTo>
                    <a:lnTo>
                      <a:pt x="294" y="40"/>
                    </a:lnTo>
                    <a:lnTo>
                      <a:pt x="307" y="114"/>
                    </a:lnTo>
                    <a:lnTo>
                      <a:pt x="310" y="134"/>
                    </a:lnTo>
                    <a:lnTo>
                      <a:pt x="312" y="155"/>
                    </a:lnTo>
                    <a:lnTo>
                      <a:pt x="312" y="176"/>
                    </a:lnTo>
                    <a:lnTo>
                      <a:pt x="311" y="179"/>
                    </a:lnTo>
                    <a:lnTo>
                      <a:pt x="310" y="182"/>
                    </a:lnTo>
                    <a:lnTo>
                      <a:pt x="308" y="183"/>
                    </a:lnTo>
                    <a:lnTo>
                      <a:pt x="305" y="183"/>
                    </a:lnTo>
                    <a:lnTo>
                      <a:pt x="302" y="182"/>
                    </a:lnTo>
                    <a:lnTo>
                      <a:pt x="299" y="181"/>
                    </a:lnTo>
                    <a:lnTo>
                      <a:pt x="297" y="179"/>
                    </a:lnTo>
                    <a:lnTo>
                      <a:pt x="295" y="177"/>
                    </a:lnTo>
                    <a:lnTo>
                      <a:pt x="294" y="176"/>
                    </a:lnTo>
                    <a:lnTo>
                      <a:pt x="292" y="175"/>
                    </a:lnTo>
                    <a:lnTo>
                      <a:pt x="289" y="175"/>
                    </a:lnTo>
                    <a:lnTo>
                      <a:pt x="287" y="175"/>
                    </a:lnTo>
                    <a:lnTo>
                      <a:pt x="283" y="181"/>
                    </a:lnTo>
                    <a:lnTo>
                      <a:pt x="282" y="187"/>
                    </a:lnTo>
                    <a:lnTo>
                      <a:pt x="282" y="194"/>
                    </a:lnTo>
                    <a:lnTo>
                      <a:pt x="283" y="201"/>
                    </a:lnTo>
                    <a:lnTo>
                      <a:pt x="286" y="211"/>
                    </a:lnTo>
                    <a:lnTo>
                      <a:pt x="289" y="220"/>
                    </a:lnTo>
                    <a:lnTo>
                      <a:pt x="290" y="229"/>
                    </a:lnTo>
                    <a:lnTo>
                      <a:pt x="286" y="240"/>
                    </a:lnTo>
                    <a:lnTo>
                      <a:pt x="274" y="263"/>
                    </a:lnTo>
                    <a:lnTo>
                      <a:pt x="267" y="288"/>
                    </a:lnTo>
                    <a:lnTo>
                      <a:pt x="264" y="312"/>
                    </a:lnTo>
                    <a:lnTo>
                      <a:pt x="259" y="335"/>
                    </a:lnTo>
                    <a:lnTo>
                      <a:pt x="251" y="357"/>
                    </a:lnTo>
                    <a:lnTo>
                      <a:pt x="241" y="379"/>
                    </a:lnTo>
                    <a:lnTo>
                      <a:pt x="231" y="400"/>
                    </a:lnTo>
                    <a:lnTo>
                      <a:pt x="216" y="444"/>
                    </a:lnTo>
                    <a:lnTo>
                      <a:pt x="206" y="488"/>
                    </a:lnTo>
                    <a:lnTo>
                      <a:pt x="202" y="514"/>
                    </a:lnTo>
                    <a:lnTo>
                      <a:pt x="197" y="540"/>
                    </a:lnTo>
                    <a:lnTo>
                      <a:pt x="191" y="567"/>
                    </a:lnTo>
                    <a:lnTo>
                      <a:pt x="182" y="592"/>
                    </a:lnTo>
                    <a:lnTo>
                      <a:pt x="170" y="617"/>
                    </a:lnTo>
                    <a:lnTo>
                      <a:pt x="155" y="639"/>
                    </a:lnTo>
                    <a:lnTo>
                      <a:pt x="136" y="657"/>
                    </a:lnTo>
                    <a:lnTo>
                      <a:pt x="126" y="664"/>
                    </a:lnTo>
                    <a:lnTo>
                      <a:pt x="113" y="673"/>
                    </a:lnTo>
                    <a:lnTo>
                      <a:pt x="101" y="679"/>
                    </a:lnTo>
                    <a:lnTo>
                      <a:pt x="89" y="684"/>
                    </a:lnTo>
                    <a:lnTo>
                      <a:pt x="73" y="684"/>
                    </a:lnTo>
                    <a:lnTo>
                      <a:pt x="57" y="679"/>
                    </a:lnTo>
                    <a:lnTo>
                      <a:pt x="43" y="673"/>
                    </a:lnTo>
                    <a:lnTo>
                      <a:pt x="31" y="661"/>
                    </a:lnTo>
                    <a:lnTo>
                      <a:pt x="22" y="648"/>
                    </a:lnTo>
                    <a:lnTo>
                      <a:pt x="17" y="633"/>
                    </a:lnTo>
                    <a:lnTo>
                      <a:pt x="17" y="617"/>
                    </a:lnTo>
                    <a:lnTo>
                      <a:pt x="17" y="602"/>
                    </a:lnTo>
                    <a:lnTo>
                      <a:pt x="14" y="588"/>
                    </a:lnTo>
                    <a:lnTo>
                      <a:pt x="10" y="575"/>
                    </a:lnTo>
                    <a:lnTo>
                      <a:pt x="5" y="563"/>
                    </a:lnTo>
                    <a:lnTo>
                      <a:pt x="0" y="545"/>
                    </a:lnTo>
                    <a:lnTo>
                      <a:pt x="0" y="525"/>
                    </a:lnTo>
                    <a:lnTo>
                      <a:pt x="3" y="505"/>
                    </a:lnTo>
                    <a:lnTo>
                      <a:pt x="10" y="487"/>
                    </a:lnTo>
                    <a:lnTo>
                      <a:pt x="21" y="472"/>
                    </a:lnTo>
                    <a:lnTo>
                      <a:pt x="25" y="468"/>
                    </a:lnTo>
                    <a:lnTo>
                      <a:pt x="29" y="465"/>
                    </a:lnTo>
                    <a:lnTo>
                      <a:pt x="33" y="461"/>
                    </a:lnTo>
                    <a:lnTo>
                      <a:pt x="37" y="458"/>
                    </a:lnTo>
                    <a:lnTo>
                      <a:pt x="43" y="449"/>
                    </a:lnTo>
                    <a:lnTo>
                      <a:pt x="45" y="438"/>
                    </a:lnTo>
                    <a:lnTo>
                      <a:pt x="47" y="428"/>
                    </a:lnTo>
                    <a:lnTo>
                      <a:pt x="52" y="417"/>
                    </a:lnTo>
                    <a:lnTo>
                      <a:pt x="57" y="406"/>
                    </a:lnTo>
                    <a:lnTo>
                      <a:pt x="58" y="394"/>
                    </a:lnTo>
                    <a:lnTo>
                      <a:pt x="55" y="381"/>
                    </a:lnTo>
                    <a:lnTo>
                      <a:pt x="54" y="362"/>
                    </a:lnTo>
                    <a:lnTo>
                      <a:pt x="55" y="342"/>
                    </a:lnTo>
                    <a:lnTo>
                      <a:pt x="57" y="326"/>
                    </a:lnTo>
                    <a:lnTo>
                      <a:pt x="55" y="309"/>
                    </a:lnTo>
                    <a:lnTo>
                      <a:pt x="55" y="292"/>
                    </a:lnTo>
                    <a:lnTo>
                      <a:pt x="57" y="277"/>
                    </a:lnTo>
                    <a:lnTo>
                      <a:pt x="62" y="261"/>
                    </a:lnTo>
                    <a:lnTo>
                      <a:pt x="71" y="247"/>
                    </a:lnTo>
                    <a:lnTo>
                      <a:pt x="74" y="230"/>
                    </a:lnTo>
                    <a:lnTo>
                      <a:pt x="76" y="221"/>
                    </a:lnTo>
                    <a:lnTo>
                      <a:pt x="79" y="215"/>
                    </a:lnTo>
                    <a:lnTo>
                      <a:pt x="83" y="213"/>
                    </a:lnTo>
                    <a:lnTo>
                      <a:pt x="91" y="212"/>
                    </a:lnTo>
                    <a:lnTo>
                      <a:pt x="97" y="210"/>
                    </a:lnTo>
                    <a:lnTo>
                      <a:pt x="101" y="204"/>
                    </a:lnTo>
                    <a:lnTo>
                      <a:pt x="105" y="197"/>
                    </a:lnTo>
                    <a:lnTo>
                      <a:pt x="110" y="192"/>
                    </a:lnTo>
                    <a:lnTo>
                      <a:pt x="120" y="190"/>
                    </a:lnTo>
                    <a:lnTo>
                      <a:pt x="131" y="192"/>
                    </a:lnTo>
                    <a:lnTo>
                      <a:pt x="141" y="194"/>
                    </a:lnTo>
                    <a:lnTo>
                      <a:pt x="146" y="194"/>
                    </a:lnTo>
                    <a:lnTo>
                      <a:pt x="149" y="194"/>
                    </a:lnTo>
                    <a:lnTo>
                      <a:pt x="153" y="193"/>
                    </a:lnTo>
                    <a:lnTo>
                      <a:pt x="154" y="191"/>
                    </a:lnTo>
                    <a:lnTo>
                      <a:pt x="156" y="189"/>
                    </a:lnTo>
                    <a:lnTo>
                      <a:pt x="157" y="185"/>
                    </a:lnTo>
                    <a:lnTo>
                      <a:pt x="157" y="182"/>
                    </a:lnTo>
                    <a:lnTo>
                      <a:pt x="161" y="172"/>
                    </a:lnTo>
                    <a:lnTo>
                      <a:pt x="165" y="165"/>
                    </a:lnTo>
                    <a:lnTo>
                      <a:pt x="171" y="158"/>
                    </a:lnTo>
                    <a:lnTo>
                      <a:pt x="177" y="152"/>
                    </a:lnTo>
                    <a:lnTo>
                      <a:pt x="179" y="149"/>
                    </a:lnTo>
                    <a:lnTo>
                      <a:pt x="179" y="148"/>
                    </a:lnTo>
                    <a:lnTo>
                      <a:pt x="180" y="149"/>
                    </a:lnTo>
                    <a:lnTo>
                      <a:pt x="180" y="150"/>
                    </a:lnTo>
                    <a:lnTo>
                      <a:pt x="180" y="152"/>
                    </a:lnTo>
                    <a:lnTo>
                      <a:pt x="182" y="154"/>
                    </a:lnTo>
                    <a:lnTo>
                      <a:pt x="182" y="155"/>
                    </a:lnTo>
                    <a:lnTo>
                      <a:pt x="184" y="155"/>
                    </a:lnTo>
                    <a:lnTo>
                      <a:pt x="189" y="152"/>
                    </a:lnTo>
                    <a:lnTo>
                      <a:pt x="193" y="146"/>
                    </a:lnTo>
                    <a:lnTo>
                      <a:pt x="198" y="139"/>
                    </a:lnTo>
                    <a:lnTo>
                      <a:pt x="201" y="133"/>
                    </a:lnTo>
                    <a:lnTo>
                      <a:pt x="204" y="129"/>
                    </a:lnTo>
                    <a:lnTo>
                      <a:pt x="205" y="126"/>
                    </a:lnTo>
                    <a:lnTo>
                      <a:pt x="205" y="120"/>
                    </a:lnTo>
                    <a:lnTo>
                      <a:pt x="206" y="114"/>
                    </a:lnTo>
                    <a:lnTo>
                      <a:pt x="207" y="111"/>
                    </a:lnTo>
                    <a:lnTo>
                      <a:pt x="208" y="110"/>
                    </a:lnTo>
                    <a:lnTo>
                      <a:pt x="211" y="110"/>
                    </a:lnTo>
                    <a:lnTo>
                      <a:pt x="212" y="110"/>
                    </a:lnTo>
                    <a:lnTo>
                      <a:pt x="214" y="110"/>
                    </a:lnTo>
                    <a:lnTo>
                      <a:pt x="215" y="109"/>
                    </a:lnTo>
                    <a:lnTo>
                      <a:pt x="216" y="107"/>
                    </a:lnTo>
                    <a:lnTo>
                      <a:pt x="216" y="105"/>
                    </a:lnTo>
                    <a:lnTo>
                      <a:pt x="215" y="103"/>
                    </a:lnTo>
                    <a:lnTo>
                      <a:pt x="215" y="100"/>
                    </a:lnTo>
                    <a:lnTo>
                      <a:pt x="214" y="98"/>
                    </a:lnTo>
                    <a:lnTo>
                      <a:pt x="213" y="96"/>
                    </a:lnTo>
                    <a:lnTo>
                      <a:pt x="212" y="92"/>
                    </a:lnTo>
                    <a:lnTo>
                      <a:pt x="212" y="88"/>
                    </a:lnTo>
                    <a:lnTo>
                      <a:pt x="213" y="82"/>
                    </a:lnTo>
                    <a:lnTo>
                      <a:pt x="214" y="78"/>
                    </a:lnTo>
                    <a:lnTo>
                      <a:pt x="218" y="76"/>
                    </a:lnTo>
                    <a:lnTo>
                      <a:pt x="222" y="77"/>
                    </a:lnTo>
                    <a:lnTo>
                      <a:pt x="223" y="78"/>
                    </a:lnTo>
                    <a:lnTo>
                      <a:pt x="226" y="80"/>
                    </a:lnTo>
                    <a:lnTo>
                      <a:pt x="227" y="82"/>
                    </a:lnTo>
                    <a:lnTo>
                      <a:pt x="228" y="83"/>
                    </a:lnTo>
                    <a:lnTo>
                      <a:pt x="229" y="84"/>
                    </a:lnTo>
                    <a:lnTo>
                      <a:pt x="230" y="83"/>
                    </a:lnTo>
                    <a:lnTo>
                      <a:pt x="231" y="81"/>
                    </a:lnTo>
                    <a:lnTo>
                      <a:pt x="233" y="77"/>
                    </a:lnTo>
                    <a:lnTo>
                      <a:pt x="238" y="64"/>
                    </a:lnTo>
                    <a:lnTo>
                      <a:pt x="246" y="54"/>
                    </a:lnTo>
                    <a:lnTo>
                      <a:pt x="253" y="41"/>
                    </a:lnTo>
                    <a:lnTo>
                      <a:pt x="255" y="38"/>
                    </a:lnTo>
                    <a:lnTo>
                      <a:pt x="255" y="34"/>
                    </a:lnTo>
                    <a:lnTo>
                      <a:pt x="253" y="31"/>
                    </a:lnTo>
                    <a:lnTo>
                      <a:pt x="252" y="27"/>
                    </a:lnTo>
                    <a:lnTo>
                      <a:pt x="252" y="24"/>
                    </a:lnTo>
                    <a:lnTo>
                      <a:pt x="253" y="20"/>
                    </a:lnTo>
                    <a:lnTo>
                      <a:pt x="256" y="17"/>
                    </a:lnTo>
                    <a:lnTo>
                      <a:pt x="258" y="15"/>
                    </a:lnTo>
                    <a:lnTo>
                      <a:pt x="260" y="11"/>
                    </a:lnTo>
                    <a:lnTo>
                      <a:pt x="264" y="9"/>
                    </a:lnTo>
                    <a:lnTo>
                      <a:pt x="268" y="5"/>
                    </a:lnTo>
                    <a:lnTo>
                      <a:pt x="273" y="1"/>
                    </a:lnTo>
                    <a:lnTo>
                      <a:pt x="27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3" name="Freeform 1645"/>
              <p:cNvSpPr>
                <a:spLocks/>
              </p:cNvSpPr>
              <p:nvPr/>
            </p:nvSpPr>
            <p:spPr bwMode="auto">
              <a:xfrm>
                <a:off x="3659188" y="1979613"/>
                <a:ext cx="358775" cy="317500"/>
              </a:xfrm>
              <a:custGeom>
                <a:avLst/>
                <a:gdLst>
                  <a:gd name="T0" fmla="*/ 304 w 454"/>
                  <a:gd name="T1" fmla="*/ 4 h 402"/>
                  <a:gd name="T2" fmla="*/ 306 w 454"/>
                  <a:gd name="T3" fmla="*/ 8 h 402"/>
                  <a:gd name="T4" fmla="*/ 318 w 454"/>
                  <a:gd name="T5" fmla="*/ 17 h 402"/>
                  <a:gd name="T6" fmla="*/ 343 w 454"/>
                  <a:gd name="T7" fmla="*/ 26 h 402"/>
                  <a:gd name="T8" fmla="*/ 358 w 454"/>
                  <a:gd name="T9" fmla="*/ 29 h 402"/>
                  <a:gd name="T10" fmla="*/ 367 w 454"/>
                  <a:gd name="T11" fmla="*/ 31 h 402"/>
                  <a:gd name="T12" fmla="*/ 373 w 454"/>
                  <a:gd name="T13" fmla="*/ 34 h 402"/>
                  <a:gd name="T14" fmla="*/ 380 w 454"/>
                  <a:gd name="T15" fmla="*/ 28 h 402"/>
                  <a:gd name="T16" fmla="*/ 385 w 454"/>
                  <a:gd name="T17" fmla="*/ 20 h 402"/>
                  <a:gd name="T18" fmla="*/ 387 w 454"/>
                  <a:gd name="T19" fmla="*/ 21 h 402"/>
                  <a:gd name="T20" fmla="*/ 387 w 454"/>
                  <a:gd name="T21" fmla="*/ 30 h 402"/>
                  <a:gd name="T22" fmla="*/ 394 w 454"/>
                  <a:gd name="T23" fmla="*/ 35 h 402"/>
                  <a:gd name="T24" fmla="*/ 407 w 454"/>
                  <a:gd name="T25" fmla="*/ 37 h 402"/>
                  <a:gd name="T26" fmla="*/ 413 w 454"/>
                  <a:gd name="T27" fmla="*/ 52 h 402"/>
                  <a:gd name="T28" fmla="*/ 413 w 454"/>
                  <a:gd name="T29" fmla="*/ 104 h 402"/>
                  <a:gd name="T30" fmla="*/ 425 w 454"/>
                  <a:gd name="T31" fmla="*/ 136 h 402"/>
                  <a:gd name="T32" fmla="*/ 446 w 454"/>
                  <a:gd name="T33" fmla="*/ 149 h 402"/>
                  <a:gd name="T34" fmla="*/ 453 w 454"/>
                  <a:gd name="T35" fmla="*/ 164 h 402"/>
                  <a:gd name="T36" fmla="*/ 448 w 454"/>
                  <a:gd name="T37" fmla="*/ 171 h 402"/>
                  <a:gd name="T38" fmla="*/ 449 w 454"/>
                  <a:gd name="T39" fmla="*/ 180 h 402"/>
                  <a:gd name="T40" fmla="*/ 446 w 454"/>
                  <a:gd name="T41" fmla="*/ 183 h 402"/>
                  <a:gd name="T42" fmla="*/ 439 w 454"/>
                  <a:gd name="T43" fmla="*/ 185 h 402"/>
                  <a:gd name="T44" fmla="*/ 411 w 454"/>
                  <a:gd name="T45" fmla="*/ 182 h 402"/>
                  <a:gd name="T46" fmla="*/ 377 w 454"/>
                  <a:gd name="T47" fmla="*/ 188 h 402"/>
                  <a:gd name="T48" fmla="*/ 350 w 454"/>
                  <a:gd name="T49" fmla="*/ 203 h 402"/>
                  <a:gd name="T50" fmla="*/ 344 w 454"/>
                  <a:gd name="T51" fmla="*/ 223 h 402"/>
                  <a:gd name="T52" fmla="*/ 357 w 454"/>
                  <a:gd name="T53" fmla="*/ 232 h 402"/>
                  <a:gd name="T54" fmla="*/ 353 w 454"/>
                  <a:gd name="T55" fmla="*/ 236 h 402"/>
                  <a:gd name="T56" fmla="*/ 345 w 454"/>
                  <a:gd name="T57" fmla="*/ 239 h 402"/>
                  <a:gd name="T58" fmla="*/ 310 w 454"/>
                  <a:gd name="T59" fmla="*/ 255 h 402"/>
                  <a:gd name="T60" fmla="*/ 279 w 454"/>
                  <a:gd name="T61" fmla="*/ 282 h 402"/>
                  <a:gd name="T62" fmla="*/ 254 w 454"/>
                  <a:gd name="T63" fmla="*/ 306 h 402"/>
                  <a:gd name="T64" fmla="*/ 235 w 454"/>
                  <a:gd name="T65" fmla="*/ 310 h 402"/>
                  <a:gd name="T66" fmla="*/ 232 w 454"/>
                  <a:gd name="T67" fmla="*/ 305 h 402"/>
                  <a:gd name="T68" fmla="*/ 227 w 454"/>
                  <a:gd name="T69" fmla="*/ 302 h 402"/>
                  <a:gd name="T70" fmla="*/ 216 w 454"/>
                  <a:gd name="T71" fmla="*/ 310 h 402"/>
                  <a:gd name="T72" fmla="*/ 211 w 454"/>
                  <a:gd name="T73" fmla="*/ 323 h 402"/>
                  <a:gd name="T74" fmla="*/ 205 w 454"/>
                  <a:gd name="T75" fmla="*/ 330 h 402"/>
                  <a:gd name="T76" fmla="*/ 199 w 454"/>
                  <a:gd name="T77" fmla="*/ 331 h 402"/>
                  <a:gd name="T78" fmla="*/ 188 w 454"/>
                  <a:gd name="T79" fmla="*/ 320 h 402"/>
                  <a:gd name="T80" fmla="*/ 177 w 454"/>
                  <a:gd name="T81" fmla="*/ 335 h 402"/>
                  <a:gd name="T82" fmla="*/ 163 w 454"/>
                  <a:gd name="T83" fmla="*/ 352 h 402"/>
                  <a:gd name="T84" fmla="*/ 154 w 454"/>
                  <a:gd name="T85" fmla="*/ 369 h 402"/>
                  <a:gd name="T86" fmla="*/ 8 w 454"/>
                  <a:gd name="T87" fmla="*/ 389 h 402"/>
                  <a:gd name="T88" fmla="*/ 43 w 454"/>
                  <a:gd name="T89" fmla="*/ 377 h 402"/>
                  <a:gd name="T90" fmla="*/ 69 w 454"/>
                  <a:gd name="T91" fmla="*/ 368 h 402"/>
                  <a:gd name="T92" fmla="*/ 76 w 454"/>
                  <a:gd name="T93" fmla="*/ 356 h 402"/>
                  <a:gd name="T94" fmla="*/ 88 w 454"/>
                  <a:gd name="T95" fmla="*/ 342 h 402"/>
                  <a:gd name="T96" fmla="*/ 119 w 454"/>
                  <a:gd name="T97" fmla="*/ 317 h 402"/>
                  <a:gd name="T98" fmla="*/ 140 w 454"/>
                  <a:gd name="T99" fmla="*/ 288 h 402"/>
                  <a:gd name="T100" fmla="*/ 133 w 454"/>
                  <a:gd name="T101" fmla="*/ 266 h 402"/>
                  <a:gd name="T102" fmla="*/ 122 w 454"/>
                  <a:gd name="T103" fmla="*/ 248 h 402"/>
                  <a:gd name="T104" fmla="*/ 137 w 454"/>
                  <a:gd name="T105" fmla="*/ 205 h 402"/>
                  <a:gd name="T106" fmla="*/ 159 w 454"/>
                  <a:gd name="T107" fmla="*/ 172 h 402"/>
                  <a:gd name="T108" fmla="*/ 168 w 454"/>
                  <a:gd name="T109" fmla="*/ 143 h 402"/>
                  <a:gd name="T110" fmla="*/ 200 w 454"/>
                  <a:gd name="T111" fmla="*/ 122 h 402"/>
                  <a:gd name="T112" fmla="*/ 240 w 454"/>
                  <a:gd name="T113" fmla="*/ 85 h 402"/>
                  <a:gd name="T114" fmla="*/ 267 w 454"/>
                  <a:gd name="T115" fmla="*/ 34 h 402"/>
                  <a:gd name="T116" fmla="*/ 291 w 454"/>
                  <a:gd name="T117" fmla="*/ 5 h 402"/>
                  <a:gd name="T118" fmla="*/ 300 w 454"/>
                  <a:gd name="T119" fmla="*/ 0 h 40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54"/>
                  <a:gd name="T181" fmla="*/ 0 h 402"/>
                  <a:gd name="T182" fmla="*/ 454 w 454"/>
                  <a:gd name="T183" fmla="*/ 402 h 40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54" h="402">
                    <a:moveTo>
                      <a:pt x="300" y="0"/>
                    </a:moveTo>
                    <a:lnTo>
                      <a:pt x="303" y="1"/>
                    </a:lnTo>
                    <a:lnTo>
                      <a:pt x="304" y="4"/>
                    </a:lnTo>
                    <a:lnTo>
                      <a:pt x="306" y="5"/>
                    </a:lnTo>
                    <a:lnTo>
                      <a:pt x="306" y="7"/>
                    </a:lnTo>
                    <a:lnTo>
                      <a:pt x="306" y="8"/>
                    </a:lnTo>
                    <a:lnTo>
                      <a:pt x="307" y="10"/>
                    </a:lnTo>
                    <a:lnTo>
                      <a:pt x="313" y="15"/>
                    </a:lnTo>
                    <a:lnTo>
                      <a:pt x="318" y="17"/>
                    </a:lnTo>
                    <a:lnTo>
                      <a:pt x="325" y="19"/>
                    </a:lnTo>
                    <a:lnTo>
                      <a:pt x="335" y="22"/>
                    </a:lnTo>
                    <a:lnTo>
                      <a:pt x="343" y="26"/>
                    </a:lnTo>
                    <a:lnTo>
                      <a:pt x="351" y="29"/>
                    </a:lnTo>
                    <a:lnTo>
                      <a:pt x="354" y="30"/>
                    </a:lnTo>
                    <a:lnTo>
                      <a:pt x="358" y="29"/>
                    </a:lnTo>
                    <a:lnTo>
                      <a:pt x="361" y="29"/>
                    </a:lnTo>
                    <a:lnTo>
                      <a:pt x="365" y="30"/>
                    </a:lnTo>
                    <a:lnTo>
                      <a:pt x="367" y="31"/>
                    </a:lnTo>
                    <a:lnTo>
                      <a:pt x="368" y="33"/>
                    </a:lnTo>
                    <a:lnTo>
                      <a:pt x="370" y="34"/>
                    </a:lnTo>
                    <a:lnTo>
                      <a:pt x="373" y="34"/>
                    </a:lnTo>
                    <a:lnTo>
                      <a:pt x="376" y="33"/>
                    </a:lnTo>
                    <a:lnTo>
                      <a:pt x="378" y="30"/>
                    </a:lnTo>
                    <a:lnTo>
                      <a:pt x="380" y="28"/>
                    </a:lnTo>
                    <a:lnTo>
                      <a:pt x="382" y="24"/>
                    </a:lnTo>
                    <a:lnTo>
                      <a:pt x="384" y="22"/>
                    </a:lnTo>
                    <a:lnTo>
                      <a:pt x="385" y="20"/>
                    </a:lnTo>
                    <a:lnTo>
                      <a:pt x="388" y="19"/>
                    </a:lnTo>
                    <a:lnTo>
                      <a:pt x="387" y="20"/>
                    </a:lnTo>
                    <a:lnTo>
                      <a:pt x="387" y="21"/>
                    </a:lnTo>
                    <a:lnTo>
                      <a:pt x="385" y="24"/>
                    </a:lnTo>
                    <a:lnTo>
                      <a:pt x="387" y="27"/>
                    </a:lnTo>
                    <a:lnTo>
                      <a:pt x="387" y="30"/>
                    </a:lnTo>
                    <a:lnTo>
                      <a:pt x="388" y="33"/>
                    </a:lnTo>
                    <a:lnTo>
                      <a:pt x="390" y="34"/>
                    </a:lnTo>
                    <a:lnTo>
                      <a:pt x="394" y="35"/>
                    </a:lnTo>
                    <a:lnTo>
                      <a:pt x="398" y="35"/>
                    </a:lnTo>
                    <a:lnTo>
                      <a:pt x="403" y="36"/>
                    </a:lnTo>
                    <a:lnTo>
                      <a:pt x="407" y="37"/>
                    </a:lnTo>
                    <a:lnTo>
                      <a:pt x="411" y="41"/>
                    </a:lnTo>
                    <a:lnTo>
                      <a:pt x="413" y="46"/>
                    </a:lnTo>
                    <a:lnTo>
                      <a:pt x="413" y="52"/>
                    </a:lnTo>
                    <a:lnTo>
                      <a:pt x="414" y="57"/>
                    </a:lnTo>
                    <a:lnTo>
                      <a:pt x="416" y="81"/>
                    </a:lnTo>
                    <a:lnTo>
                      <a:pt x="413" y="104"/>
                    </a:lnTo>
                    <a:lnTo>
                      <a:pt x="414" y="117"/>
                    </a:lnTo>
                    <a:lnTo>
                      <a:pt x="418" y="128"/>
                    </a:lnTo>
                    <a:lnTo>
                      <a:pt x="425" y="136"/>
                    </a:lnTo>
                    <a:lnTo>
                      <a:pt x="435" y="143"/>
                    </a:lnTo>
                    <a:lnTo>
                      <a:pt x="440" y="145"/>
                    </a:lnTo>
                    <a:lnTo>
                      <a:pt x="446" y="149"/>
                    </a:lnTo>
                    <a:lnTo>
                      <a:pt x="451" y="153"/>
                    </a:lnTo>
                    <a:lnTo>
                      <a:pt x="454" y="158"/>
                    </a:lnTo>
                    <a:lnTo>
                      <a:pt x="453" y="164"/>
                    </a:lnTo>
                    <a:lnTo>
                      <a:pt x="449" y="166"/>
                    </a:lnTo>
                    <a:lnTo>
                      <a:pt x="448" y="168"/>
                    </a:lnTo>
                    <a:lnTo>
                      <a:pt x="448" y="171"/>
                    </a:lnTo>
                    <a:lnTo>
                      <a:pt x="448" y="174"/>
                    </a:lnTo>
                    <a:lnTo>
                      <a:pt x="449" y="178"/>
                    </a:lnTo>
                    <a:lnTo>
                      <a:pt x="449" y="180"/>
                    </a:lnTo>
                    <a:lnTo>
                      <a:pt x="449" y="182"/>
                    </a:lnTo>
                    <a:lnTo>
                      <a:pt x="448" y="183"/>
                    </a:lnTo>
                    <a:lnTo>
                      <a:pt x="446" y="183"/>
                    </a:lnTo>
                    <a:lnTo>
                      <a:pt x="443" y="185"/>
                    </a:lnTo>
                    <a:lnTo>
                      <a:pt x="441" y="185"/>
                    </a:lnTo>
                    <a:lnTo>
                      <a:pt x="439" y="185"/>
                    </a:lnTo>
                    <a:lnTo>
                      <a:pt x="436" y="185"/>
                    </a:lnTo>
                    <a:lnTo>
                      <a:pt x="424" y="183"/>
                    </a:lnTo>
                    <a:lnTo>
                      <a:pt x="411" y="182"/>
                    </a:lnTo>
                    <a:lnTo>
                      <a:pt x="397" y="182"/>
                    </a:lnTo>
                    <a:lnTo>
                      <a:pt x="384" y="185"/>
                    </a:lnTo>
                    <a:lnTo>
                      <a:pt x="377" y="188"/>
                    </a:lnTo>
                    <a:lnTo>
                      <a:pt x="368" y="193"/>
                    </a:lnTo>
                    <a:lnTo>
                      <a:pt x="359" y="197"/>
                    </a:lnTo>
                    <a:lnTo>
                      <a:pt x="350" y="203"/>
                    </a:lnTo>
                    <a:lnTo>
                      <a:pt x="344" y="209"/>
                    </a:lnTo>
                    <a:lnTo>
                      <a:pt x="341" y="216"/>
                    </a:lnTo>
                    <a:lnTo>
                      <a:pt x="344" y="223"/>
                    </a:lnTo>
                    <a:lnTo>
                      <a:pt x="353" y="229"/>
                    </a:lnTo>
                    <a:lnTo>
                      <a:pt x="355" y="230"/>
                    </a:lnTo>
                    <a:lnTo>
                      <a:pt x="357" y="232"/>
                    </a:lnTo>
                    <a:lnTo>
                      <a:pt x="357" y="233"/>
                    </a:lnTo>
                    <a:lnTo>
                      <a:pt x="354" y="234"/>
                    </a:lnTo>
                    <a:lnTo>
                      <a:pt x="353" y="236"/>
                    </a:lnTo>
                    <a:lnTo>
                      <a:pt x="350" y="237"/>
                    </a:lnTo>
                    <a:lnTo>
                      <a:pt x="347" y="238"/>
                    </a:lnTo>
                    <a:lnTo>
                      <a:pt x="345" y="239"/>
                    </a:lnTo>
                    <a:lnTo>
                      <a:pt x="344" y="240"/>
                    </a:lnTo>
                    <a:lnTo>
                      <a:pt x="328" y="247"/>
                    </a:lnTo>
                    <a:lnTo>
                      <a:pt x="310" y="255"/>
                    </a:lnTo>
                    <a:lnTo>
                      <a:pt x="295" y="265"/>
                    </a:lnTo>
                    <a:lnTo>
                      <a:pt x="286" y="273"/>
                    </a:lnTo>
                    <a:lnTo>
                      <a:pt x="279" y="282"/>
                    </a:lnTo>
                    <a:lnTo>
                      <a:pt x="272" y="292"/>
                    </a:lnTo>
                    <a:lnTo>
                      <a:pt x="263" y="302"/>
                    </a:lnTo>
                    <a:lnTo>
                      <a:pt x="254" y="306"/>
                    </a:lnTo>
                    <a:lnTo>
                      <a:pt x="241" y="310"/>
                    </a:lnTo>
                    <a:lnTo>
                      <a:pt x="237" y="310"/>
                    </a:lnTo>
                    <a:lnTo>
                      <a:pt x="235" y="310"/>
                    </a:lnTo>
                    <a:lnTo>
                      <a:pt x="234" y="309"/>
                    </a:lnTo>
                    <a:lnTo>
                      <a:pt x="233" y="306"/>
                    </a:lnTo>
                    <a:lnTo>
                      <a:pt x="232" y="305"/>
                    </a:lnTo>
                    <a:lnTo>
                      <a:pt x="230" y="304"/>
                    </a:lnTo>
                    <a:lnTo>
                      <a:pt x="229" y="302"/>
                    </a:lnTo>
                    <a:lnTo>
                      <a:pt x="227" y="302"/>
                    </a:lnTo>
                    <a:lnTo>
                      <a:pt x="226" y="302"/>
                    </a:lnTo>
                    <a:lnTo>
                      <a:pt x="221" y="304"/>
                    </a:lnTo>
                    <a:lnTo>
                      <a:pt x="216" y="310"/>
                    </a:lnTo>
                    <a:lnTo>
                      <a:pt x="214" y="316"/>
                    </a:lnTo>
                    <a:lnTo>
                      <a:pt x="212" y="320"/>
                    </a:lnTo>
                    <a:lnTo>
                      <a:pt x="211" y="323"/>
                    </a:lnTo>
                    <a:lnTo>
                      <a:pt x="208" y="325"/>
                    </a:lnTo>
                    <a:lnTo>
                      <a:pt x="207" y="327"/>
                    </a:lnTo>
                    <a:lnTo>
                      <a:pt x="205" y="330"/>
                    </a:lnTo>
                    <a:lnTo>
                      <a:pt x="204" y="331"/>
                    </a:lnTo>
                    <a:lnTo>
                      <a:pt x="201" y="331"/>
                    </a:lnTo>
                    <a:lnTo>
                      <a:pt x="199" y="331"/>
                    </a:lnTo>
                    <a:lnTo>
                      <a:pt x="198" y="328"/>
                    </a:lnTo>
                    <a:lnTo>
                      <a:pt x="192" y="321"/>
                    </a:lnTo>
                    <a:lnTo>
                      <a:pt x="188" y="320"/>
                    </a:lnTo>
                    <a:lnTo>
                      <a:pt x="184" y="324"/>
                    </a:lnTo>
                    <a:lnTo>
                      <a:pt x="181" y="330"/>
                    </a:lnTo>
                    <a:lnTo>
                      <a:pt x="177" y="335"/>
                    </a:lnTo>
                    <a:lnTo>
                      <a:pt x="174" y="341"/>
                    </a:lnTo>
                    <a:lnTo>
                      <a:pt x="169" y="347"/>
                    </a:lnTo>
                    <a:lnTo>
                      <a:pt x="163" y="352"/>
                    </a:lnTo>
                    <a:lnTo>
                      <a:pt x="159" y="356"/>
                    </a:lnTo>
                    <a:lnTo>
                      <a:pt x="155" y="361"/>
                    </a:lnTo>
                    <a:lnTo>
                      <a:pt x="154" y="369"/>
                    </a:lnTo>
                    <a:lnTo>
                      <a:pt x="154" y="402"/>
                    </a:lnTo>
                    <a:lnTo>
                      <a:pt x="0" y="402"/>
                    </a:lnTo>
                    <a:lnTo>
                      <a:pt x="8" y="389"/>
                    </a:lnTo>
                    <a:lnTo>
                      <a:pt x="20" y="382"/>
                    </a:lnTo>
                    <a:lnTo>
                      <a:pt x="34" y="378"/>
                    </a:lnTo>
                    <a:lnTo>
                      <a:pt x="43" y="377"/>
                    </a:lnTo>
                    <a:lnTo>
                      <a:pt x="52" y="376"/>
                    </a:lnTo>
                    <a:lnTo>
                      <a:pt x="61" y="374"/>
                    </a:lnTo>
                    <a:lnTo>
                      <a:pt x="69" y="368"/>
                    </a:lnTo>
                    <a:lnTo>
                      <a:pt x="73" y="364"/>
                    </a:lnTo>
                    <a:lnTo>
                      <a:pt x="74" y="361"/>
                    </a:lnTo>
                    <a:lnTo>
                      <a:pt x="76" y="356"/>
                    </a:lnTo>
                    <a:lnTo>
                      <a:pt x="79" y="353"/>
                    </a:lnTo>
                    <a:lnTo>
                      <a:pt x="83" y="347"/>
                    </a:lnTo>
                    <a:lnTo>
                      <a:pt x="88" y="342"/>
                    </a:lnTo>
                    <a:lnTo>
                      <a:pt x="94" y="338"/>
                    </a:lnTo>
                    <a:lnTo>
                      <a:pt x="107" y="327"/>
                    </a:lnTo>
                    <a:lnTo>
                      <a:pt x="119" y="317"/>
                    </a:lnTo>
                    <a:lnTo>
                      <a:pt x="131" y="304"/>
                    </a:lnTo>
                    <a:lnTo>
                      <a:pt x="135" y="297"/>
                    </a:lnTo>
                    <a:lnTo>
                      <a:pt x="140" y="288"/>
                    </a:lnTo>
                    <a:lnTo>
                      <a:pt x="141" y="280"/>
                    </a:lnTo>
                    <a:lnTo>
                      <a:pt x="138" y="272"/>
                    </a:lnTo>
                    <a:lnTo>
                      <a:pt x="133" y="266"/>
                    </a:lnTo>
                    <a:lnTo>
                      <a:pt x="127" y="261"/>
                    </a:lnTo>
                    <a:lnTo>
                      <a:pt x="124" y="255"/>
                    </a:lnTo>
                    <a:lnTo>
                      <a:pt x="122" y="248"/>
                    </a:lnTo>
                    <a:lnTo>
                      <a:pt x="123" y="233"/>
                    </a:lnTo>
                    <a:lnTo>
                      <a:pt x="129" y="219"/>
                    </a:lnTo>
                    <a:lnTo>
                      <a:pt x="137" y="205"/>
                    </a:lnTo>
                    <a:lnTo>
                      <a:pt x="146" y="194"/>
                    </a:lnTo>
                    <a:lnTo>
                      <a:pt x="154" y="181"/>
                    </a:lnTo>
                    <a:lnTo>
                      <a:pt x="159" y="172"/>
                    </a:lnTo>
                    <a:lnTo>
                      <a:pt x="162" y="161"/>
                    </a:lnTo>
                    <a:lnTo>
                      <a:pt x="164" y="152"/>
                    </a:lnTo>
                    <a:lnTo>
                      <a:pt x="168" y="143"/>
                    </a:lnTo>
                    <a:lnTo>
                      <a:pt x="174" y="136"/>
                    </a:lnTo>
                    <a:lnTo>
                      <a:pt x="183" y="130"/>
                    </a:lnTo>
                    <a:lnTo>
                      <a:pt x="200" y="122"/>
                    </a:lnTo>
                    <a:lnTo>
                      <a:pt x="215" y="113"/>
                    </a:lnTo>
                    <a:lnTo>
                      <a:pt x="228" y="101"/>
                    </a:lnTo>
                    <a:lnTo>
                      <a:pt x="240" y="85"/>
                    </a:lnTo>
                    <a:lnTo>
                      <a:pt x="249" y="68"/>
                    </a:lnTo>
                    <a:lnTo>
                      <a:pt x="257" y="50"/>
                    </a:lnTo>
                    <a:lnTo>
                      <a:pt x="267" y="34"/>
                    </a:lnTo>
                    <a:lnTo>
                      <a:pt x="279" y="21"/>
                    </a:lnTo>
                    <a:lnTo>
                      <a:pt x="289" y="7"/>
                    </a:lnTo>
                    <a:lnTo>
                      <a:pt x="291" y="5"/>
                    </a:lnTo>
                    <a:lnTo>
                      <a:pt x="294" y="2"/>
                    </a:lnTo>
                    <a:lnTo>
                      <a:pt x="296" y="1"/>
                    </a:lnTo>
                    <a:lnTo>
                      <a:pt x="30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4" name="Freeform 1646"/>
              <p:cNvSpPr>
                <a:spLocks/>
              </p:cNvSpPr>
              <p:nvPr/>
            </p:nvSpPr>
            <p:spPr bwMode="auto">
              <a:xfrm>
                <a:off x="3779838" y="1925638"/>
                <a:ext cx="615950" cy="749300"/>
              </a:xfrm>
              <a:custGeom>
                <a:avLst/>
                <a:gdLst>
                  <a:gd name="T0" fmla="*/ 627 w 776"/>
                  <a:gd name="T1" fmla="*/ 10 h 943"/>
                  <a:gd name="T2" fmla="*/ 614 w 776"/>
                  <a:gd name="T3" fmla="*/ 38 h 943"/>
                  <a:gd name="T4" fmla="*/ 618 w 776"/>
                  <a:gd name="T5" fmla="*/ 70 h 943"/>
                  <a:gd name="T6" fmla="*/ 621 w 776"/>
                  <a:gd name="T7" fmla="*/ 100 h 943"/>
                  <a:gd name="T8" fmla="*/ 609 w 776"/>
                  <a:gd name="T9" fmla="*/ 131 h 943"/>
                  <a:gd name="T10" fmla="*/ 589 w 776"/>
                  <a:gd name="T11" fmla="*/ 180 h 943"/>
                  <a:gd name="T12" fmla="*/ 621 w 776"/>
                  <a:gd name="T13" fmla="*/ 240 h 943"/>
                  <a:gd name="T14" fmla="*/ 647 w 776"/>
                  <a:gd name="T15" fmla="*/ 269 h 943"/>
                  <a:gd name="T16" fmla="*/ 661 w 776"/>
                  <a:gd name="T17" fmla="*/ 345 h 943"/>
                  <a:gd name="T18" fmla="*/ 661 w 776"/>
                  <a:gd name="T19" fmla="*/ 357 h 943"/>
                  <a:gd name="T20" fmla="*/ 684 w 776"/>
                  <a:gd name="T21" fmla="*/ 420 h 943"/>
                  <a:gd name="T22" fmla="*/ 688 w 776"/>
                  <a:gd name="T23" fmla="*/ 478 h 943"/>
                  <a:gd name="T24" fmla="*/ 699 w 776"/>
                  <a:gd name="T25" fmla="*/ 494 h 943"/>
                  <a:gd name="T26" fmla="*/ 691 w 776"/>
                  <a:gd name="T27" fmla="*/ 514 h 943"/>
                  <a:gd name="T28" fmla="*/ 671 w 776"/>
                  <a:gd name="T29" fmla="*/ 534 h 943"/>
                  <a:gd name="T30" fmla="*/ 695 w 776"/>
                  <a:gd name="T31" fmla="*/ 564 h 943"/>
                  <a:gd name="T32" fmla="*/ 697 w 776"/>
                  <a:gd name="T33" fmla="*/ 581 h 943"/>
                  <a:gd name="T34" fmla="*/ 725 w 776"/>
                  <a:gd name="T35" fmla="*/ 604 h 943"/>
                  <a:gd name="T36" fmla="*/ 764 w 776"/>
                  <a:gd name="T37" fmla="*/ 629 h 943"/>
                  <a:gd name="T38" fmla="*/ 567 w 776"/>
                  <a:gd name="T39" fmla="*/ 886 h 943"/>
                  <a:gd name="T40" fmla="*/ 495 w 776"/>
                  <a:gd name="T41" fmla="*/ 928 h 943"/>
                  <a:gd name="T42" fmla="*/ 453 w 776"/>
                  <a:gd name="T43" fmla="*/ 942 h 943"/>
                  <a:gd name="T44" fmla="*/ 462 w 776"/>
                  <a:gd name="T45" fmla="*/ 897 h 943"/>
                  <a:gd name="T46" fmla="*/ 449 w 776"/>
                  <a:gd name="T47" fmla="*/ 886 h 943"/>
                  <a:gd name="T48" fmla="*/ 431 w 776"/>
                  <a:gd name="T49" fmla="*/ 876 h 943"/>
                  <a:gd name="T50" fmla="*/ 430 w 776"/>
                  <a:gd name="T51" fmla="*/ 863 h 943"/>
                  <a:gd name="T52" fmla="*/ 396 w 776"/>
                  <a:gd name="T53" fmla="*/ 842 h 943"/>
                  <a:gd name="T54" fmla="*/ 1 w 776"/>
                  <a:gd name="T55" fmla="*/ 473 h 943"/>
                  <a:gd name="T56" fmla="*/ 23 w 776"/>
                  <a:gd name="T57" fmla="*/ 400 h 943"/>
                  <a:gd name="T58" fmla="*/ 44 w 776"/>
                  <a:gd name="T59" fmla="*/ 392 h 943"/>
                  <a:gd name="T60" fmla="*/ 61 w 776"/>
                  <a:gd name="T61" fmla="*/ 382 h 943"/>
                  <a:gd name="T62" fmla="*/ 79 w 776"/>
                  <a:gd name="T63" fmla="*/ 374 h 943"/>
                  <a:gd name="T64" fmla="*/ 121 w 776"/>
                  <a:gd name="T65" fmla="*/ 357 h 943"/>
                  <a:gd name="T66" fmla="*/ 194 w 776"/>
                  <a:gd name="T67" fmla="*/ 306 h 943"/>
                  <a:gd name="T68" fmla="*/ 191 w 776"/>
                  <a:gd name="T69" fmla="*/ 289 h 943"/>
                  <a:gd name="T70" fmla="*/ 213 w 776"/>
                  <a:gd name="T71" fmla="*/ 261 h 943"/>
                  <a:gd name="T72" fmla="*/ 279 w 776"/>
                  <a:gd name="T73" fmla="*/ 252 h 943"/>
                  <a:gd name="T74" fmla="*/ 294 w 776"/>
                  <a:gd name="T75" fmla="*/ 239 h 943"/>
                  <a:gd name="T76" fmla="*/ 302 w 776"/>
                  <a:gd name="T77" fmla="*/ 225 h 943"/>
                  <a:gd name="T78" fmla="*/ 260 w 776"/>
                  <a:gd name="T79" fmla="*/ 179 h 943"/>
                  <a:gd name="T80" fmla="*/ 261 w 776"/>
                  <a:gd name="T81" fmla="*/ 103 h 943"/>
                  <a:gd name="T82" fmla="*/ 282 w 776"/>
                  <a:gd name="T83" fmla="*/ 94 h 943"/>
                  <a:gd name="T84" fmla="*/ 298 w 776"/>
                  <a:gd name="T85" fmla="*/ 80 h 943"/>
                  <a:gd name="T86" fmla="*/ 315 w 776"/>
                  <a:gd name="T87" fmla="*/ 70 h 943"/>
                  <a:gd name="T88" fmla="*/ 328 w 776"/>
                  <a:gd name="T89" fmla="*/ 79 h 943"/>
                  <a:gd name="T90" fmla="*/ 342 w 776"/>
                  <a:gd name="T91" fmla="*/ 64 h 943"/>
                  <a:gd name="T92" fmla="*/ 366 w 776"/>
                  <a:gd name="T93" fmla="*/ 49 h 943"/>
                  <a:gd name="T94" fmla="*/ 403 w 776"/>
                  <a:gd name="T95" fmla="*/ 28 h 943"/>
                  <a:gd name="T96" fmla="*/ 459 w 776"/>
                  <a:gd name="T97" fmla="*/ 27 h 943"/>
                  <a:gd name="T98" fmla="*/ 515 w 776"/>
                  <a:gd name="T99" fmla="*/ 13 h 943"/>
                  <a:gd name="T100" fmla="*/ 537 w 776"/>
                  <a:gd name="T101" fmla="*/ 18 h 943"/>
                  <a:gd name="T102" fmla="*/ 554 w 776"/>
                  <a:gd name="T103" fmla="*/ 13 h 943"/>
                  <a:gd name="T104" fmla="*/ 572 w 776"/>
                  <a:gd name="T105" fmla="*/ 6 h 943"/>
                  <a:gd name="T106" fmla="*/ 582 w 776"/>
                  <a:gd name="T107" fmla="*/ 5 h 943"/>
                  <a:gd name="T108" fmla="*/ 592 w 776"/>
                  <a:gd name="T109" fmla="*/ 5 h 9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76"/>
                  <a:gd name="T166" fmla="*/ 0 h 943"/>
                  <a:gd name="T167" fmla="*/ 776 w 776"/>
                  <a:gd name="T168" fmla="*/ 943 h 9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76" h="943">
                    <a:moveTo>
                      <a:pt x="592" y="0"/>
                    </a:moveTo>
                    <a:lnTo>
                      <a:pt x="595" y="1"/>
                    </a:lnTo>
                    <a:lnTo>
                      <a:pt x="600" y="3"/>
                    </a:lnTo>
                    <a:lnTo>
                      <a:pt x="609" y="6"/>
                    </a:lnTo>
                    <a:lnTo>
                      <a:pt x="618" y="8"/>
                    </a:lnTo>
                    <a:lnTo>
                      <a:pt x="625" y="9"/>
                    </a:lnTo>
                    <a:lnTo>
                      <a:pt x="627" y="10"/>
                    </a:lnTo>
                    <a:lnTo>
                      <a:pt x="621" y="23"/>
                    </a:lnTo>
                    <a:lnTo>
                      <a:pt x="611" y="34"/>
                    </a:lnTo>
                    <a:lnTo>
                      <a:pt x="610" y="35"/>
                    </a:lnTo>
                    <a:lnTo>
                      <a:pt x="610" y="36"/>
                    </a:lnTo>
                    <a:lnTo>
                      <a:pt x="611" y="36"/>
                    </a:lnTo>
                    <a:lnTo>
                      <a:pt x="612" y="37"/>
                    </a:lnTo>
                    <a:lnTo>
                      <a:pt x="614" y="38"/>
                    </a:lnTo>
                    <a:lnTo>
                      <a:pt x="616" y="39"/>
                    </a:lnTo>
                    <a:lnTo>
                      <a:pt x="618" y="39"/>
                    </a:lnTo>
                    <a:lnTo>
                      <a:pt x="619" y="44"/>
                    </a:lnTo>
                    <a:lnTo>
                      <a:pt x="619" y="49"/>
                    </a:lnTo>
                    <a:lnTo>
                      <a:pt x="619" y="54"/>
                    </a:lnTo>
                    <a:lnTo>
                      <a:pt x="618" y="59"/>
                    </a:lnTo>
                    <a:lnTo>
                      <a:pt x="618" y="70"/>
                    </a:lnTo>
                    <a:lnTo>
                      <a:pt x="619" y="80"/>
                    </a:lnTo>
                    <a:lnTo>
                      <a:pt x="621" y="89"/>
                    </a:lnTo>
                    <a:lnTo>
                      <a:pt x="622" y="92"/>
                    </a:lnTo>
                    <a:lnTo>
                      <a:pt x="624" y="94"/>
                    </a:lnTo>
                    <a:lnTo>
                      <a:pt x="624" y="96"/>
                    </a:lnTo>
                    <a:lnTo>
                      <a:pt x="622" y="97"/>
                    </a:lnTo>
                    <a:lnTo>
                      <a:pt x="621" y="100"/>
                    </a:lnTo>
                    <a:lnTo>
                      <a:pt x="620" y="103"/>
                    </a:lnTo>
                    <a:lnTo>
                      <a:pt x="620" y="109"/>
                    </a:lnTo>
                    <a:lnTo>
                      <a:pt x="621" y="114"/>
                    </a:lnTo>
                    <a:lnTo>
                      <a:pt x="621" y="119"/>
                    </a:lnTo>
                    <a:lnTo>
                      <a:pt x="620" y="124"/>
                    </a:lnTo>
                    <a:lnTo>
                      <a:pt x="614" y="128"/>
                    </a:lnTo>
                    <a:lnTo>
                      <a:pt x="609" y="131"/>
                    </a:lnTo>
                    <a:lnTo>
                      <a:pt x="604" y="137"/>
                    </a:lnTo>
                    <a:lnTo>
                      <a:pt x="599" y="143"/>
                    </a:lnTo>
                    <a:lnTo>
                      <a:pt x="595" y="148"/>
                    </a:lnTo>
                    <a:lnTo>
                      <a:pt x="590" y="154"/>
                    </a:lnTo>
                    <a:lnTo>
                      <a:pt x="588" y="162"/>
                    </a:lnTo>
                    <a:lnTo>
                      <a:pt x="587" y="169"/>
                    </a:lnTo>
                    <a:lnTo>
                      <a:pt x="589" y="180"/>
                    </a:lnTo>
                    <a:lnTo>
                      <a:pt x="594" y="188"/>
                    </a:lnTo>
                    <a:lnTo>
                      <a:pt x="599" y="195"/>
                    </a:lnTo>
                    <a:lnTo>
                      <a:pt x="606" y="202"/>
                    </a:lnTo>
                    <a:lnTo>
                      <a:pt x="612" y="210"/>
                    </a:lnTo>
                    <a:lnTo>
                      <a:pt x="616" y="220"/>
                    </a:lnTo>
                    <a:lnTo>
                      <a:pt x="619" y="231"/>
                    </a:lnTo>
                    <a:lnTo>
                      <a:pt x="621" y="240"/>
                    </a:lnTo>
                    <a:lnTo>
                      <a:pt x="627" y="249"/>
                    </a:lnTo>
                    <a:lnTo>
                      <a:pt x="631" y="253"/>
                    </a:lnTo>
                    <a:lnTo>
                      <a:pt x="634" y="255"/>
                    </a:lnTo>
                    <a:lnTo>
                      <a:pt x="637" y="257"/>
                    </a:lnTo>
                    <a:lnTo>
                      <a:pt x="641" y="260"/>
                    </a:lnTo>
                    <a:lnTo>
                      <a:pt x="643" y="263"/>
                    </a:lnTo>
                    <a:lnTo>
                      <a:pt x="647" y="269"/>
                    </a:lnTo>
                    <a:lnTo>
                      <a:pt x="649" y="275"/>
                    </a:lnTo>
                    <a:lnTo>
                      <a:pt x="651" y="281"/>
                    </a:lnTo>
                    <a:lnTo>
                      <a:pt x="656" y="309"/>
                    </a:lnTo>
                    <a:lnTo>
                      <a:pt x="659" y="336"/>
                    </a:lnTo>
                    <a:lnTo>
                      <a:pt x="659" y="340"/>
                    </a:lnTo>
                    <a:lnTo>
                      <a:pt x="661" y="343"/>
                    </a:lnTo>
                    <a:lnTo>
                      <a:pt x="661" y="345"/>
                    </a:lnTo>
                    <a:lnTo>
                      <a:pt x="659" y="347"/>
                    </a:lnTo>
                    <a:lnTo>
                      <a:pt x="658" y="349"/>
                    </a:lnTo>
                    <a:lnTo>
                      <a:pt x="657" y="351"/>
                    </a:lnTo>
                    <a:lnTo>
                      <a:pt x="656" y="353"/>
                    </a:lnTo>
                    <a:lnTo>
                      <a:pt x="657" y="354"/>
                    </a:lnTo>
                    <a:lnTo>
                      <a:pt x="658" y="355"/>
                    </a:lnTo>
                    <a:lnTo>
                      <a:pt x="661" y="357"/>
                    </a:lnTo>
                    <a:lnTo>
                      <a:pt x="664" y="361"/>
                    </a:lnTo>
                    <a:lnTo>
                      <a:pt x="666" y="365"/>
                    </a:lnTo>
                    <a:lnTo>
                      <a:pt x="668" y="369"/>
                    </a:lnTo>
                    <a:lnTo>
                      <a:pt x="671" y="384"/>
                    </a:lnTo>
                    <a:lnTo>
                      <a:pt x="673" y="400"/>
                    </a:lnTo>
                    <a:lnTo>
                      <a:pt x="678" y="409"/>
                    </a:lnTo>
                    <a:lnTo>
                      <a:pt x="684" y="420"/>
                    </a:lnTo>
                    <a:lnTo>
                      <a:pt x="690" y="432"/>
                    </a:lnTo>
                    <a:lnTo>
                      <a:pt x="695" y="444"/>
                    </a:lnTo>
                    <a:lnTo>
                      <a:pt x="699" y="456"/>
                    </a:lnTo>
                    <a:lnTo>
                      <a:pt x="698" y="466"/>
                    </a:lnTo>
                    <a:lnTo>
                      <a:pt x="692" y="476"/>
                    </a:lnTo>
                    <a:lnTo>
                      <a:pt x="691" y="477"/>
                    </a:lnTo>
                    <a:lnTo>
                      <a:pt x="688" y="478"/>
                    </a:lnTo>
                    <a:lnTo>
                      <a:pt x="687" y="479"/>
                    </a:lnTo>
                    <a:lnTo>
                      <a:pt x="686" y="480"/>
                    </a:lnTo>
                    <a:lnTo>
                      <a:pt x="688" y="484"/>
                    </a:lnTo>
                    <a:lnTo>
                      <a:pt x="691" y="486"/>
                    </a:lnTo>
                    <a:lnTo>
                      <a:pt x="693" y="488"/>
                    </a:lnTo>
                    <a:lnTo>
                      <a:pt x="697" y="491"/>
                    </a:lnTo>
                    <a:lnTo>
                      <a:pt x="699" y="494"/>
                    </a:lnTo>
                    <a:lnTo>
                      <a:pt x="700" y="497"/>
                    </a:lnTo>
                    <a:lnTo>
                      <a:pt x="700" y="499"/>
                    </a:lnTo>
                    <a:lnTo>
                      <a:pt x="699" y="501"/>
                    </a:lnTo>
                    <a:lnTo>
                      <a:pt x="697" y="503"/>
                    </a:lnTo>
                    <a:lnTo>
                      <a:pt x="694" y="506"/>
                    </a:lnTo>
                    <a:lnTo>
                      <a:pt x="693" y="507"/>
                    </a:lnTo>
                    <a:lnTo>
                      <a:pt x="691" y="514"/>
                    </a:lnTo>
                    <a:lnTo>
                      <a:pt x="688" y="520"/>
                    </a:lnTo>
                    <a:lnTo>
                      <a:pt x="685" y="527"/>
                    </a:lnTo>
                    <a:lnTo>
                      <a:pt x="684" y="528"/>
                    </a:lnTo>
                    <a:lnTo>
                      <a:pt x="680" y="529"/>
                    </a:lnTo>
                    <a:lnTo>
                      <a:pt x="678" y="530"/>
                    </a:lnTo>
                    <a:lnTo>
                      <a:pt x="675" y="532"/>
                    </a:lnTo>
                    <a:lnTo>
                      <a:pt x="671" y="534"/>
                    </a:lnTo>
                    <a:lnTo>
                      <a:pt x="669" y="535"/>
                    </a:lnTo>
                    <a:lnTo>
                      <a:pt x="668" y="537"/>
                    </a:lnTo>
                    <a:lnTo>
                      <a:pt x="668" y="539"/>
                    </a:lnTo>
                    <a:lnTo>
                      <a:pt x="673" y="548"/>
                    </a:lnTo>
                    <a:lnTo>
                      <a:pt x="680" y="553"/>
                    </a:lnTo>
                    <a:lnTo>
                      <a:pt x="688" y="558"/>
                    </a:lnTo>
                    <a:lnTo>
                      <a:pt x="695" y="564"/>
                    </a:lnTo>
                    <a:lnTo>
                      <a:pt x="697" y="566"/>
                    </a:lnTo>
                    <a:lnTo>
                      <a:pt x="697" y="568"/>
                    </a:lnTo>
                    <a:lnTo>
                      <a:pt x="697" y="572"/>
                    </a:lnTo>
                    <a:lnTo>
                      <a:pt x="697" y="574"/>
                    </a:lnTo>
                    <a:lnTo>
                      <a:pt x="697" y="578"/>
                    </a:lnTo>
                    <a:lnTo>
                      <a:pt x="697" y="580"/>
                    </a:lnTo>
                    <a:lnTo>
                      <a:pt x="697" y="581"/>
                    </a:lnTo>
                    <a:lnTo>
                      <a:pt x="698" y="582"/>
                    </a:lnTo>
                    <a:lnTo>
                      <a:pt x="703" y="586"/>
                    </a:lnTo>
                    <a:lnTo>
                      <a:pt x="708" y="592"/>
                    </a:lnTo>
                    <a:lnTo>
                      <a:pt x="712" y="599"/>
                    </a:lnTo>
                    <a:lnTo>
                      <a:pt x="716" y="603"/>
                    </a:lnTo>
                    <a:lnTo>
                      <a:pt x="722" y="606"/>
                    </a:lnTo>
                    <a:lnTo>
                      <a:pt x="725" y="604"/>
                    </a:lnTo>
                    <a:lnTo>
                      <a:pt x="728" y="603"/>
                    </a:lnTo>
                    <a:lnTo>
                      <a:pt x="731" y="602"/>
                    </a:lnTo>
                    <a:lnTo>
                      <a:pt x="734" y="602"/>
                    </a:lnTo>
                    <a:lnTo>
                      <a:pt x="740" y="606"/>
                    </a:lnTo>
                    <a:lnTo>
                      <a:pt x="747" y="613"/>
                    </a:lnTo>
                    <a:lnTo>
                      <a:pt x="753" y="618"/>
                    </a:lnTo>
                    <a:lnTo>
                      <a:pt x="764" y="629"/>
                    </a:lnTo>
                    <a:lnTo>
                      <a:pt x="776" y="637"/>
                    </a:lnTo>
                    <a:lnTo>
                      <a:pt x="647" y="797"/>
                    </a:lnTo>
                    <a:lnTo>
                      <a:pt x="614" y="836"/>
                    </a:lnTo>
                    <a:lnTo>
                      <a:pt x="600" y="850"/>
                    </a:lnTo>
                    <a:lnTo>
                      <a:pt x="587" y="863"/>
                    </a:lnTo>
                    <a:lnTo>
                      <a:pt x="573" y="877"/>
                    </a:lnTo>
                    <a:lnTo>
                      <a:pt x="567" y="886"/>
                    </a:lnTo>
                    <a:lnTo>
                      <a:pt x="560" y="895"/>
                    </a:lnTo>
                    <a:lnTo>
                      <a:pt x="554" y="903"/>
                    </a:lnTo>
                    <a:lnTo>
                      <a:pt x="546" y="910"/>
                    </a:lnTo>
                    <a:lnTo>
                      <a:pt x="536" y="912"/>
                    </a:lnTo>
                    <a:lnTo>
                      <a:pt x="522" y="915"/>
                    </a:lnTo>
                    <a:lnTo>
                      <a:pt x="508" y="922"/>
                    </a:lnTo>
                    <a:lnTo>
                      <a:pt x="495" y="928"/>
                    </a:lnTo>
                    <a:lnTo>
                      <a:pt x="492" y="930"/>
                    </a:lnTo>
                    <a:lnTo>
                      <a:pt x="486" y="933"/>
                    </a:lnTo>
                    <a:lnTo>
                      <a:pt x="479" y="936"/>
                    </a:lnTo>
                    <a:lnTo>
                      <a:pt x="471" y="940"/>
                    </a:lnTo>
                    <a:lnTo>
                      <a:pt x="464" y="942"/>
                    </a:lnTo>
                    <a:lnTo>
                      <a:pt x="458" y="943"/>
                    </a:lnTo>
                    <a:lnTo>
                      <a:pt x="453" y="942"/>
                    </a:lnTo>
                    <a:lnTo>
                      <a:pt x="451" y="939"/>
                    </a:lnTo>
                    <a:lnTo>
                      <a:pt x="453" y="932"/>
                    </a:lnTo>
                    <a:lnTo>
                      <a:pt x="457" y="924"/>
                    </a:lnTo>
                    <a:lnTo>
                      <a:pt x="460" y="915"/>
                    </a:lnTo>
                    <a:lnTo>
                      <a:pt x="464" y="907"/>
                    </a:lnTo>
                    <a:lnTo>
                      <a:pt x="463" y="899"/>
                    </a:lnTo>
                    <a:lnTo>
                      <a:pt x="462" y="897"/>
                    </a:lnTo>
                    <a:lnTo>
                      <a:pt x="460" y="896"/>
                    </a:lnTo>
                    <a:lnTo>
                      <a:pt x="459" y="896"/>
                    </a:lnTo>
                    <a:lnTo>
                      <a:pt x="457" y="895"/>
                    </a:lnTo>
                    <a:lnTo>
                      <a:pt x="455" y="893"/>
                    </a:lnTo>
                    <a:lnTo>
                      <a:pt x="452" y="891"/>
                    </a:lnTo>
                    <a:lnTo>
                      <a:pt x="450" y="889"/>
                    </a:lnTo>
                    <a:lnTo>
                      <a:pt x="449" y="886"/>
                    </a:lnTo>
                    <a:lnTo>
                      <a:pt x="448" y="884"/>
                    </a:lnTo>
                    <a:lnTo>
                      <a:pt x="445" y="883"/>
                    </a:lnTo>
                    <a:lnTo>
                      <a:pt x="443" y="882"/>
                    </a:lnTo>
                    <a:lnTo>
                      <a:pt x="441" y="881"/>
                    </a:lnTo>
                    <a:lnTo>
                      <a:pt x="437" y="878"/>
                    </a:lnTo>
                    <a:lnTo>
                      <a:pt x="434" y="877"/>
                    </a:lnTo>
                    <a:lnTo>
                      <a:pt x="431" y="876"/>
                    </a:lnTo>
                    <a:lnTo>
                      <a:pt x="430" y="875"/>
                    </a:lnTo>
                    <a:lnTo>
                      <a:pt x="429" y="872"/>
                    </a:lnTo>
                    <a:lnTo>
                      <a:pt x="430" y="871"/>
                    </a:lnTo>
                    <a:lnTo>
                      <a:pt x="431" y="869"/>
                    </a:lnTo>
                    <a:lnTo>
                      <a:pt x="433" y="867"/>
                    </a:lnTo>
                    <a:lnTo>
                      <a:pt x="431" y="866"/>
                    </a:lnTo>
                    <a:lnTo>
                      <a:pt x="430" y="863"/>
                    </a:lnTo>
                    <a:lnTo>
                      <a:pt x="428" y="862"/>
                    </a:lnTo>
                    <a:lnTo>
                      <a:pt x="426" y="862"/>
                    </a:lnTo>
                    <a:lnTo>
                      <a:pt x="423" y="861"/>
                    </a:lnTo>
                    <a:lnTo>
                      <a:pt x="421" y="861"/>
                    </a:lnTo>
                    <a:lnTo>
                      <a:pt x="413" y="857"/>
                    </a:lnTo>
                    <a:lnTo>
                      <a:pt x="404" y="850"/>
                    </a:lnTo>
                    <a:lnTo>
                      <a:pt x="396" y="842"/>
                    </a:lnTo>
                    <a:lnTo>
                      <a:pt x="230" y="698"/>
                    </a:lnTo>
                    <a:lnTo>
                      <a:pt x="157" y="635"/>
                    </a:lnTo>
                    <a:lnTo>
                      <a:pt x="85" y="571"/>
                    </a:lnTo>
                    <a:lnTo>
                      <a:pt x="1" y="494"/>
                    </a:lnTo>
                    <a:lnTo>
                      <a:pt x="0" y="490"/>
                    </a:lnTo>
                    <a:lnTo>
                      <a:pt x="0" y="481"/>
                    </a:lnTo>
                    <a:lnTo>
                      <a:pt x="1" y="473"/>
                    </a:lnTo>
                    <a:lnTo>
                      <a:pt x="1" y="468"/>
                    </a:lnTo>
                    <a:lnTo>
                      <a:pt x="1" y="442"/>
                    </a:lnTo>
                    <a:lnTo>
                      <a:pt x="2" y="432"/>
                    </a:lnTo>
                    <a:lnTo>
                      <a:pt x="4" y="422"/>
                    </a:lnTo>
                    <a:lnTo>
                      <a:pt x="13" y="415"/>
                    </a:lnTo>
                    <a:lnTo>
                      <a:pt x="18" y="408"/>
                    </a:lnTo>
                    <a:lnTo>
                      <a:pt x="23" y="400"/>
                    </a:lnTo>
                    <a:lnTo>
                      <a:pt x="28" y="393"/>
                    </a:lnTo>
                    <a:lnTo>
                      <a:pt x="35" y="386"/>
                    </a:lnTo>
                    <a:lnTo>
                      <a:pt x="37" y="385"/>
                    </a:lnTo>
                    <a:lnTo>
                      <a:pt x="39" y="386"/>
                    </a:lnTo>
                    <a:lnTo>
                      <a:pt x="40" y="387"/>
                    </a:lnTo>
                    <a:lnTo>
                      <a:pt x="41" y="390"/>
                    </a:lnTo>
                    <a:lnTo>
                      <a:pt x="44" y="392"/>
                    </a:lnTo>
                    <a:lnTo>
                      <a:pt x="45" y="394"/>
                    </a:lnTo>
                    <a:lnTo>
                      <a:pt x="46" y="396"/>
                    </a:lnTo>
                    <a:lnTo>
                      <a:pt x="47" y="397"/>
                    </a:lnTo>
                    <a:lnTo>
                      <a:pt x="50" y="397"/>
                    </a:lnTo>
                    <a:lnTo>
                      <a:pt x="52" y="396"/>
                    </a:lnTo>
                    <a:lnTo>
                      <a:pt x="57" y="390"/>
                    </a:lnTo>
                    <a:lnTo>
                      <a:pt x="61" y="382"/>
                    </a:lnTo>
                    <a:lnTo>
                      <a:pt x="65" y="375"/>
                    </a:lnTo>
                    <a:lnTo>
                      <a:pt x="67" y="371"/>
                    </a:lnTo>
                    <a:lnTo>
                      <a:pt x="69" y="369"/>
                    </a:lnTo>
                    <a:lnTo>
                      <a:pt x="72" y="368"/>
                    </a:lnTo>
                    <a:lnTo>
                      <a:pt x="74" y="368"/>
                    </a:lnTo>
                    <a:lnTo>
                      <a:pt x="76" y="370"/>
                    </a:lnTo>
                    <a:lnTo>
                      <a:pt x="79" y="374"/>
                    </a:lnTo>
                    <a:lnTo>
                      <a:pt x="83" y="376"/>
                    </a:lnTo>
                    <a:lnTo>
                      <a:pt x="89" y="377"/>
                    </a:lnTo>
                    <a:lnTo>
                      <a:pt x="96" y="375"/>
                    </a:lnTo>
                    <a:lnTo>
                      <a:pt x="102" y="372"/>
                    </a:lnTo>
                    <a:lnTo>
                      <a:pt x="106" y="371"/>
                    </a:lnTo>
                    <a:lnTo>
                      <a:pt x="114" y="365"/>
                    </a:lnTo>
                    <a:lnTo>
                      <a:pt x="121" y="357"/>
                    </a:lnTo>
                    <a:lnTo>
                      <a:pt x="127" y="348"/>
                    </a:lnTo>
                    <a:lnTo>
                      <a:pt x="133" y="340"/>
                    </a:lnTo>
                    <a:lnTo>
                      <a:pt x="144" y="329"/>
                    </a:lnTo>
                    <a:lnTo>
                      <a:pt x="158" y="321"/>
                    </a:lnTo>
                    <a:lnTo>
                      <a:pt x="170" y="317"/>
                    </a:lnTo>
                    <a:lnTo>
                      <a:pt x="182" y="312"/>
                    </a:lnTo>
                    <a:lnTo>
                      <a:pt x="194" y="306"/>
                    </a:lnTo>
                    <a:lnTo>
                      <a:pt x="204" y="299"/>
                    </a:lnTo>
                    <a:lnTo>
                      <a:pt x="204" y="298"/>
                    </a:lnTo>
                    <a:lnTo>
                      <a:pt x="202" y="296"/>
                    </a:lnTo>
                    <a:lnTo>
                      <a:pt x="200" y="295"/>
                    </a:lnTo>
                    <a:lnTo>
                      <a:pt x="197" y="292"/>
                    </a:lnTo>
                    <a:lnTo>
                      <a:pt x="194" y="290"/>
                    </a:lnTo>
                    <a:lnTo>
                      <a:pt x="191" y="289"/>
                    </a:lnTo>
                    <a:lnTo>
                      <a:pt x="188" y="286"/>
                    </a:lnTo>
                    <a:lnTo>
                      <a:pt x="188" y="284"/>
                    </a:lnTo>
                    <a:lnTo>
                      <a:pt x="188" y="277"/>
                    </a:lnTo>
                    <a:lnTo>
                      <a:pt x="192" y="271"/>
                    </a:lnTo>
                    <a:lnTo>
                      <a:pt x="198" y="267"/>
                    </a:lnTo>
                    <a:lnTo>
                      <a:pt x="205" y="263"/>
                    </a:lnTo>
                    <a:lnTo>
                      <a:pt x="213" y="261"/>
                    </a:lnTo>
                    <a:lnTo>
                      <a:pt x="219" y="257"/>
                    </a:lnTo>
                    <a:lnTo>
                      <a:pt x="229" y="253"/>
                    </a:lnTo>
                    <a:lnTo>
                      <a:pt x="238" y="249"/>
                    </a:lnTo>
                    <a:lnTo>
                      <a:pt x="250" y="247"/>
                    </a:lnTo>
                    <a:lnTo>
                      <a:pt x="258" y="248"/>
                    </a:lnTo>
                    <a:lnTo>
                      <a:pt x="268" y="251"/>
                    </a:lnTo>
                    <a:lnTo>
                      <a:pt x="279" y="252"/>
                    </a:lnTo>
                    <a:lnTo>
                      <a:pt x="288" y="252"/>
                    </a:lnTo>
                    <a:lnTo>
                      <a:pt x="296" y="248"/>
                    </a:lnTo>
                    <a:lnTo>
                      <a:pt x="297" y="247"/>
                    </a:lnTo>
                    <a:lnTo>
                      <a:pt x="296" y="245"/>
                    </a:lnTo>
                    <a:lnTo>
                      <a:pt x="296" y="242"/>
                    </a:lnTo>
                    <a:lnTo>
                      <a:pt x="295" y="241"/>
                    </a:lnTo>
                    <a:lnTo>
                      <a:pt x="294" y="239"/>
                    </a:lnTo>
                    <a:lnTo>
                      <a:pt x="294" y="237"/>
                    </a:lnTo>
                    <a:lnTo>
                      <a:pt x="295" y="234"/>
                    </a:lnTo>
                    <a:lnTo>
                      <a:pt x="296" y="232"/>
                    </a:lnTo>
                    <a:lnTo>
                      <a:pt x="297" y="231"/>
                    </a:lnTo>
                    <a:lnTo>
                      <a:pt x="300" y="228"/>
                    </a:lnTo>
                    <a:lnTo>
                      <a:pt x="301" y="227"/>
                    </a:lnTo>
                    <a:lnTo>
                      <a:pt x="302" y="225"/>
                    </a:lnTo>
                    <a:lnTo>
                      <a:pt x="301" y="222"/>
                    </a:lnTo>
                    <a:lnTo>
                      <a:pt x="294" y="215"/>
                    </a:lnTo>
                    <a:lnTo>
                      <a:pt x="286" y="210"/>
                    </a:lnTo>
                    <a:lnTo>
                      <a:pt x="278" y="205"/>
                    </a:lnTo>
                    <a:lnTo>
                      <a:pt x="269" y="199"/>
                    </a:lnTo>
                    <a:lnTo>
                      <a:pt x="264" y="193"/>
                    </a:lnTo>
                    <a:lnTo>
                      <a:pt x="260" y="179"/>
                    </a:lnTo>
                    <a:lnTo>
                      <a:pt x="261" y="166"/>
                    </a:lnTo>
                    <a:lnTo>
                      <a:pt x="263" y="152"/>
                    </a:lnTo>
                    <a:lnTo>
                      <a:pt x="263" y="140"/>
                    </a:lnTo>
                    <a:lnTo>
                      <a:pt x="263" y="126"/>
                    </a:lnTo>
                    <a:lnTo>
                      <a:pt x="260" y="114"/>
                    </a:lnTo>
                    <a:lnTo>
                      <a:pt x="256" y="103"/>
                    </a:lnTo>
                    <a:lnTo>
                      <a:pt x="261" y="103"/>
                    </a:lnTo>
                    <a:lnTo>
                      <a:pt x="266" y="102"/>
                    </a:lnTo>
                    <a:lnTo>
                      <a:pt x="269" y="100"/>
                    </a:lnTo>
                    <a:lnTo>
                      <a:pt x="275" y="100"/>
                    </a:lnTo>
                    <a:lnTo>
                      <a:pt x="279" y="100"/>
                    </a:lnTo>
                    <a:lnTo>
                      <a:pt x="280" y="99"/>
                    </a:lnTo>
                    <a:lnTo>
                      <a:pt x="282" y="96"/>
                    </a:lnTo>
                    <a:lnTo>
                      <a:pt x="282" y="94"/>
                    </a:lnTo>
                    <a:lnTo>
                      <a:pt x="283" y="92"/>
                    </a:lnTo>
                    <a:lnTo>
                      <a:pt x="285" y="89"/>
                    </a:lnTo>
                    <a:lnTo>
                      <a:pt x="286" y="87"/>
                    </a:lnTo>
                    <a:lnTo>
                      <a:pt x="287" y="85"/>
                    </a:lnTo>
                    <a:lnTo>
                      <a:pt x="288" y="82"/>
                    </a:lnTo>
                    <a:lnTo>
                      <a:pt x="293" y="81"/>
                    </a:lnTo>
                    <a:lnTo>
                      <a:pt x="298" y="80"/>
                    </a:lnTo>
                    <a:lnTo>
                      <a:pt x="303" y="79"/>
                    </a:lnTo>
                    <a:lnTo>
                      <a:pt x="307" y="76"/>
                    </a:lnTo>
                    <a:lnTo>
                      <a:pt x="309" y="71"/>
                    </a:lnTo>
                    <a:lnTo>
                      <a:pt x="310" y="70"/>
                    </a:lnTo>
                    <a:lnTo>
                      <a:pt x="311" y="68"/>
                    </a:lnTo>
                    <a:lnTo>
                      <a:pt x="312" y="68"/>
                    </a:lnTo>
                    <a:lnTo>
                      <a:pt x="315" y="70"/>
                    </a:lnTo>
                    <a:lnTo>
                      <a:pt x="317" y="71"/>
                    </a:lnTo>
                    <a:lnTo>
                      <a:pt x="318" y="73"/>
                    </a:lnTo>
                    <a:lnTo>
                      <a:pt x="320" y="74"/>
                    </a:lnTo>
                    <a:lnTo>
                      <a:pt x="323" y="76"/>
                    </a:lnTo>
                    <a:lnTo>
                      <a:pt x="325" y="78"/>
                    </a:lnTo>
                    <a:lnTo>
                      <a:pt x="326" y="79"/>
                    </a:lnTo>
                    <a:lnTo>
                      <a:pt x="328" y="79"/>
                    </a:lnTo>
                    <a:lnTo>
                      <a:pt x="332" y="78"/>
                    </a:lnTo>
                    <a:lnTo>
                      <a:pt x="334" y="76"/>
                    </a:lnTo>
                    <a:lnTo>
                      <a:pt x="335" y="74"/>
                    </a:lnTo>
                    <a:lnTo>
                      <a:pt x="338" y="72"/>
                    </a:lnTo>
                    <a:lnTo>
                      <a:pt x="339" y="68"/>
                    </a:lnTo>
                    <a:lnTo>
                      <a:pt x="341" y="66"/>
                    </a:lnTo>
                    <a:lnTo>
                      <a:pt x="342" y="64"/>
                    </a:lnTo>
                    <a:lnTo>
                      <a:pt x="345" y="63"/>
                    </a:lnTo>
                    <a:lnTo>
                      <a:pt x="347" y="60"/>
                    </a:lnTo>
                    <a:lnTo>
                      <a:pt x="350" y="60"/>
                    </a:lnTo>
                    <a:lnTo>
                      <a:pt x="353" y="59"/>
                    </a:lnTo>
                    <a:lnTo>
                      <a:pt x="355" y="57"/>
                    </a:lnTo>
                    <a:lnTo>
                      <a:pt x="361" y="53"/>
                    </a:lnTo>
                    <a:lnTo>
                      <a:pt x="366" y="49"/>
                    </a:lnTo>
                    <a:lnTo>
                      <a:pt x="370" y="44"/>
                    </a:lnTo>
                    <a:lnTo>
                      <a:pt x="378" y="37"/>
                    </a:lnTo>
                    <a:lnTo>
                      <a:pt x="389" y="34"/>
                    </a:lnTo>
                    <a:lnTo>
                      <a:pt x="392" y="34"/>
                    </a:lnTo>
                    <a:lnTo>
                      <a:pt x="394" y="32"/>
                    </a:lnTo>
                    <a:lnTo>
                      <a:pt x="397" y="31"/>
                    </a:lnTo>
                    <a:lnTo>
                      <a:pt x="403" y="28"/>
                    </a:lnTo>
                    <a:lnTo>
                      <a:pt x="407" y="27"/>
                    </a:lnTo>
                    <a:lnTo>
                      <a:pt x="413" y="24"/>
                    </a:lnTo>
                    <a:lnTo>
                      <a:pt x="427" y="23"/>
                    </a:lnTo>
                    <a:lnTo>
                      <a:pt x="441" y="22"/>
                    </a:lnTo>
                    <a:lnTo>
                      <a:pt x="455" y="25"/>
                    </a:lnTo>
                    <a:lnTo>
                      <a:pt x="457" y="25"/>
                    </a:lnTo>
                    <a:lnTo>
                      <a:pt x="459" y="27"/>
                    </a:lnTo>
                    <a:lnTo>
                      <a:pt x="462" y="25"/>
                    </a:lnTo>
                    <a:lnTo>
                      <a:pt x="464" y="24"/>
                    </a:lnTo>
                    <a:lnTo>
                      <a:pt x="466" y="22"/>
                    </a:lnTo>
                    <a:lnTo>
                      <a:pt x="478" y="16"/>
                    </a:lnTo>
                    <a:lnTo>
                      <a:pt x="491" y="11"/>
                    </a:lnTo>
                    <a:lnTo>
                      <a:pt x="502" y="10"/>
                    </a:lnTo>
                    <a:lnTo>
                      <a:pt x="515" y="13"/>
                    </a:lnTo>
                    <a:lnTo>
                      <a:pt x="526" y="13"/>
                    </a:lnTo>
                    <a:lnTo>
                      <a:pt x="530" y="11"/>
                    </a:lnTo>
                    <a:lnTo>
                      <a:pt x="532" y="13"/>
                    </a:lnTo>
                    <a:lnTo>
                      <a:pt x="534" y="14"/>
                    </a:lnTo>
                    <a:lnTo>
                      <a:pt x="536" y="15"/>
                    </a:lnTo>
                    <a:lnTo>
                      <a:pt x="537" y="16"/>
                    </a:lnTo>
                    <a:lnTo>
                      <a:pt x="537" y="18"/>
                    </a:lnTo>
                    <a:lnTo>
                      <a:pt x="538" y="20"/>
                    </a:lnTo>
                    <a:lnTo>
                      <a:pt x="539" y="21"/>
                    </a:lnTo>
                    <a:lnTo>
                      <a:pt x="540" y="21"/>
                    </a:lnTo>
                    <a:lnTo>
                      <a:pt x="544" y="21"/>
                    </a:lnTo>
                    <a:lnTo>
                      <a:pt x="547" y="18"/>
                    </a:lnTo>
                    <a:lnTo>
                      <a:pt x="551" y="15"/>
                    </a:lnTo>
                    <a:lnTo>
                      <a:pt x="554" y="13"/>
                    </a:lnTo>
                    <a:lnTo>
                      <a:pt x="559" y="11"/>
                    </a:lnTo>
                    <a:lnTo>
                      <a:pt x="561" y="11"/>
                    </a:lnTo>
                    <a:lnTo>
                      <a:pt x="565" y="11"/>
                    </a:lnTo>
                    <a:lnTo>
                      <a:pt x="567" y="10"/>
                    </a:lnTo>
                    <a:lnTo>
                      <a:pt x="569" y="9"/>
                    </a:lnTo>
                    <a:lnTo>
                      <a:pt x="570" y="8"/>
                    </a:lnTo>
                    <a:lnTo>
                      <a:pt x="572" y="6"/>
                    </a:lnTo>
                    <a:lnTo>
                      <a:pt x="574" y="3"/>
                    </a:lnTo>
                    <a:lnTo>
                      <a:pt x="575" y="2"/>
                    </a:lnTo>
                    <a:lnTo>
                      <a:pt x="576" y="1"/>
                    </a:lnTo>
                    <a:lnTo>
                      <a:pt x="578" y="0"/>
                    </a:lnTo>
                    <a:lnTo>
                      <a:pt x="580" y="1"/>
                    </a:lnTo>
                    <a:lnTo>
                      <a:pt x="581" y="3"/>
                    </a:lnTo>
                    <a:lnTo>
                      <a:pt x="582" y="5"/>
                    </a:lnTo>
                    <a:lnTo>
                      <a:pt x="584" y="7"/>
                    </a:lnTo>
                    <a:lnTo>
                      <a:pt x="585" y="8"/>
                    </a:lnTo>
                    <a:lnTo>
                      <a:pt x="589" y="9"/>
                    </a:lnTo>
                    <a:lnTo>
                      <a:pt x="590" y="9"/>
                    </a:lnTo>
                    <a:lnTo>
                      <a:pt x="591" y="8"/>
                    </a:lnTo>
                    <a:lnTo>
                      <a:pt x="592" y="7"/>
                    </a:lnTo>
                    <a:lnTo>
                      <a:pt x="592" y="5"/>
                    </a:lnTo>
                    <a:lnTo>
                      <a:pt x="592" y="3"/>
                    </a:lnTo>
                    <a:lnTo>
                      <a:pt x="592" y="1"/>
                    </a:lnTo>
                    <a:lnTo>
                      <a:pt x="59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5" name="Freeform 1647"/>
              <p:cNvSpPr>
                <a:spLocks/>
              </p:cNvSpPr>
              <p:nvPr/>
            </p:nvSpPr>
            <p:spPr bwMode="auto">
              <a:xfrm>
                <a:off x="4244976" y="1917701"/>
                <a:ext cx="123825" cy="284163"/>
              </a:xfrm>
              <a:custGeom>
                <a:avLst/>
                <a:gdLst>
                  <a:gd name="T0" fmla="*/ 96 w 155"/>
                  <a:gd name="T1" fmla="*/ 4 h 359"/>
                  <a:gd name="T2" fmla="*/ 104 w 155"/>
                  <a:gd name="T3" fmla="*/ 11 h 359"/>
                  <a:gd name="T4" fmla="*/ 98 w 155"/>
                  <a:gd name="T5" fmla="*/ 17 h 359"/>
                  <a:gd name="T6" fmla="*/ 97 w 155"/>
                  <a:gd name="T7" fmla="*/ 21 h 359"/>
                  <a:gd name="T8" fmla="*/ 103 w 155"/>
                  <a:gd name="T9" fmla="*/ 25 h 359"/>
                  <a:gd name="T10" fmla="*/ 99 w 155"/>
                  <a:gd name="T11" fmla="*/ 32 h 359"/>
                  <a:gd name="T12" fmla="*/ 119 w 155"/>
                  <a:gd name="T13" fmla="*/ 25 h 359"/>
                  <a:gd name="T14" fmla="*/ 133 w 155"/>
                  <a:gd name="T15" fmla="*/ 26 h 359"/>
                  <a:gd name="T16" fmla="*/ 129 w 155"/>
                  <a:gd name="T17" fmla="*/ 34 h 359"/>
                  <a:gd name="T18" fmla="*/ 129 w 155"/>
                  <a:gd name="T19" fmla="*/ 43 h 359"/>
                  <a:gd name="T20" fmla="*/ 121 w 155"/>
                  <a:gd name="T21" fmla="*/ 62 h 359"/>
                  <a:gd name="T22" fmla="*/ 134 w 155"/>
                  <a:gd name="T23" fmla="*/ 85 h 359"/>
                  <a:gd name="T24" fmla="*/ 140 w 155"/>
                  <a:gd name="T25" fmla="*/ 97 h 359"/>
                  <a:gd name="T26" fmla="*/ 142 w 155"/>
                  <a:gd name="T27" fmla="*/ 108 h 359"/>
                  <a:gd name="T28" fmla="*/ 140 w 155"/>
                  <a:gd name="T29" fmla="*/ 132 h 359"/>
                  <a:gd name="T30" fmla="*/ 119 w 155"/>
                  <a:gd name="T31" fmla="*/ 152 h 359"/>
                  <a:gd name="T32" fmla="*/ 101 w 155"/>
                  <a:gd name="T33" fmla="*/ 161 h 359"/>
                  <a:gd name="T34" fmla="*/ 111 w 155"/>
                  <a:gd name="T35" fmla="*/ 187 h 359"/>
                  <a:gd name="T36" fmla="*/ 121 w 155"/>
                  <a:gd name="T37" fmla="*/ 187 h 359"/>
                  <a:gd name="T38" fmla="*/ 130 w 155"/>
                  <a:gd name="T39" fmla="*/ 183 h 359"/>
                  <a:gd name="T40" fmla="*/ 132 w 155"/>
                  <a:gd name="T41" fmla="*/ 181 h 359"/>
                  <a:gd name="T42" fmla="*/ 138 w 155"/>
                  <a:gd name="T43" fmla="*/ 187 h 359"/>
                  <a:gd name="T44" fmla="*/ 132 w 155"/>
                  <a:gd name="T45" fmla="*/ 191 h 359"/>
                  <a:gd name="T46" fmla="*/ 134 w 155"/>
                  <a:gd name="T47" fmla="*/ 194 h 359"/>
                  <a:gd name="T48" fmla="*/ 142 w 155"/>
                  <a:gd name="T49" fmla="*/ 202 h 359"/>
                  <a:gd name="T50" fmla="*/ 152 w 155"/>
                  <a:gd name="T51" fmla="*/ 213 h 359"/>
                  <a:gd name="T52" fmla="*/ 150 w 155"/>
                  <a:gd name="T53" fmla="*/ 223 h 359"/>
                  <a:gd name="T54" fmla="*/ 148 w 155"/>
                  <a:gd name="T55" fmla="*/ 230 h 359"/>
                  <a:gd name="T56" fmla="*/ 155 w 155"/>
                  <a:gd name="T57" fmla="*/ 236 h 359"/>
                  <a:gd name="T58" fmla="*/ 147 w 155"/>
                  <a:gd name="T59" fmla="*/ 250 h 359"/>
                  <a:gd name="T60" fmla="*/ 121 w 155"/>
                  <a:gd name="T61" fmla="*/ 270 h 359"/>
                  <a:gd name="T62" fmla="*/ 104 w 155"/>
                  <a:gd name="T63" fmla="*/ 296 h 359"/>
                  <a:gd name="T64" fmla="*/ 111 w 155"/>
                  <a:gd name="T65" fmla="*/ 325 h 359"/>
                  <a:gd name="T66" fmla="*/ 74 w 155"/>
                  <a:gd name="T67" fmla="*/ 359 h 359"/>
                  <a:gd name="T68" fmla="*/ 61 w 155"/>
                  <a:gd name="T69" fmla="*/ 282 h 359"/>
                  <a:gd name="T70" fmla="*/ 38 w 155"/>
                  <a:gd name="T71" fmla="*/ 257 h 359"/>
                  <a:gd name="T72" fmla="*/ 25 w 155"/>
                  <a:gd name="T73" fmla="*/ 220 h 359"/>
                  <a:gd name="T74" fmla="*/ 0 w 155"/>
                  <a:gd name="T75" fmla="*/ 180 h 359"/>
                  <a:gd name="T76" fmla="*/ 4 w 155"/>
                  <a:gd name="T77" fmla="*/ 162 h 359"/>
                  <a:gd name="T78" fmla="*/ 15 w 155"/>
                  <a:gd name="T79" fmla="*/ 154 h 359"/>
                  <a:gd name="T80" fmla="*/ 20 w 155"/>
                  <a:gd name="T81" fmla="*/ 142 h 359"/>
                  <a:gd name="T82" fmla="*/ 31 w 155"/>
                  <a:gd name="T83" fmla="*/ 136 h 359"/>
                  <a:gd name="T84" fmla="*/ 34 w 155"/>
                  <a:gd name="T85" fmla="*/ 128 h 359"/>
                  <a:gd name="T86" fmla="*/ 33 w 155"/>
                  <a:gd name="T87" fmla="*/ 114 h 359"/>
                  <a:gd name="T88" fmla="*/ 37 w 155"/>
                  <a:gd name="T89" fmla="*/ 103 h 359"/>
                  <a:gd name="T90" fmla="*/ 32 w 155"/>
                  <a:gd name="T91" fmla="*/ 64 h 359"/>
                  <a:gd name="T92" fmla="*/ 25 w 155"/>
                  <a:gd name="T93" fmla="*/ 48 h 359"/>
                  <a:gd name="T94" fmla="*/ 25 w 155"/>
                  <a:gd name="T95" fmla="*/ 43 h 359"/>
                  <a:gd name="T96" fmla="*/ 35 w 155"/>
                  <a:gd name="T97" fmla="*/ 31 h 359"/>
                  <a:gd name="T98" fmla="*/ 59 w 155"/>
                  <a:gd name="T99" fmla="*/ 13 h 3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5"/>
                  <a:gd name="T151" fmla="*/ 0 h 359"/>
                  <a:gd name="T152" fmla="*/ 155 w 155"/>
                  <a:gd name="T153" fmla="*/ 359 h 3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5" h="359">
                    <a:moveTo>
                      <a:pt x="89" y="0"/>
                    </a:moveTo>
                    <a:lnTo>
                      <a:pt x="89" y="0"/>
                    </a:lnTo>
                    <a:lnTo>
                      <a:pt x="92" y="2"/>
                    </a:lnTo>
                    <a:lnTo>
                      <a:pt x="96" y="4"/>
                    </a:lnTo>
                    <a:lnTo>
                      <a:pt x="98" y="7"/>
                    </a:lnTo>
                    <a:lnTo>
                      <a:pt x="103" y="9"/>
                    </a:lnTo>
                    <a:lnTo>
                      <a:pt x="104" y="10"/>
                    </a:lnTo>
                    <a:lnTo>
                      <a:pt x="104" y="11"/>
                    </a:lnTo>
                    <a:lnTo>
                      <a:pt x="103" y="12"/>
                    </a:lnTo>
                    <a:lnTo>
                      <a:pt x="101" y="13"/>
                    </a:lnTo>
                    <a:lnTo>
                      <a:pt x="99" y="16"/>
                    </a:lnTo>
                    <a:lnTo>
                      <a:pt x="98" y="17"/>
                    </a:lnTo>
                    <a:lnTo>
                      <a:pt x="97" y="18"/>
                    </a:lnTo>
                    <a:lnTo>
                      <a:pt x="96" y="19"/>
                    </a:lnTo>
                    <a:lnTo>
                      <a:pt x="96" y="21"/>
                    </a:lnTo>
                    <a:lnTo>
                      <a:pt x="97" y="21"/>
                    </a:lnTo>
                    <a:lnTo>
                      <a:pt x="99" y="22"/>
                    </a:lnTo>
                    <a:lnTo>
                      <a:pt x="100" y="24"/>
                    </a:lnTo>
                    <a:lnTo>
                      <a:pt x="101" y="24"/>
                    </a:lnTo>
                    <a:lnTo>
                      <a:pt x="103" y="25"/>
                    </a:lnTo>
                    <a:lnTo>
                      <a:pt x="103" y="27"/>
                    </a:lnTo>
                    <a:lnTo>
                      <a:pt x="101" y="28"/>
                    </a:lnTo>
                    <a:lnTo>
                      <a:pt x="100" y="29"/>
                    </a:lnTo>
                    <a:lnTo>
                      <a:pt x="99" y="32"/>
                    </a:lnTo>
                    <a:lnTo>
                      <a:pt x="101" y="32"/>
                    </a:lnTo>
                    <a:lnTo>
                      <a:pt x="106" y="31"/>
                    </a:lnTo>
                    <a:lnTo>
                      <a:pt x="112" y="28"/>
                    </a:lnTo>
                    <a:lnTo>
                      <a:pt x="119" y="25"/>
                    </a:lnTo>
                    <a:lnTo>
                      <a:pt x="126" y="22"/>
                    </a:lnTo>
                    <a:lnTo>
                      <a:pt x="130" y="21"/>
                    </a:lnTo>
                    <a:lnTo>
                      <a:pt x="133" y="24"/>
                    </a:lnTo>
                    <a:lnTo>
                      <a:pt x="133" y="26"/>
                    </a:lnTo>
                    <a:lnTo>
                      <a:pt x="133" y="28"/>
                    </a:lnTo>
                    <a:lnTo>
                      <a:pt x="132" y="31"/>
                    </a:lnTo>
                    <a:lnTo>
                      <a:pt x="130" y="33"/>
                    </a:lnTo>
                    <a:lnTo>
                      <a:pt x="129" y="34"/>
                    </a:lnTo>
                    <a:lnTo>
                      <a:pt x="129" y="36"/>
                    </a:lnTo>
                    <a:lnTo>
                      <a:pt x="129" y="39"/>
                    </a:lnTo>
                    <a:lnTo>
                      <a:pt x="129" y="41"/>
                    </a:lnTo>
                    <a:lnTo>
                      <a:pt x="129" y="43"/>
                    </a:lnTo>
                    <a:lnTo>
                      <a:pt x="129" y="46"/>
                    </a:lnTo>
                    <a:lnTo>
                      <a:pt x="127" y="48"/>
                    </a:lnTo>
                    <a:lnTo>
                      <a:pt x="122" y="54"/>
                    </a:lnTo>
                    <a:lnTo>
                      <a:pt x="121" y="62"/>
                    </a:lnTo>
                    <a:lnTo>
                      <a:pt x="123" y="71"/>
                    </a:lnTo>
                    <a:lnTo>
                      <a:pt x="128" y="78"/>
                    </a:lnTo>
                    <a:lnTo>
                      <a:pt x="130" y="83"/>
                    </a:lnTo>
                    <a:lnTo>
                      <a:pt x="134" y="85"/>
                    </a:lnTo>
                    <a:lnTo>
                      <a:pt x="137" y="89"/>
                    </a:lnTo>
                    <a:lnTo>
                      <a:pt x="140" y="92"/>
                    </a:lnTo>
                    <a:lnTo>
                      <a:pt x="141" y="94"/>
                    </a:lnTo>
                    <a:lnTo>
                      <a:pt x="140" y="97"/>
                    </a:lnTo>
                    <a:lnTo>
                      <a:pt x="140" y="99"/>
                    </a:lnTo>
                    <a:lnTo>
                      <a:pt x="140" y="103"/>
                    </a:lnTo>
                    <a:lnTo>
                      <a:pt x="141" y="106"/>
                    </a:lnTo>
                    <a:lnTo>
                      <a:pt x="142" y="108"/>
                    </a:lnTo>
                    <a:lnTo>
                      <a:pt x="144" y="112"/>
                    </a:lnTo>
                    <a:lnTo>
                      <a:pt x="145" y="119"/>
                    </a:lnTo>
                    <a:lnTo>
                      <a:pt x="143" y="126"/>
                    </a:lnTo>
                    <a:lnTo>
                      <a:pt x="140" y="132"/>
                    </a:lnTo>
                    <a:lnTo>
                      <a:pt x="135" y="140"/>
                    </a:lnTo>
                    <a:lnTo>
                      <a:pt x="130" y="147"/>
                    </a:lnTo>
                    <a:lnTo>
                      <a:pt x="122" y="151"/>
                    </a:lnTo>
                    <a:lnTo>
                      <a:pt x="119" y="152"/>
                    </a:lnTo>
                    <a:lnTo>
                      <a:pt x="115" y="152"/>
                    </a:lnTo>
                    <a:lnTo>
                      <a:pt x="112" y="154"/>
                    </a:lnTo>
                    <a:lnTo>
                      <a:pt x="108" y="155"/>
                    </a:lnTo>
                    <a:lnTo>
                      <a:pt x="101" y="161"/>
                    </a:lnTo>
                    <a:lnTo>
                      <a:pt x="99" y="168"/>
                    </a:lnTo>
                    <a:lnTo>
                      <a:pt x="100" y="174"/>
                    </a:lnTo>
                    <a:lnTo>
                      <a:pt x="105" y="181"/>
                    </a:lnTo>
                    <a:lnTo>
                      <a:pt x="111" y="187"/>
                    </a:lnTo>
                    <a:lnTo>
                      <a:pt x="113" y="187"/>
                    </a:lnTo>
                    <a:lnTo>
                      <a:pt x="115" y="187"/>
                    </a:lnTo>
                    <a:lnTo>
                      <a:pt x="119" y="187"/>
                    </a:lnTo>
                    <a:lnTo>
                      <a:pt x="121" y="187"/>
                    </a:lnTo>
                    <a:lnTo>
                      <a:pt x="125" y="187"/>
                    </a:lnTo>
                    <a:lnTo>
                      <a:pt x="127" y="186"/>
                    </a:lnTo>
                    <a:lnTo>
                      <a:pt x="129" y="185"/>
                    </a:lnTo>
                    <a:lnTo>
                      <a:pt x="130" y="183"/>
                    </a:lnTo>
                    <a:lnTo>
                      <a:pt x="129" y="181"/>
                    </a:lnTo>
                    <a:lnTo>
                      <a:pt x="128" y="179"/>
                    </a:lnTo>
                    <a:lnTo>
                      <a:pt x="129" y="180"/>
                    </a:lnTo>
                    <a:lnTo>
                      <a:pt x="132" y="181"/>
                    </a:lnTo>
                    <a:lnTo>
                      <a:pt x="133" y="183"/>
                    </a:lnTo>
                    <a:lnTo>
                      <a:pt x="135" y="184"/>
                    </a:lnTo>
                    <a:lnTo>
                      <a:pt x="137" y="185"/>
                    </a:lnTo>
                    <a:lnTo>
                      <a:pt x="138" y="187"/>
                    </a:lnTo>
                    <a:lnTo>
                      <a:pt x="138" y="188"/>
                    </a:lnTo>
                    <a:lnTo>
                      <a:pt x="137" y="190"/>
                    </a:lnTo>
                    <a:lnTo>
                      <a:pt x="135" y="190"/>
                    </a:lnTo>
                    <a:lnTo>
                      <a:pt x="132" y="191"/>
                    </a:lnTo>
                    <a:lnTo>
                      <a:pt x="130" y="192"/>
                    </a:lnTo>
                    <a:lnTo>
                      <a:pt x="130" y="193"/>
                    </a:lnTo>
                    <a:lnTo>
                      <a:pt x="132" y="194"/>
                    </a:lnTo>
                    <a:lnTo>
                      <a:pt x="134" y="194"/>
                    </a:lnTo>
                    <a:lnTo>
                      <a:pt x="136" y="197"/>
                    </a:lnTo>
                    <a:lnTo>
                      <a:pt x="138" y="198"/>
                    </a:lnTo>
                    <a:lnTo>
                      <a:pt x="140" y="199"/>
                    </a:lnTo>
                    <a:lnTo>
                      <a:pt x="142" y="202"/>
                    </a:lnTo>
                    <a:lnTo>
                      <a:pt x="144" y="206"/>
                    </a:lnTo>
                    <a:lnTo>
                      <a:pt x="148" y="208"/>
                    </a:lnTo>
                    <a:lnTo>
                      <a:pt x="151" y="210"/>
                    </a:lnTo>
                    <a:lnTo>
                      <a:pt x="152" y="213"/>
                    </a:lnTo>
                    <a:lnTo>
                      <a:pt x="151" y="215"/>
                    </a:lnTo>
                    <a:lnTo>
                      <a:pt x="151" y="217"/>
                    </a:lnTo>
                    <a:lnTo>
                      <a:pt x="150" y="221"/>
                    </a:lnTo>
                    <a:lnTo>
                      <a:pt x="150" y="223"/>
                    </a:lnTo>
                    <a:lnTo>
                      <a:pt x="149" y="224"/>
                    </a:lnTo>
                    <a:lnTo>
                      <a:pt x="149" y="227"/>
                    </a:lnTo>
                    <a:lnTo>
                      <a:pt x="149" y="229"/>
                    </a:lnTo>
                    <a:lnTo>
                      <a:pt x="148" y="230"/>
                    </a:lnTo>
                    <a:lnTo>
                      <a:pt x="149" y="233"/>
                    </a:lnTo>
                    <a:lnTo>
                      <a:pt x="152" y="233"/>
                    </a:lnTo>
                    <a:lnTo>
                      <a:pt x="155" y="235"/>
                    </a:lnTo>
                    <a:lnTo>
                      <a:pt x="155" y="236"/>
                    </a:lnTo>
                    <a:lnTo>
                      <a:pt x="155" y="238"/>
                    </a:lnTo>
                    <a:lnTo>
                      <a:pt x="155" y="242"/>
                    </a:lnTo>
                    <a:lnTo>
                      <a:pt x="152" y="244"/>
                    </a:lnTo>
                    <a:lnTo>
                      <a:pt x="147" y="250"/>
                    </a:lnTo>
                    <a:lnTo>
                      <a:pt x="138" y="253"/>
                    </a:lnTo>
                    <a:lnTo>
                      <a:pt x="132" y="258"/>
                    </a:lnTo>
                    <a:lnTo>
                      <a:pt x="125" y="263"/>
                    </a:lnTo>
                    <a:lnTo>
                      <a:pt x="121" y="270"/>
                    </a:lnTo>
                    <a:lnTo>
                      <a:pt x="118" y="277"/>
                    </a:lnTo>
                    <a:lnTo>
                      <a:pt x="112" y="284"/>
                    </a:lnTo>
                    <a:lnTo>
                      <a:pt x="107" y="289"/>
                    </a:lnTo>
                    <a:lnTo>
                      <a:pt x="104" y="296"/>
                    </a:lnTo>
                    <a:lnTo>
                      <a:pt x="105" y="304"/>
                    </a:lnTo>
                    <a:lnTo>
                      <a:pt x="107" y="311"/>
                    </a:lnTo>
                    <a:lnTo>
                      <a:pt x="110" y="318"/>
                    </a:lnTo>
                    <a:lnTo>
                      <a:pt x="111" y="325"/>
                    </a:lnTo>
                    <a:lnTo>
                      <a:pt x="107" y="335"/>
                    </a:lnTo>
                    <a:lnTo>
                      <a:pt x="98" y="345"/>
                    </a:lnTo>
                    <a:lnTo>
                      <a:pt x="86" y="353"/>
                    </a:lnTo>
                    <a:lnTo>
                      <a:pt x="74" y="359"/>
                    </a:lnTo>
                    <a:lnTo>
                      <a:pt x="70" y="333"/>
                    </a:lnTo>
                    <a:lnTo>
                      <a:pt x="67" y="308"/>
                    </a:lnTo>
                    <a:lnTo>
                      <a:pt x="64" y="295"/>
                    </a:lnTo>
                    <a:lnTo>
                      <a:pt x="61" y="282"/>
                    </a:lnTo>
                    <a:lnTo>
                      <a:pt x="55" y="272"/>
                    </a:lnTo>
                    <a:lnTo>
                      <a:pt x="48" y="266"/>
                    </a:lnTo>
                    <a:lnTo>
                      <a:pt x="42" y="262"/>
                    </a:lnTo>
                    <a:lnTo>
                      <a:pt x="38" y="257"/>
                    </a:lnTo>
                    <a:lnTo>
                      <a:pt x="34" y="249"/>
                    </a:lnTo>
                    <a:lnTo>
                      <a:pt x="31" y="239"/>
                    </a:lnTo>
                    <a:lnTo>
                      <a:pt x="29" y="229"/>
                    </a:lnTo>
                    <a:lnTo>
                      <a:pt x="25" y="220"/>
                    </a:lnTo>
                    <a:lnTo>
                      <a:pt x="18" y="213"/>
                    </a:lnTo>
                    <a:lnTo>
                      <a:pt x="9" y="204"/>
                    </a:lnTo>
                    <a:lnTo>
                      <a:pt x="3" y="193"/>
                    </a:lnTo>
                    <a:lnTo>
                      <a:pt x="0" y="180"/>
                    </a:lnTo>
                    <a:lnTo>
                      <a:pt x="1" y="176"/>
                    </a:lnTo>
                    <a:lnTo>
                      <a:pt x="1" y="170"/>
                    </a:lnTo>
                    <a:lnTo>
                      <a:pt x="3" y="165"/>
                    </a:lnTo>
                    <a:lnTo>
                      <a:pt x="4" y="162"/>
                    </a:lnTo>
                    <a:lnTo>
                      <a:pt x="8" y="159"/>
                    </a:lnTo>
                    <a:lnTo>
                      <a:pt x="10" y="158"/>
                    </a:lnTo>
                    <a:lnTo>
                      <a:pt x="12" y="156"/>
                    </a:lnTo>
                    <a:lnTo>
                      <a:pt x="15" y="154"/>
                    </a:lnTo>
                    <a:lnTo>
                      <a:pt x="17" y="150"/>
                    </a:lnTo>
                    <a:lnTo>
                      <a:pt x="18" y="148"/>
                    </a:lnTo>
                    <a:lnTo>
                      <a:pt x="19" y="144"/>
                    </a:lnTo>
                    <a:lnTo>
                      <a:pt x="20" y="142"/>
                    </a:lnTo>
                    <a:lnTo>
                      <a:pt x="24" y="140"/>
                    </a:lnTo>
                    <a:lnTo>
                      <a:pt x="26" y="139"/>
                    </a:lnTo>
                    <a:lnTo>
                      <a:pt x="29" y="137"/>
                    </a:lnTo>
                    <a:lnTo>
                      <a:pt x="31" y="136"/>
                    </a:lnTo>
                    <a:lnTo>
                      <a:pt x="32" y="135"/>
                    </a:lnTo>
                    <a:lnTo>
                      <a:pt x="34" y="134"/>
                    </a:lnTo>
                    <a:lnTo>
                      <a:pt x="34" y="132"/>
                    </a:lnTo>
                    <a:lnTo>
                      <a:pt x="34" y="128"/>
                    </a:lnTo>
                    <a:lnTo>
                      <a:pt x="34" y="125"/>
                    </a:lnTo>
                    <a:lnTo>
                      <a:pt x="33" y="121"/>
                    </a:lnTo>
                    <a:lnTo>
                      <a:pt x="33" y="118"/>
                    </a:lnTo>
                    <a:lnTo>
                      <a:pt x="33" y="114"/>
                    </a:lnTo>
                    <a:lnTo>
                      <a:pt x="35" y="111"/>
                    </a:lnTo>
                    <a:lnTo>
                      <a:pt x="37" y="108"/>
                    </a:lnTo>
                    <a:lnTo>
                      <a:pt x="37" y="106"/>
                    </a:lnTo>
                    <a:lnTo>
                      <a:pt x="37" y="103"/>
                    </a:lnTo>
                    <a:lnTo>
                      <a:pt x="32" y="92"/>
                    </a:lnTo>
                    <a:lnTo>
                      <a:pt x="31" y="82"/>
                    </a:lnTo>
                    <a:lnTo>
                      <a:pt x="31" y="70"/>
                    </a:lnTo>
                    <a:lnTo>
                      <a:pt x="32" y="64"/>
                    </a:lnTo>
                    <a:lnTo>
                      <a:pt x="32" y="58"/>
                    </a:lnTo>
                    <a:lnTo>
                      <a:pt x="32" y="53"/>
                    </a:lnTo>
                    <a:lnTo>
                      <a:pt x="27" y="49"/>
                    </a:lnTo>
                    <a:lnTo>
                      <a:pt x="25" y="48"/>
                    </a:lnTo>
                    <a:lnTo>
                      <a:pt x="24" y="47"/>
                    </a:lnTo>
                    <a:lnTo>
                      <a:pt x="23" y="46"/>
                    </a:lnTo>
                    <a:lnTo>
                      <a:pt x="24" y="45"/>
                    </a:lnTo>
                    <a:lnTo>
                      <a:pt x="25" y="43"/>
                    </a:lnTo>
                    <a:lnTo>
                      <a:pt x="26" y="42"/>
                    </a:lnTo>
                    <a:lnTo>
                      <a:pt x="29" y="40"/>
                    </a:lnTo>
                    <a:lnTo>
                      <a:pt x="32" y="36"/>
                    </a:lnTo>
                    <a:lnTo>
                      <a:pt x="35" y="31"/>
                    </a:lnTo>
                    <a:lnTo>
                      <a:pt x="39" y="26"/>
                    </a:lnTo>
                    <a:lnTo>
                      <a:pt x="44" y="19"/>
                    </a:lnTo>
                    <a:lnTo>
                      <a:pt x="50" y="16"/>
                    </a:lnTo>
                    <a:lnTo>
                      <a:pt x="59" y="13"/>
                    </a:lnTo>
                    <a:lnTo>
                      <a:pt x="71" y="7"/>
                    </a:lnTo>
                    <a:lnTo>
                      <a:pt x="83" y="2"/>
                    </a:lnTo>
                    <a:lnTo>
                      <a:pt x="8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6" name="Freeform 1648"/>
              <p:cNvSpPr>
                <a:spLocks/>
              </p:cNvSpPr>
              <p:nvPr/>
            </p:nvSpPr>
            <p:spPr bwMode="auto">
              <a:xfrm>
                <a:off x="4951413" y="3509963"/>
                <a:ext cx="76200" cy="87313"/>
              </a:xfrm>
              <a:custGeom>
                <a:avLst/>
                <a:gdLst>
                  <a:gd name="T0" fmla="*/ 86 w 94"/>
                  <a:gd name="T1" fmla="*/ 1 h 110"/>
                  <a:gd name="T2" fmla="*/ 92 w 94"/>
                  <a:gd name="T3" fmla="*/ 3 h 110"/>
                  <a:gd name="T4" fmla="*/ 89 w 94"/>
                  <a:gd name="T5" fmla="*/ 28 h 110"/>
                  <a:gd name="T6" fmla="*/ 94 w 94"/>
                  <a:gd name="T7" fmla="*/ 54 h 110"/>
                  <a:gd name="T8" fmla="*/ 90 w 94"/>
                  <a:gd name="T9" fmla="*/ 76 h 110"/>
                  <a:gd name="T10" fmla="*/ 84 w 94"/>
                  <a:gd name="T11" fmla="*/ 89 h 110"/>
                  <a:gd name="T12" fmla="*/ 69 w 94"/>
                  <a:gd name="T13" fmla="*/ 91 h 110"/>
                  <a:gd name="T14" fmla="*/ 56 w 94"/>
                  <a:gd name="T15" fmla="*/ 88 h 110"/>
                  <a:gd name="T16" fmla="*/ 41 w 94"/>
                  <a:gd name="T17" fmla="*/ 84 h 110"/>
                  <a:gd name="T18" fmla="*/ 32 w 94"/>
                  <a:gd name="T19" fmla="*/ 90 h 110"/>
                  <a:gd name="T20" fmla="*/ 31 w 94"/>
                  <a:gd name="T21" fmla="*/ 99 h 110"/>
                  <a:gd name="T22" fmla="*/ 32 w 94"/>
                  <a:gd name="T23" fmla="*/ 103 h 110"/>
                  <a:gd name="T24" fmla="*/ 32 w 94"/>
                  <a:gd name="T25" fmla="*/ 108 h 110"/>
                  <a:gd name="T26" fmla="*/ 31 w 94"/>
                  <a:gd name="T27" fmla="*/ 110 h 110"/>
                  <a:gd name="T28" fmla="*/ 28 w 94"/>
                  <a:gd name="T29" fmla="*/ 110 h 110"/>
                  <a:gd name="T30" fmla="*/ 3 w 94"/>
                  <a:gd name="T31" fmla="*/ 108 h 110"/>
                  <a:gd name="T32" fmla="*/ 1 w 94"/>
                  <a:gd name="T33" fmla="*/ 95 h 110"/>
                  <a:gd name="T34" fmla="*/ 2 w 94"/>
                  <a:gd name="T35" fmla="*/ 81 h 110"/>
                  <a:gd name="T36" fmla="*/ 9 w 94"/>
                  <a:gd name="T37" fmla="*/ 76 h 110"/>
                  <a:gd name="T38" fmla="*/ 16 w 94"/>
                  <a:gd name="T39" fmla="*/ 73 h 110"/>
                  <a:gd name="T40" fmla="*/ 25 w 94"/>
                  <a:gd name="T41" fmla="*/ 62 h 110"/>
                  <a:gd name="T42" fmla="*/ 26 w 94"/>
                  <a:gd name="T43" fmla="*/ 43 h 110"/>
                  <a:gd name="T44" fmla="*/ 28 w 94"/>
                  <a:gd name="T45" fmla="*/ 23 h 110"/>
                  <a:gd name="T46" fmla="*/ 38 w 94"/>
                  <a:gd name="T47" fmla="*/ 14 h 110"/>
                  <a:gd name="T48" fmla="*/ 42 w 94"/>
                  <a:gd name="T49" fmla="*/ 10 h 110"/>
                  <a:gd name="T50" fmla="*/ 47 w 94"/>
                  <a:gd name="T51" fmla="*/ 9 h 110"/>
                  <a:gd name="T52" fmla="*/ 50 w 94"/>
                  <a:gd name="T53" fmla="*/ 10 h 110"/>
                  <a:gd name="T54" fmla="*/ 52 w 94"/>
                  <a:gd name="T55" fmla="*/ 12 h 110"/>
                  <a:gd name="T56" fmla="*/ 60 w 94"/>
                  <a:gd name="T57" fmla="*/ 12 h 110"/>
                  <a:gd name="T58" fmla="*/ 74 w 94"/>
                  <a:gd name="T59" fmla="*/ 5 h 110"/>
                  <a:gd name="T60" fmla="*/ 79 w 94"/>
                  <a:gd name="T61" fmla="*/ 2 h 110"/>
                  <a:gd name="T62" fmla="*/ 83 w 94"/>
                  <a:gd name="T63" fmla="*/ 1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
                  <a:gd name="T97" fmla="*/ 0 h 110"/>
                  <a:gd name="T98" fmla="*/ 94 w 94"/>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 h="110">
                    <a:moveTo>
                      <a:pt x="84" y="0"/>
                    </a:moveTo>
                    <a:lnTo>
                      <a:pt x="86" y="1"/>
                    </a:lnTo>
                    <a:lnTo>
                      <a:pt x="89" y="1"/>
                    </a:lnTo>
                    <a:lnTo>
                      <a:pt x="92" y="3"/>
                    </a:lnTo>
                    <a:lnTo>
                      <a:pt x="88" y="15"/>
                    </a:lnTo>
                    <a:lnTo>
                      <a:pt x="89" y="28"/>
                    </a:lnTo>
                    <a:lnTo>
                      <a:pt x="92" y="40"/>
                    </a:lnTo>
                    <a:lnTo>
                      <a:pt x="94" y="54"/>
                    </a:lnTo>
                    <a:lnTo>
                      <a:pt x="93" y="67"/>
                    </a:lnTo>
                    <a:lnTo>
                      <a:pt x="90" y="76"/>
                    </a:lnTo>
                    <a:lnTo>
                      <a:pt x="88" y="84"/>
                    </a:lnTo>
                    <a:lnTo>
                      <a:pt x="84" y="89"/>
                    </a:lnTo>
                    <a:lnTo>
                      <a:pt x="78" y="93"/>
                    </a:lnTo>
                    <a:lnTo>
                      <a:pt x="69" y="91"/>
                    </a:lnTo>
                    <a:lnTo>
                      <a:pt x="63" y="90"/>
                    </a:lnTo>
                    <a:lnTo>
                      <a:pt x="56" y="88"/>
                    </a:lnTo>
                    <a:lnTo>
                      <a:pt x="48" y="86"/>
                    </a:lnTo>
                    <a:lnTo>
                      <a:pt x="41" y="84"/>
                    </a:lnTo>
                    <a:lnTo>
                      <a:pt x="35" y="86"/>
                    </a:lnTo>
                    <a:lnTo>
                      <a:pt x="32" y="90"/>
                    </a:lnTo>
                    <a:lnTo>
                      <a:pt x="31" y="98"/>
                    </a:lnTo>
                    <a:lnTo>
                      <a:pt x="31" y="99"/>
                    </a:lnTo>
                    <a:lnTo>
                      <a:pt x="31" y="101"/>
                    </a:lnTo>
                    <a:lnTo>
                      <a:pt x="32" y="103"/>
                    </a:lnTo>
                    <a:lnTo>
                      <a:pt x="32" y="105"/>
                    </a:lnTo>
                    <a:lnTo>
                      <a:pt x="32" y="108"/>
                    </a:lnTo>
                    <a:lnTo>
                      <a:pt x="31" y="109"/>
                    </a:lnTo>
                    <a:lnTo>
                      <a:pt x="31" y="110"/>
                    </a:lnTo>
                    <a:lnTo>
                      <a:pt x="30" y="110"/>
                    </a:lnTo>
                    <a:lnTo>
                      <a:pt x="28" y="110"/>
                    </a:lnTo>
                    <a:lnTo>
                      <a:pt x="16" y="105"/>
                    </a:lnTo>
                    <a:lnTo>
                      <a:pt x="3" y="108"/>
                    </a:lnTo>
                    <a:lnTo>
                      <a:pt x="2" y="102"/>
                    </a:lnTo>
                    <a:lnTo>
                      <a:pt x="1" y="95"/>
                    </a:lnTo>
                    <a:lnTo>
                      <a:pt x="0" y="87"/>
                    </a:lnTo>
                    <a:lnTo>
                      <a:pt x="2" y="81"/>
                    </a:lnTo>
                    <a:lnTo>
                      <a:pt x="4" y="79"/>
                    </a:lnTo>
                    <a:lnTo>
                      <a:pt x="9" y="76"/>
                    </a:lnTo>
                    <a:lnTo>
                      <a:pt x="12" y="75"/>
                    </a:lnTo>
                    <a:lnTo>
                      <a:pt x="16" y="73"/>
                    </a:lnTo>
                    <a:lnTo>
                      <a:pt x="19" y="70"/>
                    </a:lnTo>
                    <a:lnTo>
                      <a:pt x="25" y="62"/>
                    </a:lnTo>
                    <a:lnTo>
                      <a:pt x="26" y="53"/>
                    </a:lnTo>
                    <a:lnTo>
                      <a:pt x="26" y="43"/>
                    </a:lnTo>
                    <a:lnTo>
                      <a:pt x="26" y="32"/>
                    </a:lnTo>
                    <a:lnTo>
                      <a:pt x="28" y="23"/>
                    </a:lnTo>
                    <a:lnTo>
                      <a:pt x="35" y="15"/>
                    </a:lnTo>
                    <a:lnTo>
                      <a:pt x="38" y="14"/>
                    </a:lnTo>
                    <a:lnTo>
                      <a:pt x="40" y="11"/>
                    </a:lnTo>
                    <a:lnTo>
                      <a:pt x="42" y="10"/>
                    </a:lnTo>
                    <a:lnTo>
                      <a:pt x="45" y="9"/>
                    </a:lnTo>
                    <a:lnTo>
                      <a:pt x="47" y="9"/>
                    </a:lnTo>
                    <a:lnTo>
                      <a:pt x="49" y="9"/>
                    </a:lnTo>
                    <a:lnTo>
                      <a:pt x="50" y="10"/>
                    </a:lnTo>
                    <a:lnTo>
                      <a:pt x="52" y="11"/>
                    </a:lnTo>
                    <a:lnTo>
                      <a:pt x="52" y="12"/>
                    </a:lnTo>
                    <a:lnTo>
                      <a:pt x="53" y="14"/>
                    </a:lnTo>
                    <a:lnTo>
                      <a:pt x="60" y="12"/>
                    </a:lnTo>
                    <a:lnTo>
                      <a:pt x="68" y="9"/>
                    </a:lnTo>
                    <a:lnTo>
                      <a:pt x="74" y="5"/>
                    </a:lnTo>
                    <a:lnTo>
                      <a:pt x="77" y="4"/>
                    </a:lnTo>
                    <a:lnTo>
                      <a:pt x="79" y="2"/>
                    </a:lnTo>
                    <a:lnTo>
                      <a:pt x="82" y="1"/>
                    </a:lnTo>
                    <a:lnTo>
                      <a:pt x="83" y="1"/>
                    </a:lnTo>
                    <a:lnTo>
                      <a:pt x="8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7" name="Freeform 1649"/>
              <p:cNvSpPr>
                <a:spLocks/>
              </p:cNvSpPr>
              <p:nvPr/>
            </p:nvSpPr>
            <p:spPr bwMode="auto">
              <a:xfrm>
                <a:off x="3779838" y="3022601"/>
                <a:ext cx="190500" cy="268288"/>
              </a:xfrm>
              <a:custGeom>
                <a:avLst/>
                <a:gdLst>
                  <a:gd name="T0" fmla="*/ 82 w 241"/>
                  <a:gd name="T1" fmla="*/ 5 h 338"/>
                  <a:gd name="T2" fmla="*/ 91 w 241"/>
                  <a:gd name="T3" fmla="*/ 10 h 338"/>
                  <a:gd name="T4" fmla="*/ 112 w 241"/>
                  <a:gd name="T5" fmla="*/ 6 h 338"/>
                  <a:gd name="T6" fmla="*/ 129 w 241"/>
                  <a:gd name="T7" fmla="*/ 16 h 338"/>
                  <a:gd name="T8" fmla="*/ 136 w 241"/>
                  <a:gd name="T9" fmla="*/ 29 h 338"/>
                  <a:gd name="T10" fmla="*/ 153 w 241"/>
                  <a:gd name="T11" fmla="*/ 45 h 338"/>
                  <a:gd name="T12" fmla="*/ 192 w 241"/>
                  <a:gd name="T13" fmla="*/ 40 h 338"/>
                  <a:gd name="T14" fmla="*/ 205 w 241"/>
                  <a:gd name="T15" fmla="*/ 42 h 338"/>
                  <a:gd name="T16" fmla="*/ 223 w 241"/>
                  <a:gd name="T17" fmla="*/ 49 h 338"/>
                  <a:gd name="T18" fmla="*/ 235 w 241"/>
                  <a:gd name="T19" fmla="*/ 71 h 338"/>
                  <a:gd name="T20" fmla="*/ 239 w 241"/>
                  <a:gd name="T21" fmla="*/ 130 h 338"/>
                  <a:gd name="T22" fmla="*/ 224 w 241"/>
                  <a:gd name="T23" fmla="*/ 176 h 338"/>
                  <a:gd name="T24" fmla="*/ 213 w 241"/>
                  <a:gd name="T25" fmla="*/ 219 h 338"/>
                  <a:gd name="T26" fmla="*/ 220 w 241"/>
                  <a:gd name="T27" fmla="*/ 257 h 338"/>
                  <a:gd name="T28" fmla="*/ 231 w 241"/>
                  <a:gd name="T29" fmla="*/ 284 h 338"/>
                  <a:gd name="T30" fmla="*/ 208 w 241"/>
                  <a:gd name="T31" fmla="*/ 291 h 338"/>
                  <a:gd name="T32" fmla="*/ 179 w 241"/>
                  <a:gd name="T33" fmla="*/ 286 h 338"/>
                  <a:gd name="T34" fmla="*/ 178 w 241"/>
                  <a:gd name="T35" fmla="*/ 290 h 338"/>
                  <a:gd name="T36" fmla="*/ 186 w 241"/>
                  <a:gd name="T37" fmla="*/ 291 h 338"/>
                  <a:gd name="T38" fmla="*/ 198 w 241"/>
                  <a:gd name="T39" fmla="*/ 292 h 338"/>
                  <a:gd name="T40" fmla="*/ 183 w 241"/>
                  <a:gd name="T41" fmla="*/ 295 h 338"/>
                  <a:gd name="T42" fmla="*/ 132 w 241"/>
                  <a:gd name="T43" fmla="*/ 303 h 338"/>
                  <a:gd name="T44" fmla="*/ 97 w 241"/>
                  <a:gd name="T45" fmla="*/ 304 h 338"/>
                  <a:gd name="T46" fmla="*/ 73 w 241"/>
                  <a:gd name="T47" fmla="*/ 325 h 338"/>
                  <a:gd name="T48" fmla="*/ 45 w 241"/>
                  <a:gd name="T49" fmla="*/ 336 h 338"/>
                  <a:gd name="T50" fmla="*/ 26 w 241"/>
                  <a:gd name="T51" fmla="*/ 331 h 338"/>
                  <a:gd name="T52" fmla="*/ 28 w 241"/>
                  <a:gd name="T53" fmla="*/ 317 h 338"/>
                  <a:gd name="T54" fmla="*/ 35 w 241"/>
                  <a:gd name="T55" fmla="*/ 291 h 338"/>
                  <a:gd name="T56" fmla="*/ 45 w 241"/>
                  <a:gd name="T57" fmla="*/ 280 h 338"/>
                  <a:gd name="T58" fmla="*/ 40 w 241"/>
                  <a:gd name="T59" fmla="*/ 261 h 338"/>
                  <a:gd name="T60" fmla="*/ 39 w 241"/>
                  <a:gd name="T61" fmla="*/ 255 h 338"/>
                  <a:gd name="T62" fmla="*/ 25 w 241"/>
                  <a:gd name="T63" fmla="*/ 251 h 338"/>
                  <a:gd name="T64" fmla="*/ 17 w 241"/>
                  <a:gd name="T65" fmla="*/ 244 h 338"/>
                  <a:gd name="T66" fmla="*/ 10 w 241"/>
                  <a:gd name="T67" fmla="*/ 238 h 338"/>
                  <a:gd name="T68" fmla="*/ 0 w 241"/>
                  <a:gd name="T69" fmla="*/ 225 h 338"/>
                  <a:gd name="T70" fmla="*/ 3 w 241"/>
                  <a:gd name="T71" fmla="*/ 204 h 338"/>
                  <a:gd name="T72" fmla="*/ 4 w 241"/>
                  <a:gd name="T73" fmla="*/ 190 h 338"/>
                  <a:gd name="T74" fmla="*/ 2 w 241"/>
                  <a:gd name="T75" fmla="*/ 175 h 338"/>
                  <a:gd name="T76" fmla="*/ 6 w 241"/>
                  <a:gd name="T77" fmla="*/ 167 h 338"/>
                  <a:gd name="T78" fmla="*/ 9 w 241"/>
                  <a:gd name="T79" fmla="*/ 157 h 338"/>
                  <a:gd name="T80" fmla="*/ 18 w 241"/>
                  <a:gd name="T81" fmla="*/ 147 h 338"/>
                  <a:gd name="T82" fmla="*/ 9 w 241"/>
                  <a:gd name="T83" fmla="*/ 138 h 338"/>
                  <a:gd name="T84" fmla="*/ 14 w 241"/>
                  <a:gd name="T85" fmla="*/ 123 h 338"/>
                  <a:gd name="T86" fmla="*/ 30 w 241"/>
                  <a:gd name="T87" fmla="*/ 119 h 338"/>
                  <a:gd name="T88" fmla="*/ 28 w 241"/>
                  <a:gd name="T89" fmla="*/ 109 h 338"/>
                  <a:gd name="T90" fmla="*/ 30 w 241"/>
                  <a:gd name="T91" fmla="*/ 96 h 338"/>
                  <a:gd name="T92" fmla="*/ 30 w 241"/>
                  <a:gd name="T93" fmla="*/ 75 h 338"/>
                  <a:gd name="T94" fmla="*/ 28 w 241"/>
                  <a:gd name="T95" fmla="*/ 63 h 338"/>
                  <a:gd name="T96" fmla="*/ 23 w 241"/>
                  <a:gd name="T97" fmla="*/ 64 h 338"/>
                  <a:gd name="T98" fmla="*/ 18 w 241"/>
                  <a:gd name="T99" fmla="*/ 59 h 338"/>
                  <a:gd name="T100" fmla="*/ 11 w 241"/>
                  <a:gd name="T101" fmla="*/ 53 h 338"/>
                  <a:gd name="T102" fmla="*/ 11 w 241"/>
                  <a:gd name="T103" fmla="*/ 43 h 338"/>
                  <a:gd name="T104" fmla="*/ 26 w 241"/>
                  <a:gd name="T105" fmla="*/ 18 h 338"/>
                  <a:gd name="T106" fmla="*/ 35 w 241"/>
                  <a:gd name="T107" fmla="*/ 9 h 338"/>
                  <a:gd name="T108" fmla="*/ 45 w 241"/>
                  <a:gd name="T109" fmla="*/ 11 h 338"/>
                  <a:gd name="T110" fmla="*/ 53 w 241"/>
                  <a:gd name="T111" fmla="*/ 17 h 338"/>
                  <a:gd name="T112" fmla="*/ 73 w 241"/>
                  <a:gd name="T113" fmla="*/ 0 h 3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338"/>
                  <a:gd name="T173" fmla="*/ 241 w 241"/>
                  <a:gd name="T174" fmla="*/ 338 h 3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338">
                    <a:moveTo>
                      <a:pt x="75" y="0"/>
                    </a:moveTo>
                    <a:lnTo>
                      <a:pt x="77" y="1"/>
                    </a:lnTo>
                    <a:lnTo>
                      <a:pt x="80" y="2"/>
                    </a:lnTo>
                    <a:lnTo>
                      <a:pt x="82" y="5"/>
                    </a:lnTo>
                    <a:lnTo>
                      <a:pt x="84" y="7"/>
                    </a:lnTo>
                    <a:lnTo>
                      <a:pt x="85" y="8"/>
                    </a:lnTo>
                    <a:lnTo>
                      <a:pt x="88" y="10"/>
                    </a:lnTo>
                    <a:lnTo>
                      <a:pt x="91" y="10"/>
                    </a:lnTo>
                    <a:lnTo>
                      <a:pt x="95" y="9"/>
                    </a:lnTo>
                    <a:lnTo>
                      <a:pt x="98" y="7"/>
                    </a:lnTo>
                    <a:lnTo>
                      <a:pt x="105" y="5"/>
                    </a:lnTo>
                    <a:lnTo>
                      <a:pt x="112" y="6"/>
                    </a:lnTo>
                    <a:lnTo>
                      <a:pt x="119" y="9"/>
                    </a:lnTo>
                    <a:lnTo>
                      <a:pt x="122" y="11"/>
                    </a:lnTo>
                    <a:lnTo>
                      <a:pt x="126" y="14"/>
                    </a:lnTo>
                    <a:lnTo>
                      <a:pt x="129" y="16"/>
                    </a:lnTo>
                    <a:lnTo>
                      <a:pt x="133" y="18"/>
                    </a:lnTo>
                    <a:lnTo>
                      <a:pt x="135" y="22"/>
                    </a:lnTo>
                    <a:lnTo>
                      <a:pt x="136" y="25"/>
                    </a:lnTo>
                    <a:lnTo>
                      <a:pt x="136" y="29"/>
                    </a:lnTo>
                    <a:lnTo>
                      <a:pt x="138" y="32"/>
                    </a:lnTo>
                    <a:lnTo>
                      <a:pt x="139" y="36"/>
                    </a:lnTo>
                    <a:lnTo>
                      <a:pt x="144" y="43"/>
                    </a:lnTo>
                    <a:lnTo>
                      <a:pt x="153" y="45"/>
                    </a:lnTo>
                    <a:lnTo>
                      <a:pt x="162" y="45"/>
                    </a:lnTo>
                    <a:lnTo>
                      <a:pt x="171" y="43"/>
                    </a:lnTo>
                    <a:lnTo>
                      <a:pt x="182" y="40"/>
                    </a:lnTo>
                    <a:lnTo>
                      <a:pt x="192" y="40"/>
                    </a:lnTo>
                    <a:lnTo>
                      <a:pt x="195" y="42"/>
                    </a:lnTo>
                    <a:lnTo>
                      <a:pt x="199" y="42"/>
                    </a:lnTo>
                    <a:lnTo>
                      <a:pt x="201" y="42"/>
                    </a:lnTo>
                    <a:lnTo>
                      <a:pt x="205" y="42"/>
                    </a:lnTo>
                    <a:lnTo>
                      <a:pt x="207" y="39"/>
                    </a:lnTo>
                    <a:lnTo>
                      <a:pt x="212" y="40"/>
                    </a:lnTo>
                    <a:lnTo>
                      <a:pt x="216" y="44"/>
                    </a:lnTo>
                    <a:lnTo>
                      <a:pt x="223" y="49"/>
                    </a:lnTo>
                    <a:lnTo>
                      <a:pt x="228" y="53"/>
                    </a:lnTo>
                    <a:lnTo>
                      <a:pt x="231" y="57"/>
                    </a:lnTo>
                    <a:lnTo>
                      <a:pt x="234" y="63"/>
                    </a:lnTo>
                    <a:lnTo>
                      <a:pt x="235" y="71"/>
                    </a:lnTo>
                    <a:lnTo>
                      <a:pt x="235" y="80"/>
                    </a:lnTo>
                    <a:lnTo>
                      <a:pt x="236" y="87"/>
                    </a:lnTo>
                    <a:lnTo>
                      <a:pt x="241" y="108"/>
                    </a:lnTo>
                    <a:lnTo>
                      <a:pt x="239" y="130"/>
                    </a:lnTo>
                    <a:lnTo>
                      <a:pt x="236" y="141"/>
                    </a:lnTo>
                    <a:lnTo>
                      <a:pt x="231" y="153"/>
                    </a:lnTo>
                    <a:lnTo>
                      <a:pt x="227" y="165"/>
                    </a:lnTo>
                    <a:lnTo>
                      <a:pt x="224" y="176"/>
                    </a:lnTo>
                    <a:lnTo>
                      <a:pt x="223" y="188"/>
                    </a:lnTo>
                    <a:lnTo>
                      <a:pt x="220" y="198"/>
                    </a:lnTo>
                    <a:lnTo>
                      <a:pt x="215" y="210"/>
                    </a:lnTo>
                    <a:lnTo>
                      <a:pt x="213" y="219"/>
                    </a:lnTo>
                    <a:lnTo>
                      <a:pt x="214" y="228"/>
                    </a:lnTo>
                    <a:lnTo>
                      <a:pt x="216" y="238"/>
                    </a:lnTo>
                    <a:lnTo>
                      <a:pt x="219" y="247"/>
                    </a:lnTo>
                    <a:lnTo>
                      <a:pt x="220" y="257"/>
                    </a:lnTo>
                    <a:lnTo>
                      <a:pt x="222" y="266"/>
                    </a:lnTo>
                    <a:lnTo>
                      <a:pt x="229" y="273"/>
                    </a:lnTo>
                    <a:lnTo>
                      <a:pt x="232" y="277"/>
                    </a:lnTo>
                    <a:lnTo>
                      <a:pt x="231" y="284"/>
                    </a:lnTo>
                    <a:lnTo>
                      <a:pt x="228" y="290"/>
                    </a:lnTo>
                    <a:lnTo>
                      <a:pt x="223" y="293"/>
                    </a:lnTo>
                    <a:lnTo>
                      <a:pt x="214" y="293"/>
                    </a:lnTo>
                    <a:lnTo>
                      <a:pt x="208" y="291"/>
                    </a:lnTo>
                    <a:lnTo>
                      <a:pt x="201" y="286"/>
                    </a:lnTo>
                    <a:lnTo>
                      <a:pt x="197" y="286"/>
                    </a:lnTo>
                    <a:lnTo>
                      <a:pt x="188" y="286"/>
                    </a:lnTo>
                    <a:lnTo>
                      <a:pt x="179" y="286"/>
                    </a:lnTo>
                    <a:lnTo>
                      <a:pt x="176" y="286"/>
                    </a:lnTo>
                    <a:lnTo>
                      <a:pt x="175" y="288"/>
                    </a:lnTo>
                    <a:lnTo>
                      <a:pt x="176" y="289"/>
                    </a:lnTo>
                    <a:lnTo>
                      <a:pt x="178" y="290"/>
                    </a:lnTo>
                    <a:lnTo>
                      <a:pt x="182" y="290"/>
                    </a:lnTo>
                    <a:lnTo>
                      <a:pt x="184" y="290"/>
                    </a:lnTo>
                    <a:lnTo>
                      <a:pt x="186" y="291"/>
                    </a:lnTo>
                    <a:lnTo>
                      <a:pt x="190" y="290"/>
                    </a:lnTo>
                    <a:lnTo>
                      <a:pt x="193" y="290"/>
                    </a:lnTo>
                    <a:lnTo>
                      <a:pt x="195" y="291"/>
                    </a:lnTo>
                    <a:lnTo>
                      <a:pt x="198" y="292"/>
                    </a:lnTo>
                    <a:lnTo>
                      <a:pt x="200" y="295"/>
                    </a:lnTo>
                    <a:lnTo>
                      <a:pt x="197" y="293"/>
                    </a:lnTo>
                    <a:lnTo>
                      <a:pt x="191" y="293"/>
                    </a:lnTo>
                    <a:lnTo>
                      <a:pt x="183" y="295"/>
                    </a:lnTo>
                    <a:lnTo>
                      <a:pt x="177" y="295"/>
                    </a:lnTo>
                    <a:lnTo>
                      <a:pt x="173" y="295"/>
                    </a:lnTo>
                    <a:lnTo>
                      <a:pt x="153" y="297"/>
                    </a:lnTo>
                    <a:lnTo>
                      <a:pt x="132" y="303"/>
                    </a:lnTo>
                    <a:lnTo>
                      <a:pt x="121" y="306"/>
                    </a:lnTo>
                    <a:lnTo>
                      <a:pt x="112" y="309"/>
                    </a:lnTo>
                    <a:lnTo>
                      <a:pt x="104" y="309"/>
                    </a:lnTo>
                    <a:lnTo>
                      <a:pt x="97" y="304"/>
                    </a:lnTo>
                    <a:lnTo>
                      <a:pt x="91" y="295"/>
                    </a:lnTo>
                    <a:lnTo>
                      <a:pt x="89" y="307"/>
                    </a:lnTo>
                    <a:lnTo>
                      <a:pt x="82" y="317"/>
                    </a:lnTo>
                    <a:lnTo>
                      <a:pt x="73" y="325"/>
                    </a:lnTo>
                    <a:lnTo>
                      <a:pt x="68" y="327"/>
                    </a:lnTo>
                    <a:lnTo>
                      <a:pt x="61" y="331"/>
                    </a:lnTo>
                    <a:lnTo>
                      <a:pt x="53" y="334"/>
                    </a:lnTo>
                    <a:lnTo>
                      <a:pt x="45" y="336"/>
                    </a:lnTo>
                    <a:lnTo>
                      <a:pt x="37" y="338"/>
                    </a:lnTo>
                    <a:lnTo>
                      <a:pt x="31" y="338"/>
                    </a:lnTo>
                    <a:lnTo>
                      <a:pt x="28" y="334"/>
                    </a:lnTo>
                    <a:lnTo>
                      <a:pt x="26" y="331"/>
                    </a:lnTo>
                    <a:lnTo>
                      <a:pt x="28" y="327"/>
                    </a:lnTo>
                    <a:lnTo>
                      <a:pt x="28" y="324"/>
                    </a:lnTo>
                    <a:lnTo>
                      <a:pt x="28" y="319"/>
                    </a:lnTo>
                    <a:lnTo>
                      <a:pt x="28" y="317"/>
                    </a:lnTo>
                    <a:lnTo>
                      <a:pt x="29" y="306"/>
                    </a:lnTo>
                    <a:lnTo>
                      <a:pt x="31" y="297"/>
                    </a:lnTo>
                    <a:lnTo>
                      <a:pt x="32" y="293"/>
                    </a:lnTo>
                    <a:lnTo>
                      <a:pt x="35" y="291"/>
                    </a:lnTo>
                    <a:lnTo>
                      <a:pt x="38" y="289"/>
                    </a:lnTo>
                    <a:lnTo>
                      <a:pt x="40" y="286"/>
                    </a:lnTo>
                    <a:lnTo>
                      <a:pt x="44" y="284"/>
                    </a:lnTo>
                    <a:lnTo>
                      <a:pt x="45" y="280"/>
                    </a:lnTo>
                    <a:lnTo>
                      <a:pt x="43" y="274"/>
                    </a:lnTo>
                    <a:lnTo>
                      <a:pt x="40" y="268"/>
                    </a:lnTo>
                    <a:lnTo>
                      <a:pt x="40" y="263"/>
                    </a:lnTo>
                    <a:lnTo>
                      <a:pt x="40" y="261"/>
                    </a:lnTo>
                    <a:lnTo>
                      <a:pt x="41" y="260"/>
                    </a:lnTo>
                    <a:lnTo>
                      <a:pt x="41" y="257"/>
                    </a:lnTo>
                    <a:lnTo>
                      <a:pt x="41" y="256"/>
                    </a:lnTo>
                    <a:lnTo>
                      <a:pt x="39" y="255"/>
                    </a:lnTo>
                    <a:lnTo>
                      <a:pt x="37" y="253"/>
                    </a:lnTo>
                    <a:lnTo>
                      <a:pt x="33" y="252"/>
                    </a:lnTo>
                    <a:lnTo>
                      <a:pt x="29" y="251"/>
                    </a:lnTo>
                    <a:lnTo>
                      <a:pt x="25" y="251"/>
                    </a:lnTo>
                    <a:lnTo>
                      <a:pt x="23" y="249"/>
                    </a:lnTo>
                    <a:lnTo>
                      <a:pt x="21" y="247"/>
                    </a:lnTo>
                    <a:lnTo>
                      <a:pt x="18" y="246"/>
                    </a:lnTo>
                    <a:lnTo>
                      <a:pt x="17" y="244"/>
                    </a:lnTo>
                    <a:lnTo>
                      <a:pt x="16" y="241"/>
                    </a:lnTo>
                    <a:lnTo>
                      <a:pt x="15" y="240"/>
                    </a:lnTo>
                    <a:lnTo>
                      <a:pt x="13" y="238"/>
                    </a:lnTo>
                    <a:lnTo>
                      <a:pt x="10" y="238"/>
                    </a:lnTo>
                    <a:lnTo>
                      <a:pt x="7" y="237"/>
                    </a:lnTo>
                    <a:lnTo>
                      <a:pt x="2" y="235"/>
                    </a:lnTo>
                    <a:lnTo>
                      <a:pt x="0" y="231"/>
                    </a:lnTo>
                    <a:lnTo>
                      <a:pt x="0" y="225"/>
                    </a:lnTo>
                    <a:lnTo>
                      <a:pt x="1" y="218"/>
                    </a:lnTo>
                    <a:lnTo>
                      <a:pt x="2" y="212"/>
                    </a:lnTo>
                    <a:lnTo>
                      <a:pt x="3" y="208"/>
                    </a:lnTo>
                    <a:lnTo>
                      <a:pt x="3" y="204"/>
                    </a:lnTo>
                    <a:lnTo>
                      <a:pt x="3" y="201"/>
                    </a:lnTo>
                    <a:lnTo>
                      <a:pt x="3" y="197"/>
                    </a:lnTo>
                    <a:lnTo>
                      <a:pt x="3" y="194"/>
                    </a:lnTo>
                    <a:lnTo>
                      <a:pt x="4" y="190"/>
                    </a:lnTo>
                    <a:lnTo>
                      <a:pt x="4" y="186"/>
                    </a:lnTo>
                    <a:lnTo>
                      <a:pt x="4" y="182"/>
                    </a:lnTo>
                    <a:lnTo>
                      <a:pt x="3" y="177"/>
                    </a:lnTo>
                    <a:lnTo>
                      <a:pt x="2" y="175"/>
                    </a:lnTo>
                    <a:lnTo>
                      <a:pt x="2" y="173"/>
                    </a:lnTo>
                    <a:lnTo>
                      <a:pt x="3" y="170"/>
                    </a:lnTo>
                    <a:lnTo>
                      <a:pt x="4" y="169"/>
                    </a:lnTo>
                    <a:lnTo>
                      <a:pt x="6" y="167"/>
                    </a:lnTo>
                    <a:lnTo>
                      <a:pt x="6" y="165"/>
                    </a:lnTo>
                    <a:lnTo>
                      <a:pt x="7" y="161"/>
                    </a:lnTo>
                    <a:lnTo>
                      <a:pt x="8" y="159"/>
                    </a:lnTo>
                    <a:lnTo>
                      <a:pt x="9" y="157"/>
                    </a:lnTo>
                    <a:lnTo>
                      <a:pt x="11" y="154"/>
                    </a:lnTo>
                    <a:lnTo>
                      <a:pt x="14" y="152"/>
                    </a:lnTo>
                    <a:lnTo>
                      <a:pt x="16" y="150"/>
                    </a:lnTo>
                    <a:lnTo>
                      <a:pt x="18" y="147"/>
                    </a:lnTo>
                    <a:lnTo>
                      <a:pt x="18" y="145"/>
                    </a:lnTo>
                    <a:lnTo>
                      <a:pt x="17" y="141"/>
                    </a:lnTo>
                    <a:lnTo>
                      <a:pt x="14" y="139"/>
                    </a:lnTo>
                    <a:lnTo>
                      <a:pt x="9" y="138"/>
                    </a:lnTo>
                    <a:lnTo>
                      <a:pt x="7" y="134"/>
                    </a:lnTo>
                    <a:lnTo>
                      <a:pt x="6" y="131"/>
                    </a:lnTo>
                    <a:lnTo>
                      <a:pt x="9" y="125"/>
                    </a:lnTo>
                    <a:lnTo>
                      <a:pt x="14" y="123"/>
                    </a:lnTo>
                    <a:lnTo>
                      <a:pt x="19" y="123"/>
                    </a:lnTo>
                    <a:lnTo>
                      <a:pt x="26" y="124"/>
                    </a:lnTo>
                    <a:lnTo>
                      <a:pt x="30" y="122"/>
                    </a:lnTo>
                    <a:lnTo>
                      <a:pt x="30" y="119"/>
                    </a:lnTo>
                    <a:lnTo>
                      <a:pt x="30" y="117"/>
                    </a:lnTo>
                    <a:lnTo>
                      <a:pt x="29" y="115"/>
                    </a:lnTo>
                    <a:lnTo>
                      <a:pt x="28" y="111"/>
                    </a:lnTo>
                    <a:lnTo>
                      <a:pt x="28" y="109"/>
                    </a:lnTo>
                    <a:lnTo>
                      <a:pt x="28" y="107"/>
                    </a:lnTo>
                    <a:lnTo>
                      <a:pt x="28" y="103"/>
                    </a:lnTo>
                    <a:lnTo>
                      <a:pt x="29" y="100"/>
                    </a:lnTo>
                    <a:lnTo>
                      <a:pt x="30" y="96"/>
                    </a:lnTo>
                    <a:lnTo>
                      <a:pt x="30" y="94"/>
                    </a:lnTo>
                    <a:lnTo>
                      <a:pt x="29" y="89"/>
                    </a:lnTo>
                    <a:lnTo>
                      <a:pt x="29" y="82"/>
                    </a:lnTo>
                    <a:lnTo>
                      <a:pt x="30" y="75"/>
                    </a:lnTo>
                    <a:lnTo>
                      <a:pt x="30" y="68"/>
                    </a:lnTo>
                    <a:lnTo>
                      <a:pt x="30" y="65"/>
                    </a:lnTo>
                    <a:lnTo>
                      <a:pt x="29" y="63"/>
                    </a:lnTo>
                    <a:lnTo>
                      <a:pt x="28" y="63"/>
                    </a:lnTo>
                    <a:lnTo>
                      <a:pt x="26" y="63"/>
                    </a:lnTo>
                    <a:lnTo>
                      <a:pt x="25" y="64"/>
                    </a:lnTo>
                    <a:lnTo>
                      <a:pt x="24" y="64"/>
                    </a:lnTo>
                    <a:lnTo>
                      <a:pt x="23" y="64"/>
                    </a:lnTo>
                    <a:lnTo>
                      <a:pt x="22" y="64"/>
                    </a:lnTo>
                    <a:lnTo>
                      <a:pt x="19" y="63"/>
                    </a:lnTo>
                    <a:lnTo>
                      <a:pt x="18" y="60"/>
                    </a:lnTo>
                    <a:lnTo>
                      <a:pt x="18" y="59"/>
                    </a:lnTo>
                    <a:lnTo>
                      <a:pt x="17" y="57"/>
                    </a:lnTo>
                    <a:lnTo>
                      <a:pt x="16" y="54"/>
                    </a:lnTo>
                    <a:lnTo>
                      <a:pt x="14" y="54"/>
                    </a:lnTo>
                    <a:lnTo>
                      <a:pt x="11" y="53"/>
                    </a:lnTo>
                    <a:lnTo>
                      <a:pt x="10" y="53"/>
                    </a:lnTo>
                    <a:lnTo>
                      <a:pt x="10" y="51"/>
                    </a:lnTo>
                    <a:lnTo>
                      <a:pt x="11" y="43"/>
                    </a:lnTo>
                    <a:lnTo>
                      <a:pt x="14" y="34"/>
                    </a:lnTo>
                    <a:lnTo>
                      <a:pt x="17" y="25"/>
                    </a:lnTo>
                    <a:lnTo>
                      <a:pt x="24" y="20"/>
                    </a:lnTo>
                    <a:lnTo>
                      <a:pt x="26" y="18"/>
                    </a:lnTo>
                    <a:lnTo>
                      <a:pt x="29" y="16"/>
                    </a:lnTo>
                    <a:lnTo>
                      <a:pt x="30" y="14"/>
                    </a:lnTo>
                    <a:lnTo>
                      <a:pt x="32" y="11"/>
                    </a:lnTo>
                    <a:lnTo>
                      <a:pt x="35" y="9"/>
                    </a:lnTo>
                    <a:lnTo>
                      <a:pt x="38" y="8"/>
                    </a:lnTo>
                    <a:lnTo>
                      <a:pt x="41" y="9"/>
                    </a:lnTo>
                    <a:lnTo>
                      <a:pt x="43" y="10"/>
                    </a:lnTo>
                    <a:lnTo>
                      <a:pt x="45" y="11"/>
                    </a:lnTo>
                    <a:lnTo>
                      <a:pt x="47" y="14"/>
                    </a:lnTo>
                    <a:lnTo>
                      <a:pt x="48" y="16"/>
                    </a:lnTo>
                    <a:lnTo>
                      <a:pt x="51" y="17"/>
                    </a:lnTo>
                    <a:lnTo>
                      <a:pt x="53" y="17"/>
                    </a:lnTo>
                    <a:lnTo>
                      <a:pt x="59" y="15"/>
                    </a:lnTo>
                    <a:lnTo>
                      <a:pt x="62" y="9"/>
                    </a:lnTo>
                    <a:lnTo>
                      <a:pt x="67" y="3"/>
                    </a:lnTo>
                    <a:lnTo>
                      <a:pt x="73" y="0"/>
                    </a:lnTo>
                    <a:lnTo>
                      <a:pt x="7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8" name="Freeform 1650"/>
              <p:cNvSpPr>
                <a:spLocks/>
              </p:cNvSpPr>
              <p:nvPr/>
            </p:nvSpPr>
            <p:spPr bwMode="auto">
              <a:xfrm>
                <a:off x="4962526" y="4573588"/>
                <a:ext cx="46038" cy="68263"/>
              </a:xfrm>
              <a:custGeom>
                <a:avLst/>
                <a:gdLst>
                  <a:gd name="T0" fmla="*/ 28 w 58"/>
                  <a:gd name="T1" fmla="*/ 0 h 86"/>
                  <a:gd name="T2" fmla="*/ 36 w 58"/>
                  <a:gd name="T3" fmla="*/ 5 h 86"/>
                  <a:gd name="T4" fmla="*/ 46 w 58"/>
                  <a:gd name="T5" fmla="*/ 12 h 86"/>
                  <a:gd name="T6" fmla="*/ 50 w 58"/>
                  <a:gd name="T7" fmla="*/ 20 h 86"/>
                  <a:gd name="T8" fmla="*/ 53 w 58"/>
                  <a:gd name="T9" fmla="*/ 31 h 86"/>
                  <a:gd name="T10" fmla="*/ 54 w 58"/>
                  <a:gd name="T11" fmla="*/ 43 h 86"/>
                  <a:gd name="T12" fmla="*/ 58 w 58"/>
                  <a:gd name="T13" fmla="*/ 53 h 86"/>
                  <a:gd name="T14" fmla="*/ 54 w 58"/>
                  <a:gd name="T15" fmla="*/ 59 h 86"/>
                  <a:gd name="T16" fmla="*/ 55 w 58"/>
                  <a:gd name="T17" fmla="*/ 65 h 86"/>
                  <a:gd name="T18" fmla="*/ 56 w 58"/>
                  <a:gd name="T19" fmla="*/ 70 h 86"/>
                  <a:gd name="T20" fmla="*/ 56 w 58"/>
                  <a:gd name="T21" fmla="*/ 76 h 86"/>
                  <a:gd name="T22" fmla="*/ 55 w 58"/>
                  <a:gd name="T23" fmla="*/ 78 h 86"/>
                  <a:gd name="T24" fmla="*/ 53 w 58"/>
                  <a:gd name="T25" fmla="*/ 80 h 86"/>
                  <a:gd name="T26" fmla="*/ 49 w 58"/>
                  <a:gd name="T27" fmla="*/ 82 h 86"/>
                  <a:gd name="T28" fmla="*/ 46 w 58"/>
                  <a:gd name="T29" fmla="*/ 83 h 86"/>
                  <a:gd name="T30" fmla="*/ 42 w 58"/>
                  <a:gd name="T31" fmla="*/ 85 h 86"/>
                  <a:gd name="T32" fmla="*/ 39 w 58"/>
                  <a:gd name="T33" fmla="*/ 86 h 86"/>
                  <a:gd name="T34" fmla="*/ 28 w 58"/>
                  <a:gd name="T35" fmla="*/ 83 h 86"/>
                  <a:gd name="T36" fmla="*/ 18 w 58"/>
                  <a:gd name="T37" fmla="*/ 76 h 86"/>
                  <a:gd name="T38" fmla="*/ 7 w 58"/>
                  <a:gd name="T39" fmla="*/ 67 h 86"/>
                  <a:gd name="T40" fmla="*/ 2 w 58"/>
                  <a:gd name="T41" fmla="*/ 57 h 86"/>
                  <a:gd name="T42" fmla="*/ 0 w 58"/>
                  <a:gd name="T43" fmla="*/ 46 h 86"/>
                  <a:gd name="T44" fmla="*/ 2 w 58"/>
                  <a:gd name="T45" fmla="*/ 38 h 86"/>
                  <a:gd name="T46" fmla="*/ 5 w 58"/>
                  <a:gd name="T47" fmla="*/ 29 h 86"/>
                  <a:gd name="T48" fmla="*/ 10 w 58"/>
                  <a:gd name="T49" fmla="*/ 17 h 86"/>
                  <a:gd name="T50" fmla="*/ 15 w 58"/>
                  <a:gd name="T51" fmla="*/ 7 h 86"/>
                  <a:gd name="T52" fmla="*/ 21 w 58"/>
                  <a:gd name="T53" fmla="*/ 1 h 86"/>
                  <a:gd name="T54" fmla="*/ 28 w 58"/>
                  <a:gd name="T55" fmla="*/ 0 h 8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8"/>
                  <a:gd name="T85" fmla="*/ 0 h 86"/>
                  <a:gd name="T86" fmla="*/ 58 w 58"/>
                  <a:gd name="T87" fmla="*/ 86 h 8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8" h="86">
                    <a:moveTo>
                      <a:pt x="28" y="0"/>
                    </a:moveTo>
                    <a:lnTo>
                      <a:pt x="36" y="5"/>
                    </a:lnTo>
                    <a:lnTo>
                      <a:pt x="46" y="12"/>
                    </a:lnTo>
                    <a:lnTo>
                      <a:pt x="50" y="20"/>
                    </a:lnTo>
                    <a:lnTo>
                      <a:pt x="53" y="31"/>
                    </a:lnTo>
                    <a:lnTo>
                      <a:pt x="54" y="43"/>
                    </a:lnTo>
                    <a:lnTo>
                      <a:pt x="58" y="53"/>
                    </a:lnTo>
                    <a:lnTo>
                      <a:pt x="54" y="59"/>
                    </a:lnTo>
                    <a:lnTo>
                      <a:pt x="55" y="65"/>
                    </a:lnTo>
                    <a:lnTo>
                      <a:pt x="56" y="70"/>
                    </a:lnTo>
                    <a:lnTo>
                      <a:pt x="56" y="76"/>
                    </a:lnTo>
                    <a:lnTo>
                      <a:pt x="55" y="78"/>
                    </a:lnTo>
                    <a:lnTo>
                      <a:pt x="53" y="80"/>
                    </a:lnTo>
                    <a:lnTo>
                      <a:pt x="49" y="82"/>
                    </a:lnTo>
                    <a:lnTo>
                      <a:pt x="46" y="83"/>
                    </a:lnTo>
                    <a:lnTo>
                      <a:pt x="42" y="85"/>
                    </a:lnTo>
                    <a:lnTo>
                      <a:pt x="39" y="86"/>
                    </a:lnTo>
                    <a:lnTo>
                      <a:pt x="28" y="83"/>
                    </a:lnTo>
                    <a:lnTo>
                      <a:pt x="18" y="76"/>
                    </a:lnTo>
                    <a:lnTo>
                      <a:pt x="7" y="67"/>
                    </a:lnTo>
                    <a:lnTo>
                      <a:pt x="2" y="57"/>
                    </a:lnTo>
                    <a:lnTo>
                      <a:pt x="0" y="46"/>
                    </a:lnTo>
                    <a:lnTo>
                      <a:pt x="2" y="38"/>
                    </a:lnTo>
                    <a:lnTo>
                      <a:pt x="5" y="29"/>
                    </a:lnTo>
                    <a:lnTo>
                      <a:pt x="10" y="17"/>
                    </a:lnTo>
                    <a:lnTo>
                      <a:pt x="15" y="7"/>
                    </a:lnTo>
                    <a:lnTo>
                      <a:pt x="21" y="1"/>
                    </a:lnTo>
                    <a:lnTo>
                      <a:pt x="2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9" name="Freeform 1651"/>
              <p:cNvSpPr>
                <a:spLocks/>
              </p:cNvSpPr>
              <p:nvPr/>
            </p:nvSpPr>
            <p:spPr bwMode="auto">
              <a:xfrm>
                <a:off x="4846638" y="4657726"/>
                <a:ext cx="73025" cy="79375"/>
              </a:xfrm>
              <a:custGeom>
                <a:avLst/>
                <a:gdLst>
                  <a:gd name="T0" fmla="*/ 57 w 91"/>
                  <a:gd name="T1" fmla="*/ 0 h 100"/>
                  <a:gd name="T2" fmla="*/ 71 w 91"/>
                  <a:gd name="T3" fmla="*/ 3 h 100"/>
                  <a:gd name="T4" fmla="*/ 82 w 91"/>
                  <a:gd name="T5" fmla="*/ 7 h 100"/>
                  <a:gd name="T6" fmla="*/ 88 w 91"/>
                  <a:gd name="T7" fmla="*/ 17 h 100"/>
                  <a:gd name="T8" fmla="*/ 91 w 91"/>
                  <a:gd name="T9" fmla="*/ 27 h 100"/>
                  <a:gd name="T10" fmla="*/ 90 w 91"/>
                  <a:gd name="T11" fmla="*/ 39 h 100"/>
                  <a:gd name="T12" fmla="*/ 88 w 91"/>
                  <a:gd name="T13" fmla="*/ 49 h 100"/>
                  <a:gd name="T14" fmla="*/ 82 w 91"/>
                  <a:gd name="T15" fmla="*/ 60 h 100"/>
                  <a:gd name="T16" fmla="*/ 75 w 91"/>
                  <a:gd name="T17" fmla="*/ 69 h 100"/>
                  <a:gd name="T18" fmla="*/ 67 w 91"/>
                  <a:gd name="T19" fmla="*/ 72 h 100"/>
                  <a:gd name="T20" fmla="*/ 57 w 91"/>
                  <a:gd name="T21" fmla="*/ 76 h 100"/>
                  <a:gd name="T22" fmla="*/ 51 w 91"/>
                  <a:gd name="T23" fmla="*/ 80 h 100"/>
                  <a:gd name="T24" fmla="*/ 47 w 91"/>
                  <a:gd name="T25" fmla="*/ 85 h 100"/>
                  <a:gd name="T26" fmla="*/ 44 w 91"/>
                  <a:gd name="T27" fmla="*/ 91 h 100"/>
                  <a:gd name="T28" fmla="*/ 40 w 91"/>
                  <a:gd name="T29" fmla="*/ 95 h 100"/>
                  <a:gd name="T30" fmla="*/ 35 w 91"/>
                  <a:gd name="T31" fmla="*/ 99 h 100"/>
                  <a:gd name="T32" fmla="*/ 29 w 91"/>
                  <a:gd name="T33" fmla="*/ 100 h 100"/>
                  <a:gd name="T34" fmla="*/ 19 w 91"/>
                  <a:gd name="T35" fmla="*/ 95 h 100"/>
                  <a:gd name="T36" fmla="*/ 11 w 91"/>
                  <a:gd name="T37" fmla="*/ 87 h 100"/>
                  <a:gd name="T38" fmla="*/ 5 w 91"/>
                  <a:gd name="T39" fmla="*/ 77 h 100"/>
                  <a:gd name="T40" fmla="*/ 1 w 91"/>
                  <a:gd name="T41" fmla="*/ 68 h 100"/>
                  <a:gd name="T42" fmla="*/ 0 w 91"/>
                  <a:gd name="T43" fmla="*/ 58 h 100"/>
                  <a:gd name="T44" fmla="*/ 2 w 91"/>
                  <a:gd name="T45" fmla="*/ 50 h 100"/>
                  <a:gd name="T46" fmla="*/ 8 w 91"/>
                  <a:gd name="T47" fmla="*/ 42 h 100"/>
                  <a:gd name="T48" fmla="*/ 15 w 91"/>
                  <a:gd name="T49" fmla="*/ 32 h 100"/>
                  <a:gd name="T50" fmla="*/ 22 w 91"/>
                  <a:gd name="T51" fmla="*/ 21 h 100"/>
                  <a:gd name="T52" fmla="*/ 29 w 91"/>
                  <a:gd name="T53" fmla="*/ 13 h 100"/>
                  <a:gd name="T54" fmla="*/ 37 w 91"/>
                  <a:gd name="T55" fmla="*/ 6 h 100"/>
                  <a:gd name="T56" fmla="*/ 46 w 91"/>
                  <a:gd name="T57" fmla="*/ 1 h 100"/>
                  <a:gd name="T58" fmla="*/ 57 w 91"/>
                  <a:gd name="T59" fmla="*/ 0 h 1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1"/>
                  <a:gd name="T91" fmla="*/ 0 h 100"/>
                  <a:gd name="T92" fmla="*/ 91 w 91"/>
                  <a:gd name="T93" fmla="*/ 100 h 10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1" h="100">
                    <a:moveTo>
                      <a:pt x="57" y="0"/>
                    </a:moveTo>
                    <a:lnTo>
                      <a:pt x="71" y="3"/>
                    </a:lnTo>
                    <a:lnTo>
                      <a:pt x="82" y="7"/>
                    </a:lnTo>
                    <a:lnTo>
                      <a:pt x="88" y="17"/>
                    </a:lnTo>
                    <a:lnTo>
                      <a:pt x="91" y="27"/>
                    </a:lnTo>
                    <a:lnTo>
                      <a:pt x="90" y="39"/>
                    </a:lnTo>
                    <a:lnTo>
                      <a:pt x="88" y="49"/>
                    </a:lnTo>
                    <a:lnTo>
                      <a:pt x="82" y="60"/>
                    </a:lnTo>
                    <a:lnTo>
                      <a:pt x="75" y="69"/>
                    </a:lnTo>
                    <a:lnTo>
                      <a:pt x="67" y="72"/>
                    </a:lnTo>
                    <a:lnTo>
                      <a:pt x="57" y="76"/>
                    </a:lnTo>
                    <a:lnTo>
                      <a:pt x="51" y="80"/>
                    </a:lnTo>
                    <a:lnTo>
                      <a:pt x="47" y="85"/>
                    </a:lnTo>
                    <a:lnTo>
                      <a:pt x="44" y="91"/>
                    </a:lnTo>
                    <a:lnTo>
                      <a:pt x="40" y="95"/>
                    </a:lnTo>
                    <a:lnTo>
                      <a:pt x="35" y="99"/>
                    </a:lnTo>
                    <a:lnTo>
                      <a:pt x="29" y="100"/>
                    </a:lnTo>
                    <a:lnTo>
                      <a:pt x="19" y="95"/>
                    </a:lnTo>
                    <a:lnTo>
                      <a:pt x="11" y="87"/>
                    </a:lnTo>
                    <a:lnTo>
                      <a:pt x="5" y="77"/>
                    </a:lnTo>
                    <a:lnTo>
                      <a:pt x="1" y="68"/>
                    </a:lnTo>
                    <a:lnTo>
                      <a:pt x="0" y="58"/>
                    </a:lnTo>
                    <a:lnTo>
                      <a:pt x="2" y="50"/>
                    </a:lnTo>
                    <a:lnTo>
                      <a:pt x="8" y="42"/>
                    </a:lnTo>
                    <a:lnTo>
                      <a:pt x="15" y="32"/>
                    </a:lnTo>
                    <a:lnTo>
                      <a:pt x="22" y="21"/>
                    </a:lnTo>
                    <a:lnTo>
                      <a:pt x="29" y="13"/>
                    </a:lnTo>
                    <a:lnTo>
                      <a:pt x="37" y="6"/>
                    </a:lnTo>
                    <a:lnTo>
                      <a:pt x="46" y="1"/>
                    </a:lnTo>
                    <a:lnTo>
                      <a:pt x="5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0" name="Freeform 1652"/>
              <p:cNvSpPr>
                <a:spLocks/>
              </p:cNvSpPr>
              <p:nvPr/>
            </p:nvSpPr>
            <p:spPr bwMode="auto">
              <a:xfrm>
                <a:off x="3533776" y="2319338"/>
                <a:ext cx="360363" cy="519113"/>
              </a:xfrm>
              <a:custGeom>
                <a:avLst/>
                <a:gdLst>
                  <a:gd name="T0" fmla="*/ 405 w 453"/>
                  <a:gd name="T1" fmla="*/ 138 h 656"/>
                  <a:gd name="T2" fmla="*/ 415 w 453"/>
                  <a:gd name="T3" fmla="*/ 556 h 656"/>
                  <a:gd name="T4" fmla="*/ 431 w 453"/>
                  <a:gd name="T5" fmla="*/ 586 h 656"/>
                  <a:gd name="T6" fmla="*/ 419 w 453"/>
                  <a:gd name="T7" fmla="*/ 623 h 656"/>
                  <a:gd name="T8" fmla="*/ 398 w 453"/>
                  <a:gd name="T9" fmla="*/ 634 h 656"/>
                  <a:gd name="T10" fmla="*/ 302 w 453"/>
                  <a:gd name="T11" fmla="*/ 631 h 656"/>
                  <a:gd name="T12" fmla="*/ 294 w 453"/>
                  <a:gd name="T13" fmla="*/ 633 h 656"/>
                  <a:gd name="T14" fmla="*/ 287 w 453"/>
                  <a:gd name="T15" fmla="*/ 630 h 656"/>
                  <a:gd name="T16" fmla="*/ 287 w 453"/>
                  <a:gd name="T17" fmla="*/ 623 h 656"/>
                  <a:gd name="T18" fmla="*/ 278 w 453"/>
                  <a:gd name="T19" fmla="*/ 623 h 656"/>
                  <a:gd name="T20" fmla="*/ 273 w 453"/>
                  <a:gd name="T21" fmla="*/ 630 h 656"/>
                  <a:gd name="T22" fmla="*/ 245 w 453"/>
                  <a:gd name="T23" fmla="*/ 633 h 656"/>
                  <a:gd name="T24" fmla="*/ 220 w 453"/>
                  <a:gd name="T25" fmla="*/ 634 h 656"/>
                  <a:gd name="T26" fmla="*/ 201 w 453"/>
                  <a:gd name="T27" fmla="*/ 614 h 656"/>
                  <a:gd name="T28" fmla="*/ 187 w 453"/>
                  <a:gd name="T29" fmla="*/ 623 h 656"/>
                  <a:gd name="T30" fmla="*/ 177 w 453"/>
                  <a:gd name="T31" fmla="*/ 642 h 656"/>
                  <a:gd name="T32" fmla="*/ 158 w 453"/>
                  <a:gd name="T33" fmla="*/ 656 h 656"/>
                  <a:gd name="T34" fmla="*/ 141 w 453"/>
                  <a:gd name="T35" fmla="*/ 626 h 656"/>
                  <a:gd name="T36" fmla="*/ 138 w 453"/>
                  <a:gd name="T37" fmla="*/ 616 h 656"/>
                  <a:gd name="T38" fmla="*/ 131 w 453"/>
                  <a:gd name="T39" fmla="*/ 605 h 656"/>
                  <a:gd name="T40" fmla="*/ 127 w 453"/>
                  <a:gd name="T41" fmla="*/ 594 h 656"/>
                  <a:gd name="T42" fmla="*/ 118 w 453"/>
                  <a:gd name="T43" fmla="*/ 593 h 656"/>
                  <a:gd name="T44" fmla="*/ 104 w 453"/>
                  <a:gd name="T45" fmla="*/ 576 h 656"/>
                  <a:gd name="T46" fmla="*/ 88 w 453"/>
                  <a:gd name="T47" fmla="*/ 571 h 656"/>
                  <a:gd name="T48" fmla="*/ 79 w 453"/>
                  <a:gd name="T49" fmla="*/ 569 h 656"/>
                  <a:gd name="T50" fmla="*/ 77 w 453"/>
                  <a:gd name="T51" fmla="*/ 564 h 656"/>
                  <a:gd name="T52" fmla="*/ 72 w 453"/>
                  <a:gd name="T53" fmla="*/ 565 h 656"/>
                  <a:gd name="T54" fmla="*/ 65 w 453"/>
                  <a:gd name="T55" fmla="*/ 572 h 656"/>
                  <a:gd name="T56" fmla="*/ 54 w 453"/>
                  <a:gd name="T57" fmla="*/ 572 h 656"/>
                  <a:gd name="T58" fmla="*/ 40 w 453"/>
                  <a:gd name="T59" fmla="*/ 575 h 656"/>
                  <a:gd name="T60" fmla="*/ 31 w 453"/>
                  <a:gd name="T61" fmla="*/ 570 h 656"/>
                  <a:gd name="T62" fmla="*/ 22 w 453"/>
                  <a:gd name="T63" fmla="*/ 569 h 656"/>
                  <a:gd name="T64" fmla="*/ 16 w 453"/>
                  <a:gd name="T65" fmla="*/ 577 h 656"/>
                  <a:gd name="T66" fmla="*/ 22 w 453"/>
                  <a:gd name="T67" fmla="*/ 537 h 656"/>
                  <a:gd name="T68" fmla="*/ 29 w 453"/>
                  <a:gd name="T69" fmla="*/ 478 h 656"/>
                  <a:gd name="T70" fmla="*/ 15 w 453"/>
                  <a:gd name="T71" fmla="*/ 434 h 656"/>
                  <a:gd name="T72" fmla="*/ 16 w 453"/>
                  <a:gd name="T73" fmla="*/ 419 h 656"/>
                  <a:gd name="T74" fmla="*/ 21 w 453"/>
                  <a:gd name="T75" fmla="*/ 411 h 656"/>
                  <a:gd name="T76" fmla="*/ 15 w 453"/>
                  <a:gd name="T77" fmla="*/ 412 h 656"/>
                  <a:gd name="T78" fmla="*/ 10 w 453"/>
                  <a:gd name="T79" fmla="*/ 411 h 656"/>
                  <a:gd name="T80" fmla="*/ 14 w 453"/>
                  <a:gd name="T81" fmla="*/ 399 h 656"/>
                  <a:gd name="T82" fmla="*/ 19 w 453"/>
                  <a:gd name="T83" fmla="*/ 369 h 656"/>
                  <a:gd name="T84" fmla="*/ 11 w 453"/>
                  <a:gd name="T85" fmla="*/ 346 h 656"/>
                  <a:gd name="T86" fmla="*/ 0 w 453"/>
                  <a:gd name="T87" fmla="*/ 334 h 656"/>
                  <a:gd name="T88" fmla="*/ 7 w 453"/>
                  <a:gd name="T89" fmla="*/ 308 h 656"/>
                  <a:gd name="T90" fmla="*/ 136 w 453"/>
                  <a:gd name="T91" fmla="*/ 301 h 656"/>
                  <a:gd name="T92" fmla="*/ 141 w 453"/>
                  <a:gd name="T93" fmla="*/ 281 h 656"/>
                  <a:gd name="T94" fmla="*/ 140 w 453"/>
                  <a:gd name="T95" fmla="*/ 240 h 656"/>
                  <a:gd name="T96" fmla="*/ 163 w 453"/>
                  <a:gd name="T97" fmla="*/ 207 h 656"/>
                  <a:gd name="T98" fmla="*/ 180 w 453"/>
                  <a:gd name="T99" fmla="*/ 177 h 656"/>
                  <a:gd name="T100" fmla="*/ 183 w 453"/>
                  <a:gd name="T101" fmla="*/ 73 h 656"/>
                  <a:gd name="T102" fmla="*/ 186 w 453"/>
                  <a:gd name="T103" fmla="*/ 69 h 656"/>
                  <a:gd name="T104" fmla="*/ 311 w 453"/>
                  <a:gd name="T105" fmla="*/ 65 h 656"/>
                  <a:gd name="T106" fmla="*/ 310 w 453"/>
                  <a:gd name="T107" fmla="*/ 0 h 6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53"/>
                  <a:gd name="T163" fmla="*/ 0 h 656"/>
                  <a:gd name="T164" fmla="*/ 453 w 453"/>
                  <a:gd name="T165" fmla="*/ 656 h 65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53" h="656">
                    <a:moveTo>
                      <a:pt x="310" y="0"/>
                    </a:moveTo>
                    <a:lnTo>
                      <a:pt x="453" y="130"/>
                    </a:lnTo>
                    <a:lnTo>
                      <a:pt x="404" y="130"/>
                    </a:lnTo>
                    <a:lnTo>
                      <a:pt x="405" y="138"/>
                    </a:lnTo>
                    <a:lnTo>
                      <a:pt x="411" y="410"/>
                    </a:lnTo>
                    <a:lnTo>
                      <a:pt x="413" y="530"/>
                    </a:lnTo>
                    <a:lnTo>
                      <a:pt x="413" y="544"/>
                    </a:lnTo>
                    <a:lnTo>
                      <a:pt x="415" y="556"/>
                    </a:lnTo>
                    <a:lnTo>
                      <a:pt x="421" y="566"/>
                    </a:lnTo>
                    <a:lnTo>
                      <a:pt x="431" y="576"/>
                    </a:lnTo>
                    <a:lnTo>
                      <a:pt x="433" y="579"/>
                    </a:lnTo>
                    <a:lnTo>
                      <a:pt x="431" y="586"/>
                    </a:lnTo>
                    <a:lnTo>
                      <a:pt x="429" y="595"/>
                    </a:lnTo>
                    <a:lnTo>
                      <a:pt x="426" y="606"/>
                    </a:lnTo>
                    <a:lnTo>
                      <a:pt x="421" y="615"/>
                    </a:lnTo>
                    <a:lnTo>
                      <a:pt x="419" y="623"/>
                    </a:lnTo>
                    <a:lnTo>
                      <a:pt x="416" y="629"/>
                    </a:lnTo>
                    <a:lnTo>
                      <a:pt x="413" y="631"/>
                    </a:lnTo>
                    <a:lnTo>
                      <a:pt x="406" y="633"/>
                    </a:lnTo>
                    <a:lnTo>
                      <a:pt x="398" y="634"/>
                    </a:lnTo>
                    <a:lnTo>
                      <a:pt x="390" y="633"/>
                    </a:lnTo>
                    <a:lnTo>
                      <a:pt x="382" y="633"/>
                    </a:lnTo>
                    <a:lnTo>
                      <a:pt x="377" y="631"/>
                    </a:lnTo>
                    <a:lnTo>
                      <a:pt x="302" y="631"/>
                    </a:lnTo>
                    <a:lnTo>
                      <a:pt x="301" y="633"/>
                    </a:lnTo>
                    <a:lnTo>
                      <a:pt x="298" y="633"/>
                    </a:lnTo>
                    <a:lnTo>
                      <a:pt x="296" y="633"/>
                    </a:lnTo>
                    <a:lnTo>
                      <a:pt x="294" y="633"/>
                    </a:lnTo>
                    <a:lnTo>
                      <a:pt x="291" y="633"/>
                    </a:lnTo>
                    <a:lnTo>
                      <a:pt x="289" y="631"/>
                    </a:lnTo>
                    <a:lnTo>
                      <a:pt x="287" y="631"/>
                    </a:lnTo>
                    <a:lnTo>
                      <a:pt x="287" y="630"/>
                    </a:lnTo>
                    <a:lnTo>
                      <a:pt x="287" y="628"/>
                    </a:lnTo>
                    <a:lnTo>
                      <a:pt x="288" y="626"/>
                    </a:lnTo>
                    <a:lnTo>
                      <a:pt x="288" y="624"/>
                    </a:lnTo>
                    <a:lnTo>
                      <a:pt x="287" y="623"/>
                    </a:lnTo>
                    <a:lnTo>
                      <a:pt x="286" y="622"/>
                    </a:lnTo>
                    <a:lnTo>
                      <a:pt x="282" y="622"/>
                    </a:lnTo>
                    <a:lnTo>
                      <a:pt x="279" y="622"/>
                    </a:lnTo>
                    <a:lnTo>
                      <a:pt x="278" y="623"/>
                    </a:lnTo>
                    <a:lnTo>
                      <a:pt x="276" y="624"/>
                    </a:lnTo>
                    <a:lnTo>
                      <a:pt x="275" y="626"/>
                    </a:lnTo>
                    <a:lnTo>
                      <a:pt x="274" y="628"/>
                    </a:lnTo>
                    <a:lnTo>
                      <a:pt x="273" y="630"/>
                    </a:lnTo>
                    <a:lnTo>
                      <a:pt x="267" y="633"/>
                    </a:lnTo>
                    <a:lnTo>
                      <a:pt x="260" y="634"/>
                    </a:lnTo>
                    <a:lnTo>
                      <a:pt x="251" y="633"/>
                    </a:lnTo>
                    <a:lnTo>
                      <a:pt x="245" y="633"/>
                    </a:lnTo>
                    <a:lnTo>
                      <a:pt x="238" y="635"/>
                    </a:lnTo>
                    <a:lnTo>
                      <a:pt x="232" y="636"/>
                    </a:lnTo>
                    <a:lnTo>
                      <a:pt x="227" y="637"/>
                    </a:lnTo>
                    <a:lnTo>
                      <a:pt x="220" y="634"/>
                    </a:lnTo>
                    <a:lnTo>
                      <a:pt x="216" y="630"/>
                    </a:lnTo>
                    <a:lnTo>
                      <a:pt x="212" y="623"/>
                    </a:lnTo>
                    <a:lnTo>
                      <a:pt x="207" y="618"/>
                    </a:lnTo>
                    <a:lnTo>
                      <a:pt x="201" y="614"/>
                    </a:lnTo>
                    <a:lnTo>
                      <a:pt x="195" y="616"/>
                    </a:lnTo>
                    <a:lnTo>
                      <a:pt x="193" y="619"/>
                    </a:lnTo>
                    <a:lnTo>
                      <a:pt x="190" y="621"/>
                    </a:lnTo>
                    <a:lnTo>
                      <a:pt x="187" y="623"/>
                    </a:lnTo>
                    <a:lnTo>
                      <a:pt x="184" y="626"/>
                    </a:lnTo>
                    <a:lnTo>
                      <a:pt x="182" y="631"/>
                    </a:lnTo>
                    <a:lnTo>
                      <a:pt x="179" y="637"/>
                    </a:lnTo>
                    <a:lnTo>
                      <a:pt x="177" y="642"/>
                    </a:lnTo>
                    <a:lnTo>
                      <a:pt x="173" y="648"/>
                    </a:lnTo>
                    <a:lnTo>
                      <a:pt x="169" y="653"/>
                    </a:lnTo>
                    <a:lnTo>
                      <a:pt x="163" y="656"/>
                    </a:lnTo>
                    <a:lnTo>
                      <a:pt x="158" y="656"/>
                    </a:lnTo>
                    <a:lnTo>
                      <a:pt x="154" y="653"/>
                    </a:lnTo>
                    <a:lnTo>
                      <a:pt x="150" y="645"/>
                    </a:lnTo>
                    <a:lnTo>
                      <a:pt x="144" y="636"/>
                    </a:lnTo>
                    <a:lnTo>
                      <a:pt x="141" y="626"/>
                    </a:lnTo>
                    <a:lnTo>
                      <a:pt x="140" y="622"/>
                    </a:lnTo>
                    <a:lnTo>
                      <a:pt x="140" y="620"/>
                    </a:lnTo>
                    <a:lnTo>
                      <a:pt x="139" y="618"/>
                    </a:lnTo>
                    <a:lnTo>
                      <a:pt x="138" y="616"/>
                    </a:lnTo>
                    <a:lnTo>
                      <a:pt x="136" y="614"/>
                    </a:lnTo>
                    <a:lnTo>
                      <a:pt x="133" y="611"/>
                    </a:lnTo>
                    <a:lnTo>
                      <a:pt x="132" y="608"/>
                    </a:lnTo>
                    <a:lnTo>
                      <a:pt x="131" y="605"/>
                    </a:lnTo>
                    <a:lnTo>
                      <a:pt x="131" y="601"/>
                    </a:lnTo>
                    <a:lnTo>
                      <a:pt x="131" y="598"/>
                    </a:lnTo>
                    <a:lnTo>
                      <a:pt x="129" y="595"/>
                    </a:lnTo>
                    <a:lnTo>
                      <a:pt x="127" y="594"/>
                    </a:lnTo>
                    <a:lnTo>
                      <a:pt x="126" y="594"/>
                    </a:lnTo>
                    <a:lnTo>
                      <a:pt x="124" y="594"/>
                    </a:lnTo>
                    <a:lnTo>
                      <a:pt x="120" y="594"/>
                    </a:lnTo>
                    <a:lnTo>
                      <a:pt x="118" y="593"/>
                    </a:lnTo>
                    <a:lnTo>
                      <a:pt x="117" y="592"/>
                    </a:lnTo>
                    <a:lnTo>
                      <a:pt x="111" y="587"/>
                    </a:lnTo>
                    <a:lnTo>
                      <a:pt x="107" y="582"/>
                    </a:lnTo>
                    <a:lnTo>
                      <a:pt x="104" y="576"/>
                    </a:lnTo>
                    <a:lnTo>
                      <a:pt x="99" y="572"/>
                    </a:lnTo>
                    <a:lnTo>
                      <a:pt x="91" y="571"/>
                    </a:lnTo>
                    <a:lnTo>
                      <a:pt x="89" y="571"/>
                    </a:lnTo>
                    <a:lnTo>
                      <a:pt x="88" y="571"/>
                    </a:lnTo>
                    <a:lnTo>
                      <a:pt x="84" y="571"/>
                    </a:lnTo>
                    <a:lnTo>
                      <a:pt x="82" y="571"/>
                    </a:lnTo>
                    <a:lnTo>
                      <a:pt x="80" y="570"/>
                    </a:lnTo>
                    <a:lnTo>
                      <a:pt x="79" y="569"/>
                    </a:lnTo>
                    <a:lnTo>
                      <a:pt x="79" y="568"/>
                    </a:lnTo>
                    <a:lnTo>
                      <a:pt x="79" y="565"/>
                    </a:lnTo>
                    <a:lnTo>
                      <a:pt x="79" y="564"/>
                    </a:lnTo>
                    <a:lnTo>
                      <a:pt x="77" y="564"/>
                    </a:lnTo>
                    <a:lnTo>
                      <a:pt x="77" y="563"/>
                    </a:lnTo>
                    <a:lnTo>
                      <a:pt x="75" y="563"/>
                    </a:lnTo>
                    <a:lnTo>
                      <a:pt x="73" y="564"/>
                    </a:lnTo>
                    <a:lnTo>
                      <a:pt x="72" y="565"/>
                    </a:lnTo>
                    <a:lnTo>
                      <a:pt x="70" y="568"/>
                    </a:lnTo>
                    <a:lnTo>
                      <a:pt x="69" y="569"/>
                    </a:lnTo>
                    <a:lnTo>
                      <a:pt x="67" y="571"/>
                    </a:lnTo>
                    <a:lnTo>
                      <a:pt x="65" y="572"/>
                    </a:lnTo>
                    <a:lnTo>
                      <a:pt x="62" y="572"/>
                    </a:lnTo>
                    <a:lnTo>
                      <a:pt x="60" y="572"/>
                    </a:lnTo>
                    <a:lnTo>
                      <a:pt x="57" y="572"/>
                    </a:lnTo>
                    <a:lnTo>
                      <a:pt x="54" y="572"/>
                    </a:lnTo>
                    <a:lnTo>
                      <a:pt x="50" y="572"/>
                    </a:lnTo>
                    <a:lnTo>
                      <a:pt x="46" y="573"/>
                    </a:lnTo>
                    <a:lnTo>
                      <a:pt x="43" y="575"/>
                    </a:lnTo>
                    <a:lnTo>
                      <a:pt x="40" y="575"/>
                    </a:lnTo>
                    <a:lnTo>
                      <a:pt x="37" y="575"/>
                    </a:lnTo>
                    <a:lnTo>
                      <a:pt x="35" y="573"/>
                    </a:lnTo>
                    <a:lnTo>
                      <a:pt x="33" y="572"/>
                    </a:lnTo>
                    <a:lnTo>
                      <a:pt x="31" y="570"/>
                    </a:lnTo>
                    <a:lnTo>
                      <a:pt x="28" y="569"/>
                    </a:lnTo>
                    <a:lnTo>
                      <a:pt x="25" y="568"/>
                    </a:lnTo>
                    <a:lnTo>
                      <a:pt x="23" y="568"/>
                    </a:lnTo>
                    <a:lnTo>
                      <a:pt x="22" y="569"/>
                    </a:lnTo>
                    <a:lnTo>
                      <a:pt x="19" y="571"/>
                    </a:lnTo>
                    <a:lnTo>
                      <a:pt x="18" y="573"/>
                    </a:lnTo>
                    <a:lnTo>
                      <a:pt x="17" y="576"/>
                    </a:lnTo>
                    <a:lnTo>
                      <a:pt x="16" y="577"/>
                    </a:lnTo>
                    <a:lnTo>
                      <a:pt x="14" y="566"/>
                    </a:lnTo>
                    <a:lnTo>
                      <a:pt x="15" y="557"/>
                    </a:lnTo>
                    <a:lnTo>
                      <a:pt x="17" y="548"/>
                    </a:lnTo>
                    <a:lnTo>
                      <a:pt x="22" y="537"/>
                    </a:lnTo>
                    <a:lnTo>
                      <a:pt x="26" y="524"/>
                    </a:lnTo>
                    <a:lnTo>
                      <a:pt x="26" y="510"/>
                    </a:lnTo>
                    <a:lnTo>
                      <a:pt x="28" y="495"/>
                    </a:lnTo>
                    <a:lnTo>
                      <a:pt x="29" y="478"/>
                    </a:lnTo>
                    <a:lnTo>
                      <a:pt x="26" y="462"/>
                    </a:lnTo>
                    <a:lnTo>
                      <a:pt x="22" y="446"/>
                    </a:lnTo>
                    <a:lnTo>
                      <a:pt x="19" y="440"/>
                    </a:lnTo>
                    <a:lnTo>
                      <a:pt x="15" y="434"/>
                    </a:lnTo>
                    <a:lnTo>
                      <a:pt x="13" y="427"/>
                    </a:lnTo>
                    <a:lnTo>
                      <a:pt x="14" y="421"/>
                    </a:lnTo>
                    <a:lnTo>
                      <a:pt x="15" y="420"/>
                    </a:lnTo>
                    <a:lnTo>
                      <a:pt x="16" y="419"/>
                    </a:lnTo>
                    <a:lnTo>
                      <a:pt x="17" y="417"/>
                    </a:lnTo>
                    <a:lnTo>
                      <a:pt x="19" y="414"/>
                    </a:lnTo>
                    <a:lnTo>
                      <a:pt x="21" y="413"/>
                    </a:lnTo>
                    <a:lnTo>
                      <a:pt x="21" y="411"/>
                    </a:lnTo>
                    <a:lnTo>
                      <a:pt x="19" y="411"/>
                    </a:lnTo>
                    <a:lnTo>
                      <a:pt x="18" y="411"/>
                    </a:lnTo>
                    <a:lnTo>
                      <a:pt x="16" y="412"/>
                    </a:lnTo>
                    <a:lnTo>
                      <a:pt x="15" y="412"/>
                    </a:lnTo>
                    <a:lnTo>
                      <a:pt x="13" y="413"/>
                    </a:lnTo>
                    <a:lnTo>
                      <a:pt x="11" y="413"/>
                    </a:lnTo>
                    <a:lnTo>
                      <a:pt x="10" y="412"/>
                    </a:lnTo>
                    <a:lnTo>
                      <a:pt x="10" y="411"/>
                    </a:lnTo>
                    <a:lnTo>
                      <a:pt x="10" y="407"/>
                    </a:lnTo>
                    <a:lnTo>
                      <a:pt x="11" y="405"/>
                    </a:lnTo>
                    <a:lnTo>
                      <a:pt x="13" y="403"/>
                    </a:lnTo>
                    <a:lnTo>
                      <a:pt x="14" y="399"/>
                    </a:lnTo>
                    <a:lnTo>
                      <a:pt x="14" y="398"/>
                    </a:lnTo>
                    <a:lnTo>
                      <a:pt x="17" y="389"/>
                    </a:lnTo>
                    <a:lnTo>
                      <a:pt x="19" y="378"/>
                    </a:lnTo>
                    <a:lnTo>
                      <a:pt x="19" y="369"/>
                    </a:lnTo>
                    <a:lnTo>
                      <a:pt x="18" y="365"/>
                    </a:lnTo>
                    <a:lnTo>
                      <a:pt x="17" y="358"/>
                    </a:lnTo>
                    <a:lnTo>
                      <a:pt x="15" y="351"/>
                    </a:lnTo>
                    <a:lnTo>
                      <a:pt x="11" y="346"/>
                    </a:lnTo>
                    <a:lnTo>
                      <a:pt x="7" y="345"/>
                    </a:lnTo>
                    <a:lnTo>
                      <a:pt x="2" y="345"/>
                    </a:lnTo>
                    <a:lnTo>
                      <a:pt x="0" y="341"/>
                    </a:lnTo>
                    <a:lnTo>
                      <a:pt x="0" y="334"/>
                    </a:lnTo>
                    <a:lnTo>
                      <a:pt x="0" y="326"/>
                    </a:lnTo>
                    <a:lnTo>
                      <a:pt x="1" y="320"/>
                    </a:lnTo>
                    <a:lnTo>
                      <a:pt x="2" y="316"/>
                    </a:lnTo>
                    <a:lnTo>
                      <a:pt x="7" y="308"/>
                    </a:lnTo>
                    <a:lnTo>
                      <a:pt x="11" y="303"/>
                    </a:lnTo>
                    <a:lnTo>
                      <a:pt x="18" y="302"/>
                    </a:lnTo>
                    <a:lnTo>
                      <a:pt x="29" y="301"/>
                    </a:lnTo>
                    <a:lnTo>
                      <a:pt x="136" y="301"/>
                    </a:lnTo>
                    <a:lnTo>
                      <a:pt x="140" y="300"/>
                    </a:lnTo>
                    <a:lnTo>
                      <a:pt x="142" y="295"/>
                    </a:lnTo>
                    <a:lnTo>
                      <a:pt x="142" y="288"/>
                    </a:lnTo>
                    <a:lnTo>
                      <a:pt x="141" y="281"/>
                    </a:lnTo>
                    <a:lnTo>
                      <a:pt x="141" y="275"/>
                    </a:lnTo>
                    <a:lnTo>
                      <a:pt x="140" y="265"/>
                    </a:lnTo>
                    <a:lnTo>
                      <a:pt x="140" y="253"/>
                    </a:lnTo>
                    <a:lnTo>
                      <a:pt x="140" y="240"/>
                    </a:lnTo>
                    <a:lnTo>
                      <a:pt x="141" y="229"/>
                    </a:lnTo>
                    <a:lnTo>
                      <a:pt x="146" y="220"/>
                    </a:lnTo>
                    <a:lnTo>
                      <a:pt x="153" y="211"/>
                    </a:lnTo>
                    <a:lnTo>
                      <a:pt x="163" y="207"/>
                    </a:lnTo>
                    <a:lnTo>
                      <a:pt x="172" y="203"/>
                    </a:lnTo>
                    <a:lnTo>
                      <a:pt x="177" y="196"/>
                    </a:lnTo>
                    <a:lnTo>
                      <a:pt x="179" y="187"/>
                    </a:lnTo>
                    <a:lnTo>
                      <a:pt x="180" y="177"/>
                    </a:lnTo>
                    <a:lnTo>
                      <a:pt x="180" y="166"/>
                    </a:lnTo>
                    <a:lnTo>
                      <a:pt x="180" y="157"/>
                    </a:lnTo>
                    <a:lnTo>
                      <a:pt x="183" y="76"/>
                    </a:lnTo>
                    <a:lnTo>
                      <a:pt x="183" y="73"/>
                    </a:lnTo>
                    <a:lnTo>
                      <a:pt x="183" y="71"/>
                    </a:lnTo>
                    <a:lnTo>
                      <a:pt x="183" y="70"/>
                    </a:lnTo>
                    <a:lnTo>
                      <a:pt x="184" y="70"/>
                    </a:lnTo>
                    <a:lnTo>
                      <a:pt x="186" y="69"/>
                    </a:lnTo>
                    <a:lnTo>
                      <a:pt x="309" y="69"/>
                    </a:lnTo>
                    <a:lnTo>
                      <a:pt x="310" y="69"/>
                    </a:lnTo>
                    <a:lnTo>
                      <a:pt x="310" y="67"/>
                    </a:lnTo>
                    <a:lnTo>
                      <a:pt x="311" y="65"/>
                    </a:lnTo>
                    <a:lnTo>
                      <a:pt x="310" y="63"/>
                    </a:lnTo>
                    <a:lnTo>
                      <a:pt x="310" y="61"/>
                    </a:lnTo>
                    <a:lnTo>
                      <a:pt x="310" y="59"/>
                    </a:lnTo>
                    <a:lnTo>
                      <a:pt x="3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1" name="Freeform 1653"/>
              <p:cNvSpPr>
                <a:spLocks/>
              </p:cNvSpPr>
              <p:nvPr/>
            </p:nvSpPr>
            <p:spPr bwMode="auto">
              <a:xfrm>
                <a:off x="3878263" y="2840038"/>
                <a:ext cx="233363" cy="225425"/>
              </a:xfrm>
              <a:custGeom>
                <a:avLst/>
                <a:gdLst>
                  <a:gd name="T0" fmla="*/ 210 w 295"/>
                  <a:gd name="T1" fmla="*/ 8 h 284"/>
                  <a:gd name="T2" fmla="*/ 217 w 295"/>
                  <a:gd name="T3" fmla="*/ 50 h 284"/>
                  <a:gd name="T4" fmla="*/ 240 w 295"/>
                  <a:gd name="T5" fmla="*/ 72 h 284"/>
                  <a:gd name="T6" fmla="*/ 236 w 295"/>
                  <a:gd name="T7" fmla="*/ 90 h 284"/>
                  <a:gd name="T8" fmla="*/ 248 w 295"/>
                  <a:gd name="T9" fmla="*/ 106 h 284"/>
                  <a:gd name="T10" fmla="*/ 282 w 295"/>
                  <a:gd name="T11" fmla="*/ 123 h 284"/>
                  <a:gd name="T12" fmla="*/ 291 w 295"/>
                  <a:gd name="T13" fmla="*/ 128 h 284"/>
                  <a:gd name="T14" fmla="*/ 290 w 295"/>
                  <a:gd name="T15" fmla="*/ 133 h 284"/>
                  <a:gd name="T16" fmla="*/ 288 w 295"/>
                  <a:gd name="T17" fmla="*/ 143 h 284"/>
                  <a:gd name="T18" fmla="*/ 295 w 295"/>
                  <a:gd name="T19" fmla="*/ 152 h 284"/>
                  <a:gd name="T20" fmla="*/ 288 w 295"/>
                  <a:gd name="T21" fmla="*/ 159 h 284"/>
                  <a:gd name="T22" fmla="*/ 269 w 295"/>
                  <a:gd name="T23" fmla="*/ 166 h 284"/>
                  <a:gd name="T24" fmla="*/ 259 w 295"/>
                  <a:gd name="T25" fmla="*/ 179 h 284"/>
                  <a:gd name="T26" fmla="*/ 250 w 295"/>
                  <a:gd name="T27" fmla="*/ 190 h 284"/>
                  <a:gd name="T28" fmla="*/ 247 w 295"/>
                  <a:gd name="T29" fmla="*/ 206 h 284"/>
                  <a:gd name="T30" fmla="*/ 239 w 295"/>
                  <a:gd name="T31" fmla="*/ 204 h 284"/>
                  <a:gd name="T32" fmla="*/ 228 w 295"/>
                  <a:gd name="T33" fmla="*/ 206 h 284"/>
                  <a:gd name="T34" fmla="*/ 210 w 295"/>
                  <a:gd name="T35" fmla="*/ 203 h 284"/>
                  <a:gd name="T36" fmla="*/ 191 w 295"/>
                  <a:gd name="T37" fmla="*/ 198 h 284"/>
                  <a:gd name="T38" fmla="*/ 174 w 295"/>
                  <a:gd name="T39" fmla="*/ 206 h 284"/>
                  <a:gd name="T40" fmla="*/ 130 w 295"/>
                  <a:gd name="T41" fmla="*/ 208 h 284"/>
                  <a:gd name="T42" fmla="*/ 98 w 295"/>
                  <a:gd name="T43" fmla="*/ 217 h 284"/>
                  <a:gd name="T44" fmla="*/ 96 w 295"/>
                  <a:gd name="T45" fmla="*/ 232 h 284"/>
                  <a:gd name="T46" fmla="*/ 100 w 295"/>
                  <a:gd name="T47" fmla="*/ 245 h 284"/>
                  <a:gd name="T48" fmla="*/ 106 w 295"/>
                  <a:gd name="T49" fmla="*/ 267 h 284"/>
                  <a:gd name="T50" fmla="*/ 99 w 295"/>
                  <a:gd name="T51" fmla="*/ 282 h 284"/>
                  <a:gd name="T52" fmla="*/ 85 w 295"/>
                  <a:gd name="T53" fmla="*/ 270 h 284"/>
                  <a:gd name="T54" fmla="*/ 76 w 295"/>
                  <a:gd name="T55" fmla="*/ 274 h 284"/>
                  <a:gd name="T56" fmla="*/ 26 w 295"/>
                  <a:gd name="T57" fmla="*/ 276 h 284"/>
                  <a:gd name="T58" fmla="*/ 12 w 295"/>
                  <a:gd name="T59" fmla="*/ 256 h 284"/>
                  <a:gd name="T60" fmla="*/ 0 w 295"/>
                  <a:gd name="T61" fmla="*/ 244 h 284"/>
                  <a:gd name="T62" fmla="*/ 11 w 295"/>
                  <a:gd name="T63" fmla="*/ 197 h 284"/>
                  <a:gd name="T64" fmla="*/ 19 w 295"/>
                  <a:gd name="T65" fmla="*/ 184 h 284"/>
                  <a:gd name="T66" fmla="*/ 15 w 295"/>
                  <a:gd name="T67" fmla="*/ 175 h 284"/>
                  <a:gd name="T68" fmla="*/ 9 w 295"/>
                  <a:gd name="T69" fmla="*/ 172 h 284"/>
                  <a:gd name="T70" fmla="*/ 15 w 295"/>
                  <a:gd name="T71" fmla="*/ 165 h 284"/>
                  <a:gd name="T72" fmla="*/ 27 w 295"/>
                  <a:gd name="T73" fmla="*/ 157 h 284"/>
                  <a:gd name="T74" fmla="*/ 59 w 295"/>
                  <a:gd name="T75" fmla="*/ 125 h 284"/>
                  <a:gd name="T76" fmla="*/ 55 w 295"/>
                  <a:gd name="T77" fmla="*/ 116 h 284"/>
                  <a:gd name="T78" fmla="*/ 61 w 295"/>
                  <a:gd name="T79" fmla="*/ 110 h 284"/>
                  <a:gd name="T80" fmla="*/ 70 w 295"/>
                  <a:gd name="T81" fmla="*/ 99 h 284"/>
                  <a:gd name="T82" fmla="*/ 76 w 295"/>
                  <a:gd name="T83" fmla="*/ 71 h 284"/>
                  <a:gd name="T84" fmla="*/ 111 w 295"/>
                  <a:gd name="T85" fmla="*/ 65 h 284"/>
                  <a:gd name="T86" fmla="*/ 130 w 295"/>
                  <a:gd name="T87" fmla="*/ 52 h 284"/>
                  <a:gd name="T88" fmla="*/ 125 w 295"/>
                  <a:gd name="T89" fmla="*/ 45 h 284"/>
                  <a:gd name="T90" fmla="*/ 142 w 295"/>
                  <a:gd name="T91" fmla="*/ 34 h 284"/>
                  <a:gd name="T92" fmla="*/ 172 w 295"/>
                  <a:gd name="T93" fmla="*/ 13 h 284"/>
                  <a:gd name="T94" fmla="*/ 180 w 295"/>
                  <a:gd name="T95" fmla="*/ 6 h 284"/>
                  <a:gd name="T96" fmla="*/ 189 w 295"/>
                  <a:gd name="T97" fmla="*/ 0 h 2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95"/>
                  <a:gd name="T148" fmla="*/ 0 h 284"/>
                  <a:gd name="T149" fmla="*/ 295 w 295"/>
                  <a:gd name="T150" fmla="*/ 284 h 28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95" h="284">
                    <a:moveTo>
                      <a:pt x="189" y="0"/>
                    </a:moveTo>
                    <a:lnTo>
                      <a:pt x="196" y="1"/>
                    </a:lnTo>
                    <a:lnTo>
                      <a:pt x="203" y="5"/>
                    </a:lnTo>
                    <a:lnTo>
                      <a:pt x="210" y="8"/>
                    </a:lnTo>
                    <a:lnTo>
                      <a:pt x="215" y="9"/>
                    </a:lnTo>
                    <a:lnTo>
                      <a:pt x="214" y="23"/>
                    </a:lnTo>
                    <a:lnTo>
                      <a:pt x="214" y="36"/>
                    </a:lnTo>
                    <a:lnTo>
                      <a:pt x="217" y="50"/>
                    </a:lnTo>
                    <a:lnTo>
                      <a:pt x="223" y="61"/>
                    </a:lnTo>
                    <a:lnTo>
                      <a:pt x="229" y="66"/>
                    </a:lnTo>
                    <a:lnTo>
                      <a:pt x="235" y="70"/>
                    </a:lnTo>
                    <a:lnTo>
                      <a:pt x="240" y="72"/>
                    </a:lnTo>
                    <a:lnTo>
                      <a:pt x="244" y="75"/>
                    </a:lnTo>
                    <a:lnTo>
                      <a:pt x="244" y="80"/>
                    </a:lnTo>
                    <a:lnTo>
                      <a:pt x="239" y="86"/>
                    </a:lnTo>
                    <a:lnTo>
                      <a:pt x="236" y="90"/>
                    </a:lnTo>
                    <a:lnTo>
                      <a:pt x="236" y="94"/>
                    </a:lnTo>
                    <a:lnTo>
                      <a:pt x="238" y="97"/>
                    </a:lnTo>
                    <a:lnTo>
                      <a:pt x="243" y="102"/>
                    </a:lnTo>
                    <a:lnTo>
                      <a:pt x="248" y="106"/>
                    </a:lnTo>
                    <a:lnTo>
                      <a:pt x="258" y="114"/>
                    </a:lnTo>
                    <a:lnTo>
                      <a:pt x="269" y="121"/>
                    </a:lnTo>
                    <a:lnTo>
                      <a:pt x="281" y="123"/>
                    </a:lnTo>
                    <a:lnTo>
                      <a:pt x="282" y="123"/>
                    </a:lnTo>
                    <a:lnTo>
                      <a:pt x="284" y="124"/>
                    </a:lnTo>
                    <a:lnTo>
                      <a:pt x="287" y="125"/>
                    </a:lnTo>
                    <a:lnTo>
                      <a:pt x="289" y="126"/>
                    </a:lnTo>
                    <a:lnTo>
                      <a:pt x="291" y="128"/>
                    </a:lnTo>
                    <a:lnTo>
                      <a:pt x="292" y="130"/>
                    </a:lnTo>
                    <a:lnTo>
                      <a:pt x="294" y="130"/>
                    </a:lnTo>
                    <a:lnTo>
                      <a:pt x="294" y="131"/>
                    </a:lnTo>
                    <a:lnTo>
                      <a:pt x="290" y="133"/>
                    </a:lnTo>
                    <a:lnTo>
                      <a:pt x="288" y="135"/>
                    </a:lnTo>
                    <a:lnTo>
                      <a:pt x="287" y="137"/>
                    </a:lnTo>
                    <a:lnTo>
                      <a:pt x="287" y="139"/>
                    </a:lnTo>
                    <a:lnTo>
                      <a:pt x="288" y="143"/>
                    </a:lnTo>
                    <a:lnTo>
                      <a:pt x="290" y="146"/>
                    </a:lnTo>
                    <a:lnTo>
                      <a:pt x="292" y="148"/>
                    </a:lnTo>
                    <a:lnTo>
                      <a:pt x="294" y="150"/>
                    </a:lnTo>
                    <a:lnTo>
                      <a:pt x="295" y="152"/>
                    </a:lnTo>
                    <a:lnTo>
                      <a:pt x="295" y="153"/>
                    </a:lnTo>
                    <a:lnTo>
                      <a:pt x="295" y="154"/>
                    </a:lnTo>
                    <a:lnTo>
                      <a:pt x="292" y="157"/>
                    </a:lnTo>
                    <a:lnTo>
                      <a:pt x="288" y="159"/>
                    </a:lnTo>
                    <a:lnTo>
                      <a:pt x="283" y="161"/>
                    </a:lnTo>
                    <a:lnTo>
                      <a:pt x="277" y="162"/>
                    </a:lnTo>
                    <a:lnTo>
                      <a:pt x="273" y="164"/>
                    </a:lnTo>
                    <a:lnTo>
                      <a:pt x="269" y="166"/>
                    </a:lnTo>
                    <a:lnTo>
                      <a:pt x="266" y="168"/>
                    </a:lnTo>
                    <a:lnTo>
                      <a:pt x="264" y="172"/>
                    </a:lnTo>
                    <a:lnTo>
                      <a:pt x="261" y="175"/>
                    </a:lnTo>
                    <a:lnTo>
                      <a:pt x="259" y="179"/>
                    </a:lnTo>
                    <a:lnTo>
                      <a:pt x="258" y="182"/>
                    </a:lnTo>
                    <a:lnTo>
                      <a:pt x="254" y="184"/>
                    </a:lnTo>
                    <a:lnTo>
                      <a:pt x="252" y="187"/>
                    </a:lnTo>
                    <a:lnTo>
                      <a:pt x="250" y="190"/>
                    </a:lnTo>
                    <a:lnTo>
                      <a:pt x="248" y="193"/>
                    </a:lnTo>
                    <a:lnTo>
                      <a:pt x="248" y="202"/>
                    </a:lnTo>
                    <a:lnTo>
                      <a:pt x="248" y="210"/>
                    </a:lnTo>
                    <a:lnTo>
                      <a:pt x="247" y="206"/>
                    </a:lnTo>
                    <a:lnTo>
                      <a:pt x="246" y="204"/>
                    </a:lnTo>
                    <a:lnTo>
                      <a:pt x="244" y="203"/>
                    </a:lnTo>
                    <a:lnTo>
                      <a:pt x="242" y="203"/>
                    </a:lnTo>
                    <a:lnTo>
                      <a:pt x="239" y="204"/>
                    </a:lnTo>
                    <a:lnTo>
                      <a:pt x="236" y="205"/>
                    </a:lnTo>
                    <a:lnTo>
                      <a:pt x="233" y="206"/>
                    </a:lnTo>
                    <a:lnTo>
                      <a:pt x="230" y="206"/>
                    </a:lnTo>
                    <a:lnTo>
                      <a:pt x="228" y="206"/>
                    </a:lnTo>
                    <a:lnTo>
                      <a:pt x="224" y="205"/>
                    </a:lnTo>
                    <a:lnTo>
                      <a:pt x="222" y="204"/>
                    </a:lnTo>
                    <a:lnTo>
                      <a:pt x="218" y="204"/>
                    </a:lnTo>
                    <a:lnTo>
                      <a:pt x="210" y="203"/>
                    </a:lnTo>
                    <a:lnTo>
                      <a:pt x="201" y="203"/>
                    </a:lnTo>
                    <a:lnTo>
                      <a:pt x="194" y="201"/>
                    </a:lnTo>
                    <a:lnTo>
                      <a:pt x="192" y="200"/>
                    </a:lnTo>
                    <a:lnTo>
                      <a:pt x="191" y="198"/>
                    </a:lnTo>
                    <a:lnTo>
                      <a:pt x="189" y="198"/>
                    </a:lnTo>
                    <a:lnTo>
                      <a:pt x="188" y="198"/>
                    </a:lnTo>
                    <a:lnTo>
                      <a:pt x="187" y="200"/>
                    </a:lnTo>
                    <a:lnTo>
                      <a:pt x="174" y="206"/>
                    </a:lnTo>
                    <a:lnTo>
                      <a:pt x="162" y="209"/>
                    </a:lnTo>
                    <a:lnTo>
                      <a:pt x="148" y="209"/>
                    </a:lnTo>
                    <a:lnTo>
                      <a:pt x="140" y="209"/>
                    </a:lnTo>
                    <a:lnTo>
                      <a:pt x="130" y="208"/>
                    </a:lnTo>
                    <a:lnTo>
                      <a:pt x="120" y="206"/>
                    </a:lnTo>
                    <a:lnTo>
                      <a:pt x="111" y="208"/>
                    </a:lnTo>
                    <a:lnTo>
                      <a:pt x="103" y="211"/>
                    </a:lnTo>
                    <a:lnTo>
                      <a:pt x="98" y="217"/>
                    </a:lnTo>
                    <a:lnTo>
                      <a:pt x="97" y="219"/>
                    </a:lnTo>
                    <a:lnTo>
                      <a:pt x="96" y="224"/>
                    </a:lnTo>
                    <a:lnTo>
                      <a:pt x="96" y="227"/>
                    </a:lnTo>
                    <a:lnTo>
                      <a:pt x="96" y="232"/>
                    </a:lnTo>
                    <a:lnTo>
                      <a:pt x="97" y="234"/>
                    </a:lnTo>
                    <a:lnTo>
                      <a:pt x="99" y="239"/>
                    </a:lnTo>
                    <a:lnTo>
                      <a:pt x="100" y="242"/>
                    </a:lnTo>
                    <a:lnTo>
                      <a:pt x="100" y="245"/>
                    </a:lnTo>
                    <a:lnTo>
                      <a:pt x="100" y="248"/>
                    </a:lnTo>
                    <a:lnTo>
                      <a:pt x="100" y="253"/>
                    </a:lnTo>
                    <a:lnTo>
                      <a:pt x="103" y="260"/>
                    </a:lnTo>
                    <a:lnTo>
                      <a:pt x="106" y="267"/>
                    </a:lnTo>
                    <a:lnTo>
                      <a:pt x="108" y="274"/>
                    </a:lnTo>
                    <a:lnTo>
                      <a:pt x="108" y="280"/>
                    </a:lnTo>
                    <a:lnTo>
                      <a:pt x="104" y="284"/>
                    </a:lnTo>
                    <a:lnTo>
                      <a:pt x="99" y="282"/>
                    </a:lnTo>
                    <a:lnTo>
                      <a:pt x="96" y="278"/>
                    </a:lnTo>
                    <a:lnTo>
                      <a:pt x="91" y="275"/>
                    </a:lnTo>
                    <a:lnTo>
                      <a:pt x="88" y="271"/>
                    </a:lnTo>
                    <a:lnTo>
                      <a:pt x="85" y="270"/>
                    </a:lnTo>
                    <a:lnTo>
                      <a:pt x="83" y="270"/>
                    </a:lnTo>
                    <a:lnTo>
                      <a:pt x="81" y="271"/>
                    </a:lnTo>
                    <a:lnTo>
                      <a:pt x="78" y="273"/>
                    </a:lnTo>
                    <a:lnTo>
                      <a:pt x="76" y="274"/>
                    </a:lnTo>
                    <a:lnTo>
                      <a:pt x="74" y="274"/>
                    </a:lnTo>
                    <a:lnTo>
                      <a:pt x="58" y="273"/>
                    </a:lnTo>
                    <a:lnTo>
                      <a:pt x="42" y="275"/>
                    </a:lnTo>
                    <a:lnTo>
                      <a:pt x="26" y="276"/>
                    </a:lnTo>
                    <a:lnTo>
                      <a:pt x="20" y="274"/>
                    </a:lnTo>
                    <a:lnTo>
                      <a:pt x="16" y="269"/>
                    </a:lnTo>
                    <a:lnTo>
                      <a:pt x="14" y="263"/>
                    </a:lnTo>
                    <a:lnTo>
                      <a:pt x="12" y="256"/>
                    </a:lnTo>
                    <a:lnTo>
                      <a:pt x="10" y="251"/>
                    </a:lnTo>
                    <a:lnTo>
                      <a:pt x="7" y="248"/>
                    </a:lnTo>
                    <a:lnTo>
                      <a:pt x="3" y="246"/>
                    </a:lnTo>
                    <a:lnTo>
                      <a:pt x="0" y="244"/>
                    </a:lnTo>
                    <a:lnTo>
                      <a:pt x="1" y="227"/>
                    </a:lnTo>
                    <a:lnTo>
                      <a:pt x="5" y="206"/>
                    </a:lnTo>
                    <a:lnTo>
                      <a:pt x="8" y="201"/>
                    </a:lnTo>
                    <a:lnTo>
                      <a:pt x="11" y="197"/>
                    </a:lnTo>
                    <a:lnTo>
                      <a:pt x="15" y="193"/>
                    </a:lnTo>
                    <a:lnTo>
                      <a:pt x="17" y="190"/>
                    </a:lnTo>
                    <a:lnTo>
                      <a:pt x="18" y="188"/>
                    </a:lnTo>
                    <a:lnTo>
                      <a:pt x="19" y="184"/>
                    </a:lnTo>
                    <a:lnTo>
                      <a:pt x="18" y="182"/>
                    </a:lnTo>
                    <a:lnTo>
                      <a:pt x="18" y="179"/>
                    </a:lnTo>
                    <a:lnTo>
                      <a:pt x="17" y="176"/>
                    </a:lnTo>
                    <a:lnTo>
                      <a:pt x="15" y="175"/>
                    </a:lnTo>
                    <a:lnTo>
                      <a:pt x="12" y="174"/>
                    </a:lnTo>
                    <a:lnTo>
                      <a:pt x="10" y="174"/>
                    </a:lnTo>
                    <a:lnTo>
                      <a:pt x="9" y="173"/>
                    </a:lnTo>
                    <a:lnTo>
                      <a:pt x="9" y="172"/>
                    </a:lnTo>
                    <a:lnTo>
                      <a:pt x="10" y="169"/>
                    </a:lnTo>
                    <a:lnTo>
                      <a:pt x="11" y="168"/>
                    </a:lnTo>
                    <a:lnTo>
                      <a:pt x="14" y="167"/>
                    </a:lnTo>
                    <a:lnTo>
                      <a:pt x="15" y="165"/>
                    </a:lnTo>
                    <a:lnTo>
                      <a:pt x="17" y="164"/>
                    </a:lnTo>
                    <a:lnTo>
                      <a:pt x="18" y="162"/>
                    </a:lnTo>
                    <a:lnTo>
                      <a:pt x="19" y="162"/>
                    </a:lnTo>
                    <a:lnTo>
                      <a:pt x="27" y="157"/>
                    </a:lnTo>
                    <a:lnTo>
                      <a:pt x="38" y="151"/>
                    </a:lnTo>
                    <a:lnTo>
                      <a:pt x="48" y="143"/>
                    </a:lnTo>
                    <a:lnTo>
                      <a:pt x="55" y="135"/>
                    </a:lnTo>
                    <a:lnTo>
                      <a:pt x="59" y="125"/>
                    </a:lnTo>
                    <a:lnTo>
                      <a:pt x="59" y="123"/>
                    </a:lnTo>
                    <a:lnTo>
                      <a:pt x="58" y="121"/>
                    </a:lnTo>
                    <a:lnTo>
                      <a:pt x="56" y="118"/>
                    </a:lnTo>
                    <a:lnTo>
                      <a:pt x="55" y="116"/>
                    </a:lnTo>
                    <a:lnTo>
                      <a:pt x="55" y="114"/>
                    </a:lnTo>
                    <a:lnTo>
                      <a:pt x="56" y="111"/>
                    </a:lnTo>
                    <a:lnTo>
                      <a:pt x="59" y="110"/>
                    </a:lnTo>
                    <a:lnTo>
                      <a:pt x="61" y="110"/>
                    </a:lnTo>
                    <a:lnTo>
                      <a:pt x="63" y="109"/>
                    </a:lnTo>
                    <a:lnTo>
                      <a:pt x="66" y="108"/>
                    </a:lnTo>
                    <a:lnTo>
                      <a:pt x="70" y="103"/>
                    </a:lnTo>
                    <a:lnTo>
                      <a:pt x="70" y="99"/>
                    </a:lnTo>
                    <a:lnTo>
                      <a:pt x="69" y="93"/>
                    </a:lnTo>
                    <a:lnTo>
                      <a:pt x="69" y="86"/>
                    </a:lnTo>
                    <a:lnTo>
                      <a:pt x="71" y="78"/>
                    </a:lnTo>
                    <a:lnTo>
                      <a:pt x="76" y="71"/>
                    </a:lnTo>
                    <a:lnTo>
                      <a:pt x="82" y="66"/>
                    </a:lnTo>
                    <a:lnTo>
                      <a:pt x="90" y="64"/>
                    </a:lnTo>
                    <a:lnTo>
                      <a:pt x="100" y="64"/>
                    </a:lnTo>
                    <a:lnTo>
                      <a:pt x="111" y="65"/>
                    </a:lnTo>
                    <a:lnTo>
                      <a:pt x="120" y="64"/>
                    </a:lnTo>
                    <a:lnTo>
                      <a:pt x="128" y="57"/>
                    </a:lnTo>
                    <a:lnTo>
                      <a:pt x="130" y="54"/>
                    </a:lnTo>
                    <a:lnTo>
                      <a:pt x="130" y="52"/>
                    </a:lnTo>
                    <a:lnTo>
                      <a:pt x="129" y="50"/>
                    </a:lnTo>
                    <a:lnTo>
                      <a:pt x="127" y="48"/>
                    </a:lnTo>
                    <a:lnTo>
                      <a:pt x="126" y="46"/>
                    </a:lnTo>
                    <a:lnTo>
                      <a:pt x="125" y="45"/>
                    </a:lnTo>
                    <a:lnTo>
                      <a:pt x="123" y="44"/>
                    </a:lnTo>
                    <a:lnTo>
                      <a:pt x="123" y="43"/>
                    </a:lnTo>
                    <a:lnTo>
                      <a:pt x="134" y="38"/>
                    </a:lnTo>
                    <a:lnTo>
                      <a:pt x="142" y="34"/>
                    </a:lnTo>
                    <a:lnTo>
                      <a:pt x="150" y="24"/>
                    </a:lnTo>
                    <a:lnTo>
                      <a:pt x="156" y="17"/>
                    </a:lnTo>
                    <a:lnTo>
                      <a:pt x="163" y="14"/>
                    </a:lnTo>
                    <a:lnTo>
                      <a:pt x="172" y="13"/>
                    </a:lnTo>
                    <a:lnTo>
                      <a:pt x="176" y="12"/>
                    </a:lnTo>
                    <a:lnTo>
                      <a:pt x="178" y="10"/>
                    </a:lnTo>
                    <a:lnTo>
                      <a:pt x="179" y="8"/>
                    </a:lnTo>
                    <a:lnTo>
                      <a:pt x="180" y="6"/>
                    </a:lnTo>
                    <a:lnTo>
                      <a:pt x="181" y="3"/>
                    </a:lnTo>
                    <a:lnTo>
                      <a:pt x="183" y="1"/>
                    </a:lnTo>
                    <a:lnTo>
                      <a:pt x="185" y="0"/>
                    </a:lnTo>
                    <a:lnTo>
                      <a:pt x="18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2" name="Freeform 1654"/>
              <p:cNvSpPr>
                <a:spLocks/>
              </p:cNvSpPr>
              <p:nvPr/>
            </p:nvSpPr>
            <p:spPr bwMode="auto">
              <a:xfrm>
                <a:off x="3663951" y="2420938"/>
                <a:ext cx="509588" cy="615950"/>
              </a:xfrm>
              <a:custGeom>
                <a:avLst/>
                <a:gdLst>
                  <a:gd name="T0" fmla="*/ 551 w 642"/>
                  <a:gd name="T1" fmla="*/ 227 h 776"/>
                  <a:gd name="T2" fmla="*/ 569 w 642"/>
                  <a:gd name="T3" fmla="*/ 238 h 776"/>
                  <a:gd name="T4" fmla="*/ 577 w 642"/>
                  <a:gd name="T5" fmla="*/ 247 h 776"/>
                  <a:gd name="T6" fmla="*/ 586 w 642"/>
                  <a:gd name="T7" fmla="*/ 256 h 776"/>
                  <a:gd name="T8" fmla="*/ 598 w 642"/>
                  <a:gd name="T9" fmla="*/ 268 h 776"/>
                  <a:gd name="T10" fmla="*/ 609 w 642"/>
                  <a:gd name="T11" fmla="*/ 277 h 776"/>
                  <a:gd name="T12" fmla="*/ 602 w 642"/>
                  <a:gd name="T13" fmla="*/ 301 h 776"/>
                  <a:gd name="T14" fmla="*/ 621 w 642"/>
                  <a:gd name="T15" fmla="*/ 316 h 776"/>
                  <a:gd name="T16" fmla="*/ 642 w 642"/>
                  <a:gd name="T17" fmla="*/ 396 h 776"/>
                  <a:gd name="T18" fmla="*/ 633 w 642"/>
                  <a:gd name="T19" fmla="*/ 444 h 776"/>
                  <a:gd name="T20" fmla="*/ 627 w 642"/>
                  <a:gd name="T21" fmla="*/ 475 h 776"/>
                  <a:gd name="T22" fmla="*/ 580 w 642"/>
                  <a:gd name="T23" fmla="*/ 502 h 776"/>
                  <a:gd name="T24" fmla="*/ 531 w 642"/>
                  <a:gd name="T25" fmla="*/ 514 h 776"/>
                  <a:gd name="T26" fmla="*/ 506 w 642"/>
                  <a:gd name="T27" fmla="*/ 528 h 776"/>
                  <a:gd name="T28" fmla="*/ 494 w 642"/>
                  <a:gd name="T29" fmla="*/ 536 h 776"/>
                  <a:gd name="T30" fmla="*/ 463 w 642"/>
                  <a:gd name="T31" fmla="*/ 528 h 776"/>
                  <a:gd name="T32" fmla="*/ 448 w 642"/>
                  <a:gd name="T33" fmla="*/ 537 h 776"/>
                  <a:gd name="T34" fmla="*/ 420 w 642"/>
                  <a:gd name="T35" fmla="*/ 552 h 776"/>
                  <a:gd name="T36" fmla="*/ 395 w 642"/>
                  <a:gd name="T37" fmla="*/ 574 h 776"/>
                  <a:gd name="T38" fmla="*/ 399 w 642"/>
                  <a:gd name="T39" fmla="*/ 582 h 776"/>
                  <a:gd name="T40" fmla="*/ 366 w 642"/>
                  <a:gd name="T41" fmla="*/ 593 h 776"/>
                  <a:gd name="T42" fmla="*/ 339 w 642"/>
                  <a:gd name="T43" fmla="*/ 618 h 776"/>
                  <a:gd name="T44" fmla="*/ 338 w 642"/>
                  <a:gd name="T45" fmla="*/ 634 h 776"/>
                  <a:gd name="T46" fmla="*/ 325 w 642"/>
                  <a:gd name="T47" fmla="*/ 642 h 776"/>
                  <a:gd name="T48" fmla="*/ 311 w 642"/>
                  <a:gd name="T49" fmla="*/ 675 h 776"/>
                  <a:gd name="T50" fmla="*/ 280 w 642"/>
                  <a:gd name="T51" fmla="*/ 702 h 776"/>
                  <a:gd name="T52" fmla="*/ 288 w 642"/>
                  <a:gd name="T53" fmla="*/ 710 h 776"/>
                  <a:gd name="T54" fmla="*/ 279 w 642"/>
                  <a:gd name="T55" fmla="*/ 726 h 776"/>
                  <a:gd name="T56" fmla="*/ 256 w 642"/>
                  <a:gd name="T57" fmla="*/ 765 h 776"/>
                  <a:gd name="T58" fmla="*/ 228 w 642"/>
                  <a:gd name="T59" fmla="*/ 765 h 776"/>
                  <a:gd name="T60" fmla="*/ 213 w 642"/>
                  <a:gd name="T61" fmla="*/ 764 h 776"/>
                  <a:gd name="T62" fmla="*/ 187 w 642"/>
                  <a:gd name="T63" fmla="*/ 768 h 776"/>
                  <a:gd name="T64" fmla="*/ 168 w 642"/>
                  <a:gd name="T65" fmla="*/ 773 h 776"/>
                  <a:gd name="T66" fmla="*/ 153 w 642"/>
                  <a:gd name="T67" fmla="*/ 752 h 776"/>
                  <a:gd name="T68" fmla="*/ 140 w 642"/>
                  <a:gd name="T69" fmla="*/ 726 h 776"/>
                  <a:gd name="T70" fmla="*/ 138 w 642"/>
                  <a:gd name="T71" fmla="*/ 704 h 776"/>
                  <a:gd name="T72" fmla="*/ 131 w 642"/>
                  <a:gd name="T73" fmla="*/ 689 h 776"/>
                  <a:gd name="T74" fmla="*/ 125 w 642"/>
                  <a:gd name="T75" fmla="*/ 671 h 776"/>
                  <a:gd name="T76" fmla="*/ 103 w 642"/>
                  <a:gd name="T77" fmla="*/ 668 h 776"/>
                  <a:gd name="T78" fmla="*/ 90 w 642"/>
                  <a:gd name="T79" fmla="*/ 678 h 776"/>
                  <a:gd name="T80" fmla="*/ 76 w 642"/>
                  <a:gd name="T81" fmla="*/ 679 h 776"/>
                  <a:gd name="T82" fmla="*/ 65 w 642"/>
                  <a:gd name="T83" fmla="*/ 675 h 776"/>
                  <a:gd name="T84" fmla="*/ 53 w 642"/>
                  <a:gd name="T85" fmla="*/ 673 h 776"/>
                  <a:gd name="T86" fmla="*/ 44 w 642"/>
                  <a:gd name="T87" fmla="*/ 671 h 776"/>
                  <a:gd name="T88" fmla="*/ 30 w 642"/>
                  <a:gd name="T89" fmla="*/ 672 h 776"/>
                  <a:gd name="T90" fmla="*/ 28 w 642"/>
                  <a:gd name="T91" fmla="*/ 610 h 776"/>
                  <a:gd name="T92" fmla="*/ 12 w 642"/>
                  <a:gd name="T93" fmla="*/ 601 h 776"/>
                  <a:gd name="T94" fmla="*/ 5 w 642"/>
                  <a:gd name="T95" fmla="*/ 567 h 776"/>
                  <a:gd name="T96" fmla="*/ 0 w 642"/>
                  <a:gd name="T97" fmla="*/ 534 h 776"/>
                  <a:gd name="T98" fmla="*/ 7 w 642"/>
                  <a:gd name="T99" fmla="*/ 524 h 776"/>
                  <a:gd name="T100" fmla="*/ 20 w 642"/>
                  <a:gd name="T101" fmla="*/ 499 h 776"/>
                  <a:gd name="T102" fmla="*/ 31 w 642"/>
                  <a:gd name="T103" fmla="*/ 489 h 776"/>
                  <a:gd name="T104" fmla="*/ 56 w 642"/>
                  <a:gd name="T105" fmla="*/ 504 h 776"/>
                  <a:gd name="T106" fmla="*/ 97 w 642"/>
                  <a:gd name="T107" fmla="*/ 504 h 776"/>
                  <a:gd name="T108" fmla="*/ 111 w 642"/>
                  <a:gd name="T109" fmla="*/ 499 h 776"/>
                  <a:gd name="T110" fmla="*/ 122 w 642"/>
                  <a:gd name="T111" fmla="*/ 492 h 776"/>
                  <a:gd name="T112" fmla="*/ 124 w 642"/>
                  <a:gd name="T113" fmla="*/ 500 h 776"/>
                  <a:gd name="T114" fmla="*/ 253 w 642"/>
                  <a:gd name="T115" fmla="*/ 500 h 776"/>
                  <a:gd name="T116" fmla="*/ 271 w 642"/>
                  <a:gd name="T117" fmla="*/ 449 h 776"/>
                  <a:gd name="T118" fmla="*/ 262 w 642"/>
                  <a:gd name="T119" fmla="*/ 442 h 776"/>
                  <a:gd name="T120" fmla="*/ 247 w 642"/>
                  <a:gd name="T121" fmla="*/ 232 h 7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42"/>
                  <a:gd name="T184" fmla="*/ 0 h 776"/>
                  <a:gd name="T185" fmla="*/ 642 w 642"/>
                  <a:gd name="T186" fmla="*/ 776 h 77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42" h="776">
                    <a:moveTo>
                      <a:pt x="277" y="0"/>
                    </a:moveTo>
                    <a:lnTo>
                      <a:pt x="287" y="2"/>
                    </a:lnTo>
                    <a:lnTo>
                      <a:pt x="296" y="7"/>
                    </a:lnTo>
                    <a:lnTo>
                      <a:pt x="507" y="189"/>
                    </a:lnTo>
                    <a:lnTo>
                      <a:pt x="545" y="223"/>
                    </a:lnTo>
                    <a:lnTo>
                      <a:pt x="551" y="227"/>
                    </a:lnTo>
                    <a:lnTo>
                      <a:pt x="556" y="232"/>
                    </a:lnTo>
                    <a:lnTo>
                      <a:pt x="561" y="236"/>
                    </a:lnTo>
                    <a:lnTo>
                      <a:pt x="562" y="236"/>
                    </a:lnTo>
                    <a:lnTo>
                      <a:pt x="565" y="237"/>
                    </a:lnTo>
                    <a:lnTo>
                      <a:pt x="567" y="237"/>
                    </a:lnTo>
                    <a:lnTo>
                      <a:pt x="569" y="238"/>
                    </a:lnTo>
                    <a:lnTo>
                      <a:pt x="573" y="239"/>
                    </a:lnTo>
                    <a:lnTo>
                      <a:pt x="575" y="240"/>
                    </a:lnTo>
                    <a:lnTo>
                      <a:pt x="577" y="241"/>
                    </a:lnTo>
                    <a:lnTo>
                      <a:pt x="579" y="243"/>
                    </a:lnTo>
                    <a:lnTo>
                      <a:pt x="579" y="245"/>
                    </a:lnTo>
                    <a:lnTo>
                      <a:pt x="577" y="247"/>
                    </a:lnTo>
                    <a:lnTo>
                      <a:pt x="576" y="249"/>
                    </a:lnTo>
                    <a:lnTo>
                      <a:pt x="576" y="252"/>
                    </a:lnTo>
                    <a:lnTo>
                      <a:pt x="577" y="253"/>
                    </a:lnTo>
                    <a:lnTo>
                      <a:pt x="580" y="255"/>
                    </a:lnTo>
                    <a:lnTo>
                      <a:pt x="582" y="256"/>
                    </a:lnTo>
                    <a:lnTo>
                      <a:pt x="586" y="256"/>
                    </a:lnTo>
                    <a:lnTo>
                      <a:pt x="588" y="258"/>
                    </a:lnTo>
                    <a:lnTo>
                      <a:pt x="591" y="259"/>
                    </a:lnTo>
                    <a:lnTo>
                      <a:pt x="594" y="261"/>
                    </a:lnTo>
                    <a:lnTo>
                      <a:pt x="595" y="263"/>
                    </a:lnTo>
                    <a:lnTo>
                      <a:pt x="597" y="266"/>
                    </a:lnTo>
                    <a:lnTo>
                      <a:pt x="598" y="268"/>
                    </a:lnTo>
                    <a:lnTo>
                      <a:pt x="601" y="270"/>
                    </a:lnTo>
                    <a:lnTo>
                      <a:pt x="603" y="270"/>
                    </a:lnTo>
                    <a:lnTo>
                      <a:pt x="604" y="272"/>
                    </a:lnTo>
                    <a:lnTo>
                      <a:pt x="606" y="273"/>
                    </a:lnTo>
                    <a:lnTo>
                      <a:pt x="608" y="274"/>
                    </a:lnTo>
                    <a:lnTo>
                      <a:pt x="609" y="277"/>
                    </a:lnTo>
                    <a:lnTo>
                      <a:pt x="610" y="281"/>
                    </a:lnTo>
                    <a:lnTo>
                      <a:pt x="609" y="284"/>
                    </a:lnTo>
                    <a:lnTo>
                      <a:pt x="608" y="289"/>
                    </a:lnTo>
                    <a:lnTo>
                      <a:pt x="606" y="292"/>
                    </a:lnTo>
                    <a:lnTo>
                      <a:pt x="605" y="296"/>
                    </a:lnTo>
                    <a:lnTo>
                      <a:pt x="602" y="301"/>
                    </a:lnTo>
                    <a:lnTo>
                      <a:pt x="599" y="307"/>
                    </a:lnTo>
                    <a:lnTo>
                      <a:pt x="597" y="313"/>
                    </a:lnTo>
                    <a:lnTo>
                      <a:pt x="598" y="319"/>
                    </a:lnTo>
                    <a:lnTo>
                      <a:pt x="601" y="321"/>
                    </a:lnTo>
                    <a:lnTo>
                      <a:pt x="611" y="319"/>
                    </a:lnTo>
                    <a:lnTo>
                      <a:pt x="621" y="316"/>
                    </a:lnTo>
                    <a:lnTo>
                      <a:pt x="632" y="310"/>
                    </a:lnTo>
                    <a:lnTo>
                      <a:pt x="641" y="305"/>
                    </a:lnTo>
                    <a:lnTo>
                      <a:pt x="641" y="368"/>
                    </a:lnTo>
                    <a:lnTo>
                      <a:pt x="641" y="375"/>
                    </a:lnTo>
                    <a:lnTo>
                      <a:pt x="642" y="384"/>
                    </a:lnTo>
                    <a:lnTo>
                      <a:pt x="642" y="396"/>
                    </a:lnTo>
                    <a:lnTo>
                      <a:pt x="642" y="406"/>
                    </a:lnTo>
                    <a:lnTo>
                      <a:pt x="641" y="415"/>
                    </a:lnTo>
                    <a:lnTo>
                      <a:pt x="639" y="420"/>
                    </a:lnTo>
                    <a:lnTo>
                      <a:pt x="635" y="426"/>
                    </a:lnTo>
                    <a:lnTo>
                      <a:pt x="634" y="434"/>
                    </a:lnTo>
                    <a:lnTo>
                      <a:pt x="633" y="444"/>
                    </a:lnTo>
                    <a:lnTo>
                      <a:pt x="633" y="454"/>
                    </a:lnTo>
                    <a:lnTo>
                      <a:pt x="631" y="462"/>
                    </a:lnTo>
                    <a:lnTo>
                      <a:pt x="630" y="465"/>
                    </a:lnTo>
                    <a:lnTo>
                      <a:pt x="630" y="469"/>
                    </a:lnTo>
                    <a:lnTo>
                      <a:pt x="628" y="472"/>
                    </a:lnTo>
                    <a:lnTo>
                      <a:pt x="627" y="475"/>
                    </a:lnTo>
                    <a:lnTo>
                      <a:pt x="625" y="478"/>
                    </a:lnTo>
                    <a:lnTo>
                      <a:pt x="623" y="480"/>
                    </a:lnTo>
                    <a:lnTo>
                      <a:pt x="609" y="486"/>
                    </a:lnTo>
                    <a:lnTo>
                      <a:pt x="596" y="492"/>
                    </a:lnTo>
                    <a:lnTo>
                      <a:pt x="588" y="498"/>
                    </a:lnTo>
                    <a:lnTo>
                      <a:pt x="580" y="502"/>
                    </a:lnTo>
                    <a:lnTo>
                      <a:pt x="572" y="505"/>
                    </a:lnTo>
                    <a:lnTo>
                      <a:pt x="560" y="505"/>
                    </a:lnTo>
                    <a:lnTo>
                      <a:pt x="550" y="504"/>
                    </a:lnTo>
                    <a:lnTo>
                      <a:pt x="542" y="505"/>
                    </a:lnTo>
                    <a:lnTo>
                      <a:pt x="536" y="509"/>
                    </a:lnTo>
                    <a:lnTo>
                      <a:pt x="531" y="514"/>
                    </a:lnTo>
                    <a:lnTo>
                      <a:pt x="527" y="520"/>
                    </a:lnTo>
                    <a:lnTo>
                      <a:pt x="522" y="524"/>
                    </a:lnTo>
                    <a:lnTo>
                      <a:pt x="515" y="528"/>
                    </a:lnTo>
                    <a:lnTo>
                      <a:pt x="513" y="528"/>
                    </a:lnTo>
                    <a:lnTo>
                      <a:pt x="509" y="528"/>
                    </a:lnTo>
                    <a:lnTo>
                      <a:pt x="506" y="528"/>
                    </a:lnTo>
                    <a:lnTo>
                      <a:pt x="502" y="528"/>
                    </a:lnTo>
                    <a:lnTo>
                      <a:pt x="500" y="529"/>
                    </a:lnTo>
                    <a:lnTo>
                      <a:pt x="498" y="530"/>
                    </a:lnTo>
                    <a:lnTo>
                      <a:pt x="496" y="533"/>
                    </a:lnTo>
                    <a:lnTo>
                      <a:pt x="495" y="534"/>
                    </a:lnTo>
                    <a:lnTo>
                      <a:pt x="494" y="536"/>
                    </a:lnTo>
                    <a:lnTo>
                      <a:pt x="493" y="537"/>
                    </a:lnTo>
                    <a:lnTo>
                      <a:pt x="491" y="537"/>
                    </a:lnTo>
                    <a:lnTo>
                      <a:pt x="487" y="537"/>
                    </a:lnTo>
                    <a:lnTo>
                      <a:pt x="480" y="535"/>
                    </a:lnTo>
                    <a:lnTo>
                      <a:pt x="471" y="531"/>
                    </a:lnTo>
                    <a:lnTo>
                      <a:pt x="463" y="528"/>
                    </a:lnTo>
                    <a:lnTo>
                      <a:pt x="456" y="527"/>
                    </a:lnTo>
                    <a:lnTo>
                      <a:pt x="454" y="528"/>
                    </a:lnTo>
                    <a:lnTo>
                      <a:pt x="451" y="530"/>
                    </a:lnTo>
                    <a:lnTo>
                      <a:pt x="450" y="531"/>
                    </a:lnTo>
                    <a:lnTo>
                      <a:pt x="449" y="535"/>
                    </a:lnTo>
                    <a:lnTo>
                      <a:pt x="448" y="537"/>
                    </a:lnTo>
                    <a:lnTo>
                      <a:pt x="447" y="538"/>
                    </a:lnTo>
                    <a:lnTo>
                      <a:pt x="444" y="541"/>
                    </a:lnTo>
                    <a:lnTo>
                      <a:pt x="441" y="541"/>
                    </a:lnTo>
                    <a:lnTo>
                      <a:pt x="432" y="542"/>
                    </a:lnTo>
                    <a:lnTo>
                      <a:pt x="426" y="547"/>
                    </a:lnTo>
                    <a:lnTo>
                      <a:pt x="420" y="552"/>
                    </a:lnTo>
                    <a:lnTo>
                      <a:pt x="414" y="560"/>
                    </a:lnTo>
                    <a:lnTo>
                      <a:pt x="411" y="563"/>
                    </a:lnTo>
                    <a:lnTo>
                      <a:pt x="405" y="566"/>
                    </a:lnTo>
                    <a:lnTo>
                      <a:pt x="399" y="570"/>
                    </a:lnTo>
                    <a:lnTo>
                      <a:pt x="395" y="572"/>
                    </a:lnTo>
                    <a:lnTo>
                      <a:pt x="395" y="574"/>
                    </a:lnTo>
                    <a:lnTo>
                      <a:pt x="396" y="576"/>
                    </a:lnTo>
                    <a:lnTo>
                      <a:pt x="398" y="577"/>
                    </a:lnTo>
                    <a:lnTo>
                      <a:pt x="399" y="578"/>
                    </a:lnTo>
                    <a:lnTo>
                      <a:pt x="400" y="579"/>
                    </a:lnTo>
                    <a:lnTo>
                      <a:pt x="400" y="580"/>
                    </a:lnTo>
                    <a:lnTo>
                      <a:pt x="399" y="582"/>
                    </a:lnTo>
                    <a:lnTo>
                      <a:pt x="397" y="586"/>
                    </a:lnTo>
                    <a:lnTo>
                      <a:pt x="393" y="589"/>
                    </a:lnTo>
                    <a:lnTo>
                      <a:pt x="389" y="592"/>
                    </a:lnTo>
                    <a:lnTo>
                      <a:pt x="384" y="593"/>
                    </a:lnTo>
                    <a:lnTo>
                      <a:pt x="375" y="594"/>
                    </a:lnTo>
                    <a:lnTo>
                      <a:pt x="366" y="593"/>
                    </a:lnTo>
                    <a:lnTo>
                      <a:pt x="358" y="593"/>
                    </a:lnTo>
                    <a:lnTo>
                      <a:pt x="350" y="595"/>
                    </a:lnTo>
                    <a:lnTo>
                      <a:pt x="343" y="603"/>
                    </a:lnTo>
                    <a:lnTo>
                      <a:pt x="340" y="608"/>
                    </a:lnTo>
                    <a:lnTo>
                      <a:pt x="339" y="614"/>
                    </a:lnTo>
                    <a:lnTo>
                      <a:pt x="339" y="618"/>
                    </a:lnTo>
                    <a:lnTo>
                      <a:pt x="340" y="622"/>
                    </a:lnTo>
                    <a:lnTo>
                      <a:pt x="340" y="624"/>
                    </a:lnTo>
                    <a:lnTo>
                      <a:pt x="341" y="627"/>
                    </a:lnTo>
                    <a:lnTo>
                      <a:pt x="340" y="630"/>
                    </a:lnTo>
                    <a:lnTo>
                      <a:pt x="339" y="632"/>
                    </a:lnTo>
                    <a:lnTo>
                      <a:pt x="338" y="634"/>
                    </a:lnTo>
                    <a:lnTo>
                      <a:pt x="336" y="636"/>
                    </a:lnTo>
                    <a:lnTo>
                      <a:pt x="333" y="637"/>
                    </a:lnTo>
                    <a:lnTo>
                      <a:pt x="331" y="637"/>
                    </a:lnTo>
                    <a:lnTo>
                      <a:pt x="329" y="639"/>
                    </a:lnTo>
                    <a:lnTo>
                      <a:pt x="326" y="641"/>
                    </a:lnTo>
                    <a:lnTo>
                      <a:pt x="325" y="642"/>
                    </a:lnTo>
                    <a:lnTo>
                      <a:pt x="325" y="644"/>
                    </a:lnTo>
                    <a:lnTo>
                      <a:pt x="326" y="646"/>
                    </a:lnTo>
                    <a:lnTo>
                      <a:pt x="328" y="654"/>
                    </a:lnTo>
                    <a:lnTo>
                      <a:pt x="325" y="663"/>
                    </a:lnTo>
                    <a:lnTo>
                      <a:pt x="318" y="670"/>
                    </a:lnTo>
                    <a:lnTo>
                      <a:pt x="311" y="675"/>
                    </a:lnTo>
                    <a:lnTo>
                      <a:pt x="304" y="680"/>
                    </a:lnTo>
                    <a:lnTo>
                      <a:pt x="295" y="686"/>
                    </a:lnTo>
                    <a:lnTo>
                      <a:pt x="286" y="692"/>
                    </a:lnTo>
                    <a:lnTo>
                      <a:pt x="279" y="700"/>
                    </a:lnTo>
                    <a:lnTo>
                      <a:pt x="279" y="701"/>
                    </a:lnTo>
                    <a:lnTo>
                      <a:pt x="280" y="702"/>
                    </a:lnTo>
                    <a:lnTo>
                      <a:pt x="281" y="702"/>
                    </a:lnTo>
                    <a:lnTo>
                      <a:pt x="282" y="703"/>
                    </a:lnTo>
                    <a:lnTo>
                      <a:pt x="285" y="703"/>
                    </a:lnTo>
                    <a:lnTo>
                      <a:pt x="286" y="705"/>
                    </a:lnTo>
                    <a:lnTo>
                      <a:pt x="288" y="708"/>
                    </a:lnTo>
                    <a:lnTo>
                      <a:pt x="288" y="710"/>
                    </a:lnTo>
                    <a:lnTo>
                      <a:pt x="289" y="714"/>
                    </a:lnTo>
                    <a:lnTo>
                      <a:pt x="288" y="717"/>
                    </a:lnTo>
                    <a:lnTo>
                      <a:pt x="287" y="719"/>
                    </a:lnTo>
                    <a:lnTo>
                      <a:pt x="285" y="722"/>
                    </a:lnTo>
                    <a:lnTo>
                      <a:pt x="282" y="724"/>
                    </a:lnTo>
                    <a:lnTo>
                      <a:pt x="279" y="726"/>
                    </a:lnTo>
                    <a:lnTo>
                      <a:pt x="278" y="729"/>
                    </a:lnTo>
                    <a:lnTo>
                      <a:pt x="273" y="743"/>
                    </a:lnTo>
                    <a:lnTo>
                      <a:pt x="271" y="757"/>
                    </a:lnTo>
                    <a:lnTo>
                      <a:pt x="270" y="772"/>
                    </a:lnTo>
                    <a:lnTo>
                      <a:pt x="263" y="767"/>
                    </a:lnTo>
                    <a:lnTo>
                      <a:pt x="256" y="765"/>
                    </a:lnTo>
                    <a:lnTo>
                      <a:pt x="249" y="765"/>
                    </a:lnTo>
                    <a:lnTo>
                      <a:pt x="241" y="768"/>
                    </a:lnTo>
                    <a:lnTo>
                      <a:pt x="237" y="769"/>
                    </a:lnTo>
                    <a:lnTo>
                      <a:pt x="234" y="769"/>
                    </a:lnTo>
                    <a:lnTo>
                      <a:pt x="231" y="767"/>
                    </a:lnTo>
                    <a:lnTo>
                      <a:pt x="228" y="765"/>
                    </a:lnTo>
                    <a:lnTo>
                      <a:pt x="226" y="762"/>
                    </a:lnTo>
                    <a:lnTo>
                      <a:pt x="223" y="761"/>
                    </a:lnTo>
                    <a:lnTo>
                      <a:pt x="221" y="760"/>
                    </a:lnTo>
                    <a:lnTo>
                      <a:pt x="219" y="759"/>
                    </a:lnTo>
                    <a:lnTo>
                      <a:pt x="216" y="760"/>
                    </a:lnTo>
                    <a:lnTo>
                      <a:pt x="213" y="764"/>
                    </a:lnTo>
                    <a:lnTo>
                      <a:pt x="209" y="767"/>
                    </a:lnTo>
                    <a:lnTo>
                      <a:pt x="205" y="772"/>
                    </a:lnTo>
                    <a:lnTo>
                      <a:pt x="201" y="775"/>
                    </a:lnTo>
                    <a:lnTo>
                      <a:pt x="198" y="775"/>
                    </a:lnTo>
                    <a:lnTo>
                      <a:pt x="192" y="772"/>
                    </a:lnTo>
                    <a:lnTo>
                      <a:pt x="187" y="768"/>
                    </a:lnTo>
                    <a:lnTo>
                      <a:pt x="182" y="768"/>
                    </a:lnTo>
                    <a:lnTo>
                      <a:pt x="177" y="772"/>
                    </a:lnTo>
                    <a:lnTo>
                      <a:pt x="172" y="776"/>
                    </a:lnTo>
                    <a:lnTo>
                      <a:pt x="171" y="775"/>
                    </a:lnTo>
                    <a:lnTo>
                      <a:pt x="170" y="774"/>
                    </a:lnTo>
                    <a:lnTo>
                      <a:pt x="168" y="773"/>
                    </a:lnTo>
                    <a:lnTo>
                      <a:pt x="167" y="772"/>
                    </a:lnTo>
                    <a:lnTo>
                      <a:pt x="164" y="772"/>
                    </a:lnTo>
                    <a:lnTo>
                      <a:pt x="162" y="770"/>
                    </a:lnTo>
                    <a:lnTo>
                      <a:pt x="156" y="766"/>
                    </a:lnTo>
                    <a:lnTo>
                      <a:pt x="154" y="759"/>
                    </a:lnTo>
                    <a:lnTo>
                      <a:pt x="153" y="752"/>
                    </a:lnTo>
                    <a:lnTo>
                      <a:pt x="152" y="743"/>
                    </a:lnTo>
                    <a:lnTo>
                      <a:pt x="148" y="737"/>
                    </a:lnTo>
                    <a:lnTo>
                      <a:pt x="142" y="734"/>
                    </a:lnTo>
                    <a:lnTo>
                      <a:pt x="133" y="736"/>
                    </a:lnTo>
                    <a:lnTo>
                      <a:pt x="135" y="732"/>
                    </a:lnTo>
                    <a:lnTo>
                      <a:pt x="140" y="726"/>
                    </a:lnTo>
                    <a:lnTo>
                      <a:pt x="144" y="721"/>
                    </a:lnTo>
                    <a:lnTo>
                      <a:pt x="146" y="715"/>
                    </a:lnTo>
                    <a:lnTo>
                      <a:pt x="145" y="711"/>
                    </a:lnTo>
                    <a:lnTo>
                      <a:pt x="142" y="708"/>
                    </a:lnTo>
                    <a:lnTo>
                      <a:pt x="140" y="707"/>
                    </a:lnTo>
                    <a:lnTo>
                      <a:pt x="138" y="704"/>
                    </a:lnTo>
                    <a:lnTo>
                      <a:pt x="137" y="703"/>
                    </a:lnTo>
                    <a:lnTo>
                      <a:pt x="135" y="702"/>
                    </a:lnTo>
                    <a:lnTo>
                      <a:pt x="134" y="699"/>
                    </a:lnTo>
                    <a:lnTo>
                      <a:pt x="133" y="696"/>
                    </a:lnTo>
                    <a:lnTo>
                      <a:pt x="133" y="693"/>
                    </a:lnTo>
                    <a:lnTo>
                      <a:pt x="131" y="689"/>
                    </a:lnTo>
                    <a:lnTo>
                      <a:pt x="130" y="687"/>
                    </a:lnTo>
                    <a:lnTo>
                      <a:pt x="127" y="683"/>
                    </a:lnTo>
                    <a:lnTo>
                      <a:pt x="126" y="681"/>
                    </a:lnTo>
                    <a:lnTo>
                      <a:pt x="126" y="678"/>
                    </a:lnTo>
                    <a:lnTo>
                      <a:pt x="126" y="674"/>
                    </a:lnTo>
                    <a:lnTo>
                      <a:pt x="125" y="671"/>
                    </a:lnTo>
                    <a:lnTo>
                      <a:pt x="123" y="666"/>
                    </a:lnTo>
                    <a:lnTo>
                      <a:pt x="117" y="664"/>
                    </a:lnTo>
                    <a:lnTo>
                      <a:pt x="111" y="661"/>
                    </a:lnTo>
                    <a:lnTo>
                      <a:pt x="106" y="663"/>
                    </a:lnTo>
                    <a:lnTo>
                      <a:pt x="104" y="666"/>
                    </a:lnTo>
                    <a:lnTo>
                      <a:pt x="103" y="668"/>
                    </a:lnTo>
                    <a:lnTo>
                      <a:pt x="102" y="671"/>
                    </a:lnTo>
                    <a:lnTo>
                      <a:pt x="100" y="673"/>
                    </a:lnTo>
                    <a:lnTo>
                      <a:pt x="97" y="675"/>
                    </a:lnTo>
                    <a:lnTo>
                      <a:pt x="95" y="678"/>
                    </a:lnTo>
                    <a:lnTo>
                      <a:pt x="93" y="678"/>
                    </a:lnTo>
                    <a:lnTo>
                      <a:pt x="90" y="678"/>
                    </a:lnTo>
                    <a:lnTo>
                      <a:pt x="88" y="676"/>
                    </a:lnTo>
                    <a:lnTo>
                      <a:pt x="84" y="675"/>
                    </a:lnTo>
                    <a:lnTo>
                      <a:pt x="82" y="674"/>
                    </a:lnTo>
                    <a:lnTo>
                      <a:pt x="81" y="675"/>
                    </a:lnTo>
                    <a:lnTo>
                      <a:pt x="79" y="676"/>
                    </a:lnTo>
                    <a:lnTo>
                      <a:pt x="76" y="679"/>
                    </a:lnTo>
                    <a:lnTo>
                      <a:pt x="74" y="680"/>
                    </a:lnTo>
                    <a:lnTo>
                      <a:pt x="72" y="680"/>
                    </a:lnTo>
                    <a:lnTo>
                      <a:pt x="69" y="680"/>
                    </a:lnTo>
                    <a:lnTo>
                      <a:pt x="68" y="679"/>
                    </a:lnTo>
                    <a:lnTo>
                      <a:pt x="66" y="678"/>
                    </a:lnTo>
                    <a:lnTo>
                      <a:pt x="65" y="675"/>
                    </a:lnTo>
                    <a:lnTo>
                      <a:pt x="62" y="674"/>
                    </a:lnTo>
                    <a:lnTo>
                      <a:pt x="61" y="672"/>
                    </a:lnTo>
                    <a:lnTo>
                      <a:pt x="59" y="671"/>
                    </a:lnTo>
                    <a:lnTo>
                      <a:pt x="58" y="671"/>
                    </a:lnTo>
                    <a:lnTo>
                      <a:pt x="56" y="672"/>
                    </a:lnTo>
                    <a:lnTo>
                      <a:pt x="53" y="673"/>
                    </a:lnTo>
                    <a:lnTo>
                      <a:pt x="51" y="676"/>
                    </a:lnTo>
                    <a:lnTo>
                      <a:pt x="49" y="678"/>
                    </a:lnTo>
                    <a:lnTo>
                      <a:pt x="47" y="678"/>
                    </a:lnTo>
                    <a:lnTo>
                      <a:pt x="46" y="676"/>
                    </a:lnTo>
                    <a:lnTo>
                      <a:pt x="45" y="674"/>
                    </a:lnTo>
                    <a:lnTo>
                      <a:pt x="44" y="671"/>
                    </a:lnTo>
                    <a:lnTo>
                      <a:pt x="43" y="667"/>
                    </a:lnTo>
                    <a:lnTo>
                      <a:pt x="41" y="668"/>
                    </a:lnTo>
                    <a:lnTo>
                      <a:pt x="38" y="671"/>
                    </a:lnTo>
                    <a:lnTo>
                      <a:pt x="35" y="672"/>
                    </a:lnTo>
                    <a:lnTo>
                      <a:pt x="32" y="672"/>
                    </a:lnTo>
                    <a:lnTo>
                      <a:pt x="30" y="672"/>
                    </a:lnTo>
                    <a:lnTo>
                      <a:pt x="28" y="670"/>
                    </a:lnTo>
                    <a:lnTo>
                      <a:pt x="27" y="668"/>
                    </a:lnTo>
                    <a:lnTo>
                      <a:pt x="25" y="665"/>
                    </a:lnTo>
                    <a:lnTo>
                      <a:pt x="31" y="644"/>
                    </a:lnTo>
                    <a:lnTo>
                      <a:pt x="31" y="628"/>
                    </a:lnTo>
                    <a:lnTo>
                      <a:pt x="28" y="610"/>
                    </a:lnTo>
                    <a:lnTo>
                      <a:pt x="19" y="596"/>
                    </a:lnTo>
                    <a:lnTo>
                      <a:pt x="17" y="600"/>
                    </a:lnTo>
                    <a:lnTo>
                      <a:pt x="16" y="601"/>
                    </a:lnTo>
                    <a:lnTo>
                      <a:pt x="15" y="602"/>
                    </a:lnTo>
                    <a:lnTo>
                      <a:pt x="14" y="602"/>
                    </a:lnTo>
                    <a:lnTo>
                      <a:pt x="12" y="601"/>
                    </a:lnTo>
                    <a:lnTo>
                      <a:pt x="10" y="599"/>
                    </a:lnTo>
                    <a:lnTo>
                      <a:pt x="9" y="596"/>
                    </a:lnTo>
                    <a:lnTo>
                      <a:pt x="8" y="594"/>
                    </a:lnTo>
                    <a:lnTo>
                      <a:pt x="7" y="592"/>
                    </a:lnTo>
                    <a:lnTo>
                      <a:pt x="5" y="579"/>
                    </a:lnTo>
                    <a:lnTo>
                      <a:pt x="5" y="567"/>
                    </a:lnTo>
                    <a:lnTo>
                      <a:pt x="6" y="556"/>
                    </a:lnTo>
                    <a:lnTo>
                      <a:pt x="6" y="550"/>
                    </a:lnTo>
                    <a:lnTo>
                      <a:pt x="5" y="545"/>
                    </a:lnTo>
                    <a:lnTo>
                      <a:pt x="2" y="542"/>
                    </a:lnTo>
                    <a:lnTo>
                      <a:pt x="0" y="536"/>
                    </a:lnTo>
                    <a:lnTo>
                      <a:pt x="0" y="534"/>
                    </a:lnTo>
                    <a:lnTo>
                      <a:pt x="0" y="531"/>
                    </a:lnTo>
                    <a:lnTo>
                      <a:pt x="1" y="529"/>
                    </a:lnTo>
                    <a:lnTo>
                      <a:pt x="1" y="528"/>
                    </a:lnTo>
                    <a:lnTo>
                      <a:pt x="3" y="528"/>
                    </a:lnTo>
                    <a:lnTo>
                      <a:pt x="5" y="526"/>
                    </a:lnTo>
                    <a:lnTo>
                      <a:pt x="7" y="524"/>
                    </a:lnTo>
                    <a:lnTo>
                      <a:pt x="10" y="520"/>
                    </a:lnTo>
                    <a:lnTo>
                      <a:pt x="13" y="515"/>
                    </a:lnTo>
                    <a:lnTo>
                      <a:pt x="15" y="511"/>
                    </a:lnTo>
                    <a:lnTo>
                      <a:pt x="16" y="506"/>
                    </a:lnTo>
                    <a:lnTo>
                      <a:pt x="19" y="502"/>
                    </a:lnTo>
                    <a:lnTo>
                      <a:pt x="20" y="499"/>
                    </a:lnTo>
                    <a:lnTo>
                      <a:pt x="23" y="495"/>
                    </a:lnTo>
                    <a:lnTo>
                      <a:pt x="24" y="494"/>
                    </a:lnTo>
                    <a:lnTo>
                      <a:pt x="27" y="493"/>
                    </a:lnTo>
                    <a:lnTo>
                      <a:pt x="29" y="492"/>
                    </a:lnTo>
                    <a:lnTo>
                      <a:pt x="30" y="491"/>
                    </a:lnTo>
                    <a:lnTo>
                      <a:pt x="31" y="489"/>
                    </a:lnTo>
                    <a:lnTo>
                      <a:pt x="35" y="485"/>
                    </a:lnTo>
                    <a:lnTo>
                      <a:pt x="39" y="485"/>
                    </a:lnTo>
                    <a:lnTo>
                      <a:pt x="44" y="489"/>
                    </a:lnTo>
                    <a:lnTo>
                      <a:pt x="47" y="493"/>
                    </a:lnTo>
                    <a:lnTo>
                      <a:pt x="50" y="497"/>
                    </a:lnTo>
                    <a:lnTo>
                      <a:pt x="56" y="504"/>
                    </a:lnTo>
                    <a:lnTo>
                      <a:pt x="61" y="508"/>
                    </a:lnTo>
                    <a:lnTo>
                      <a:pt x="69" y="507"/>
                    </a:lnTo>
                    <a:lnTo>
                      <a:pt x="80" y="504"/>
                    </a:lnTo>
                    <a:lnTo>
                      <a:pt x="91" y="504"/>
                    </a:lnTo>
                    <a:lnTo>
                      <a:pt x="94" y="504"/>
                    </a:lnTo>
                    <a:lnTo>
                      <a:pt x="97" y="504"/>
                    </a:lnTo>
                    <a:lnTo>
                      <a:pt x="100" y="504"/>
                    </a:lnTo>
                    <a:lnTo>
                      <a:pt x="103" y="504"/>
                    </a:lnTo>
                    <a:lnTo>
                      <a:pt x="105" y="504"/>
                    </a:lnTo>
                    <a:lnTo>
                      <a:pt x="108" y="502"/>
                    </a:lnTo>
                    <a:lnTo>
                      <a:pt x="110" y="501"/>
                    </a:lnTo>
                    <a:lnTo>
                      <a:pt x="111" y="499"/>
                    </a:lnTo>
                    <a:lnTo>
                      <a:pt x="111" y="497"/>
                    </a:lnTo>
                    <a:lnTo>
                      <a:pt x="112" y="495"/>
                    </a:lnTo>
                    <a:lnTo>
                      <a:pt x="113" y="494"/>
                    </a:lnTo>
                    <a:lnTo>
                      <a:pt x="116" y="493"/>
                    </a:lnTo>
                    <a:lnTo>
                      <a:pt x="119" y="492"/>
                    </a:lnTo>
                    <a:lnTo>
                      <a:pt x="122" y="492"/>
                    </a:lnTo>
                    <a:lnTo>
                      <a:pt x="123" y="493"/>
                    </a:lnTo>
                    <a:lnTo>
                      <a:pt x="124" y="494"/>
                    </a:lnTo>
                    <a:lnTo>
                      <a:pt x="124" y="495"/>
                    </a:lnTo>
                    <a:lnTo>
                      <a:pt x="124" y="497"/>
                    </a:lnTo>
                    <a:lnTo>
                      <a:pt x="124" y="498"/>
                    </a:lnTo>
                    <a:lnTo>
                      <a:pt x="124" y="500"/>
                    </a:lnTo>
                    <a:lnTo>
                      <a:pt x="124" y="501"/>
                    </a:lnTo>
                    <a:lnTo>
                      <a:pt x="124" y="502"/>
                    </a:lnTo>
                    <a:lnTo>
                      <a:pt x="125" y="502"/>
                    </a:lnTo>
                    <a:lnTo>
                      <a:pt x="126" y="502"/>
                    </a:lnTo>
                    <a:lnTo>
                      <a:pt x="252" y="502"/>
                    </a:lnTo>
                    <a:lnTo>
                      <a:pt x="253" y="500"/>
                    </a:lnTo>
                    <a:lnTo>
                      <a:pt x="257" y="493"/>
                    </a:lnTo>
                    <a:lnTo>
                      <a:pt x="260" y="484"/>
                    </a:lnTo>
                    <a:lnTo>
                      <a:pt x="263" y="473"/>
                    </a:lnTo>
                    <a:lnTo>
                      <a:pt x="265" y="465"/>
                    </a:lnTo>
                    <a:lnTo>
                      <a:pt x="266" y="462"/>
                    </a:lnTo>
                    <a:lnTo>
                      <a:pt x="271" y="449"/>
                    </a:lnTo>
                    <a:lnTo>
                      <a:pt x="271" y="448"/>
                    </a:lnTo>
                    <a:lnTo>
                      <a:pt x="270" y="447"/>
                    </a:lnTo>
                    <a:lnTo>
                      <a:pt x="267" y="446"/>
                    </a:lnTo>
                    <a:lnTo>
                      <a:pt x="265" y="444"/>
                    </a:lnTo>
                    <a:lnTo>
                      <a:pt x="263" y="443"/>
                    </a:lnTo>
                    <a:lnTo>
                      <a:pt x="262" y="442"/>
                    </a:lnTo>
                    <a:lnTo>
                      <a:pt x="256" y="436"/>
                    </a:lnTo>
                    <a:lnTo>
                      <a:pt x="252" y="429"/>
                    </a:lnTo>
                    <a:lnTo>
                      <a:pt x="250" y="421"/>
                    </a:lnTo>
                    <a:lnTo>
                      <a:pt x="250" y="412"/>
                    </a:lnTo>
                    <a:lnTo>
                      <a:pt x="249" y="376"/>
                    </a:lnTo>
                    <a:lnTo>
                      <a:pt x="247" y="232"/>
                    </a:lnTo>
                    <a:lnTo>
                      <a:pt x="241" y="1"/>
                    </a:lnTo>
                    <a:lnTo>
                      <a:pt x="252" y="1"/>
                    </a:lnTo>
                    <a:lnTo>
                      <a:pt x="264" y="0"/>
                    </a:lnTo>
                    <a:lnTo>
                      <a:pt x="27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3" name="Freeform 1655"/>
              <p:cNvSpPr>
                <a:spLocks/>
              </p:cNvSpPr>
              <p:nvPr/>
            </p:nvSpPr>
            <p:spPr bwMode="auto">
              <a:xfrm>
                <a:off x="4133851" y="2876551"/>
                <a:ext cx="357188" cy="420688"/>
              </a:xfrm>
              <a:custGeom>
                <a:avLst/>
                <a:gdLst>
                  <a:gd name="T0" fmla="*/ 100 w 451"/>
                  <a:gd name="T1" fmla="*/ 10 h 531"/>
                  <a:gd name="T2" fmla="*/ 129 w 451"/>
                  <a:gd name="T3" fmla="*/ 12 h 531"/>
                  <a:gd name="T4" fmla="*/ 143 w 451"/>
                  <a:gd name="T5" fmla="*/ 21 h 531"/>
                  <a:gd name="T6" fmla="*/ 153 w 451"/>
                  <a:gd name="T7" fmla="*/ 38 h 531"/>
                  <a:gd name="T8" fmla="*/ 171 w 451"/>
                  <a:gd name="T9" fmla="*/ 33 h 531"/>
                  <a:gd name="T10" fmla="*/ 183 w 451"/>
                  <a:gd name="T11" fmla="*/ 27 h 531"/>
                  <a:gd name="T12" fmla="*/ 235 w 451"/>
                  <a:gd name="T13" fmla="*/ 53 h 531"/>
                  <a:gd name="T14" fmla="*/ 279 w 451"/>
                  <a:gd name="T15" fmla="*/ 35 h 531"/>
                  <a:gd name="T16" fmla="*/ 359 w 451"/>
                  <a:gd name="T17" fmla="*/ 27 h 531"/>
                  <a:gd name="T18" fmla="*/ 387 w 451"/>
                  <a:gd name="T19" fmla="*/ 13 h 531"/>
                  <a:gd name="T20" fmla="*/ 431 w 451"/>
                  <a:gd name="T21" fmla="*/ 51 h 531"/>
                  <a:gd name="T22" fmla="*/ 441 w 451"/>
                  <a:gd name="T23" fmla="*/ 79 h 531"/>
                  <a:gd name="T24" fmla="*/ 451 w 451"/>
                  <a:gd name="T25" fmla="*/ 94 h 531"/>
                  <a:gd name="T26" fmla="*/ 434 w 451"/>
                  <a:gd name="T27" fmla="*/ 131 h 531"/>
                  <a:gd name="T28" fmla="*/ 404 w 451"/>
                  <a:gd name="T29" fmla="*/ 203 h 531"/>
                  <a:gd name="T30" fmla="*/ 402 w 451"/>
                  <a:gd name="T31" fmla="*/ 235 h 531"/>
                  <a:gd name="T32" fmla="*/ 390 w 451"/>
                  <a:gd name="T33" fmla="*/ 245 h 531"/>
                  <a:gd name="T34" fmla="*/ 393 w 451"/>
                  <a:gd name="T35" fmla="*/ 271 h 531"/>
                  <a:gd name="T36" fmla="*/ 380 w 451"/>
                  <a:gd name="T37" fmla="*/ 286 h 531"/>
                  <a:gd name="T38" fmla="*/ 367 w 451"/>
                  <a:gd name="T39" fmla="*/ 309 h 531"/>
                  <a:gd name="T40" fmla="*/ 357 w 451"/>
                  <a:gd name="T41" fmla="*/ 352 h 531"/>
                  <a:gd name="T42" fmla="*/ 341 w 451"/>
                  <a:gd name="T43" fmla="*/ 383 h 531"/>
                  <a:gd name="T44" fmla="*/ 328 w 451"/>
                  <a:gd name="T45" fmla="*/ 397 h 531"/>
                  <a:gd name="T46" fmla="*/ 324 w 451"/>
                  <a:gd name="T47" fmla="*/ 409 h 531"/>
                  <a:gd name="T48" fmla="*/ 311 w 451"/>
                  <a:gd name="T49" fmla="*/ 395 h 531"/>
                  <a:gd name="T50" fmla="*/ 298 w 451"/>
                  <a:gd name="T51" fmla="*/ 393 h 531"/>
                  <a:gd name="T52" fmla="*/ 286 w 451"/>
                  <a:gd name="T53" fmla="*/ 384 h 531"/>
                  <a:gd name="T54" fmla="*/ 250 w 451"/>
                  <a:gd name="T55" fmla="*/ 422 h 531"/>
                  <a:gd name="T56" fmla="*/ 233 w 451"/>
                  <a:gd name="T57" fmla="*/ 468 h 531"/>
                  <a:gd name="T58" fmla="*/ 220 w 451"/>
                  <a:gd name="T59" fmla="*/ 516 h 531"/>
                  <a:gd name="T60" fmla="*/ 209 w 451"/>
                  <a:gd name="T61" fmla="*/ 513 h 531"/>
                  <a:gd name="T62" fmla="*/ 194 w 451"/>
                  <a:gd name="T63" fmla="*/ 517 h 531"/>
                  <a:gd name="T64" fmla="*/ 183 w 451"/>
                  <a:gd name="T65" fmla="*/ 521 h 531"/>
                  <a:gd name="T66" fmla="*/ 171 w 451"/>
                  <a:gd name="T67" fmla="*/ 518 h 531"/>
                  <a:gd name="T68" fmla="*/ 161 w 451"/>
                  <a:gd name="T69" fmla="*/ 526 h 531"/>
                  <a:gd name="T70" fmla="*/ 149 w 451"/>
                  <a:gd name="T71" fmla="*/ 531 h 531"/>
                  <a:gd name="T72" fmla="*/ 135 w 451"/>
                  <a:gd name="T73" fmla="*/ 527 h 531"/>
                  <a:gd name="T74" fmla="*/ 105 w 451"/>
                  <a:gd name="T75" fmla="*/ 500 h 531"/>
                  <a:gd name="T76" fmla="*/ 101 w 451"/>
                  <a:gd name="T77" fmla="*/ 490 h 531"/>
                  <a:gd name="T78" fmla="*/ 111 w 451"/>
                  <a:gd name="T79" fmla="*/ 476 h 531"/>
                  <a:gd name="T80" fmla="*/ 100 w 451"/>
                  <a:gd name="T81" fmla="*/ 483 h 531"/>
                  <a:gd name="T82" fmla="*/ 95 w 451"/>
                  <a:gd name="T83" fmla="*/ 476 h 531"/>
                  <a:gd name="T84" fmla="*/ 101 w 451"/>
                  <a:gd name="T85" fmla="*/ 462 h 531"/>
                  <a:gd name="T86" fmla="*/ 92 w 451"/>
                  <a:gd name="T87" fmla="*/ 461 h 531"/>
                  <a:gd name="T88" fmla="*/ 56 w 451"/>
                  <a:gd name="T89" fmla="*/ 432 h 531"/>
                  <a:gd name="T90" fmla="*/ 32 w 451"/>
                  <a:gd name="T91" fmla="*/ 427 h 531"/>
                  <a:gd name="T92" fmla="*/ 26 w 451"/>
                  <a:gd name="T93" fmla="*/ 423 h 531"/>
                  <a:gd name="T94" fmla="*/ 5 w 451"/>
                  <a:gd name="T95" fmla="*/ 429 h 531"/>
                  <a:gd name="T96" fmla="*/ 2 w 451"/>
                  <a:gd name="T97" fmla="*/ 348 h 531"/>
                  <a:gd name="T98" fmla="*/ 2 w 451"/>
                  <a:gd name="T99" fmla="*/ 295 h 531"/>
                  <a:gd name="T100" fmla="*/ 7 w 451"/>
                  <a:gd name="T101" fmla="*/ 278 h 531"/>
                  <a:gd name="T102" fmla="*/ 7 w 451"/>
                  <a:gd name="T103" fmla="*/ 259 h 531"/>
                  <a:gd name="T104" fmla="*/ 22 w 451"/>
                  <a:gd name="T105" fmla="*/ 234 h 531"/>
                  <a:gd name="T106" fmla="*/ 28 w 451"/>
                  <a:gd name="T107" fmla="*/ 209 h 531"/>
                  <a:gd name="T108" fmla="*/ 28 w 451"/>
                  <a:gd name="T109" fmla="*/ 199 h 531"/>
                  <a:gd name="T110" fmla="*/ 40 w 451"/>
                  <a:gd name="T111" fmla="*/ 188 h 531"/>
                  <a:gd name="T112" fmla="*/ 28 w 451"/>
                  <a:gd name="T113" fmla="*/ 138 h 531"/>
                  <a:gd name="T114" fmla="*/ 26 w 451"/>
                  <a:gd name="T115" fmla="*/ 120 h 531"/>
                  <a:gd name="T116" fmla="*/ 29 w 451"/>
                  <a:gd name="T117" fmla="*/ 67 h 531"/>
                  <a:gd name="T118" fmla="*/ 81 w 451"/>
                  <a:gd name="T119" fmla="*/ 0 h 53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51"/>
                  <a:gd name="T181" fmla="*/ 0 h 531"/>
                  <a:gd name="T182" fmla="*/ 451 w 451"/>
                  <a:gd name="T183" fmla="*/ 531 h 53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51" h="531">
                    <a:moveTo>
                      <a:pt x="81" y="0"/>
                    </a:moveTo>
                    <a:lnTo>
                      <a:pt x="86" y="0"/>
                    </a:lnTo>
                    <a:lnTo>
                      <a:pt x="89" y="4"/>
                    </a:lnTo>
                    <a:lnTo>
                      <a:pt x="94" y="8"/>
                    </a:lnTo>
                    <a:lnTo>
                      <a:pt x="95" y="10"/>
                    </a:lnTo>
                    <a:lnTo>
                      <a:pt x="98" y="10"/>
                    </a:lnTo>
                    <a:lnTo>
                      <a:pt x="100" y="10"/>
                    </a:lnTo>
                    <a:lnTo>
                      <a:pt x="102" y="8"/>
                    </a:lnTo>
                    <a:lnTo>
                      <a:pt x="105" y="7"/>
                    </a:lnTo>
                    <a:lnTo>
                      <a:pt x="106" y="6"/>
                    </a:lnTo>
                    <a:lnTo>
                      <a:pt x="113" y="4"/>
                    </a:lnTo>
                    <a:lnTo>
                      <a:pt x="120" y="6"/>
                    </a:lnTo>
                    <a:lnTo>
                      <a:pt x="125" y="10"/>
                    </a:lnTo>
                    <a:lnTo>
                      <a:pt x="129" y="12"/>
                    </a:lnTo>
                    <a:lnTo>
                      <a:pt x="131" y="12"/>
                    </a:lnTo>
                    <a:lnTo>
                      <a:pt x="133" y="13"/>
                    </a:lnTo>
                    <a:lnTo>
                      <a:pt x="136" y="13"/>
                    </a:lnTo>
                    <a:lnTo>
                      <a:pt x="138" y="13"/>
                    </a:lnTo>
                    <a:lnTo>
                      <a:pt x="139" y="14"/>
                    </a:lnTo>
                    <a:lnTo>
                      <a:pt x="142" y="17"/>
                    </a:lnTo>
                    <a:lnTo>
                      <a:pt x="143" y="21"/>
                    </a:lnTo>
                    <a:lnTo>
                      <a:pt x="144" y="24"/>
                    </a:lnTo>
                    <a:lnTo>
                      <a:pt x="145" y="26"/>
                    </a:lnTo>
                    <a:lnTo>
                      <a:pt x="146" y="29"/>
                    </a:lnTo>
                    <a:lnTo>
                      <a:pt x="147" y="33"/>
                    </a:lnTo>
                    <a:lnTo>
                      <a:pt x="149" y="35"/>
                    </a:lnTo>
                    <a:lnTo>
                      <a:pt x="151" y="38"/>
                    </a:lnTo>
                    <a:lnTo>
                      <a:pt x="153" y="38"/>
                    </a:lnTo>
                    <a:lnTo>
                      <a:pt x="155" y="36"/>
                    </a:lnTo>
                    <a:lnTo>
                      <a:pt x="158" y="35"/>
                    </a:lnTo>
                    <a:lnTo>
                      <a:pt x="160" y="34"/>
                    </a:lnTo>
                    <a:lnTo>
                      <a:pt x="162" y="33"/>
                    </a:lnTo>
                    <a:lnTo>
                      <a:pt x="166" y="32"/>
                    </a:lnTo>
                    <a:lnTo>
                      <a:pt x="168" y="32"/>
                    </a:lnTo>
                    <a:lnTo>
                      <a:pt x="171" y="33"/>
                    </a:lnTo>
                    <a:lnTo>
                      <a:pt x="172" y="33"/>
                    </a:lnTo>
                    <a:lnTo>
                      <a:pt x="173" y="33"/>
                    </a:lnTo>
                    <a:lnTo>
                      <a:pt x="174" y="33"/>
                    </a:lnTo>
                    <a:lnTo>
                      <a:pt x="175" y="32"/>
                    </a:lnTo>
                    <a:lnTo>
                      <a:pt x="176" y="31"/>
                    </a:lnTo>
                    <a:lnTo>
                      <a:pt x="179" y="28"/>
                    </a:lnTo>
                    <a:lnTo>
                      <a:pt x="183" y="27"/>
                    </a:lnTo>
                    <a:lnTo>
                      <a:pt x="188" y="29"/>
                    </a:lnTo>
                    <a:lnTo>
                      <a:pt x="192" y="33"/>
                    </a:lnTo>
                    <a:lnTo>
                      <a:pt x="197" y="38"/>
                    </a:lnTo>
                    <a:lnTo>
                      <a:pt x="202" y="40"/>
                    </a:lnTo>
                    <a:lnTo>
                      <a:pt x="211" y="44"/>
                    </a:lnTo>
                    <a:lnTo>
                      <a:pt x="223" y="49"/>
                    </a:lnTo>
                    <a:lnTo>
                      <a:pt x="235" y="53"/>
                    </a:lnTo>
                    <a:lnTo>
                      <a:pt x="248" y="55"/>
                    </a:lnTo>
                    <a:lnTo>
                      <a:pt x="260" y="54"/>
                    </a:lnTo>
                    <a:lnTo>
                      <a:pt x="270" y="48"/>
                    </a:lnTo>
                    <a:lnTo>
                      <a:pt x="272" y="44"/>
                    </a:lnTo>
                    <a:lnTo>
                      <a:pt x="275" y="42"/>
                    </a:lnTo>
                    <a:lnTo>
                      <a:pt x="277" y="39"/>
                    </a:lnTo>
                    <a:lnTo>
                      <a:pt x="279" y="35"/>
                    </a:lnTo>
                    <a:lnTo>
                      <a:pt x="285" y="32"/>
                    </a:lnTo>
                    <a:lnTo>
                      <a:pt x="292" y="29"/>
                    </a:lnTo>
                    <a:lnTo>
                      <a:pt x="298" y="27"/>
                    </a:lnTo>
                    <a:lnTo>
                      <a:pt x="317" y="24"/>
                    </a:lnTo>
                    <a:lnTo>
                      <a:pt x="337" y="24"/>
                    </a:lnTo>
                    <a:lnTo>
                      <a:pt x="356" y="26"/>
                    </a:lnTo>
                    <a:lnTo>
                      <a:pt x="359" y="27"/>
                    </a:lnTo>
                    <a:lnTo>
                      <a:pt x="365" y="29"/>
                    </a:lnTo>
                    <a:lnTo>
                      <a:pt x="371" y="31"/>
                    </a:lnTo>
                    <a:lnTo>
                      <a:pt x="377" y="32"/>
                    </a:lnTo>
                    <a:lnTo>
                      <a:pt x="381" y="31"/>
                    </a:lnTo>
                    <a:lnTo>
                      <a:pt x="382" y="26"/>
                    </a:lnTo>
                    <a:lnTo>
                      <a:pt x="383" y="19"/>
                    </a:lnTo>
                    <a:lnTo>
                      <a:pt x="387" y="13"/>
                    </a:lnTo>
                    <a:lnTo>
                      <a:pt x="394" y="10"/>
                    </a:lnTo>
                    <a:lnTo>
                      <a:pt x="402" y="8"/>
                    </a:lnTo>
                    <a:lnTo>
                      <a:pt x="408" y="25"/>
                    </a:lnTo>
                    <a:lnTo>
                      <a:pt x="417" y="38"/>
                    </a:lnTo>
                    <a:lnTo>
                      <a:pt x="430" y="48"/>
                    </a:lnTo>
                    <a:lnTo>
                      <a:pt x="431" y="50"/>
                    </a:lnTo>
                    <a:lnTo>
                      <a:pt x="431" y="51"/>
                    </a:lnTo>
                    <a:lnTo>
                      <a:pt x="430" y="53"/>
                    </a:lnTo>
                    <a:lnTo>
                      <a:pt x="430" y="55"/>
                    </a:lnTo>
                    <a:lnTo>
                      <a:pt x="429" y="56"/>
                    </a:lnTo>
                    <a:lnTo>
                      <a:pt x="429" y="65"/>
                    </a:lnTo>
                    <a:lnTo>
                      <a:pt x="434" y="72"/>
                    </a:lnTo>
                    <a:lnTo>
                      <a:pt x="442" y="76"/>
                    </a:lnTo>
                    <a:lnTo>
                      <a:pt x="441" y="79"/>
                    </a:lnTo>
                    <a:lnTo>
                      <a:pt x="441" y="82"/>
                    </a:lnTo>
                    <a:lnTo>
                      <a:pt x="441" y="84"/>
                    </a:lnTo>
                    <a:lnTo>
                      <a:pt x="442" y="85"/>
                    </a:lnTo>
                    <a:lnTo>
                      <a:pt x="444" y="86"/>
                    </a:lnTo>
                    <a:lnTo>
                      <a:pt x="446" y="87"/>
                    </a:lnTo>
                    <a:lnTo>
                      <a:pt x="448" y="90"/>
                    </a:lnTo>
                    <a:lnTo>
                      <a:pt x="451" y="94"/>
                    </a:lnTo>
                    <a:lnTo>
                      <a:pt x="449" y="100"/>
                    </a:lnTo>
                    <a:lnTo>
                      <a:pt x="448" y="108"/>
                    </a:lnTo>
                    <a:lnTo>
                      <a:pt x="445" y="115"/>
                    </a:lnTo>
                    <a:lnTo>
                      <a:pt x="441" y="122"/>
                    </a:lnTo>
                    <a:lnTo>
                      <a:pt x="439" y="127"/>
                    </a:lnTo>
                    <a:lnTo>
                      <a:pt x="437" y="129"/>
                    </a:lnTo>
                    <a:lnTo>
                      <a:pt x="434" y="131"/>
                    </a:lnTo>
                    <a:lnTo>
                      <a:pt x="431" y="134"/>
                    </a:lnTo>
                    <a:lnTo>
                      <a:pt x="429" y="136"/>
                    </a:lnTo>
                    <a:lnTo>
                      <a:pt x="426" y="138"/>
                    </a:lnTo>
                    <a:lnTo>
                      <a:pt x="418" y="157"/>
                    </a:lnTo>
                    <a:lnTo>
                      <a:pt x="412" y="177"/>
                    </a:lnTo>
                    <a:lnTo>
                      <a:pt x="407" y="196"/>
                    </a:lnTo>
                    <a:lnTo>
                      <a:pt x="404" y="203"/>
                    </a:lnTo>
                    <a:lnTo>
                      <a:pt x="402" y="212"/>
                    </a:lnTo>
                    <a:lnTo>
                      <a:pt x="401" y="221"/>
                    </a:lnTo>
                    <a:lnTo>
                      <a:pt x="403" y="228"/>
                    </a:lnTo>
                    <a:lnTo>
                      <a:pt x="403" y="229"/>
                    </a:lnTo>
                    <a:lnTo>
                      <a:pt x="403" y="231"/>
                    </a:lnTo>
                    <a:lnTo>
                      <a:pt x="403" y="232"/>
                    </a:lnTo>
                    <a:lnTo>
                      <a:pt x="402" y="235"/>
                    </a:lnTo>
                    <a:lnTo>
                      <a:pt x="402" y="236"/>
                    </a:lnTo>
                    <a:lnTo>
                      <a:pt x="400" y="237"/>
                    </a:lnTo>
                    <a:lnTo>
                      <a:pt x="398" y="238"/>
                    </a:lnTo>
                    <a:lnTo>
                      <a:pt x="396" y="238"/>
                    </a:lnTo>
                    <a:lnTo>
                      <a:pt x="395" y="238"/>
                    </a:lnTo>
                    <a:lnTo>
                      <a:pt x="393" y="241"/>
                    </a:lnTo>
                    <a:lnTo>
                      <a:pt x="390" y="245"/>
                    </a:lnTo>
                    <a:lnTo>
                      <a:pt x="390" y="249"/>
                    </a:lnTo>
                    <a:lnTo>
                      <a:pt x="390" y="253"/>
                    </a:lnTo>
                    <a:lnTo>
                      <a:pt x="393" y="257"/>
                    </a:lnTo>
                    <a:lnTo>
                      <a:pt x="395" y="260"/>
                    </a:lnTo>
                    <a:lnTo>
                      <a:pt x="395" y="264"/>
                    </a:lnTo>
                    <a:lnTo>
                      <a:pt x="394" y="267"/>
                    </a:lnTo>
                    <a:lnTo>
                      <a:pt x="393" y="271"/>
                    </a:lnTo>
                    <a:lnTo>
                      <a:pt x="392" y="274"/>
                    </a:lnTo>
                    <a:lnTo>
                      <a:pt x="389" y="275"/>
                    </a:lnTo>
                    <a:lnTo>
                      <a:pt x="388" y="275"/>
                    </a:lnTo>
                    <a:lnTo>
                      <a:pt x="386" y="275"/>
                    </a:lnTo>
                    <a:lnTo>
                      <a:pt x="383" y="277"/>
                    </a:lnTo>
                    <a:lnTo>
                      <a:pt x="381" y="280"/>
                    </a:lnTo>
                    <a:lnTo>
                      <a:pt x="380" y="286"/>
                    </a:lnTo>
                    <a:lnTo>
                      <a:pt x="379" y="290"/>
                    </a:lnTo>
                    <a:lnTo>
                      <a:pt x="379" y="295"/>
                    </a:lnTo>
                    <a:lnTo>
                      <a:pt x="378" y="300"/>
                    </a:lnTo>
                    <a:lnTo>
                      <a:pt x="375" y="302"/>
                    </a:lnTo>
                    <a:lnTo>
                      <a:pt x="373" y="304"/>
                    </a:lnTo>
                    <a:lnTo>
                      <a:pt x="370" y="307"/>
                    </a:lnTo>
                    <a:lnTo>
                      <a:pt x="367" y="309"/>
                    </a:lnTo>
                    <a:lnTo>
                      <a:pt x="365" y="311"/>
                    </a:lnTo>
                    <a:lnTo>
                      <a:pt x="360" y="319"/>
                    </a:lnTo>
                    <a:lnTo>
                      <a:pt x="359" y="326"/>
                    </a:lnTo>
                    <a:lnTo>
                      <a:pt x="364" y="333"/>
                    </a:lnTo>
                    <a:lnTo>
                      <a:pt x="365" y="337"/>
                    </a:lnTo>
                    <a:lnTo>
                      <a:pt x="361" y="344"/>
                    </a:lnTo>
                    <a:lnTo>
                      <a:pt x="357" y="352"/>
                    </a:lnTo>
                    <a:lnTo>
                      <a:pt x="351" y="359"/>
                    </a:lnTo>
                    <a:lnTo>
                      <a:pt x="346" y="366"/>
                    </a:lnTo>
                    <a:lnTo>
                      <a:pt x="344" y="369"/>
                    </a:lnTo>
                    <a:lnTo>
                      <a:pt x="343" y="373"/>
                    </a:lnTo>
                    <a:lnTo>
                      <a:pt x="342" y="376"/>
                    </a:lnTo>
                    <a:lnTo>
                      <a:pt x="342" y="380"/>
                    </a:lnTo>
                    <a:lnTo>
                      <a:pt x="341" y="383"/>
                    </a:lnTo>
                    <a:lnTo>
                      <a:pt x="339" y="386"/>
                    </a:lnTo>
                    <a:lnTo>
                      <a:pt x="337" y="388"/>
                    </a:lnTo>
                    <a:lnTo>
                      <a:pt x="335" y="389"/>
                    </a:lnTo>
                    <a:lnTo>
                      <a:pt x="333" y="390"/>
                    </a:lnTo>
                    <a:lnTo>
                      <a:pt x="330" y="393"/>
                    </a:lnTo>
                    <a:lnTo>
                      <a:pt x="329" y="394"/>
                    </a:lnTo>
                    <a:lnTo>
                      <a:pt x="328" y="397"/>
                    </a:lnTo>
                    <a:lnTo>
                      <a:pt x="328" y="398"/>
                    </a:lnTo>
                    <a:lnTo>
                      <a:pt x="328" y="401"/>
                    </a:lnTo>
                    <a:lnTo>
                      <a:pt x="328" y="403"/>
                    </a:lnTo>
                    <a:lnTo>
                      <a:pt x="327" y="405"/>
                    </a:lnTo>
                    <a:lnTo>
                      <a:pt x="327" y="406"/>
                    </a:lnTo>
                    <a:lnTo>
                      <a:pt x="326" y="408"/>
                    </a:lnTo>
                    <a:lnTo>
                      <a:pt x="324" y="409"/>
                    </a:lnTo>
                    <a:lnTo>
                      <a:pt x="323" y="409"/>
                    </a:lnTo>
                    <a:lnTo>
                      <a:pt x="320" y="408"/>
                    </a:lnTo>
                    <a:lnTo>
                      <a:pt x="316" y="405"/>
                    </a:lnTo>
                    <a:lnTo>
                      <a:pt x="314" y="403"/>
                    </a:lnTo>
                    <a:lnTo>
                      <a:pt x="312" y="401"/>
                    </a:lnTo>
                    <a:lnTo>
                      <a:pt x="311" y="397"/>
                    </a:lnTo>
                    <a:lnTo>
                      <a:pt x="311" y="395"/>
                    </a:lnTo>
                    <a:lnTo>
                      <a:pt x="309" y="394"/>
                    </a:lnTo>
                    <a:lnTo>
                      <a:pt x="307" y="394"/>
                    </a:lnTo>
                    <a:lnTo>
                      <a:pt x="305" y="394"/>
                    </a:lnTo>
                    <a:lnTo>
                      <a:pt x="302" y="395"/>
                    </a:lnTo>
                    <a:lnTo>
                      <a:pt x="301" y="395"/>
                    </a:lnTo>
                    <a:lnTo>
                      <a:pt x="299" y="394"/>
                    </a:lnTo>
                    <a:lnTo>
                      <a:pt x="298" y="393"/>
                    </a:lnTo>
                    <a:lnTo>
                      <a:pt x="297" y="391"/>
                    </a:lnTo>
                    <a:lnTo>
                      <a:pt x="295" y="389"/>
                    </a:lnTo>
                    <a:lnTo>
                      <a:pt x="294" y="387"/>
                    </a:lnTo>
                    <a:lnTo>
                      <a:pt x="293" y="386"/>
                    </a:lnTo>
                    <a:lnTo>
                      <a:pt x="291" y="384"/>
                    </a:lnTo>
                    <a:lnTo>
                      <a:pt x="289" y="384"/>
                    </a:lnTo>
                    <a:lnTo>
                      <a:pt x="286" y="384"/>
                    </a:lnTo>
                    <a:lnTo>
                      <a:pt x="283" y="384"/>
                    </a:lnTo>
                    <a:lnTo>
                      <a:pt x="280" y="384"/>
                    </a:lnTo>
                    <a:lnTo>
                      <a:pt x="271" y="389"/>
                    </a:lnTo>
                    <a:lnTo>
                      <a:pt x="265" y="395"/>
                    </a:lnTo>
                    <a:lnTo>
                      <a:pt x="261" y="402"/>
                    </a:lnTo>
                    <a:lnTo>
                      <a:pt x="257" y="411"/>
                    </a:lnTo>
                    <a:lnTo>
                      <a:pt x="250" y="422"/>
                    </a:lnTo>
                    <a:lnTo>
                      <a:pt x="242" y="432"/>
                    </a:lnTo>
                    <a:lnTo>
                      <a:pt x="235" y="442"/>
                    </a:lnTo>
                    <a:lnTo>
                      <a:pt x="233" y="455"/>
                    </a:lnTo>
                    <a:lnTo>
                      <a:pt x="233" y="459"/>
                    </a:lnTo>
                    <a:lnTo>
                      <a:pt x="234" y="462"/>
                    </a:lnTo>
                    <a:lnTo>
                      <a:pt x="234" y="465"/>
                    </a:lnTo>
                    <a:lnTo>
                      <a:pt x="233" y="468"/>
                    </a:lnTo>
                    <a:lnTo>
                      <a:pt x="232" y="470"/>
                    </a:lnTo>
                    <a:lnTo>
                      <a:pt x="230" y="473"/>
                    </a:lnTo>
                    <a:lnTo>
                      <a:pt x="221" y="483"/>
                    </a:lnTo>
                    <a:lnTo>
                      <a:pt x="219" y="494"/>
                    </a:lnTo>
                    <a:lnTo>
                      <a:pt x="220" y="505"/>
                    </a:lnTo>
                    <a:lnTo>
                      <a:pt x="224" y="518"/>
                    </a:lnTo>
                    <a:lnTo>
                      <a:pt x="220" y="516"/>
                    </a:lnTo>
                    <a:lnTo>
                      <a:pt x="218" y="514"/>
                    </a:lnTo>
                    <a:lnTo>
                      <a:pt x="214" y="513"/>
                    </a:lnTo>
                    <a:lnTo>
                      <a:pt x="212" y="512"/>
                    </a:lnTo>
                    <a:lnTo>
                      <a:pt x="209" y="510"/>
                    </a:lnTo>
                    <a:lnTo>
                      <a:pt x="208" y="507"/>
                    </a:lnTo>
                    <a:lnTo>
                      <a:pt x="209" y="511"/>
                    </a:lnTo>
                    <a:lnTo>
                      <a:pt x="209" y="513"/>
                    </a:lnTo>
                    <a:lnTo>
                      <a:pt x="209" y="516"/>
                    </a:lnTo>
                    <a:lnTo>
                      <a:pt x="206" y="517"/>
                    </a:lnTo>
                    <a:lnTo>
                      <a:pt x="205" y="518"/>
                    </a:lnTo>
                    <a:lnTo>
                      <a:pt x="202" y="519"/>
                    </a:lnTo>
                    <a:lnTo>
                      <a:pt x="199" y="519"/>
                    </a:lnTo>
                    <a:lnTo>
                      <a:pt x="196" y="518"/>
                    </a:lnTo>
                    <a:lnTo>
                      <a:pt x="194" y="517"/>
                    </a:lnTo>
                    <a:lnTo>
                      <a:pt x="190" y="516"/>
                    </a:lnTo>
                    <a:lnTo>
                      <a:pt x="191" y="518"/>
                    </a:lnTo>
                    <a:lnTo>
                      <a:pt x="191" y="520"/>
                    </a:lnTo>
                    <a:lnTo>
                      <a:pt x="190" y="521"/>
                    </a:lnTo>
                    <a:lnTo>
                      <a:pt x="188" y="523"/>
                    </a:lnTo>
                    <a:lnTo>
                      <a:pt x="186" y="523"/>
                    </a:lnTo>
                    <a:lnTo>
                      <a:pt x="183" y="521"/>
                    </a:lnTo>
                    <a:lnTo>
                      <a:pt x="181" y="519"/>
                    </a:lnTo>
                    <a:lnTo>
                      <a:pt x="179" y="517"/>
                    </a:lnTo>
                    <a:lnTo>
                      <a:pt x="176" y="514"/>
                    </a:lnTo>
                    <a:lnTo>
                      <a:pt x="175" y="512"/>
                    </a:lnTo>
                    <a:lnTo>
                      <a:pt x="173" y="514"/>
                    </a:lnTo>
                    <a:lnTo>
                      <a:pt x="172" y="517"/>
                    </a:lnTo>
                    <a:lnTo>
                      <a:pt x="171" y="518"/>
                    </a:lnTo>
                    <a:lnTo>
                      <a:pt x="171" y="520"/>
                    </a:lnTo>
                    <a:lnTo>
                      <a:pt x="171" y="523"/>
                    </a:lnTo>
                    <a:lnTo>
                      <a:pt x="168" y="525"/>
                    </a:lnTo>
                    <a:lnTo>
                      <a:pt x="167" y="526"/>
                    </a:lnTo>
                    <a:lnTo>
                      <a:pt x="165" y="526"/>
                    </a:lnTo>
                    <a:lnTo>
                      <a:pt x="162" y="526"/>
                    </a:lnTo>
                    <a:lnTo>
                      <a:pt x="161" y="526"/>
                    </a:lnTo>
                    <a:lnTo>
                      <a:pt x="159" y="526"/>
                    </a:lnTo>
                    <a:lnTo>
                      <a:pt x="157" y="527"/>
                    </a:lnTo>
                    <a:lnTo>
                      <a:pt x="155" y="528"/>
                    </a:lnTo>
                    <a:lnTo>
                      <a:pt x="153" y="529"/>
                    </a:lnTo>
                    <a:lnTo>
                      <a:pt x="152" y="531"/>
                    </a:lnTo>
                    <a:lnTo>
                      <a:pt x="151" y="531"/>
                    </a:lnTo>
                    <a:lnTo>
                      <a:pt x="149" y="531"/>
                    </a:lnTo>
                    <a:lnTo>
                      <a:pt x="147" y="528"/>
                    </a:lnTo>
                    <a:lnTo>
                      <a:pt x="146" y="528"/>
                    </a:lnTo>
                    <a:lnTo>
                      <a:pt x="145" y="528"/>
                    </a:lnTo>
                    <a:lnTo>
                      <a:pt x="142" y="528"/>
                    </a:lnTo>
                    <a:lnTo>
                      <a:pt x="139" y="528"/>
                    </a:lnTo>
                    <a:lnTo>
                      <a:pt x="137" y="527"/>
                    </a:lnTo>
                    <a:lnTo>
                      <a:pt x="135" y="527"/>
                    </a:lnTo>
                    <a:lnTo>
                      <a:pt x="122" y="519"/>
                    </a:lnTo>
                    <a:lnTo>
                      <a:pt x="110" y="511"/>
                    </a:lnTo>
                    <a:lnTo>
                      <a:pt x="108" y="509"/>
                    </a:lnTo>
                    <a:lnTo>
                      <a:pt x="107" y="506"/>
                    </a:lnTo>
                    <a:lnTo>
                      <a:pt x="107" y="505"/>
                    </a:lnTo>
                    <a:lnTo>
                      <a:pt x="106" y="503"/>
                    </a:lnTo>
                    <a:lnTo>
                      <a:pt x="105" y="500"/>
                    </a:lnTo>
                    <a:lnTo>
                      <a:pt x="102" y="499"/>
                    </a:lnTo>
                    <a:lnTo>
                      <a:pt x="100" y="497"/>
                    </a:lnTo>
                    <a:lnTo>
                      <a:pt x="98" y="496"/>
                    </a:lnTo>
                    <a:lnTo>
                      <a:pt x="96" y="495"/>
                    </a:lnTo>
                    <a:lnTo>
                      <a:pt x="96" y="494"/>
                    </a:lnTo>
                    <a:lnTo>
                      <a:pt x="98" y="492"/>
                    </a:lnTo>
                    <a:lnTo>
                      <a:pt x="101" y="490"/>
                    </a:lnTo>
                    <a:lnTo>
                      <a:pt x="103" y="488"/>
                    </a:lnTo>
                    <a:lnTo>
                      <a:pt x="105" y="487"/>
                    </a:lnTo>
                    <a:lnTo>
                      <a:pt x="106" y="484"/>
                    </a:lnTo>
                    <a:lnTo>
                      <a:pt x="106" y="482"/>
                    </a:lnTo>
                    <a:lnTo>
                      <a:pt x="107" y="480"/>
                    </a:lnTo>
                    <a:lnTo>
                      <a:pt x="109" y="477"/>
                    </a:lnTo>
                    <a:lnTo>
                      <a:pt x="111" y="476"/>
                    </a:lnTo>
                    <a:lnTo>
                      <a:pt x="109" y="475"/>
                    </a:lnTo>
                    <a:lnTo>
                      <a:pt x="107" y="475"/>
                    </a:lnTo>
                    <a:lnTo>
                      <a:pt x="106" y="475"/>
                    </a:lnTo>
                    <a:lnTo>
                      <a:pt x="103" y="477"/>
                    </a:lnTo>
                    <a:lnTo>
                      <a:pt x="102" y="480"/>
                    </a:lnTo>
                    <a:lnTo>
                      <a:pt x="101" y="482"/>
                    </a:lnTo>
                    <a:lnTo>
                      <a:pt x="100" y="483"/>
                    </a:lnTo>
                    <a:lnTo>
                      <a:pt x="99" y="484"/>
                    </a:lnTo>
                    <a:lnTo>
                      <a:pt x="98" y="484"/>
                    </a:lnTo>
                    <a:lnTo>
                      <a:pt x="96" y="484"/>
                    </a:lnTo>
                    <a:lnTo>
                      <a:pt x="96" y="483"/>
                    </a:lnTo>
                    <a:lnTo>
                      <a:pt x="96" y="481"/>
                    </a:lnTo>
                    <a:lnTo>
                      <a:pt x="95" y="478"/>
                    </a:lnTo>
                    <a:lnTo>
                      <a:pt x="95" y="476"/>
                    </a:lnTo>
                    <a:lnTo>
                      <a:pt x="94" y="474"/>
                    </a:lnTo>
                    <a:lnTo>
                      <a:pt x="93" y="471"/>
                    </a:lnTo>
                    <a:lnTo>
                      <a:pt x="93" y="470"/>
                    </a:lnTo>
                    <a:lnTo>
                      <a:pt x="94" y="468"/>
                    </a:lnTo>
                    <a:lnTo>
                      <a:pt x="96" y="466"/>
                    </a:lnTo>
                    <a:lnTo>
                      <a:pt x="99" y="463"/>
                    </a:lnTo>
                    <a:lnTo>
                      <a:pt x="101" y="462"/>
                    </a:lnTo>
                    <a:lnTo>
                      <a:pt x="100" y="463"/>
                    </a:lnTo>
                    <a:lnTo>
                      <a:pt x="98" y="463"/>
                    </a:lnTo>
                    <a:lnTo>
                      <a:pt x="95" y="465"/>
                    </a:lnTo>
                    <a:lnTo>
                      <a:pt x="94" y="465"/>
                    </a:lnTo>
                    <a:lnTo>
                      <a:pt x="93" y="463"/>
                    </a:lnTo>
                    <a:lnTo>
                      <a:pt x="92" y="462"/>
                    </a:lnTo>
                    <a:lnTo>
                      <a:pt x="92" y="461"/>
                    </a:lnTo>
                    <a:lnTo>
                      <a:pt x="92" y="459"/>
                    </a:lnTo>
                    <a:lnTo>
                      <a:pt x="92" y="452"/>
                    </a:lnTo>
                    <a:lnTo>
                      <a:pt x="87" y="445"/>
                    </a:lnTo>
                    <a:lnTo>
                      <a:pt x="81" y="439"/>
                    </a:lnTo>
                    <a:lnTo>
                      <a:pt x="76" y="436"/>
                    </a:lnTo>
                    <a:lnTo>
                      <a:pt x="65" y="432"/>
                    </a:lnTo>
                    <a:lnTo>
                      <a:pt x="56" y="432"/>
                    </a:lnTo>
                    <a:lnTo>
                      <a:pt x="46" y="432"/>
                    </a:lnTo>
                    <a:lnTo>
                      <a:pt x="43" y="431"/>
                    </a:lnTo>
                    <a:lnTo>
                      <a:pt x="41" y="431"/>
                    </a:lnTo>
                    <a:lnTo>
                      <a:pt x="37" y="430"/>
                    </a:lnTo>
                    <a:lnTo>
                      <a:pt x="35" y="430"/>
                    </a:lnTo>
                    <a:lnTo>
                      <a:pt x="33" y="429"/>
                    </a:lnTo>
                    <a:lnTo>
                      <a:pt x="32" y="427"/>
                    </a:lnTo>
                    <a:lnTo>
                      <a:pt x="32" y="426"/>
                    </a:lnTo>
                    <a:lnTo>
                      <a:pt x="33" y="424"/>
                    </a:lnTo>
                    <a:lnTo>
                      <a:pt x="36" y="423"/>
                    </a:lnTo>
                    <a:lnTo>
                      <a:pt x="34" y="423"/>
                    </a:lnTo>
                    <a:lnTo>
                      <a:pt x="32" y="423"/>
                    </a:lnTo>
                    <a:lnTo>
                      <a:pt x="29" y="423"/>
                    </a:lnTo>
                    <a:lnTo>
                      <a:pt x="26" y="423"/>
                    </a:lnTo>
                    <a:lnTo>
                      <a:pt x="24" y="423"/>
                    </a:lnTo>
                    <a:lnTo>
                      <a:pt x="22" y="425"/>
                    </a:lnTo>
                    <a:lnTo>
                      <a:pt x="21" y="426"/>
                    </a:lnTo>
                    <a:lnTo>
                      <a:pt x="20" y="427"/>
                    </a:lnTo>
                    <a:lnTo>
                      <a:pt x="18" y="429"/>
                    </a:lnTo>
                    <a:lnTo>
                      <a:pt x="11" y="429"/>
                    </a:lnTo>
                    <a:lnTo>
                      <a:pt x="5" y="429"/>
                    </a:lnTo>
                    <a:lnTo>
                      <a:pt x="4" y="411"/>
                    </a:lnTo>
                    <a:lnTo>
                      <a:pt x="4" y="380"/>
                    </a:lnTo>
                    <a:lnTo>
                      <a:pt x="5" y="373"/>
                    </a:lnTo>
                    <a:lnTo>
                      <a:pt x="5" y="365"/>
                    </a:lnTo>
                    <a:lnTo>
                      <a:pt x="5" y="357"/>
                    </a:lnTo>
                    <a:lnTo>
                      <a:pt x="3" y="350"/>
                    </a:lnTo>
                    <a:lnTo>
                      <a:pt x="2" y="348"/>
                    </a:lnTo>
                    <a:lnTo>
                      <a:pt x="3" y="347"/>
                    </a:lnTo>
                    <a:lnTo>
                      <a:pt x="3" y="345"/>
                    </a:lnTo>
                    <a:lnTo>
                      <a:pt x="4" y="343"/>
                    </a:lnTo>
                    <a:lnTo>
                      <a:pt x="4" y="340"/>
                    </a:lnTo>
                    <a:lnTo>
                      <a:pt x="4" y="326"/>
                    </a:lnTo>
                    <a:lnTo>
                      <a:pt x="3" y="311"/>
                    </a:lnTo>
                    <a:lnTo>
                      <a:pt x="2" y="295"/>
                    </a:lnTo>
                    <a:lnTo>
                      <a:pt x="0" y="292"/>
                    </a:lnTo>
                    <a:lnTo>
                      <a:pt x="0" y="288"/>
                    </a:lnTo>
                    <a:lnTo>
                      <a:pt x="0" y="286"/>
                    </a:lnTo>
                    <a:lnTo>
                      <a:pt x="2" y="285"/>
                    </a:lnTo>
                    <a:lnTo>
                      <a:pt x="3" y="282"/>
                    </a:lnTo>
                    <a:lnTo>
                      <a:pt x="5" y="280"/>
                    </a:lnTo>
                    <a:lnTo>
                      <a:pt x="7" y="278"/>
                    </a:lnTo>
                    <a:lnTo>
                      <a:pt x="8" y="275"/>
                    </a:lnTo>
                    <a:lnTo>
                      <a:pt x="8" y="273"/>
                    </a:lnTo>
                    <a:lnTo>
                      <a:pt x="7" y="271"/>
                    </a:lnTo>
                    <a:lnTo>
                      <a:pt x="7" y="267"/>
                    </a:lnTo>
                    <a:lnTo>
                      <a:pt x="6" y="265"/>
                    </a:lnTo>
                    <a:lnTo>
                      <a:pt x="6" y="261"/>
                    </a:lnTo>
                    <a:lnTo>
                      <a:pt x="7" y="259"/>
                    </a:lnTo>
                    <a:lnTo>
                      <a:pt x="10" y="257"/>
                    </a:lnTo>
                    <a:lnTo>
                      <a:pt x="11" y="254"/>
                    </a:lnTo>
                    <a:lnTo>
                      <a:pt x="13" y="251"/>
                    </a:lnTo>
                    <a:lnTo>
                      <a:pt x="13" y="248"/>
                    </a:lnTo>
                    <a:lnTo>
                      <a:pt x="15" y="242"/>
                    </a:lnTo>
                    <a:lnTo>
                      <a:pt x="19" y="237"/>
                    </a:lnTo>
                    <a:lnTo>
                      <a:pt x="22" y="234"/>
                    </a:lnTo>
                    <a:lnTo>
                      <a:pt x="27" y="228"/>
                    </a:lnTo>
                    <a:lnTo>
                      <a:pt x="28" y="225"/>
                    </a:lnTo>
                    <a:lnTo>
                      <a:pt x="29" y="222"/>
                    </a:lnTo>
                    <a:lnTo>
                      <a:pt x="30" y="217"/>
                    </a:lnTo>
                    <a:lnTo>
                      <a:pt x="30" y="214"/>
                    </a:lnTo>
                    <a:lnTo>
                      <a:pt x="29" y="210"/>
                    </a:lnTo>
                    <a:lnTo>
                      <a:pt x="28" y="209"/>
                    </a:lnTo>
                    <a:lnTo>
                      <a:pt x="28" y="208"/>
                    </a:lnTo>
                    <a:lnTo>
                      <a:pt x="27" y="207"/>
                    </a:lnTo>
                    <a:lnTo>
                      <a:pt x="26" y="205"/>
                    </a:lnTo>
                    <a:lnTo>
                      <a:pt x="26" y="202"/>
                    </a:lnTo>
                    <a:lnTo>
                      <a:pt x="26" y="201"/>
                    </a:lnTo>
                    <a:lnTo>
                      <a:pt x="26" y="200"/>
                    </a:lnTo>
                    <a:lnTo>
                      <a:pt x="28" y="199"/>
                    </a:lnTo>
                    <a:lnTo>
                      <a:pt x="30" y="199"/>
                    </a:lnTo>
                    <a:lnTo>
                      <a:pt x="33" y="199"/>
                    </a:lnTo>
                    <a:lnTo>
                      <a:pt x="35" y="198"/>
                    </a:lnTo>
                    <a:lnTo>
                      <a:pt x="36" y="195"/>
                    </a:lnTo>
                    <a:lnTo>
                      <a:pt x="37" y="193"/>
                    </a:lnTo>
                    <a:lnTo>
                      <a:pt x="39" y="191"/>
                    </a:lnTo>
                    <a:lnTo>
                      <a:pt x="40" y="188"/>
                    </a:lnTo>
                    <a:lnTo>
                      <a:pt x="40" y="179"/>
                    </a:lnTo>
                    <a:lnTo>
                      <a:pt x="37" y="172"/>
                    </a:lnTo>
                    <a:lnTo>
                      <a:pt x="34" y="165"/>
                    </a:lnTo>
                    <a:lnTo>
                      <a:pt x="30" y="155"/>
                    </a:lnTo>
                    <a:lnTo>
                      <a:pt x="30" y="143"/>
                    </a:lnTo>
                    <a:lnTo>
                      <a:pt x="29" y="141"/>
                    </a:lnTo>
                    <a:lnTo>
                      <a:pt x="28" y="138"/>
                    </a:lnTo>
                    <a:lnTo>
                      <a:pt x="27" y="136"/>
                    </a:lnTo>
                    <a:lnTo>
                      <a:pt x="26" y="135"/>
                    </a:lnTo>
                    <a:lnTo>
                      <a:pt x="25" y="133"/>
                    </a:lnTo>
                    <a:lnTo>
                      <a:pt x="24" y="130"/>
                    </a:lnTo>
                    <a:lnTo>
                      <a:pt x="24" y="127"/>
                    </a:lnTo>
                    <a:lnTo>
                      <a:pt x="25" y="123"/>
                    </a:lnTo>
                    <a:lnTo>
                      <a:pt x="26" y="120"/>
                    </a:lnTo>
                    <a:lnTo>
                      <a:pt x="27" y="118"/>
                    </a:lnTo>
                    <a:lnTo>
                      <a:pt x="27" y="115"/>
                    </a:lnTo>
                    <a:lnTo>
                      <a:pt x="28" y="106"/>
                    </a:lnTo>
                    <a:lnTo>
                      <a:pt x="28" y="97"/>
                    </a:lnTo>
                    <a:lnTo>
                      <a:pt x="26" y="87"/>
                    </a:lnTo>
                    <a:lnTo>
                      <a:pt x="27" y="76"/>
                    </a:lnTo>
                    <a:lnTo>
                      <a:pt x="29" y="67"/>
                    </a:lnTo>
                    <a:lnTo>
                      <a:pt x="34" y="58"/>
                    </a:lnTo>
                    <a:lnTo>
                      <a:pt x="40" y="50"/>
                    </a:lnTo>
                    <a:lnTo>
                      <a:pt x="44" y="41"/>
                    </a:lnTo>
                    <a:lnTo>
                      <a:pt x="51" y="26"/>
                    </a:lnTo>
                    <a:lnTo>
                      <a:pt x="61" y="13"/>
                    </a:lnTo>
                    <a:lnTo>
                      <a:pt x="74" y="4"/>
                    </a:lnTo>
                    <a:lnTo>
                      <a:pt x="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4" name="Freeform 1656"/>
              <p:cNvSpPr>
                <a:spLocks/>
              </p:cNvSpPr>
              <p:nvPr/>
            </p:nvSpPr>
            <p:spPr bwMode="auto">
              <a:xfrm>
                <a:off x="4465638" y="2430463"/>
                <a:ext cx="307975" cy="727075"/>
              </a:xfrm>
              <a:custGeom>
                <a:avLst/>
                <a:gdLst>
                  <a:gd name="T0" fmla="*/ 123 w 389"/>
                  <a:gd name="T1" fmla="*/ 17 h 915"/>
                  <a:gd name="T2" fmla="*/ 373 w 389"/>
                  <a:gd name="T3" fmla="*/ 232 h 915"/>
                  <a:gd name="T4" fmla="*/ 383 w 389"/>
                  <a:gd name="T5" fmla="*/ 241 h 915"/>
                  <a:gd name="T6" fmla="*/ 388 w 389"/>
                  <a:gd name="T7" fmla="*/ 446 h 915"/>
                  <a:gd name="T8" fmla="*/ 371 w 389"/>
                  <a:gd name="T9" fmla="*/ 450 h 915"/>
                  <a:gd name="T10" fmla="*/ 359 w 389"/>
                  <a:gd name="T11" fmla="*/ 452 h 915"/>
                  <a:gd name="T12" fmla="*/ 338 w 389"/>
                  <a:gd name="T13" fmla="*/ 482 h 915"/>
                  <a:gd name="T14" fmla="*/ 328 w 389"/>
                  <a:gd name="T15" fmla="*/ 526 h 915"/>
                  <a:gd name="T16" fmla="*/ 331 w 389"/>
                  <a:gd name="T17" fmla="*/ 545 h 915"/>
                  <a:gd name="T18" fmla="*/ 324 w 389"/>
                  <a:gd name="T19" fmla="*/ 558 h 915"/>
                  <a:gd name="T20" fmla="*/ 314 w 389"/>
                  <a:gd name="T21" fmla="*/ 581 h 915"/>
                  <a:gd name="T22" fmla="*/ 308 w 389"/>
                  <a:gd name="T23" fmla="*/ 615 h 915"/>
                  <a:gd name="T24" fmla="*/ 333 w 389"/>
                  <a:gd name="T25" fmla="*/ 617 h 915"/>
                  <a:gd name="T26" fmla="*/ 344 w 389"/>
                  <a:gd name="T27" fmla="*/ 630 h 915"/>
                  <a:gd name="T28" fmla="*/ 340 w 389"/>
                  <a:gd name="T29" fmla="*/ 635 h 915"/>
                  <a:gd name="T30" fmla="*/ 353 w 389"/>
                  <a:gd name="T31" fmla="*/ 688 h 915"/>
                  <a:gd name="T32" fmla="*/ 362 w 389"/>
                  <a:gd name="T33" fmla="*/ 697 h 915"/>
                  <a:gd name="T34" fmla="*/ 367 w 389"/>
                  <a:gd name="T35" fmla="*/ 709 h 915"/>
                  <a:gd name="T36" fmla="*/ 347 w 389"/>
                  <a:gd name="T37" fmla="*/ 720 h 915"/>
                  <a:gd name="T38" fmla="*/ 318 w 389"/>
                  <a:gd name="T39" fmla="*/ 745 h 915"/>
                  <a:gd name="T40" fmla="*/ 308 w 389"/>
                  <a:gd name="T41" fmla="*/ 769 h 915"/>
                  <a:gd name="T42" fmla="*/ 295 w 389"/>
                  <a:gd name="T43" fmla="*/ 789 h 915"/>
                  <a:gd name="T44" fmla="*/ 248 w 389"/>
                  <a:gd name="T45" fmla="*/ 815 h 915"/>
                  <a:gd name="T46" fmla="*/ 205 w 389"/>
                  <a:gd name="T47" fmla="*/ 828 h 915"/>
                  <a:gd name="T48" fmla="*/ 213 w 389"/>
                  <a:gd name="T49" fmla="*/ 848 h 915"/>
                  <a:gd name="T50" fmla="*/ 189 w 389"/>
                  <a:gd name="T51" fmla="*/ 872 h 915"/>
                  <a:gd name="T52" fmla="*/ 103 w 389"/>
                  <a:gd name="T53" fmla="*/ 908 h 915"/>
                  <a:gd name="T54" fmla="*/ 89 w 389"/>
                  <a:gd name="T55" fmla="*/ 908 h 915"/>
                  <a:gd name="T56" fmla="*/ 71 w 389"/>
                  <a:gd name="T57" fmla="*/ 881 h 915"/>
                  <a:gd name="T58" fmla="*/ 29 w 389"/>
                  <a:gd name="T59" fmla="*/ 814 h 915"/>
                  <a:gd name="T60" fmla="*/ 18 w 389"/>
                  <a:gd name="T61" fmla="*/ 781 h 915"/>
                  <a:gd name="T62" fmla="*/ 53 w 389"/>
                  <a:gd name="T63" fmla="*/ 778 h 915"/>
                  <a:gd name="T64" fmla="*/ 58 w 389"/>
                  <a:gd name="T65" fmla="*/ 774 h 915"/>
                  <a:gd name="T66" fmla="*/ 79 w 389"/>
                  <a:gd name="T67" fmla="*/ 774 h 915"/>
                  <a:gd name="T68" fmla="*/ 74 w 389"/>
                  <a:gd name="T69" fmla="*/ 763 h 915"/>
                  <a:gd name="T70" fmla="*/ 46 w 389"/>
                  <a:gd name="T71" fmla="*/ 716 h 915"/>
                  <a:gd name="T72" fmla="*/ 46 w 389"/>
                  <a:gd name="T73" fmla="*/ 667 h 915"/>
                  <a:gd name="T74" fmla="*/ 38 w 389"/>
                  <a:gd name="T75" fmla="*/ 639 h 915"/>
                  <a:gd name="T76" fmla="*/ 68 w 389"/>
                  <a:gd name="T77" fmla="*/ 625 h 915"/>
                  <a:gd name="T78" fmla="*/ 64 w 389"/>
                  <a:gd name="T79" fmla="*/ 617 h 915"/>
                  <a:gd name="T80" fmla="*/ 50 w 389"/>
                  <a:gd name="T81" fmla="*/ 590 h 915"/>
                  <a:gd name="T82" fmla="*/ 28 w 389"/>
                  <a:gd name="T83" fmla="*/ 575 h 915"/>
                  <a:gd name="T84" fmla="*/ 22 w 389"/>
                  <a:gd name="T85" fmla="*/ 559 h 915"/>
                  <a:gd name="T86" fmla="*/ 5 w 389"/>
                  <a:gd name="T87" fmla="*/ 547 h 915"/>
                  <a:gd name="T88" fmla="*/ 7 w 389"/>
                  <a:gd name="T89" fmla="*/ 503 h 915"/>
                  <a:gd name="T90" fmla="*/ 19 w 389"/>
                  <a:gd name="T91" fmla="*/ 488 h 915"/>
                  <a:gd name="T92" fmla="*/ 62 w 389"/>
                  <a:gd name="T93" fmla="*/ 398 h 915"/>
                  <a:gd name="T94" fmla="*/ 66 w 389"/>
                  <a:gd name="T95" fmla="*/ 243 h 915"/>
                  <a:gd name="T96" fmla="*/ 78 w 389"/>
                  <a:gd name="T97" fmla="*/ 208 h 915"/>
                  <a:gd name="T98" fmla="*/ 52 w 389"/>
                  <a:gd name="T99" fmla="*/ 170 h 915"/>
                  <a:gd name="T100" fmla="*/ 44 w 389"/>
                  <a:gd name="T101" fmla="*/ 113 h 915"/>
                  <a:gd name="T102" fmla="*/ 37 w 389"/>
                  <a:gd name="T103" fmla="*/ 43 h 915"/>
                  <a:gd name="T104" fmla="*/ 60 w 389"/>
                  <a:gd name="T105" fmla="*/ 16 h 9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89"/>
                  <a:gd name="T160" fmla="*/ 0 h 915"/>
                  <a:gd name="T161" fmla="*/ 389 w 389"/>
                  <a:gd name="T162" fmla="*/ 915 h 91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89" h="915">
                    <a:moveTo>
                      <a:pt x="92" y="0"/>
                    </a:moveTo>
                    <a:lnTo>
                      <a:pt x="101" y="1"/>
                    </a:lnTo>
                    <a:lnTo>
                      <a:pt x="109" y="4"/>
                    </a:lnTo>
                    <a:lnTo>
                      <a:pt x="116" y="10"/>
                    </a:lnTo>
                    <a:lnTo>
                      <a:pt x="123" y="17"/>
                    </a:lnTo>
                    <a:lnTo>
                      <a:pt x="155" y="44"/>
                    </a:lnTo>
                    <a:lnTo>
                      <a:pt x="269" y="142"/>
                    </a:lnTo>
                    <a:lnTo>
                      <a:pt x="369" y="228"/>
                    </a:lnTo>
                    <a:lnTo>
                      <a:pt x="371" y="229"/>
                    </a:lnTo>
                    <a:lnTo>
                      <a:pt x="373" y="232"/>
                    </a:lnTo>
                    <a:lnTo>
                      <a:pt x="375" y="233"/>
                    </a:lnTo>
                    <a:lnTo>
                      <a:pt x="377" y="235"/>
                    </a:lnTo>
                    <a:lnTo>
                      <a:pt x="381" y="237"/>
                    </a:lnTo>
                    <a:lnTo>
                      <a:pt x="382" y="240"/>
                    </a:lnTo>
                    <a:lnTo>
                      <a:pt x="383" y="241"/>
                    </a:lnTo>
                    <a:lnTo>
                      <a:pt x="383" y="282"/>
                    </a:lnTo>
                    <a:lnTo>
                      <a:pt x="388" y="428"/>
                    </a:lnTo>
                    <a:lnTo>
                      <a:pt x="388" y="432"/>
                    </a:lnTo>
                    <a:lnTo>
                      <a:pt x="389" y="439"/>
                    </a:lnTo>
                    <a:lnTo>
                      <a:pt x="388" y="446"/>
                    </a:lnTo>
                    <a:lnTo>
                      <a:pt x="387" y="451"/>
                    </a:lnTo>
                    <a:lnTo>
                      <a:pt x="382" y="453"/>
                    </a:lnTo>
                    <a:lnTo>
                      <a:pt x="375" y="452"/>
                    </a:lnTo>
                    <a:lnTo>
                      <a:pt x="373" y="451"/>
                    </a:lnTo>
                    <a:lnTo>
                      <a:pt x="371" y="450"/>
                    </a:lnTo>
                    <a:lnTo>
                      <a:pt x="368" y="447"/>
                    </a:lnTo>
                    <a:lnTo>
                      <a:pt x="366" y="447"/>
                    </a:lnTo>
                    <a:lnTo>
                      <a:pt x="364" y="447"/>
                    </a:lnTo>
                    <a:lnTo>
                      <a:pt x="361" y="450"/>
                    </a:lnTo>
                    <a:lnTo>
                      <a:pt x="359" y="452"/>
                    </a:lnTo>
                    <a:lnTo>
                      <a:pt x="357" y="454"/>
                    </a:lnTo>
                    <a:lnTo>
                      <a:pt x="355" y="457"/>
                    </a:lnTo>
                    <a:lnTo>
                      <a:pt x="354" y="459"/>
                    </a:lnTo>
                    <a:lnTo>
                      <a:pt x="346" y="471"/>
                    </a:lnTo>
                    <a:lnTo>
                      <a:pt x="338" y="482"/>
                    </a:lnTo>
                    <a:lnTo>
                      <a:pt x="333" y="494"/>
                    </a:lnTo>
                    <a:lnTo>
                      <a:pt x="332" y="508"/>
                    </a:lnTo>
                    <a:lnTo>
                      <a:pt x="331" y="516"/>
                    </a:lnTo>
                    <a:lnTo>
                      <a:pt x="330" y="522"/>
                    </a:lnTo>
                    <a:lnTo>
                      <a:pt x="328" y="526"/>
                    </a:lnTo>
                    <a:lnTo>
                      <a:pt x="329" y="532"/>
                    </a:lnTo>
                    <a:lnTo>
                      <a:pt x="332" y="538"/>
                    </a:lnTo>
                    <a:lnTo>
                      <a:pt x="333" y="540"/>
                    </a:lnTo>
                    <a:lnTo>
                      <a:pt x="332" y="543"/>
                    </a:lnTo>
                    <a:lnTo>
                      <a:pt x="331" y="545"/>
                    </a:lnTo>
                    <a:lnTo>
                      <a:pt x="330" y="547"/>
                    </a:lnTo>
                    <a:lnTo>
                      <a:pt x="328" y="550"/>
                    </a:lnTo>
                    <a:lnTo>
                      <a:pt x="327" y="551"/>
                    </a:lnTo>
                    <a:lnTo>
                      <a:pt x="325" y="554"/>
                    </a:lnTo>
                    <a:lnTo>
                      <a:pt x="324" y="558"/>
                    </a:lnTo>
                    <a:lnTo>
                      <a:pt x="324" y="561"/>
                    </a:lnTo>
                    <a:lnTo>
                      <a:pt x="324" y="564"/>
                    </a:lnTo>
                    <a:lnTo>
                      <a:pt x="324" y="567"/>
                    </a:lnTo>
                    <a:lnTo>
                      <a:pt x="321" y="574"/>
                    </a:lnTo>
                    <a:lnTo>
                      <a:pt x="314" y="581"/>
                    </a:lnTo>
                    <a:lnTo>
                      <a:pt x="309" y="588"/>
                    </a:lnTo>
                    <a:lnTo>
                      <a:pt x="308" y="593"/>
                    </a:lnTo>
                    <a:lnTo>
                      <a:pt x="307" y="600"/>
                    </a:lnTo>
                    <a:lnTo>
                      <a:pt x="307" y="608"/>
                    </a:lnTo>
                    <a:lnTo>
                      <a:pt x="308" y="615"/>
                    </a:lnTo>
                    <a:lnTo>
                      <a:pt x="310" y="620"/>
                    </a:lnTo>
                    <a:lnTo>
                      <a:pt x="315" y="622"/>
                    </a:lnTo>
                    <a:lnTo>
                      <a:pt x="322" y="620"/>
                    </a:lnTo>
                    <a:lnTo>
                      <a:pt x="328" y="618"/>
                    </a:lnTo>
                    <a:lnTo>
                      <a:pt x="333" y="617"/>
                    </a:lnTo>
                    <a:lnTo>
                      <a:pt x="339" y="618"/>
                    </a:lnTo>
                    <a:lnTo>
                      <a:pt x="344" y="625"/>
                    </a:lnTo>
                    <a:lnTo>
                      <a:pt x="344" y="627"/>
                    </a:lnTo>
                    <a:lnTo>
                      <a:pt x="344" y="629"/>
                    </a:lnTo>
                    <a:lnTo>
                      <a:pt x="344" y="630"/>
                    </a:lnTo>
                    <a:lnTo>
                      <a:pt x="343" y="631"/>
                    </a:lnTo>
                    <a:lnTo>
                      <a:pt x="342" y="631"/>
                    </a:lnTo>
                    <a:lnTo>
                      <a:pt x="340" y="632"/>
                    </a:lnTo>
                    <a:lnTo>
                      <a:pt x="340" y="634"/>
                    </a:lnTo>
                    <a:lnTo>
                      <a:pt x="340" y="635"/>
                    </a:lnTo>
                    <a:lnTo>
                      <a:pt x="344" y="646"/>
                    </a:lnTo>
                    <a:lnTo>
                      <a:pt x="347" y="656"/>
                    </a:lnTo>
                    <a:lnTo>
                      <a:pt x="351" y="667"/>
                    </a:lnTo>
                    <a:lnTo>
                      <a:pt x="352" y="677"/>
                    </a:lnTo>
                    <a:lnTo>
                      <a:pt x="353" y="688"/>
                    </a:lnTo>
                    <a:lnTo>
                      <a:pt x="354" y="690"/>
                    </a:lnTo>
                    <a:lnTo>
                      <a:pt x="355" y="692"/>
                    </a:lnTo>
                    <a:lnTo>
                      <a:pt x="358" y="693"/>
                    </a:lnTo>
                    <a:lnTo>
                      <a:pt x="360" y="696"/>
                    </a:lnTo>
                    <a:lnTo>
                      <a:pt x="362" y="697"/>
                    </a:lnTo>
                    <a:lnTo>
                      <a:pt x="365" y="698"/>
                    </a:lnTo>
                    <a:lnTo>
                      <a:pt x="366" y="700"/>
                    </a:lnTo>
                    <a:lnTo>
                      <a:pt x="367" y="703"/>
                    </a:lnTo>
                    <a:lnTo>
                      <a:pt x="367" y="706"/>
                    </a:lnTo>
                    <a:lnTo>
                      <a:pt x="367" y="709"/>
                    </a:lnTo>
                    <a:lnTo>
                      <a:pt x="367" y="712"/>
                    </a:lnTo>
                    <a:lnTo>
                      <a:pt x="367" y="714"/>
                    </a:lnTo>
                    <a:lnTo>
                      <a:pt x="359" y="713"/>
                    </a:lnTo>
                    <a:lnTo>
                      <a:pt x="353" y="716"/>
                    </a:lnTo>
                    <a:lnTo>
                      <a:pt x="347" y="720"/>
                    </a:lnTo>
                    <a:lnTo>
                      <a:pt x="340" y="725"/>
                    </a:lnTo>
                    <a:lnTo>
                      <a:pt x="333" y="728"/>
                    </a:lnTo>
                    <a:lnTo>
                      <a:pt x="327" y="732"/>
                    </a:lnTo>
                    <a:lnTo>
                      <a:pt x="321" y="738"/>
                    </a:lnTo>
                    <a:lnTo>
                      <a:pt x="318" y="745"/>
                    </a:lnTo>
                    <a:lnTo>
                      <a:pt x="320" y="752"/>
                    </a:lnTo>
                    <a:lnTo>
                      <a:pt x="318" y="758"/>
                    </a:lnTo>
                    <a:lnTo>
                      <a:pt x="314" y="764"/>
                    </a:lnTo>
                    <a:lnTo>
                      <a:pt x="310" y="767"/>
                    </a:lnTo>
                    <a:lnTo>
                      <a:pt x="308" y="769"/>
                    </a:lnTo>
                    <a:lnTo>
                      <a:pt x="305" y="771"/>
                    </a:lnTo>
                    <a:lnTo>
                      <a:pt x="302" y="774"/>
                    </a:lnTo>
                    <a:lnTo>
                      <a:pt x="301" y="778"/>
                    </a:lnTo>
                    <a:lnTo>
                      <a:pt x="299" y="784"/>
                    </a:lnTo>
                    <a:lnTo>
                      <a:pt x="295" y="789"/>
                    </a:lnTo>
                    <a:lnTo>
                      <a:pt x="291" y="794"/>
                    </a:lnTo>
                    <a:lnTo>
                      <a:pt x="281" y="801"/>
                    </a:lnTo>
                    <a:lnTo>
                      <a:pt x="270" y="806"/>
                    </a:lnTo>
                    <a:lnTo>
                      <a:pt x="258" y="811"/>
                    </a:lnTo>
                    <a:lnTo>
                      <a:pt x="248" y="815"/>
                    </a:lnTo>
                    <a:lnTo>
                      <a:pt x="236" y="821"/>
                    </a:lnTo>
                    <a:lnTo>
                      <a:pt x="226" y="823"/>
                    </a:lnTo>
                    <a:lnTo>
                      <a:pt x="218" y="823"/>
                    </a:lnTo>
                    <a:lnTo>
                      <a:pt x="212" y="825"/>
                    </a:lnTo>
                    <a:lnTo>
                      <a:pt x="205" y="828"/>
                    </a:lnTo>
                    <a:lnTo>
                      <a:pt x="202" y="833"/>
                    </a:lnTo>
                    <a:lnTo>
                      <a:pt x="203" y="836"/>
                    </a:lnTo>
                    <a:lnTo>
                      <a:pt x="205" y="840"/>
                    </a:lnTo>
                    <a:lnTo>
                      <a:pt x="210" y="844"/>
                    </a:lnTo>
                    <a:lnTo>
                      <a:pt x="213" y="848"/>
                    </a:lnTo>
                    <a:lnTo>
                      <a:pt x="214" y="854"/>
                    </a:lnTo>
                    <a:lnTo>
                      <a:pt x="211" y="859"/>
                    </a:lnTo>
                    <a:lnTo>
                      <a:pt x="204" y="864"/>
                    </a:lnTo>
                    <a:lnTo>
                      <a:pt x="197" y="868"/>
                    </a:lnTo>
                    <a:lnTo>
                      <a:pt x="189" y="872"/>
                    </a:lnTo>
                    <a:lnTo>
                      <a:pt x="178" y="877"/>
                    </a:lnTo>
                    <a:lnTo>
                      <a:pt x="166" y="880"/>
                    </a:lnTo>
                    <a:lnTo>
                      <a:pt x="144" y="887"/>
                    </a:lnTo>
                    <a:lnTo>
                      <a:pt x="123" y="897"/>
                    </a:lnTo>
                    <a:lnTo>
                      <a:pt x="103" y="908"/>
                    </a:lnTo>
                    <a:lnTo>
                      <a:pt x="101" y="909"/>
                    </a:lnTo>
                    <a:lnTo>
                      <a:pt x="100" y="909"/>
                    </a:lnTo>
                    <a:lnTo>
                      <a:pt x="99" y="909"/>
                    </a:lnTo>
                    <a:lnTo>
                      <a:pt x="96" y="908"/>
                    </a:lnTo>
                    <a:lnTo>
                      <a:pt x="89" y="908"/>
                    </a:lnTo>
                    <a:lnTo>
                      <a:pt x="81" y="912"/>
                    </a:lnTo>
                    <a:lnTo>
                      <a:pt x="74" y="915"/>
                    </a:lnTo>
                    <a:lnTo>
                      <a:pt x="77" y="902"/>
                    </a:lnTo>
                    <a:lnTo>
                      <a:pt x="74" y="892"/>
                    </a:lnTo>
                    <a:lnTo>
                      <a:pt x="71" y="881"/>
                    </a:lnTo>
                    <a:lnTo>
                      <a:pt x="65" y="871"/>
                    </a:lnTo>
                    <a:lnTo>
                      <a:pt x="55" y="852"/>
                    </a:lnTo>
                    <a:lnTo>
                      <a:pt x="45" y="834"/>
                    </a:lnTo>
                    <a:lnTo>
                      <a:pt x="33" y="818"/>
                    </a:lnTo>
                    <a:lnTo>
                      <a:pt x="29" y="814"/>
                    </a:lnTo>
                    <a:lnTo>
                      <a:pt x="26" y="808"/>
                    </a:lnTo>
                    <a:lnTo>
                      <a:pt x="22" y="800"/>
                    </a:lnTo>
                    <a:lnTo>
                      <a:pt x="19" y="793"/>
                    </a:lnTo>
                    <a:lnTo>
                      <a:pt x="16" y="785"/>
                    </a:lnTo>
                    <a:lnTo>
                      <a:pt x="18" y="781"/>
                    </a:lnTo>
                    <a:lnTo>
                      <a:pt x="20" y="777"/>
                    </a:lnTo>
                    <a:lnTo>
                      <a:pt x="30" y="776"/>
                    </a:lnTo>
                    <a:lnTo>
                      <a:pt x="41" y="777"/>
                    </a:lnTo>
                    <a:lnTo>
                      <a:pt x="50" y="778"/>
                    </a:lnTo>
                    <a:lnTo>
                      <a:pt x="53" y="778"/>
                    </a:lnTo>
                    <a:lnTo>
                      <a:pt x="56" y="778"/>
                    </a:lnTo>
                    <a:lnTo>
                      <a:pt x="58" y="778"/>
                    </a:lnTo>
                    <a:lnTo>
                      <a:pt x="59" y="777"/>
                    </a:lnTo>
                    <a:lnTo>
                      <a:pt x="59" y="776"/>
                    </a:lnTo>
                    <a:lnTo>
                      <a:pt x="58" y="774"/>
                    </a:lnTo>
                    <a:lnTo>
                      <a:pt x="57" y="770"/>
                    </a:lnTo>
                    <a:lnTo>
                      <a:pt x="63" y="774"/>
                    </a:lnTo>
                    <a:lnTo>
                      <a:pt x="70" y="777"/>
                    </a:lnTo>
                    <a:lnTo>
                      <a:pt x="77" y="776"/>
                    </a:lnTo>
                    <a:lnTo>
                      <a:pt x="79" y="774"/>
                    </a:lnTo>
                    <a:lnTo>
                      <a:pt x="79" y="771"/>
                    </a:lnTo>
                    <a:lnTo>
                      <a:pt x="79" y="770"/>
                    </a:lnTo>
                    <a:lnTo>
                      <a:pt x="78" y="768"/>
                    </a:lnTo>
                    <a:lnTo>
                      <a:pt x="75" y="765"/>
                    </a:lnTo>
                    <a:lnTo>
                      <a:pt x="74" y="763"/>
                    </a:lnTo>
                    <a:lnTo>
                      <a:pt x="72" y="761"/>
                    </a:lnTo>
                    <a:lnTo>
                      <a:pt x="71" y="758"/>
                    </a:lnTo>
                    <a:lnTo>
                      <a:pt x="59" y="745"/>
                    </a:lnTo>
                    <a:lnTo>
                      <a:pt x="50" y="728"/>
                    </a:lnTo>
                    <a:lnTo>
                      <a:pt x="46" y="716"/>
                    </a:lnTo>
                    <a:lnTo>
                      <a:pt x="45" y="703"/>
                    </a:lnTo>
                    <a:lnTo>
                      <a:pt x="46" y="690"/>
                    </a:lnTo>
                    <a:lnTo>
                      <a:pt x="48" y="682"/>
                    </a:lnTo>
                    <a:lnTo>
                      <a:pt x="48" y="675"/>
                    </a:lnTo>
                    <a:lnTo>
                      <a:pt x="46" y="667"/>
                    </a:lnTo>
                    <a:lnTo>
                      <a:pt x="44" y="664"/>
                    </a:lnTo>
                    <a:lnTo>
                      <a:pt x="42" y="662"/>
                    </a:lnTo>
                    <a:lnTo>
                      <a:pt x="41" y="659"/>
                    </a:lnTo>
                    <a:lnTo>
                      <a:pt x="38" y="649"/>
                    </a:lnTo>
                    <a:lnTo>
                      <a:pt x="38" y="639"/>
                    </a:lnTo>
                    <a:lnTo>
                      <a:pt x="40" y="630"/>
                    </a:lnTo>
                    <a:lnTo>
                      <a:pt x="48" y="625"/>
                    </a:lnTo>
                    <a:lnTo>
                      <a:pt x="57" y="623"/>
                    </a:lnTo>
                    <a:lnTo>
                      <a:pt x="65" y="624"/>
                    </a:lnTo>
                    <a:lnTo>
                      <a:pt x="68" y="625"/>
                    </a:lnTo>
                    <a:lnTo>
                      <a:pt x="71" y="625"/>
                    </a:lnTo>
                    <a:lnTo>
                      <a:pt x="74" y="624"/>
                    </a:lnTo>
                    <a:lnTo>
                      <a:pt x="77" y="623"/>
                    </a:lnTo>
                    <a:lnTo>
                      <a:pt x="68" y="620"/>
                    </a:lnTo>
                    <a:lnTo>
                      <a:pt x="64" y="617"/>
                    </a:lnTo>
                    <a:lnTo>
                      <a:pt x="63" y="611"/>
                    </a:lnTo>
                    <a:lnTo>
                      <a:pt x="63" y="603"/>
                    </a:lnTo>
                    <a:lnTo>
                      <a:pt x="62" y="597"/>
                    </a:lnTo>
                    <a:lnTo>
                      <a:pt x="57" y="593"/>
                    </a:lnTo>
                    <a:lnTo>
                      <a:pt x="50" y="590"/>
                    </a:lnTo>
                    <a:lnTo>
                      <a:pt x="42" y="589"/>
                    </a:lnTo>
                    <a:lnTo>
                      <a:pt x="34" y="587"/>
                    </a:lnTo>
                    <a:lnTo>
                      <a:pt x="29" y="584"/>
                    </a:lnTo>
                    <a:lnTo>
                      <a:pt x="27" y="580"/>
                    </a:lnTo>
                    <a:lnTo>
                      <a:pt x="28" y="575"/>
                    </a:lnTo>
                    <a:lnTo>
                      <a:pt x="29" y="569"/>
                    </a:lnTo>
                    <a:lnTo>
                      <a:pt x="30" y="565"/>
                    </a:lnTo>
                    <a:lnTo>
                      <a:pt x="28" y="561"/>
                    </a:lnTo>
                    <a:lnTo>
                      <a:pt x="26" y="559"/>
                    </a:lnTo>
                    <a:lnTo>
                      <a:pt x="22" y="559"/>
                    </a:lnTo>
                    <a:lnTo>
                      <a:pt x="19" y="558"/>
                    </a:lnTo>
                    <a:lnTo>
                      <a:pt x="15" y="557"/>
                    </a:lnTo>
                    <a:lnTo>
                      <a:pt x="13" y="554"/>
                    </a:lnTo>
                    <a:lnTo>
                      <a:pt x="9" y="551"/>
                    </a:lnTo>
                    <a:lnTo>
                      <a:pt x="5" y="547"/>
                    </a:lnTo>
                    <a:lnTo>
                      <a:pt x="0" y="545"/>
                    </a:lnTo>
                    <a:lnTo>
                      <a:pt x="0" y="533"/>
                    </a:lnTo>
                    <a:lnTo>
                      <a:pt x="4" y="523"/>
                    </a:lnTo>
                    <a:lnTo>
                      <a:pt x="6" y="512"/>
                    </a:lnTo>
                    <a:lnTo>
                      <a:pt x="7" y="503"/>
                    </a:lnTo>
                    <a:lnTo>
                      <a:pt x="8" y="499"/>
                    </a:lnTo>
                    <a:lnTo>
                      <a:pt x="11" y="496"/>
                    </a:lnTo>
                    <a:lnTo>
                      <a:pt x="13" y="494"/>
                    </a:lnTo>
                    <a:lnTo>
                      <a:pt x="16" y="490"/>
                    </a:lnTo>
                    <a:lnTo>
                      <a:pt x="19" y="488"/>
                    </a:lnTo>
                    <a:lnTo>
                      <a:pt x="22" y="486"/>
                    </a:lnTo>
                    <a:lnTo>
                      <a:pt x="34" y="466"/>
                    </a:lnTo>
                    <a:lnTo>
                      <a:pt x="44" y="444"/>
                    </a:lnTo>
                    <a:lnTo>
                      <a:pt x="53" y="422"/>
                    </a:lnTo>
                    <a:lnTo>
                      <a:pt x="62" y="398"/>
                    </a:lnTo>
                    <a:lnTo>
                      <a:pt x="64" y="372"/>
                    </a:lnTo>
                    <a:lnTo>
                      <a:pt x="64" y="275"/>
                    </a:lnTo>
                    <a:lnTo>
                      <a:pt x="64" y="264"/>
                    </a:lnTo>
                    <a:lnTo>
                      <a:pt x="64" y="253"/>
                    </a:lnTo>
                    <a:lnTo>
                      <a:pt x="66" y="243"/>
                    </a:lnTo>
                    <a:lnTo>
                      <a:pt x="71" y="234"/>
                    </a:lnTo>
                    <a:lnTo>
                      <a:pt x="75" y="228"/>
                    </a:lnTo>
                    <a:lnTo>
                      <a:pt x="80" y="221"/>
                    </a:lnTo>
                    <a:lnTo>
                      <a:pt x="81" y="215"/>
                    </a:lnTo>
                    <a:lnTo>
                      <a:pt x="78" y="208"/>
                    </a:lnTo>
                    <a:lnTo>
                      <a:pt x="71" y="203"/>
                    </a:lnTo>
                    <a:lnTo>
                      <a:pt x="64" y="198"/>
                    </a:lnTo>
                    <a:lnTo>
                      <a:pt x="58" y="192"/>
                    </a:lnTo>
                    <a:lnTo>
                      <a:pt x="55" y="184"/>
                    </a:lnTo>
                    <a:lnTo>
                      <a:pt x="52" y="170"/>
                    </a:lnTo>
                    <a:lnTo>
                      <a:pt x="51" y="157"/>
                    </a:lnTo>
                    <a:lnTo>
                      <a:pt x="45" y="145"/>
                    </a:lnTo>
                    <a:lnTo>
                      <a:pt x="43" y="135"/>
                    </a:lnTo>
                    <a:lnTo>
                      <a:pt x="43" y="125"/>
                    </a:lnTo>
                    <a:lnTo>
                      <a:pt x="44" y="113"/>
                    </a:lnTo>
                    <a:lnTo>
                      <a:pt x="45" y="103"/>
                    </a:lnTo>
                    <a:lnTo>
                      <a:pt x="44" y="77"/>
                    </a:lnTo>
                    <a:lnTo>
                      <a:pt x="41" y="52"/>
                    </a:lnTo>
                    <a:lnTo>
                      <a:pt x="40" y="48"/>
                    </a:lnTo>
                    <a:lnTo>
                      <a:pt x="37" y="43"/>
                    </a:lnTo>
                    <a:lnTo>
                      <a:pt x="36" y="37"/>
                    </a:lnTo>
                    <a:lnTo>
                      <a:pt x="36" y="32"/>
                    </a:lnTo>
                    <a:lnTo>
                      <a:pt x="36" y="29"/>
                    </a:lnTo>
                    <a:lnTo>
                      <a:pt x="52" y="20"/>
                    </a:lnTo>
                    <a:lnTo>
                      <a:pt x="60" y="16"/>
                    </a:lnTo>
                    <a:lnTo>
                      <a:pt x="71" y="9"/>
                    </a:lnTo>
                    <a:lnTo>
                      <a:pt x="81" y="4"/>
                    </a:lnTo>
                    <a:lnTo>
                      <a:pt x="9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5" name="Freeform 1657"/>
              <p:cNvSpPr>
                <a:spLocks/>
              </p:cNvSpPr>
              <p:nvPr/>
            </p:nvSpPr>
            <p:spPr bwMode="auto">
              <a:xfrm>
                <a:off x="4487863" y="2994026"/>
                <a:ext cx="412750" cy="374650"/>
              </a:xfrm>
              <a:custGeom>
                <a:avLst/>
                <a:gdLst>
                  <a:gd name="T0" fmla="*/ 336 w 520"/>
                  <a:gd name="T1" fmla="*/ 3 h 471"/>
                  <a:gd name="T2" fmla="*/ 338 w 520"/>
                  <a:gd name="T3" fmla="*/ 14 h 471"/>
                  <a:gd name="T4" fmla="*/ 350 w 520"/>
                  <a:gd name="T5" fmla="*/ 32 h 471"/>
                  <a:gd name="T6" fmla="*/ 357 w 520"/>
                  <a:gd name="T7" fmla="*/ 51 h 471"/>
                  <a:gd name="T8" fmla="*/ 366 w 520"/>
                  <a:gd name="T9" fmla="*/ 72 h 471"/>
                  <a:gd name="T10" fmla="*/ 357 w 520"/>
                  <a:gd name="T11" fmla="*/ 96 h 471"/>
                  <a:gd name="T12" fmla="*/ 374 w 520"/>
                  <a:gd name="T13" fmla="*/ 112 h 471"/>
                  <a:gd name="T14" fmla="*/ 382 w 520"/>
                  <a:gd name="T15" fmla="*/ 136 h 471"/>
                  <a:gd name="T16" fmla="*/ 406 w 520"/>
                  <a:gd name="T17" fmla="*/ 147 h 471"/>
                  <a:gd name="T18" fmla="*/ 409 w 520"/>
                  <a:gd name="T19" fmla="*/ 154 h 471"/>
                  <a:gd name="T20" fmla="*/ 417 w 520"/>
                  <a:gd name="T21" fmla="*/ 165 h 471"/>
                  <a:gd name="T22" fmla="*/ 434 w 520"/>
                  <a:gd name="T23" fmla="*/ 182 h 471"/>
                  <a:gd name="T24" fmla="*/ 453 w 520"/>
                  <a:gd name="T25" fmla="*/ 212 h 471"/>
                  <a:gd name="T26" fmla="*/ 472 w 520"/>
                  <a:gd name="T27" fmla="*/ 232 h 471"/>
                  <a:gd name="T28" fmla="*/ 493 w 520"/>
                  <a:gd name="T29" fmla="*/ 264 h 471"/>
                  <a:gd name="T30" fmla="*/ 504 w 520"/>
                  <a:gd name="T31" fmla="*/ 302 h 471"/>
                  <a:gd name="T32" fmla="*/ 510 w 520"/>
                  <a:gd name="T33" fmla="*/ 309 h 471"/>
                  <a:gd name="T34" fmla="*/ 519 w 520"/>
                  <a:gd name="T35" fmla="*/ 322 h 471"/>
                  <a:gd name="T36" fmla="*/ 427 w 520"/>
                  <a:gd name="T37" fmla="*/ 314 h 471"/>
                  <a:gd name="T38" fmla="*/ 418 w 520"/>
                  <a:gd name="T39" fmla="*/ 316 h 471"/>
                  <a:gd name="T40" fmla="*/ 414 w 520"/>
                  <a:gd name="T41" fmla="*/ 325 h 471"/>
                  <a:gd name="T42" fmla="*/ 384 w 520"/>
                  <a:gd name="T43" fmla="*/ 333 h 471"/>
                  <a:gd name="T44" fmla="*/ 347 w 520"/>
                  <a:gd name="T45" fmla="*/ 357 h 471"/>
                  <a:gd name="T46" fmla="*/ 306 w 520"/>
                  <a:gd name="T47" fmla="*/ 355 h 471"/>
                  <a:gd name="T48" fmla="*/ 270 w 520"/>
                  <a:gd name="T49" fmla="*/ 345 h 471"/>
                  <a:gd name="T50" fmla="*/ 248 w 520"/>
                  <a:gd name="T51" fmla="*/ 332 h 471"/>
                  <a:gd name="T52" fmla="*/ 205 w 520"/>
                  <a:gd name="T53" fmla="*/ 325 h 471"/>
                  <a:gd name="T54" fmla="*/ 177 w 520"/>
                  <a:gd name="T55" fmla="*/ 374 h 471"/>
                  <a:gd name="T56" fmla="*/ 123 w 520"/>
                  <a:gd name="T57" fmla="*/ 399 h 471"/>
                  <a:gd name="T58" fmla="*/ 96 w 520"/>
                  <a:gd name="T59" fmla="*/ 404 h 471"/>
                  <a:gd name="T60" fmla="*/ 88 w 520"/>
                  <a:gd name="T61" fmla="*/ 444 h 471"/>
                  <a:gd name="T62" fmla="*/ 72 w 520"/>
                  <a:gd name="T63" fmla="*/ 447 h 471"/>
                  <a:gd name="T64" fmla="*/ 73 w 520"/>
                  <a:gd name="T65" fmla="*/ 436 h 471"/>
                  <a:gd name="T66" fmla="*/ 43 w 520"/>
                  <a:gd name="T67" fmla="*/ 403 h 471"/>
                  <a:gd name="T68" fmla="*/ 17 w 520"/>
                  <a:gd name="T69" fmla="*/ 374 h 471"/>
                  <a:gd name="T70" fmla="*/ 1 w 520"/>
                  <a:gd name="T71" fmla="*/ 336 h 471"/>
                  <a:gd name="T72" fmla="*/ 6 w 520"/>
                  <a:gd name="T73" fmla="*/ 316 h 471"/>
                  <a:gd name="T74" fmla="*/ 26 w 520"/>
                  <a:gd name="T75" fmla="*/ 245 h 471"/>
                  <a:gd name="T76" fmla="*/ 54 w 520"/>
                  <a:gd name="T77" fmla="*/ 198 h 471"/>
                  <a:gd name="T78" fmla="*/ 71 w 520"/>
                  <a:gd name="T79" fmla="*/ 198 h 471"/>
                  <a:gd name="T80" fmla="*/ 78 w 520"/>
                  <a:gd name="T81" fmla="*/ 195 h 471"/>
                  <a:gd name="T82" fmla="*/ 137 w 520"/>
                  <a:gd name="T83" fmla="*/ 169 h 471"/>
                  <a:gd name="T84" fmla="*/ 173 w 520"/>
                  <a:gd name="T85" fmla="*/ 154 h 471"/>
                  <a:gd name="T86" fmla="*/ 183 w 520"/>
                  <a:gd name="T87" fmla="*/ 134 h 471"/>
                  <a:gd name="T88" fmla="*/ 173 w 520"/>
                  <a:gd name="T89" fmla="*/ 126 h 471"/>
                  <a:gd name="T90" fmla="*/ 185 w 520"/>
                  <a:gd name="T91" fmla="*/ 112 h 471"/>
                  <a:gd name="T92" fmla="*/ 229 w 520"/>
                  <a:gd name="T93" fmla="*/ 100 h 471"/>
                  <a:gd name="T94" fmla="*/ 267 w 520"/>
                  <a:gd name="T95" fmla="*/ 76 h 471"/>
                  <a:gd name="T96" fmla="*/ 279 w 520"/>
                  <a:gd name="T97" fmla="*/ 58 h 471"/>
                  <a:gd name="T98" fmla="*/ 291 w 520"/>
                  <a:gd name="T99" fmla="*/ 45 h 471"/>
                  <a:gd name="T100" fmla="*/ 298 w 520"/>
                  <a:gd name="T101" fmla="*/ 21 h 4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20"/>
                  <a:gd name="T154" fmla="*/ 0 h 471"/>
                  <a:gd name="T155" fmla="*/ 520 w 520"/>
                  <a:gd name="T156" fmla="*/ 471 h 47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20" h="471">
                    <a:moveTo>
                      <a:pt x="332" y="0"/>
                    </a:moveTo>
                    <a:lnTo>
                      <a:pt x="333" y="0"/>
                    </a:lnTo>
                    <a:lnTo>
                      <a:pt x="335" y="1"/>
                    </a:lnTo>
                    <a:lnTo>
                      <a:pt x="336" y="3"/>
                    </a:lnTo>
                    <a:lnTo>
                      <a:pt x="337" y="6"/>
                    </a:lnTo>
                    <a:lnTo>
                      <a:pt x="337" y="8"/>
                    </a:lnTo>
                    <a:lnTo>
                      <a:pt x="338" y="11"/>
                    </a:lnTo>
                    <a:lnTo>
                      <a:pt x="338" y="14"/>
                    </a:lnTo>
                    <a:lnTo>
                      <a:pt x="338" y="16"/>
                    </a:lnTo>
                    <a:lnTo>
                      <a:pt x="338" y="17"/>
                    </a:lnTo>
                    <a:lnTo>
                      <a:pt x="344" y="25"/>
                    </a:lnTo>
                    <a:lnTo>
                      <a:pt x="350" y="32"/>
                    </a:lnTo>
                    <a:lnTo>
                      <a:pt x="355" y="42"/>
                    </a:lnTo>
                    <a:lnTo>
                      <a:pt x="355" y="45"/>
                    </a:lnTo>
                    <a:lnTo>
                      <a:pt x="357" y="49"/>
                    </a:lnTo>
                    <a:lnTo>
                      <a:pt x="357" y="51"/>
                    </a:lnTo>
                    <a:lnTo>
                      <a:pt x="359" y="58"/>
                    </a:lnTo>
                    <a:lnTo>
                      <a:pt x="362" y="63"/>
                    </a:lnTo>
                    <a:lnTo>
                      <a:pt x="365" y="66"/>
                    </a:lnTo>
                    <a:lnTo>
                      <a:pt x="366" y="72"/>
                    </a:lnTo>
                    <a:lnTo>
                      <a:pt x="364" y="79"/>
                    </a:lnTo>
                    <a:lnTo>
                      <a:pt x="361" y="85"/>
                    </a:lnTo>
                    <a:lnTo>
                      <a:pt x="359" y="90"/>
                    </a:lnTo>
                    <a:lnTo>
                      <a:pt x="357" y="96"/>
                    </a:lnTo>
                    <a:lnTo>
                      <a:pt x="358" y="102"/>
                    </a:lnTo>
                    <a:lnTo>
                      <a:pt x="362" y="107"/>
                    </a:lnTo>
                    <a:lnTo>
                      <a:pt x="368" y="110"/>
                    </a:lnTo>
                    <a:lnTo>
                      <a:pt x="374" y="112"/>
                    </a:lnTo>
                    <a:lnTo>
                      <a:pt x="380" y="116"/>
                    </a:lnTo>
                    <a:lnTo>
                      <a:pt x="382" y="121"/>
                    </a:lnTo>
                    <a:lnTo>
                      <a:pt x="382" y="128"/>
                    </a:lnTo>
                    <a:lnTo>
                      <a:pt x="382" y="136"/>
                    </a:lnTo>
                    <a:lnTo>
                      <a:pt x="385" y="140"/>
                    </a:lnTo>
                    <a:lnTo>
                      <a:pt x="392" y="143"/>
                    </a:lnTo>
                    <a:lnTo>
                      <a:pt x="399" y="145"/>
                    </a:lnTo>
                    <a:lnTo>
                      <a:pt x="406" y="147"/>
                    </a:lnTo>
                    <a:lnTo>
                      <a:pt x="409" y="150"/>
                    </a:lnTo>
                    <a:lnTo>
                      <a:pt x="409" y="151"/>
                    </a:lnTo>
                    <a:lnTo>
                      <a:pt x="409" y="153"/>
                    </a:lnTo>
                    <a:lnTo>
                      <a:pt x="409" y="154"/>
                    </a:lnTo>
                    <a:lnTo>
                      <a:pt x="409" y="157"/>
                    </a:lnTo>
                    <a:lnTo>
                      <a:pt x="410" y="159"/>
                    </a:lnTo>
                    <a:lnTo>
                      <a:pt x="411" y="160"/>
                    </a:lnTo>
                    <a:lnTo>
                      <a:pt x="417" y="165"/>
                    </a:lnTo>
                    <a:lnTo>
                      <a:pt x="424" y="167"/>
                    </a:lnTo>
                    <a:lnTo>
                      <a:pt x="431" y="170"/>
                    </a:lnTo>
                    <a:lnTo>
                      <a:pt x="434" y="175"/>
                    </a:lnTo>
                    <a:lnTo>
                      <a:pt x="434" y="182"/>
                    </a:lnTo>
                    <a:lnTo>
                      <a:pt x="434" y="190"/>
                    </a:lnTo>
                    <a:lnTo>
                      <a:pt x="440" y="198"/>
                    </a:lnTo>
                    <a:lnTo>
                      <a:pt x="447" y="205"/>
                    </a:lnTo>
                    <a:lnTo>
                      <a:pt x="453" y="212"/>
                    </a:lnTo>
                    <a:lnTo>
                      <a:pt x="457" y="218"/>
                    </a:lnTo>
                    <a:lnTo>
                      <a:pt x="463" y="223"/>
                    </a:lnTo>
                    <a:lnTo>
                      <a:pt x="469" y="226"/>
                    </a:lnTo>
                    <a:lnTo>
                      <a:pt x="472" y="232"/>
                    </a:lnTo>
                    <a:lnTo>
                      <a:pt x="476" y="242"/>
                    </a:lnTo>
                    <a:lnTo>
                      <a:pt x="478" y="251"/>
                    </a:lnTo>
                    <a:lnTo>
                      <a:pt x="485" y="257"/>
                    </a:lnTo>
                    <a:lnTo>
                      <a:pt x="493" y="264"/>
                    </a:lnTo>
                    <a:lnTo>
                      <a:pt x="497" y="274"/>
                    </a:lnTo>
                    <a:lnTo>
                      <a:pt x="499" y="283"/>
                    </a:lnTo>
                    <a:lnTo>
                      <a:pt x="501" y="293"/>
                    </a:lnTo>
                    <a:lnTo>
                      <a:pt x="504" y="302"/>
                    </a:lnTo>
                    <a:lnTo>
                      <a:pt x="505" y="304"/>
                    </a:lnTo>
                    <a:lnTo>
                      <a:pt x="507" y="305"/>
                    </a:lnTo>
                    <a:lnTo>
                      <a:pt x="509" y="306"/>
                    </a:lnTo>
                    <a:lnTo>
                      <a:pt x="510" y="309"/>
                    </a:lnTo>
                    <a:lnTo>
                      <a:pt x="514" y="311"/>
                    </a:lnTo>
                    <a:lnTo>
                      <a:pt x="516" y="314"/>
                    </a:lnTo>
                    <a:lnTo>
                      <a:pt x="517" y="318"/>
                    </a:lnTo>
                    <a:lnTo>
                      <a:pt x="519" y="322"/>
                    </a:lnTo>
                    <a:lnTo>
                      <a:pt x="520" y="326"/>
                    </a:lnTo>
                    <a:lnTo>
                      <a:pt x="488" y="324"/>
                    </a:lnTo>
                    <a:lnTo>
                      <a:pt x="458" y="321"/>
                    </a:lnTo>
                    <a:lnTo>
                      <a:pt x="427" y="314"/>
                    </a:lnTo>
                    <a:lnTo>
                      <a:pt x="424" y="313"/>
                    </a:lnTo>
                    <a:lnTo>
                      <a:pt x="421" y="313"/>
                    </a:lnTo>
                    <a:lnTo>
                      <a:pt x="419" y="314"/>
                    </a:lnTo>
                    <a:lnTo>
                      <a:pt x="418" y="316"/>
                    </a:lnTo>
                    <a:lnTo>
                      <a:pt x="418" y="318"/>
                    </a:lnTo>
                    <a:lnTo>
                      <a:pt x="417" y="320"/>
                    </a:lnTo>
                    <a:lnTo>
                      <a:pt x="416" y="322"/>
                    </a:lnTo>
                    <a:lnTo>
                      <a:pt x="414" y="325"/>
                    </a:lnTo>
                    <a:lnTo>
                      <a:pt x="409" y="329"/>
                    </a:lnTo>
                    <a:lnTo>
                      <a:pt x="401" y="332"/>
                    </a:lnTo>
                    <a:lnTo>
                      <a:pt x="391" y="333"/>
                    </a:lnTo>
                    <a:lnTo>
                      <a:pt x="384" y="333"/>
                    </a:lnTo>
                    <a:lnTo>
                      <a:pt x="372" y="335"/>
                    </a:lnTo>
                    <a:lnTo>
                      <a:pt x="362" y="340"/>
                    </a:lnTo>
                    <a:lnTo>
                      <a:pt x="354" y="349"/>
                    </a:lnTo>
                    <a:lnTo>
                      <a:pt x="347" y="357"/>
                    </a:lnTo>
                    <a:lnTo>
                      <a:pt x="339" y="362"/>
                    </a:lnTo>
                    <a:lnTo>
                      <a:pt x="328" y="362"/>
                    </a:lnTo>
                    <a:lnTo>
                      <a:pt x="316" y="360"/>
                    </a:lnTo>
                    <a:lnTo>
                      <a:pt x="306" y="355"/>
                    </a:lnTo>
                    <a:lnTo>
                      <a:pt x="296" y="349"/>
                    </a:lnTo>
                    <a:lnTo>
                      <a:pt x="287" y="346"/>
                    </a:lnTo>
                    <a:lnTo>
                      <a:pt x="279" y="343"/>
                    </a:lnTo>
                    <a:lnTo>
                      <a:pt x="270" y="345"/>
                    </a:lnTo>
                    <a:lnTo>
                      <a:pt x="263" y="345"/>
                    </a:lnTo>
                    <a:lnTo>
                      <a:pt x="258" y="341"/>
                    </a:lnTo>
                    <a:lnTo>
                      <a:pt x="252" y="336"/>
                    </a:lnTo>
                    <a:lnTo>
                      <a:pt x="248" y="332"/>
                    </a:lnTo>
                    <a:lnTo>
                      <a:pt x="239" y="326"/>
                    </a:lnTo>
                    <a:lnTo>
                      <a:pt x="228" y="322"/>
                    </a:lnTo>
                    <a:lnTo>
                      <a:pt x="217" y="321"/>
                    </a:lnTo>
                    <a:lnTo>
                      <a:pt x="205" y="325"/>
                    </a:lnTo>
                    <a:lnTo>
                      <a:pt x="196" y="331"/>
                    </a:lnTo>
                    <a:lnTo>
                      <a:pt x="186" y="342"/>
                    </a:lnTo>
                    <a:lnTo>
                      <a:pt x="181" y="357"/>
                    </a:lnTo>
                    <a:lnTo>
                      <a:pt x="177" y="374"/>
                    </a:lnTo>
                    <a:lnTo>
                      <a:pt x="176" y="389"/>
                    </a:lnTo>
                    <a:lnTo>
                      <a:pt x="175" y="404"/>
                    </a:lnTo>
                    <a:lnTo>
                      <a:pt x="129" y="400"/>
                    </a:lnTo>
                    <a:lnTo>
                      <a:pt x="123" y="399"/>
                    </a:lnTo>
                    <a:lnTo>
                      <a:pt x="116" y="399"/>
                    </a:lnTo>
                    <a:lnTo>
                      <a:pt x="108" y="399"/>
                    </a:lnTo>
                    <a:lnTo>
                      <a:pt x="101" y="400"/>
                    </a:lnTo>
                    <a:lnTo>
                      <a:pt x="96" y="404"/>
                    </a:lnTo>
                    <a:lnTo>
                      <a:pt x="94" y="412"/>
                    </a:lnTo>
                    <a:lnTo>
                      <a:pt x="93" y="421"/>
                    </a:lnTo>
                    <a:lnTo>
                      <a:pt x="92" y="429"/>
                    </a:lnTo>
                    <a:lnTo>
                      <a:pt x="88" y="444"/>
                    </a:lnTo>
                    <a:lnTo>
                      <a:pt x="81" y="458"/>
                    </a:lnTo>
                    <a:lnTo>
                      <a:pt x="72" y="471"/>
                    </a:lnTo>
                    <a:lnTo>
                      <a:pt x="71" y="459"/>
                    </a:lnTo>
                    <a:lnTo>
                      <a:pt x="72" y="447"/>
                    </a:lnTo>
                    <a:lnTo>
                      <a:pt x="73" y="444"/>
                    </a:lnTo>
                    <a:lnTo>
                      <a:pt x="74" y="442"/>
                    </a:lnTo>
                    <a:lnTo>
                      <a:pt x="74" y="439"/>
                    </a:lnTo>
                    <a:lnTo>
                      <a:pt x="73" y="436"/>
                    </a:lnTo>
                    <a:lnTo>
                      <a:pt x="65" y="428"/>
                    </a:lnTo>
                    <a:lnTo>
                      <a:pt x="56" y="420"/>
                    </a:lnTo>
                    <a:lnTo>
                      <a:pt x="48" y="411"/>
                    </a:lnTo>
                    <a:lnTo>
                      <a:pt x="43" y="403"/>
                    </a:lnTo>
                    <a:lnTo>
                      <a:pt x="37" y="393"/>
                    </a:lnTo>
                    <a:lnTo>
                      <a:pt x="31" y="385"/>
                    </a:lnTo>
                    <a:lnTo>
                      <a:pt x="23" y="378"/>
                    </a:lnTo>
                    <a:lnTo>
                      <a:pt x="17" y="374"/>
                    </a:lnTo>
                    <a:lnTo>
                      <a:pt x="13" y="368"/>
                    </a:lnTo>
                    <a:lnTo>
                      <a:pt x="9" y="360"/>
                    </a:lnTo>
                    <a:lnTo>
                      <a:pt x="6" y="349"/>
                    </a:lnTo>
                    <a:lnTo>
                      <a:pt x="1" y="336"/>
                    </a:lnTo>
                    <a:lnTo>
                      <a:pt x="0" y="326"/>
                    </a:lnTo>
                    <a:lnTo>
                      <a:pt x="1" y="322"/>
                    </a:lnTo>
                    <a:lnTo>
                      <a:pt x="4" y="319"/>
                    </a:lnTo>
                    <a:lnTo>
                      <a:pt x="6" y="316"/>
                    </a:lnTo>
                    <a:lnTo>
                      <a:pt x="7" y="312"/>
                    </a:lnTo>
                    <a:lnTo>
                      <a:pt x="16" y="291"/>
                    </a:lnTo>
                    <a:lnTo>
                      <a:pt x="21" y="268"/>
                    </a:lnTo>
                    <a:lnTo>
                      <a:pt x="26" y="245"/>
                    </a:lnTo>
                    <a:lnTo>
                      <a:pt x="34" y="223"/>
                    </a:lnTo>
                    <a:lnTo>
                      <a:pt x="38" y="213"/>
                    </a:lnTo>
                    <a:lnTo>
                      <a:pt x="45" y="205"/>
                    </a:lnTo>
                    <a:lnTo>
                      <a:pt x="54" y="198"/>
                    </a:lnTo>
                    <a:lnTo>
                      <a:pt x="65" y="197"/>
                    </a:lnTo>
                    <a:lnTo>
                      <a:pt x="67" y="197"/>
                    </a:lnTo>
                    <a:lnTo>
                      <a:pt x="70" y="197"/>
                    </a:lnTo>
                    <a:lnTo>
                      <a:pt x="71" y="198"/>
                    </a:lnTo>
                    <a:lnTo>
                      <a:pt x="72" y="198"/>
                    </a:lnTo>
                    <a:lnTo>
                      <a:pt x="73" y="197"/>
                    </a:lnTo>
                    <a:lnTo>
                      <a:pt x="75" y="196"/>
                    </a:lnTo>
                    <a:lnTo>
                      <a:pt x="78" y="195"/>
                    </a:lnTo>
                    <a:lnTo>
                      <a:pt x="93" y="184"/>
                    </a:lnTo>
                    <a:lnTo>
                      <a:pt x="109" y="177"/>
                    </a:lnTo>
                    <a:lnTo>
                      <a:pt x="125" y="173"/>
                    </a:lnTo>
                    <a:lnTo>
                      <a:pt x="137" y="169"/>
                    </a:lnTo>
                    <a:lnTo>
                      <a:pt x="149" y="166"/>
                    </a:lnTo>
                    <a:lnTo>
                      <a:pt x="160" y="161"/>
                    </a:lnTo>
                    <a:lnTo>
                      <a:pt x="167" y="158"/>
                    </a:lnTo>
                    <a:lnTo>
                      <a:pt x="173" y="154"/>
                    </a:lnTo>
                    <a:lnTo>
                      <a:pt x="179" y="150"/>
                    </a:lnTo>
                    <a:lnTo>
                      <a:pt x="183" y="144"/>
                    </a:lnTo>
                    <a:lnTo>
                      <a:pt x="184" y="137"/>
                    </a:lnTo>
                    <a:lnTo>
                      <a:pt x="183" y="134"/>
                    </a:lnTo>
                    <a:lnTo>
                      <a:pt x="181" y="132"/>
                    </a:lnTo>
                    <a:lnTo>
                      <a:pt x="178" y="130"/>
                    </a:lnTo>
                    <a:lnTo>
                      <a:pt x="175" y="129"/>
                    </a:lnTo>
                    <a:lnTo>
                      <a:pt x="173" y="126"/>
                    </a:lnTo>
                    <a:lnTo>
                      <a:pt x="171" y="124"/>
                    </a:lnTo>
                    <a:lnTo>
                      <a:pt x="173" y="122"/>
                    </a:lnTo>
                    <a:lnTo>
                      <a:pt x="178" y="115"/>
                    </a:lnTo>
                    <a:lnTo>
                      <a:pt x="185" y="112"/>
                    </a:lnTo>
                    <a:lnTo>
                      <a:pt x="193" y="112"/>
                    </a:lnTo>
                    <a:lnTo>
                      <a:pt x="201" y="112"/>
                    </a:lnTo>
                    <a:lnTo>
                      <a:pt x="215" y="107"/>
                    </a:lnTo>
                    <a:lnTo>
                      <a:pt x="229" y="100"/>
                    </a:lnTo>
                    <a:lnTo>
                      <a:pt x="241" y="95"/>
                    </a:lnTo>
                    <a:lnTo>
                      <a:pt x="251" y="90"/>
                    </a:lnTo>
                    <a:lnTo>
                      <a:pt x="261" y="85"/>
                    </a:lnTo>
                    <a:lnTo>
                      <a:pt x="267" y="76"/>
                    </a:lnTo>
                    <a:lnTo>
                      <a:pt x="272" y="67"/>
                    </a:lnTo>
                    <a:lnTo>
                      <a:pt x="274" y="63"/>
                    </a:lnTo>
                    <a:lnTo>
                      <a:pt x="277" y="60"/>
                    </a:lnTo>
                    <a:lnTo>
                      <a:pt x="279" y="58"/>
                    </a:lnTo>
                    <a:lnTo>
                      <a:pt x="281" y="56"/>
                    </a:lnTo>
                    <a:lnTo>
                      <a:pt x="285" y="53"/>
                    </a:lnTo>
                    <a:lnTo>
                      <a:pt x="288" y="51"/>
                    </a:lnTo>
                    <a:lnTo>
                      <a:pt x="291" y="45"/>
                    </a:lnTo>
                    <a:lnTo>
                      <a:pt x="291" y="39"/>
                    </a:lnTo>
                    <a:lnTo>
                      <a:pt x="291" y="32"/>
                    </a:lnTo>
                    <a:lnTo>
                      <a:pt x="292" y="27"/>
                    </a:lnTo>
                    <a:lnTo>
                      <a:pt x="298" y="21"/>
                    </a:lnTo>
                    <a:lnTo>
                      <a:pt x="330" y="1"/>
                    </a:lnTo>
                    <a:lnTo>
                      <a:pt x="33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6" name="Freeform 1658"/>
              <p:cNvSpPr>
                <a:spLocks/>
              </p:cNvSpPr>
              <p:nvPr/>
            </p:nvSpPr>
            <p:spPr bwMode="auto">
              <a:xfrm>
                <a:off x="4302126" y="2084388"/>
                <a:ext cx="490538" cy="536575"/>
              </a:xfrm>
              <a:custGeom>
                <a:avLst/>
                <a:gdLst>
                  <a:gd name="T0" fmla="*/ 129 w 618"/>
                  <a:gd name="T1" fmla="*/ 19 h 677"/>
                  <a:gd name="T2" fmla="*/ 168 w 618"/>
                  <a:gd name="T3" fmla="*/ 20 h 677"/>
                  <a:gd name="T4" fmla="*/ 194 w 618"/>
                  <a:gd name="T5" fmla="*/ 24 h 677"/>
                  <a:gd name="T6" fmla="*/ 220 w 618"/>
                  <a:gd name="T7" fmla="*/ 39 h 677"/>
                  <a:gd name="T8" fmla="*/ 241 w 618"/>
                  <a:gd name="T9" fmla="*/ 63 h 677"/>
                  <a:gd name="T10" fmla="*/ 268 w 618"/>
                  <a:gd name="T11" fmla="*/ 87 h 677"/>
                  <a:gd name="T12" fmla="*/ 310 w 618"/>
                  <a:gd name="T13" fmla="*/ 94 h 677"/>
                  <a:gd name="T14" fmla="*/ 372 w 618"/>
                  <a:gd name="T15" fmla="*/ 133 h 677"/>
                  <a:gd name="T16" fmla="*/ 419 w 618"/>
                  <a:gd name="T17" fmla="*/ 108 h 677"/>
                  <a:gd name="T18" fmla="*/ 418 w 618"/>
                  <a:gd name="T19" fmla="*/ 79 h 677"/>
                  <a:gd name="T20" fmla="*/ 409 w 618"/>
                  <a:gd name="T21" fmla="*/ 61 h 677"/>
                  <a:gd name="T22" fmla="*/ 441 w 618"/>
                  <a:gd name="T23" fmla="*/ 26 h 677"/>
                  <a:gd name="T24" fmla="*/ 483 w 618"/>
                  <a:gd name="T25" fmla="*/ 19 h 677"/>
                  <a:gd name="T26" fmla="*/ 483 w 618"/>
                  <a:gd name="T27" fmla="*/ 24 h 677"/>
                  <a:gd name="T28" fmla="*/ 489 w 618"/>
                  <a:gd name="T29" fmla="*/ 27 h 677"/>
                  <a:gd name="T30" fmla="*/ 498 w 618"/>
                  <a:gd name="T31" fmla="*/ 23 h 677"/>
                  <a:gd name="T32" fmla="*/ 538 w 618"/>
                  <a:gd name="T33" fmla="*/ 36 h 677"/>
                  <a:gd name="T34" fmla="*/ 540 w 618"/>
                  <a:gd name="T35" fmla="*/ 46 h 677"/>
                  <a:gd name="T36" fmla="*/ 558 w 618"/>
                  <a:gd name="T37" fmla="*/ 49 h 677"/>
                  <a:gd name="T38" fmla="*/ 567 w 618"/>
                  <a:gd name="T39" fmla="*/ 56 h 677"/>
                  <a:gd name="T40" fmla="*/ 578 w 618"/>
                  <a:gd name="T41" fmla="*/ 58 h 677"/>
                  <a:gd name="T42" fmla="*/ 591 w 618"/>
                  <a:gd name="T43" fmla="*/ 62 h 677"/>
                  <a:gd name="T44" fmla="*/ 592 w 618"/>
                  <a:gd name="T45" fmla="*/ 85 h 677"/>
                  <a:gd name="T46" fmla="*/ 600 w 618"/>
                  <a:gd name="T47" fmla="*/ 126 h 677"/>
                  <a:gd name="T48" fmla="*/ 588 w 618"/>
                  <a:gd name="T49" fmla="*/ 154 h 677"/>
                  <a:gd name="T50" fmla="*/ 593 w 618"/>
                  <a:gd name="T51" fmla="*/ 183 h 677"/>
                  <a:gd name="T52" fmla="*/ 599 w 618"/>
                  <a:gd name="T53" fmla="*/ 677 h 677"/>
                  <a:gd name="T54" fmla="*/ 330 w 618"/>
                  <a:gd name="T55" fmla="*/ 455 h 677"/>
                  <a:gd name="T56" fmla="*/ 285 w 618"/>
                  <a:gd name="T57" fmla="*/ 441 h 677"/>
                  <a:gd name="T58" fmla="*/ 248 w 618"/>
                  <a:gd name="T59" fmla="*/ 462 h 677"/>
                  <a:gd name="T60" fmla="*/ 214 w 618"/>
                  <a:gd name="T61" fmla="*/ 472 h 677"/>
                  <a:gd name="T62" fmla="*/ 201 w 618"/>
                  <a:gd name="T63" fmla="*/ 456 h 677"/>
                  <a:gd name="T64" fmla="*/ 95 w 618"/>
                  <a:gd name="T65" fmla="*/ 419 h 677"/>
                  <a:gd name="T66" fmla="*/ 61 w 618"/>
                  <a:gd name="T67" fmla="*/ 405 h 677"/>
                  <a:gd name="T68" fmla="*/ 40 w 618"/>
                  <a:gd name="T69" fmla="*/ 383 h 677"/>
                  <a:gd name="T70" fmla="*/ 39 w 618"/>
                  <a:gd name="T71" fmla="*/ 374 h 677"/>
                  <a:gd name="T72" fmla="*/ 33 w 618"/>
                  <a:gd name="T73" fmla="*/ 361 h 677"/>
                  <a:gd name="T74" fmla="*/ 13 w 618"/>
                  <a:gd name="T75" fmla="*/ 345 h 677"/>
                  <a:gd name="T76" fmla="*/ 15 w 618"/>
                  <a:gd name="T77" fmla="*/ 333 h 677"/>
                  <a:gd name="T78" fmla="*/ 30 w 618"/>
                  <a:gd name="T79" fmla="*/ 323 h 677"/>
                  <a:gd name="T80" fmla="*/ 41 w 618"/>
                  <a:gd name="T81" fmla="*/ 302 h 677"/>
                  <a:gd name="T82" fmla="*/ 35 w 618"/>
                  <a:gd name="T83" fmla="*/ 289 h 677"/>
                  <a:gd name="T84" fmla="*/ 30 w 618"/>
                  <a:gd name="T85" fmla="*/ 279 h 677"/>
                  <a:gd name="T86" fmla="*/ 37 w 618"/>
                  <a:gd name="T87" fmla="*/ 246 h 677"/>
                  <a:gd name="T88" fmla="*/ 13 w 618"/>
                  <a:gd name="T89" fmla="*/ 187 h 677"/>
                  <a:gd name="T90" fmla="*/ 0 w 618"/>
                  <a:gd name="T91" fmla="*/ 151 h 677"/>
                  <a:gd name="T92" fmla="*/ 40 w 618"/>
                  <a:gd name="T93" fmla="*/ 118 h 677"/>
                  <a:gd name="T94" fmla="*/ 36 w 618"/>
                  <a:gd name="T95" fmla="*/ 79 h 677"/>
                  <a:gd name="T96" fmla="*/ 50 w 618"/>
                  <a:gd name="T97" fmla="*/ 60 h 677"/>
                  <a:gd name="T98" fmla="*/ 63 w 618"/>
                  <a:gd name="T99" fmla="*/ 48 h 677"/>
                  <a:gd name="T100" fmla="*/ 85 w 618"/>
                  <a:gd name="T101" fmla="*/ 27 h 6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8"/>
                  <a:gd name="T154" fmla="*/ 0 h 677"/>
                  <a:gd name="T155" fmla="*/ 618 w 618"/>
                  <a:gd name="T156" fmla="*/ 677 h 6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8" h="677">
                    <a:moveTo>
                      <a:pt x="81" y="0"/>
                    </a:moveTo>
                    <a:lnTo>
                      <a:pt x="93" y="5"/>
                    </a:lnTo>
                    <a:lnTo>
                      <a:pt x="104" y="11"/>
                    </a:lnTo>
                    <a:lnTo>
                      <a:pt x="116" y="17"/>
                    </a:lnTo>
                    <a:lnTo>
                      <a:pt x="129" y="19"/>
                    </a:lnTo>
                    <a:lnTo>
                      <a:pt x="137" y="17"/>
                    </a:lnTo>
                    <a:lnTo>
                      <a:pt x="145" y="14"/>
                    </a:lnTo>
                    <a:lnTo>
                      <a:pt x="153" y="13"/>
                    </a:lnTo>
                    <a:lnTo>
                      <a:pt x="162" y="17"/>
                    </a:lnTo>
                    <a:lnTo>
                      <a:pt x="168" y="20"/>
                    </a:lnTo>
                    <a:lnTo>
                      <a:pt x="174" y="25"/>
                    </a:lnTo>
                    <a:lnTo>
                      <a:pt x="181" y="26"/>
                    </a:lnTo>
                    <a:lnTo>
                      <a:pt x="184" y="25"/>
                    </a:lnTo>
                    <a:lnTo>
                      <a:pt x="189" y="24"/>
                    </a:lnTo>
                    <a:lnTo>
                      <a:pt x="194" y="24"/>
                    </a:lnTo>
                    <a:lnTo>
                      <a:pt x="197" y="24"/>
                    </a:lnTo>
                    <a:lnTo>
                      <a:pt x="204" y="26"/>
                    </a:lnTo>
                    <a:lnTo>
                      <a:pt x="210" y="31"/>
                    </a:lnTo>
                    <a:lnTo>
                      <a:pt x="214" y="35"/>
                    </a:lnTo>
                    <a:lnTo>
                      <a:pt x="220" y="39"/>
                    </a:lnTo>
                    <a:lnTo>
                      <a:pt x="227" y="39"/>
                    </a:lnTo>
                    <a:lnTo>
                      <a:pt x="233" y="41"/>
                    </a:lnTo>
                    <a:lnTo>
                      <a:pt x="238" y="46"/>
                    </a:lnTo>
                    <a:lnTo>
                      <a:pt x="240" y="54"/>
                    </a:lnTo>
                    <a:lnTo>
                      <a:pt x="241" y="63"/>
                    </a:lnTo>
                    <a:lnTo>
                      <a:pt x="243" y="72"/>
                    </a:lnTo>
                    <a:lnTo>
                      <a:pt x="246" y="81"/>
                    </a:lnTo>
                    <a:lnTo>
                      <a:pt x="251" y="86"/>
                    </a:lnTo>
                    <a:lnTo>
                      <a:pt x="260" y="89"/>
                    </a:lnTo>
                    <a:lnTo>
                      <a:pt x="268" y="87"/>
                    </a:lnTo>
                    <a:lnTo>
                      <a:pt x="276" y="87"/>
                    </a:lnTo>
                    <a:lnTo>
                      <a:pt x="283" y="89"/>
                    </a:lnTo>
                    <a:lnTo>
                      <a:pt x="292" y="92"/>
                    </a:lnTo>
                    <a:lnTo>
                      <a:pt x="301" y="93"/>
                    </a:lnTo>
                    <a:lnTo>
                      <a:pt x="310" y="94"/>
                    </a:lnTo>
                    <a:lnTo>
                      <a:pt x="329" y="100"/>
                    </a:lnTo>
                    <a:lnTo>
                      <a:pt x="345" y="110"/>
                    </a:lnTo>
                    <a:lnTo>
                      <a:pt x="360" y="121"/>
                    </a:lnTo>
                    <a:lnTo>
                      <a:pt x="366" y="127"/>
                    </a:lnTo>
                    <a:lnTo>
                      <a:pt x="372" y="133"/>
                    </a:lnTo>
                    <a:lnTo>
                      <a:pt x="380" y="136"/>
                    </a:lnTo>
                    <a:lnTo>
                      <a:pt x="393" y="135"/>
                    </a:lnTo>
                    <a:lnTo>
                      <a:pt x="404" y="129"/>
                    </a:lnTo>
                    <a:lnTo>
                      <a:pt x="412" y="120"/>
                    </a:lnTo>
                    <a:lnTo>
                      <a:pt x="419" y="108"/>
                    </a:lnTo>
                    <a:lnTo>
                      <a:pt x="422" y="94"/>
                    </a:lnTo>
                    <a:lnTo>
                      <a:pt x="422" y="90"/>
                    </a:lnTo>
                    <a:lnTo>
                      <a:pt x="422" y="85"/>
                    </a:lnTo>
                    <a:lnTo>
                      <a:pt x="419" y="82"/>
                    </a:lnTo>
                    <a:lnTo>
                      <a:pt x="418" y="79"/>
                    </a:lnTo>
                    <a:lnTo>
                      <a:pt x="416" y="78"/>
                    </a:lnTo>
                    <a:lnTo>
                      <a:pt x="413" y="77"/>
                    </a:lnTo>
                    <a:lnTo>
                      <a:pt x="411" y="76"/>
                    </a:lnTo>
                    <a:lnTo>
                      <a:pt x="408" y="68"/>
                    </a:lnTo>
                    <a:lnTo>
                      <a:pt x="409" y="61"/>
                    </a:lnTo>
                    <a:lnTo>
                      <a:pt x="412" y="53"/>
                    </a:lnTo>
                    <a:lnTo>
                      <a:pt x="417" y="46"/>
                    </a:lnTo>
                    <a:lnTo>
                      <a:pt x="423" y="41"/>
                    </a:lnTo>
                    <a:lnTo>
                      <a:pt x="432" y="33"/>
                    </a:lnTo>
                    <a:lnTo>
                      <a:pt x="441" y="26"/>
                    </a:lnTo>
                    <a:lnTo>
                      <a:pt x="452" y="20"/>
                    </a:lnTo>
                    <a:lnTo>
                      <a:pt x="457" y="19"/>
                    </a:lnTo>
                    <a:lnTo>
                      <a:pt x="466" y="19"/>
                    </a:lnTo>
                    <a:lnTo>
                      <a:pt x="476" y="18"/>
                    </a:lnTo>
                    <a:lnTo>
                      <a:pt x="483" y="19"/>
                    </a:lnTo>
                    <a:lnTo>
                      <a:pt x="486" y="21"/>
                    </a:lnTo>
                    <a:lnTo>
                      <a:pt x="486" y="23"/>
                    </a:lnTo>
                    <a:lnTo>
                      <a:pt x="485" y="23"/>
                    </a:lnTo>
                    <a:lnTo>
                      <a:pt x="484" y="24"/>
                    </a:lnTo>
                    <a:lnTo>
                      <a:pt x="483" y="24"/>
                    </a:lnTo>
                    <a:lnTo>
                      <a:pt x="483" y="25"/>
                    </a:lnTo>
                    <a:lnTo>
                      <a:pt x="485" y="26"/>
                    </a:lnTo>
                    <a:lnTo>
                      <a:pt x="486" y="26"/>
                    </a:lnTo>
                    <a:lnTo>
                      <a:pt x="489" y="27"/>
                    </a:lnTo>
                    <a:lnTo>
                      <a:pt x="491" y="27"/>
                    </a:lnTo>
                    <a:lnTo>
                      <a:pt x="492" y="27"/>
                    </a:lnTo>
                    <a:lnTo>
                      <a:pt x="493" y="26"/>
                    </a:lnTo>
                    <a:lnTo>
                      <a:pt x="495" y="25"/>
                    </a:lnTo>
                    <a:lnTo>
                      <a:pt x="498" y="23"/>
                    </a:lnTo>
                    <a:lnTo>
                      <a:pt x="504" y="24"/>
                    </a:lnTo>
                    <a:lnTo>
                      <a:pt x="513" y="25"/>
                    </a:lnTo>
                    <a:lnTo>
                      <a:pt x="522" y="28"/>
                    </a:lnTo>
                    <a:lnTo>
                      <a:pt x="532" y="32"/>
                    </a:lnTo>
                    <a:lnTo>
                      <a:pt x="538" y="36"/>
                    </a:lnTo>
                    <a:lnTo>
                      <a:pt x="542" y="39"/>
                    </a:lnTo>
                    <a:lnTo>
                      <a:pt x="542" y="41"/>
                    </a:lnTo>
                    <a:lnTo>
                      <a:pt x="541" y="42"/>
                    </a:lnTo>
                    <a:lnTo>
                      <a:pt x="541" y="45"/>
                    </a:lnTo>
                    <a:lnTo>
                      <a:pt x="540" y="46"/>
                    </a:lnTo>
                    <a:lnTo>
                      <a:pt x="538" y="48"/>
                    </a:lnTo>
                    <a:lnTo>
                      <a:pt x="544" y="50"/>
                    </a:lnTo>
                    <a:lnTo>
                      <a:pt x="551" y="49"/>
                    </a:lnTo>
                    <a:lnTo>
                      <a:pt x="558" y="49"/>
                    </a:lnTo>
                    <a:lnTo>
                      <a:pt x="564" y="50"/>
                    </a:lnTo>
                    <a:lnTo>
                      <a:pt x="566" y="52"/>
                    </a:lnTo>
                    <a:lnTo>
                      <a:pt x="566" y="53"/>
                    </a:lnTo>
                    <a:lnTo>
                      <a:pt x="567" y="55"/>
                    </a:lnTo>
                    <a:lnTo>
                      <a:pt x="567" y="56"/>
                    </a:lnTo>
                    <a:lnTo>
                      <a:pt x="567" y="58"/>
                    </a:lnTo>
                    <a:lnTo>
                      <a:pt x="569" y="60"/>
                    </a:lnTo>
                    <a:lnTo>
                      <a:pt x="571" y="60"/>
                    </a:lnTo>
                    <a:lnTo>
                      <a:pt x="574" y="60"/>
                    </a:lnTo>
                    <a:lnTo>
                      <a:pt x="578" y="58"/>
                    </a:lnTo>
                    <a:lnTo>
                      <a:pt x="581" y="57"/>
                    </a:lnTo>
                    <a:lnTo>
                      <a:pt x="585" y="57"/>
                    </a:lnTo>
                    <a:lnTo>
                      <a:pt x="588" y="58"/>
                    </a:lnTo>
                    <a:lnTo>
                      <a:pt x="589" y="60"/>
                    </a:lnTo>
                    <a:lnTo>
                      <a:pt x="591" y="62"/>
                    </a:lnTo>
                    <a:lnTo>
                      <a:pt x="592" y="64"/>
                    </a:lnTo>
                    <a:lnTo>
                      <a:pt x="594" y="65"/>
                    </a:lnTo>
                    <a:lnTo>
                      <a:pt x="596" y="68"/>
                    </a:lnTo>
                    <a:lnTo>
                      <a:pt x="594" y="75"/>
                    </a:lnTo>
                    <a:lnTo>
                      <a:pt x="592" y="85"/>
                    </a:lnTo>
                    <a:lnTo>
                      <a:pt x="591" y="97"/>
                    </a:lnTo>
                    <a:lnTo>
                      <a:pt x="589" y="107"/>
                    </a:lnTo>
                    <a:lnTo>
                      <a:pt x="592" y="117"/>
                    </a:lnTo>
                    <a:lnTo>
                      <a:pt x="594" y="121"/>
                    </a:lnTo>
                    <a:lnTo>
                      <a:pt x="600" y="126"/>
                    </a:lnTo>
                    <a:lnTo>
                      <a:pt x="600" y="132"/>
                    </a:lnTo>
                    <a:lnTo>
                      <a:pt x="596" y="137"/>
                    </a:lnTo>
                    <a:lnTo>
                      <a:pt x="592" y="142"/>
                    </a:lnTo>
                    <a:lnTo>
                      <a:pt x="588" y="148"/>
                    </a:lnTo>
                    <a:lnTo>
                      <a:pt x="588" y="154"/>
                    </a:lnTo>
                    <a:lnTo>
                      <a:pt x="591" y="158"/>
                    </a:lnTo>
                    <a:lnTo>
                      <a:pt x="594" y="162"/>
                    </a:lnTo>
                    <a:lnTo>
                      <a:pt x="598" y="166"/>
                    </a:lnTo>
                    <a:lnTo>
                      <a:pt x="596" y="171"/>
                    </a:lnTo>
                    <a:lnTo>
                      <a:pt x="593" y="183"/>
                    </a:lnTo>
                    <a:lnTo>
                      <a:pt x="592" y="195"/>
                    </a:lnTo>
                    <a:lnTo>
                      <a:pt x="593" y="207"/>
                    </a:lnTo>
                    <a:lnTo>
                      <a:pt x="618" y="677"/>
                    </a:lnTo>
                    <a:lnTo>
                      <a:pt x="608" y="677"/>
                    </a:lnTo>
                    <a:lnTo>
                      <a:pt x="599" y="677"/>
                    </a:lnTo>
                    <a:lnTo>
                      <a:pt x="589" y="676"/>
                    </a:lnTo>
                    <a:lnTo>
                      <a:pt x="581" y="671"/>
                    </a:lnTo>
                    <a:lnTo>
                      <a:pt x="538" y="634"/>
                    </a:lnTo>
                    <a:lnTo>
                      <a:pt x="434" y="544"/>
                    </a:lnTo>
                    <a:lnTo>
                      <a:pt x="330" y="455"/>
                    </a:lnTo>
                    <a:lnTo>
                      <a:pt x="321" y="447"/>
                    </a:lnTo>
                    <a:lnTo>
                      <a:pt x="312" y="439"/>
                    </a:lnTo>
                    <a:lnTo>
                      <a:pt x="302" y="436"/>
                    </a:lnTo>
                    <a:lnTo>
                      <a:pt x="294" y="437"/>
                    </a:lnTo>
                    <a:lnTo>
                      <a:pt x="285" y="441"/>
                    </a:lnTo>
                    <a:lnTo>
                      <a:pt x="277" y="446"/>
                    </a:lnTo>
                    <a:lnTo>
                      <a:pt x="269" y="451"/>
                    </a:lnTo>
                    <a:lnTo>
                      <a:pt x="264" y="453"/>
                    </a:lnTo>
                    <a:lnTo>
                      <a:pt x="257" y="456"/>
                    </a:lnTo>
                    <a:lnTo>
                      <a:pt x="248" y="462"/>
                    </a:lnTo>
                    <a:lnTo>
                      <a:pt x="238" y="468"/>
                    </a:lnTo>
                    <a:lnTo>
                      <a:pt x="228" y="472"/>
                    </a:lnTo>
                    <a:lnTo>
                      <a:pt x="220" y="474"/>
                    </a:lnTo>
                    <a:lnTo>
                      <a:pt x="217" y="474"/>
                    </a:lnTo>
                    <a:lnTo>
                      <a:pt x="214" y="472"/>
                    </a:lnTo>
                    <a:lnTo>
                      <a:pt x="212" y="468"/>
                    </a:lnTo>
                    <a:lnTo>
                      <a:pt x="210" y="463"/>
                    </a:lnTo>
                    <a:lnTo>
                      <a:pt x="206" y="460"/>
                    </a:lnTo>
                    <a:lnTo>
                      <a:pt x="204" y="458"/>
                    </a:lnTo>
                    <a:lnTo>
                      <a:pt x="201" y="456"/>
                    </a:lnTo>
                    <a:lnTo>
                      <a:pt x="176" y="451"/>
                    </a:lnTo>
                    <a:lnTo>
                      <a:pt x="118" y="438"/>
                    </a:lnTo>
                    <a:lnTo>
                      <a:pt x="110" y="433"/>
                    </a:lnTo>
                    <a:lnTo>
                      <a:pt x="102" y="426"/>
                    </a:lnTo>
                    <a:lnTo>
                      <a:pt x="95" y="419"/>
                    </a:lnTo>
                    <a:lnTo>
                      <a:pt x="88" y="412"/>
                    </a:lnTo>
                    <a:lnTo>
                      <a:pt x="81" y="407"/>
                    </a:lnTo>
                    <a:lnTo>
                      <a:pt x="74" y="404"/>
                    </a:lnTo>
                    <a:lnTo>
                      <a:pt x="65" y="405"/>
                    </a:lnTo>
                    <a:lnTo>
                      <a:pt x="61" y="405"/>
                    </a:lnTo>
                    <a:lnTo>
                      <a:pt x="56" y="402"/>
                    </a:lnTo>
                    <a:lnTo>
                      <a:pt x="52" y="396"/>
                    </a:lnTo>
                    <a:lnTo>
                      <a:pt x="49" y="390"/>
                    </a:lnTo>
                    <a:lnTo>
                      <a:pt x="45" y="386"/>
                    </a:lnTo>
                    <a:lnTo>
                      <a:pt x="40" y="383"/>
                    </a:lnTo>
                    <a:lnTo>
                      <a:pt x="39" y="382"/>
                    </a:lnTo>
                    <a:lnTo>
                      <a:pt x="39" y="381"/>
                    </a:lnTo>
                    <a:lnTo>
                      <a:pt x="39" y="379"/>
                    </a:lnTo>
                    <a:lnTo>
                      <a:pt x="39" y="376"/>
                    </a:lnTo>
                    <a:lnTo>
                      <a:pt x="39" y="374"/>
                    </a:lnTo>
                    <a:lnTo>
                      <a:pt x="39" y="371"/>
                    </a:lnTo>
                    <a:lnTo>
                      <a:pt x="39" y="368"/>
                    </a:lnTo>
                    <a:lnTo>
                      <a:pt x="39" y="367"/>
                    </a:lnTo>
                    <a:lnTo>
                      <a:pt x="35" y="364"/>
                    </a:lnTo>
                    <a:lnTo>
                      <a:pt x="33" y="361"/>
                    </a:lnTo>
                    <a:lnTo>
                      <a:pt x="29" y="360"/>
                    </a:lnTo>
                    <a:lnTo>
                      <a:pt x="26" y="358"/>
                    </a:lnTo>
                    <a:lnTo>
                      <a:pt x="21" y="354"/>
                    </a:lnTo>
                    <a:lnTo>
                      <a:pt x="17" y="350"/>
                    </a:lnTo>
                    <a:lnTo>
                      <a:pt x="13" y="345"/>
                    </a:lnTo>
                    <a:lnTo>
                      <a:pt x="10" y="340"/>
                    </a:lnTo>
                    <a:lnTo>
                      <a:pt x="10" y="338"/>
                    </a:lnTo>
                    <a:lnTo>
                      <a:pt x="11" y="337"/>
                    </a:lnTo>
                    <a:lnTo>
                      <a:pt x="13" y="335"/>
                    </a:lnTo>
                    <a:lnTo>
                      <a:pt x="15" y="333"/>
                    </a:lnTo>
                    <a:lnTo>
                      <a:pt x="19" y="332"/>
                    </a:lnTo>
                    <a:lnTo>
                      <a:pt x="21" y="331"/>
                    </a:lnTo>
                    <a:lnTo>
                      <a:pt x="23" y="330"/>
                    </a:lnTo>
                    <a:lnTo>
                      <a:pt x="26" y="329"/>
                    </a:lnTo>
                    <a:lnTo>
                      <a:pt x="30" y="323"/>
                    </a:lnTo>
                    <a:lnTo>
                      <a:pt x="32" y="315"/>
                    </a:lnTo>
                    <a:lnTo>
                      <a:pt x="35" y="308"/>
                    </a:lnTo>
                    <a:lnTo>
                      <a:pt x="36" y="307"/>
                    </a:lnTo>
                    <a:lnTo>
                      <a:pt x="39" y="304"/>
                    </a:lnTo>
                    <a:lnTo>
                      <a:pt x="41" y="302"/>
                    </a:lnTo>
                    <a:lnTo>
                      <a:pt x="42" y="300"/>
                    </a:lnTo>
                    <a:lnTo>
                      <a:pt x="42" y="298"/>
                    </a:lnTo>
                    <a:lnTo>
                      <a:pt x="41" y="295"/>
                    </a:lnTo>
                    <a:lnTo>
                      <a:pt x="39" y="292"/>
                    </a:lnTo>
                    <a:lnTo>
                      <a:pt x="35" y="289"/>
                    </a:lnTo>
                    <a:lnTo>
                      <a:pt x="33" y="287"/>
                    </a:lnTo>
                    <a:lnTo>
                      <a:pt x="30" y="285"/>
                    </a:lnTo>
                    <a:lnTo>
                      <a:pt x="28" y="281"/>
                    </a:lnTo>
                    <a:lnTo>
                      <a:pt x="29" y="280"/>
                    </a:lnTo>
                    <a:lnTo>
                      <a:pt x="30" y="279"/>
                    </a:lnTo>
                    <a:lnTo>
                      <a:pt x="32" y="278"/>
                    </a:lnTo>
                    <a:lnTo>
                      <a:pt x="33" y="278"/>
                    </a:lnTo>
                    <a:lnTo>
                      <a:pt x="40" y="269"/>
                    </a:lnTo>
                    <a:lnTo>
                      <a:pt x="40" y="258"/>
                    </a:lnTo>
                    <a:lnTo>
                      <a:pt x="37" y="246"/>
                    </a:lnTo>
                    <a:lnTo>
                      <a:pt x="33" y="235"/>
                    </a:lnTo>
                    <a:lnTo>
                      <a:pt x="27" y="224"/>
                    </a:lnTo>
                    <a:lnTo>
                      <a:pt x="21" y="214"/>
                    </a:lnTo>
                    <a:lnTo>
                      <a:pt x="17" y="205"/>
                    </a:lnTo>
                    <a:lnTo>
                      <a:pt x="13" y="187"/>
                    </a:lnTo>
                    <a:lnTo>
                      <a:pt x="10" y="170"/>
                    </a:lnTo>
                    <a:lnTo>
                      <a:pt x="7" y="164"/>
                    </a:lnTo>
                    <a:lnTo>
                      <a:pt x="3" y="159"/>
                    </a:lnTo>
                    <a:lnTo>
                      <a:pt x="0" y="156"/>
                    </a:lnTo>
                    <a:lnTo>
                      <a:pt x="0" y="151"/>
                    </a:lnTo>
                    <a:lnTo>
                      <a:pt x="6" y="148"/>
                    </a:lnTo>
                    <a:lnTo>
                      <a:pt x="15" y="143"/>
                    </a:lnTo>
                    <a:lnTo>
                      <a:pt x="26" y="136"/>
                    </a:lnTo>
                    <a:lnTo>
                      <a:pt x="34" y="128"/>
                    </a:lnTo>
                    <a:lnTo>
                      <a:pt x="40" y="118"/>
                    </a:lnTo>
                    <a:lnTo>
                      <a:pt x="40" y="110"/>
                    </a:lnTo>
                    <a:lnTo>
                      <a:pt x="37" y="103"/>
                    </a:lnTo>
                    <a:lnTo>
                      <a:pt x="34" y="94"/>
                    </a:lnTo>
                    <a:lnTo>
                      <a:pt x="33" y="86"/>
                    </a:lnTo>
                    <a:lnTo>
                      <a:pt x="36" y="79"/>
                    </a:lnTo>
                    <a:lnTo>
                      <a:pt x="40" y="76"/>
                    </a:lnTo>
                    <a:lnTo>
                      <a:pt x="43" y="72"/>
                    </a:lnTo>
                    <a:lnTo>
                      <a:pt x="47" y="69"/>
                    </a:lnTo>
                    <a:lnTo>
                      <a:pt x="49" y="64"/>
                    </a:lnTo>
                    <a:lnTo>
                      <a:pt x="50" y="60"/>
                    </a:lnTo>
                    <a:lnTo>
                      <a:pt x="51" y="57"/>
                    </a:lnTo>
                    <a:lnTo>
                      <a:pt x="54" y="54"/>
                    </a:lnTo>
                    <a:lnTo>
                      <a:pt x="56" y="52"/>
                    </a:lnTo>
                    <a:lnTo>
                      <a:pt x="59" y="49"/>
                    </a:lnTo>
                    <a:lnTo>
                      <a:pt x="63" y="48"/>
                    </a:lnTo>
                    <a:lnTo>
                      <a:pt x="67" y="45"/>
                    </a:lnTo>
                    <a:lnTo>
                      <a:pt x="73" y="40"/>
                    </a:lnTo>
                    <a:lnTo>
                      <a:pt x="79" y="35"/>
                    </a:lnTo>
                    <a:lnTo>
                      <a:pt x="82" y="31"/>
                    </a:lnTo>
                    <a:lnTo>
                      <a:pt x="85" y="27"/>
                    </a:lnTo>
                    <a:lnTo>
                      <a:pt x="82" y="24"/>
                    </a:lnTo>
                    <a:lnTo>
                      <a:pt x="78" y="23"/>
                    </a:lnTo>
                    <a:lnTo>
                      <a:pt x="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7" name="Freeform 1659"/>
              <p:cNvSpPr>
                <a:spLocks noEditPoints="1"/>
              </p:cNvSpPr>
              <p:nvPr/>
            </p:nvSpPr>
            <p:spPr bwMode="auto">
              <a:xfrm>
                <a:off x="5165726" y="2695576"/>
                <a:ext cx="234950" cy="306388"/>
              </a:xfrm>
              <a:custGeom>
                <a:avLst/>
                <a:gdLst>
                  <a:gd name="T0" fmla="*/ 232 w 296"/>
                  <a:gd name="T1" fmla="*/ 378 h 384"/>
                  <a:gd name="T2" fmla="*/ 87 w 296"/>
                  <a:gd name="T3" fmla="*/ 22 h 384"/>
                  <a:gd name="T4" fmla="*/ 115 w 296"/>
                  <a:gd name="T5" fmla="*/ 89 h 384"/>
                  <a:gd name="T6" fmla="*/ 131 w 296"/>
                  <a:gd name="T7" fmla="*/ 148 h 384"/>
                  <a:gd name="T8" fmla="*/ 137 w 296"/>
                  <a:gd name="T9" fmla="*/ 153 h 384"/>
                  <a:gd name="T10" fmla="*/ 142 w 296"/>
                  <a:gd name="T11" fmla="*/ 150 h 384"/>
                  <a:gd name="T12" fmla="*/ 145 w 296"/>
                  <a:gd name="T13" fmla="*/ 148 h 384"/>
                  <a:gd name="T14" fmla="*/ 156 w 296"/>
                  <a:gd name="T15" fmla="*/ 169 h 384"/>
                  <a:gd name="T16" fmla="*/ 182 w 296"/>
                  <a:gd name="T17" fmla="*/ 184 h 384"/>
                  <a:gd name="T18" fmla="*/ 204 w 296"/>
                  <a:gd name="T19" fmla="*/ 196 h 384"/>
                  <a:gd name="T20" fmla="*/ 234 w 296"/>
                  <a:gd name="T21" fmla="*/ 240 h 384"/>
                  <a:gd name="T22" fmla="*/ 252 w 296"/>
                  <a:gd name="T23" fmla="*/ 266 h 384"/>
                  <a:gd name="T24" fmla="*/ 256 w 296"/>
                  <a:gd name="T25" fmla="*/ 274 h 384"/>
                  <a:gd name="T26" fmla="*/ 264 w 296"/>
                  <a:gd name="T27" fmla="*/ 278 h 384"/>
                  <a:gd name="T28" fmla="*/ 269 w 296"/>
                  <a:gd name="T29" fmla="*/ 283 h 384"/>
                  <a:gd name="T30" fmla="*/ 274 w 296"/>
                  <a:gd name="T31" fmla="*/ 294 h 384"/>
                  <a:gd name="T32" fmla="*/ 292 w 296"/>
                  <a:gd name="T33" fmla="*/ 316 h 384"/>
                  <a:gd name="T34" fmla="*/ 293 w 296"/>
                  <a:gd name="T35" fmla="*/ 348 h 384"/>
                  <a:gd name="T36" fmla="*/ 272 w 296"/>
                  <a:gd name="T37" fmla="*/ 358 h 384"/>
                  <a:gd name="T38" fmla="*/ 255 w 296"/>
                  <a:gd name="T39" fmla="*/ 369 h 384"/>
                  <a:gd name="T40" fmla="*/ 271 w 296"/>
                  <a:gd name="T41" fmla="*/ 365 h 384"/>
                  <a:gd name="T42" fmla="*/ 280 w 296"/>
                  <a:gd name="T43" fmla="*/ 364 h 384"/>
                  <a:gd name="T44" fmla="*/ 285 w 296"/>
                  <a:gd name="T45" fmla="*/ 369 h 384"/>
                  <a:gd name="T46" fmla="*/ 269 w 296"/>
                  <a:gd name="T47" fmla="*/ 384 h 384"/>
                  <a:gd name="T48" fmla="*/ 263 w 296"/>
                  <a:gd name="T49" fmla="*/ 382 h 384"/>
                  <a:gd name="T50" fmla="*/ 251 w 296"/>
                  <a:gd name="T51" fmla="*/ 381 h 384"/>
                  <a:gd name="T52" fmla="*/ 237 w 296"/>
                  <a:gd name="T53" fmla="*/ 384 h 384"/>
                  <a:gd name="T54" fmla="*/ 230 w 296"/>
                  <a:gd name="T55" fmla="*/ 360 h 384"/>
                  <a:gd name="T56" fmla="*/ 235 w 296"/>
                  <a:gd name="T57" fmla="*/ 325 h 384"/>
                  <a:gd name="T58" fmla="*/ 256 w 296"/>
                  <a:gd name="T59" fmla="*/ 307 h 384"/>
                  <a:gd name="T60" fmla="*/ 223 w 296"/>
                  <a:gd name="T61" fmla="*/ 258 h 384"/>
                  <a:gd name="T62" fmla="*/ 179 w 296"/>
                  <a:gd name="T63" fmla="*/ 219 h 384"/>
                  <a:gd name="T64" fmla="*/ 142 w 296"/>
                  <a:gd name="T65" fmla="*/ 218 h 384"/>
                  <a:gd name="T66" fmla="*/ 102 w 296"/>
                  <a:gd name="T67" fmla="*/ 219 h 384"/>
                  <a:gd name="T68" fmla="*/ 78 w 296"/>
                  <a:gd name="T69" fmla="*/ 211 h 384"/>
                  <a:gd name="T70" fmla="*/ 63 w 296"/>
                  <a:gd name="T71" fmla="*/ 200 h 384"/>
                  <a:gd name="T72" fmla="*/ 54 w 296"/>
                  <a:gd name="T73" fmla="*/ 213 h 384"/>
                  <a:gd name="T74" fmla="*/ 49 w 296"/>
                  <a:gd name="T75" fmla="*/ 226 h 384"/>
                  <a:gd name="T76" fmla="*/ 42 w 296"/>
                  <a:gd name="T77" fmla="*/ 227 h 384"/>
                  <a:gd name="T78" fmla="*/ 36 w 296"/>
                  <a:gd name="T79" fmla="*/ 220 h 384"/>
                  <a:gd name="T80" fmla="*/ 14 w 296"/>
                  <a:gd name="T81" fmla="*/ 218 h 384"/>
                  <a:gd name="T82" fmla="*/ 4 w 296"/>
                  <a:gd name="T83" fmla="*/ 176 h 384"/>
                  <a:gd name="T84" fmla="*/ 20 w 296"/>
                  <a:gd name="T85" fmla="*/ 72 h 384"/>
                  <a:gd name="T86" fmla="*/ 41 w 296"/>
                  <a:gd name="T87" fmla="*/ 36 h 384"/>
                  <a:gd name="T88" fmla="*/ 74 w 296"/>
                  <a:gd name="T89" fmla="*/ 0 h 3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96"/>
                  <a:gd name="T136" fmla="*/ 0 h 384"/>
                  <a:gd name="T137" fmla="*/ 296 w 296"/>
                  <a:gd name="T138" fmla="*/ 384 h 3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96" h="384">
                    <a:moveTo>
                      <a:pt x="232" y="378"/>
                    </a:moveTo>
                    <a:lnTo>
                      <a:pt x="232" y="378"/>
                    </a:lnTo>
                    <a:close/>
                    <a:moveTo>
                      <a:pt x="74" y="0"/>
                    </a:moveTo>
                    <a:lnTo>
                      <a:pt x="87" y="22"/>
                    </a:lnTo>
                    <a:lnTo>
                      <a:pt x="100" y="45"/>
                    </a:lnTo>
                    <a:lnTo>
                      <a:pt x="110" y="70"/>
                    </a:lnTo>
                    <a:lnTo>
                      <a:pt x="115" y="89"/>
                    </a:lnTo>
                    <a:lnTo>
                      <a:pt x="119" y="109"/>
                    </a:lnTo>
                    <a:lnTo>
                      <a:pt x="124" y="130"/>
                    </a:lnTo>
                    <a:lnTo>
                      <a:pt x="131" y="148"/>
                    </a:lnTo>
                    <a:lnTo>
                      <a:pt x="133" y="152"/>
                    </a:lnTo>
                    <a:lnTo>
                      <a:pt x="135" y="153"/>
                    </a:lnTo>
                    <a:lnTo>
                      <a:pt x="137" y="153"/>
                    </a:lnTo>
                    <a:lnTo>
                      <a:pt x="139" y="153"/>
                    </a:lnTo>
                    <a:lnTo>
                      <a:pt x="140" y="152"/>
                    </a:lnTo>
                    <a:lnTo>
                      <a:pt x="142" y="150"/>
                    </a:lnTo>
                    <a:lnTo>
                      <a:pt x="144" y="148"/>
                    </a:lnTo>
                    <a:lnTo>
                      <a:pt x="145" y="148"/>
                    </a:lnTo>
                    <a:lnTo>
                      <a:pt x="149" y="155"/>
                    </a:lnTo>
                    <a:lnTo>
                      <a:pt x="152" y="162"/>
                    </a:lnTo>
                    <a:lnTo>
                      <a:pt x="156" y="169"/>
                    </a:lnTo>
                    <a:lnTo>
                      <a:pt x="164" y="174"/>
                    </a:lnTo>
                    <a:lnTo>
                      <a:pt x="174" y="179"/>
                    </a:lnTo>
                    <a:lnTo>
                      <a:pt x="182" y="184"/>
                    </a:lnTo>
                    <a:lnTo>
                      <a:pt x="189" y="189"/>
                    </a:lnTo>
                    <a:lnTo>
                      <a:pt x="197" y="191"/>
                    </a:lnTo>
                    <a:lnTo>
                      <a:pt x="204" y="196"/>
                    </a:lnTo>
                    <a:lnTo>
                      <a:pt x="214" y="212"/>
                    </a:lnTo>
                    <a:lnTo>
                      <a:pt x="225" y="229"/>
                    </a:lnTo>
                    <a:lnTo>
                      <a:pt x="234" y="240"/>
                    </a:lnTo>
                    <a:lnTo>
                      <a:pt x="243" y="251"/>
                    </a:lnTo>
                    <a:lnTo>
                      <a:pt x="251" y="262"/>
                    </a:lnTo>
                    <a:lnTo>
                      <a:pt x="252" y="266"/>
                    </a:lnTo>
                    <a:lnTo>
                      <a:pt x="253" y="269"/>
                    </a:lnTo>
                    <a:lnTo>
                      <a:pt x="255" y="271"/>
                    </a:lnTo>
                    <a:lnTo>
                      <a:pt x="256" y="274"/>
                    </a:lnTo>
                    <a:lnTo>
                      <a:pt x="258" y="276"/>
                    </a:lnTo>
                    <a:lnTo>
                      <a:pt x="260" y="277"/>
                    </a:lnTo>
                    <a:lnTo>
                      <a:pt x="264" y="278"/>
                    </a:lnTo>
                    <a:lnTo>
                      <a:pt x="265" y="278"/>
                    </a:lnTo>
                    <a:lnTo>
                      <a:pt x="267" y="281"/>
                    </a:lnTo>
                    <a:lnTo>
                      <a:pt x="269" y="283"/>
                    </a:lnTo>
                    <a:lnTo>
                      <a:pt x="269" y="285"/>
                    </a:lnTo>
                    <a:lnTo>
                      <a:pt x="270" y="288"/>
                    </a:lnTo>
                    <a:lnTo>
                      <a:pt x="274" y="294"/>
                    </a:lnTo>
                    <a:lnTo>
                      <a:pt x="279" y="299"/>
                    </a:lnTo>
                    <a:lnTo>
                      <a:pt x="284" y="305"/>
                    </a:lnTo>
                    <a:lnTo>
                      <a:pt x="292" y="316"/>
                    </a:lnTo>
                    <a:lnTo>
                      <a:pt x="296" y="326"/>
                    </a:lnTo>
                    <a:lnTo>
                      <a:pt x="296" y="339"/>
                    </a:lnTo>
                    <a:lnTo>
                      <a:pt x="293" y="348"/>
                    </a:lnTo>
                    <a:lnTo>
                      <a:pt x="287" y="355"/>
                    </a:lnTo>
                    <a:lnTo>
                      <a:pt x="277" y="357"/>
                    </a:lnTo>
                    <a:lnTo>
                      <a:pt x="272" y="358"/>
                    </a:lnTo>
                    <a:lnTo>
                      <a:pt x="265" y="362"/>
                    </a:lnTo>
                    <a:lnTo>
                      <a:pt x="258" y="365"/>
                    </a:lnTo>
                    <a:lnTo>
                      <a:pt x="255" y="369"/>
                    </a:lnTo>
                    <a:lnTo>
                      <a:pt x="258" y="369"/>
                    </a:lnTo>
                    <a:lnTo>
                      <a:pt x="264" y="368"/>
                    </a:lnTo>
                    <a:lnTo>
                      <a:pt x="271" y="365"/>
                    </a:lnTo>
                    <a:lnTo>
                      <a:pt x="275" y="364"/>
                    </a:lnTo>
                    <a:lnTo>
                      <a:pt x="278" y="364"/>
                    </a:lnTo>
                    <a:lnTo>
                      <a:pt x="280" y="364"/>
                    </a:lnTo>
                    <a:lnTo>
                      <a:pt x="281" y="365"/>
                    </a:lnTo>
                    <a:lnTo>
                      <a:pt x="284" y="368"/>
                    </a:lnTo>
                    <a:lnTo>
                      <a:pt x="285" y="369"/>
                    </a:lnTo>
                    <a:lnTo>
                      <a:pt x="272" y="382"/>
                    </a:lnTo>
                    <a:lnTo>
                      <a:pt x="270" y="384"/>
                    </a:lnTo>
                    <a:lnTo>
                      <a:pt x="269" y="384"/>
                    </a:lnTo>
                    <a:lnTo>
                      <a:pt x="266" y="384"/>
                    </a:lnTo>
                    <a:lnTo>
                      <a:pt x="264" y="383"/>
                    </a:lnTo>
                    <a:lnTo>
                      <a:pt x="263" y="382"/>
                    </a:lnTo>
                    <a:lnTo>
                      <a:pt x="260" y="381"/>
                    </a:lnTo>
                    <a:lnTo>
                      <a:pt x="257" y="379"/>
                    </a:lnTo>
                    <a:lnTo>
                      <a:pt x="251" y="381"/>
                    </a:lnTo>
                    <a:lnTo>
                      <a:pt x="245" y="383"/>
                    </a:lnTo>
                    <a:lnTo>
                      <a:pt x="242" y="384"/>
                    </a:lnTo>
                    <a:lnTo>
                      <a:pt x="237" y="384"/>
                    </a:lnTo>
                    <a:lnTo>
                      <a:pt x="232" y="378"/>
                    </a:lnTo>
                    <a:lnTo>
                      <a:pt x="232" y="370"/>
                    </a:lnTo>
                    <a:lnTo>
                      <a:pt x="230" y="360"/>
                    </a:lnTo>
                    <a:lnTo>
                      <a:pt x="232" y="348"/>
                    </a:lnTo>
                    <a:lnTo>
                      <a:pt x="233" y="335"/>
                    </a:lnTo>
                    <a:lnTo>
                      <a:pt x="235" y="325"/>
                    </a:lnTo>
                    <a:lnTo>
                      <a:pt x="240" y="316"/>
                    </a:lnTo>
                    <a:lnTo>
                      <a:pt x="247" y="310"/>
                    </a:lnTo>
                    <a:lnTo>
                      <a:pt x="256" y="307"/>
                    </a:lnTo>
                    <a:lnTo>
                      <a:pt x="245" y="291"/>
                    </a:lnTo>
                    <a:lnTo>
                      <a:pt x="234" y="275"/>
                    </a:lnTo>
                    <a:lnTo>
                      <a:pt x="223" y="258"/>
                    </a:lnTo>
                    <a:lnTo>
                      <a:pt x="211" y="242"/>
                    </a:lnTo>
                    <a:lnTo>
                      <a:pt x="196" y="230"/>
                    </a:lnTo>
                    <a:lnTo>
                      <a:pt x="179" y="219"/>
                    </a:lnTo>
                    <a:lnTo>
                      <a:pt x="167" y="217"/>
                    </a:lnTo>
                    <a:lnTo>
                      <a:pt x="154" y="217"/>
                    </a:lnTo>
                    <a:lnTo>
                      <a:pt x="142" y="218"/>
                    </a:lnTo>
                    <a:lnTo>
                      <a:pt x="130" y="217"/>
                    </a:lnTo>
                    <a:lnTo>
                      <a:pt x="116" y="217"/>
                    </a:lnTo>
                    <a:lnTo>
                      <a:pt x="102" y="219"/>
                    </a:lnTo>
                    <a:lnTo>
                      <a:pt x="88" y="219"/>
                    </a:lnTo>
                    <a:lnTo>
                      <a:pt x="81" y="216"/>
                    </a:lnTo>
                    <a:lnTo>
                      <a:pt x="78" y="211"/>
                    </a:lnTo>
                    <a:lnTo>
                      <a:pt x="73" y="205"/>
                    </a:lnTo>
                    <a:lnTo>
                      <a:pt x="68" y="201"/>
                    </a:lnTo>
                    <a:lnTo>
                      <a:pt x="63" y="200"/>
                    </a:lnTo>
                    <a:lnTo>
                      <a:pt x="59" y="202"/>
                    </a:lnTo>
                    <a:lnTo>
                      <a:pt x="56" y="208"/>
                    </a:lnTo>
                    <a:lnTo>
                      <a:pt x="54" y="213"/>
                    </a:lnTo>
                    <a:lnTo>
                      <a:pt x="53" y="219"/>
                    </a:lnTo>
                    <a:lnTo>
                      <a:pt x="52" y="224"/>
                    </a:lnTo>
                    <a:lnTo>
                      <a:pt x="49" y="226"/>
                    </a:lnTo>
                    <a:lnTo>
                      <a:pt x="46" y="229"/>
                    </a:lnTo>
                    <a:lnTo>
                      <a:pt x="44" y="229"/>
                    </a:lnTo>
                    <a:lnTo>
                      <a:pt x="42" y="227"/>
                    </a:lnTo>
                    <a:lnTo>
                      <a:pt x="39" y="225"/>
                    </a:lnTo>
                    <a:lnTo>
                      <a:pt x="37" y="223"/>
                    </a:lnTo>
                    <a:lnTo>
                      <a:pt x="36" y="220"/>
                    </a:lnTo>
                    <a:lnTo>
                      <a:pt x="30" y="217"/>
                    </a:lnTo>
                    <a:lnTo>
                      <a:pt x="22" y="217"/>
                    </a:lnTo>
                    <a:lnTo>
                      <a:pt x="14" y="218"/>
                    </a:lnTo>
                    <a:lnTo>
                      <a:pt x="6" y="220"/>
                    </a:lnTo>
                    <a:lnTo>
                      <a:pt x="0" y="223"/>
                    </a:lnTo>
                    <a:lnTo>
                      <a:pt x="4" y="176"/>
                    </a:lnTo>
                    <a:lnTo>
                      <a:pt x="10" y="131"/>
                    </a:lnTo>
                    <a:lnTo>
                      <a:pt x="17" y="86"/>
                    </a:lnTo>
                    <a:lnTo>
                      <a:pt x="20" y="72"/>
                    </a:lnTo>
                    <a:lnTo>
                      <a:pt x="24" y="58"/>
                    </a:lnTo>
                    <a:lnTo>
                      <a:pt x="31" y="46"/>
                    </a:lnTo>
                    <a:lnTo>
                      <a:pt x="41" y="36"/>
                    </a:lnTo>
                    <a:lnTo>
                      <a:pt x="53" y="25"/>
                    </a:lnTo>
                    <a:lnTo>
                      <a:pt x="65" y="14"/>
                    </a:lnTo>
                    <a:lnTo>
                      <a:pt x="7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8" name="Freeform 1660"/>
              <p:cNvSpPr>
                <a:spLocks/>
              </p:cNvSpPr>
              <p:nvPr/>
            </p:nvSpPr>
            <p:spPr bwMode="auto">
              <a:xfrm>
                <a:off x="3629026" y="3054351"/>
                <a:ext cx="90488" cy="123825"/>
              </a:xfrm>
              <a:custGeom>
                <a:avLst/>
                <a:gdLst>
                  <a:gd name="T0" fmla="*/ 78 w 113"/>
                  <a:gd name="T1" fmla="*/ 6 h 158"/>
                  <a:gd name="T2" fmla="*/ 82 w 113"/>
                  <a:gd name="T3" fmla="*/ 13 h 158"/>
                  <a:gd name="T4" fmla="*/ 90 w 113"/>
                  <a:gd name="T5" fmla="*/ 16 h 158"/>
                  <a:gd name="T6" fmla="*/ 95 w 113"/>
                  <a:gd name="T7" fmla="*/ 22 h 158"/>
                  <a:gd name="T8" fmla="*/ 91 w 113"/>
                  <a:gd name="T9" fmla="*/ 29 h 158"/>
                  <a:gd name="T10" fmla="*/ 91 w 113"/>
                  <a:gd name="T11" fmla="*/ 36 h 158"/>
                  <a:gd name="T12" fmla="*/ 97 w 113"/>
                  <a:gd name="T13" fmla="*/ 40 h 158"/>
                  <a:gd name="T14" fmla="*/ 104 w 113"/>
                  <a:gd name="T15" fmla="*/ 43 h 158"/>
                  <a:gd name="T16" fmla="*/ 106 w 113"/>
                  <a:gd name="T17" fmla="*/ 48 h 158"/>
                  <a:gd name="T18" fmla="*/ 106 w 113"/>
                  <a:gd name="T19" fmla="*/ 54 h 158"/>
                  <a:gd name="T20" fmla="*/ 109 w 113"/>
                  <a:gd name="T21" fmla="*/ 64 h 158"/>
                  <a:gd name="T22" fmla="*/ 109 w 113"/>
                  <a:gd name="T23" fmla="*/ 80 h 158"/>
                  <a:gd name="T24" fmla="*/ 113 w 113"/>
                  <a:gd name="T25" fmla="*/ 88 h 158"/>
                  <a:gd name="T26" fmla="*/ 104 w 113"/>
                  <a:gd name="T27" fmla="*/ 112 h 158"/>
                  <a:gd name="T28" fmla="*/ 80 w 113"/>
                  <a:gd name="T29" fmla="*/ 137 h 158"/>
                  <a:gd name="T30" fmla="*/ 68 w 113"/>
                  <a:gd name="T31" fmla="*/ 151 h 158"/>
                  <a:gd name="T32" fmla="*/ 53 w 113"/>
                  <a:gd name="T33" fmla="*/ 154 h 158"/>
                  <a:gd name="T34" fmla="*/ 36 w 113"/>
                  <a:gd name="T35" fmla="*/ 142 h 158"/>
                  <a:gd name="T36" fmla="*/ 32 w 113"/>
                  <a:gd name="T37" fmla="*/ 138 h 158"/>
                  <a:gd name="T38" fmla="*/ 36 w 113"/>
                  <a:gd name="T39" fmla="*/ 138 h 158"/>
                  <a:gd name="T40" fmla="*/ 42 w 113"/>
                  <a:gd name="T41" fmla="*/ 138 h 158"/>
                  <a:gd name="T42" fmla="*/ 43 w 113"/>
                  <a:gd name="T43" fmla="*/ 137 h 158"/>
                  <a:gd name="T44" fmla="*/ 41 w 113"/>
                  <a:gd name="T45" fmla="*/ 131 h 158"/>
                  <a:gd name="T46" fmla="*/ 44 w 113"/>
                  <a:gd name="T47" fmla="*/ 129 h 158"/>
                  <a:gd name="T48" fmla="*/ 38 w 113"/>
                  <a:gd name="T49" fmla="*/ 127 h 158"/>
                  <a:gd name="T50" fmla="*/ 36 w 113"/>
                  <a:gd name="T51" fmla="*/ 125 h 158"/>
                  <a:gd name="T52" fmla="*/ 22 w 113"/>
                  <a:gd name="T53" fmla="*/ 121 h 158"/>
                  <a:gd name="T54" fmla="*/ 14 w 113"/>
                  <a:gd name="T55" fmla="*/ 114 h 158"/>
                  <a:gd name="T56" fmla="*/ 14 w 113"/>
                  <a:gd name="T57" fmla="*/ 110 h 158"/>
                  <a:gd name="T58" fmla="*/ 17 w 113"/>
                  <a:gd name="T59" fmla="*/ 108 h 158"/>
                  <a:gd name="T60" fmla="*/ 16 w 113"/>
                  <a:gd name="T61" fmla="*/ 101 h 158"/>
                  <a:gd name="T62" fmla="*/ 3 w 113"/>
                  <a:gd name="T63" fmla="*/ 90 h 158"/>
                  <a:gd name="T64" fmla="*/ 1 w 113"/>
                  <a:gd name="T65" fmla="*/ 81 h 158"/>
                  <a:gd name="T66" fmla="*/ 5 w 113"/>
                  <a:gd name="T67" fmla="*/ 83 h 158"/>
                  <a:gd name="T68" fmla="*/ 7 w 113"/>
                  <a:gd name="T69" fmla="*/ 81 h 158"/>
                  <a:gd name="T70" fmla="*/ 6 w 113"/>
                  <a:gd name="T71" fmla="*/ 77 h 158"/>
                  <a:gd name="T72" fmla="*/ 9 w 113"/>
                  <a:gd name="T73" fmla="*/ 76 h 158"/>
                  <a:gd name="T74" fmla="*/ 6 w 113"/>
                  <a:gd name="T75" fmla="*/ 73 h 158"/>
                  <a:gd name="T76" fmla="*/ 2 w 113"/>
                  <a:gd name="T77" fmla="*/ 67 h 158"/>
                  <a:gd name="T78" fmla="*/ 3 w 113"/>
                  <a:gd name="T79" fmla="*/ 63 h 158"/>
                  <a:gd name="T80" fmla="*/ 2 w 113"/>
                  <a:gd name="T81" fmla="*/ 60 h 158"/>
                  <a:gd name="T82" fmla="*/ 0 w 113"/>
                  <a:gd name="T83" fmla="*/ 58 h 158"/>
                  <a:gd name="T84" fmla="*/ 3 w 113"/>
                  <a:gd name="T85" fmla="*/ 50 h 158"/>
                  <a:gd name="T86" fmla="*/ 9 w 113"/>
                  <a:gd name="T87" fmla="*/ 42 h 158"/>
                  <a:gd name="T88" fmla="*/ 15 w 113"/>
                  <a:gd name="T89" fmla="*/ 35 h 158"/>
                  <a:gd name="T90" fmla="*/ 23 w 113"/>
                  <a:gd name="T91" fmla="*/ 19 h 158"/>
                  <a:gd name="T92" fmla="*/ 41 w 113"/>
                  <a:gd name="T93" fmla="*/ 6 h 158"/>
                  <a:gd name="T94" fmla="*/ 64 w 113"/>
                  <a:gd name="T95" fmla="*/ 0 h 1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3"/>
                  <a:gd name="T145" fmla="*/ 0 h 158"/>
                  <a:gd name="T146" fmla="*/ 113 w 113"/>
                  <a:gd name="T147" fmla="*/ 158 h 1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3" h="158">
                    <a:moveTo>
                      <a:pt x="64" y="0"/>
                    </a:moveTo>
                    <a:lnTo>
                      <a:pt x="72" y="1"/>
                    </a:lnTo>
                    <a:lnTo>
                      <a:pt x="78" y="6"/>
                    </a:lnTo>
                    <a:lnTo>
                      <a:pt x="80" y="7"/>
                    </a:lnTo>
                    <a:lnTo>
                      <a:pt x="81" y="11"/>
                    </a:lnTo>
                    <a:lnTo>
                      <a:pt x="82" y="13"/>
                    </a:lnTo>
                    <a:lnTo>
                      <a:pt x="85" y="14"/>
                    </a:lnTo>
                    <a:lnTo>
                      <a:pt x="87" y="15"/>
                    </a:lnTo>
                    <a:lnTo>
                      <a:pt x="90" y="16"/>
                    </a:lnTo>
                    <a:lnTo>
                      <a:pt x="93" y="18"/>
                    </a:lnTo>
                    <a:lnTo>
                      <a:pt x="94" y="20"/>
                    </a:lnTo>
                    <a:lnTo>
                      <a:pt x="95" y="22"/>
                    </a:lnTo>
                    <a:lnTo>
                      <a:pt x="94" y="25"/>
                    </a:lnTo>
                    <a:lnTo>
                      <a:pt x="93" y="27"/>
                    </a:lnTo>
                    <a:lnTo>
                      <a:pt x="91" y="29"/>
                    </a:lnTo>
                    <a:lnTo>
                      <a:pt x="91" y="31"/>
                    </a:lnTo>
                    <a:lnTo>
                      <a:pt x="91" y="35"/>
                    </a:lnTo>
                    <a:lnTo>
                      <a:pt x="91" y="36"/>
                    </a:lnTo>
                    <a:lnTo>
                      <a:pt x="94" y="38"/>
                    </a:lnTo>
                    <a:lnTo>
                      <a:pt x="95" y="40"/>
                    </a:lnTo>
                    <a:lnTo>
                      <a:pt x="97" y="40"/>
                    </a:lnTo>
                    <a:lnTo>
                      <a:pt x="100" y="41"/>
                    </a:lnTo>
                    <a:lnTo>
                      <a:pt x="103" y="42"/>
                    </a:lnTo>
                    <a:lnTo>
                      <a:pt x="104" y="43"/>
                    </a:lnTo>
                    <a:lnTo>
                      <a:pt x="106" y="44"/>
                    </a:lnTo>
                    <a:lnTo>
                      <a:pt x="106" y="47"/>
                    </a:lnTo>
                    <a:lnTo>
                      <a:pt x="106" y="48"/>
                    </a:lnTo>
                    <a:lnTo>
                      <a:pt x="105" y="49"/>
                    </a:lnTo>
                    <a:lnTo>
                      <a:pt x="105" y="51"/>
                    </a:lnTo>
                    <a:lnTo>
                      <a:pt x="106" y="54"/>
                    </a:lnTo>
                    <a:lnTo>
                      <a:pt x="108" y="55"/>
                    </a:lnTo>
                    <a:lnTo>
                      <a:pt x="109" y="57"/>
                    </a:lnTo>
                    <a:lnTo>
                      <a:pt x="109" y="64"/>
                    </a:lnTo>
                    <a:lnTo>
                      <a:pt x="108" y="71"/>
                    </a:lnTo>
                    <a:lnTo>
                      <a:pt x="108" y="78"/>
                    </a:lnTo>
                    <a:lnTo>
                      <a:pt x="109" y="80"/>
                    </a:lnTo>
                    <a:lnTo>
                      <a:pt x="111" y="84"/>
                    </a:lnTo>
                    <a:lnTo>
                      <a:pt x="112" y="86"/>
                    </a:lnTo>
                    <a:lnTo>
                      <a:pt x="113" y="88"/>
                    </a:lnTo>
                    <a:lnTo>
                      <a:pt x="113" y="92"/>
                    </a:lnTo>
                    <a:lnTo>
                      <a:pt x="111" y="101"/>
                    </a:lnTo>
                    <a:lnTo>
                      <a:pt x="104" y="112"/>
                    </a:lnTo>
                    <a:lnTo>
                      <a:pt x="96" y="122"/>
                    </a:lnTo>
                    <a:lnTo>
                      <a:pt x="87" y="130"/>
                    </a:lnTo>
                    <a:lnTo>
                      <a:pt x="80" y="137"/>
                    </a:lnTo>
                    <a:lnTo>
                      <a:pt x="74" y="142"/>
                    </a:lnTo>
                    <a:lnTo>
                      <a:pt x="71" y="146"/>
                    </a:lnTo>
                    <a:lnTo>
                      <a:pt x="68" y="151"/>
                    </a:lnTo>
                    <a:lnTo>
                      <a:pt x="69" y="158"/>
                    </a:lnTo>
                    <a:lnTo>
                      <a:pt x="61" y="158"/>
                    </a:lnTo>
                    <a:lnTo>
                      <a:pt x="53" y="154"/>
                    </a:lnTo>
                    <a:lnTo>
                      <a:pt x="45" y="149"/>
                    </a:lnTo>
                    <a:lnTo>
                      <a:pt x="39" y="144"/>
                    </a:lnTo>
                    <a:lnTo>
                      <a:pt x="36" y="142"/>
                    </a:lnTo>
                    <a:lnTo>
                      <a:pt x="35" y="141"/>
                    </a:lnTo>
                    <a:lnTo>
                      <a:pt x="34" y="139"/>
                    </a:lnTo>
                    <a:lnTo>
                      <a:pt x="32" y="138"/>
                    </a:lnTo>
                    <a:lnTo>
                      <a:pt x="34" y="138"/>
                    </a:lnTo>
                    <a:lnTo>
                      <a:pt x="35" y="138"/>
                    </a:lnTo>
                    <a:lnTo>
                      <a:pt x="36" y="138"/>
                    </a:lnTo>
                    <a:lnTo>
                      <a:pt x="37" y="138"/>
                    </a:lnTo>
                    <a:lnTo>
                      <a:pt x="39" y="138"/>
                    </a:lnTo>
                    <a:lnTo>
                      <a:pt x="42" y="138"/>
                    </a:lnTo>
                    <a:lnTo>
                      <a:pt x="44" y="138"/>
                    </a:lnTo>
                    <a:lnTo>
                      <a:pt x="43" y="137"/>
                    </a:lnTo>
                    <a:lnTo>
                      <a:pt x="42" y="135"/>
                    </a:lnTo>
                    <a:lnTo>
                      <a:pt x="42" y="134"/>
                    </a:lnTo>
                    <a:lnTo>
                      <a:pt x="41" y="131"/>
                    </a:lnTo>
                    <a:lnTo>
                      <a:pt x="42" y="130"/>
                    </a:lnTo>
                    <a:lnTo>
                      <a:pt x="42" y="129"/>
                    </a:lnTo>
                    <a:lnTo>
                      <a:pt x="44" y="129"/>
                    </a:lnTo>
                    <a:lnTo>
                      <a:pt x="41" y="129"/>
                    </a:lnTo>
                    <a:lnTo>
                      <a:pt x="38" y="128"/>
                    </a:lnTo>
                    <a:lnTo>
                      <a:pt x="38" y="127"/>
                    </a:lnTo>
                    <a:lnTo>
                      <a:pt x="37" y="125"/>
                    </a:lnTo>
                    <a:lnTo>
                      <a:pt x="37" y="122"/>
                    </a:lnTo>
                    <a:lnTo>
                      <a:pt x="36" y="125"/>
                    </a:lnTo>
                    <a:lnTo>
                      <a:pt x="32" y="127"/>
                    </a:lnTo>
                    <a:lnTo>
                      <a:pt x="28" y="124"/>
                    </a:lnTo>
                    <a:lnTo>
                      <a:pt x="22" y="121"/>
                    </a:lnTo>
                    <a:lnTo>
                      <a:pt x="19" y="119"/>
                    </a:lnTo>
                    <a:lnTo>
                      <a:pt x="16" y="116"/>
                    </a:lnTo>
                    <a:lnTo>
                      <a:pt x="14" y="114"/>
                    </a:lnTo>
                    <a:lnTo>
                      <a:pt x="14" y="113"/>
                    </a:lnTo>
                    <a:lnTo>
                      <a:pt x="14" y="112"/>
                    </a:lnTo>
                    <a:lnTo>
                      <a:pt x="14" y="110"/>
                    </a:lnTo>
                    <a:lnTo>
                      <a:pt x="15" y="109"/>
                    </a:lnTo>
                    <a:lnTo>
                      <a:pt x="16" y="109"/>
                    </a:lnTo>
                    <a:lnTo>
                      <a:pt x="17" y="108"/>
                    </a:lnTo>
                    <a:lnTo>
                      <a:pt x="17" y="106"/>
                    </a:lnTo>
                    <a:lnTo>
                      <a:pt x="17" y="105"/>
                    </a:lnTo>
                    <a:lnTo>
                      <a:pt x="16" y="101"/>
                    </a:lnTo>
                    <a:lnTo>
                      <a:pt x="13" y="99"/>
                    </a:lnTo>
                    <a:lnTo>
                      <a:pt x="8" y="94"/>
                    </a:lnTo>
                    <a:lnTo>
                      <a:pt x="3" y="90"/>
                    </a:lnTo>
                    <a:lnTo>
                      <a:pt x="0" y="85"/>
                    </a:lnTo>
                    <a:lnTo>
                      <a:pt x="0" y="81"/>
                    </a:lnTo>
                    <a:lnTo>
                      <a:pt x="1" y="81"/>
                    </a:lnTo>
                    <a:lnTo>
                      <a:pt x="2" y="81"/>
                    </a:lnTo>
                    <a:lnTo>
                      <a:pt x="3" y="81"/>
                    </a:lnTo>
                    <a:lnTo>
                      <a:pt x="5" y="83"/>
                    </a:lnTo>
                    <a:lnTo>
                      <a:pt x="6" y="83"/>
                    </a:lnTo>
                    <a:lnTo>
                      <a:pt x="7" y="83"/>
                    </a:lnTo>
                    <a:lnTo>
                      <a:pt x="7" y="81"/>
                    </a:lnTo>
                    <a:lnTo>
                      <a:pt x="7" y="80"/>
                    </a:lnTo>
                    <a:lnTo>
                      <a:pt x="6" y="78"/>
                    </a:lnTo>
                    <a:lnTo>
                      <a:pt x="6" y="77"/>
                    </a:lnTo>
                    <a:lnTo>
                      <a:pt x="7" y="77"/>
                    </a:lnTo>
                    <a:lnTo>
                      <a:pt x="8" y="76"/>
                    </a:lnTo>
                    <a:lnTo>
                      <a:pt x="9" y="76"/>
                    </a:lnTo>
                    <a:lnTo>
                      <a:pt x="8" y="74"/>
                    </a:lnTo>
                    <a:lnTo>
                      <a:pt x="6" y="73"/>
                    </a:lnTo>
                    <a:lnTo>
                      <a:pt x="5" y="71"/>
                    </a:lnTo>
                    <a:lnTo>
                      <a:pt x="3" y="70"/>
                    </a:lnTo>
                    <a:lnTo>
                      <a:pt x="2" y="67"/>
                    </a:lnTo>
                    <a:lnTo>
                      <a:pt x="2" y="66"/>
                    </a:lnTo>
                    <a:lnTo>
                      <a:pt x="3" y="64"/>
                    </a:lnTo>
                    <a:lnTo>
                      <a:pt x="3" y="63"/>
                    </a:lnTo>
                    <a:lnTo>
                      <a:pt x="3" y="62"/>
                    </a:lnTo>
                    <a:lnTo>
                      <a:pt x="2" y="60"/>
                    </a:lnTo>
                    <a:lnTo>
                      <a:pt x="1" y="60"/>
                    </a:lnTo>
                    <a:lnTo>
                      <a:pt x="1" y="59"/>
                    </a:lnTo>
                    <a:lnTo>
                      <a:pt x="0" y="58"/>
                    </a:lnTo>
                    <a:lnTo>
                      <a:pt x="0" y="56"/>
                    </a:lnTo>
                    <a:lnTo>
                      <a:pt x="1" y="54"/>
                    </a:lnTo>
                    <a:lnTo>
                      <a:pt x="3" y="50"/>
                    </a:lnTo>
                    <a:lnTo>
                      <a:pt x="7" y="48"/>
                    </a:lnTo>
                    <a:lnTo>
                      <a:pt x="8" y="45"/>
                    </a:lnTo>
                    <a:lnTo>
                      <a:pt x="9" y="42"/>
                    </a:lnTo>
                    <a:lnTo>
                      <a:pt x="12" y="40"/>
                    </a:lnTo>
                    <a:lnTo>
                      <a:pt x="13" y="36"/>
                    </a:lnTo>
                    <a:lnTo>
                      <a:pt x="15" y="35"/>
                    </a:lnTo>
                    <a:lnTo>
                      <a:pt x="20" y="30"/>
                    </a:lnTo>
                    <a:lnTo>
                      <a:pt x="21" y="25"/>
                    </a:lnTo>
                    <a:lnTo>
                      <a:pt x="23" y="19"/>
                    </a:lnTo>
                    <a:lnTo>
                      <a:pt x="25" y="13"/>
                    </a:lnTo>
                    <a:lnTo>
                      <a:pt x="31" y="9"/>
                    </a:lnTo>
                    <a:lnTo>
                      <a:pt x="41" y="6"/>
                    </a:lnTo>
                    <a:lnTo>
                      <a:pt x="49" y="4"/>
                    </a:lnTo>
                    <a:lnTo>
                      <a:pt x="56" y="0"/>
                    </a:lnTo>
                    <a:lnTo>
                      <a:pt x="6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9" name="Freeform 1661"/>
              <p:cNvSpPr>
                <a:spLocks/>
              </p:cNvSpPr>
              <p:nvPr/>
            </p:nvSpPr>
            <p:spPr bwMode="auto">
              <a:xfrm>
                <a:off x="3683001" y="3116263"/>
                <a:ext cx="131763" cy="166688"/>
              </a:xfrm>
              <a:custGeom>
                <a:avLst/>
                <a:gdLst>
                  <a:gd name="T0" fmla="*/ 71 w 167"/>
                  <a:gd name="T1" fmla="*/ 2 h 210"/>
                  <a:gd name="T2" fmla="*/ 80 w 167"/>
                  <a:gd name="T3" fmla="*/ 15 h 210"/>
                  <a:gd name="T4" fmla="*/ 88 w 167"/>
                  <a:gd name="T5" fmla="*/ 34 h 210"/>
                  <a:gd name="T6" fmla="*/ 89 w 167"/>
                  <a:gd name="T7" fmla="*/ 53 h 210"/>
                  <a:gd name="T8" fmla="*/ 88 w 167"/>
                  <a:gd name="T9" fmla="*/ 59 h 210"/>
                  <a:gd name="T10" fmla="*/ 92 w 167"/>
                  <a:gd name="T11" fmla="*/ 62 h 210"/>
                  <a:gd name="T12" fmla="*/ 101 w 167"/>
                  <a:gd name="T13" fmla="*/ 63 h 210"/>
                  <a:gd name="T14" fmla="*/ 111 w 167"/>
                  <a:gd name="T15" fmla="*/ 53 h 210"/>
                  <a:gd name="T16" fmla="*/ 116 w 167"/>
                  <a:gd name="T17" fmla="*/ 48 h 210"/>
                  <a:gd name="T18" fmla="*/ 125 w 167"/>
                  <a:gd name="T19" fmla="*/ 60 h 210"/>
                  <a:gd name="T20" fmla="*/ 125 w 167"/>
                  <a:gd name="T21" fmla="*/ 74 h 210"/>
                  <a:gd name="T22" fmla="*/ 124 w 167"/>
                  <a:gd name="T23" fmla="*/ 89 h 210"/>
                  <a:gd name="T24" fmla="*/ 121 w 167"/>
                  <a:gd name="T25" fmla="*/ 108 h 210"/>
                  <a:gd name="T26" fmla="*/ 123 w 167"/>
                  <a:gd name="T27" fmla="*/ 118 h 210"/>
                  <a:gd name="T28" fmla="*/ 128 w 167"/>
                  <a:gd name="T29" fmla="*/ 120 h 210"/>
                  <a:gd name="T30" fmla="*/ 132 w 167"/>
                  <a:gd name="T31" fmla="*/ 120 h 210"/>
                  <a:gd name="T32" fmla="*/ 136 w 167"/>
                  <a:gd name="T33" fmla="*/ 121 h 210"/>
                  <a:gd name="T34" fmla="*/ 137 w 167"/>
                  <a:gd name="T35" fmla="*/ 123 h 210"/>
                  <a:gd name="T36" fmla="*/ 137 w 167"/>
                  <a:gd name="T37" fmla="*/ 125 h 210"/>
                  <a:gd name="T38" fmla="*/ 147 w 167"/>
                  <a:gd name="T39" fmla="*/ 132 h 210"/>
                  <a:gd name="T40" fmla="*/ 161 w 167"/>
                  <a:gd name="T41" fmla="*/ 138 h 210"/>
                  <a:gd name="T42" fmla="*/ 162 w 167"/>
                  <a:gd name="T43" fmla="*/ 149 h 210"/>
                  <a:gd name="T44" fmla="*/ 167 w 167"/>
                  <a:gd name="T45" fmla="*/ 164 h 210"/>
                  <a:gd name="T46" fmla="*/ 165 w 167"/>
                  <a:gd name="T47" fmla="*/ 167 h 210"/>
                  <a:gd name="T48" fmla="*/ 160 w 167"/>
                  <a:gd name="T49" fmla="*/ 171 h 210"/>
                  <a:gd name="T50" fmla="*/ 157 w 167"/>
                  <a:gd name="T51" fmla="*/ 173 h 210"/>
                  <a:gd name="T52" fmla="*/ 150 w 167"/>
                  <a:gd name="T53" fmla="*/ 190 h 210"/>
                  <a:gd name="T54" fmla="*/ 151 w 167"/>
                  <a:gd name="T55" fmla="*/ 209 h 210"/>
                  <a:gd name="T56" fmla="*/ 137 w 167"/>
                  <a:gd name="T57" fmla="*/ 209 h 210"/>
                  <a:gd name="T58" fmla="*/ 129 w 167"/>
                  <a:gd name="T59" fmla="*/ 201 h 210"/>
                  <a:gd name="T60" fmla="*/ 117 w 167"/>
                  <a:gd name="T61" fmla="*/ 193 h 210"/>
                  <a:gd name="T62" fmla="*/ 101 w 167"/>
                  <a:gd name="T63" fmla="*/ 186 h 210"/>
                  <a:gd name="T64" fmla="*/ 98 w 167"/>
                  <a:gd name="T65" fmla="*/ 181 h 210"/>
                  <a:gd name="T66" fmla="*/ 96 w 167"/>
                  <a:gd name="T67" fmla="*/ 179 h 210"/>
                  <a:gd name="T68" fmla="*/ 93 w 167"/>
                  <a:gd name="T69" fmla="*/ 178 h 210"/>
                  <a:gd name="T70" fmla="*/ 87 w 167"/>
                  <a:gd name="T71" fmla="*/ 174 h 210"/>
                  <a:gd name="T72" fmla="*/ 84 w 167"/>
                  <a:gd name="T73" fmla="*/ 168 h 210"/>
                  <a:gd name="T74" fmla="*/ 81 w 167"/>
                  <a:gd name="T75" fmla="*/ 161 h 210"/>
                  <a:gd name="T76" fmla="*/ 66 w 167"/>
                  <a:gd name="T77" fmla="*/ 149 h 210"/>
                  <a:gd name="T78" fmla="*/ 50 w 167"/>
                  <a:gd name="T79" fmla="*/ 138 h 210"/>
                  <a:gd name="T80" fmla="*/ 40 w 167"/>
                  <a:gd name="T81" fmla="*/ 125 h 210"/>
                  <a:gd name="T82" fmla="*/ 37 w 167"/>
                  <a:gd name="T83" fmla="*/ 117 h 210"/>
                  <a:gd name="T84" fmla="*/ 30 w 167"/>
                  <a:gd name="T85" fmla="*/ 113 h 210"/>
                  <a:gd name="T86" fmla="*/ 25 w 167"/>
                  <a:gd name="T87" fmla="*/ 107 h 210"/>
                  <a:gd name="T88" fmla="*/ 14 w 167"/>
                  <a:gd name="T89" fmla="*/ 98 h 210"/>
                  <a:gd name="T90" fmla="*/ 11 w 167"/>
                  <a:gd name="T91" fmla="*/ 91 h 210"/>
                  <a:gd name="T92" fmla="*/ 12 w 167"/>
                  <a:gd name="T93" fmla="*/ 88 h 210"/>
                  <a:gd name="T94" fmla="*/ 10 w 167"/>
                  <a:gd name="T95" fmla="*/ 85 h 210"/>
                  <a:gd name="T96" fmla="*/ 5 w 167"/>
                  <a:gd name="T97" fmla="*/ 80 h 210"/>
                  <a:gd name="T98" fmla="*/ 1 w 167"/>
                  <a:gd name="T99" fmla="*/ 77 h 210"/>
                  <a:gd name="T100" fmla="*/ 0 w 167"/>
                  <a:gd name="T101" fmla="*/ 72 h 210"/>
                  <a:gd name="T102" fmla="*/ 4 w 167"/>
                  <a:gd name="T103" fmla="*/ 65 h 210"/>
                  <a:gd name="T104" fmla="*/ 10 w 167"/>
                  <a:gd name="T105" fmla="*/ 60 h 210"/>
                  <a:gd name="T106" fmla="*/ 23 w 167"/>
                  <a:gd name="T107" fmla="*/ 46 h 210"/>
                  <a:gd name="T108" fmla="*/ 44 w 167"/>
                  <a:gd name="T109" fmla="*/ 19 h 210"/>
                  <a:gd name="T110" fmla="*/ 45 w 167"/>
                  <a:gd name="T111" fmla="*/ 13 h 210"/>
                  <a:gd name="T112" fmla="*/ 45 w 167"/>
                  <a:gd name="T113" fmla="*/ 7 h 210"/>
                  <a:gd name="T114" fmla="*/ 47 w 167"/>
                  <a:gd name="T115" fmla="*/ 5 h 210"/>
                  <a:gd name="T116" fmla="*/ 51 w 167"/>
                  <a:gd name="T117" fmla="*/ 2 h 210"/>
                  <a:gd name="T118" fmla="*/ 56 w 167"/>
                  <a:gd name="T119" fmla="*/ 1 h 2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7"/>
                  <a:gd name="T181" fmla="*/ 0 h 210"/>
                  <a:gd name="T182" fmla="*/ 167 w 167"/>
                  <a:gd name="T183" fmla="*/ 210 h 2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7" h="210">
                    <a:moveTo>
                      <a:pt x="64" y="0"/>
                    </a:moveTo>
                    <a:lnTo>
                      <a:pt x="71" y="2"/>
                    </a:lnTo>
                    <a:lnTo>
                      <a:pt x="76" y="8"/>
                    </a:lnTo>
                    <a:lnTo>
                      <a:pt x="80" y="15"/>
                    </a:lnTo>
                    <a:lnTo>
                      <a:pt x="84" y="23"/>
                    </a:lnTo>
                    <a:lnTo>
                      <a:pt x="88" y="34"/>
                    </a:lnTo>
                    <a:lnTo>
                      <a:pt x="92" y="44"/>
                    </a:lnTo>
                    <a:lnTo>
                      <a:pt x="89" y="53"/>
                    </a:lnTo>
                    <a:lnTo>
                      <a:pt x="88" y="57"/>
                    </a:lnTo>
                    <a:lnTo>
                      <a:pt x="88" y="59"/>
                    </a:lnTo>
                    <a:lnTo>
                      <a:pt x="89" y="60"/>
                    </a:lnTo>
                    <a:lnTo>
                      <a:pt x="92" y="62"/>
                    </a:lnTo>
                    <a:lnTo>
                      <a:pt x="95" y="63"/>
                    </a:lnTo>
                    <a:lnTo>
                      <a:pt x="101" y="63"/>
                    </a:lnTo>
                    <a:lnTo>
                      <a:pt x="107" y="59"/>
                    </a:lnTo>
                    <a:lnTo>
                      <a:pt x="111" y="53"/>
                    </a:lnTo>
                    <a:lnTo>
                      <a:pt x="115" y="50"/>
                    </a:lnTo>
                    <a:lnTo>
                      <a:pt x="116" y="48"/>
                    </a:lnTo>
                    <a:lnTo>
                      <a:pt x="123" y="53"/>
                    </a:lnTo>
                    <a:lnTo>
                      <a:pt x="125" y="60"/>
                    </a:lnTo>
                    <a:lnTo>
                      <a:pt x="125" y="67"/>
                    </a:lnTo>
                    <a:lnTo>
                      <a:pt x="125" y="74"/>
                    </a:lnTo>
                    <a:lnTo>
                      <a:pt x="124" y="81"/>
                    </a:lnTo>
                    <a:lnTo>
                      <a:pt x="124" y="89"/>
                    </a:lnTo>
                    <a:lnTo>
                      <a:pt x="122" y="99"/>
                    </a:lnTo>
                    <a:lnTo>
                      <a:pt x="121" y="108"/>
                    </a:lnTo>
                    <a:lnTo>
                      <a:pt x="122" y="116"/>
                    </a:lnTo>
                    <a:lnTo>
                      <a:pt x="123" y="118"/>
                    </a:lnTo>
                    <a:lnTo>
                      <a:pt x="125" y="120"/>
                    </a:lnTo>
                    <a:lnTo>
                      <a:pt x="128" y="120"/>
                    </a:lnTo>
                    <a:lnTo>
                      <a:pt x="130" y="120"/>
                    </a:lnTo>
                    <a:lnTo>
                      <a:pt x="132" y="120"/>
                    </a:lnTo>
                    <a:lnTo>
                      <a:pt x="135" y="120"/>
                    </a:lnTo>
                    <a:lnTo>
                      <a:pt x="136" y="121"/>
                    </a:lnTo>
                    <a:lnTo>
                      <a:pt x="137" y="122"/>
                    </a:lnTo>
                    <a:lnTo>
                      <a:pt x="137" y="123"/>
                    </a:lnTo>
                    <a:lnTo>
                      <a:pt x="137" y="124"/>
                    </a:lnTo>
                    <a:lnTo>
                      <a:pt x="137" y="125"/>
                    </a:lnTo>
                    <a:lnTo>
                      <a:pt x="140" y="129"/>
                    </a:lnTo>
                    <a:lnTo>
                      <a:pt x="147" y="132"/>
                    </a:lnTo>
                    <a:lnTo>
                      <a:pt x="155" y="136"/>
                    </a:lnTo>
                    <a:lnTo>
                      <a:pt x="161" y="138"/>
                    </a:lnTo>
                    <a:lnTo>
                      <a:pt x="163" y="140"/>
                    </a:lnTo>
                    <a:lnTo>
                      <a:pt x="162" y="149"/>
                    </a:lnTo>
                    <a:lnTo>
                      <a:pt x="165" y="156"/>
                    </a:lnTo>
                    <a:lnTo>
                      <a:pt x="167" y="164"/>
                    </a:lnTo>
                    <a:lnTo>
                      <a:pt x="166" y="166"/>
                    </a:lnTo>
                    <a:lnTo>
                      <a:pt x="165" y="167"/>
                    </a:lnTo>
                    <a:lnTo>
                      <a:pt x="162" y="169"/>
                    </a:lnTo>
                    <a:lnTo>
                      <a:pt x="160" y="171"/>
                    </a:lnTo>
                    <a:lnTo>
                      <a:pt x="159" y="172"/>
                    </a:lnTo>
                    <a:lnTo>
                      <a:pt x="157" y="173"/>
                    </a:lnTo>
                    <a:lnTo>
                      <a:pt x="152" y="181"/>
                    </a:lnTo>
                    <a:lnTo>
                      <a:pt x="150" y="190"/>
                    </a:lnTo>
                    <a:lnTo>
                      <a:pt x="150" y="200"/>
                    </a:lnTo>
                    <a:lnTo>
                      <a:pt x="151" y="209"/>
                    </a:lnTo>
                    <a:lnTo>
                      <a:pt x="143" y="210"/>
                    </a:lnTo>
                    <a:lnTo>
                      <a:pt x="137" y="209"/>
                    </a:lnTo>
                    <a:lnTo>
                      <a:pt x="132" y="205"/>
                    </a:lnTo>
                    <a:lnTo>
                      <a:pt x="129" y="201"/>
                    </a:lnTo>
                    <a:lnTo>
                      <a:pt x="123" y="195"/>
                    </a:lnTo>
                    <a:lnTo>
                      <a:pt x="117" y="193"/>
                    </a:lnTo>
                    <a:lnTo>
                      <a:pt x="109" y="189"/>
                    </a:lnTo>
                    <a:lnTo>
                      <a:pt x="101" y="186"/>
                    </a:lnTo>
                    <a:lnTo>
                      <a:pt x="98" y="183"/>
                    </a:lnTo>
                    <a:lnTo>
                      <a:pt x="98" y="181"/>
                    </a:lnTo>
                    <a:lnTo>
                      <a:pt x="98" y="180"/>
                    </a:lnTo>
                    <a:lnTo>
                      <a:pt x="96" y="179"/>
                    </a:lnTo>
                    <a:lnTo>
                      <a:pt x="94" y="178"/>
                    </a:lnTo>
                    <a:lnTo>
                      <a:pt x="93" y="178"/>
                    </a:lnTo>
                    <a:lnTo>
                      <a:pt x="91" y="176"/>
                    </a:lnTo>
                    <a:lnTo>
                      <a:pt x="87" y="174"/>
                    </a:lnTo>
                    <a:lnTo>
                      <a:pt x="86" y="172"/>
                    </a:lnTo>
                    <a:lnTo>
                      <a:pt x="84" y="168"/>
                    </a:lnTo>
                    <a:lnTo>
                      <a:pt x="82" y="165"/>
                    </a:lnTo>
                    <a:lnTo>
                      <a:pt x="81" y="161"/>
                    </a:lnTo>
                    <a:lnTo>
                      <a:pt x="74" y="154"/>
                    </a:lnTo>
                    <a:lnTo>
                      <a:pt x="66" y="149"/>
                    </a:lnTo>
                    <a:lnTo>
                      <a:pt x="57" y="143"/>
                    </a:lnTo>
                    <a:lnTo>
                      <a:pt x="50" y="138"/>
                    </a:lnTo>
                    <a:lnTo>
                      <a:pt x="43" y="132"/>
                    </a:lnTo>
                    <a:lnTo>
                      <a:pt x="40" y="125"/>
                    </a:lnTo>
                    <a:lnTo>
                      <a:pt x="41" y="117"/>
                    </a:lnTo>
                    <a:lnTo>
                      <a:pt x="37" y="117"/>
                    </a:lnTo>
                    <a:lnTo>
                      <a:pt x="34" y="115"/>
                    </a:lnTo>
                    <a:lnTo>
                      <a:pt x="30" y="113"/>
                    </a:lnTo>
                    <a:lnTo>
                      <a:pt x="28" y="110"/>
                    </a:lnTo>
                    <a:lnTo>
                      <a:pt x="25" y="107"/>
                    </a:lnTo>
                    <a:lnTo>
                      <a:pt x="19" y="102"/>
                    </a:lnTo>
                    <a:lnTo>
                      <a:pt x="14" y="98"/>
                    </a:lnTo>
                    <a:lnTo>
                      <a:pt x="11" y="93"/>
                    </a:lnTo>
                    <a:lnTo>
                      <a:pt x="11" y="91"/>
                    </a:lnTo>
                    <a:lnTo>
                      <a:pt x="12" y="89"/>
                    </a:lnTo>
                    <a:lnTo>
                      <a:pt x="12" y="88"/>
                    </a:lnTo>
                    <a:lnTo>
                      <a:pt x="12" y="86"/>
                    </a:lnTo>
                    <a:lnTo>
                      <a:pt x="10" y="85"/>
                    </a:lnTo>
                    <a:lnTo>
                      <a:pt x="7" y="82"/>
                    </a:lnTo>
                    <a:lnTo>
                      <a:pt x="5" y="80"/>
                    </a:lnTo>
                    <a:lnTo>
                      <a:pt x="3" y="78"/>
                    </a:lnTo>
                    <a:lnTo>
                      <a:pt x="1" y="77"/>
                    </a:lnTo>
                    <a:lnTo>
                      <a:pt x="0" y="75"/>
                    </a:lnTo>
                    <a:lnTo>
                      <a:pt x="0" y="72"/>
                    </a:lnTo>
                    <a:lnTo>
                      <a:pt x="1" y="69"/>
                    </a:lnTo>
                    <a:lnTo>
                      <a:pt x="4" y="65"/>
                    </a:lnTo>
                    <a:lnTo>
                      <a:pt x="6" y="63"/>
                    </a:lnTo>
                    <a:lnTo>
                      <a:pt x="10" y="60"/>
                    </a:lnTo>
                    <a:lnTo>
                      <a:pt x="12" y="58"/>
                    </a:lnTo>
                    <a:lnTo>
                      <a:pt x="23" y="46"/>
                    </a:lnTo>
                    <a:lnTo>
                      <a:pt x="35" y="34"/>
                    </a:lnTo>
                    <a:lnTo>
                      <a:pt x="44" y="19"/>
                    </a:lnTo>
                    <a:lnTo>
                      <a:pt x="45" y="16"/>
                    </a:lnTo>
                    <a:lnTo>
                      <a:pt x="45" y="13"/>
                    </a:lnTo>
                    <a:lnTo>
                      <a:pt x="45" y="9"/>
                    </a:lnTo>
                    <a:lnTo>
                      <a:pt x="45" y="7"/>
                    </a:lnTo>
                    <a:lnTo>
                      <a:pt x="45" y="6"/>
                    </a:lnTo>
                    <a:lnTo>
                      <a:pt x="47" y="5"/>
                    </a:lnTo>
                    <a:lnTo>
                      <a:pt x="49" y="4"/>
                    </a:lnTo>
                    <a:lnTo>
                      <a:pt x="51" y="2"/>
                    </a:lnTo>
                    <a:lnTo>
                      <a:pt x="54" y="2"/>
                    </a:lnTo>
                    <a:lnTo>
                      <a:pt x="56" y="1"/>
                    </a:lnTo>
                    <a:lnTo>
                      <a:pt x="6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0" name="Freeform 1662"/>
              <p:cNvSpPr>
                <a:spLocks/>
              </p:cNvSpPr>
              <p:nvPr/>
            </p:nvSpPr>
            <p:spPr bwMode="auto">
              <a:xfrm>
                <a:off x="3532188" y="2889251"/>
                <a:ext cx="92075" cy="33338"/>
              </a:xfrm>
              <a:custGeom>
                <a:avLst/>
                <a:gdLst>
                  <a:gd name="T0" fmla="*/ 47 w 114"/>
                  <a:gd name="T1" fmla="*/ 0 h 40"/>
                  <a:gd name="T2" fmla="*/ 57 w 114"/>
                  <a:gd name="T3" fmla="*/ 2 h 40"/>
                  <a:gd name="T4" fmla="*/ 87 w 114"/>
                  <a:gd name="T5" fmla="*/ 12 h 40"/>
                  <a:gd name="T6" fmla="*/ 108 w 114"/>
                  <a:gd name="T7" fmla="*/ 12 h 40"/>
                  <a:gd name="T8" fmla="*/ 113 w 114"/>
                  <a:gd name="T9" fmla="*/ 12 h 40"/>
                  <a:gd name="T10" fmla="*/ 113 w 114"/>
                  <a:gd name="T11" fmla="*/ 15 h 40"/>
                  <a:gd name="T12" fmla="*/ 111 w 114"/>
                  <a:gd name="T13" fmla="*/ 17 h 40"/>
                  <a:gd name="T14" fmla="*/ 107 w 114"/>
                  <a:gd name="T15" fmla="*/ 19 h 40"/>
                  <a:gd name="T16" fmla="*/ 101 w 114"/>
                  <a:gd name="T17" fmla="*/ 21 h 40"/>
                  <a:gd name="T18" fmla="*/ 85 w 114"/>
                  <a:gd name="T19" fmla="*/ 23 h 40"/>
                  <a:gd name="T20" fmla="*/ 57 w 114"/>
                  <a:gd name="T21" fmla="*/ 21 h 40"/>
                  <a:gd name="T22" fmla="*/ 37 w 114"/>
                  <a:gd name="T23" fmla="*/ 26 h 40"/>
                  <a:gd name="T24" fmla="*/ 23 w 114"/>
                  <a:gd name="T25" fmla="*/ 36 h 40"/>
                  <a:gd name="T26" fmla="*/ 8 w 114"/>
                  <a:gd name="T27" fmla="*/ 39 h 40"/>
                  <a:gd name="T28" fmla="*/ 2 w 114"/>
                  <a:gd name="T29" fmla="*/ 37 h 40"/>
                  <a:gd name="T30" fmla="*/ 3 w 114"/>
                  <a:gd name="T31" fmla="*/ 33 h 40"/>
                  <a:gd name="T32" fmla="*/ 4 w 114"/>
                  <a:gd name="T33" fmla="*/ 32 h 40"/>
                  <a:gd name="T34" fmla="*/ 9 w 114"/>
                  <a:gd name="T35" fmla="*/ 33 h 40"/>
                  <a:gd name="T36" fmla="*/ 15 w 114"/>
                  <a:gd name="T37" fmla="*/ 32 h 40"/>
                  <a:gd name="T38" fmla="*/ 20 w 114"/>
                  <a:gd name="T39" fmla="*/ 29 h 40"/>
                  <a:gd name="T40" fmla="*/ 25 w 114"/>
                  <a:gd name="T41" fmla="*/ 21 h 40"/>
                  <a:gd name="T42" fmla="*/ 38 w 114"/>
                  <a:gd name="T43" fmla="*/ 15 h 40"/>
                  <a:gd name="T44" fmla="*/ 39 w 114"/>
                  <a:gd name="T45" fmla="*/ 15 h 40"/>
                  <a:gd name="T46" fmla="*/ 25 w 114"/>
                  <a:gd name="T47" fmla="*/ 16 h 40"/>
                  <a:gd name="T48" fmla="*/ 17 w 114"/>
                  <a:gd name="T49" fmla="*/ 25 h 40"/>
                  <a:gd name="T50" fmla="*/ 13 w 114"/>
                  <a:gd name="T51" fmla="*/ 29 h 40"/>
                  <a:gd name="T52" fmla="*/ 9 w 114"/>
                  <a:gd name="T53" fmla="*/ 30 h 40"/>
                  <a:gd name="T54" fmla="*/ 5 w 114"/>
                  <a:gd name="T55" fmla="*/ 27 h 40"/>
                  <a:gd name="T56" fmla="*/ 3 w 114"/>
                  <a:gd name="T57" fmla="*/ 21 h 40"/>
                  <a:gd name="T58" fmla="*/ 1 w 114"/>
                  <a:gd name="T59" fmla="*/ 14 h 40"/>
                  <a:gd name="T60" fmla="*/ 6 w 114"/>
                  <a:gd name="T61" fmla="*/ 11 h 40"/>
                  <a:gd name="T62" fmla="*/ 24 w 114"/>
                  <a:gd name="T63" fmla="*/ 9 h 40"/>
                  <a:gd name="T64" fmla="*/ 37 w 114"/>
                  <a:gd name="T65" fmla="*/ 2 h 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4"/>
                  <a:gd name="T100" fmla="*/ 0 h 40"/>
                  <a:gd name="T101" fmla="*/ 114 w 114"/>
                  <a:gd name="T102" fmla="*/ 40 h 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4" h="40">
                    <a:moveTo>
                      <a:pt x="40" y="0"/>
                    </a:moveTo>
                    <a:lnTo>
                      <a:pt x="47" y="0"/>
                    </a:lnTo>
                    <a:lnTo>
                      <a:pt x="54" y="1"/>
                    </a:lnTo>
                    <a:lnTo>
                      <a:pt x="57" y="2"/>
                    </a:lnTo>
                    <a:lnTo>
                      <a:pt x="72" y="8"/>
                    </a:lnTo>
                    <a:lnTo>
                      <a:pt x="87" y="12"/>
                    </a:lnTo>
                    <a:lnTo>
                      <a:pt x="104" y="12"/>
                    </a:lnTo>
                    <a:lnTo>
                      <a:pt x="108" y="12"/>
                    </a:lnTo>
                    <a:lnTo>
                      <a:pt x="111" y="12"/>
                    </a:lnTo>
                    <a:lnTo>
                      <a:pt x="113" y="12"/>
                    </a:lnTo>
                    <a:lnTo>
                      <a:pt x="114" y="14"/>
                    </a:lnTo>
                    <a:lnTo>
                      <a:pt x="113" y="15"/>
                    </a:lnTo>
                    <a:lnTo>
                      <a:pt x="113" y="16"/>
                    </a:lnTo>
                    <a:lnTo>
                      <a:pt x="111" y="17"/>
                    </a:lnTo>
                    <a:lnTo>
                      <a:pt x="109" y="18"/>
                    </a:lnTo>
                    <a:lnTo>
                      <a:pt x="107" y="19"/>
                    </a:lnTo>
                    <a:lnTo>
                      <a:pt x="104" y="19"/>
                    </a:lnTo>
                    <a:lnTo>
                      <a:pt x="101" y="21"/>
                    </a:lnTo>
                    <a:lnTo>
                      <a:pt x="99" y="22"/>
                    </a:lnTo>
                    <a:lnTo>
                      <a:pt x="85" y="23"/>
                    </a:lnTo>
                    <a:lnTo>
                      <a:pt x="71" y="22"/>
                    </a:lnTo>
                    <a:lnTo>
                      <a:pt x="57" y="21"/>
                    </a:lnTo>
                    <a:lnTo>
                      <a:pt x="47" y="22"/>
                    </a:lnTo>
                    <a:lnTo>
                      <a:pt x="37" y="26"/>
                    </a:lnTo>
                    <a:lnTo>
                      <a:pt x="28" y="33"/>
                    </a:lnTo>
                    <a:lnTo>
                      <a:pt x="23" y="36"/>
                    </a:lnTo>
                    <a:lnTo>
                      <a:pt x="16" y="38"/>
                    </a:lnTo>
                    <a:lnTo>
                      <a:pt x="8" y="39"/>
                    </a:lnTo>
                    <a:lnTo>
                      <a:pt x="2" y="40"/>
                    </a:lnTo>
                    <a:lnTo>
                      <a:pt x="2" y="37"/>
                    </a:lnTo>
                    <a:lnTo>
                      <a:pt x="2" y="34"/>
                    </a:lnTo>
                    <a:lnTo>
                      <a:pt x="3" y="33"/>
                    </a:lnTo>
                    <a:lnTo>
                      <a:pt x="3" y="32"/>
                    </a:lnTo>
                    <a:lnTo>
                      <a:pt x="4" y="32"/>
                    </a:lnTo>
                    <a:lnTo>
                      <a:pt x="6" y="33"/>
                    </a:lnTo>
                    <a:lnTo>
                      <a:pt x="9" y="33"/>
                    </a:lnTo>
                    <a:lnTo>
                      <a:pt x="11" y="32"/>
                    </a:lnTo>
                    <a:lnTo>
                      <a:pt x="15" y="32"/>
                    </a:lnTo>
                    <a:lnTo>
                      <a:pt x="18" y="31"/>
                    </a:lnTo>
                    <a:lnTo>
                      <a:pt x="20" y="29"/>
                    </a:lnTo>
                    <a:lnTo>
                      <a:pt x="21" y="26"/>
                    </a:lnTo>
                    <a:lnTo>
                      <a:pt x="25" y="21"/>
                    </a:lnTo>
                    <a:lnTo>
                      <a:pt x="31" y="17"/>
                    </a:lnTo>
                    <a:lnTo>
                      <a:pt x="38" y="15"/>
                    </a:lnTo>
                    <a:lnTo>
                      <a:pt x="46" y="14"/>
                    </a:lnTo>
                    <a:lnTo>
                      <a:pt x="39" y="15"/>
                    </a:lnTo>
                    <a:lnTo>
                      <a:pt x="32" y="15"/>
                    </a:lnTo>
                    <a:lnTo>
                      <a:pt x="25" y="16"/>
                    </a:lnTo>
                    <a:lnTo>
                      <a:pt x="20" y="19"/>
                    </a:lnTo>
                    <a:lnTo>
                      <a:pt x="17" y="25"/>
                    </a:lnTo>
                    <a:lnTo>
                      <a:pt x="16" y="27"/>
                    </a:lnTo>
                    <a:lnTo>
                      <a:pt x="13" y="29"/>
                    </a:lnTo>
                    <a:lnTo>
                      <a:pt x="11" y="30"/>
                    </a:lnTo>
                    <a:lnTo>
                      <a:pt x="9" y="30"/>
                    </a:lnTo>
                    <a:lnTo>
                      <a:pt x="6" y="30"/>
                    </a:lnTo>
                    <a:lnTo>
                      <a:pt x="5" y="27"/>
                    </a:lnTo>
                    <a:lnTo>
                      <a:pt x="4" y="25"/>
                    </a:lnTo>
                    <a:lnTo>
                      <a:pt x="3" y="21"/>
                    </a:lnTo>
                    <a:lnTo>
                      <a:pt x="2" y="17"/>
                    </a:lnTo>
                    <a:lnTo>
                      <a:pt x="1" y="14"/>
                    </a:lnTo>
                    <a:lnTo>
                      <a:pt x="0" y="11"/>
                    </a:lnTo>
                    <a:lnTo>
                      <a:pt x="6" y="11"/>
                    </a:lnTo>
                    <a:lnTo>
                      <a:pt x="15" y="10"/>
                    </a:lnTo>
                    <a:lnTo>
                      <a:pt x="24" y="9"/>
                    </a:lnTo>
                    <a:lnTo>
                      <a:pt x="32" y="7"/>
                    </a:lnTo>
                    <a:lnTo>
                      <a:pt x="37" y="2"/>
                    </a:lnTo>
                    <a:lnTo>
                      <a:pt x="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1" name="Freeform 1663"/>
              <p:cNvSpPr>
                <a:spLocks/>
              </p:cNvSpPr>
              <p:nvPr/>
            </p:nvSpPr>
            <p:spPr bwMode="auto">
              <a:xfrm>
                <a:off x="3498851" y="2765426"/>
                <a:ext cx="190500" cy="187325"/>
              </a:xfrm>
              <a:custGeom>
                <a:avLst/>
                <a:gdLst>
                  <a:gd name="T0" fmla="*/ 129 w 238"/>
                  <a:gd name="T1" fmla="*/ 8 h 237"/>
                  <a:gd name="T2" fmla="*/ 156 w 238"/>
                  <a:gd name="T3" fmla="*/ 25 h 237"/>
                  <a:gd name="T4" fmla="*/ 171 w 238"/>
                  <a:gd name="T5" fmla="*/ 31 h 237"/>
                  <a:gd name="T6" fmla="*/ 176 w 238"/>
                  <a:gd name="T7" fmla="*/ 43 h 237"/>
                  <a:gd name="T8" fmla="*/ 183 w 238"/>
                  <a:gd name="T9" fmla="*/ 52 h 237"/>
                  <a:gd name="T10" fmla="*/ 187 w 238"/>
                  <a:gd name="T11" fmla="*/ 67 h 237"/>
                  <a:gd name="T12" fmla="*/ 200 w 238"/>
                  <a:gd name="T13" fmla="*/ 90 h 237"/>
                  <a:gd name="T14" fmla="*/ 210 w 238"/>
                  <a:gd name="T15" fmla="*/ 109 h 237"/>
                  <a:gd name="T16" fmla="*/ 212 w 238"/>
                  <a:gd name="T17" fmla="*/ 143 h 237"/>
                  <a:gd name="T18" fmla="*/ 223 w 238"/>
                  <a:gd name="T19" fmla="*/ 167 h 237"/>
                  <a:gd name="T20" fmla="*/ 234 w 238"/>
                  <a:gd name="T21" fmla="*/ 227 h 237"/>
                  <a:gd name="T22" fmla="*/ 193 w 238"/>
                  <a:gd name="T23" fmla="*/ 227 h 237"/>
                  <a:gd name="T24" fmla="*/ 157 w 238"/>
                  <a:gd name="T25" fmla="*/ 222 h 237"/>
                  <a:gd name="T26" fmla="*/ 116 w 238"/>
                  <a:gd name="T27" fmla="*/ 216 h 237"/>
                  <a:gd name="T28" fmla="*/ 68 w 238"/>
                  <a:gd name="T29" fmla="*/ 224 h 237"/>
                  <a:gd name="T30" fmla="*/ 52 w 238"/>
                  <a:gd name="T31" fmla="*/ 234 h 237"/>
                  <a:gd name="T32" fmla="*/ 42 w 238"/>
                  <a:gd name="T33" fmla="*/ 234 h 237"/>
                  <a:gd name="T34" fmla="*/ 44 w 238"/>
                  <a:gd name="T35" fmla="*/ 223 h 237"/>
                  <a:gd name="T36" fmla="*/ 52 w 238"/>
                  <a:gd name="T37" fmla="*/ 222 h 237"/>
                  <a:gd name="T38" fmla="*/ 60 w 238"/>
                  <a:gd name="T39" fmla="*/ 217 h 237"/>
                  <a:gd name="T40" fmla="*/ 80 w 238"/>
                  <a:gd name="T41" fmla="*/ 215 h 237"/>
                  <a:gd name="T42" fmla="*/ 89 w 238"/>
                  <a:gd name="T43" fmla="*/ 211 h 237"/>
                  <a:gd name="T44" fmla="*/ 99 w 238"/>
                  <a:gd name="T45" fmla="*/ 217 h 237"/>
                  <a:gd name="T46" fmla="*/ 104 w 238"/>
                  <a:gd name="T47" fmla="*/ 212 h 237"/>
                  <a:gd name="T48" fmla="*/ 77 w 238"/>
                  <a:gd name="T49" fmla="*/ 210 h 237"/>
                  <a:gd name="T50" fmla="*/ 59 w 238"/>
                  <a:gd name="T51" fmla="*/ 211 h 237"/>
                  <a:gd name="T52" fmla="*/ 45 w 238"/>
                  <a:gd name="T53" fmla="*/ 218 h 237"/>
                  <a:gd name="T54" fmla="*/ 42 w 238"/>
                  <a:gd name="T55" fmla="*/ 215 h 237"/>
                  <a:gd name="T56" fmla="*/ 43 w 238"/>
                  <a:gd name="T57" fmla="*/ 204 h 237"/>
                  <a:gd name="T58" fmla="*/ 50 w 238"/>
                  <a:gd name="T59" fmla="*/ 195 h 237"/>
                  <a:gd name="T60" fmla="*/ 72 w 238"/>
                  <a:gd name="T61" fmla="*/ 189 h 237"/>
                  <a:gd name="T62" fmla="*/ 114 w 238"/>
                  <a:gd name="T63" fmla="*/ 179 h 237"/>
                  <a:gd name="T64" fmla="*/ 156 w 238"/>
                  <a:gd name="T65" fmla="*/ 172 h 237"/>
                  <a:gd name="T66" fmla="*/ 131 w 238"/>
                  <a:gd name="T67" fmla="*/ 169 h 237"/>
                  <a:gd name="T68" fmla="*/ 87 w 238"/>
                  <a:gd name="T69" fmla="*/ 157 h 237"/>
                  <a:gd name="T70" fmla="*/ 74 w 238"/>
                  <a:gd name="T71" fmla="*/ 164 h 237"/>
                  <a:gd name="T72" fmla="*/ 48 w 238"/>
                  <a:gd name="T73" fmla="*/ 168 h 237"/>
                  <a:gd name="T74" fmla="*/ 39 w 238"/>
                  <a:gd name="T75" fmla="*/ 158 h 237"/>
                  <a:gd name="T76" fmla="*/ 38 w 238"/>
                  <a:gd name="T77" fmla="*/ 152 h 237"/>
                  <a:gd name="T78" fmla="*/ 39 w 238"/>
                  <a:gd name="T79" fmla="*/ 143 h 237"/>
                  <a:gd name="T80" fmla="*/ 46 w 238"/>
                  <a:gd name="T81" fmla="*/ 139 h 237"/>
                  <a:gd name="T82" fmla="*/ 37 w 238"/>
                  <a:gd name="T83" fmla="*/ 140 h 237"/>
                  <a:gd name="T84" fmla="*/ 26 w 238"/>
                  <a:gd name="T85" fmla="*/ 142 h 237"/>
                  <a:gd name="T86" fmla="*/ 26 w 238"/>
                  <a:gd name="T87" fmla="*/ 132 h 237"/>
                  <a:gd name="T88" fmla="*/ 17 w 238"/>
                  <a:gd name="T89" fmla="*/ 128 h 237"/>
                  <a:gd name="T90" fmla="*/ 14 w 238"/>
                  <a:gd name="T91" fmla="*/ 121 h 237"/>
                  <a:gd name="T92" fmla="*/ 4 w 238"/>
                  <a:gd name="T93" fmla="*/ 116 h 237"/>
                  <a:gd name="T94" fmla="*/ 4 w 238"/>
                  <a:gd name="T95" fmla="*/ 108 h 237"/>
                  <a:gd name="T96" fmla="*/ 32 w 238"/>
                  <a:gd name="T97" fmla="*/ 75 h 237"/>
                  <a:gd name="T98" fmla="*/ 67 w 238"/>
                  <a:gd name="T99" fmla="*/ 6 h 237"/>
                  <a:gd name="T100" fmla="*/ 85 w 238"/>
                  <a:gd name="T101" fmla="*/ 12 h 237"/>
                  <a:gd name="T102" fmla="*/ 113 w 238"/>
                  <a:gd name="T103" fmla="*/ 7 h 237"/>
                  <a:gd name="T104" fmla="*/ 120 w 238"/>
                  <a:gd name="T105" fmla="*/ 0 h 2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38"/>
                  <a:gd name="T160" fmla="*/ 0 h 237"/>
                  <a:gd name="T161" fmla="*/ 238 w 238"/>
                  <a:gd name="T162" fmla="*/ 237 h 23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38" h="237">
                    <a:moveTo>
                      <a:pt x="120" y="0"/>
                    </a:moveTo>
                    <a:lnTo>
                      <a:pt x="121" y="1"/>
                    </a:lnTo>
                    <a:lnTo>
                      <a:pt x="123" y="5"/>
                    </a:lnTo>
                    <a:lnTo>
                      <a:pt x="125" y="7"/>
                    </a:lnTo>
                    <a:lnTo>
                      <a:pt x="129" y="8"/>
                    </a:lnTo>
                    <a:lnTo>
                      <a:pt x="136" y="9"/>
                    </a:lnTo>
                    <a:lnTo>
                      <a:pt x="142" y="10"/>
                    </a:lnTo>
                    <a:lnTo>
                      <a:pt x="147" y="12"/>
                    </a:lnTo>
                    <a:lnTo>
                      <a:pt x="153" y="19"/>
                    </a:lnTo>
                    <a:lnTo>
                      <a:pt x="156" y="25"/>
                    </a:lnTo>
                    <a:lnTo>
                      <a:pt x="162" y="30"/>
                    </a:lnTo>
                    <a:lnTo>
                      <a:pt x="164" y="31"/>
                    </a:lnTo>
                    <a:lnTo>
                      <a:pt x="166" y="31"/>
                    </a:lnTo>
                    <a:lnTo>
                      <a:pt x="169" y="31"/>
                    </a:lnTo>
                    <a:lnTo>
                      <a:pt x="171" y="31"/>
                    </a:lnTo>
                    <a:lnTo>
                      <a:pt x="173" y="32"/>
                    </a:lnTo>
                    <a:lnTo>
                      <a:pt x="175" y="35"/>
                    </a:lnTo>
                    <a:lnTo>
                      <a:pt x="175" y="37"/>
                    </a:lnTo>
                    <a:lnTo>
                      <a:pt x="175" y="41"/>
                    </a:lnTo>
                    <a:lnTo>
                      <a:pt x="176" y="43"/>
                    </a:lnTo>
                    <a:lnTo>
                      <a:pt x="176" y="45"/>
                    </a:lnTo>
                    <a:lnTo>
                      <a:pt x="177" y="48"/>
                    </a:lnTo>
                    <a:lnTo>
                      <a:pt x="179" y="50"/>
                    </a:lnTo>
                    <a:lnTo>
                      <a:pt x="182" y="51"/>
                    </a:lnTo>
                    <a:lnTo>
                      <a:pt x="183" y="52"/>
                    </a:lnTo>
                    <a:lnTo>
                      <a:pt x="184" y="55"/>
                    </a:lnTo>
                    <a:lnTo>
                      <a:pt x="185" y="57"/>
                    </a:lnTo>
                    <a:lnTo>
                      <a:pt x="185" y="61"/>
                    </a:lnTo>
                    <a:lnTo>
                      <a:pt x="186" y="64"/>
                    </a:lnTo>
                    <a:lnTo>
                      <a:pt x="187" y="67"/>
                    </a:lnTo>
                    <a:lnTo>
                      <a:pt x="188" y="70"/>
                    </a:lnTo>
                    <a:lnTo>
                      <a:pt x="191" y="73"/>
                    </a:lnTo>
                    <a:lnTo>
                      <a:pt x="194" y="80"/>
                    </a:lnTo>
                    <a:lnTo>
                      <a:pt x="197" y="86"/>
                    </a:lnTo>
                    <a:lnTo>
                      <a:pt x="200" y="90"/>
                    </a:lnTo>
                    <a:lnTo>
                      <a:pt x="207" y="95"/>
                    </a:lnTo>
                    <a:lnTo>
                      <a:pt x="207" y="100"/>
                    </a:lnTo>
                    <a:lnTo>
                      <a:pt x="208" y="103"/>
                    </a:lnTo>
                    <a:lnTo>
                      <a:pt x="209" y="106"/>
                    </a:lnTo>
                    <a:lnTo>
                      <a:pt x="210" y="109"/>
                    </a:lnTo>
                    <a:lnTo>
                      <a:pt x="213" y="113"/>
                    </a:lnTo>
                    <a:lnTo>
                      <a:pt x="214" y="121"/>
                    </a:lnTo>
                    <a:lnTo>
                      <a:pt x="212" y="130"/>
                    </a:lnTo>
                    <a:lnTo>
                      <a:pt x="210" y="139"/>
                    </a:lnTo>
                    <a:lnTo>
                      <a:pt x="212" y="143"/>
                    </a:lnTo>
                    <a:lnTo>
                      <a:pt x="213" y="150"/>
                    </a:lnTo>
                    <a:lnTo>
                      <a:pt x="215" y="157"/>
                    </a:lnTo>
                    <a:lnTo>
                      <a:pt x="219" y="164"/>
                    </a:lnTo>
                    <a:lnTo>
                      <a:pt x="221" y="167"/>
                    </a:lnTo>
                    <a:lnTo>
                      <a:pt x="223" y="167"/>
                    </a:lnTo>
                    <a:lnTo>
                      <a:pt x="226" y="162"/>
                    </a:lnTo>
                    <a:lnTo>
                      <a:pt x="235" y="176"/>
                    </a:lnTo>
                    <a:lnTo>
                      <a:pt x="238" y="194"/>
                    </a:lnTo>
                    <a:lnTo>
                      <a:pt x="238" y="211"/>
                    </a:lnTo>
                    <a:lnTo>
                      <a:pt x="234" y="227"/>
                    </a:lnTo>
                    <a:lnTo>
                      <a:pt x="230" y="231"/>
                    </a:lnTo>
                    <a:lnTo>
                      <a:pt x="222" y="232"/>
                    </a:lnTo>
                    <a:lnTo>
                      <a:pt x="213" y="231"/>
                    </a:lnTo>
                    <a:lnTo>
                      <a:pt x="202" y="230"/>
                    </a:lnTo>
                    <a:lnTo>
                      <a:pt x="193" y="227"/>
                    </a:lnTo>
                    <a:lnTo>
                      <a:pt x="187" y="227"/>
                    </a:lnTo>
                    <a:lnTo>
                      <a:pt x="179" y="227"/>
                    </a:lnTo>
                    <a:lnTo>
                      <a:pt x="171" y="227"/>
                    </a:lnTo>
                    <a:lnTo>
                      <a:pt x="164" y="225"/>
                    </a:lnTo>
                    <a:lnTo>
                      <a:pt x="157" y="222"/>
                    </a:lnTo>
                    <a:lnTo>
                      <a:pt x="151" y="222"/>
                    </a:lnTo>
                    <a:lnTo>
                      <a:pt x="143" y="222"/>
                    </a:lnTo>
                    <a:lnTo>
                      <a:pt x="135" y="219"/>
                    </a:lnTo>
                    <a:lnTo>
                      <a:pt x="126" y="217"/>
                    </a:lnTo>
                    <a:lnTo>
                      <a:pt x="116" y="216"/>
                    </a:lnTo>
                    <a:lnTo>
                      <a:pt x="107" y="217"/>
                    </a:lnTo>
                    <a:lnTo>
                      <a:pt x="95" y="222"/>
                    </a:lnTo>
                    <a:lnTo>
                      <a:pt x="82" y="223"/>
                    </a:lnTo>
                    <a:lnTo>
                      <a:pt x="76" y="224"/>
                    </a:lnTo>
                    <a:lnTo>
                      <a:pt x="68" y="224"/>
                    </a:lnTo>
                    <a:lnTo>
                      <a:pt x="60" y="225"/>
                    </a:lnTo>
                    <a:lnTo>
                      <a:pt x="54" y="229"/>
                    </a:lnTo>
                    <a:lnTo>
                      <a:pt x="53" y="231"/>
                    </a:lnTo>
                    <a:lnTo>
                      <a:pt x="52" y="232"/>
                    </a:lnTo>
                    <a:lnTo>
                      <a:pt x="52" y="234"/>
                    </a:lnTo>
                    <a:lnTo>
                      <a:pt x="50" y="236"/>
                    </a:lnTo>
                    <a:lnTo>
                      <a:pt x="47" y="237"/>
                    </a:lnTo>
                    <a:lnTo>
                      <a:pt x="45" y="237"/>
                    </a:lnTo>
                    <a:lnTo>
                      <a:pt x="43" y="237"/>
                    </a:lnTo>
                    <a:lnTo>
                      <a:pt x="42" y="234"/>
                    </a:lnTo>
                    <a:lnTo>
                      <a:pt x="40" y="232"/>
                    </a:lnTo>
                    <a:lnTo>
                      <a:pt x="39" y="229"/>
                    </a:lnTo>
                    <a:lnTo>
                      <a:pt x="40" y="226"/>
                    </a:lnTo>
                    <a:lnTo>
                      <a:pt x="42" y="224"/>
                    </a:lnTo>
                    <a:lnTo>
                      <a:pt x="44" y="223"/>
                    </a:lnTo>
                    <a:lnTo>
                      <a:pt x="45" y="223"/>
                    </a:lnTo>
                    <a:lnTo>
                      <a:pt x="46" y="223"/>
                    </a:lnTo>
                    <a:lnTo>
                      <a:pt x="48" y="223"/>
                    </a:lnTo>
                    <a:lnTo>
                      <a:pt x="51" y="223"/>
                    </a:lnTo>
                    <a:lnTo>
                      <a:pt x="52" y="222"/>
                    </a:lnTo>
                    <a:lnTo>
                      <a:pt x="52" y="220"/>
                    </a:lnTo>
                    <a:lnTo>
                      <a:pt x="52" y="219"/>
                    </a:lnTo>
                    <a:lnTo>
                      <a:pt x="53" y="218"/>
                    </a:lnTo>
                    <a:lnTo>
                      <a:pt x="54" y="217"/>
                    </a:lnTo>
                    <a:lnTo>
                      <a:pt x="60" y="217"/>
                    </a:lnTo>
                    <a:lnTo>
                      <a:pt x="66" y="216"/>
                    </a:lnTo>
                    <a:lnTo>
                      <a:pt x="70" y="215"/>
                    </a:lnTo>
                    <a:lnTo>
                      <a:pt x="74" y="213"/>
                    </a:lnTo>
                    <a:lnTo>
                      <a:pt x="77" y="215"/>
                    </a:lnTo>
                    <a:lnTo>
                      <a:pt x="80" y="215"/>
                    </a:lnTo>
                    <a:lnTo>
                      <a:pt x="83" y="215"/>
                    </a:lnTo>
                    <a:lnTo>
                      <a:pt x="84" y="215"/>
                    </a:lnTo>
                    <a:lnTo>
                      <a:pt x="85" y="213"/>
                    </a:lnTo>
                    <a:lnTo>
                      <a:pt x="87" y="212"/>
                    </a:lnTo>
                    <a:lnTo>
                      <a:pt x="89" y="211"/>
                    </a:lnTo>
                    <a:lnTo>
                      <a:pt x="90" y="211"/>
                    </a:lnTo>
                    <a:lnTo>
                      <a:pt x="92" y="212"/>
                    </a:lnTo>
                    <a:lnTo>
                      <a:pt x="95" y="213"/>
                    </a:lnTo>
                    <a:lnTo>
                      <a:pt x="97" y="216"/>
                    </a:lnTo>
                    <a:lnTo>
                      <a:pt x="99" y="217"/>
                    </a:lnTo>
                    <a:lnTo>
                      <a:pt x="102" y="217"/>
                    </a:lnTo>
                    <a:lnTo>
                      <a:pt x="103" y="217"/>
                    </a:lnTo>
                    <a:lnTo>
                      <a:pt x="105" y="216"/>
                    </a:lnTo>
                    <a:lnTo>
                      <a:pt x="106" y="212"/>
                    </a:lnTo>
                    <a:lnTo>
                      <a:pt x="104" y="212"/>
                    </a:lnTo>
                    <a:lnTo>
                      <a:pt x="99" y="211"/>
                    </a:lnTo>
                    <a:lnTo>
                      <a:pt x="92" y="210"/>
                    </a:lnTo>
                    <a:lnTo>
                      <a:pt x="87" y="209"/>
                    </a:lnTo>
                    <a:lnTo>
                      <a:pt x="83" y="209"/>
                    </a:lnTo>
                    <a:lnTo>
                      <a:pt x="77" y="210"/>
                    </a:lnTo>
                    <a:lnTo>
                      <a:pt x="72" y="210"/>
                    </a:lnTo>
                    <a:lnTo>
                      <a:pt x="65" y="211"/>
                    </a:lnTo>
                    <a:lnTo>
                      <a:pt x="62" y="212"/>
                    </a:lnTo>
                    <a:lnTo>
                      <a:pt x="60" y="212"/>
                    </a:lnTo>
                    <a:lnTo>
                      <a:pt x="59" y="211"/>
                    </a:lnTo>
                    <a:lnTo>
                      <a:pt x="57" y="211"/>
                    </a:lnTo>
                    <a:lnTo>
                      <a:pt x="53" y="211"/>
                    </a:lnTo>
                    <a:lnTo>
                      <a:pt x="51" y="213"/>
                    </a:lnTo>
                    <a:lnTo>
                      <a:pt x="47" y="216"/>
                    </a:lnTo>
                    <a:lnTo>
                      <a:pt x="45" y="218"/>
                    </a:lnTo>
                    <a:lnTo>
                      <a:pt x="44" y="219"/>
                    </a:lnTo>
                    <a:lnTo>
                      <a:pt x="43" y="219"/>
                    </a:lnTo>
                    <a:lnTo>
                      <a:pt x="43" y="218"/>
                    </a:lnTo>
                    <a:lnTo>
                      <a:pt x="42" y="216"/>
                    </a:lnTo>
                    <a:lnTo>
                      <a:pt x="42" y="215"/>
                    </a:lnTo>
                    <a:lnTo>
                      <a:pt x="42" y="212"/>
                    </a:lnTo>
                    <a:lnTo>
                      <a:pt x="42" y="209"/>
                    </a:lnTo>
                    <a:lnTo>
                      <a:pt x="43" y="208"/>
                    </a:lnTo>
                    <a:lnTo>
                      <a:pt x="43" y="205"/>
                    </a:lnTo>
                    <a:lnTo>
                      <a:pt x="43" y="204"/>
                    </a:lnTo>
                    <a:lnTo>
                      <a:pt x="43" y="201"/>
                    </a:lnTo>
                    <a:lnTo>
                      <a:pt x="44" y="198"/>
                    </a:lnTo>
                    <a:lnTo>
                      <a:pt x="45" y="197"/>
                    </a:lnTo>
                    <a:lnTo>
                      <a:pt x="47" y="196"/>
                    </a:lnTo>
                    <a:lnTo>
                      <a:pt x="50" y="195"/>
                    </a:lnTo>
                    <a:lnTo>
                      <a:pt x="53" y="195"/>
                    </a:lnTo>
                    <a:lnTo>
                      <a:pt x="60" y="194"/>
                    </a:lnTo>
                    <a:lnTo>
                      <a:pt x="66" y="193"/>
                    </a:lnTo>
                    <a:lnTo>
                      <a:pt x="69" y="191"/>
                    </a:lnTo>
                    <a:lnTo>
                      <a:pt x="72" y="189"/>
                    </a:lnTo>
                    <a:lnTo>
                      <a:pt x="75" y="187"/>
                    </a:lnTo>
                    <a:lnTo>
                      <a:pt x="79" y="183"/>
                    </a:lnTo>
                    <a:lnTo>
                      <a:pt x="82" y="182"/>
                    </a:lnTo>
                    <a:lnTo>
                      <a:pt x="98" y="179"/>
                    </a:lnTo>
                    <a:lnTo>
                      <a:pt x="114" y="179"/>
                    </a:lnTo>
                    <a:lnTo>
                      <a:pt x="132" y="180"/>
                    </a:lnTo>
                    <a:lnTo>
                      <a:pt x="148" y="176"/>
                    </a:lnTo>
                    <a:lnTo>
                      <a:pt x="153" y="175"/>
                    </a:lnTo>
                    <a:lnTo>
                      <a:pt x="155" y="173"/>
                    </a:lnTo>
                    <a:lnTo>
                      <a:pt x="156" y="172"/>
                    </a:lnTo>
                    <a:lnTo>
                      <a:pt x="155" y="171"/>
                    </a:lnTo>
                    <a:lnTo>
                      <a:pt x="154" y="169"/>
                    </a:lnTo>
                    <a:lnTo>
                      <a:pt x="150" y="169"/>
                    </a:lnTo>
                    <a:lnTo>
                      <a:pt x="146" y="169"/>
                    </a:lnTo>
                    <a:lnTo>
                      <a:pt x="131" y="169"/>
                    </a:lnTo>
                    <a:lnTo>
                      <a:pt x="118" y="166"/>
                    </a:lnTo>
                    <a:lnTo>
                      <a:pt x="104" y="160"/>
                    </a:lnTo>
                    <a:lnTo>
                      <a:pt x="99" y="159"/>
                    </a:lnTo>
                    <a:lnTo>
                      <a:pt x="94" y="158"/>
                    </a:lnTo>
                    <a:lnTo>
                      <a:pt x="87" y="157"/>
                    </a:lnTo>
                    <a:lnTo>
                      <a:pt x="81" y="157"/>
                    </a:lnTo>
                    <a:lnTo>
                      <a:pt x="79" y="160"/>
                    </a:lnTo>
                    <a:lnTo>
                      <a:pt x="77" y="161"/>
                    </a:lnTo>
                    <a:lnTo>
                      <a:pt x="75" y="162"/>
                    </a:lnTo>
                    <a:lnTo>
                      <a:pt x="74" y="164"/>
                    </a:lnTo>
                    <a:lnTo>
                      <a:pt x="72" y="164"/>
                    </a:lnTo>
                    <a:lnTo>
                      <a:pt x="70" y="164"/>
                    </a:lnTo>
                    <a:lnTo>
                      <a:pt x="63" y="166"/>
                    </a:lnTo>
                    <a:lnTo>
                      <a:pt x="55" y="167"/>
                    </a:lnTo>
                    <a:lnTo>
                      <a:pt x="48" y="168"/>
                    </a:lnTo>
                    <a:lnTo>
                      <a:pt x="42" y="167"/>
                    </a:lnTo>
                    <a:lnTo>
                      <a:pt x="38" y="162"/>
                    </a:lnTo>
                    <a:lnTo>
                      <a:pt x="38" y="160"/>
                    </a:lnTo>
                    <a:lnTo>
                      <a:pt x="38" y="159"/>
                    </a:lnTo>
                    <a:lnTo>
                      <a:pt x="39" y="158"/>
                    </a:lnTo>
                    <a:lnTo>
                      <a:pt x="40" y="157"/>
                    </a:lnTo>
                    <a:lnTo>
                      <a:pt x="40" y="155"/>
                    </a:lnTo>
                    <a:lnTo>
                      <a:pt x="40" y="154"/>
                    </a:lnTo>
                    <a:lnTo>
                      <a:pt x="38" y="152"/>
                    </a:lnTo>
                    <a:lnTo>
                      <a:pt x="37" y="148"/>
                    </a:lnTo>
                    <a:lnTo>
                      <a:pt x="36" y="146"/>
                    </a:lnTo>
                    <a:lnTo>
                      <a:pt x="36" y="145"/>
                    </a:lnTo>
                    <a:lnTo>
                      <a:pt x="37" y="143"/>
                    </a:lnTo>
                    <a:lnTo>
                      <a:pt x="39" y="143"/>
                    </a:lnTo>
                    <a:lnTo>
                      <a:pt x="42" y="142"/>
                    </a:lnTo>
                    <a:lnTo>
                      <a:pt x="44" y="142"/>
                    </a:lnTo>
                    <a:lnTo>
                      <a:pt x="47" y="142"/>
                    </a:lnTo>
                    <a:lnTo>
                      <a:pt x="50" y="140"/>
                    </a:lnTo>
                    <a:lnTo>
                      <a:pt x="46" y="139"/>
                    </a:lnTo>
                    <a:lnTo>
                      <a:pt x="44" y="138"/>
                    </a:lnTo>
                    <a:lnTo>
                      <a:pt x="42" y="138"/>
                    </a:lnTo>
                    <a:lnTo>
                      <a:pt x="40" y="139"/>
                    </a:lnTo>
                    <a:lnTo>
                      <a:pt x="39" y="139"/>
                    </a:lnTo>
                    <a:lnTo>
                      <a:pt x="37" y="140"/>
                    </a:lnTo>
                    <a:lnTo>
                      <a:pt x="36" y="142"/>
                    </a:lnTo>
                    <a:lnTo>
                      <a:pt x="33" y="143"/>
                    </a:lnTo>
                    <a:lnTo>
                      <a:pt x="31" y="143"/>
                    </a:lnTo>
                    <a:lnTo>
                      <a:pt x="29" y="143"/>
                    </a:lnTo>
                    <a:lnTo>
                      <a:pt x="26" y="142"/>
                    </a:lnTo>
                    <a:lnTo>
                      <a:pt x="25" y="140"/>
                    </a:lnTo>
                    <a:lnTo>
                      <a:pt x="24" y="138"/>
                    </a:lnTo>
                    <a:lnTo>
                      <a:pt x="24" y="136"/>
                    </a:lnTo>
                    <a:lnTo>
                      <a:pt x="24" y="135"/>
                    </a:lnTo>
                    <a:lnTo>
                      <a:pt x="26" y="132"/>
                    </a:lnTo>
                    <a:lnTo>
                      <a:pt x="25" y="131"/>
                    </a:lnTo>
                    <a:lnTo>
                      <a:pt x="23" y="130"/>
                    </a:lnTo>
                    <a:lnTo>
                      <a:pt x="21" y="129"/>
                    </a:lnTo>
                    <a:lnTo>
                      <a:pt x="17" y="128"/>
                    </a:lnTo>
                    <a:lnTo>
                      <a:pt x="15" y="126"/>
                    </a:lnTo>
                    <a:lnTo>
                      <a:pt x="14" y="124"/>
                    </a:lnTo>
                    <a:lnTo>
                      <a:pt x="13" y="123"/>
                    </a:lnTo>
                    <a:lnTo>
                      <a:pt x="13" y="122"/>
                    </a:lnTo>
                    <a:lnTo>
                      <a:pt x="14" y="121"/>
                    </a:lnTo>
                    <a:lnTo>
                      <a:pt x="13" y="119"/>
                    </a:lnTo>
                    <a:lnTo>
                      <a:pt x="11" y="118"/>
                    </a:lnTo>
                    <a:lnTo>
                      <a:pt x="9" y="117"/>
                    </a:lnTo>
                    <a:lnTo>
                      <a:pt x="7" y="116"/>
                    </a:lnTo>
                    <a:lnTo>
                      <a:pt x="4" y="116"/>
                    </a:lnTo>
                    <a:lnTo>
                      <a:pt x="2" y="115"/>
                    </a:lnTo>
                    <a:lnTo>
                      <a:pt x="1" y="115"/>
                    </a:lnTo>
                    <a:lnTo>
                      <a:pt x="0" y="114"/>
                    </a:lnTo>
                    <a:lnTo>
                      <a:pt x="1" y="111"/>
                    </a:lnTo>
                    <a:lnTo>
                      <a:pt x="4" y="108"/>
                    </a:lnTo>
                    <a:lnTo>
                      <a:pt x="9" y="103"/>
                    </a:lnTo>
                    <a:lnTo>
                      <a:pt x="14" y="99"/>
                    </a:lnTo>
                    <a:lnTo>
                      <a:pt x="18" y="95"/>
                    </a:lnTo>
                    <a:lnTo>
                      <a:pt x="26" y="86"/>
                    </a:lnTo>
                    <a:lnTo>
                      <a:pt x="32" y="75"/>
                    </a:lnTo>
                    <a:lnTo>
                      <a:pt x="43" y="57"/>
                    </a:lnTo>
                    <a:lnTo>
                      <a:pt x="51" y="38"/>
                    </a:lnTo>
                    <a:lnTo>
                      <a:pt x="55" y="23"/>
                    </a:lnTo>
                    <a:lnTo>
                      <a:pt x="62" y="10"/>
                    </a:lnTo>
                    <a:lnTo>
                      <a:pt x="67" y="6"/>
                    </a:lnTo>
                    <a:lnTo>
                      <a:pt x="70" y="6"/>
                    </a:lnTo>
                    <a:lnTo>
                      <a:pt x="74" y="8"/>
                    </a:lnTo>
                    <a:lnTo>
                      <a:pt x="76" y="10"/>
                    </a:lnTo>
                    <a:lnTo>
                      <a:pt x="81" y="13"/>
                    </a:lnTo>
                    <a:lnTo>
                      <a:pt x="85" y="12"/>
                    </a:lnTo>
                    <a:lnTo>
                      <a:pt x="91" y="10"/>
                    </a:lnTo>
                    <a:lnTo>
                      <a:pt x="99" y="10"/>
                    </a:lnTo>
                    <a:lnTo>
                      <a:pt x="106" y="10"/>
                    </a:lnTo>
                    <a:lnTo>
                      <a:pt x="111" y="8"/>
                    </a:lnTo>
                    <a:lnTo>
                      <a:pt x="113" y="7"/>
                    </a:lnTo>
                    <a:lnTo>
                      <a:pt x="114" y="5"/>
                    </a:lnTo>
                    <a:lnTo>
                      <a:pt x="116" y="3"/>
                    </a:lnTo>
                    <a:lnTo>
                      <a:pt x="118" y="1"/>
                    </a:lnTo>
                    <a:lnTo>
                      <a:pt x="119" y="1"/>
                    </a:lnTo>
                    <a:lnTo>
                      <a:pt x="12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2" name="Freeform 1664"/>
              <p:cNvSpPr>
                <a:spLocks/>
              </p:cNvSpPr>
              <p:nvPr/>
            </p:nvSpPr>
            <p:spPr bwMode="auto">
              <a:xfrm>
                <a:off x="3533776" y="2936876"/>
                <a:ext cx="82550" cy="63500"/>
              </a:xfrm>
              <a:custGeom>
                <a:avLst/>
                <a:gdLst>
                  <a:gd name="T0" fmla="*/ 98 w 103"/>
                  <a:gd name="T1" fmla="*/ 6 h 80"/>
                  <a:gd name="T2" fmla="*/ 101 w 103"/>
                  <a:gd name="T3" fmla="*/ 18 h 80"/>
                  <a:gd name="T4" fmla="*/ 95 w 103"/>
                  <a:gd name="T5" fmla="*/ 28 h 80"/>
                  <a:gd name="T6" fmla="*/ 97 w 103"/>
                  <a:gd name="T7" fmla="*/ 32 h 80"/>
                  <a:gd name="T8" fmla="*/ 99 w 103"/>
                  <a:gd name="T9" fmla="*/ 42 h 80"/>
                  <a:gd name="T10" fmla="*/ 92 w 103"/>
                  <a:gd name="T11" fmla="*/ 54 h 80"/>
                  <a:gd name="T12" fmla="*/ 77 w 103"/>
                  <a:gd name="T13" fmla="*/ 55 h 80"/>
                  <a:gd name="T14" fmla="*/ 65 w 103"/>
                  <a:gd name="T15" fmla="*/ 66 h 80"/>
                  <a:gd name="T16" fmla="*/ 57 w 103"/>
                  <a:gd name="T17" fmla="*/ 73 h 80"/>
                  <a:gd name="T18" fmla="*/ 53 w 103"/>
                  <a:gd name="T19" fmla="*/ 80 h 80"/>
                  <a:gd name="T20" fmla="*/ 47 w 103"/>
                  <a:gd name="T21" fmla="*/ 78 h 80"/>
                  <a:gd name="T22" fmla="*/ 44 w 103"/>
                  <a:gd name="T23" fmla="*/ 73 h 80"/>
                  <a:gd name="T24" fmla="*/ 43 w 103"/>
                  <a:gd name="T25" fmla="*/ 69 h 80"/>
                  <a:gd name="T26" fmla="*/ 41 w 103"/>
                  <a:gd name="T27" fmla="*/ 66 h 80"/>
                  <a:gd name="T28" fmla="*/ 45 w 103"/>
                  <a:gd name="T29" fmla="*/ 60 h 80"/>
                  <a:gd name="T30" fmla="*/ 50 w 103"/>
                  <a:gd name="T31" fmla="*/ 57 h 80"/>
                  <a:gd name="T32" fmla="*/ 51 w 103"/>
                  <a:gd name="T33" fmla="*/ 57 h 80"/>
                  <a:gd name="T34" fmla="*/ 50 w 103"/>
                  <a:gd name="T35" fmla="*/ 51 h 80"/>
                  <a:gd name="T36" fmla="*/ 54 w 103"/>
                  <a:gd name="T37" fmla="*/ 46 h 80"/>
                  <a:gd name="T38" fmla="*/ 45 w 103"/>
                  <a:gd name="T39" fmla="*/ 49 h 80"/>
                  <a:gd name="T40" fmla="*/ 39 w 103"/>
                  <a:gd name="T41" fmla="*/ 57 h 80"/>
                  <a:gd name="T42" fmla="*/ 35 w 103"/>
                  <a:gd name="T43" fmla="*/ 59 h 80"/>
                  <a:gd name="T44" fmla="*/ 30 w 103"/>
                  <a:gd name="T45" fmla="*/ 53 h 80"/>
                  <a:gd name="T46" fmla="*/ 26 w 103"/>
                  <a:gd name="T47" fmla="*/ 49 h 80"/>
                  <a:gd name="T48" fmla="*/ 52 w 103"/>
                  <a:gd name="T49" fmla="*/ 40 h 80"/>
                  <a:gd name="T50" fmla="*/ 55 w 103"/>
                  <a:gd name="T51" fmla="*/ 39 h 80"/>
                  <a:gd name="T52" fmla="*/ 47 w 103"/>
                  <a:gd name="T53" fmla="*/ 36 h 80"/>
                  <a:gd name="T54" fmla="*/ 29 w 103"/>
                  <a:gd name="T55" fmla="*/ 44 h 80"/>
                  <a:gd name="T56" fmla="*/ 24 w 103"/>
                  <a:gd name="T57" fmla="*/ 40 h 80"/>
                  <a:gd name="T58" fmla="*/ 28 w 103"/>
                  <a:gd name="T59" fmla="*/ 38 h 80"/>
                  <a:gd name="T60" fmla="*/ 26 w 103"/>
                  <a:gd name="T61" fmla="*/ 35 h 80"/>
                  <a:gd name="T62" fmla="*/ 23 w 103"/>
                  <a:gd name="T63" fmla="*/ 36 h 80"/>
                  <a:gd name="T64" fmla="*/ 19 w 103"/>
                  <a:gd name="T65" fmla="*/ 39 h 80"/>
                  <a:gd name="T66" fmla="*/ 13 w 103"/>
                  <a:gd name="T67" fmla="*/ 37 h 80"/>
                  <a:gd name="T68" fmla="*/ 7 w 103"/>
                  <a:gd name="T69" fmla="*/ 32 h 80"/>
                  <a:gd name="T70" fmla="*/ 9 w 103"/>
                  <a:gd name="T71" fmla="*/ 28 h 80"/>
                  <a:gd name="T72" fmla="*/ 16 w 103"/>
                  <a:gd name="T73" fmla="*/ 24 h 80"/>
                  <a:gd name="T74" fmla="*/ 10 w 103"/>
                  <a:gd name="T75" fmla="*/ 25 h 80"/>
                  <a:gd name="T76" fmla="*/ 0 w 103"/>
                  <a:gd name="T77" fmla="*/ 22 h 80"/>
                  <a:gd name="T78" fmla="*/ 7 w 103"/>
                  <a:gd name="T79" fmla="*/ 17 h 80"/>
                  <a:gd name="T80" fmla="*/ 10 w 103"/>
                  <a:gd name="T81" fmla="*/ 11 h 80"/>
                  <a:gd name="T82" fmla="*/ 40 w 103"/>
                  <a:gd name="T83" fmla="*/ 7 h 80"/>
                  <a:gd name="T84" fmla="*/ 61 w 103"/>
                  <a:gd name="T85" fmla="*/ 2 h 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3"/>
                  <a:gd name="T130" fmla="*/ 0 h 80"/>
                  <a:gd name="T131" fmla="*/ 103 w 103"/>
                  <a:gd name="T132" fmla="*/ 80 h 8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3" h="80">
                    <a:moveTo>
                      <a:pt x="69" y="0"/>
                    </a:moveTo>
                    <a:lnTo>
                      <a:pt x="84" y="2"/>
                    </a:lnTo>
                    <a:lnTo>
                      <a:pt x="98" y="6"/>
                    </a:lnTo>
                    <a:lnTo>
                      <a:pt x="103" y="8"/>
                    </a:lnTo>
                    <a:lnTo>
                      <a:pt x="103" y="13"/>
                    </a:lnTo>
                    <a:lnTo>
                      <a:pt x="101" y="18"/>
                    </a:lnTo>
                    <a:lnTo>
                      <a:pt x="98" y="23"/>
                    </a:lnTo>
                    <a:lnTo>
                      <a:pt x="96" y="26"/>
                    </a:lnTo>
                    <a:lnTo>
                      <a:pt x="95" y="28"/>
                    </a:lnTo>
                    <a:lnTo>
                      <a:pt x="95" y="30"/>
                    </a:lnTo>
                    <a:lnTo>
                      <a:pt x="96" y="31"/>
                    </a:lnTo>
                    <a:lnTo>
                      <a:pt x="97" y="32"/>
                    </a:lnTo>
                    <a:lnTo>
                      <a:pt x="98" y="33"/>
                    </a:lnTo>
                    <a:lnTo>
                      <a:pt x="99" y="38"/>
                    </a:lnTo>
                    <a:lnTo>
                      <a:pt x="99" y="42"/>
                    </a:lnTo>
                    <a:lnTo>
                      <a:pt x="98" y="45"/>
                    </a:lnTo>
                    <a:lnTo>
                      <a:pt x="97" y="49"/>
                    </a:lnTo>
                    <a:lnTo>
                      <a:pt x="92" y="54"/>
                    </a:lnTo>
                    <a:lnTo>
                      <a:pt x="88" y="55"/>
                    </a:lnTo>
                    <a:lnTo>
                      <a:pt x="83" y="55"/>
                    </a:lnTo>
                    <a:lnTo>
                      <a:pt x="77" y="55"/>
                    </a:lnTo>
                    <a:lnTo>
                      <a:pt x="73" y="59"/>
                    </a:lnTo>
                    <a:lnTo>
                      <a:pt x="68" y="62"/>
                    </a:lnTo>
                    <a:lnTo>
                      <a:pt x="65" y="66"/>
                    </a:lnTo>
                    <a:lnTo>
                      <a:pt x="59" y="69"/>
                    </a:lnTo>
                    <a:lnTo>
                      <a:pt x="58" y="71"/>
                    </a:lnTo>
                    <a:lnTo>
                      <a:pt x="57" y="73"/>
                    </a:lnTo>
                    <a:lnTo>
                      <a:pt x="55" y="75"/>
                    </a:lnTo>
                    <a:lnTo>
                      <a:pt x="54" y="78"/>
                    </a:lnTo>
                    <a:lnTo>
                      <a:pt x="53" y="80"/>
                    </a:lnTo>
                    <a:lnTo>
                      <a:pt x="51" y="79"/>
                    </a:lnTo>
                    <a:lnTo>
                      <a:pt x="50" y="79"/>
                    </a:lnTo>
                    <a:lnTo>
                      <a:pt x="47" y="78"/>
                    </a:lnTo>
                    <a:lnTo>
                      <a:pt x="45" y="76"/>
                    </a:lnTo>
                    <a:lnTo>
                      <a:pt x="44" y="74"/>
                    </a:lnTo>
                    <a:lnTo>
                      <a:pt x="44" y="73"/>
                    </a:lnTo>
                    <a:lnTo>
                      <a:pt x="44" y="71"/>
                    </a:lnTo>
                    <a:lnTo>
                      <a:pt x="44" y="69"/>
                    </a:lnTo>
                    <a:lnTo>
                      <a:pt x="43" y="69"/>
                    </a:lnTo>
                    <a:lnTo>
                      <a:pt x="41" y="68"/>
                    </a:lnTo>
                    <a:lnTo>
                      <a:pt x="41" y="67"/>
                    </a:lnTo>
                    <a:lnTo>
                      <a:pt x="41" y="66"/>
                    </a:lnTo>
                    <a:lnTo>
                      <a:pt x="43" y="64"/>
                    </a:lnTo>
                    <a:lnTo>
                      <a:pt x="44" y="62"/>
                    </a:lnTo>
                    <a:lnTo>
                      <a:pt x="45" y="60"/>
                    </a:lnTo>
                    <a:lnTo>
                      <a:pt x="47" y="59"/>
                    </a:lnTo>
                    <a:lnTo>
                      <a:pt x="48" y="58"/>
                    </a:lnTo>
                    <a:lnTo>
                      <a:pt x="50" y="57"/>
                    </a:lnTo>
                    <a:lnTo>
                      <a:pt x="51" y="58"/>
                    </a:lnTo>
                    <a:lnTo>
                      <a:pt x="52" y="59"/>
                    </a:lnTo>
                    <a:lnTo>
                      <a:pt x="51" y="57"/>
                    </a:lnTo>
                    <a:lnTo>
                      <a:pt x="50" y="54"/>
                    </a:lnTo>
                    <a:lnTo>
                      <a:pt x="50" y="53"/>
                    </a:lnTo>
                    <a:lnTo>
                      <a:pt x="50" y="51"/>
                    </a:lnTo>
                    <a:lnTo>
                      <a:pt x="50" y="50"/>
                    </a:lnTo>
                    <a:lnTo>
                      <a:pt x="52" y="47"/>
                    </a:lnTo>
                    <a:lnTo>
                      <a:pt x="54" y="46"/>
                    </a:lnTo>
                    <a:lnTo>
                      <a:pt x="50" y="46"/>
                    </a:lnTo>
                    <a:lnTo>
                      <a:pt x="47" y="47"/>
                    </a:lnTo>
                    <a:lnTo>
                      <a:pt x="45" y="49"/>
                    </a:lnTo>
                    <a:lnTo>
                      <a:pt x="43" y="51"/>
                    </a:lnTo>
                    <a:lnTo>
                      <a:pt x="41" y="53"/>
                    </a:lnTo>
                    <a:lnTo>
                      <a:pt x="39" y="57"/>
                    </a:lnTo>
                    <a:lnTo>
                      <a:pt x="37" y="59"/>
                    </a:lnTo>
                    <a:lnTo>
                      <a:pt x="36" y="59"/>
                    </a:lnTo>
                    <a:lnTo>
                      <a:pt x="35" y="59"/>
                    </a:lnTo>
                    <a:lnTo>
                      <a:pt x="32" y="58"/>
                    </a:lnTo>
                    <a:lnTo>
                      <a:pt x="31" y="55"/>
                    </a:lnTo>
                    <a:lnTo>
                      <a:pt x="30" y="53"/>
                    </a:lnTo>
                    <a:lnTo>
                      <a:pt x="29" y="51"/>
                    </a:lnTo>
                    <a:lnTo>
                      <a:pt x="28" y="50"/>
                    </a:lnTo>
                    <a:lnTo>
                      <a:pt x="26" y="49"/>
                    </a:lnTo>
                    <a:lnTo>
                      <a:pt x="38" y="43"/>
                    </a:lnTo>
                    <a:lnTo>
                      <a:pt x="51" y="40"/>
                    </a:lnTo>
                    <a:lnTo>
                      <a:pt x="52" y="40"/>
                    </a:lnTo>
                    <a:lnTo>
                      <a:pt x="54" y="40"/>
                    </a:lnTo>
                    <a:lnTo>
                      <a:pt x="55" y="39"/>
                    </a:lnTo>
                    <a:lnTo>
                      <a:pt x="55" y="38"/>
                    </a:lnTo>
                    <a:lnTo>
                      <a:pt x="53" y="37"/>
                    </a:lnTo>
                    <a:lnTo>
                      <a:pt x="47" y="36"/>
                    </a:lnTo>
                    <a:lnTo>
                      <a:pt x="41" y="38"/>
                    </a:lnTo>
                    <a:lnTo>
                      <a:pt x="35" y="42"/>
                    </a:lnTo>
                    <a:lnTo>
                      <a:pt x="29" y="44"/>
                    </a:lnTo>
                    <a:lnTo>
                      <a:pt x="23" y="42"/>
                    </a:lnTo>
                    <a:lnTo>
                      <a:pt x="24" y="40"/>
                    </a:lnTo>
                    <a:lnTo>
                      <a:pt x="24" y="39"/>
                    </a:lnTo>
                    <a:lnTo>
                      <a:pt x="26" y="38"/>
                    </a:lnTo>
                    <a:lnTo>
                      <a:pt x="28" y="38"/>
                    </a:lnTo>
                    <a:lnTo>
                      <a:pt x="28" y="37"/>
                    </a:lnTo>
                    <a:lnTo>
                      <a:pt x="28" y="36"/>
                    </a:lnTo>
                    <a:lnTo>
                      <a:pt x="26" y="35"/>
                    </a:lnTo>
                    <a:lnTo>
                      <a:pt x="25" y="33"/>
                    </a:lnTo>
                    <a:lnTo>
                      <a:pt x="24" y="35"/>
                    </a:lnTo>
                    <a:lnTo>
                      <a:pt x="23" y="36"/>
                    </a:lnTo>
                    <a:lnTo>
                      <a:pt x="22" y="37"/>
                    </a:lnTo>
                    <a:lnTo>
                      <a:pt x="22" y="38"/>
                    </a:lnTo>
                    <a:lnTo>
                      <a:pt x="19" y="39"/>
                    </a:lnTo>
                    <a:lnTo>
                      <a:pt x="17" y="39"/>
                    </a:lnTo>
                    <a:lnTo>
                      <a:pt x="15" y="38"/>
                    </a:lnTo>
                    <a:lnTo>
                      <a:pt x="13" y="37"/>
                    </a:lnTo>
                    <a:lnTo>
                      <a:pt x="10" y="35"/>
                    </a:lnTo>
                    <a:lnTo>
                      <a:pt x="8" y="33"/>
                    </a:lnTo>
                    <a:lnTo>
                      <a:pt x="7" y="32"/>
                    </a:lnTo>
                    <a:lnTo>
                      <a:pt x="6" y="30"/>
                    </a:lnTo>
                    <a:lnTo>
                      <a:pt x="7" y="29"/>
                    </a:lnTo>
                    <a:lnTo>
                      <a:pt x="9" y="28"/>
                    </a:lnTo>
                    <a:lnTo>
                      <a:pt x="11" y="26"/>
                    </a:lnTo>
                    <a:lnTo>
                      <a:pt x="14" y="25"/>
                    </a:lnTo>
                    <a:lnTo>
                      <a:pt x="16" y="24"/>
                    </a:lnTo>
                    <a:lnTo>
                      <a:pt x="17" y="24"/>
                    </a:lnTo>
                    <a:lnTo>
                      <a:pt x="14" y="24"/>
                    </a:lnTo>
                    <a:lnTo>
                      <a:pt x="10" y="25"/>
                    </a:lnTo>
                    <a:lnTo>
                      <a:pt x="7" y="25"/>
                    </a:lnTo>
                    <a:lnTo>
                      <a:pt x="3" y="24"/>
                    </a:lnTo>
                    <a:lnTo>
                      <a:pt x="0" y="22"/>
                    </a:lnTo>
                    <a:lnTo>
                      <a:pt x="3" y="21"/>
                    </a:lnTo>
                    <a:lnTo>
                      <a:pt x="6" y="20"/>
                    </a:lnTo>
                    <a:lnTo>
                      <a:pt x="7" y="17"/>
                    </a:lnTo>
                    <a:lnTo>
                      <a:pt x="8" y="15"/>
                    </a:lnTo>
                    <a:lnTo>
                      <a:pt x="9" y="14"/>
                    </a:lnTo>
                    <a:lnTo>
                      <a:pt x="10" y="11"/>
                    </a:lnTo>
                    <a:lnTo>
                      <a:pt x="13" y="10"/>
                    </a:lnTo>
                    <a:lnTo>
                      <a:pt x="26" y="7"/>
                    </a:lnTo>
                    <a:lnTo>
                      <a:pt x="40" y="7"/>
                    </a:lnTo>
                    <a:lnTo>
                      <a:pt x="53" y="4"/>
                    </a:lnTo>
                    <a:lnTo>
                      <a:pt x="58" y="3"/>
                    </a:lnTo>
                    <a:lnTo>
                      <a:pt x="61" y="2"/>
                    </a:lnTo>
                    <a:lnTo>
                      <a:pt x="66" y="1"/>
                    </a:lnTo>
                    <a:lnTo>
                      <a:pt x="6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3" name="Freeform 1665"/>
              <p:cNvSpPr>
                <a:spLocks/>
              </p:cNvSpPr>
              <p:nvPr/>
            </p:nvSpPr>
            <p:spPr bwMode="auto">
              <a:xfrm>
                <a:off x="3575051" y="2941638"/>
                <a:ext cx="228600" cy="223838"/>
              </a:xfrm>
              <a:custGeom>
                <a:avLst/>
                <a:gdLst>
                  <a:gd name="T0" fmla="*/ 89 w 287"/>
                  <a:gd name="T1" fmla="*/ 5 h 283"/>
                  <a:gd name="T2" fmla="*/ 134 w 287"/>
                  <a:gd name="T3" fmla="*/ 9 h 283"/>
                  <a:gd name="T4" fmla="*/ 138 w 287"/>
                  <a:gd name="T5" fmla="*/ 12 h 283"/>
                  <a:gd name="T6" fmla="*/ 149 w 287"/>
                  <a:gd name="T7" fmla="*/ 15 h 283"/>
                  <a:gd name="T8" fmla="*/ 157 w 287"/>
                  <a:gd name="T9" fmla="*/ 20 h 283"/>
                  <a:gd name="T10" fmla="*/ 167 w 287"/>
                  <a:gd name="T11" fmla="*/ 16 h 283"/>
                  <a:gd name="T12" fmla="*/ 176 w 287"/>
                  <a:gd name="T13" fmla="*/ 19 h 283"/>
                  <a:gd name="T14" fmla="*/ 185 w 287"/>
                  <a:gd name="T15" fmla="*/ 24 h 283"/>
                  <a:gd name="T16" fmla="*/ 195 w 287"/>
                  <a:gd name="T17" fmla="*/ 19 h 283"/>
                  <a:gd name="T18" fmla="*/ 208 w 287"/>
                  <a:gd name="T19" fmla="*/ 19 h 283"/>
                  <a:gd name="T20" fmla="*/ 217 w 287"/>
                  <a:gd name="T21" fmla="*/ 7 h 283"/>
                  <a:gd name="T22" fmla="*/ 237 w 287"/>
                  <a:gd name="T23" fmla="*/ 18 h 283"/>
                  <a:gd name="T24" fmla="*/ 242 w 287"/>
                  <a:gd name="T25" fmla="*/ 33 h 283"/>
                  <a:gd name="T26" fmla="*/ 248 w 287"/>
                  <a:gd name="T27" fmla="*/ 47 h 283"/>
                  <a:gd name="T28" fmla="*/ 257 w 287"/>
                  <a:gd name="T29" fmla="*/ 59 h 283"/>
                  <a:gd name="T30" fmla="*/ 253 w 287"/>
                  <a:gd name="T31" fmla="*/ 78 h 283"/>
                  <a:gd name="T32" fmla="*/ 265 w 287"/>
                  <a:gd name="T33" fmla="*/ 104 h 283"/>
                  <a:gd name="T34" fmla="*/ 276 w 287"/>
                  <a:gd name="T35" fmla="*/ 116 h 283"/>
                  <a:gd name="T36" fmla="*/ 283 w 287"/>
                  <a:gd name="T37" fmla="*/ 121 h 283"/>
                  <a:gd name="T38" fmla="*/ 267 w 287"/>
                  <a:gd name="T39" fmla="*/ 156 h 283"/>
                  <a:gd name="T40" fmla="*/ 273 w 287"/>
                  <a:gd name="T41" fmla="*/ 159 h 283"/>
                  <a:gd name="T42" fmla="*/ 279 w 287"/>
                  <a:gd name="T43" fmla="*/ 167 h 283"/>
                  <a:gd name="T44" fmla="*/ 286 w 287"/>
                  <a:gd name="T45" fmla="*/ 167 h 283"/>
                  <a:gd name="T46" fmla="*/ 286 w 287"/>
                  <a:gd name="T47" fmla="*/ 178 h 283"/>
                  <a:gd name="T48" fmla="*/ 286 w 287"/>
                  <a:gd name="T49" fmla="*/ 204 h 283"/>
                  <a:gd name="T50" fmla="*/ 283 w 287"/>
                  <a:gd name="T51" fmla="*/ 226 h 283"/>
                  <a:gd name="T52" fmla="*/ 266 w 287"/>
                  <a:gd name="T53" fmla="*/ 241 h 283"/>
                  <a:gd name="T54" fmla="*/ 273 w 287"/>
                  <a:gd name="T55" fmla="*/ 251 h 283"/>
                  <a:gd name="T56" fmla="*/ 265 w 287"/>
                  <a:gd name="T57" fmla="*/ 262 h 283"/>
                  <a:gd name="T58" fmla="*/ 256 w 287"/>
                  <a:gd name="T59" fmla="*/ 273 h 283"/>
                  <a:gd name="T60" fmla="*/ 249 w 287"/>
                  <a:gd name="T61" fmla="*/ 270 h 283"/>
                  <a:gd name="T62" fmla="*/ 224 w 287"/>
                  <a:gd name="T63" fmla="*/ 279 h 283"/>
                  <a:gd name="T64" fmla="*/ 226 w 287"/>
                  <a:gd name="T65" fmla="*/ 266 h 283"/>
                  <a:gd name="T66" fmla="*/ 212 w 287"/>
                  <a:gd name="T67" fmla="*/ 228 h 283"/>
                  <a:gd name="T68" fmla="*/ 179 w 287"/>
                  <a:gd name="T69" fmla="*/ 225 h 283"/>
                  <a:gd name="T70" fmla="*/ 175 w 287"/>
                  <a:gd name="T71" fmla="*/ 199 h 283"/>
                  <a:gd name="T72" fmla="*/ 173 w 287"/>
                  <a:gd name="T73" fmla="*/ 186 h 283"/>
                  <a:gd name="T74" fmla="*/ 162 w 287"/>
                  <a:gd name="T75" fmla="*/ 179 h 283"/>
                  <a:gd name="T76" fmla="*/ 161 w 287"/>
                  <a:gd name="T77" fmla="*/ 167 h 283"/>
                  <a:gd name="T78" fmla="*/ 157 w 287"/>
                  <a:gd name="T79" fmla="*/ 157 h 283"/>
                  <a:gd name="T80" fmla="*/ 148 w 287"/>
                  <a:gd name="T81" fmla="*/ 150 h 283"/>
                  <a:gd name="T82" fmla="*/ 133 w 287"/>
                  <a:gd name="T83" fmla="*/ 141 h 283"/>
                  <a:gd name="T84" fmla="*/ 96 w 287"/>
                  <a:gd name="T85" fmla="*/ 153 h 283"/>
                  <a:gd name="T86" fmla="*/ 84 w 287"/>
                  <a:gd name="T87" fmla="*/ 174 h 283"/>
                  <a:gd name="T88" fmla="*/ 74 w 287"/>
                  <a:gd name="T89" fmla="*/ 189 h 283"/>
                  <a:gd name="T90" fmla="*/ 66 w 287"/>
                  <a:gd name="T91" fmla="*/ 195 h 283"/>
                  <a:gd name="T92" fmla="*/ 68 w 287"/>
                  <a:gd name="T93" fmla="*/ 186 h 283"/>
                  <a:gd name="T94" fmla="*/ 61 w 287"/>
                  <a:gd name="T95" fmla="*/ 175 h 283"/>
                  <a:gd name="T96" fmla="*/ 49 w 287"/>
                  <a:gd name="T97" fmla="*/ 149 h 283"/>
                  <a:gd name="T98" fmla="*/ 30 w 287"/>
                  <a:gd name="T99" fmla="*/ 118 h 283"/>
                  <a:gd name="T100" fmla="*/ 6 w 287"/>
                  <a:gd name="T101" fmla="*/ 96 h 283"/>
                  <a:gd name="T102" fmla="*/ 5 w 287"/>
                  <a:gd name="T103" fmla="*/ 68 h 283"/>
                  <a:gd name="T104" fmla="*/ 16 w 287"/>
                  <a:gd name="T105" fmla="*/ 56 h 283"/>
                  <a:gd name="T106" fmla="*/ 31 w 287"/>
                  <a:gd name="T107" fmla="*/ 51 h 283"/>
                  <a:gd name="T108" fmla="*/ 43 w 287"/>
                  <a:gd name="T109" fmla="*/ 46 h 283"/>
                  <a:gd name="T110" fmla="*/ 43 w 287"/>
                  <a:gd name="T111" fmla="*/ 24 h 283"/>
                  <a:gd name="T112" fmla="*/ 50 w 287"/>
                  <a:gd name="T113" fmla="*/ 9 h 28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7"/>
                  <a:gd name="T172" fmla="*/ 0 h 283"/>
                  <a:gd name="T173" fmla="*/ 287 w 287"/>
                  <a:gd name="T174" fmla="*/ 283 h 28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7" h="283">
                    <a:moveTo>
                      <a:pt x="57" y="0"/>
                    </a:moveTo>
                    <a:lnTo>
                      <a:pt x="64" y="2"/>
                    </a:lnTo>
                    <a:lnTo>
                      <a:pt x="72" y="5"/>
                    </a:lnTo>
                    <a:lnTo>
                      <a:pt x="80" y="7"/>
                    </a:lnTo>
                    <a:lnTo>
                      <a:pt x="89" y="5"/>
                    </a:lnTo>
                    <a:lnTo>
                      <a:pt x="97" y="5"/>
                    </a:lnTo>
                    <a:lnTo>
                      <a:pt x="109" y="8"/>
                    </a:lnTo>
                    <a:lnTo>
                      <a:pt x="121" y="9"/>
                    </a:lnTo>
                    <a:lnTo>
                      <a:pt x="131" y="9"/>
                    </a:lnTo>
                    <a:lnTo>
                      <a:pt x="134" y="9"/>
                    </a:lnTo>
                    <a:lnTo>
                      <a:pt x="136" y="9"/>
                    </a:lnTo>
                    <a:lnTo>
                      <a:pt x="136" y="10"/>
                    </a:lnTo>
                    <a:lnTo>
                      <a:pt x="138" y="12"/>
                    </a:lnTo>
                    <a:lnTo>
                      <a:pt x="139" y="14"/>
                    </a:lnTo>
                    <a:lnTo>
                      <a:pt x="141" y="16"/>
                    </a:lnTo>
                    <a:lnTo>
                      <a:pt x="143" y="16"/>
                    </a:lnTo>
                    <a:lnTo>
                      <a:pt x="147" y="16"/>
                    </a:lnTo>
                    <a:lnTo>
                      <a:pt x="149" y="15"/>
                    </a:lnTo>
                    <a:lnTo>
                      <a:pt x="152" y="14"/>
                    </a:lnTo>
                    <a:lnTo>
                      <a:pt x="154" y="11"/>
                    </a:lnTo>
                    <a:lnTo>
                      <a:pt x="155" y="15"/>
                    </a:lnTo>
                    <a:lnTo>
                      <a:pt x="156" y="18"/>
                    </a:lnTo>
                    <a:lnTo>
                      <a:pt x="157" y="20"/>
                    </a:lnTo>
                    <a:lnTo>
                      <a:pt x="158" y="22"/>
                    </a:lnTo>
                    <a:lnTo>
                      <a:pt x="160" y="22"/>
                    </a:lnTo>
                    <a:lnTo>
                      <a:pt x="162" y="20"/>
                    </a:lnTo>
                    <a:lnTo>
                      <a:pt x="164" y="17"/>
                    </a:lnTo>
                    <a:lnTo>
                      <a:pt x="167" y="16"/>
                    </a:lnTo>
                    <a:lnTo>
                      <a:pt x="169" y="15"/>
                    </a:lnTo>
                    <a:lnTo>
                      <a:pt x="170" y="15"/>
                    </a:lnTo>
                    <a:lnTo>
                      <a:pt x="172" y="16"/>
                    </a:lnTo>
                    <a:lnTo>
                      <a:pt x="173" y="18"/>
                    </a:lnTo>
                    <a:lnTo>
                      <a:pt x="176" y="19"/>
                    </a:lnTo>
                    <a:lnTo>
                      <a:pt x="177" y="22"/>
                    </a:lnTo>
                    <a:lnTo>
                      <a:pt x="179" y="23"/>
                    </a:lnTo>
                    <a:lnTo>
                      <a:pt x="180" y="24"/>
                    </a:lnTo>
                    <a:lnTo>
                      <a:pt x="183" y="24"/>
                    </a:lnTo>
                    <a:lnTo>
                      <a:pt x="185" y="24"/>
                    </a:lnTo>
                    <a:lnTo>
                      <a:pt x="187" y="23"/>
                    </a:lnTo>
                    <a:lnTo>
                      <a:pt x="190" y="20"/>
                    </a:lnTo>
                    <a:lnTo>
                      <a:pt x="192" y="19"/>
                    </a:lnTo>
                    <a:lnTo>
                      <a:pt x="193" y="18"/>
                    </a:lnTo>
                    <a:lnTo>
                      <a:pt x="195" y="19"/>
                    </a:lnTo>
                    <a:lnTo>
                      <a:pt x="199" y="20"/>
                    </a:lnTo>
                    <a:lnTo>
                      <a:pt x="201" y="22"/>
                    </a:lnTo>
                    <a:lnTo>
                      <a:pt x="204" y="22"/>
                    </a:lnTo>
                    <a:lnTo>
                      <a:pt x="206" y="22"/>
                    </a:lnTo>
                    <a:lnTo>
                      <a:pt x="208" y="19"/>
                    </a:lnTo>
                    <a:lnTo>
                      <a:pt x="211" y="17"/>
                    </a:lnTo>
                    <a:lnTo>
                      <a:pt x="213" y="15"/>
                    </a:lnTo>
                    <a:lnTo>
                      <a:pt x="214" y="12"/>
                    </a:lnTo>
                    <a:lnTo>
                      <a:pt x="215" y="10"/>
                    </a:lnTo>
                    <a:lnTo>
                      <a:pt x="217" y="7"/>
                    </a:lnTo>
                    <a:lnTo>
                      <a:pt x="222" y="5"/>
                    </a:lnTo>
                    <a:lnTo>
                      <a:pt x="228" y="8"/>
                    </a:lnTo>
                    <a:lnTo>
                      <a:pt x="234" y="10"/>
                    </a:lnTo>
                    <a:lnTo>
                      <a:pt x="236" y="15"/>
                    </a:lnTo>
                    <a:lnTo>
                      <a:pt x="237" y="18"/>
                    </a:lnTo>
                    <a:lnTo>
                      <a:pt x="237" y="22"/>
                    </a:lnTo>
                    <a:lnTo>
                      <a:pt x="237" y="25"/>
                    </a:lnTo>
                    <a:lnTo>
                      <a:pt x="238" y="27"/>
                    </a:lnTo>
                    <a:lnTo>
                      <a:pt x="241" y="31"/>
                    </a:lnTo>
                    <a:lnTo>
                      <a:pt x="242" y="33"/>
                    </a:lnTo>
                    <a:lnTo>
                      <a:pt x="244" y="37"/>
                    </a:lnTo>
                    <a:lnTo>
                      <a:pt x="244" y="40"/>
                    </a:lnTo>
                    <a:lnTo>
                      <a:pt x="245" y="43"/>
                    </a:lnTo>
                    <a:lnTo>
                      <a:pt x="246" y="46"/>
                    </a:lnTo>
                    <a:lnTo>
                      <a:pt x="248" y="47"/>
                    </a:lnTo>
                    <a:lnTo>
                      <a:pt x="249" y="48"/>
                    </a:lnTo>
                    <a:lnTo>
                      <a:pt x="251" y="51"/>
                    </a:lnTo>
                    <a:lnTo>
                      <a:pt x="253" y="52"/>
                    </a:lnTo>
                    <a:lnTo>
                      <a:pt x="256" y="55"/>
                    </a:lnTo>
                    <a:lnTo>
                      <a:pt x="257" y="59"/>
                    </a:lnTo>
                    <a:lnTo>
                      <a:pt x="255" y="65"/>
                    </a:lnTo>
                    <a:lnTo>
                      <a:pt x="251" y="70"/>
                    </a:lnTo>
                    <a:lnTo>
                      <a:pt x="246" y="76"/>
                    </a:lnTo>
                    <a:lnTo>
                      <a:pt x="244" y="80"/>
                    </a:lnTo>
                    <a:lnTo>
                      <a:pt x="253" y="78"/>
                    </a:lnTo>
                    <a:lnTo>
                      <a:pt x="259" y="80"/>
                    </a:lnTo>
                    <a:lnTo>
                      <a:pt x="261" y="84"/>
                    </a:lnTo>
                    <a:lnTo>
                      <a:pt x="263" y="91"/>
                    </a:lnTo>
                    <a:lnTo>
                      <a:pt x="264" y="99"/>
                    </a:lnTo>
                    <a:lnTo>
                      <a:pt x="265" y="104"/>
                    </a:lnTo>
                    <a:lnTo>
                      <a:pt x="266" y="108"/>
                    </a:lnTo>
                    <a:lnTo>
                      <a:pt x="268" y="111"/>
                    </a:lnTo>
                    <a:lnTo>
                      <a:pt x="272" y="113"/>
                    </a:lnTo>
                    <a:lnTo>
                      <a:pt x="275" y="116"/>
                    </a:lnTo>
                    <a:lnTo>
                      <a:pt x="276" y="116"/>
                    </a:lnTo>
                    <a:lnTo>
                      <a:pt x="279" y="117"/>
                    </a:lnTo>
                    <a:lnTo>
                      <a:pt x="280" y="117"/>
                    </a:lnTo>
                    <a:lnTo>
                      <a:pt x="282" y="118"/>
                    </a:lnTo>
                    <a:lnTo>
                      <a:pt x="283" y="119"/>
                    </a:lnTo>
                    <a:lnTo>
                      <a:pt x="283" y="121"/>
                    </a:lnTo>
                    <a:lnTo>
                      <a:pt x="281" y="123"/>
                    </a:lnTo>
                    <a:lnTo>
                      <a:pt x="273" y="131"/>
                    </a:lnTo>
                    <a:lnTo>
                      <a:pt x="270" y="142"/>
                    </a:lnTo>
                    <a:lnTo>
                      <a:pt x="267" y="154"/>
                    </a:lnTo>
                    <a:lnTo>
                      <a:pt x="267" y="156"/>
                    </a:lnTo>
                    <a:lnTo>
                      <a:pt x="268" y="156"/>
                    </a:lnTo>
                    <a:lnTo>
                      <a:pt x="270" y="157"/>
                    </a:lnTo>
                    <a:lnTo>
                      <a:pt x="272" y="157"/>
                    </a:lnTo>
                    <a:lnTo>
                      <a:pt x="273" y="159"/>
                    </a:lnTo>
                    <a:lnTo>
                      <a:pt x="274" y="160"/>
                    </a:lnTo>
                    <a:lnTo>
                      <a:pt x="275" y="162"/>
                    </a:lnTo>
                    <a:lnTo>
                      <a:pt x="276" y="164"/>
                    </a:lnTo>
                    <a:lnTo>
                      <a:pt x="278" y="166"/>
                    </a:lnTo>
                    <a:lnTo>
                      <a:pt x="279" y="167"/>
                    </a:lnTo>
                    <a:lnTo>
                      <a:pt x="280" y="167"/>
                    </a:lnTo>
                    <a:lnTo>
                      <a:pt x="282" y="166"/>
                    </a:lnTo>
                    <a:lnTo>
                      <a:pt x="283" y="164"/>
                    </a:lnTo>
                    <a:lnTo>
                      <a:pt x="285" y="166"/>
                    </a:lnTo>
                    <a:lnTo>
                      <a:pt x="286" y="167"/>
                    </a:lnTo>
                    <a:lnTo>
                      <a:pt x="286" y="168"/>
                    </a:lnTo>
                    <a:lnTo>
                      <a:pt x="287" y="170"/>
                    </a:lnTo>
                    <a:lnTo>
                      <a:pt x="287" y="174"/>
                    </a:lnTo>
                    <a:lnTo>
                      <a:pt x="286" y="176"/>
                    </a:lnTo>
                    <a:lnTo>
                      <a:pt x="286" y="178"/>
                    </a:lnTo>
                    <a:lnTo>
                      <a:pt x="286" y="179"/>
                    </a:lnTo>
                    <a:lnTo>
                      <a:pt x="286" y="181"/>
                    </a:lnTo>
                    <a:lnTo>
                      <a:pt x="286" y="189"/>
                    </a:lnTo>
                    <a:lnTo>
                      <a:pt x="287" y="197"/>
                    </a:lnTo>
                    <a:lnTo>
                      <a:pt x="286" y="204"/>
                    </a:lnTo>
                    <a:lnTo>
                      <a:pt x="285" y="211"/>
                    </a:lnTo>
                    <a:lnTo>
                      <a:pt x="285" y="215"/>
                    </a:lnTo>
                    <a:lnTo>
                      <a:pt x="286" y="220"/>
                    </a:lnTo>
                    <a:lnTo>
                      <a:pt x="286" y="224"/>
                    </a:lnTo>
                    <a:lnTo>
                      <a:pt x="283" y="226"/>
                    </a:lnTo>
                    <a:lnTo>
                      <a:pt x="276" y="226"/>
                    </a:lnTo>
                    <a:lnTo>
                      <a:pt x="270" y="227"/>
                    </a:lnTo>
                    <a:lnTo>
                      <a:pt x="265" y="231"/>
                    </a:lnTo>
                    <a:lnTo>
                      <a:pt x="264" y="236"/>
                    </a:lnTo>
                    <a:lnTo>
                      <a:pt x="266" y="241"/>
                    </a:lnTo>
                    <a:lnTo>
                      <a:pt x="272" y="244"/>
                    </a:lnTo>
                    <a:lnTo>
                      <a:pt x="274" y="246"/>
                    </a:lnTo>
                    <a:lnTo>
                      <a:pt x="275" y="248"/>
                    </a:lnTo>
                    <a:lnTo>
                      <a:pt x="274" y="249"/>
                    </a:lnTo>
                    <a:lnTo>
                      <a:pt x="273" y="251"/>
                    </a:lnTo>
                    <a:lnTo>
                      <a:pt x="272" y="253"/>
                    </a:lnTo>
                    <a:lnTo>
                      <a:pt x="270" y="255"/>
                    </a:lnTo>
                    <a:lnTo>
                      <a:pt x="268" y="256"/>
                    </a:lnTo>
                    <a:lnTo>
                      <a:pt x="267" y="258"/>
                    </a:lnTo>
                    <a:lnTo>
                      <a:pt x="265" y="262"/>
                    </a:lnTo>
                    <a:lnTo>
                      <a:pt x="264" y="265"/>
                    </a:lnTo>
                    <a:lnTo>
                      <a:pt x="263" y="269"/>
                    </a:lnTo>
                    <a:lnTo>
                      <a:pt x="260" y="272"/>
                    </a:lnTo>
                    <a:lnTo>
                      <a:pt x="258" y="276"/>
                    </a:lnTo>
                    <a:lnTo>
                      <a:pt x="256" y="273"/>
                    </a:lnTo>
                    <a:lnTo>
                      <a:pt x="255" y="271"/>
                    </a:lnTo>
                    <a:lnTo>
                      <a:pt x="253" y="269"/>
                    </a:lnTo>
                    <a:lnTo>
                      <a:pt x="252" y="269"/>
                    </a:lnTo>
                    <a:lnTo>
                      <a:pt x="251" y="269"/>
                    </a:lnTo>
                    <a:lnTo>
                      <a:pt x="249" y="270"/>
                    </a:lnTo>
                    <a:lnTo>
                      <a:pt x="248" y="272"/>
                    </a:lnTo>
                    <a:lnTo>
                      <a:pt x="243" y="280"/>
                    </a:lnTo>
                    <a:lnTo>
                      <a:pt x="235" y="283"/>
                    </a:lnTo>
                    <a:lnTo>
                      <a:pt x="227" y="280"/>
                    </a:lnTo>
                    <a:lnTo>
                      <a:pt x="224" y="279"/>
                    </a:lnTo>
                    <a:lnTo>
                      <a:pt x="223" y="277"/>
                    </a:lnTo>
                    <a:lnTo>
                      <a:pt x="223" y="275"/>
                    </a:lnTo>
                    <a:lnTo>
                      <a:pt x="224" y="272"/>
                    </a:lnTo>
                    <a:lnTo>
                      <a:pt x="226" y="269"/>
                    </a:lnTo>
                    <a:lnTo>
                      <a:pt x="226" y="266"/>
                    </a:lnTo>
                    <a:lnTo>
                      <a:pt x="226" y="263"/>
                    </a:lnTo>
                    <a:lnTo>
                      <a:pt x="223" y="256"/>
                    </a:lnTo>
                    <a:lnTo>
                      <a:pt x="221" y="246"/>
                    </a:lnTo>
                    <a:lnTo>
                      <a:pt x="216" y="236"/>
                    </a:lnTo>
                    <a:lnTo>
                      <a:pt x="212" y="228"/>
                    </a:lnTo>
                    <a:lnTo>
                      <a:pt x="205" y="222"/>
                    </a:lnTo>
                    <a:lnTo>
                      <a:pt x="197" y="220"/>
                    </a:lnTo>
                    <a:lnTo>
                      <a:pt x="191" y="222"/>
                    </a:lnTo>
                    <a:lnTo>
                      <a:pt x="185" y="224"/>
                    </a:lnTo>
                    <a:lnTo>
                      <a:pt x="179" y="225"/>
                    </a:lnTo>
                    <a:lnTo>
                      <a:pt x="176" y="222"/>
                    </a:lnTo>
                    <a:lnTo>
                      <a:pt x="173" y="215"/>
                    </a:lnTo>
                    <a:lnTo>
                      <a:pt x="173" y="210"/>
                    </a:lnTo>
                    <a:lnTo>
                      <a:pt x="175" y="204"/>
                    </a:lnTo>
                    <a:lnTo>
                      <a:pt x="175" y="199"/>
                    </a:lnTo>
                    <a:lnTo>
                      <a:pt x="173" y="193"/>
                    </a:lnTo>
                    <a:lnTo>
                      <a:pt x="172" y="191"/>
                    </a:lnTo>
                    <a:lnTo>
                      <a:pt x="172" y="190"/>
                    </a:lnTo>
                    <a:lnTo>
                      <a:pt x="172" y="189"/>
                    </a:lnTo>
                    <a:lnTo>
                      <a:pt x="173" y="186"/>
                    </a:lnTo>
                    <a:lnTo>
                      <a:pt x="172" y="185"/>
                    </a:lnTo>
                    <a:lnTo>
                      <a:pt x="171" y="184"/>
                    </a:lnTo>
                    <a:lnTo>
                      <a:pt x="169" y="183"/>
                    </a:lnTo>
                    <a:lnTo>
                      <a:pt x="165" y="181"/>
                    </a:lnTo>
                    <a:lnTo>
                      <a:pt x="162" y="179"/>
                    </a:lnTo>
                    <a:lnTo>
                      <a:pt x="160" y="178"/>
                    </a:lnTo>
                    <a:lnTo>
                      <a:pt x="158" y="176"/>
                    </a:lnTo>
                    <a:lnTo>
                      <a:pt x="158" y="174"/>
                    </a:lnTo>
                    <a:lnTo>
                      <a:pt x="158" y="171"/>
                    </a:lnTo>
                    <a:lnTo>
                      <a:pt x="161" y="167"/>
                    </a:lnTo>
                    <a:lnTo>
                      <a:pt x="161" y="164"/>
                    </a:lnTo>
                    <a:lnTo>
                      <a:pt x="161" y="162"/>
                    </a:lnTo>
                    <a:lnTo>
                      <a:pt x="161" y="161"/>
                    </a:lnTo>
                    <a:lnTo>
                      <a:pt x="160" y="159"/>
                    </a:lnTo>
                    <a:lnTo>
                      <a:pt x="157" y="157"/>
                    </a:lnTo>
                    <a:lnTo>
                      <a:pt x="155" y="157"/>
                    </a:lnTo>
                    <a:lnTo>
                      <a:pt x="153" y="156"/>
                    </a:lnTo>
                    <a:lnTo>
                      <a:pt x="150" y="155"/>
                    </a:lnTo>
                    <a:lnTo>
                      <a:pt x="149" y="153"/>
                    </a:lnTo>
                    <a:lnTo>
                      <a:pt x="148" y="150"/>
                    </a:lnTo>
                    <a:lnTo>
                      <a:pt x="147" y="148"/>
                    </a:lnTo>
                    <a:lnTo>
                      <a:pt x="145" y="146"/>
                    </a:lnTo>
                    <a:lnTo>
                      <a:pt x="141" y="143"/>
                    </a:lnTo>
                    <a:lnTo>
                      <a:pt x="136" y="142"/>
                    </a:lnTo>
                    <a:lnTo>
                      <a:pt x="133" y="141"/>
                    </a:lnTo>
                    <a:lnTo>
                      <a:pt x="130" y="141"/>
                    </a:lnTo>
                    <a:lnTo>
                      <a:pt x="120" y="142"/>
                    </a:lnTo>
                    <a:lnTo>
                      <a:pt x="112" y="146"/>
                    </a:lnTo>
                    <a:lnTo>
                      <a:pt x="103" y="149"/>
                    </a:lnTo>
                    <a:lnTo>
                      <a:pt x="96" y="153"/>
                    </a:lnTo>
                    <a:lnTo>
                      <a:pt x="92" y="156"/>
                    </a:lnTo>
                    <a:lnTo>
                      <a:pt x="89" y="162"/>
                    </a:lnTo>
                    <a:lnTo>
                      <a:pt x="87" y="169"/>
                    </a:lnTo>
                    <a:lnTo>
                      <a:pt x="86" y="171"/>
                    </a:lnTo>
                    <a:lnTo>
                      <a:pt x="84" y="174"/>
                    </a:lnTo>
                    <a:lnTo>
                      <a:pt x="82" y="176"/>
                    </a:lnTo>
                    <a:lnTo>
                      <a:pt x="80" y="177"/>
                    </a:lnTo>
                    <a:lnTo>
                      <a:pt x="77" y="181"/>
                    </a:lnTo>
                    <a:lnTo>
                      <a:pt x="76" y="185"/>
                    </a:lnTo>
                    <a:lnTo>
                      <a:pt x="74" y="189"/>
                    </a:lnTo>
                    <a:lnTo>
                      <a:pt x="72" y="192"/>
                    </a:lnTo>
                    <a:lnTo>
                      <a:pt x="70" y="193"/>
                    </a:lnTo>
                    <a:lnTo>
                      <a:pt x="69" y="193"/>
                    </a:lnTo>
                    <a:lnTo>
                      <a:pt x="67" y="195"/>
                    </a:lnTo>
                    <a:lnTo>
                      <a:pt x="66" y="195"/>
                    </a:lnTo>
                    <a:lnTo>
                      <a:pt x="65" y="193"/>
                    </a:lnTo>
                    <a:lnTo>
                      <a:pt x="64" y="192"/>
                    </a:lnTo>
                    <a:lnTo>
                      <a:pt x="65" y="191"/>
                    </a:lnTo>
                    <a:lnTo>
                      <a:pt x="66" y="189"/>
                    </a:lnTo>
                    <a:lnTo>
                      <a:pt x="68" y="186"/>
                    </a:lnTo>
                    <a:lnTo>
                      <a:pt x="69" y="185"/>
                    </a:lnTo>
                    <a:lnTo>
                      <a:pt x="72" y="183"/>
                    </a:lnTo>
                    <a:lnTo>
                      <a:pt x="72" y="181"/>
                    </a:lnTo>
                    <a:lnTo>
                      <a:pt x="67" y="179"/>
                    </a:lnTo>
                    <a:lnTo>
                      <a:pt x="61" y="175"/>
                    </a:lnTo>
                    <a:lnTo>
                      <a:pt x="54" y="170"/>
                    </a:lnTo>
                    <a:lnTo>
                      <a:pt x="50" y="163"/>
                    </a:lnTo>
                    <a:lnTo>
                      <a:pt x="46" y="157"/>
                    </a:lnTo>
                    <a:lnTo>
                      <a:pt x="45" y="152"/>
                    </a:lnTo>
                    <a:lnTo>
                      <a:pt x="49" y="149"/>
                    </a:lnTo>
                    <a:lnTo>
                      <a:pt x="39" y="147"/>
                    </a:lnTo>
                    <a:lnTo>
                      <a:pt x="32" y="141"/>
                    </a:lnTo>
                    <a:lnTo>
                      <a:pt x="29" y="133"/>
                    </a:lnTo>
                    <a:lnTo>
                      <a:pt x="30" y="124"/>
                    </a:lnTo>
                    <a:lnTo>
                      <a:pt x="30" y="118"/>
                    </a:lnTo>
                    <a:lnTo>
                      <a:pt x="24" y="113"/>
                    </a:lnTo>
                    <a:lnTo>
                      <a:pt x="20" y="108"/>
                    </a:lnTo>
                    <a:lnTo>
                      <a:pt x="18" y="102"/>
                    </a:lnTo>
                    <a:lnTo>
                      <a:pt x="11" y="102"/>
                    </a:lnTo>
                    <a:lnTo>
                      <a:pt x="6" y="96"/>
                    </a:lnTo>
                    <a:lnTo>
                      <a:pt x="1" y="89"/>
                    </a:lnTo>
                    <a:lnTo>
                      <a:pt x="0" y="81"/>
                    </a:lnTo>
                    <a:lnTo>
                      <a:pt x="1" y="74"/>
                    </a:lnTo>
                    <a:lnTo>
                      <a:pt x="2" y="70"/>
                    </a:lnTo>
                    <a:lnTo>
                      <a:pt x="5" y="68"/>
                    </a:lnTo>
                    <a:lnTo>
                      <a:pt x="6" y="66"/>
                    </a:lnTo>
                    <a:lnTo>
                      <a:pt x="8" y="63"/>
                    </a:lnTo>
                    <a:lnTo>
                      <a:pt x="10" y="61"/>
                    </a:lnTo>
                    <a:lnTo>
                      <a:pt x="14" y="60"/>
                    </a:lnTo>
                    <a:lnTo>
                      <a:pt x="16" y="56"/>
                    </a:lnTo>
                    <a:lnTo>
                      <a:pt x="18" y="54"/>
                    </a:lnTo>
                    <a:lnTo>
                      <a:pt x="22" y="52"/>
                    </a:lnTo>
                    <a:lnTo>
                      <a:pt x="24" y="51"/>
                    </a:lnTo>
                    <a:lnTo>
                      <a:pt x="28" y="49"/>
                    </a:lnTo>
                    <a:lnTo>
                      <a:pt x="31" y="51"/>
                    </a:lnTo>
                    <a:lnTo>
                      <a:pt x="33" y="51"/>
                    </a:lnTo>
                    <a:lnTo>
                      <a:pt x="36" y="51"/>
                    </a:lnTo>
                    <a:lnTo>
                      <a:pt x="38" y="49"/>
                    </a:lnTo>
                    <a:lnTo>
                      <a:pt x="40" y="48"/>
                    </a:lnTo>
                    <a:lnTo>
                      <a:pt x="43" y="46"/>
                    </a:lnTo>
                    <a:lnTo>
                      <a:pt x="45" y="41"/>
                    </a:lnTo>
                    <a:lnTo>
                      <a:pt x="47" y="36"/>
                    </a:lnTo>
                    <a:lnTo>
                      <a:pt x="47" y="30"/>
                    </a:lnTo>
                    <a:lnTo>
                      <a:pt x="45" y="26"/>
                    </a:lnTo>
                    <a:lnTo>
                      <a:pt x="43" y="24"/>
                    </a:lnTo>
                    <a:lnTo>
                      <a:pt x="43" y="22"/>
                    </a:lnTo>
                    <a:lnTo>
                      <a:pt x="44" y="19"/>
                    </a:lnTo>
                    <a:lnTo>
                      <a:pt x="46" y="18"/>
                    </a:lnTo>
                    <a:lnTo>
                      <a:pt x="49" y="14"/>
                    </a:lnTo>
                    <a:lnTo>
                      <a:pt x="50" y="9"/>
                    </a:lnTo>
                    <a:lnTo>
                      <a:pt x="50" y="4"/>
                    </a:lnTo>
                    <a:lnTo>
                      <a:pt x="49" y="0"/>
                    </a:lnTo>
                    <a:lnTo>
                      <a:pt x="5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4" name="Freeform 1666"/>
              <p:cNvSpPr>
                <a:spLocks/>
              </p:cNvSpPr>
              <p:nvPr/>
            </p:nvSpPr>
            <p:spPr bwMode="auto">
              <a:xfrm>
                <a:off x="4038601" y="3001963"/>
                <a:ext cx="71438" cy="227013"/>
              </a:xfrm>
              <a:custGeom>
                <a:avLst/>
                <a:gdLst>
                  <a:gd name="T0" fmla="*/ 23 w 91"/>
                  <a:gd name="T1" fmla="*/ 2 h 287"/>
                  <a:gd name="T2" fmla="*/ 30 w 91"/>
                  <a:gd name="T3" fmla="*/ 3 h 287"/>
                  <a:gd name="T4" fmla="*/ 37 w 91"/>
                  <a:gd name="T5" fmla="*/ 1 h 287"/>
                  <a:gd name="T6" fmla="*/ 32 w 91"/>
                  <a:gd name="T7" fmla="*/ 33 h 287"/>
                  <a:gd name="T8" fmla="*/ 46 w 91"/>
                  <a:gd name="T9" fmla="*/ 55 h 287"/>
                  <a:gd name="T10" fmla="*/ 61 w 91"/>
                  <a:gd name="T11" fmla="*/ 75 h 287"/>
                  <a:gd name="T12" fmla="*/ 64 w 91"/>
                  <a:gd name="T13" fmla="*/ 103 h 287"/>
                  <a:gd name="T14" fmla="*/ 72 w 91"/>
                  <a:gd name="T15" fmla="*/ 114 h 287"/>
                  <a:gd name="T16" fmla="*/ 78 w 91"/>
                  <a:gd name="T17" fmla="*/ 126 h 287"/>
                  <a:gd name="T18" fmla="*/ 80 w 91"/>
                  <a:gd name="T19" fmla="*/ 178 h 287"/>
                  <a:gd name="T20" fmla="*/ 81 w 91"/>
                  <a:gd name="T21" fmla="*/ 224 h 287"/>
                  <a:gd name="T22" fmla="*/ 76 w 91"/>
                  <a:gd name="T23" fmla="*/ 229 h 287"/>
                  <a:gd name="T24" fmla="*/ 74 w 91"/>
                  <a:gd name="T25" fmla="*/ 245 h 287"/>
                  <a:gd name="T26" fmla="*/ 83 w 91"/>
                  <a:gd name="T27" fmla="*/ 260 h 287"/>
                  <a:gd name="T28" fmla="*/ 91 w 91"/>
                  <a:gd name="T29" fmla="*/ 277 h 287"/>
                  <a:gd name="T30" fmla="*/ 76 w 91"/>
                  <a:gd name="T31" fmla="*/ 285 h 287"/>
                  <a:gd name="T32" fmla="*/ 60 w 91"/>
                  <a:gd name="T33" fmla="*/ 287 h 287"/>
                  <a:gd name="T34" fmla="*/ 54 w 91"/>
                  <a:gd name="T35" fmla="*/ 275 h 287"/>
                  <a:gd name="T36" fmla="*/ 49 w 91"/>
                  <a:gd name="T37" fmla="*/ 273 h 287"/>
                  <a:gd name="T38" fmla="*/ 43 w 91"/>
                  <a:gd name="T39" fmla="*/ 267 h 287"/>
                  <a:gd name="T40" fmla="*/ 41 w 91"/>
                  <a:gd name="T41" fmla="*/ 259 h 287"/>
                  <a:gd name="T42" fmla="*/ 35 w 91"/>
                  <a:gd name="T43" fmla="*/ 251 h 287"/>
                  <a:gd name="T44" fmla="*/ 29 w 91"/>
                  <a:gd name="T45" fmla="*/ 240 h 287"/>
                  <a:gd name="T46" fmla="*/ 31 w 91"/>
                  <a:gd name="T47" fmla="*/ 212 h 287"/>
                  <a:gd name="T48" fmla="*/ 32 w 91"/>
                  <a:gd name="T49" fmla="*/ 186 h 287"/>
                  <a:gd name="T50" fmla="*/ 35 w 91"/>
                  <a:gd name="T51" fmla="*/ 180 h 287"/>
                  <a:gd name="T52" fmla="*/ 35 w 91"/>
                  <a:gd name="T53" fmla="*/ 174 h 287"/>
                  <a:gd name="T54" fmla="*/ 32 w 91"/>
                  <a:gd name="T55" fmla="*/ 166 h 287"/>
                  <a:gd name="T56" fmla="*/ 35 w 91"/>
                  <a:gd name="T57" fmla="*/ 161 h 287"/>
                  <a:gd name="T58" fmla="*/ 37 w 91"/>
                  <a:gd name="T59" fmla="*/ 152 h 287"/>
                  <a:gd name="T60" fmla="*/ 36 w 91"/>
                  <a:gd name="T61" fmla="*/ 136 h 287"/>
                  <a:gd name="T62" fmla="*/ 36 w 91"/>
                  <a:gd name="T63" fmla="*/ 130 h 287"/>
                  <a:gd name="T64" fmla="*/ 35 w 91"/>
                  <a:gd name="T65" fmla="*/ 124 h 287"/>
                  <a:gd name="T66" fmla="*/ 30 w 91"/>
                  <a:gd name="T67" fmla="*/ 125 h 287"/>
                  <a:gd name="T68" fmla="*/ 25 w 91"/>
                  <a:gd name="T69" fmla="*/ 118 h 287"/>
                  <a:gd name="T70" fmla="*/ 24 w 91"/>
                  <a:gd name="T71" fmla="*/ 115 h 287"/>
                  <a:gd name="T72" fmla="*/ 21 w 91"/>
                  <a:gd name="T73" fmla="*/ 108 h 287"/>
                  <a:gd name="T74" fmla="*/ 20 w 91"/>
                  <a:gd name="T75" fmla="*/ 102 h 287"/>
                  <a:gd name="T76" fmla="*/ 22 w 91"/>
                  <a:gd name="T77" fmla="*/ 99 h 287"/>
                  <a:gd name="T78" fmla="*/ 22 w 91"/>
                  <a:gd name="T79" fmla="*/ 94 h 287"/>
                  <a:gd name="T80" fmla="*/ 16 w 91"/>
                  <a:gd name="T81" fmla="*/ 66 h 287"/>
                  <a:gd name="T82" fmla="*/ 12 w 91"/>
                  <a:gd name="T83" fmla="*/ 59 h 287"/>
                  <a:gd name="T84" fmla="*/ 13 w 91"/>
                  <a:gd name="T85" fmla="*/ 53 h 287"/>
                  <a:gd name="T86" fmla="*/ 15 w 91"/>
                  <a:gd name="T87" fmla="*/ 46 h 287"/>
                  <a:gd name="T88" fmla="*/ 13 w 91"/>
                  <a:gd name="T89" fmla="*/ 43 h 287"/>
                  <a:gd name="T90" fmla="*/ 5 w 91"/>
                  <a:gd name="T91" fmla="*/ 43 h 287"/>
                  <a:gd name="T92" fmla="*/ 1 w 91"/>
                  <a:gd name="T93" fmla="*/ 38 h 287"/>
                  <a:gd name="T94" fmla="*/ 0 w 91"/>
                  <a:gd name="T95" fmla="*/ 29 h 287"/>
                  <a:gd name="T96" fmla="*/ 2 w 91"/>
                  <a:gd name="T97" fmla="*/ 5 h 2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1"/>
                  <a:gd name="T148" fmla="*/ 0 h 287"/>
                  <a:gd name="T149" fmla="*/ 91 w 91"/>
                  <a:gd name="T150" fmla="*/ 287 h 2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1" h="287">
                    <a:moveTo>
                      <a:pt x="10" y="0"/>
                    </a:moveTo>
                    <a:lnTo>
                      <a:pt x="16" y="0"/>
                    </a:lnTo>
                    <a:lnTo>
                      <a:pt x="23" y="2"/>
                    </a:lnTo>
                    <a:lnTo>
                      <a:pt x="25" y="2"/>
                    </a:lnTo>
                    <a:lnTo>
                      <a:pt x="28" y="3"/>
                    </a:lnTo>
                    <a:lnTo>
                      <a:pt x="30" y="3"/>
                    </a:lnTo>
                    <a:lnTo>
                      <a:pt x="32" y="3"/>
                    </a:lnTo>
                    <a:lnTo>
                      <a:pt x="35" y="2"/>
                    </a:lnTo>
                    <a:lnTo>
                      <a:pt x="37" y="1"/>
                    </a:lnTo>
                    <a:lnTo>
                      <a:pt x="35" y="10"/>
                    </a:lnTo>
                    <a:lnTo>
                      <a:pt x="34" y="22"/>
                    </a:lnTo>
                    <a:lnTo>
                      <a:pt x="32" y="33"/>
                    </a:lnTo>
                    <a:lnTo>
                      <a:pt x="35" y="43"/>
                    </a:lnTo>
                    <a:lnTo>
                      <a:pt x="39" y="49"/>
                    </a:lnTo>
                    <a:lnTo>
                      <a:pt x="46" y="55"/>
                    </a:lnTo>
                    <a:lnTo>
                      <a:pt x="53" y="59"/>
                    </a:lnTo>
                    <a:lnTo>
                      <a:pt x="59" y="67"/>
                    </a:lnTo>
                    <a:lnTo>
                      <a:pt x="61" y="75"/>
                    </a:lnTo>
                    <a:lnTo>
                      <a:pt x="61" y="85"/>
                    </a:lnTo>
                    <a:lnTo>
                      <a:pt x="61" y="94"/>
                    </a:lnTo>
                    <a:lnTo>
                      <a:pt x="64" y="103"/>
                    </a:lnTo>
                    <a:lnTo>
                      <a:pt x="66" y="107"/>
                    </a:lnTo>
                    <a:lnTo>
                      <a:pt x="68" y="110"/>
                    </a:lnTo>
                    <a:lnTo>
                      <a:pt x="72" y="114"/>
                    </a:lnTo>
                    <a:lnTo>
                      <a:pt x="74" y="117"/>
                    </a:lnTo>
                    <a:lnTo>
                      <a:pt x="76" y="121"/>
                    </a:lnTo>
                    <a:lnTo>
                      <a:pt x="78" y="126"/>
                    </a:lnTo>
                    <a:lnTo>
                      <a:pt x="78" y="132"/>
                    </a:lnTo>
                    <a:lnTo>
                      <a:pt x="78" y="138"/>
                    </a:lnTo>
                    <a:lnTo>
                      <a:pt x="80" y="178"/>
                    </a:lnTo>
                    <a:lnTo>
                      <a:pt x="81" y="218"/>
                    </a:lnTo>
                    <a:lnTo>
                      <a:pt x="81" y="222"/>
                    </a:lnTo>
                    <a:lnTo>
                      <a:pt x="81" y="224"/>
                    </a:lnTo>
                    <a:lnTo>
                      <a:pt x="80" y="225"/>
                    </a:lnTo>
                    <a:lnTo>
                      <a:pt x="79" y="226"/>
                    </a:lnTo>
                    <a:lnTo>
                      <a:pt x="76" y="229"/>
                    </a:lnTo>
                    <a:lnTo>
                      <a:pt x="74" y="232"/>
                    </a:lnTo>
                    <a:lnTo>
                      <a:pt x="73" y="238"/>
                    </a:lnTo>
                    <a:lnTo>
                      <a:pt x="74" y="245"/>
                    </a:lnTo>
                    <a:lnTo>
                      <a:pt x="75" y="249"/>
                    </a:lnTo>
                    <a:lnTo>
                      <a:pt x="79" y="255"/>
                    </a:lnTo>
                    <a:lnTo>
                      <a:pt x="83" y="260"/>
                    </a:lnTo>
                    <a:lnTo>
                      <a:pt x="88" y="266"/>
                    </a:lnTo>
                    <a:lnTo>
                      <a:pt x="91" y="273"/>
                    </a:lnTo>
                    <a:lnTo>
                      <a:pt x="91" y="277"/>
                    </a:lnTo>
                    <a:lnTo>
                      <a:pt x="88" y="282"/>
                    </a:lnTo>
                    <a:lnTo>
                      <a:pt x="82" y="284"/>
                    </a:lnTo>
                    <a:lnTo>
                      <a:pt x="76" y="285"/>
                    </a:lnTo>
                    <a:lnTo>
                      <a:pt x="71" y="287"/>
                    </a:lnTo>
                    <a:lnTo>
                      <a:pt x="65" y="287"/>
                    </a:lnTo>
                    <a:lnTo>
                      <a:pt x="60" y="287"/>
                    </a:lnTo>
                    <a:lnTo>
                      <a:pt x="58" y="283"/>
                    </a:lnTo>
                    <a:lnTo>
                      <a:pt x="57" y="279"/>
                    </a:lnTo>
                    <a:lnTo>
                      <a:pt x="54" y="275"/>
                    </a:lnTo>
                    <a:lnTo>
                      <a:pt x="52" y="274"/>
                    </a:lnTo>
                    <a:lnTo>
                      <a:pt x="51" y="273"/>
                    </a:lnTo>
                    <a:lnTo>
                      <a:pt x="49" y="273"/>
                    </a:lnTo>
                    <a:lnTo>
                      <a:pt x="46" y="272"/>
                    </a:lnTo>
                    <a:lnTo>
                      <a:pt x="44" y="270"/>
                    </a:lnTo>
                    <a:lnTo>
                      <a:pt x="43" y="267"/>
                    </a:lnTo>
                    <a:lnTo>
                      <a:pt x="43" y="265"/>
                    </a:lnTo>
                    <a:lnTo>
                      <a:pt x="42" y="261"/>
                    </a:lnTo>
                    <a:lnTo>
                      <a:pt x="41" y="259"/>
                    </a:lnTo>
                    <a:lnTo>
                      <a:pt x="39" y="256"/>
                    </a:lnTo>
                    <a:lnTo>
                      <a:pt x="37" y="253"/>
                    </a:lnTo>
                    <a:lnTo>
                      <a:pt x="35" y="251"/>
                    </a:lnTo>
                    <a:lnTo>
                      <a:pt x="32" y="247"/>
                    </a:lnTo>
                    <a:lnTo>
                      <a:pt x="30" y="245"/>
                    </a:lnTo>
                    <a:lnTo>
                      <a:pt x="29" y="240"/>
                    </a:lnTo>
                    <a:lnTo>
                      <a:pt x="29" y="231"/>
                    </a:lnTo>
                    <a:lnTo>
                      <a:pt x="30" y="222"/>
                    </a:lnTo>
                    <a:lnTo>
                      <a:pt x="31" y="212"/>
                    </a:lnTo>
                    <a:lnTo>
                      <a:pt x="31" y="200"/>
                    </a:lnTo>
                    <a:lnTo>
                      <a:pt x="31" y="188"/>
                    </a:lnTo>
                    <a:lnTo>
                      <a:pt x="32" y="186"/>
                    </a:lnTo>
                    <a:lnTo>
                      <a:pt x="34" y="183"/>
                    </a:lnTo>
                    <a:lnTo>
                      <a:pt x="35" y="182"/>
                    </a:lnTo>
                    <a:lnTo>
                      <a:pt x="35" y="180"/>
                    </a:lnTo>
                    <a:lnTo>
                      <a:pt x="36" y="179"/>
                    </a:lnTo>
                    <a:lnTo>
                      <a:pt x="36" y="176"/>
                    </a:lnTo>
                    <a:lnTo>
                      <a:pt x="35" y="174"/>
                    </a:lnTo>
                    <a:lnTo>
                      <a:pt x="35" y="171"/>
                    </a:lnTo>
                    <a:lnTo>
                      <a:pt x="34" y="168"/>
                    </a:lnTo>
                    <a:lnTo>
                      <a:pt x="32" y="166"/>
                    </a:lnTo>
                    <a:lnTo>
                      <a:pt x="32" y="164"/>
                    </a:lnTo>
                    <a:lnTo>
                      <a:pt x="34" y="162"/>
                    </a:lnTo>
                    <a:lnTo>
                      <a:pt x="35" y="161"/>
                    </a:lnTo>
                    <a:lnTo>
                      <a:pt x="36" y="160"/>
                    </a:lnTo>
                    <a:lnTo>
                      <a:pt x="36" y="159"/>
                    </a:lnTo>
                    <a:lnTo>
                      <a:pt x="37" y="152"/>
                    </a:lnTo>
                    <a:lnTo>
                      <a:pt x="36" y="145"/>
                    </a:lnTo>
                    <a:lnTo>
                      <a:pt x="36" y="137"/>
                    </a:lnTo>
                    <a:lnTo>
                      <a:pt x="36" y="136"/>
                    </a:lnTo>
                    <a:lnTo>
                      <a:pt x="36" y="135"/>
                    </a:lnTo>
                    <a:lnTo>
                      <a:pt x="36" y="132"/>
                    </a:lnTo>
                    <a:lnTo>
                      <a:pt x="36" y="130"/>
                    </a:lnTo>
                    <a:lnTo>
                      <a:pt x="36" y="128"/>
                    </a:lnTo>
                    <a:lnTo>
                      <a:pt x="35" y="126"/>
                    </a:lnTo>
                    <a:lnTo>
                      <a:pt x="35" y="124"/>
                    </a:lnTo>
                    <a:lnTo>
                      <a:pt x="34" y="124"/>
                    </a:lnTo>
                    <a:lnTo>
                      <a:pt x="31" y="125"/>
                    </a:lnTo>
                    <a:lnTo>
                      <a:pt x="30" y="125"/>
                    </a:lnTo>
                    <a:lnTo>
                      <a:pt x="29" y="123"/>
                    </a:lnTo>
                    <a:lnTo>
                      <a:pt x="27" y="121"/>
                    </a:lnTo>
                    <a:lnTo>
                      <a:pt x="25" y="118"/>
                    </a:lnTo>
                    <a:lnTo>
                      <a:pt x="24" y="117"/>
                    </a:lnTo>
                    <a:lnTo>
                      <a:pt x="24" y="116"/>
                    </a:lnTo>
                    <a:lnTo>
                      <a:pt x="24" y="115"/>
                    </a:lnTo>
                    <a:lnTo>
                      <a:pt x="23" y="113"/>
                    </a:lnTo>
                    <a:lnTo>
                      <a:pt x="22" y="110"/>
                    </a:lnTo>
                    <a:lnTo>
                      <a:pt x="21" y="108"/>
                    </a:lnTo>
                    <a:lnTo>
                      <a:pt x="20" y="106"/>
                    </a:lnTo>
                    <a:lnTo>
                      <a:pt x="20" y="103"/>
                    </a:lnTo>
                    <a:lnTo>
                      <a:pt x="20" y="102"/>
                    </a:lnTo>
                    <a:lnTo>
                      <a:pt x="20" y="101"/>
                    </a:lnTo>
                    <a:lnTo>
                      <a:pt x="21" y="100"/>
                    </a:lnTo>
                    <a:lnTo>
                      <a:pt x="22" y="99"/>
                    </a:lnTo>
                    <a:lnTo>
                      <a:pt x="22" y="97"/>
                    </a:lnTo>
                    <a:lnTo>
                      <a:pt x="22" y="95"/>
                    </a:lnTo>
                    <a:lnTo>
                      <a:pt x="22" y="94"/>
                    </a:lnTo>
                    <a:lnTo>
                      <a:pt x="21" y="81"/>
                    </a:lnTo>
                    <a:lnTo>
                      <a:pt x="17" y="68"/>
                    </a:lnTo>
                    <a:lnTo>
                      <a:pt x="16" y="66"/>
                    </a:lnTo>
                    <a:lnTo>
                      <a:pt x="15" y="64"/>
                    </a:lnTo>
                    <a:lnTo>
                      <a:pt x="13" y="63"/>
                    </a:lnTo>
                    <a:lnTo>
                      <a:pt x="12" y="59"/>
                    </a:lnTo>
                    <a:lnTo>
                      <a:pt x="12" y="57"/>
                    </a:lnTo>
                    <a:lnTo>
                      <a:pt x="13" y="56"/>
                    </a:lnTo>
                    <a:lnTo>
                      <a:pt x="13" y="53"/>
                    </a:lnTo>
                    <a:lnTo>
                      <a:pt x="14" y="51"/>
                    </a:lnTo>
                    <a:lnTo>
                      <a:pt x="15" y="49"/>
                    </a:lnTo>
                    <a:lnTo>
                      <a:pt x="15" y="46"/>
                    </a:lnTo>
                    <a:lnTo>
                      <a:pt x="16" y="45"/>
                    </a:lnTo>
                    <a:lnTo>
                      <a:pt x="15" y="43"/>
                    </a:lnTo>
                    <a:lnTo>
                      <a:pt x="13" y="43"/>
                    </a:lnTo>
                    <a:lnTo>
                      <a:pt x="10" y="43"/>
                    </a:lnTo>
                    <a:lnTo>
                      <a:pt x="8" y="43"/>
                    </a:lnTo>
                    <a:lnTo>
                      <a:pt x="5" y="43"/>
                    </a:lnTo>
                    <a:lnTo>
                      <a:pt x="2" y="42"/>
                    </a:lnTo>
                    <a:lnTo>
                      <a:pt x="2" y="41"/>
                    </a:lnTo>
                    <a:lnTo>
                      <a:pt x="1" y="38"/>
                    </a:lnTo>
                    <a:lnTo>
                      <a:pt x="1" y="35"/>
                    </a:lnTo>
                    <a:lnTo>
                      <a:pt x="1" y="31"/>
                    </a:lnTo>
                    <a:lnTo>
                      <a:pt x="0" y="29"/>
                    </a:lnTo>
                    <a:lnTo>
                      <a:pt x="0" y="27"/>
                    </a:lnTo>
                    <a:lnTo>
                      <a:pt x="0" y="16"/>
                    </a:lnTo>
                    <a:lnTo>
                      <a:pt x="2" y="5"/>
                    </a:lnTo>
                    <a:lnTo>
                      <a:pt x="5" y="1"/>
                    </a:lnTo>
                    <a:lnTo>
                      <a:pt x="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5" name="Freeform 1667"/>
              <p:cNvSpPr>
                <a:spLocks/>
              </p:cNvSpPr>
              <p:nvPr/>
            </p:nvSpPr>
            <p:spPr bwMode="auto">
              <a:xfrm>
                <a:off x="3948113" y="2997201"/>
                <a:ext cx="134938" cy="273050"/>
              </a:xfrm>
              <a:custGeom>
                <a:avLst/>
                <a:gdLst>
                  <a:gd name="T0" fmla="*/ 105 w 170"/>
                  <a:gd name="T1" fmla="*/ 2 h 344"/>
                  <a:gd name="T2" fmla="*/ 113 w 170"/>
                  <a:gd name="T3" fmla="*/ 4 h 344"/>
                  <a:gd name="T4" fmla="*/ 111 w 170"/>
                  <a:gd name="T5" fmla="*/ 22 h 344"/>
                  <a:gd name="T6" fmla="*/ 113 w 170"/>
                  <a:gd name="T7" fmla="*/ 38 h 344"/>
                  <a:gd name="T8" fmla="*/ 113 w 170"/>
                  <a:gd name="T9" fmla="*/ 46 h 344"/>
                  <a:gd name="T10" fmla="*/ 118 w 170"/>
                  <a:gd name="T11" fmla="*/ 48 h 344"/>
                  <a:gd name="T12" fmla="*/ 124 w 170"/>
                  <a:gd name="T13" fmla="*/ 48 h 344"/>
                  <a:gd name="T14" fmla="*/ 127 w 170"/>
                  <a:gd name="T15" fmla="*/ 50 h 344"/>
                  <a:gd name="T16" fmla="*/ 126 w 170"/>
                  <a:gd name="T17" fmla="*/ 57 h 344"/>
                  <a:gd name="T18" fmla="*/ 124 w 170"/>
                  <a:gd name="T19" fmla="*/ 64 h 344"/>
                  <a:gd name="T20" fmla="*/ 133 w 170"/>
                  <a:gd name="T21" fmla="*/ 96 h 344"/>
                  <a:gd name="T22" fmla="*/ 132 w 170"/>
                  <a:gd name="T23" fmla="*/ 106 h 344"/>
                  <a:gd name="T24" fmla="*/ 141 w 170"/>
                  <a:gd name="T25" fmla="*/ 129 h 344"/>
                  <a:gd name="T26" fmla="*/ 146 w 170"/>
                  <a:gd name="T27" fmla="*/ 129 h 344"/>
                  <a:gd name="T28" fmla="*/ 148 w 170"/>
                  <a:gd name="T29" fmla="*/ 135 h 344"/>
                  <a:gd name="T30" fmla="*/ 148 w 170"/>
                  <a:gd name="T31" fmla="*/ 145 h 344"/>
                  <a:gd name="T32" fmla="*/ 148 w 170"/>
                  <a:gd name="T33" fmla="*/ 163 h 344"/>
                  <a:gd name="T34" fmla="*/ 146 w 170"/>
                  <a:gd name="T35" fmla="*/ 167 h 344"/>
                  <a:gd name="T36" fmla="*/ 146 w 170"/>
                  <a:gd name="T37" fmla="*/ 174 h 344"/>
                  <a:gd name="T38" fmla="*/ 148 w 170"/>
                  <a:gd name="T39" fmla="*/ 184 h 344"/>
                  <a:gd name="T40" fmla="*/ 146 w 170"/>
                  <a:gd name="T41" fmla="*/ 190 h 344"/>
                  <a:gd name="T42" fmla="*/ 142 w 170"/>
                  <a:gd name="T43" fmla="*/ 206 h 344"/>
                  <a:gd name="T44" fmla="*/ 141 w 170"/>
                  <a:gd name="T45" fmla="*/ 242 h 344"/>
                  <a:gd name="T46" fmla="*/ 150 w 170"/>
                  <a:gd name="T47" fmla="*/ 259 h 344"/>
                  <a:gd name="T48" fmla="*/ 154 w 170"/>
                  <a:gd name="T49" fmla="*/ 267 h 344"/>
                  <a:gd name="T50" fmla="*/ 158 w 170"/>
                  <a:gd name="T51" fmla="*/ 277 h 344"/>
                  <a:gd name="T52" fmla="*/ 166 w 170"/>
                  <a:gd name="T53" fmla="*/ 280 h 344"/>
                  <a:gd name="T54" fmla="*/ 166 w 170"/>
                  <a:gd name="T55" fmla="*/ 301 h 344"/>
                  <a:gd name="T56" fmla="*/ 156 w 170"/>
                  <a:gd name="T57" fmla="*/ 309 h 344"/>
                  <a:gd name="T58" fmla="*/ 144 w 170"/>
                  <a:gd name="T59" fmla="*/ 306 h 344"/>
                  <a:gd name="T60" fmla="*/ 141 w 170"/>
                  <a:gd name="T61" fmla="*/ 319 h 344"/>
                  <a:gd name="T62" fmla="*/ 122 w 170"/>
                  <a:gd name="T63" fmla="*/ 330 h 344"/>
                  <a:gd name="T64" fmla="*/ 87 w 170"/>
                  <a:gd name="T65" fmla="*/ 336 h 344"/>
                  <a:gd name="T66" fmla="*/ 61 w 170"/>
                  <a:gd name="T67" fmla="*/ 343 h 344"/>
                  <a:gd name="T68" fmla="*/ 43 w 170"/>
                  <a:gd name="T69" fmla="*/ 333 h 344"/>
                  <a:gd name="T70" fmla="*/ 10 w 170"/>
                  <a:gd name="T71" fmla="*/ 326 h 344"/>
                  <a:gd name="T72" fmla="*/ 18 w 170"/>
                  <a:gd name="T73" fmla="*/ 308 h 344"/>
                  <a:gd name="T74" fmla="*/ 12 w 170"/>
                  <a:gd name="T75" fmla="*/ 302 h 344"/>
                  <a:gd name="T76" fmla="*/ 8 w 170"/>
                  <a:gd name="T77" fmla="*/ 297 h 344"/>
                  <a:gd name="T78" fmla="*/ 0 w 170"/>
                  <a:gd name="T79" fmla="*/ 260 h 344"/>
                  <a:gd name="T80" fmla="*/ 8 w 170"/>
                  <a:gd name="T81" fmla="*/ 232 h 344"/>
                  <a:gd name="T82" fmla="*/ 14 w 170"/>
                  <a:gd name="T83" fmla="*/ 196 h 344"/>
                  <a:gd name="T84" fmla="*/ 26 w 170"/>
                  <a:gd name="T85" fmla="*/ 162 h 344"/>
                  <a:gd name="T86" fmla="*/ 22 w 170"/>
                  <a:gd name="T87" fmla="*/ 114 h 344"/>
                  <a:gd name="T88" fmla="*/ 19 w 170"/>
                  <a:gd name="T89" fmla="*/ 93 h 344"/>
                  <a:gd name="T90" fmla="*/ 21 w 170"/>
                  <a:gd name="T91" fmla="*/ 77 h 344"/>
                  <a:gd name="T92" fmla="*/ 12 w 170"/>
                  <a:gd name="T93" fmla="*/ 56 h 344"/>
                  <a:gd name="T94" fmla="*/ 10 w 170"/>
                  <a:gd name="T95" fmla="*/ 39 h 344"/>
                  <a:gd name="T96" fmla="*/ 8 w 170"/>
                  <a:gd name="T97" fmla="*/ 18 h 344"/>
                  <a:gd name="T98" fmla="*/ 39 w 170"/>
                  <a:gd name="T99" fmla="*/ 11 h 344"/>
                  <a:gd name="T100" fmla="*/ 88 w 170"/>
                  <a:gd name="T101" fmla="*/ 8 h 344"/>
                  <a:gd name="T102" fmla="*/ 96 w 170"/>
                  <a:gd name="T103" fmla="*/ 3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0"/>
                  <a:gd name="T157" fmla="*/ 0 h 344"/>
                  <a:gd name="T158" fmla="*/ 170 w 170"/>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0" h="344">
                    <a:moveTo>
                      <a:pt x="100" y="0"/>
                    </a:moveTo>
                    <a:lnTo>
                      <a:pt x="103" y="0"/>
                    </a:lnTo>
                    <a:lnTo>
                      <a:pt x="105" y="2"/>
                    </a:lnTo>
                    <a:lnTo>
                      <a:pt x="109" y="3"/>
                    </a:lnTo>
                    <a:lnTo>
                      <a:pt x="111" y="4"/>
                    </a:lnTo>
                    <a:lnTo>
                      <a:pt x="113" y="4"/>
                    </a:lnTo>
                    <a:lnTo>
                      <a:pt x="115" y="5"/>
                    </a:lnTo>
                    <a:lnTo>
                      <a:pt x="113" y="13"/>
                    </a:lnTo>
                    <a:lnTo>
                      <a:pt x="111" y="22"/>
                    </a:lnTo>
                    <a:lnTo>
                      <a:pt x="112" y="32"/>
                    </a:lnTo>
                    <a:lnTo>
                      <a:pt x="113" y="34"/>
                    </a:lnTo>
                    <a:lnTo>
                      <a:pt x="113" y="38"/>
                    </a:lnTo>
                    <a:lnTo>
                      <a:pt x="114" y="40"/>
                    </a:lnTo>
                    <a:lnTo>
                      <a:pt x="113" y="43"/>
                    </a:lnTo>
                    <a:lnTo>
                      <a:pt x="113" y="46"/>
                    </a:lnTo>
                    <a:lnTo>
                      <a:pt x="114" y="47"/>
                    </a:lnTo>
                    <a:lnTo>
                      <a:pt x="115" y="48"/>
                    </a:lnTo>
                    <a:lnTo>
                      <a:pt x="118" y="48"/>
                    </a:lnTo>
                    <a:lnTo>
                      <a:pt x="119" y="48"/>
                    </a:lnTo>
                    <a:lnTo>
                      <a:pt x="121" y="48"/>
                    </a:lnTo>
                    <a:lnTo>
                      <a:pt x="124" y="48"/>
                    </a:lnTo>
                    <a:lnTo>
                      <a:pt x="125" y="48"/>
                    </a:lnTo>
                    <a:lnTo>
                      <a:pt x="127" y="48"/>
                    </a:lnTo>
                    <a:lnTo>
                      <a:pt x="127" y="50"/>
                    </a:lnTo>
                    <a:lnTo>
                      <a:pt x="127" y="51"/>
                    </a:lnTo>
                    <a:lnTo>
                      <a:pt x="127" y="54"/>
                    </a:lnTo>
                    <a:lnTo>
                      <a:pt x="126" y="57"/>
                    </a:lnTo>
                    <a:lnTo>
                      <a:pt x="125" y="60"/>
                    </a:lnTo>
                    <a:lnTo>
                      <a:pt x="125" y="62"/>
                    </a:lnTo>
                    <a:lnTo>
                      <a:pt x="124" y="64"/>
                    </a:lnTo>
                    <a:lnTo>
                      <a:pt x="125" y="65"/>
                    </a:lnTo>
                    <a:lnTo>
                      <a:pt x="131" y="80"/>
                    </a:lnTo>
                    <a:lnTo>
                      <a:pt x="133" y="96"/>
                    </a:lnTo>
                    <a:lnTo>
                      <a:pt x="133" y="99"/>
                    </a:lnTo>
                    <a:lnTo>
                      <a:pt x="133" y="102"/>
                    </a:lnTo>
                    <a:lnTo>
                      <a:pt x="132" y="106"/>
                    </a:lnTo>
                    <a:lnTo>
                      <a:pt x="132" y="108"/>
                    </a:lnTo>
                    <a:lnTo>
                      <a:pt x="135" y="119"/>
                    </a:lnTo>
                    <a:lnTo>
                      <a:pt x="141" y="129"/>
                    </a:lnTo>
                    <a:lnTo>
                      <a:pt x="143" y="129"/>
                    </a:lnTo>
                    <a:lnTo>
                      <a:pt x="144" y="129"/>
                    </a:lnTo>
                    <a:lnTo>
                      <a:pt x="146" y="129"/>
                    </a:lnTo>
                    <a:lnTo>
                      <a:pt x="147" y="129"/>
                    </a:lnTo>
                    <a:lnTo>
                      <a:pt x="148" y="131"/>
                    </a:lnTo>
                    <a:lnTo>
                      <a:pt x="148" y="135"/>
                    </a:lnTo>
                    <a:lnTo>
                      <a:pt x="148" y="138"/>
                    </a:lnTo>
                    <a:lnTo>
                      <a:pt x="148" y="142"/>
                    </a:lnTo>
                    <a:lnTo>
                      <a:pt x="148" y="145"/>
                    </a:lnTo>
                    <a:lnTo>
                      <a:pt x="148" y="148"/>
                    </a:lnTo>
                    <a:lnTo>
                      <a:pt x="148" y="156"/>
                    </a:lnTo>
                    <a:lnTo>
                      <a:pt x="148" y="163"/>
                    </a:lnTo>
                    <a:lnTo>
                      <a:pt x="148" y="165"/>
                    </a:lnTo>
                    <a:lnTo>
                      <a:pt x="147" y="166"/>
                    </a:lnTo>
                    <a:lnTo>
                      <a:pt x="146" y="167"/>
                    </a:lnTo>
                    <a:lnTo>
                      <a:pt x="144" y="169"/>
                    </a:lnTo>
                    <a:lnTo>
                      <a:pt x="144" y="170"/>
                    </a:lnTo>
                    <a:lnTo>
                      <a:pt x="146" y="174"/>
                    </a:lnTo>
                    <a:lnTo>
                      <a:pt x="147" y="178"/>
                    </a:lnTo>
                    <a:lnTo>
                      <a:pt x="148" y="181"/>
                    </a:lnTo>
                    <a:lnTo>
                      <a:pt x="148" y="184"/>
                    </a:lnTo>
                    <a:lnTo>
                      <a:pt x="148" y="186"/>
                    </a:lnTo>
                    <a:lnTo>
                      <a:pt x="147" y="187"/>
                    </a:lnTo>
                    <a:lnTo>
                      <a:pt x="146" y="190"/>
                    </a:lnTo>
                    <a:lnTo>
                      <a:pt x="144" y="191"/>
                    </a:lnTo>
                    <a:lnTo>
                      <a:pt x="143" y="193"/>
                    </a:lnTo>
                    <a:lnTo>
                      <a:pt x="142" y="206"/>
                    </a:lnTo>
                    <a:lnTo>
                      <a:pt x="143" y="220"/>
                    </a:lnTo>
                    <a:lnTo>
                      <a:pt x="142" y="234"/>
                    </a:lnTo>
                    <a:lnTo>
                      <a:pt x="141" y="242"/>
                    </a:lnTo>
                    <a:lnTo>
                      <a:pt x="142" y="248"/>
                    </a:lnTo>
                    <a:lnTo>
                      <a:pt x="146" y="253"/>
                    </a:lnTo>
                    <a:lnTo>
                      <a:pt x="150" y="259"/>
                    </a:lnTo>
                    <a:lnTo>
                      <a:pt x="151" y="261"/>
                    </a:lnTo>
                    <a:lnTo>
                      <a:pt x="153" y="265"/>
                    </a:lnTo>
                    <a:lnTo>
                      <a:pt x="154" y="267"/>
                    </a:lnTo>
                    <a:lnTo>
                      <a:pt x="155" y="271"/>
                    </a:lnTo>
                    <a:lnTo>
                      <a:pt x="156" y="274"/>
                    </a:lnTo>
                    <a:lnTo>
                      <a:pt x="158" y="277"/>
                    </a:lnTo>
                    <a:lnTo>
                      <a:pt x="161" y="278"/>
                    </a:lnTo>
                    <a:lnTo>
                      <a:pt x="164" y="279"/>
                    </a:lnTo>
                    <a:lnTo>
                      <a:pt x="166" y="280"/>
                    </a:lnTo>
                    <a:lnTo>
                      <a:pt x="170" y="287"/>
                    </a:lnTo>
                    <a:lnTo>
                      <a:pt x="170" y="294"/>
                    </a:lnTo>
                    <a:lnTo>
                      <a:pt x="166" y="301"/>
                    </a:lnTo>
                    <a:lnTo>
                      <a:pt x="162" y="308"/>
                    </a:lnTo>
                    <a:lnTo>
                      <a:pt x="158" y="310"/>
                    </a:lnTo>
                    <a:lnTo>
                      <a:pt x="156" y="309"/>
                    </a:lnTo>
                    <a:lnTo>
                      <a:pt x="154" y="307"/>
                    </a:lnTo>
                    <a:lnTo>
                      <a:pt x="149" y="306"/>
                    </a:lnTo>
                    <a:lnTo>
                      <a:pt x="144" y="306"/>
                    </a:lnTo>
                    <a:lnTo>
                      <a:pt x="148" y="310"/>
                    </a:lnTo>
                    <a:lnTo>
                      <a:pt x="146" y="315"/>
                    </a:lnTo>
                    <a:lnTo>
                      <a:pt x="141" y="319"/>
                    </a:lnTo>
                    <a:lnTo>
                      <a:pt x="134" y="324"/>
                    </a:lnTo>
                    <a:lnTo>
                      <a:pt x="128" y="328"/>
                    </a:lnTo>
                    <a:lnTo>
                      <a:pt x="122" y="330"/>
                    </a:lnTo>
                    <a:lnTo>
                      <a:pt x="111" y="333"/>
                    </a:lnTo>
                    <a:lnTo>
                      <a:pt x="98" y="335"/>
                    </a:lnTo>
                    <a:lnTo>
                      <a:pt x="87" y="336"/>
                    </a:lnTo>
                    <a:lnTo>
                      <a:pt x="76" y="342"/>
                    </a:lnTo>
                    <a:lnTo>
                      <a:pt x="68" y="344"/>
                    </a:lnTo>
                    <a:lnTo>
                      <a:pt x="61" y="343"/>
                    </a:lnTo>
                    <a:lnTo>
                      <a:pt x="55" y="338"/>
                    </a:lnTo>
                    <a:lnTo>
                      <a:pt x="50" y="335"/>
                    </a:lnTo>
                    <a:lnTo>
                      <a:pt x="43" y="333"/>
                    </a:lnTo>
                    <a:lnTo>
                      <a:pt x="36" y="333"/>
                    </a:lnTo>
                    <a:lnTo>
                      <a:pt x="23" y="331"/>
                    </a:lnTo>
                    <a:lnTo>
                      <a:pt x="10" y="326"/>
                    </a:lnTo>
                    <a:lnTo>
                      <a:pt x="16" y="322"/>
                    </a:lnTo>
                    <a:lnTo>
                      <a:pt x="19" y="315"/>
                    </a:lnTo>
                    <a:lnTo>
                      <a:pt x="18" y="308"/>
                    </a:lnTo>
                    <a:lnTo>
                      <a:pt x="16" y="306"/>
                    </a:lnTo>
                    <a:lnTo>
                      <a:pt x="15" y="303"/>
                    </a:lnTo>
                    <a:lnTo>
                      <a:pt x="12" y="302"/>
                    </a:lnTo>
                    <a:lnTo>
                      <a:pt x="10" y="301"/>
                    </a:lnTo>
                    <a:lnTo>
                      <a:pt x="9" y="300"/>
                    </a:lnTo>
                    <a:lnTo>
                      <a:pt x="8" y="297"/>
                    </a:lnTo>
                    <a:lnTo>
                      <a:pt x="7" y="294"/>
                    </a:lnTo>
                    <a:lnTo>
                      <a:pt x="3" y="277"/>
                    </a:lnTo>
                    <a:lnTo>
                      <a:pt x="0" y="260"/>
                    </a:lnTo>
                    <a:lnTo>
                      <a:pt x="0" y="251"/>
                    </a:lnTo>
                    <a:lnTo>
                      <a:pt x="3" y="242"/>
                    </a:lnTo>
                    <a:lnTo>
                      <a:pt x="8" y="232"/>
                    </a:lnTo>
                    <a:lnTo>
                      <a:pt x="10" y="223"/>
                    </a:lnTo>
                    <a:lnTo>
                      <a:pt x="11" y="210"/>
                    </a:lnTo>
                    <a:lnTo>
                      <a:pt x="14" y="196"/>
                    </a:lnTo>
                    <a:lnTo>
                      <a:pt x="18" y="185"/>
                    </a:lnTo>
                    <a:lnTo>
                      <a:pt x="23" y="173"/>
                    </a:lnTo>
                    <a:lnTo>
                      <a:pt x="26" y="162"/>
                    </a:lnTo>
                    <a:lnTo>
                      <a:pt x="28" y="148"/>
                    </a:lnTo>
                    <a:lnTo>
                      <a:pt x="25" y="131"/>
                    </a:lnTo>
                    <a:lnTo>
                      <a:pt x="22" y="114"/>
                    </a:lnTo>
                    <a:lnTo>
                      <a:pt x="21" y="106"/>
                    </a:lnTo>
                    <a:lnTo>
                      <a:pt x="21" y="99"/>
                    </a:lnTo>
                    <a:lnTo>
                      <a:pt x="19" y="93"/>
                    </a:lnTo>
                    <a:lnTo>
                      <a:pt x="15" y="86"/>
                    </a:lnTo>
                    <a:lnTo>
                      <a:pt x="19" y="83"/>
                    </a:lnTo>
                    <a:lnTo>
                      <a:pt x="21" y="77"/>
                    </a:lnTo>
                    <a:lnTo>
                      <a:pt x="18" y="70"/>
                    </a:lnTo>
                    <a:lnTo>
                      <a:pt x="15" y="63"/>
                    </a:lnTo>
                    <a:lnTo>
                      <a:pt x="12" y="56"/>
                    </a:lnTo>
                    <a:lnTo>
                      <a:pt x="11" y="50"/>
                    </a:lnTo>
                    <a:lnTo>
                      <a:pt x="11" y="46"/>
                    </a:lnTo>
                    <a:lnTo>
                      <a:pt x="10" y="39"/>
                    </a:lnTo>
                    <a:lnTo>
                      <a:pt x="8" y="32"/>
                    </a:lnTo>
                    <a:lnTo>
                      <a:pt x="7" y="25"/>
                    </a:lnTo>
                    <a:lnTo>
                      <a:pt x="8" y="18"/>
                    </a:lnTo>
                    <a:lnTo>
                      <a:pt x="10" y="13"/>
                    </a:lnTo>
                    <a:lnTo>
                      <a:pt x="17" y="11"/>
                    </a:lnTo>
                    <a:lnTo>
                      <a:pt x="39" y="11"/>
                    </a:lnTo>
                    <a:lnTo>
                      <a:pt x="61" y="12"/>
                    </a:lnTo>
                    <a:lnTo>
                      <a:pt x="83" y="10"/>
                    </a:lnTo>
                    <a:lnTo>
                      <a:pt x="88" y="8"/>
                    </a:lnTo>
                    <a:lnTo>
                      <a:pt x="90" y="7"/>
                    </a:lnTo>
                    <a:lnTo>
                      <a:pt x="94" y="5"/>
                    </a:lnTo>
                    <a:lnTo>
                      <a:pt x="96" y="3"/>
                    </a:lnTo>
                    <a:lnTo>
                      <a:pt x="99" y="0"/>
                    </a:lnTo>
                    <a:lnTo>
                      <a:pt x="10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6" name="Freeform 1668"/>
              <p:cNvSpPr>
                <a:spLocks/>
              </p:cNvSpPr>
              <p:nvPr/>
            </p:nvSpPr>
            <p:spPr bwMode="auto">
              <a:xfrm>
                <a:off x="4064001" y="2951163"/>
                <a:ext cx="100013" cy="269875"/>
              </a:xfrm>
              <a:custGeom>
                <a:avLst/>
                <a:gdLst>
                  <a:gd name="T0" fmla="*/ 94 w 128"/>
                  <a:gd name="T1" fmla="*/ 4 h 341"/>
                  <a:gd name="T2" fmla="*/ 115 w 128"/>
                  <a:gd name="T3" fmla="*/ 22 h 341"/>
                  <a:gd name="T4" fmla="*/ 113 w 128"/>
                  <a:gd name="T5" fmla="*/ 37 h 341"/>
                  <a:gd name="T6" fmla="*/ 116 w 128"/>
                  <a:gd name="T7" fmla="*/ 42 h 341"/>
                  <a:gd name="T8" fmla="*/ 120 w 128"/>
                  <a:gd name="T9" fmla="*/ 58 h 341"/>
                  <a:gd name="T10" fmla="*/ 128 w 128"/>
                  <a:gd name="T11" fmla="*/ 85 h 341"/>
                  <a:gd name="T12" fmla="*/ 122 w 128"/>
                  <a:gd name="T13" fmla="*/ 105 h 341"/>
                  <a:gd name="T14" fmla="*/ 116 w 128"/>
                  <a:gd name="T15" fmla="*/ 107 h 341"/>
                  <a:gd name="T16" fmla="*/ 113 w 128"/>
                  <a:gd name="T17" fmla="*/ 112 h 341"/>
                  <a:gd name="T18" fmla="*/ 116 w 128"/>
                  <a:gd name="T19" fmla="*/ 117 h 341"/>
                  <a:gd name="T20" fmla="*/ 118 w 128"/>
                  <a:gd name="T21" fmla="*/ 128 h 341"/>
                  <a:gd name="T22" fmla="*/ 110 w 128"/>
                  <a:gd name="T23" fmla="*/ 141 h 341"/>
                  <a:gd name="T24" fmla="*/ 103 w 128"/>
                  <a:gd name="T25" fmla="*/ 146 h 341"/>
                  <a:gd name="T26" fmla="*/ 101 w 128"/>
                  <a:gd name="T27" fmla="*/ 156 h 341"/>
                  <a:gd name="T28" fmla="*/ 96 w 128"/>
                  <a:gd name="T29" fmla="*/ 165 h 341"/>
                  <a:gd name="T30" fmla="*/ 94 w 128"/>
                  <a:gd name="T31" fmla="*/ 172 h 341"/>
                  <a:gd name="T32" fmla="*/ 96 w 128"/>
                  <a:gd name="T33" fmla="*/ 180 h 341"/>
                  <a:gd name="T34" fmla="*/ 93 w 128"/>
                  <a:gd name="T35" fmla="*/ 187 h 341"/>
                  <a:gd name="T36" fmla="*/ 90 w 128"/>
                  <a:gd name="T37" fmla="*/ 208 h 341"/>
                  <a:gd name="T38" fmla="*/ 91 w 128"/>
                  <a:gd name="T39" fmla="*/ 252 h 341"/>
                  <a:gd name="T40" fmla="*/ 91 w 128"/>
                  <a:gd name="T41" fmla="*/ 257 h 341"/>
                  <a:gd name="T42" fmla="*/ 93 w 128"/>
                  <a:gd name="T43" fmla="*/ 287 h 341"/>
                  <a:gd name="T44" fmla="*/ 92 w 128"/>
                  <a:gd name="T45" fmla="*/ 336 h 341"/>
                  <a:gd name="T46" fmla="*/ 84 w 128"/>
                  <a:gd name="T47" fmla="*/ 336 h 341"/>
                  <a:gd name="T48" fmla="*/ 80 w 128"/>
                  <a:gd name="T49" fmla="*/ 334 h 341"/>
                  <a:gd name="T50" fmla="*/ 78 w 128"/>
                  <a:gd name="T51" fmla="*/ 333 h 341"/>
                  <a:gd name="T52" fmla="*/ 72 w 128"/>
                  <a:gd name="T53" fmla="*/ 334 h 341"/>
                  <a:gd name="T54" fmla="*/ 73 w 128"/>
                  <a:gd name="T55" fmla="*/ 337 h 341"/>
                  <a:gd name="T56" fmla="*/ 72 w 128"/>
                  <a:gd name="T57" fmla="*/ 340 h 341"/>
                  <a:gd name="T58" fmla="*/ 64 w 128"/>
                  <a:gd name="T59" fmla="*/ 341 h 341"/>
                  <a:gd name="T60" fmla="*/ 59 w 128"/>
                  <a:gd name="T61" fmla="*/ 336 h 341"/>
                  <a:gd name="T62" fmla="*/ 53 w 128"/>
                  <a:gd name="T63" fmla="*/ 325 h 341"/>
                  <a:gd name="T64" fmla="*/ 44 w 128"/>
                  <a:gd name="T65" fmla="*/ 318 h 341"/>
                  <a:gd name="T66" fmla="*/ 43 w 128"/>
                  <a:gd name="T67" fmla="*/ 294 h 341"/>
                  <a:gd name="T68" fmla="*/ 47 w 128"/>
                  <a:gd name="T69" fmla="*/ 290 h 341"/>
                  <a:gd name="T70" fmla="*/ 49 w 128"/>
                  <a:gd name="T71" fmla="*/ 287 h 341"/>
                  <a:gd name="T72" fmla="*/ 46 w 128"/>
                  <a:gd name="T73" fmla="*/ 196 h 341"/>
                  <a:gd name="T74" fmla="*/ 37 w 128"/>
                  <a:gd name="T75" fmla="*/ 178 h 341"/>
                  <a:gd name="T76" fmla="*/ 29 w 128"/>
                  <a:gd name="T77" fmla="*/ 153 h 341"/>
                  <a:gd name="T78" fmla="*/ 25 w 128"/>
                  <a:gd name="T79" fmla="*/ 128 h 341"/>
                  <a:gd name="T80" fmla="*/ 6 w 128"/>
                  <a:gd name="T81" fmla="*/ 112 h 341"/>
                  <a:gd name="T82" fmla="*/ 2 w 128"/>
                  <a:gd name="T83" fmla="*/ 88 h 341"/>
                  <a:gd name="T84" fmla="*/ 3 w 128"/>
                  <a:gd name="T85" fmla="*/ 76 h 341"/>
                  <a:gd name="T86" fmla="*/ 5 w 128"/>
                  <a:gd name="T87" fmla="*/ 67 h 341"/>
                  <a:gd name="T88" fmla="*/ 10 w 128"/>
                  <a:gd name="T89" fmla="*/ 63 h 341"/>
                  <a:gd name="T90" fmla="*/ 15 w 128"/>
                  <a:gd name="T91" fmla="*/ 69 h 341"/>
                  <a:gd name="T92" fmla="*/ 14 w 128"/>
                  <a:gd name="T93" fmla="*/ 59 h 341"/>
                  <a:gd name="T94" fmla="*/ 24 w 128"/>
                  <a:gd name="T95" fmla="*/ 43 h 341"/>
                  <a:gd name="T96" fmla="*/ 37 w 128"/>
                  <a:gd name="T97" fmla="*/ 26 h 341"/>
                  <a:gd name="T98" fmla="*/ 72 w 128"/>
                  <a:gd name="T99" fmla="*/ 7 h 341"/>
                  <a:gd name="T100" fmla="*/ 81 w 128"/>
                  <a:gd name="T101" fmla="*/ 1 h 3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8"/>
                  <a:gd name="T154" fmla="*/ 0 h 341"/>
                  <a:gd name="T155" fmla="*/ 128 w 128"/>
                  <a:gd name="T156" fmla="*/ 341 h 34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8" h="341">
                    <a:moveTo>
                      <a:pt x="86" y="0"/>
                    </a:moveTo>
                    <a:lnTo>
                      <a:pt x="90" y="1"/>
                    </a:lnTo>
                    <a:lnTo>
                      <a:pt x="94" y="4"/>
                    </a:lnTo>
                    <a:lnTo>
                      <a:pt x="99" y="7"/>
                    </a:lnTo>
                    <a:lnTo>
                      <a:pt x="103" y="11"/>
                    </a:lnTo>
                    <a:lnTo>
                      <a:pt x="115" y="22"/>
                    </a:lnTo>
                    <a:lnTo>
                      <a:pt x="113" y="32"/>
                    </a:lnTo>
                    <a:lnTo>
                      <a:pt x="113" y="35"/>
                    </a:lnTo>
                    <a:lnTo>
                      <a:pt x="113" y="37"/>
                    </a:lnTo>
                    <a:lnTo>
                      <a:pt x="114" y="38"/>
                    </a:lnTo>
                    <a:lnTo>
                      <a:pt x="115" y="41"/>
                    </a:lnTo>
                    <a:lnTo>
                      <a:pt x="116" y="42"/>
                    </a:lnTo>
                    <a:lnTo>
                      <a:pt x="117" y="44"/>
                    </a:lnTo>
                    <a:lnTo>
                      <a:pt x="117" y="47"/>
                    </a:lnTo>
                    <a:lnTo>
                      <a:pt x="120" y="58"/>
                    </a:lnTo>
                    <a:lnTo>
                      <a:pt x="121" y="67"/>
                    </a:lnTo>
                    <a:lnTo>
                      <a:pt x="125" y="78"/>
                    </a:lnTo>
                    <a:lnTo>
                      <a:pt x="128" y="85"/>
                    </a:lnTo>
                    <a:lnTo>
                      <a:pt x="128" y="92"/>
                    </a:lnTo>
                    <a:lnTo>
                      <a:pt x="127" y="100"/>
                    </a:lnTo>
                    <a:lnTo>
                      <a:pt x="122" y="105"/>
                    </a:lnTo>
                    <a:lnTo>
                      <a:pt x="120" y="106"/>
                    </a:lnTo>
                    <a:lnTo>
                      <a:pt x="118" y="107"/>
                    </a:lnTo>
                    <a:lnTo>
                      <a:pt x="116" y="107"/>
                    </a:lnTo>
                    <a:lnTo>
                      <a:pt x="115" y="107"/>
                    </a:lnTo>
                    <a:lnTo>
                      <a:pt x="114" y="109"/>
                    </a:lnTo>
                    <a:lnTo>
                      <a:pt x="113" y="112"/>
                    </a:lnTo>
                    <a:lnTo>
                      <a:pt x="114" y="114"/>
                    </a:lnTo>
                    <a:lnTo>
                      <a:pt x="115" y="115"/>
                    </a:lnTo>
                    <a:lnTo>
                      <a:pt x="116" y="117"/>
                    </a:lnTo>
                    <a:lnTo>
                      <a:pt x="117" y="120"/>
                    </a:lnTo>
                    <a:lnTo>
                      <a:pt x="118" y="122"/>
                    </a:lnTo>
                    <a:lnTo>
                      <a:pt x="118" y="128"/>
                    </a:lnTo>
                    <a:lnTo>
                      <a:pt x="116" y="134"/>
                    </a:lnTo>
                    <a:lnTo>
                      <a:pt x="113" y="138"/>
                    </a:lnTo>
                    <a:lnTo>
                      <a:pt x="110" y="141"/>
                    </a:lnTo>
                    <a:lnTo>
                      <a:pt x="108" y="142"/>
                    </a:lnTo>
                    <a:lnTo>
                      <a:pt x="106" y="144"/>
                    </a:lnTo>
                    <a:lnTo>
                      <a:pt x="103" y="146"/>
                    </a:lnTo>
                    <a:lnTo>
                      <a:pt x="102" y="149"/>
                    </a:lnTo>
                    <a:lnTo>
                      <a:pt x="101" y="152"/>
                    </a:lnTo>
                    <a:lnTo>
                      <a:pt x="101" y="156"/>
                    </a:lnTo>
                    <a:lnTo>
                      <a:pt x="101" y="159"/>
                    </a:lnTo>
                    <a:lnTo>
                      <a:pt x="100" y="161"/>
                    </a:lnTo>
                    <a:lnTo>
                      <a:pt x="96" y="165"/>
                    </a:lnTo>
                    <a:lnTo>
                      <a:pt x="95" y="166"/>
                    </a:lnTo>
                    <a:lnTo>
                      <a:pt x="94" y="168"/>
                    </a:lnTo>
                    <a:lnTo>
                      <a:pt x="94" y="172"/>
                    </a:lnTo>
                    <a:lnTo>
                      <a:pt x="95" y="174"/>
                    </a:lnTo>
                    <a:lnTo>
                      <a:pt x="95" y="177"/>
                    </a:lnTo>
                    <a:lnTo>
                      <a:pt x="96" y="180"/>
                    </a:lnTo>
                    <a:lnTo>
                      <a:pt x="96" y="182"/>
                    </a:lnTo>
                    <a:lnTo>
                      <a:pt x="95" y="185"/>
                    </a:lnTo>
                    <a:lnTo>
                      <a:pt x="93" y="187"/>
                    </a:lnTo>
                    <a:lnTo>
                      <a:pt x="88" y="193"/>
                    </a:lnTo>
                    <a:lnTo>
                      <a:pt x="88" y="200"/>
                    </a:lnTo>
                    <a:lnTo>
                      <a:pt x="90" y="208"/>
                    </a:lnTo>
                    <a:lnTo>
                      <a:pt x="92" y="229"/>
                    </a:lnTo>
                    <a:lnTo>
                      <a:pt x="92" y="251"/>
                    </a:lnTo>
                    <a:lnTo>
                      <a:pt x="91" y="252"/>
                    </a:lnTo>
                    <a:lnTo>
                      <a:pt x="91" y="254"/>
                    </a:lnTo>
                    <a:lnTo>
                      <a:pt x="90" y="255"/>
                    </a:lnTo>
                    <a:lnTo>
                      <a:pt x="91" y="257"/>
                    </a:lnTo>
                    <a:lnTo>
                      <a:pt x="92" y="260"/>
                    </a:lnTo>
                    <a:lnTo>
                      <a:pt x="93" y="264"/>
                    </a:lnTo>
                    <a:lnTo>
                      <a:pt x="93" y="287"/>
                    </a:lnTo>
                    <a:lnTo>
                      <a:pt x="93" y="311"/>
                    </a:lnTo>
                    <a:lnTo>
                      <a:pt x="93" y="336"/>
                    </a:lnTo>
                    <a:lnTo>
                      <a:pt x="92" y="336"/>
                    </a:lnTo>
                    <a:lnTo>
                      <a:pt x="90" y="336"/>
                    </a:lnTo>
                    <a:lnTo>
                      <a:pt x="87" y="336"/>
                    </a:lnTo>
                    <a:lnTo>
                      <a:pt x="84" y="336"/>
                    </a:lnTo>
                    <a:lnTo>
                      <a:pt x="81" y="336"/>
                    </a:lnTo>
                    <a:lnTo>
                      <a:pt x="80" y="336"/>
                    </a:lnTo>
                    <a:lnTo>
                      <a:pt x="80" y="334"/>
                    </a:lnTo>
                    <a:lnTo>
                      <a:pt x="79" y="333"/>
                    </a:lnTo>
                    <a:lnTo>
                      <a:pt x="78" y="333"/>
                    </a:lnTo>
                    <a:lnTo>
                      <a:pt x="74" y="333"/>
                    </a:lnTo>
                    <a:lnTo>
                      <a:pt x="72" y="333"/>
                    </a:lnTo>
                    <a:lnTo>
                      <a:pt x="72" y="334"/>
                    </a:lnTo>
                    <a:lnTo>
                      <a:pt x="73" y="336"/>
                    </a:lnTo>
                    <a:lnTo>
                      <a:pt x="73" y="337"/>
                    </a:lnTo>
                    <a:lnTo>
                      <a:pt x="74" y="338"/>
                    </a:lnTo>
                    <a:lnTo>
                      <a:pt x="73" y="339"/>
                    </a:lnTo>
                    <a:lnTo>
                      <a:pt x="72" y="340"/>
                    </a:lnTo>
                    <a:lnTo>
                      <a:pt x="70" y="340"/>
                    </a:lnTo>
                    <a:lnTo>
                      <a:pt x="66" y="341"/>
                    </a:lnTo>
                    <a:lnTo>
                      <a:pt x="64" y="341"/>
                    </a:lnTo>
                    <a:lnTo>
                      <a:pt x="62" y="341"/>
                    </a:lnTo>
                    <a:lnTo>
                      <a:pt x="61" y="341"/>
                    </a:lnTo>
                    <a:lnTo>
                      <a:pt x="59" y="336"/>
                    </a:lnTo>
                    <a:lnTo>
                      <a:pt x="58" y="331"/>
                    </a:lnTo>
                    <a:lnTo>
                      <a:pt x="56" y="327"/>
                    </a:lnTo>
                    <a:lnTo>
                      <a:pt x="53" y="325"/>
                    </a:lnTo>
                    <a:lnTo>
                      <a:pt x="50" y="323"/>
                    </a:lnTo>
                    <a:lnTo>
                      <a:pt x="48" y="320"/>
                    </a:lnTo>
                    <a:lnTo>
                      <a:pt x="44" y="318"/>
                    </a:lnTo>
                    <a:lnTo>
                      <a:pt x="42" y="310"/>
                    </a:lnTo>
                    <a:lnTo>
                      <a:pt x="41" y="302"/>
                    </a:lnTo>
                    <a:lnTo>
                      <a:pt x="43" y="294"/>
                    </a:lnTo>
                    <a:lnTo>
                      <a:pt x="44" y="291"/>
                    </a:lnTo>
                    <a:lnTo>
                      <a:pt x="46" y="291"/>
                    </a:lnTo>
                    <a:lnTo>
                      <a:pt x="47" y="290"/>
                    </a:lnTo>
                    <a:lnTo>
                      <a:pt x="48" y="290"/>
                    </a:lnTo>
                    <a:lnTo>
                      <a:pt x="48" y="289"/>
                    </a:lnTo>
                    <a:lnTo>
                      <a:pt x="49" y="287"/>
                    </a:lnTo>
                    <a:lnTo>
                      <a:pt x="49" y="284"/>
                    </a:lnTo>
                    <a:lnTo>
                      <a:pt x="47" y="240"/>
                    </a:lnTo>
                    <a:lnTo>
                      <a:pt x="46" y="196"/>
                    </a:lnTo>
                    <a:lnTo>
                      <a:pt x="44" y="188"/>
                    </a:lnTo>
                    <a:lnTo>
                      <a:pt x="41" y="182"/>
                    </a:lnTo>
                    <a:lnTo>
                      <a:pt x="37" y="178"/>
                    </a:lnTo>
                    <a:lnTo>
                      <a:pt x="33" y="171"/>
                    </a:lnTo>
                    <a:lnTo>
                      <a:pt x="31" y="163"/>
                    </a:lnTo>
                    <a:lnTo>
                      <a:pt x="29" y="153"/>
                    </a:lnTo>
                    <a:lnTo>
                      <a:pt x="29" y="144"/>
                    </a:lnTo>
                    <a:lnTo>
                      <a:pt x="28" y="135"/>
                    </a:lnTo>
                    <a:lnTo>
                      <a:pt x="25" y="128"/>
                    </a:lnTo>
                    <a:lnTo>
                      <a:pt x="19" y="122"/>
                    </a:lnTo>
                    <a:lnTo>
                      <a:pt x="13" y="117"/>
                    </a:lnTo>
                    <a:lnTo>
                      <a:pt x="6" y="112"/>
                    </a:lnTo>
                    <a:lnTo>
                      <a:pt x="2" y="105"/>
                    </a:lnTo>
                    <a:lnTo>
                      <a:pt x="0" y="97"/>
                    </a:lnTo>
                    <a:lnTo>
                      <a:pt x="2" y="88"/>
                    </a:lnTo>
                    <a:lnTo>
                      <a:pt x="3" y="80"/>
                    </a:lnTo>
                    <a:lnTo>
                      <a:pt x="3" y="78"/>
                    </a:lnTo>
                    <a:lnTo>
                      <a:pt x="3" y="76"/>
                    </a:lnTo>
                    <a:lnTo>
                      <a:pt x="4" y="73"/>
                    </a:lnTo>
                    <a:lnTo>
                      <a:pt x="4" y="70"/>
                    </a:lnTo>
                    <a:lnTo>
                      <a:pt x="5" y="67"/>
                    </a:lnTo>
                    <a:lnTo>
                      <a:pt x="6" y="65"/>
                    </a:lnTo>
                    <a:lnTo>
                      <a:pt x="7" y="64"/>
                    </a:lnTo>
                    <a:lnTo>
                      <a:pt x="10" y="63"/>
                    </a:lnTo>
                    <a:lnTo>
                      <a:pt x="12" y="64"/>
                    </a:lnTo>
                    <a:lnTo>
                      <a:pt x="14" y="66"/>
                    </a:lnTo>
                    <a:lnTo>
                      <a:pt x="15" y="69"/>
                    </a:lnTo>
                    <a:lnTo>
                      <a:pt x="15" y="71"/>
                    </a:lnTo>
                    <a:lnTo>
                      <a:pt x="15" y="65"/>
                    </a:lnTo>
                    <a:lnTo>
                      <a:pt x="14" y="59"/>
                    </a:lnTo>
                    <a:lnTo>
                      <a:pt x="15" y="54"/>
                    </a:lnTo>
                    <a:lnTo>
                      <a:pt x="19" y="49"/>
                    </a:lnTo>
                    <a:lnTo>
                      <a:pt x="24" y="43"/>
                    </a:lnTo>
                    <a:lnTo>
                      <a:pt x="27" y="36"/>
                    </a:lnTo>
                    <a:lnTo>
                      <a:pt x="32" y="30"/>
                    </a:lnTo>
                    <a:lnTo>
                      <a:pt x="37" y="26"/>
                    </a:lnTo>
                    <a:lnTo>
                      <a:pt x="50" y="21"/>
                    </a:lnTo>
                    <a:lnTo>
                      <a:pt x="61" y="15"/>
                    </a:lnTo>
                    <a:lnTo>
                      <a:pt x="72" y="7"/>
                    </a:lnTo>
                    <a:lnTo>
                      <a:pt x="74" y="5"/>
                    </a:lnTo>
                    <a:lnTo>
                      <a:pt x="78" y="3"/>
                    </a:lnTo>
                    <a:lnTo>
                      <a:pt x="81" y="1"/>
                    </a:lnTo>
                    <a:lnTo>
                      <a:pt x="8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9" name="Group 1743"/>
            <p:cNvGrpSpPr>
              <a:grpSpLocks/>
            </p:cNvGrpSpPr>
            <p:nvPr/>
          </p:nvGrpSpPr>
          <p:grpSpPr bwMode="auto">
            <a:xfrm>
              <a:off x="849649" y="486486"/>
              <a:ext cx="2275028" cy="2142092"/>
              <a:chOff x="3414713" y="2352676"/>
              <a:chExt cx="2309813" cy="2157412"/>
            </a:xfrm>
            <a:grpFill/>
          </p:grpSpPr>
          <p:sp>
            <p:nvSpPr>
              <p:cNvPr id="33" name="Freeform 1703"/>
              <p:cNvSpPr>
                <a:spLocks/>
              </p:cNvSpPr>
              <p:nvPr/>
            </p:nvSpPr>
            <p:spPr bwMode="auto">
              <a:xfrm>
                <a:off x="3492501" y="3770313"/>
                <a:ext cx="793750" cy="739775"/>
              </a:xfrm>
              <a:custGeom>
                <a:avLst/>
                <a:gdLst>
                  <a:gd name="T0" fmla="*/ 302 w 1500"/>
                  <a:gd name="T1" fmla="*/ 92 h 1399"/>
                  <a:gd name="T2" fmla="*/ 525 w 1500"/>
                  <a:gd name="T3" fmla="*/ 71 h 1399"/>
                  <a:gd name="T4" fmla="*/ 602 w 1500"/>
                  <a:gd name="T5" fmla="*/ 122 h 1399"/>
                  <a:gd name="T6" fmla="*/ 688 w 1500"/>
                  <a:gd name="T7" fmla="*/ 250 h 1399"/>
                  <a:gd name="T8" fmla="*/ 807 w 1500"/>
                  <a:gd name="T9" fmla="*/ 234 h 1399"/>
                  <a:gd name="T10" fmla="*/ 879 w 1500"/>
                  <a:gd name="T11" fmla="*/ 479 h 1399"/>
                  <a:gd name="T12" fmla="*/ 913 w 1500"/>
                  <a:gd name="T13" fmla="*/ 732 h 1399"/>
                  <a:gd name="T14" fmla="*/ 921 w 1500"/>
                  <a:gd name="T15" fmla="*/ 958 h 1399"/>
                  <a:gd name="T16" fmla="*/ 963 w 1500"/>
                  <a:gd name="T17" fmla="*/ 1073 h 1399"/>
                  <a:gd name="T18" fmla="*/ 1125 w 1500"/>
                  <a:gd name="T19" fmla="*/ 1069 h 1399"/>
                  <a:gd name="T20" fmla="*/ 1201 w 1500"/>
                  <a:gd name="T21" fmla="*/ 1052 h 1399"/>
                  <a:gd name="T22" fmla="*/ 1221 w 1500"/>
                  <a:gd name="T23" fmla="*/ 1038 h 1399"/>
                  <a:gd name="T24" fmla="*/ 1270 w 1500"/>
                  <a:gd name="T25" fmla="*/ 961 h 1399"/>
                  <a:gd name="T26" fmla="*/ 1368 w 1500"/>
                  <a:gd name="T27" fmla="*/ 847 h 1399"/>
                  <a:gd name="T28" fmla="*/ 1487 w 1500"/>
                  <a:gd name="T29" fmla="*/ 859 h 1399"/>
                  <a:gd name="T30" fmla="*/ 1454 w 1500"/>
                  <a:gd name="T31" fmla="*/ 967 h 1399"/>
                  <a:gd name="T32" fmla="*/ 1446 w 1500"/>
                  <a:gd name="T33" fmla="*/ 997 h 1399"/>
                  <a:gd name="T34" fmla="*/ 1394 w 1500"/>
                  <a:gd name="T35" fmla="*/ 1103 h 1399"/>
                  <a:gd name="T36" fmla="*/ 1329 w 1500"/>
                  <a:gd name="T37" fmla="*/ 1134 h 1399"/>
                  <a:gd name="T38" fmla="*/ 1214 w 1500"/>
                  <a:gd name="T39" fmla="*/ 1144 h 1399"/>
                  <a:gd name="T40" fmla="*/ 1193 w 1500"/>
                  <a:gd name="T41" fmla="*/ 1217 h 1399"/>
                  <a:gd name="T42" fmla="*/ 1215 w 1500"/>
                  <a:gd name="T43" fmla="*/ 1282 h 1399"/>
                  <a:gd name="T44" fmla="*/ 1042 w 1500"/>
                  <a:gd name="T45" fmla="*/ 1314 h 1399"/>
                  <a:gd name="T46" fmla="*/ 991 w 1500"/>
                  <a:gd name="T47" fmla="*/ 1273 h 1399"/>
                  <a:gd name="T48" fmla="*/ 977 w 1500"/>
                  <a:gd name="T49" fmla="*/ 1290 h 1399"/>
                  <a:gd name="T50" fmla="*/ 902 w 1500"/>
                  <a:gd name="T51" fmla="*/ 1314 h 1399"/>
                  <a:gd name="T52" fmla="*/ 815 w 1500"/>
                  <a:gd name="T53" fmla="*/ 1305 h 1399"/>
                  <a:gd name="T54" fmla="*/ 680 w 1500"/>
                  <a:gd name="T55" fmla="*/ 1211 h 1399"/>
                  <a:gd name="T56" fmla="*/ 584 w 1500"/>
                  <a:gd name="T57" fmla="*/ 1142 h 1399"/>
                  <a:gd name="T58" fmla="*/ 482 w 1500"/>
                  <a:gd name="T59" fmla="*/ 1086 h 1399"/>
                  <a:gd name="T60" fmla="*/ 428 w 1500"/>
                  <a:gd name="T61" fmla="*/ 1021 h 1399"/>
                  <a:gd name="T62" fmla="*/ 415 w 1500"/>
                  <a:gd name="T63" fmla="*/ 958 h 1399"/>
                  <a:gd name="T64" fmla="*/ 437 w 1500"/>
                  <a:gd name="T65" fmla="*/ 898 h 1399"/>
                  <a:gd name="T66" fmla="*/ 444 w 1500"/>
                  <a:gd name="T67" fmla="*/ 873 h 1399"/>
                  <a:gd name="T68" fmla="*/ 355 w 1500"/>
                  <a:gd name="T69" fmla="*/ 626 h 1399"/>
                  <a:gd name="T70" fmla="*/ 342 w 1500"/>
                  <a:gd name="T71" fmla="*/ 592 h 1399"/>
                  <a:gd name="T72" fmla="*/ 307 w 1500"/>
                  <a:gd name="T73" fmla="*/ 558 h 1399"/>
                  <a:gd name="T74" fmla="*/ 298 w 1500"/>
                  <a:gd name="T75" fmla="*/ 528 h 1399"/>
                  <a:gd name="T76" fmla="*/ 277 w 1500"/>
                  <a:gd name="T77" fmla="*/ 454 h 1399"/>
                  <a:gd name="T78" fmla="*/ 244 w 1500"/>
                  <a:gd name="T79" fmla="*/ 369 h 1399"/>
                  <a:gd name="T80" fmla="*/ 230 w 1500"/>
                  <a:gd name="T81" fmla="*/ 364 h 1399"/>
                  <a:gd name="T82" fmla="*/ 203 w 1500"/>
                  <a:gd name="T83" fmla="*/ 283 h 1399"/>
                  <a:gd name="T84" fmla="*/ 173 w 1500"/>
                  <a:gd name="T85" fmla="*/ 109 h 1399"/>
                  <a:gd name="T86" fmla="*/ 147 w 1500"/>
                  <a:gd name="T87" fmla="*/ 81 h 1399"/>
                  <a:gd name="T88" fmla="*/ 116 w 1500"/>
                  <a:gd name="T89" fmla="*/ 84 h 1399"/>
                  <a:gd name="T90" fmla="*/ 120 w 1500"/>
                  <a:gd name="T91" fmla="*/ 255 h 1399"/>
                  <a:gd name="T92" fmla="*/ 160 w 1500"/>
                  <a:gd name="T93" fmla="*/ 341 h 1399"/>
                  <a:gd name="T94" fmla="*/ 187 w 1500"/>
                  <a:gd name="T95" fmla="*/ 458 h 1399"/>
                  <a:gd name="T96" fmla="*/ 188 w 1500"/>
                  <a:gd name="T97" fmla="*/ 492 h 1399"/>
                  <a:gd name="T98" fmla="*/ 193 w 1500"/>
                  <a:gd name="T99" fmla="*/ 520 h 1399"/>
                  <a:gd name="T100" fmla="*/ 209 w 1500"/>
                  <a:gd name="T101" fmla="*/ 577 h 1399"/>
                  <a:gd name="T102" fmla="*/ 222 w 1500"/>
                  <a:gd name="T103" fmla="*/ 645 h 1399"/>
                  <a:gd name="T104" fmla="*/ 240 w 1500"/>
                  <a:gd name="T105" fmla="*/ 696 h 1399"/>
                  <a:gd name="T106" fmla="*/ 162 w 1500"/>
                  <a:gd name="T107" fmla="*/ 674 h 1399"/>
                  <a:gd name="T108" fmla="*/ 112 w 1500"/>
                  <a:gd name="T109" fmla="*/ 605 h 1399"/>
                  <a:gd name="T110" fmla="*/ 79 w 1500"/>
                  <a:gd name="T111" fmla="*/ 448 h 1399"/>
                  <a:gd name="T112" fmla="*/ 34 w 1500"/>
                  <a:gd name="T113" fmla="*/ 413 h 1399"/>
                  <a:gd name="T114" fmla="*/ 22 w 1500"/>
                  <a:gd name="T115" fmla="*/ 365 h 1399"/>
                  <a:gd name="T116" fmla="*/ 71 w 1500"/>
                  <a:gd name="T117" fmla="*/ 369 h 1399"/>
                  <a:gd name="T118" fmla="*/ 71 w 1500"/>
                  <a:gd name="T119" fmla="*/ 342 h 1399"/>
                  <a:gd name="T120" fmla="*/ 18 w 1500"/>
                  <a:gd name="T121" fmla="*/ 210 h 1399"/>
                  <a:gd name="T122" fmla="*/ 2 w 1500"/>
                  <a:gd name="T123" fmla="*/ 147 h 1399"/>
                  <a:gd name="T124" fmla="*/ 9 w 1500"/>
                  <a:gd name="T125" fmla="*/ 63 h 139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00"/>
                  <a:gd name="T190" fmla="*/ 0 h 1399"/>
                  <a:gd name="T191" fmla="*/ 1500 w 1500"/>
                  <a:gd name="T192" fmla="*/ 1399 h 1399"/>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00" h="1399">
                    <a:moveTo>
                      <a:pt x="12" y="0"/>
                    </a:moveTo>
                    <a:lnTo>
                      <a:pt x="59" y="2"/>
                    </a:lnTo>
                    <a:lnTo>
                      <a:pt x="102" y="2"/>
                    </a:lnTo>
                    <a:lnTo>
                      <a:pt x="143" y="2"/>
                    </a:lnTo>
                    <a:lnTo>
                      <a:pt x="140" y="6"/>
                    </a:lnTo>
                    <a:lnTo>
                      <a:pt x="139" y="8"/>
                    </a:lnTo>
                    <a:lnTo>
                      <a:pt x="139" y="11"/>
                    </a:lnTo>
                    <a:lnTo>
                      <a:pt x="139" y="12"/>
                    </a:lnTo>
                    <a:lnTo>
                      <a:pt x="140" y="14"/>
                    </a:lnTo>
                    <a:lnTo>
                      <a:pt x="142" y="15"/>
                    </a:lnTo>
                    <a:lnTo>
                      <a:pt x="146" y="18"/>
                    </a:lnTo>
                    <a:lnTo>
                      <a:pt x="185" y="36"/>
                    </a:lnTo>
                    <a:lnTo>
                      <a:pt x="287" y="85"/>
                    </a:lnTo>
                    <a:lnTo>
                      <a:pt x="302" y="92"/>
                    </a:lnTo>
                    <a:lnTo>
                      <a:pt x="317" y="98"/>
                    </a:lnTo>
                    <a:lnTo>
                      <a:pt x="332" y="100"/>
                    </a:lnTo>
                    <a:lnTo>
                      <a:pt x="439" y="100"/>
                    </a:lnTo>
                    <a:lnTo>
                      <a:pt x="443" y="100"/>
                    </a:lnTo>
                    <a:lnTo>
                      <a:pt x="446" y="101"/>
                    </a:lnTo>
                    <a:lnTo>
                      <a:pt x="449" y="101"/>
                    </a:lnTo>
                    <a:lnTo>
                      <a:pt x="452" y="100"/>
                    </a:lnTo>
                    <a:lnTo>
                      <a:pt x="454" y="98"/>
                    </a:lnTo>
                    <a:lnTo>
                      <a:pt x="457" y="94"/>
                    </a:lnTo>
                    <a:lnTo>
                      <a:pt x="460" y="86"/>
                    </a:lnTo>
                    <a:lnTo>
                      <a:pt x="464" y="79"/>
                    </a:lnTo>
                    <a:lnTo>
                      <a:pt x="468" y="72"/>
                    </a:lnTo>
                    <a:lnTo>
                      <a:pt x="476" y="71"/>
                    </a:lnTo>
                    <a:lnTo>
                      <a:pt x="525" y="71"/>
                    </a:lnTo>
                    <a:lnTo>
                      <a:pt x="533" y="69"/>
                    </a:lnTo>
                    <a:lnTo>
                      <a:pt x="545" y="68"/>
                    </a:lnTo>
                    <a:lnTo>
                      <a:pt x="555" y="68"/>
                    </a:lnTo>
                    <a:lnTo>
                      <a:pt x="562" y="71"/>
                    </a:lnTo>
                    <a:lnTo>
                      <a:pt x="563" y="72"/>
                    </a:lnTo>
                    <a:lnTo>
                      <a:pt x="564" y="73"/>
                    </a:lnTo>
                    <a:lnTo>
                      <a:pt x="567" y="77"/>
                    </a:lnTo>
                    <a:lnTo>
                      <a:pt x="568" y="80"/>
                    </a:lnTo>
                    <a:lnTo>
                      <a:pt x="568" y="81"/>
                    </a:lnTo>
                    <a:lnTo>
                      <a:pt x="582" y="94"/>
                    </a:lnTo>
                    <a:lnTo>
                      <a:pt x="594" y="109"/>
                    </a:lnTo>
                    <a:lnTo>
                      <a:pt x="596" y="113"/>
                    </a:lnTo>
                    <a:lnTo>
                      <a:pt x="599" y="118"/>
                    </a:lnTo>
                    <a:lnTo>
                      <a:pt x="602" y="122"/>
                    </a:lnTo>
                    <a:lnTo>
                      <a:pt x="608" y="130"/>
                    </a:lnTo>
                    <a:lnTo>
                      <a:pt x="615" y="137"/>
                    </a:lnTo>
                    <a:lnTo>
                      <a:pt x="623" y="144"/>
                    </a:lnTo>
                    <a:lnTo>
                      <a:pt x="628" y="151"/>
                    </a:lnTo>
                    <a:lnTo>
                      <a:pt x="631" y="166"/>
                    </a:lnTo>
                    <a:lnTo>
                      <a:pt x="629" y="181"/>
                    </a:lnTo>
                    <a:lnTo>
                      <a:pt x="629" y="197"/>
                    </a:lnTo>
                    <a:lnTo>
                      <a:pt x="632" y="211"/>
                    </a:lnTo>
                    <a:lnTo>
                      <a:pt x="637" y="218"/>
                    </a:lnTo>
                    <a:lnTo>
                      <a:pt x="645" y="227"/>
                    </a:lnTo>
                    <a:lnTo>
                      <a:pt x="656" y="236"/>
                    </a:lnTo>
                    <a:lnTo>
                      <a:pt x="668" y="244"/>
                    </a:lnTo>
                    <a:lnTo>
                      <a:pt x="678" y="250"/>
                    </a:lnTo>
                    <a:lnTo>
                      <a:pt x="688" y="250"/>
                    </a:lnTo>
                    <a:lnTo>
                      <a:pt x="694" y="244"/>
                    </a:lnTo>
                    <a:lnTo>
                      <a:pt x="701" y="235"/>
                    </a:lnTo>
                    <a:lnTo>
                      <a:pt x="706" y="226"/>
                    </a:lnTo>
                    <a:lnTo>
                      <a:pt x="712" y="218"/>
                    </a:lnTo>
                    <a:lnTo>
                      <a:pt x="717" y="214"/>
                    </a:lnTo>
                    <a:lnTo>
                      <a:pt x="723" y="214"/>
                    </a:lnTo>
                    <a:lnTo>
                      <a:pt x="730" y="212"/>
                    </a:lnTo>
                    <a:lnTo>
                      <a:pt x="737" y="210"/>
                    </a:lnTo>
                    <a:lnTo>
                      <a:pt x="742" y="206"/>
                    </a:lnTo>
                    <a:lnTo>
                      <a:pt x="747" y="203"/>
                    </a:lnTo>
                    <a:lnTo>
                      <a:pt x="751" y="203"/>
                    </a:lnTo>
                    <a:lnTo>
                      <a:pt x="759" y="206"/>
                    </a:lnTo>
                    <a:lnTo>
                      <a:pt x="792" y="223"/>
                    </a:lnTo>
                    <a:lnTo>
                      <a:pt x="807" y="234"/>
                    </a:lnTo>
                    <a:lnTo>
                      <a:pt x="819" y="248"/>
                    </a:lnTo>
                    <a:lnTo>
                      <a:pt x="828" y="265"/>
                    </a:lnTo>
                    <a:lnTo>
                      <a:pt x="835" y="285"/>
                    </a:lnTo>
                    <a:lnTo>
                      <a:pt x="839" y="305"/>
                    </a:lnTo>
                    <a:lnTo>
                      <a:pt x="843" y="326"/>
                    </a:lnTo>
                    <a:lnTo>
                      <a:pt x="845" y="348"/>
                    </a:lnTo>
                    <a:lnTo>
                      <a:pt x="848" y="366"/>
                    </a:lnTo>
                    <a:lnTo>
                      <a:pt x="852" y="383"/>
                    </a:lnTo>
                    <a:lnTo>
                      <a:pt x="860" y="406"/>
                    </a:lnTo>
                    <a:lnTo>
                      <a:pt x="868" y="429"/>
                    </a:lnTo>
                    <a:lnTo>
                      <a:pt x="872" y="452"/>
                    </a:lnTo>
                    <a:lnTo>
                      <a:pt x="873" y="462"/>
                    </a:lnTo>
                    <a:lnTo>
                      <a:pt x="875" y="470"/>
                    </a:lnTo>
                    <a:lnTo>
                      <a:pt x="879" y="479"/>
                    </a:lnTo>
                    <a:lnTo>
                      <a:pt x="885" y="484"/>
                    </a:lnTo>
                    <a:lnTo>
                      <a:pt x="905" y="494"/>
                    </a:lnTo>
                    <a:lnTo>
                      <a:pt x="926" y="500"/>
                    </a:lnTo>
                    <a:lnTo>
                      <a:pt x="949" y="504"/>
                    </a:lnTo>
                    <a:lnTo>
                      <a:pt x="970" y="509"/>
                    </a:lnTo>
                    <a:lnTo>
                      <a:pt x="966" y="532"/>
                    </a:lnTo>
                    <a:lnTo>
                      <a:pt x="958" y="553"/>
                    </a:lnTo>
                    <a:lnTo>
                      <a:pt x="949" y="573"/>
                    </a:lnTo>
                    <a:lnTo>
                      <a:pt x="940" y="593"/>
                    </a:lnTo>
                    <a:lnTo>
                      <a:pt x="930" y="613"/>
                    </a:lnTo>
                    <a:lnTo>
                      <a:pt x="924" y="635"/>
                    </a:lnTo>
                    <a:lnTo>
                      <a:pt x="920" y="675"/>
                    </a:lnTo>
                    <a:lnTo>
                      <a:pt x="916" y="714"/>
                    </a:lnTo>
                    <a:lnTo>
                      <a:pt x="913" y="732"/>
                    </a:lnTo>
                    <a:lnTo>
                      <a:pt x="909" y="749"/>
                    </a:lnTo>
                    <a:lnTo>
                      <a:pt x="904" y="761"/>
                    </a:lnTo>
                    <a:lnTo>
                      <a:pt x="897" y="773"/>
                    </a:lnTo>
                    <a:lnTo>
                      <a:pt x="892" y="786"/>
                    </a:lnTo>
                    <a:lnTo>
                      <a:pt x="892" y="802"/>
                    </a:lnTo>
                    <a:lnTo>
                      <a:pt x="894" y="817"/>
                    </a:lnTo>
                    <a:lnTo>
                      <a:pt x="900" y="830"/>
                    </a:lnTo>
                    <a:lnTo>
                      <a:pt x="905" y="845"/>
                    </a:lnTo>
                    <a:lnTo>
                      <a:pt x="906" y="861"/>
                    </a:lnTo>
                    <a:lnTo>
                      <a:pt x="904" y="875"/>
                    </a:lnTo>
                    <a:lnTo>
                      <a:pt x="901" y="890"/>
                    </a:lnTo>
                    <a:lnTo>
                      <a:pt x="901" y="907"/>
                    </a:lnTo>
                    <a:lnTo>
                      <a:pt x="909" y="932"/>
                    </a:lnTo>
                    <a:lnTo>
                      <a:pt x="921" y="958"/>
                    </a:lnTo>
                    <a:lnTo>
                      <a:pt x="932" y="983"/>
                    </a:lnTo>
                    <a:lnTo>
                      <a:pt x="938" y="1000"/>
                    </a:lnTo>
                    <a:lnTo>
                      <a:pt x="941" y="1017"/>
                    </a:lnTo>
                    <a:lnTo>
                      <a:pt x="941" y="1021"/>
                    </a:lnTo>
                    <a:lnTo>
                      <a:pt x="941" y="1025"/>
                    </a:lnTo>
                    <a:lnTo>
                      <a:pt x="941" y="1028"/>
                    </a:lnTo>
                    <a:lnTo>
                      <a:pt x="942" y="1030"/>
                    </a:lnTo>
                    <a:lnTo>
                      <a:pt x="945" y="1033"/>
                    </a:lnTo>
                    <a:lnTo>
                      <a:pt x="953" y="1040"/>
                    </a:lnTo>
                    <a:lnTo>
                      <a:pt x="955" y="1045"/>
                    </a:lnTo>
                    <a:lnTo>
                      <a:pt x="957" y="1052"/>
                    </a:lnTo>
                    <a:lnTo>
                      <a:pt x="957" y="1058"/>
                    </a:lnTo>
                    <a:lnTo>
                      <a:pt x="959" y="1068"/>
                    </a:lnTo>
                    <a:lnTo>
                      <a:pt x="963" y="1073"/>
                    </a:lnTo>
                    <a:lnTo>
                      <a:pt x="969" y="1076"/>
                    </a:lnTo>
                    <a:lnTo>
                      <a:pt x="977" y="1076"/>
                    </a:lnTo>
                    <a:lnTo>
                      <a:pt x="983" y="1076"/>
                    </a:lnTo>
                    <a:lnTo>
                      <a:pt x="997" y="1079"/>
                    </a:lnTo>
                    <a:lnTo>
                      <a:pt x="1008" y="1087"/>
                    </a:lnTo>
                    <a:lnTo>
                      <a:pt x="1019" y="1093"/>
                    </a:lnTo>
                    <a:lnTo>
                      <a:pt x="1028" y="1098"/>
                    </a:lnTo>
                    <a:lnTo>
                      <a:pt x="1038" y="1101"/>
                    </a:lnTo>
                    <a:lnTo>
                      <a:pt x="1047" y="1099"/>
                    </a:lnTo>
                    <a:lnTo>
                      <a:pt x="1059" y="1091"/>
                    </a:lnTo>
                    <a:lnTo>
                      <a:pt x="1076" y="1081"/>
                    </a:lnTo>
                    <a:lnTo>
                      <a:pt x="1095" y="1077"/>
                    </a:lnTo>
                    <a:lnTo>
                      <a:pt x="1111" y="1074"/>
                    </a:lnTo>
                    <a:lnTo>
                      <a:pt x="1125" y="1069"/>
                    </a:lnTo>
                    <a:lnTo>
                      <a:pt x="1141" y="1064"/>
                    </a:lnTo>
                    <a:lnTo>
                      <a:pt x="1156" y="1058"/>
                    </a:lnTo>
                    <a:lnTo>
                      <a:pt x="1170" y="1056"/>
                    </a:lnTo>
                    <a:lnTo>
                      <a:pt x="1181" y="1053"/>
                    </a:lnTo>
                    <a:lnTo>
                      <a:pt x="1191" y="1046"/>
                    </a:lnTo>
                    <a:lnTo>
                      <a:pt x="1201" y="1042"/>
                    </a:lnTo>
                    <a:lnTo>
                      <a:pt x="1205" y="1042"/>
                    </a:lnTo>
                    <a:lnTo>
                      <a:pt x="1207" y="1042"/>
                    </a:lnTo>
                    <a:lnTo>
                      <a:pt x="1207" y="1044"/>
                    </a:lnTo>
                    <a:lnTo>
                      <a:pt x="1207" y="1046"/>
                    </a:lnTo>
                    <a:lnTo>
                      <a:pt x="1205" y="1048"/>
                    </a:lnTo>
                    <a:lnTo>
                      <a:pt x="1203" y="1050"/>
                    </a:lnTo>
                    <a:lnTo>
                      <a:pt x="1201" y="1052"/>
                    </a:lnTo>
                    <a:lnTo>
                      <a:pt x="1198" y="1054"/>
                    </a:lnTo>
                    <a:lnTo>
                      <a:pt x="1195" y="1057"/>
                    </a:lnTo>
                    <a:lnTo>
                      <a:pt x="1194" y="1058"/>
                    </a:lnTo>
                    <a:lnTo>
                      <a:pt x="1193" y="1061"/>
                    </a:lnTo>
                    <a:lnTo>
                      <a:pt x="1191" y="1062"/>
                    </a:lnTo>
                    <a:lnTo>
                      <a:pt x="1191" y="1064"/>
                    </a:lnTo>
                    <a:lnTo>
                      <a:pt x="1193" y="1064"/>
                    </a:lnTo>
                    <a:lnTo>
                      <a:pt x="1194" y="1064"/>
                    </a:lnTo>
                    <a:lnTo>
                      <a:pt x="1198" y="1062"/>
                    </a:lnTo>
                    <a:lnTo>
                      <a:pt x="1205" y="1060"/>
                    </a:lnTo>
                    <a:lnTo>
                      <a:pt x="1213" y="1056"/>
                    </a:lnTo>
                    <a:lnTo>
                      <a:pt x="1221" y="1050"/>
                    </a:lnTo>
                    <a:lnTo>
                      <a:pt x="1223" y="1045"/>
                    </a:lnTo>
                    <a:lnTo>
                      <a:pt x="1221" y="1038"/>
                    </a:lnTo>
                    <a:lnTo>
                      <a:pt x="1221" y="1034"/>
                    </a:lnTo>
                    <a:lnTo>
                      <a:pt x="1226" y="1029"/>
                    </a:lnTo>
                    <a:lnTo>
                      <a:pt x="1234" y="1024"/>
                    </a:lnTo>
                    <a:lnTo>
                      <a:pt x="1242" y="1017"/>
                    </a:lnTo>
                    <a:lnTo>
                      <a:pt x="1246" y="1012"/>
                    </a:lnTo>
                    <a:lnTo>
                      <a:pt x="1247" y="1001"/>
                    </a:lnTo>
                    <a:lnTo>
                      <a:pt x="1248" y="989"/>
                    </a:lnTo>
                    <a:lnTo>
                      <a:pt x="1251" y="979"/>
                    </a:lnTo>
                    <a:lnTo>
                      <a:pt x="1258" y="969"/>
                    </a:lnTo>
                    <a:lnTo>
                      <a:pt x="1260" y="968"/>
                    </a:lnTo>
                    <a:lnTo>
                      <a:pt x="1263" y="967"/>
                    </a:lnTo>
                    <a:lnTo>
                      <a:pt x="1266" y="965"/>
                    </a:lnTo>
                    <a:lnTo>
                      <a:pt x="1268" y="964"/>
                    </a:lnTo>
                    <a:lnTo>
                      <a:pt x="1270" y="961"/>
                    </a:lnTo>
                    <a:lnTo>
                      <a:pt x="1271" y="959"/>
                    </a:lnTo>
                    <a:lnTo>
                      <a:pt x="1274" y="946"/>
                    </a:lnTo>
                    <a:lnTo>
                      <a:pt x="1274" y="931"/>
                    </a:lnTo>
                    <a:lnTo>
                      <a:pt x="1272" y="920"/>
                    </a:lnTo>
                    <a:lnTo>
                      <a:pt x="1272" y="907"/>
                    </a:lnTo>
                    <a:lnTo>
                      <a:pt x="1272" y="895"/>
                    </a:lnTo>
                    <a:lnTo>
                      <a:pt x="1275" y="885"/>
                    </a:lnTo>
                    <a:lnTo>
                      <a:pt x="1280" y="874"/>
                    </a:lnTo>
                    <a:lnTo>
                      <a:pt x="1291" y="865"/>
                    </a:lnTo>
                    <a:lnTo>
                      <a:pt x="1305" y="858"/>
                    </a:lnTo>
                    <a:lnTo>
                      <a:pt x="1319" y="853"/>
                    </a:lnTo>
                    <a:lnTo>
                      <a:pt x="1339" y="849"/>
                    </a:lnTo>
                    <a:lnTo>
                      <a:pt x="1358" y="846"/>
                    </a:lnTo>
                    <a:lnTo>
                      <a:pt x="1368" y="847"/>
                    </a:lnTo>
                    <a:lnTo>
                      <a:pt x="1377" y="847"/>
                    </a:lnTo>
                    <a:lnTo>
                      <a:pt x="1388" y="846"/>
                    </a:lnTo>
                    <a:lnTo>
                      <a:pt x="1407" y="842"/>
                    </a:lnTo>
                    <a:lnTo>
                      <a:pt x="1427" y="842"/>
                    </a:lnTo>
                    <a:lnTo>
                      <a:pt x="1450" y="842"/>
                    </a:lnTo>
                    <a:lnTo>
                      <a:pt x="1455" y="841"/>
                    </a:lnTo>
                    <a:lnTo>
                      <a:pt x="1462" y="838"/>
                    </a:lnTo>
                    <a:lnTo>
                      <a:pt x="1468" y="838"/>
                    </a:lnTo>
                    <a:lnTo>
                      <a:pt x="1474" y="841"/>
                    </a:lnTo>
                    <a:lnTo>
                      <a:pt x="1476" y="845"/>
                    </a:lnTo>
                    <a:lnTo>
                      <a:pt x="1479" y="849"/>
                    </a:lnTo>
                    <a:lnTo>
                      <a:pt x="1482" y="853"/>
                    </a:lnTo>
                    <a:lnTo>
                      <a:pt x="1484" y="857"/>
                    </a:lnTo>
                    <a:lnTo>
                      <a:pt x="1487" y="859"/>
                    </a:lnTo>
                    <a:lnTo>
                      <a:pt x="1490" y="861"/>
                    </a:lnTo>
                    <a:lnTo>
                      <a:pt x="1491" y="861"/>
                    </a:lnTo>
                    <a:lnTo>
                      <a:pt x="1492" y="861"/>
                    </a:lnTo>
                    <a:lnTo>
                      <a:pt x="1495" y="863"/>
                    </a:lnTo>
                    <a:lnTo>
                      <a:pt x="1500" y="877"/>
                    </a:lnTo>
                    <a:lnTo>
                      <a:pt x="1499" y="889"/>
                    </a:lnTo>
                    <a:lnTo>
                      <a:pt x="1494" y="901"/>
                    </a:lnTo>
                    <a:lnTo>
                      <a:pt x="1484" y="911"/>
                    </a:lnTo>
                    <a:lnTo>
                      <a:pt x="1476" y="923"/>
                    </a:lnTo>
                    <a:lnTo>
                      <a:pt x="1471" y="935"/>
                    </a:lnTo>
                    <a:lnTo>
                      <a:pt x="1468" y="947"/>
                    </a:lnTo>
                    <a:lnTo>
                      <a:pt x="1463" y="960"/>
                    </a:lnTo>
                    <a:lnTo>
                      <a:pt x="1459" y="965"/>
                    </a:lnTo>
                    <a:lnTo>
                      <a:pt x="1454" y="967"/>
                    </a:lnTo>
                    <a:lnTo>
                      <a:pt x="1447" y="967"/>
                    </a:lnTo>
                    <a:lnTo>
                      <a:pt x="1442" y="968"/>
                    </a:lnTo>
                    <a:lnTo>
                      <a:pt x="1439" y="969"/>
                    </a:lnTo>
                    <a:lnTo>
                      <a:pt x="1441" y="972"/>
                    </a:lnTo>
                    <a:lnTo>
                      <a:pt x="1442" y="973"/>
                    </a:lnTo>
                    <a:lnTo>
                      <a:pt x="1443" y="973"/>
                    </a:lnTo>
                    <a:lnTo>
                      <a:pt x="1446" y="975"/>
                    </a:lnTo>
                    <a:lnTo>
                      <a:pt x="1449" y="975"/>
                    </a:lnTo>
                    <a:lnTo>
                      <a:pt x="1454" y="975"/>
                    </a:lnTo>
                    <a:lnTo>
                      <a:pt x="1455" y="977"/>
                    </a:lnTo>
                    <a:lnTo>
                      <a:pt x="1455" y="981"/>
                    </a:lnTo>
                    <a:lnTo>
                      <a:pt x="1452" y="987"/>
                    </a:lnTo>
                    <a:lnTo>
                      <a:pt x="1450" y="992"/>
                    </a:lnTo>
                    <a:lnTo>
                      <a:pt x="1446" y="997"/>
                    </a:lnTo>
                    <a:lnTo>
                      <a:pt x="1445" y="1000"/>
                    </a:lnTo>
                    <a:lnTo>
                      <a:pt x="1434" y="1016"/>
                    </a:lnTo>
                    <a:lnTo>
                      <a:pt x="1426" y="1036"/>
                    </a:lnTo>
                    <a:lnTo>
                      <a:pt x="1421" y="1054"/>
                    </a:lnTo>
                    <a:lnTo>
                      <a:pt x="1414" y="1073"/>
                    </a:lnTo>
                    <a:lnTo>
                      <a:pt x="1406" y="1090"/>
                    </a:lnTo>
                    <a:lnTo>
                      <a:pt x="1406" y="1097"/>
                    </a:lnTo>
                    <a:lnTo>
                      <a:pt x="1406" y="1106"/>
                    </a:lnTo>
                    <a:lnTo>
                      <a:pt x="1406" y="1114"/>
                    </a:lnTo>
                    <a:lnTo>
                      <a:pt x="1405" y="1123"/>
                    </a:lnTo>
                    <a:lnTo>
                      <a:pt x="1402" y="1130"/>
                    </a:lnTo>
                    <a:lnTo>
                      <a:pt x="1396" y="1133"/>
                    </a:lnTo>
                    <a:lnTo>
                      <a:pt x="1397" y="1118"/>
                    </a:lnTo>
                    <a:lnTo>
                      <a:pt x="1394" y="1103"/>
                    </a:lnTo>
                    <a:lnTo>
                      <a:pt x="1392" y="1089"/>
                    </a:lnTo>
                    <a:lnTo>
                      <a:pt x="1392" y="1074"/>
                    </a:lnTo>
                    <a:lnTo>
                      <a:pt x="1388" y="1081"/>
                    </a:lnTo>
                    <a:lnTo>
                      <a:pt x="1381" y="1087"/>
                    </a:lnTo>
                    <a:lnTo>
                      <a:pt x="1376" y="1095"/>
                    </a:lnTo>
                    <a:lnTo>
                      <a:pt x="1374" y="1101"/>
                    </a:lnTo>
                    <a:lnTo>
                      <a:pt x="1362" y="1119"/>
                    </a:lnTo>
                    <a:lnTo>
                      <a:pt x="1346" y="1134"/>
                    </a:lnTo>
                    <a:lnTo>
                      <a:pt x="1342" y="1138"/>
                    </a:lnTo>
                    <a:lnTo>
                      <a:pt x="1340" y="1139"/>
                    </a:lnTo>
                    <a:lnTo>
                      <a:pt x="1337" y="1139"/>
                    </a:lnTo>
                    <a:lnTo>
                      <a:pt x="1335" y="1138"/>
                    </a:lnTo>
                    <a:lnTo>
                      <a:pt x="1332" y="1136"/>
                    </a:lnTo>
                    <a:lnTo>
                      <a:pt x="1329" y="1134"/>
                    </a:lnTo>
                    <a:lnTo>
                      <a:pt x="1327" y="1131"/>
                    </a:lnTo>
                    <a:lnTo>
                      <a:pt x="1324" y="1130"/>
                    </a:lnTo>
                    <a:lnTo>
                      <a:pt x="1321" y="1130"/>
                    </a:lnTo>
                    <a:lnTo>
                      <a:pt x="1319" y="1131"/>
                    </a:lnTo>
                    <a:lnTo>
                      <a:pt x="1316" y="1135"/>
                    </a:lnTo>
                    <a:lnTo>
                      <a:pt x="1313" y="1138"/>
                    </a:lnTo>
                    <a:lnTo>
                      <a:pt x="1311" y="1140"/>
                    </a:lnTo>
                    <a:lnTo>
                      <a:pt x="1308" y="1143"/>
                    </a:lnTo>
                    <a:lnTo>
                      <a:pt x="1307" y="1143"/>
                    </a:lnTo>
                    <a:lnTo>
                      <a:pt x="1248" y="1143"/>
                    </a:lnTo>
                    <a:lnTo>
                      <a:pt x="1242" y="1143"/>
                    </a:lnTo>
                    <a:lnTo>
                      <a:pt x="1231" y="1142"/>
                    </a:lnTo>
                    <a:lnTo>
                      <a:pt x="1222" y="1143"/>
                    </a:lnTo>
                    <a:lnTo>
                      <a:pt x="1214" y="1144"/>
                    </a:lnTo>
                    <a:lnTo>
                      <a:pt x="1210" y="1150"/>
                    </a:lnTo>
                    <a:lnTo>
                      <a:pt x="1210" y="1159"/>
                    </a:lnTo>
                    <a:lnTo>
                      <a:pt x="1214" y="1168"/>
                    </a:lnTo>
                    <a:lnTo>
                      <a:pt x="1218" y="1176"/>
                    </a:lnTo>
                    <a:lnTo>
                      <a:pt x="1221" y="1184"/>
                    </a:lnTo>
                    <a:lnTo>
                      <a:pt x="1222" y="1191"/>
                    </a:lnTo>
                    <a:lnTo>
                      <a:pt x="1218" y="1197"/>
                    </a:lnTo>
                    <a:lnTo>
                      <a:pt x="1207" y="1203"/>
                    </a:lnTo>
                    <a:lnTo>
                      <a:pt x="1205" y="1204"/>
                    </a:lnTo>
                    <a:lnTo>
                      <a:pt x="1201" y="1205"/>
                    </a:lnTo>
                    <a:lnTo>
                      <a:pt x="1198" y="1208"/>
                    </a:lnTo>
                    <a:lnTo>
                      <a:pt x="1194" y="1211"/>
                    </a:lnTo>
                    <a:lnTo>
                      <a:pt x="1193" y="1213"/>
                    </a:lnTo>
                    <a:lnTo>
                      <a:pt x="1193" y="1217"/>
                    </a:lnTo>
                    <a:lnTo>
                      <a:pt x="1193" y="1221"/>
                    </a:lnTo>
                    <a:lnTo>
                      <a:pt x="1197" y="1225"/>
                    </a:lnTo>
                    <a:lnTo>
                      <a:pt x="1202" y="1229"/>
                    </a:lnTo>
                    <a:lnTo>
                      <a:pt x="1209" y="1231"/>
                    </a:lnTo>
                    <a:lnTo>
                      <a:pt x="1214" y="1233"/>
                    </a:lnTo>
                    <a:lnTo>
                      <a:pt x="1219" y="1239"/>
                    </a:lnTo>
                    <a:lnTo>
                      <a:pt x="1221" y="1245"/>
                    </a:lnTo>
                    <a:lnTo>
                      <a:pt x="1221" y="1253"/>
                    </a:lnTo>
                    <a:lnTo>
                      <a:pt x="1222" y="1260"/>
                    </a:lnTo>
                    <a:lnTo>
                      <a:pt x="1226" y="1265"/>
                    </a:lnTo>
                    <a:lnTo>
                      <a:pt x="1230" y="1270"/>
                    </a:lnTo>
                    <a:lnTo>
                      <a:pt x="1231" y="1276"/>
                    </a:lnTo>
                    <a:lnTo>
                      <a:pt x="1231" y="1284"/>
                    </a:lnTo>
                    <a:lnTo>
                      <a:pt x="1215" y="1282"/>
                    </a:lnTo>
                    <a:lnTo>
                      <a:pt x="1199" y="1280"/>
                    </a:lnTo>
                    <a:lnTo>
                      <a:pt x="1183" y="1278"/>
                    </a:lnTo>
                    <a:lnTo>
                      <a:pt x="1168" y="1281"/>
                    </a:lnTo>
                    <a:lnTo>
                      <a:pt x="1153" y="1286"/>
                    </a:lnTo>
                    <a:lnTo>
                      <a:pt x="1138" y="1300"/>
                    </a:lnTo>
                    <a:lnTo>
                      <a:pt x="1128" y="1317"/>
                    </a:lnTo>
                    <a:lnTo>
                      <a:pt x="1120" y="1338"/>
                    </a:lnTo>
                    <a:lnTo>
                      <a:pt x="1115" y="1359"/>
                    </a:lnTo>
                    <a:lnTo>
                      <a:pt x="1111" y="1380"/>
                    </a:lnTo>
                    <a:lnTo>
                      <a:pt x="1108" y="1399"/>
                    </a:lnTo>
                    <a:lnTo>
                      <a:pt x="1092" y="1374"/>
                    </a:lnTo>
                    <a:lnTo>
                      <a:pt x="1075" y="1350"/>
                    </a:lnTo>
                    <a:lnTo>
                      <a:pt x="1055" y="1326"/>
                    </a:lnTo>
                    <a:lnTo>
                      <a:pt x="1042" y="1314"/>
                    </a:lnTo>
                    <a:lnTo>
                      <a:pt x="1028" y="1305"/>
                    </a:lnTo>
                    <a:lnTo>
                      <a:pt x="1012" y="1297"/>
                    </a:lnTo>
                    <a:lnTo>
                      <a:pt x="1004" y="1296"/>
                    </a:lnTo>
                    <a:lnTo>
                      <a:pt x="997" y="1293"/>
                    </a:lnTo>
                    <a:lnTo>
                      <a:pt x="989" y="1289"/>
                    </a:lnTo>
                    <a:lnTo>
                      <a:pt x="991" y="1289"/>
                    </a:lnTo>
                    <a:lnTo>
                      <a:pt x="995" y="1288"/>
                    </a:lnTo>
                    <a:lnTo>
                      <a:pt x="998" y="1285"/>
                    </a:lnTo>
                    <a:lnTo>
                      <a:pt x="1002" y="1282"/>
                    </a:lnTo>
                    <a:lnTo>
                      <a:pt x="1003" y="1280"/>
                    </a:lnTo>
                    <a:lnTo>
                      <a:pt x="1004" y="1277"/>
                    </a:lnTo>
                    <a:lnTo>
                      <a:pt x="1003" y="1273"/>
                    </a:lnTo>
                    <a:lnTo>
                      <a:pt x="998" y="1272"/>
                    </a:lnTo>
                    <a:lnTo>
                      <a:pt x="991" y="1273"/>
                    </a:lnTo>
                    <a:lnTo>
                      <a:pt x="983" y="1274"/>
                    </a:lnTo>
                    <a:lnTo>
                      <a:pt x="977" y="1274"/>
                    </a:lnTo>
                    <a:lnTo>
                      <a:pt x="975" y="1274"/>
                    </a:lnTo>
                    <a:lnTo>
                      <a:pt x="971" y="1276"/>
                    </a:lnTo>
                    <a:lnTo>
                      <a:pt x="969" y="1277"/>
                    </a:lnTo>
                    <a:lnTo>
                      <a:pt x="966" y="1278"/>
                    </a:lnTo>
                    <a:lnTo>
                      <a:pt x="965" y="1281"/>
                    </a:lnTo>
                    <a:lnTo>
                      <a:pt x="965" y="1284"/>
                    </a:lnTo>
                    <a:lnTo>
                      <a:pt x="965" y="1285"/>
                    </a:lnTo>
                    <a:lnTo>
                      <a:pt x="966" y="1286"/>
                    </a:lnTo>
                    <a:lnTo>
                      <a:pt x="969" y="1288"/>
                    </a:lnTo>
                    <a:lnTo>
                      <a:pt x="971" y="1289"/>
                    </a:lnTo>
                    <a:lnTo>
                      <a:pt x="974" y="1289"/>
                    </a:lnTo>
                    <a:lnTo>
                      <a:pt x="977" y="1290"/>
                    </a:lnTo>
                    <a:lnTo>
                      <a:pt x="974" y="1292"/>
                    </a:lnTo>
                    <a:lnTo>
                      <a:pt x="966" y="1293"/>
                    </a:lnTo>
                    <a:lnTo>
                      <a:pt x="957" y="1294"/>
                    </a:lnTo>
                    <a:lnTo>
                      <a:pt x="953" y="1296"/>
                    </a:lnTo>
                    <a:lnTo>
                      <a:pt x="949" y="1297"/>
                    </a:lnTo>
                    <a:lnTo>
                      <a:pt x="946" y="1300"/>
                    </a:lnTo>
                    <a:lnTo>
                      <a:pt x="944" y="1302"/>
                    </a:lnTo>
                    <a:lnTo>
                      <a:pt x="941" y="1305"/>
                    </a:lnTo>
                    <a:lnTo>
                      <a:pt x="937" y="1306"/>
                    </a:lnTo>
                    <a:lnTo>
                      <a:pt x="928" y="1309"/>
                    </a:lnTo>
                    <a:lnTo>
                      <a:pt x="917" y="1310"/>
                    </a:lnTo>
                    <a:lnTo>
                      <a:pt x="908" y="1311"/>
                    </a:lnTo>
                    <a:lnTo>
                      <a:pt x="902" y="1314"/>
                    </a:lnTo>
                    <a:lnTo>
                      <a:pt x="897" y="1317"/>
                    </a:lnTo>
                    <a:lnTo>
                      <a:pt x="893" y="1321"/>
                    </a:lnTo>
                    <a:lnTo>
                      <a:pt x="888" y="1322"/>
                    </a:lnTo>
                    <a:lnTo>
                      <a:pt x="883" y="1323"/>
                    </a:lnTo>
                    <a:lnTo>
                      <a:pt x="877" y="1323"/>
                    </a:lnTo>
                    <a:lnTo>
                      <a:pt x="872" y="1321"/>
                    </a:lnTo>
                    <a:lnTo>
                      <a:pt x="868" y="1318"/>
                    </a:lnTo>
                    <a:lnTo>
                      <a:pt x="859" y="1313"/>
                    </a:lnTo>
                    <a:lnTo>
                      <a:pt x="851" y="1305"/>
                    </a:lnTo>
                    <a:lnTo>
                      <a:pt x="847" y="1308"/>
                    </a:lnTo>
                    <a:lnTo>
                      <a:pt x="843" y="1309"/>
                    </a:lnTo>
                    <a:lnTo>
                      <a:pt x="837" y="1310"/>
                    </a:lnTo>
                    <a:lnTo>
                      <a:pt x="826" y="1309"/>
                    </a:lnTo>
                    <a:lnTo>
                      <a:pt x="815" y="1305"/>
                    </a:lnTo>
                    <a:lnTo>
                      <a:pt x="807" y="1298"/>
                    </a:lnTo>
                    <a:lnTo>
                      <a:pt x="799" y="1292"/>
                    </a:lnTo>
                    <a:lnTo>
                      <a:pt x="790" y="1285"/>
                    </a:lnTo>
                    <a:lnTo>
                      <a:pt x="780" y="1281"/>
                    </a:lnTo>
                    <a:lnTo>
                      <a:pt x="770" y="1274"/>
                    </a:lnTo>
                    <a:lnTo>
                      <a:pt x="761" y="1266"/>
                    </a:lnTo>
                    <a:lnTo>
                      <a:pt x="753" y="1257"/>
                    </a:lnTo>
                    <a:lnTo>
                      <a:pt x="743" y="1251"/>
                    </a:lnTo>
                    <a:lnTo>
                      <a:pt x="731" y="1247"/>
                    </a:lnTo>
                    <a:lnTo>
                      <a:pt x="718" y="1243"/>
                    </a:lnTo>
                    <a:lnTo>
                      <a:pt x="709" y="1236"/>
                    </a:lnTo>
                    <a:lnTo>
                      <a:pt x="700" y="1227"/>
                    </a:lnTo>
                    <a:lnTo>
                      <a:pt x="690" y="1217"/>
                    </a:lnTo>
                    <a:lnTo>
                      <a:pt x="680" y="1211"/>
                    </a:lnTo>
                    <a:lnTo>
                      <a:pt x="661" y="1204"/>
                    </a:lnTo>
                    <a:lnTo>
                      <a:pt x="643" y="1197"/>
                    </a:lnTo>
                    <a:lnTo>
                      <a:pt x="625" y="1188"/>
                    </a:lnTo>
                    <a:lnTo>
                      <a:pt x="612" y="1175"/>
                    </a:lnTo>
                    <a:lnTo>
                      <a:pt x="603" y="1160"/>
                    </a:lnTo>
                    <a:lnTo>
                      <a:pt x="602" y="1158"/>
                    </a:lnTo>
                    <a:lnTo>
                      <a:pt x="600" y="1154"/>
                    </a:lnTo>
                    <a:lnTo>
                      <a:pt x="599" y="1150"/>
                    </a:lnTo>
                    <a:lnTo>
                      <a:pt x="598" y="1146"/>
                    </a:lnTo>
                    <a:lnTo>
                      <a:pt x="595" y="1143"/>
                    </a:lnTo>
                    <a:lnTo>
                      <a:pt x="592" y="1143"/>
                    </a:lnTo>
                    <a:lnTo>
                      <a:pt x="590" y="1142"/>
                    </a:lnTo>
                    <a:lnTo>
                      <a:pt x="587" y="1142"/>
                    </a:lnTo>
                    <a:lnTo>
                      <a:pt x="584" y="1142"/>
                    </a:lnTo>
                    <a:lnTo>
                      <a:pt x="567" y="1138"/>
                    </a:lnTo>
                    <a:lnTo>
                      <a:pt x="550" y="1133"/>
                    </a:lnTo>
                    <a:lnTo>
                      <a:pt x="542" y="1130"/>
                    </a:lnTo>
                    <a:lnTo>
                      <a:pt x="531" y="1126"/>
                    </a:lnTo>
                    <a:lnTo>
                      <a:pt x="521" y="1121"/>
                    </a:lnTo>
                    <a:lnTo>
                      <a:pt x="511" y="1114"/>
                    </a:lnTo>
                    <a:lnTo>
                      <a:pt x="507" y="1106"/>
                    </a:lnTo>
                    <a:lnTo>
                      <a:pt x="506" y="1103"/>
                    </a:lnTo>
                    <a:lnTo>
                      <a:pt x="506" y="1101"/>
                    </a:lnTo>
                    <a:lnTo>
                      <a:pt x="505" y="1098"/>
                    </a:lnTo>
                    <a:lnTo>
                      <a:pt x="502" y="1097"/>
                    </a:lnTo>
                    <a:lnTo>
                      <a:pt x="499" y="1095"/>
                    </a:lnTo>
                    <a:lnTo>
                      <a:pt x="492" y="1091"/>
                    </a:lnTo>
                    <a:lnTo>
                      <a:pt x="482" y="1086"/>
                    </a:lnTo>
                    <a:lnTo>
                      <a:pt x="472" y="1079"/>
                    </a:lnTo>
                    <a:lnTo>
                      <a:pt x="464" y="1070"/>
                    </a:lnTo>
                    <a:lnTo>
                      <a:pt x="457" y="1062"/>
                    </a:lnTo>
                    <a:lnTo>
                      <a:pt x="456" y="1056"/>
                    </a:lnTo>
                    <a:lnTo>
                      <a:pt x="456" y="1052"/>
                    </a:lnTo>
                    <a:lnTo>
                      <a:pt x="456" y="1049"/>
                    </a:lnTo>
                    <a:lnTo>
                      <a:pt x="454" y="1046"/>
                    </a:lnTo>
                    <a:lnTo>
                      <a:pt x="452" y="1045"/>
                    </a:lnTo>
                    <a:lnTo>
                      <a:pt x="449" y="1042"/>
                    </a:lnTo>
                    <a:lnTo>
                      <a:pt x="446" y="1041"/>
                    </a:lnTo>
                    <a:lnTo>
                      <a:pt x="444" y="1040"/>
                    </a:lnTo>
                    <a:lnTo>
                      <a:pt x="441" y="1038"/>
                    </a:lnTo>
                    <a:lnTo>
                      <a:pt x="433" y="1030"/>
                    </a:lnTo>
                    <a:lnTo>
                      <a:pt x="428" y="1021"/>
                    </a:lnTo>
                    <a:lnTo>
                      <a:pt x="423" y="1012"/>
                    </a:lnTo>
                    <a:lnTo>
                      <a:pt x="419" y="1004"/>
                    </a:lnTo>
                    <a:lnTo>
                      <a:pt x="413" y="995"/>
                    </a:lnTo>
                    <a:lnTo>
                      <a:pt x="408" y="987"/>
                    </a:lnTo>
                    <a:lnTo>
                      <a:pt x="408" y="977"/>
                    </a:lnTo>
                    <a:lnTo>
                      <a:pt x="412" y="971"/>
                    </a:lnTo>
                    <a:lnTo>
                      <a:pt x="416" y="967"/>
                    </a:lnTo>
                    <a:lnTo>
                      <a:pt x="419" y="964"/>
                    </a:lnTo>
                    <a:lnTo>
                      <a:pt x="420" y="963"/>
                    </a:lnTo>
                    <a:lnTo>
                      <a:pt x="421" y="961"/>
                    </a:lnTo>
                    <a:lnTo>
                      <a:pt x="420" y="960"/>
                    </a:lnTo>
                    <a:lnTo>
                      <a:pt x="417" y="959"/>
                    </a:lnTo>
                    <a:lnTo>
                      <a:pt x="415" y="958"/>
                    </a:lnTo>
                    <a:lnTo>
                      <a:pt x="412" y="958"/>
                    </a:lnTo>
                    <a:lnTo>
                      <a:pt x="409" y="956"/>
                    </a:lnTo>
                    <a:lnTo>
                      <a:pt x="405" y="954"/>
                    </a:lnTo>
                    <a:lnTo>
                      <a:pt x="404" y="952"/>
                    </a:lnTo>
                    <a:lnTo>
                      <a:pt x="404" y="950"/>
                    </a:lnTo>
                    <a:lnTo>
                      <a:pt x="405" y="948"/>
                    </a:lnTo>
                    <a:lnTo>
                      <a:pt x="408" y="946"/>
                    </a:lnTo>
                    <a:lnTo>
                      <a:pt x="409" y="943"/>
                    </a:lnTo>
                    <a:lnTo>
                      <a:pt x="411" y="942"/>
                    </a:lnTo>
                    <a:lnTo>
                      <a:pt x="412" y="940"/>
                    </a:lnTo>
                    <a:lnTo>
                      <a:pt x="424" y="923"/>
                    </a:lnTo>
                    <a:lnTo>
                      <a:pt x="433" y="904"/>
                    </a:lnTo>
                    <a:lnTo>
                      <a:pt x="436" y="901"/>
                    </a:lnTo>
                    <a:lnTo>
                      <a:pt x="437" y="898"/>
                    </a:lnTo>
                    <a:lnTo>
                      <a:pt x="441" y="898"/>
                    </a:lnTo>
                    <a:lnTo>
                      <a:pt x="444" y="897"/>
                    </a:lnTo>
                    <a:lnTo>
                      <a:pt x="448" y="897"/>
                    </a:lnTo>
                    <a:lnTo>
                      <a:pt x="448" y="895"/>
                    </a:lnTo>
                    <a:lnTo>
                      <a:pt x="448" y="893"/>
                    </a:lnTo>
                    <a:lnTo>
                      <a:pt x="448" y="890"/>
                    </a:lnTo>
                    <a:lnTo>
                      <a:pt x="446" y="886"/>
                    </a:lnTo>
                    <a:lnTo>
                      <a:pt x="445" y="883"/>
                    </a:lnTo>
                    <a:lnTo>
                      <a:pt x="444" y="879"/>
                    </a:lnTo>
                    <a:lnTo>
                      <a:pt x="443" y="877"/>
                    </a:lnTo>
                    <a:lnTo>
                      <a:pt x="441" y="875"/>
                    </a:lnTo>
                    <a:lnTo>
                      <a:pt x="443" y="874"/>
                    </a:lnTo>
                    <a:lnTo>
                      <a:pt x="444" y="873"/>
                    </a:lnTo>
                    <a:lnTo>
                      <a:pt x="446" y="873"/>
                    </a:lnTo>
                    <a:lnTo>
                      <a:pt x="448" y="871"/>
                    </a:lnTo>
                    <a:lnTo>
                      <a:pt x="449" y="870"/>
                    </a:lnTo>
                    <a:lnTo>
                      <a:pt x="450" y="869"/>
                    </a:lnTo>
                    <a:lnTo>
                      <a:pt x="450" y="865"/>
                    </a:lnTo>
                    <a:lnTo>
                      <a:pt x="449" y="861"/>
                    </a:lnTo>
                    <a:lnTo>
                      <a:pt x="444" y="834"/>
                    </a:lnTo>
                    <a:lnTo>
                      <a:pt x="439" y="808"/>
                    </a:lnTo>
                    <a:lnTo>
                      <a:pt x="428" y="781"/>
                    </a:lnTo>
                    <a:lnTo>
                      <a:pt x="405" y="735"/>
                    </a:lnTo>
                    <a:lnTo>
                      <a:pt x="386" y="687"/>
                    </a:lnTo>
                    <a:lnTo>
                      <a:pt x="363" y="639"/>
                    </a:lnTo>
                    <a:lnTo>
                      <a:pt x="359" y="633"/>
                    </a:lnTo>
                    <a:lnTo>
                      <a:pt x="355" y="626"/>
                    </a:lnTo>
                    <a:lnTo>
                      <a:pt x="351" y="621"/>
                    </a:lnTo>
                    <a:lnTo>
                      <a:pt x="350" y="615"/>
                    </a:lnTo>
                    <a:lnTo>
                      <a:pt x="350" y="613"/>
                    </a:lnTo>
                    <a:lnTo>
                      <a:pt x="354" y="613"/>
                    </a:lnTo>
                    <a:lnTo>
                      <a:pt x="362" y="614"/>
                    </a:lnTo>
                    <a:lnTo>
                      <a:pt x="363" y="614"/>
                    </a:lnTo>
                    <a:lnTo>
                      <a:pt x="362" y="610"/>
                    </a:lnTo>
                    <a:lnTo>
                      <a:pt x="358" y="605"/>
                    </a:lnTo>
                    <a:lnTo>
                      <a:pt x="354" y="600"/>
                    </a:lnTo>
                    <a:lnTo>
                      <a:pt x="348" y="594"/>
                    </a:lnTo>
                    <a:lnTo>
                      <a:pt x="344" y="590"/>
                    </a:lnTo>
                    <a:lnTo>
                      <a:pt x="342" y="589"/>
                    </a:lnTo>
                    <a:lnTo>
                      <a:pt x="340" y="590"/>
                    </a:lnTo>
                    <a:lnTo>
                      <a:pt x="342" y="592"/>
                    </a:lnTo>
                    <a:lnTo>
                      <a:pt x="342" y="593"/>
                    </a:lnTo>
                    <a:lnTo>
                      <a:pt x="343" y="596"/>
                    </a:lnTo>
                    <a:lnTo>
                      <a:pt x="344" y="597"/>
                    </a:lnTo>
                    <a:lnTo>
                      <a:pt x="344" y="600"/>
                    </a:lnTo>
                    <a:lnTo>
                      <a:pt x="344" y="601"/>
                    </a:lnTo>
                    <a:lnTo>
                      <a:pt x="340" y="600"/>
                    </a:lnTo>
                    <a:lnTo>
                      <a:pt x="334" y="596"/>
                    </a:lnTo>
                    <a:lnTo>
                      <a:pt x="326" y="589"/>
                    </a:lnTo>
                    <a:lnTo>
                      <a:pt x="319" y="581"/>
                    </a:lnTo>
                    <a:lnTo>
                      <a:pt x="313" y="574"/>
                    </a:lnTo>
                    <a:lnTo>
                      <a:pt x="310" y="570"/>
                    </a:lnTo>
                    <a:lnTo>
                      <a:pt x="307" y="566"/>
                    </a:lnTo>
                    <a:lnTo>
                      <a:pt x="307" y="562"/>
                    </a:lnTo>
                    <a:lnTo>
                      <a:pt x="307" y="558"/>
                    </a:lnTo>
                    <a:lnTo>
                      <a:pt x="307" y="554"/>
                    </a:lnTo>
                    <a:lnTo>
                      <a:pt x="306" y="551"/>
                    </a:lnTo>
                    <a:lnTo>
                      <a:pt x="305" y="549"/>
                    </a:lnTo>
                    <a:lnTo>
                      <a:pt x="303" y="548"/>
                    </a:lnTo>
                    <a:lnTo>
                      <a:pt x="302" y="549"/>
                    </a:lnTo>
                    <a:lnTo>
                      <a:pt x="301" y="549"/>
                    </a:lnTo>
                    <a:lnTo>
                      <a:pt x="299" y="548"/>
                    </a:lnTo>
                    <a:lnTo>
                      <a:pt x="298" y="547"/>
                    </a:lnTo>
                    <a:lnTo>
                      <a:pt x="297" y="543"/>
                    </a:lnTo>
                    <a:lnTo>
                      <a:pt x="297" y="539"/>
                    </a:lnTo>
                    <a:lnTo>
                      <a:pt x="297" y="536"/>
                    </a:lnTo>
                    <a:lnTo>
                      <a:pt x="298" y="532"/>
                    </a:lnTo>
                    <a:lnTo>
                      <a:pt x="298" y="529"/>
                    </a:lnTo>
                    <a:lnTo>
                      <a:pt x="298" y="528"/>
                    </a:lnTo>
                    <a:lnTo>
                      <a:pt x="299" y="515"/>
                    </a:lnTo>
                    <a:lnTo>
                      <a:pt x="303" y="503"/>
                    </a:lnTo>
                    <a:lnTo>
                      <a:pt x="305" y="492"/>
                    </a:lnTo>
                    <a:lnTo>
                      <a:pt x="303" y="480"/>
                    </a:lnTo>
                    <a:lnTo>
                      <a:pt x="299" y="467"/>
                    </a:lnTo>
                    <a:lnTo>
                      <a:pt x="298" y="466"/>
                    </a:lnTo>
                    <a:lnTo>
                      <a:pt x="295" y="462"/>
                    </a:lnTo>
                    <a:lnTo>
                      <a:pt x="294" y="459"/>
                    </a:lnTo>
                    <a:lnTo>
                      <a:pt x="291" y="455"/>
                    </a:lnTo>
                    <a:lnTo>
                      <a:pt x="289" y="452"/>
                    </a:lnTo>
                    <a:lnTo>
                      <a:pt x="285" y="451"/>
                    </a:lnTo>
                    <a:lnTo>
                      <a:pt x="282" y="451"/>
                    </a:lnTo>
                    <a:lnTo>
                      <a:pt x="279" y="452"/>
                    </a:lnTo>
                    <a:lnTo>
                      <a:pt x="277" y="454"/>
                    </a:lnTo>
                    <a:lnTo>
                      <a:pt x="274" y="454"/>
                    </a:lnTo>
                    <a:lnTo>
                      <a:pt x="273" y="452"/>
                    </a:lnTo>
                    <a:lnTo>
                      <a:pt x="272" y="451"/>
                    </a:lnTo>
                    <a:lnTo>
                      <a:pt x="270" y="448"/>
                    </a:lnTo>
                    <a:lnTo>
                      <a:pt x="269" y="443"/>
                    </a:lnTo>
                    <a:lnTo>
                      <a:pt x="268" y="435"/>
                    </a:lnTo>
                    <a:lnTo>
                      <a:pt x="266" y="426"/>
                    </a:lnTo>
                    <a:lnTo>
                      <a:pt x="264" y="418"/>
                    </a:lnTo>
                    <a:lnTo>
                      <a:pt x="256" y="407"/>
                    </a:lnTo>
                    <a:lnTo>
                      <a:pt x="246" y="397"/>
                    </a:lnTo>
                    <a:lnTo>
                      <a:pt x="242" y="387"/>
                    </a:lnTo>
                    <a:lnTo>
                      <a:pt x="242" y="379"/>
                    </a:lnTo>
                    <a:lnTo>
                      <a:pt x="244" y="370"/>
                    </a:lnTo>
                    <a:lnTo>
                      <a:pt x="244" y="369"/>
                    </a:lnTo>
                    <a:lnTo>
                      <a:pt x="244" y="368"/>
                    </a:lnTo>
                    <a:lnTo>
                      <a:pt x="244" y="365"/>
                    </a:lnTo>
                    <a:lnTo>
                      <a:pt x="244" y="362"/>
                    </a:lnTo>
                    <a:lnTo>
                      <a:pt x="242" y="360"/>
                    </a:lnTo>
                    <a:lnTo>
                      <a:pt x="242" y="357"/>
                    </a:lnTo>
                    <a:lnTo>
                      <a:pt x="241" y="354"/>
                    </a:lnTo>
                    <a:lnTo>
                      <a:pt x="241" y="353"/>
                    </a:lnTo>
                    <a:lnTo>
                      <a:pt x="240" y="353"/>
                    </a:lnTo>
                    <a:lnTo>
                      <a:pt x="238" y="356"/>
                    </a:lnTo>
                    <a:lnTo>
                      <a:pt x="236" y="358"/>
                    </a:lnTo>
                    <a:lnTo>
                      <a:pt x="234" y="361"/>
                    </a:lnTo>
                    <a:lnTo>
                      <a:pt x="233" y="362"/>
                    </a:lnTo>
                    <a:lnTo>
                      <a:pt x="232" y="364"/>
                    </a:lnTo>
                    <a:lnTo>
                      <a:pt x="230" y="364"/>
                    </a:lnTo>
                    <a:lnTo>
                      <a:pt x="229" y="361"/>
                    </a:lnTo>
                    <a:lnTo>
                      <a:pt x="226" y="358"/>
                    </a:lnTo>
                    <a:lnTo>
                      <a:pt x="219" y="341"/>
                    </a:lnTo>
                    <a:lnTo>
                      <a:pt x="209" y="324"/>
                    </a:lnTo>
                    <a:lnTo>
                      <a:pt x="208" y="320"/>
                    </a:lnTo>
                    <a:lnTo>
                      <a:pt x="205" y="317"/>
                    </a:lnTo>
                    <a:lnTo>
                      <a:pt x="203" y="312"/>
                    </a:lnTo>
                    <a:lnTo>
                      <a:pt x="201" y="308"/>
                    </a:lnTo>
                    <a:lnTo>
                      <a:pt x="201" y="304"/>
                    </a:lnTo>
                    <a:lnTo>
                      <a:pt x="203" y="299"/>
                    </a:lnTo>
                    <a:lnTo>
                      <a:pt x="204" y="295"/>
                    </a:lnTo>
                    <a:lnTo>
                      <a:pt x="204" y="292"/>
                    </a:lnTo>
                    <a:lnTo>
                      <a:pt x="204" y="288"/>
                    </a:lnTo>
                    <a:lnTo>
                      <a:pt x="203" y="283"/>
                    </a:lnTo>
                    <a:lnTo>
                      <a:pt x="196" y="261"/>
                    </a:lnTo>
                    <a:lnTo>
                      <a:pt x="193" y="240"/>
                    </a:lnTo>
                    <a:lnTo>
                      <a:pt x="195" y="218"/>
                    </a:lnTo>
                    <a:lnTo>
                      <a:pt x="193" y="203"/>
                    </a:lnTo>
                    <a:lnTo>
                      <a:pt x="189" y="189"/>
                    </a:lnTo>
                    <a:lnTo>
                      <a:pt x="187" y="175"/>
                    </a:lnTo>
                    <a:lnTo>
                      <a:pt x="188" y="162"/>
                    </a:lnTo>
                    <a:lnTo>
                      <a:pt x="191" y="149"/>
                    </a:lnTo>
                    <a:lnTo>
                      <a:pt x="192" y="136"/>
                    </a:lnTo>
                    <a:lnTo>
                      <a:pt x="191" y="129"/>
                    </a:lnTo>
                    <a:lnTo>
                      <a:pt x="187" y="122"/>
                    </a:lnTo>
                    <a:lnTo>
                      <a:pt x="183" y="116"/>
                    </a:lnTo>
                    <a:lnTo>
                      <a:pt x="179" y="112"/>
                    </a:lnTo>
                    <a:lnTo>
                      <a:pt x="173" y="109"/>
                    </a:lnTo>
                    <a:lnTo>
                      <a:pt x="168" y="106"/>
                    </a:lnTo>
                    <a:lnTo>
                      <a:pt x="165" y="105"/>
                    </a:lnTo>
                    <a:lnTo>
                      <a:pt x="163" y="104"/>
                    </a:lnTo>
                    <a:lnTo>
                      <a:pt x="163" y="102"/>
                    </a:lnTo>
                    <a:lnTo>
                      <a:pt x="163" y="101"/>
                    </a:lnTo>
                    <a:lnTo>
                      <a:pt x="164" y="100"/>
                    </a:lnTo>
                    <a:lnTo>
                      <a:pt x="164" y="97"/>
                    </a:lnTo>
                    <a:lnTo>
                      <a:pt x="164" y="94"/>
                    </a:lnTo>
                    <a:lnTo>
                      <a:pt x="163" y="89"/>
                    </a:lnTo>
                    <a:lnTo>
                      <a:pt x="159" y="85"/>
                    </a:lnTo>
                    <a:lnTo>
                      <a:pt x="155" y="83"/>
                    </a:lnTo>
                    <a:lnTo>
                      <a:pt x="151" y="81"/>
                    </a:lnTo>
                    <a:lnTo>
                      <a:pt x="147" y="81"/>
                    </a:lnTo>
                    <a:lnTo>
                      <a:pt x="146" y="83"/>
                    </a:lnTo>
                    <a:lnTo>
                      <a:pt x="143" y="85"/>
                    </a:lnTo>
                    <a:lnTo>
                      <a:pt x="142" y="86"/>
                    </a:lnTo>
                    <a:lnTo>
                      <a:pt x="140" y="89"/>
                    </a:lnTo>
                    <a:lnTo>
                      <a:pt x="139" y="92"/>
                    </a:lnTo>
                    <a:lnTo>
                      <a:pt x="138" y="93"/>
                    </a:lnTo>
                    <a:lnTo>
                      <a:pt x="135" y="93"/>
                    </a:lnTo>
                    <a:lnTo>
                      <a:pt x="131" y="90"/>
                    </a:lnTo>
                    <a:lnTo>
                      <a:pt x="128" y="85"/>
                    </a:lnTo>
                    <a:lnTo>
                      <a:pt x="124" y="77"/>
                    </a:lnTo>
                    <a:lnTo>
                      <a:pt x="120" y="71"/>
                    </a:lnTo>
                    <a:lnTo>
                      <a:pt x="115" y="67"/>
                    </a:lnTo>
                    <a:lnTo>
                      <a:pt x="116" y="75"/>
                    </a:lnTo>
                    <a:lnTo>
                      <a:pt x="116" y="84"/>
                    </a:lnTo>
                    <a:lnTo>
                      <a:pt x="114" y="94"/>
                    </a:lnTo>
                    <a:lnTo>
                      <a:pt x="111" y="105"/>
                    </a:lnTo>
                    <a:lnTo>
                      <a:pt x="108" y="117"/>
                    </a:lnTo>
                    <a:lnTo>
                      <a:pt x="106" y="128"/>
                    </a:lnTo>
                    <a:lnTo>
                      <a:pt x="106" y="137"/>
                    </a:lnTo>
                    <a:lnTo>
                      <a:pt x="108" y="144"/>
                    </a:lnTo>
                    <a:lnTo>
                      <a:pt x="114" y="146"/>
                    </a:lnTo>
                    <a:lnTo>
                      <a:pt x="108" y="161"/>
                    </a:lnTo>
                    <a:lnTo>
                      <a:pt x="107" y="177"/>
                    </a:lnTo>
                    <a:lnTo>
                      <a:pt x="107" y="194"/>
                    </a:lnTo>
                    <a:lnTo>
                      <a:pt x="108" y="208"/>
                    </a:lnTo>
                    <a:lnTo>
                      <a:pt x="110" y="224"/>
                    </a:lnTo>
                    <a:lnTo>
                      <a:pt x="112" y="240"/>
                    </a:lnTo>
                    <a:lnTo>
                      <a:pt x="120" y="255"/>
                    </a:lnTo>
                    <a:lnTo>
                      <a:pt x="130" y="268"/>
                    </a:lnTo>
                    <a:lnTo>
                      <a:pt x="139" y="283"/>
                    </a:lnTo>
                    <a:lnTo>
                      <a:pt x="146" y="300"/>
                    </a:lnTo>
                    <a:lnTo>
                      <a:pt x="151" y="320"/>
                    </a:lnTo>
                    <a:lnTo>
                      <a:pt x="151" y="321"/>
                    </a:lnTo>
                    <a:lnTo>
                      <a:pt x="151" y="324"/>
                    </a:lnTo>
                    <a:lnTo>
                      <a:pt x="151" y="328"/>
                    </a:lnTo>
                    <a:lnTo>
                      <a:pt x="151" y="332"/>
                    </a:lnTo>
                    <a:lnTo>
                      <a:pt x="152" y="334"/>
                    </a:lnTo>
                    <a:lnTo>
                      <a:pt x="152" y="337"/>
                    </a:lnTo>
                    <a:lnTo>
                      <a:pt x="154" y="338"/>
                    </a:lnTo>
                    <a:lnTo>
                      <a:pt x="156" y="340"/>
                    </a:lnTo>
                    <a:lnTo>
                      <a:pt x="159" y="340"/>
                    </a:lnTo>
                    <a:lnTo>
                      <a:pt x="160" y="341"/>
                    </a:lnTo>
                    <a:lnTo>
                      <a:pt x="160" y="344"/>
                    </a:lnTo>
                    <a:lnTo>
                      <a:pt x="160" y="346"/>
                    </a:lnTo>
                    <a:lnTo>
                      <a:pt x="160" y="352"/>
                    </a:lnTo>
                    <a:lnTo>
                      <a:pt x="163" y="361"/>
                    </a:lnTo>
                    <a:lnTo>
                      <a:pt x="167" y="369"/>
                    </a:lnTo>
                    <a:lnTo>
                      <a:pt x="168" y="377"/>
                    </a:lnTo>
                    <a:lnTo>
                      <a:pt x="165" y="389"/>
                    </a:lnTo>
                    <a:lnTo>
                      <a:pt x="164" y="399"/>
                    </a:lnTo>
                    <a:lnTo>
                      <a:pt x="168" y="410"/>
                    </a:lnTo>
                    <a:lnTo>
                      <a:pt x="175" y="419"/>
                    </a:lnTo>
                    <a:lnTo>
                      <a:pt x="181" y="427"/>
                    </a:lnTo>
                    <a:lnTo>
                      <a:pt x="185" y="436"/>
                    </a:lnTo>
                    <a:lnTo>
                      <a:pt x="187" y="448"/>
                    </a:lnTo>
                    <a:lnTo>
                      <a:pt x="187" y="458"/>
                    </a:lnTo>
                    <a:lnTo>
                      <a:pt x="188" y="464"/>
                    </a:lnTo>
                    <a:lnTo>
                      <a:pt x="192" y="472"/>
                    </a:lnTo>
                    <a:lnTo>
                      <a:pt x="195" y="475"/>
                    </a:lnTo>
                    <a:lnTo>
                      <a:pt x="196" y="478"/>
                    </a:lnTo>
                    <a:lnTo>
                      <a:pt x="196" y="479"/>
                    </a:lnTo>
                    <a:lnTo>
                      <a:pt x="195" y="479"/>
                    </a:lnTo>
                    <a:lnTo>
                      <a:pt x="193" y="480"/>
                    </a:lnTo>
                    <a:lnTo>
                      <a:pt x="192" y="480"/>
                    </a:lnTo>
                    <a:lnTo>
                      <a:pt x="191" y="480"/>
                    </a:lnTo>
                    <a:lnTo>
                      <a:pt x="189" y="483"/>
                    </a:lnTo>
                    <a:lnTo>
                      <a:pt x="188" y="486"/>
                    </a:lnTo>
                    <a:lnTo>
                      <a:pt x="188" y="488"/>
                    </a:lnTo>
                    <a:lnTo>
                      <a:pt x="188" y="492"/>
                    </a:lnTo>
                    <a:lnTo>
                      <a:pt x="188" y="496"/>
                    </a:lnTo>
                    <a:lnTo>
                      <a:pt x="187" y="499"/>
                    </a:lnTo>
                    <a:lnTo>
                      <a:pt x="184" y="509"/>
                    </a:lnTo>
                    <a:lnTo>
                      <a:pt x="181" y="520"/>
                    </a:lnTo>
                    <a:lnTo>
                      <a:pt x="183" y="529"/>
                    </a:lnTo>
                    <a:lnTo>
                      <a:pt x="184" y="532"/>
                    </a:lnTo>
                    <a:lnTo>
                      <a:pt x="185" y="533"/>
                    </a:lnTo>
                    <a:lnTo>
                      <a:pt x="188" y="533"/>
                    </a:lnTo>
                    <a:lnTo>
                      <a:pt x="189" y="532"/>
                    </a:lnTo>
                    <a:lnTo>
                      <a:pt x="192" y="531"/>
                    </a:lnTo>
                    <a:lnTo>
                      <a:pt x="193" y="528"/>
                    </a:lnTo>
                    <a:lnTo>
                      <a:pt x="195" y="525"/>
                    </a:lnTo>
                    <a:lnTo>
                      <a:pt x="193" y="523"/>
                    </a:lnTo>
                    <a:lnTo>
                      <a:pt x="193" y="520"/>
                    </a:lnTo>
                    <a:lnTo>
                      <a:pt x="192" y="516"/>
                    </a:lnTo>
                    <a:lnTo>
                      <a:pt x="192" y="513"/>
                    </a:lnTo>
                    <a:lnTo>
                      <a:pt x="192" y="509"/>
                    </a:lnTo>
                    <a:lnTo>
                      <a:pt x="193" y="501"/>
                    </a:lnTo>
                    <a:lnTo>
                      <a:pt x="195" y="495"/>
                    </a:lnTo>
                    <a:lnTo>
                      <a:pt x="196" y="492"/>
                    </a:lnTo>
                    <a:lnTo>
                      <a:pt x="201" y="495"/>
                    </a:lnTo>
                    <a:lnTo>
                      <a:pt x="207" y="504"/>
                    </a:lnTo>
                    <a:lnTo>
                      <a:pt x="211" y="516"/>
                    </a:lnTo>
                    <a:lnTo>
                      <a:pt x="213" y="527"/>
                    </a:lnTo>
                    <a:lnTo>
                      <a:pt x="213" y="533"/>
                    </a:lnTo>
                    <a:lnTo>
                      <a:pt x="211" y="548"/>
                    </a:lnTo>
                    <a:lnTo>
                      <a:pt x="209" y="562"/>
                    </a:lnTo>
                    <a:lnTo>
                      <a:pt x="209" y="577"/>
                    </a:lnTo>
                    <a:lnTo>
                      <a:pt x="209" y="590"/>
                    </a:lnTo>
                    <a:lnTo>
                      <a:pt x="208" y="604"/>
                    </a:lnTo>
                    <a:lnTo>
                      <a:pt x="205" y="606"/>
                    </a:lnTo>
                    <a:lnTo>
                      <a:pt x="204" y="609"/>
                    </a:lnTo>
                    <a:lnTo>
                      <a:pt x="201" y="610"/>
                    </a:lnTo>
                    <a:lnTo>
                      <a:pt x="200" y="613"/>
                    </a:lnTo>
                    <a:lnTo>
                      <a:pt x="199" y="615"/>
                    </a:lnTo>
                    <a:lnTo>
                      <a:pt x="199" y="622"/>
                    </a:lnTo>
                    <a:lnTo>
                      <a:pt x="200" y="630"/>
                    </a:lnTo>
                    <a:lnTo>
                      <a:pt x="203" y="638"/>
                    </a:lnTo>
                    <a:lnTo>
                      <a:pt x="208" y="643"/>
                    </a:lnTo>
                    <a:lnTo>
                      <a:pt x="215" y="645"/>
                    </a:lnTo>
                    <a:lnTo>
                      <a:pt x="219" y="645"/>
                    </a:lnTo>
                    <a:lnTo>
                      <a:pt x="222" y="645"/>
                    </a:lnTo>
                    <a:lnTo>
                      <a:pt x="225" y="645"/>
                    </a:lnTo>
                    <a:lnTo>
                      <a:pt x="226" y="646"/>
                    </a:lnTo>
                    <a:lnTo>
                      <a:pt x="226" y="647"/>
                    </a:lnTo>
                    <a:lnTo>
                      <a:pt x="228" y="650"/>
                    </a:lnTo>
                    <a:lnTo>
                      <a:pt x="228" y="651"/>
                    </a:lnTo>
                    <a:lnTo>
                      <a:pt x="229" y="654"/>
                    </a:lnTo>
                    <a:lnTo>
                      <a:pt x="230" y="658"/>
                    </a:lnTo>
                    <a:lnTo>
                      <a:pt x="232" y="661"/>
                    </a:lnTo>
                    <a:lnTo>
                      <a:pt x="234" y="663"/>
                    </a:lnTo>
                    <a:lnTo>
                      <a:pt x="238" y="670"/>
                    </a:lnTo>
                    <a:lnTo>
                      <a:pt x="240" y="676"/>
                    </a:lnTo>
                    <a:lnTo>
                      <a:pt x="238" y="683"/>
                    </a:lnTo>
                    <a:lnTo>
                      <a:pt x="237" y="690"/>
                    </a:lnTo>
                    <a:lnTo>
                      <a:pt x="240" y="696"/>
                    </a:lnTo>
                    <a:lnTo>
                      <a:pt x="246" y="706"/>
                    </a:lnTo>
                    <a:lnTo>
                      <a:pt x="248" y="714"/>
                    </a:lnTo>
                    <a:lnTo>
                      <a:pt x="245" y="722"/>
                    </a:lnTo>
                    <a:lnTo>
                      <a:pt x="236" y="731"/>
                    </a:lnTo>
                    <a:lnTo>
                      <a:pt x="229" y="736"/>
                    </a:lnTo>
                    <a:lnTo>
                      <a:pt x="221" y="741"/>
                    </a:lnTo>
                    <a:lnTo>
                      <a:pt x="212" y="744"/>
                    </a:lnTo>
                    <a:lnTo>
                      <a:pt x="203" y="743"/>
                    </a:lnTo>
                    <a:lnTo>
                      <a:pt x="196" y="736"/>
                    </a:lnTo>
                    <a:lnTo>
                      <a:pt x="191" y="724"/>
                    </a:lnTo>
                    <a:lnTo>
                      <a:pt x="187" y="710"/>
                    </a:lnTo>
                    <a:lnTo>
                      <a:pt x="181" y="696"/>
                    </a:lnTo>
                    <a:lnTo>
                      <a:pt x="172" y="684"/>
                    </a:lnTo>
                    <a:lnTo>
                      <a:pt x="162" y="674"/>
                    </a:lnTo>
                    <a:lnTo>
                      <a:pt x="151" y="665"/>
                    </a:lnTo>
                    <a:lnTo>
                      <a:pt x="143" y="651"/>
                    </a:lnTo>
                    <a:lnTo>
                      <a:pt x="138" y="637"/>
                    </a:lnTo>
                    <a:lnTo>
                      <a:pt x="132" y="622"/>
                    </a:lnTo>
                    <a:lnTo>
                      <a:pt x="126" y="608"/>
                    </a:lnTo>
                    <a:lnTo>
                      <a:pt x="124" y="606"/>
                    </a:lnTo>
                    <a:lnTo>
                      <a:pt x="123" y="606"/>
                    </a:lnTo>
                    <a:lnTo>
                      <a:pt x="120" y="608"/>
                    </a:lnTo>
                    <a:lnTo>
                      <a:pt x="119" y="608"/>
                    </a:lnTo>
                    <a:lnTo>
                      <a:pt x="118" y="609"/>
                    </a:lnTo>
                    <a:lnTo>
                      <a:pt x="116" y="609"/>
                    </a:lnTo>
                    <a:lnTo>
                      <a:pt x="115" y="609"/>
                    </a:lnTo>
                    <a:lnTo>
                      <a:pt x="114" y="608"/>
                    </a:lnTo>
                    <a:lnTo>
                      <a:pt x="112" y="605"/>
                    </a:lnTo>
                    <a:lnTo>
                      <a:pt x="112" y="588"/>
                    </a:lnTo>
                    <a:lnTo>
                      <a:pt x="116" y="570"/>
                    </a:lnTo>
                    <a:lnTo>
                      <a:pt x="120" y="553"/>
                    </a:lnTo>
                    <a:lnTo>
                      <a:pt x="124" y="536"/>
                    </a:lnTo>
                    <a:lnTo>
                      <a:pt x="124" y="517"/>
                    </a:lnTo>
                    <a:lnTo>
                      <a:pt x="119" y="500"/>
                    </a:lnTo>
                    <a:lnTo>
                      <a:pt x="112" y="490"/>
                    </a:lnTo>
                    <a:lnTo>
                      <a:pt x="105" y="480"/>
                    </a:lnTo>
                    <a:lnTo>
                      <a:pt x="97" y="470"/>
                    </a:lnTo>
                    <a:lnTo>
                      <a:pt x="93" y="459"/>
                    </a:lnTo>
                    <a:lnTo>
                      <a:pt x="93" y="447"/>
                    </a:lnTo>
                    <a:lnTo>
                      <a:pt x="87" y="452"/>
                    </a:lnTo>
                    <a:lnTo>
                      <a:pt x="83" y="452"/>
                    </a:lnTo>
                    <a:lnTo>
                      <a:pt x="79" y="448"/>
                    </a:lnTo>
                    <a:lnTo>
                      <a:pt x="77" y="444"/>
                    </a:lnTo>
                    <a:lnTo>
                      <a:pt x="73" y="442"/>
                    </a:lnTo>
                    <a:lnTo>
                      <a:pt x="69" y="442"/>
                    </a:lnTo>
                    <a:lnTo>
                      <a:pt x="67" y="442"/>
                    </a:lnTo>
                    <a:lnTo>
                      <a:pt x="65" y="444"/>
                    </a:lnTo>
                    <a:lnTo>
                      <a:pt x="63" y="446"/>
                    </a:lnTo>
                    <a:lnTo>
                      <a:pt x="62" y="447"/>
                    </a:lnTo>
                    <a:lnTo>
                      <a:pt x="59" y="448"/>
                    </a:lnTo>
                    <a:lnTo>
                      <a:pt x="58" y="448"/>
                    </a:lnTo>
                    <a:lnTo>
                      <a:pt x="57" y="447"/>
                    </a:lnTo>
                    <a:lnTo>
                      <a:pt x="51" y="435"/>
                    </a:lnTo>
                    <a:lnTo>
                      <a:pt x="48" y="425"/>
                    </a:lnTo>
                    <a:lnTo>
                      <a:pt x="42" y="419"/>
                    </a:lnTo>
                    <a:lnTo>
                      <a:pt x="34" y="413"/>
                    </a:lnTo>
                    <a:lnTo>
                      <a:pt x="28" y="406"/>
                    </a:lnTo>
                    <a:lnTo>
                      <a:pt x="25" y="399"/>
                    </a:lnTo>
                    <a:lnTo>
                      <a:pt x="25" y="397"/>
                    </a:lnTo>
                    <a:lnTo>
                      <a:pt x="25" y="393"/>
                    </a:lnTo>
                    <a:lnTo>
                      <a:pt x="25" y="391"/>
                    </a:lnTo>
                    <a:lnTo>
                      <a:pt x="25" y="389"/>
                    </a:lnTo>
                    <a:lnTo>
                      <a:pt x="25" y="387"/>
                    </a:lnTo>
                    <a:lnTo>
                      <a:pt x="25" y="385"/>
                    </a:lnTo>
                    <a:lnTo>
                      <a:pt x="22" y="382"/>
                    </a:lnTo>
                    <a:lnTo>
                      <a:pt x="20" y="379"/>
                    </a:lnTo>
                    <a:lnTo>
                      <a:pt x="14" y="373"/>
                    </a:lnTo>
                    <a:lnTo>
                      <a:pt x="13" y="369"/>
                    </a:lnTo>
                    <a:lnTo>
                      <a:pt x="16" y="366"/>
                    </a:lnTo>
                    <a:lnTo>
                      <a:pt x="22" y="365"/>
                    </a:lnTo>
                    <a:lnTo>
                      <a:pt x="29" y="365"/>
                    </a:lnTo>
                    <a:lnTo>
                      <a:pt x="37" y="364"/>
                    </a:lnTo>
                    <a:lnTo>
                      <a:pt x="45" y="364"/>
                    </a:lnTo>
                    <a:lnTo>
                      <a:pt x="50" y="362"/>
                    </a:lnTo>
                    <a:lnTo>
                      <a:pt x="53" y="360"/>
                    </a:lnTo>
                    <a:lnTo>
                      <a:pt x="55" y="358"/>
                    </a:lnTo>
                    <a:lnTo>
                      <a:pt x="57" y="358"/>
                    </a:lnTo>
                    <a:lnTo>
                      <a:pt x="58" y="358"/>
                    </a:lnTo>
                    <a:lnTo>
                      <a:pt x="59" y="361"/>
                    </a:lnTo>
                    <a:lnTo>
                      <a:pt x="61" y="364"/>
                    </a:lnTo>
                    <a:lnTo>
                      <a:pt x="63" y="368"/>
                    </a:lnTo>
                    <a:lnTo>
                      <a:pt x="66" y="369"/>
                    </a:lnTo>
                    <a:lnTo>
                      <a:pt x="69" y="369"/>
                    </a:lnTo>
                    <a:lnTo>
                      <a:pt x="71" y="369"/>
                    </a:lnTo>
                    <a:lnTo>
                      <a:pt x="73" y="368"/>
                    </a:lnTo>
                    <a:lnTo>
                      <a:pt x="74" y="366"/>
                    </a:lnTo>
                    <a:lnTo>
                      <a:pt x="75" y="364"/>
                    </a:lnTo>
                    <a:lnTo>
                      <a:pt x="74" y="361"/>
                    </a:lnTo>
                    <a:lnTo>
                      <a:pt x="73" y="360"/>
                    </a:lnTo>
                    <a:lnTo>
                      <a:pt x="70" y="360"/>
                    </a:lnTo>
                    <a:lnTo>
                      <a:pt x="69" y="358"/>
                    </a:lnTo>
                    <a:lnTo>
                      <a:pt x="66" y="357"/>
                    </a:lnTo>
                    <a:lnTo>
                      <a:pt x="65" y="356"/>
                    </a:lnTo>
                    <a:lnTo>
                      <a:pt x="65" y="354"/>
                    </a:lnTo>
                    <a:lnTo>
                      <a:pt x="65" y="352"/>
                    </a:lnTo>
                    <a:lnTo>
                      <a:pt x="66" y="348"/>
                    </a:lnTo>
                    <a:lnTo>
                      <a:pt x="69" y="345"/>
                    </a:lnTo>
                    <a:lnTo>
                      <a:pt x="71" y="342"/>
                    </a:lnTo>
                    <a:lnTo>
                      <a:pt x="73" y="340"/>
                    </a:lnTo>
                    <a:lnTo>
                      <a:pt x="77" y="336"/>
                    </a:lnTo>
                    <a:lnTo>
                      <a:pt x="79" y="330"/>
                    </a:lnTo>
                    <a:lnTo>
                      <a:pt x="82" y="325"/>
                    </a:lnTo>
                    <a:lnTo>
                      <a:pt x="82" y="309"/>
                    </a:lnTo>
                    <a:lnTo>
                      <a:pt x="78" y="296"/>
                    </a:lnTo>
                    <a:lnTo>
                      <a:pt x="69" y="284"/>
                    </a:lnTo>
                    <a:lnTo>
                      <a:pt x="57" y="272"/>
                    </a:lnTo>
                    <a:lnTo>
                      <a:pt x="44" y="260"/>
                    </a:lnTo>
                    <a:lnTo>
                      <a:pt x="32" y="248"/>
                    </a:lnTo>
                    <a:lnTo>
                      <a:pt x="22" y="236"/>
                    </a:lnTo>
                    <a:lnTo>
                      <a:pt x="17" y="223"/>
                    </a:lnTo>
                    <a:lnTo>
                      <a:pt x="17" y="218"/>
                    </a:lnTo>
                    <a:lnTo>
                      <a:pt x="18" y="210"/>
                    </a:lnTo>
                    <a:lnTo>
                      <a:pt x="20" y="202"/>
                    </a:lnTo>
                    <a:lnTo>
                      <a:pt x="18" y="195"/>
                    </a:lnTo>
                    <a:lnTo>
                      <a:pt x="16" y="193"/>
                    </a:lnTo>
                    <a:lnTo>
                      <a:pt x="9" y="191"/>
                    </a:lnTo>
                    <a:lnTo>
                      <a:pt x="6" y="187"/>
                    </a:lnTo>
                    <a:lnTo>
                      <a:pt x="6" y="181"/>
                    </a:lnTo>
                    <a:lnTo>
                      <a:pt x="8" y="173"/>
                    </a:lnTo>
                    <a:lnTo>
                      <a:pt x="10" y="166"/>
                    </a:lnTo>
                    <a:lnTo>
                      <a:pt x="10" y="159"/>
                    </a:lnTo>
                    <a:lnTo>
                      <a:pt x="10" y="155"/>
                    </a:lnTo>
                    <a:lnTo>
                      <a:pt x="9" y="153"/>
                    </a:lnTo>
                    <a:lnTo>
                      <a:pt x="6" y="150"/>
                    </a:lnTo>
                    <a:lnTo>
                      <a:pt x="5" y="149"/>
                    </a:lnTo>
                    <a:lnTo>
                      <a:pt x="2" y="147"/>
                    </a:lnTo>
                    <a:lnTo>
                      <a:pt x="1" y="145"/>
                    </a:lnTo>
                    <a:lnTo>
                      <a:pt x="0" y="142"/>
                    </a:lnTo>
                    <a:lnTo>
                      <a:pt x="0" y="140"/>
                    </a:lnTo>
                    <a:lnTo>
                      <a:pt x="4" y="129"/>
                    </a:lnTo>
                    <a:lnTo>
                      <a:pt x="8" y="118"/>
                    </a:lnTo>
                    <a:lnTo>
                      <a:pt x="8" y="109"/>
                    </a:lnTo>
                    <a:lnTo>
                      <a:pt x="6" y="105"/>
                    </a:lnTo>
                    <a:lnTo>
                      <a:pt x="5" y="101"/>
                    </a:lnTo>
                    <a:lnTo>
                      <a:pt x="2" y="97"/>
                    </a:lnTo>
                    <a:lnTo>
                      <a:pt x="1" y="93"/>
                    </a:lnTo>
                    <a:lnTo>
                      <a:pt x="1" y="89"/>
                    </a:lnTo>
                    <a:lnTo>
                      <a:pt x="4" y="79"/>
                    </a:lnTo>
                    <a:lnTo>
                      <a:pt x="8" y="69"/>
                    </a:lnTo>
                    <a:lnTo>
                      <a:pt x="9" y="63"/>
                    </a:lnTo>
                    <a:lnTo>
                      <a:pt x="9" y="53"/>
                    </a:lnTo>
                    <a:lnTo>
                      <a:pt x="5" y="43"/>
                    </a:lnTo>
                    <a:lnTo>
                      <a:pt x="4" y="36"/>
                    </a:lnTo>
                    <a:lnTo>
                      <a:pt x="6" y="28"/>
                    </a:lnTo>
                    <a:lnTo>
                      <a:pt x="10" y="20"/>
                    </a:lnTo>
                    <a:lnTo>
                      <a:pt x="13" y="15"/>
                    </a:lnTo>
                    <a:lnTo>
                      <a:pt x="12" y="12"/>
                    </a:lnTo>
                    <a:lnTo>
                      <a:pt x="9" y="11"/>
                    </a:lnTo>
                    <a:lnTo>
                      <a:pt x="8" y="10"/>
                    </a:lnTo>
                    <a:lnTo>
                      <a:pt x="8" y="7"/>
                    </a:lnTo>
                    <a:lnTo>
                      <a:pt x="9" y="6"/>
                    </a:lnTo>
                    <a:lnTo>
                      <a:pt x="10" y="3"/>
                    </a:lnTo>
                    <a:lnTo>
                      <a:pt x="12"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34" name="Freeform 1704"/>
              <p:cNvSpPr>
                <a:spLocks noEditPoints="1"/>
              </p:cNvSpPr>
              <p:nvPr/>
            </p:nvSpPr>
            <p:spPr bwMode="auto">
              <a:xfrm>
                <a:off x="3414713" y="3146426"/>
                <a:ext cx="1687513" cy="919163"/>
              </a:xfrm>
              <a:custGeom>
                <a:avLst/>
                <a:gdLst>
                  <a:gd name="T0" fmla="*/ 1921 w 3190"/>
                  <a:gd name="T1" fmla="*/ 73 h 1737"/>
                  <a:gd name="T2" fmla="*/ 1898 w 3190"/>
                  <a:gd name="T3" fmla="*/ 191 h 1737"/>
                  <a:gd name="T4" fmla="*/ 2025 w 3190"/>
                  <a:gd name="T5" fmla="*/ 192 h 1737"/>
                  <a:gd name="T6" fmla="*/ 2117 w 3190"/>
                  <a:gd name="T7" fmla="*/ 166 h 1737"/>
                  <a:gd name="T8" fmla="*/ 2269 w 3190"/>
                  <a:gd name="T9" fmla="*/ 199 h 1737"/>
                  <a:gd name="T10" fmla="*/ 2248 w 3190"/>
                  <a:gd name="T11" fmla="*/ 232 h 1737"/>
                  <a:gd name="T12" fmla="*/ 2151 w 3190"/>
                  <a:gd name="T13" fmla="*/ 241 h 1737"/>
                  <a:gd name="T14" fmla="*/ 2048 w 3190"/>
                  <a:gd name="T15" fmla="*/ 390 h 1737"/>
                  <a:gd name="T16" fmla="*/ 2122 w 3190"/>
                  <a:gd name="T17" fmla="*/ 392 h 1737"/>
                  <a:gd name="T18" fmla="*/ 2198 w 3190"/>
                  <a:gd name="T19" fmla="*/ 308 h 1737"/>
                  <a:gd name="T20" fmla="*/ 2297 w 3190"/>
                  <a:gd name="T21" fmla="*/ 321 h 1737"/>
                  <a:gd name="T22" fmla="*/ 2288 w 3190"/>
                  <a:gd name="T23" fmla="*/ 367 h 1737"/>
                  <a:gd name="T24" fmla="*/ 2276 w 3190"/>
                  <a:gd name="T25" fmla="*/ 463 h 1737"/>
                  <a:gd name="T26" fmla="*/ 2497 w 3190"/>
                  <a:gd name="T27" fmla="*/ 440 h 1737"/>
                  <a:gd name="T28" fmla="*/ 2652 w 3190"/>
                  <a:gd name="T29" fmla="*/ 382 h 1737"/>
                  <a:gd name="T30" fmla="*/ 2785 w 3190"/>
                  <a:gd name="T31" fmla="*/ 286 h 1737"/>
                  <a:gd name="T32" fmla="*/ 3086 w 3190"/>
                  <a:gd name="T33" fmla="*/ 134 h 1737"/>
                  <a:gd name="T34" fmla="*/ 3144 w 3190"/>
                  <a:gd name="T35" fmla="*/ 223 h 1737"/>
                  <a:gd name="T36" fmla="*/ 3084 w 3190"/>
                  <a:gd name="T37" fmla="*/ 338 h 1737"/>
                  <a:gd name="T38" fmla="*/ 3017 w 3190"/>
                  <a:gd name="T39" fmla="*/ 369 h 1737"/>
                  <a:gd name="T40" fmla="*/ 2936 w 3190"/>
                  <a:gd name="T41" fmla="*/ 501 h 1737"/>
                  <a:gd name="T42" fmla="*/ 2805 w 3190"/>
                  <a:gd name="T43" fmla="*/ 541 h 1737"/>
                  <a:gd name="T44" fmla="*/ 2677 w 3190"/>
                  <a:gd name="T45" fmla="*/ 639 h 1737"/>
                  <a:gd name="T46" fmla="*/ 2569 w 3190"/>
                  <a:gd name="T47" fmla="*/ 675 h 1737"/>
                  <a:gd name="T48" fmla="*/ 2559 w 3190"/>
                  <a:gd name="T49" fmla="*/ 785 h 1737"/>
                  <a:gd name="T50" fmla="*/ 2526 w 3190"/>
                  <a:gd name="T51" fmla="*/ 733 h 1737"/>
                  <a:gd name="T52" fmla="*/ 2536 w 3190"/>
                  <a:gd name="T53" fmla="*/ 687 h 1737"/>
                  <a:gd name="T54" fmla="*/ 2495 w 3190"/>
                  <a:gd name="T55" fmla="*/ 789 h 1737"/>
                  <a:gd name="T56" fmla="*/ 2472 w 3190"/>
                  <a:gd name="T57" fmla="*/ 915 h 1737"/>
                  <a:gd name="T58" fmla="*/ 2502 w 3190"/>
                  <a:gd name="T59" fmla="*/ 927 h 1737"/>
                  <a:gd name="T60" fmla="*/ 2449 w 3190"/>
                  <a:gd name="T61" fmla="*/ 978 h 1737"/>
                  <a:gd name="T62" fmla="*/ 2406 w 3190"/>
                  <a:gd name="T63" fmla="*/ 1021 h 1737"/>
                  <a:gd name="T64" fmla="*/ 2208 w 3190"/>
                  <a:gd name="T65" fmla="*/ 1167 h 1737"/>
                  <a:gd name="T66" fmla="*/ 2164 w 3190"/>
                  <a:gd name="T67" fmla="*/ 1196 h 1737"/>
                  <a:gd name="T68" fmla="*/ 2085 w 3190"/>
                  <a:gd name="T69" fmla="*/ 1387 h 1737"/>
                  <a:gd name="T70" fmla="*/ 2093 w 3190"/>
                  <a:gd name="T71" fmla="*/ 1533 h 1737"/>
                  <a:gd name="T72" fmla="*/ 2069 w 3190"/>
                  <a:gd name="T73" fmla="*/ 1722 h 1737"/>
                  <a:gd name="T74" fmla="*/ 2033 w 3190"/>
                  <a:gd name="T75" fmla="*/ 1716 h 1737"/>
                  <a:gd name="T76" fmla="*/ 1991 w 3190"/>
                  <a:gd name="T77" fmla="*/ 1619 h 1737"/>
                  <a:gd name="T78" fmla="*/ 2000 w 3190"/>
                  <a:gd name="T79" fmla="*/ 1435 h 1737"/>
                  <a:gd name="T80" fmla="*/ 1872 w 3190"/>
                  <a:gd name="T81" fmla="*/ 1383 h 1737"/>
                  <a:gd name="T82" fmla="*/ 1781 w 3190"/>
                  <a:gd name="T83" fmla="*/ 1339 h 1737"/>
                  <a:gd name="T84" fmla="*/ 1768 w 3190"/>
                  <a:gd name="T85" fmla="*/ 1342 h 1737"/>
                  <a:gd name="T86" fmla="*/ 1648 w 3190"/>
                  <a:gd name="T87" fmla="*/ 1358 h 1737"/>
                  <a:gd name="T88" fmla="*/ 1617 w 3190"/>
                  <a:gd name="T89" fmla="*/ 1399 h 1737"/>
                  <a:gd name="T90" fmla="*/ 1602 w 3190"/>
                  <a:gd name="T91" fmla="*/ 1425 h 1737"/>
                  <a:gd name="T92" fmla="*/ 1511 w 3190"/>
                  <a:gd name="T93" fmla="*/ 1401 h 1737"/>
                  <a:gd name="T94" fmla="*/ 1339 w 3190"/>
                  <a:gd name="T95" fmla="*/ 1407 h 1737"/>
                  <a:gd name="T96" fmla="*/ 1287 w 3190"/>
                  <a:gd name="T97" fmla="*/ 1452 h 1737"/>
                  <a:gd name="T98" fmla="*/ 1230 w 3190"/>
                  <a:gd name="T99" fmla="*/ 1478 h 1737"/>
                  <a:gd name="T100" fmla="*/ 1154 w 3190"/>
                  <a:gd name="T101" fmla="*/ 1556 h 1737"/>
                  <a:gd name="T102" fmla="*/ 1031 w 3190"/>
                  <a:gd name="T103" fmla="*/ 1661 h 1737"/>
                  <a:gd name="T104" fmla="*/ 858 w 3190"/>
                  <a:gd name="T105" fmla="*/ 1395 h 1737"/>
                  <a:gd name="T106" fmla="*/ 713 w 3190"/>
                  <a:gd name="T107" fmla="*/ 1254 h 1737"/>
                  <a:gd name="T108" fmla="*/ 288 w 3190"/>
                  <a:gd name="T109" fmla="*/ 1192 h 1737"/>
                  <a:gd name="T110" fmla="*/ 121 w 3190"/>
                  <a:gd name="T111" fmla="*/ 1090 h 1737"/>
                  <a:gd name="T112" fmla="*/ 23 w 3190"/>
                  <a:gd name="T113" fmla="*/ 985 h 1737"/>
                  <a:gd name="T114" fmla="*/ 3 w 3190"/>
                  <a:gd name="T115" fmla="*/ 834 h 1737"/>
                  <a:gd name="T116" fmla="*/ 15 w 3190"/>
                  <a:gd name="T117" fmla="*/ 675 h 1737"/>
                  <a:gd name="T118" fmla="*/ 74 w 3190"/>
                  <a:gd name="T119" fmla="*/ 475 h 1737"/>
                  <a:gd name="T120" fmla="*/ 293 w 3190"/>
                  <a:gd name="T121" fmla="*/ 101 h 1737"/>
                  <a:gd name="T122" fmla="*/ 441 w 3190"/>
                  <a:gd name="T123" fmla="*/ 85 h 1737"/>
                  <a:gd name="T124" fmla="*/ 1834 w 3190"/>
                  <a:gd name="T125" fmla="*/ 3 h 173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190"/>
                  <a:gd name="T190" fmla="*/ 0 h 1737"/>
                  <a:gd name="T191" fmla="*/ 3190 w 3190"/>
                  <a:gd name="T192" fmla="*/ 1737 h 173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190" h="1737">
                    <a:moveTo>
                      <a:pt x="2096" y="1458"/>
                    </a:moveTo>
                    <a:lnTo>
                      <a:pt x="2096" y="1460"/>
                    </a:lnTo>
                    <a:lnTo>
                      <a:pt x="2096" y="1461"/>
                    </a:lnTo>
                    <a:lnTo>
                      <a:pt x="2096" y="1458"/>
                    </a:lnTo>
                    <a:close/>
                    <a:moveTo>
                      <a:pt x="2096" y="1457"/>
                    </a:moveTo>
                    <a:lnTo>
                      <a:pt x="2096" y="1458"/>
                    </a:lnTo>
                    <a:lnTo>
                      <a:pt x="2096" y="1457"/>
                    </a:lnTo>
                    <a:close/>
                    <a:moveTo>
                      <a:pt x="1844" y="0"/>
                    </a:moveTo>
                    <a:lnTo>
                      <a:pt x="1852" y="3"/>
                    </a:lnTo>
                    <a:lnTo>
                      <a:pt x="1852" y="7"/>
                    </a:lnTo>
                    <a:lnTo>
                      <a:pt x="1850" y="13"/>
                    </a:lnTo>
                    <a:lnTo>
                      <a:pt x="1848" y="21"/>
                    </a:lnTo>
                    <a:lnTo>
                      <a:pt x="1844" y="28"/>
                    </a:lnTo>
                    <a:lnTo>
                      <a:pt x="1841" y="32"/>
                    </a:lnTo>
                    <a:lnTo>
                      <a:pt x="1841" y="40"/>
                    </a:lnTo>
                    <a:lnTo>
                      <a:pt x="1845" y="45"/>
                    </a:lnTo>
                    <a:lnTo>
                      <a:pt x="1852" y="48"/>
                    </a:lnTo>
                    <a:lnTo>
                      <a:pt x="1860" y="49"/>
                    </a:lnTo>
                    <a:lnTo>
                      <a:pt x="1868" y="50"/>
                    </a:lnTo>
                    <a:lnTo>
                      <a:pt x="1876" y="52"/>
                    </a:lnTo>
                    <a:lnTo>
                      <a:pt x="1890" y="60"/>
                    </a:lnTo>
                    <a:lnTo>
                      <a:pt x="1905" y="68"/>
                    </a:lnTo>
                    <a:lnTo>
                      <a:pt x="1921" y="73"/>
                    </a:lnTo>
                    <a:lnTo>
                      <a:pt x="1936" y="74"/>
                    </a:lnTo>
                    <a:lnTo>
                      <a:pt x="1944" y="74"/>
                    </a:lnTo>
                    <a:lnTo>
                      <a:pt x="1951" y="77"/>
                    </a:lnTo>
                    <a:lnTo>
                      <a:pt x="1956" y="81"/>
                    </a:lnTo>
                    <a:lnTo>
                      <a:pt x="1963" y="85"/>
                    </a:lnTo>
                    <a:lnTo>
                      <a:pt x="1971" y="88"/>
                    </a:lnTo>
                    <a:lnTo>
                      <a:pt x="1980" y="88"/>
                    </a:lnTo>
                    <a:lnTo>
                      <a:pt x="1988" y="88"/>
                    </a:lnTo>
                    <a:lnTo>
                      <a:pt x="2008" y="85"/>
                    </a:lnTo>
                    <a:lnTo>
                      <a:pt x="2027" y="86"/>
                    </a:lnTo>
                    <a:lnTo>
                      <a:pt x="2044" y="93"/>
                    </a:lnTo>
                    <a:lnTo>
                      <a:pt x="2060" y="105"/>
                    </a:lnTo>
                    <a:lnTo>
                      <a:pt x="2041" y="103"/>
                    </a:lnTo>
                    <a:lnTo>
                      <a:pt x="2027" y="106"/>
                    </a:lnTo>
                    <a:lnTo>
                      <a:pt x="2013" y="111"/>
                    </a:lnTo>
                    <a:lnTo>
                      <a:pt x="2000" y="123"/>
                    </a:lnTo>
                    <a:lnTo>
                      <a:pt x="1980" y="141"/>
                    </a:lnTo>
                    <a:lnTo>
                      <a:pt x="1958" y="154"/>
                    </a:lnTo>
                    <a:lnTo>
                      <a:pt x="1935" y="167"/>
                    </a:lnTo>
                    <a:lnTo>
                      <a:pt x="1911" y="179"/>
                    </a:lnTo>
                    <a:lnTo>
                      <a:pt x="1906" y="183"/>
                    </a:lnTo>
                    <a:lnTo>
                      <a:pt x="1902" y="186"/>
                    </a:lnTo>
                    <a:lnTo>
                      <a:pt x="1899" y="188"/>
                    </a:lnTo>
                    <a:lnTo>
                      <a:pt x="1898" y="190"/>
                    </a:lnTo>
                    <a:lnTo>
                      <a:pt x="1898" y="191"/>
                    </a:lnTo>
                    <a:lnTo>
                      <a:pt x="1898" y="192"/>
                    </a:lnTo>
                    <a:lnTo>
                      <a:pt x="1901" y="194"/>
                    </a:lnTo>
                    <a:lnTo>
                      <a:pt x="1902" y="194"/>
                    </a:lnTo>
                    <a:lnTo>
                      <a:pt x="1906" y="195"/>
                    </a:lnTo>
                    <a:lnTo>
                      <a:pt x="1910" y="195"/>
                    </a:lnTo>
                    <a:lnTo>
                      <a:pt x="1914" y="195"/>
                    </a:lnTo>
                    <a:lnTo>
                      <a:pt x="1918" y="194"/>
                    </a:lnTo>
                    <a:lnTo>
                      <a:pt x="1922" y="194"/>
                    </a:lnTo>
                    <a:lnTo>
                      <a:pt x="1926" y="194"/>
                    </a:lnTo>
                    <a:lnTo>
                      <a:pt x="1930" y="192"/>
                    </a:lnTo>
                    <a:lnTo>
                      <a:pt x="1935" y="192"/>
                    </a:lnTo>
                    <a:lnTo>
                      <a:pt x="1942" y="190"/>
                    </a:lnTo>
                    <a:lnTo>
                      <a:pt x="1951" y="188"/>
                    </a:lnTo>
                    <a:lnTo>
                      <a:pt x="1960" y="187"/>
                    </a:lnTo>
                    <a:lnTo>
                      <a:pt x="1968" y="187"/>
                    </a:lnTo>
                    <a:lnTo>
                      <a:pt x="1974" y="188"/>
                    </a:lnTo>
                    <a:lnTo>
                      <a:pt x="1975" y="192"/>
                    </a:lnTo>
                    <a:lnTo>
                      <a:pt x="1975" y="202"/>
                    </a:lnTo>
                    <a:lnTo>
                      <a:pt x="1976" y="207"/>
                    </a:lnTo>
                    <a:lnTo>
                      <a:pt x="1982" y="208"/>
                    </a:lnTo>
                    <a:lnTo>
                      <a:pt x="1987" y="207"/>
                    </a:lnTo>
                    <a:lnTo>
                      <a:pt x="1995" y="204"/>
                    </a:lnTo>
                    <a:lnTo>
                      <a:pt x="2001" y="200"/>
                    </a:lnTo>
                    <a:lnTo>
                      <a:pt x="2008" y="198"/>
                    </a:lnTo>
                    <a:lnTo>
                      <a:pt x="2025" y="192"/>
                    </a:lnTo>
                    <a:lnTo>
                      <a:pt x="2044" y="188"/>
                    </a:lnTo>
                    <a:lnTo>
                      <a:pt x="2061" y="182"/>
                    </a:lnTo>
                    <a:lnTo>
                      <a:pt x="2072" y="176"/>
                    </a:lnTo>
                    <a:lnTo>
                      <a:pt x="2080" y="170"/>
                    </a:lnTo>
                    <a:lnTo>
                      <a:pt x="2088" y="160"/>
                    </a:lnTo>
                    <a:lnTo>
                      <a:pt x="2098" y="154"/>
                    </a:lnTo>
                    <a:lnTo>
                      <a:pt x="2109" y="149"/>
                    </a:lnTo>
                    <a:lnTo>
                      <a:pt x="2121" y="146"/>
                    </a:lnTo>
                    <a:lnTo>
                      <a:pt x="2127" y="145"/>
                    </a:lnTo>
                    <a:lnTo>
                      <a:pt x="2131" y="143"/>
                    </a:lnTo>
                    <a:lnTo>
                      <a:pt x="2135" y="145"/>
                    </a:lnTo>
                    <a:lnTo>
                      <a:pt x="2137" y="145"/>
                    </a:lnTo>
                    <a:lnTo>
                      <a:pt x="2137" y="146"/>
                    </a:lnTo>
                    <a:lnTo>
                      <a:pt x="2135" y="149"/>
                    </a:lnTo>
                    <a:lnTo>
                      <a:pt x="2133" y="150"/>
                    </a:lnTo>
                    <a:lnTo>
                      <a:pt x="2129" y="151"/>
                    </a:lnTo>
                    <a:lnTo>
                      <a:pt x="2123" y="154"/>
                    </a:lnTo>
                    <a:lnTo>
                      <a:pt x="2121" y="155"/>
                    </a:lnTo>
                    <a:lnTo>
                      <a:pt x="2115" y="156"/>
                    </a:lnTo>
                    <a:lnTo>
                      <a:pt x="2109" y="160"/>
                    </a:lnTo>
                    <a:lnTo>
                      <a:pt x="2103" y="164"/>
                    </a:lnTo>
                    <a:lnTo>
                      <a:pt x="2101" y="167"/>
                    </a:lnTo>
                    <a:lnTo>
                      <a:pt x="2101" y="168"/>
                    </a:lnTo>
                    <a:lnTo>
                      <a:pt x="2109" y="168"/>
                    </a:lnTo>
                    <a:lnTo>
                      <a:pt x="2117" y="166"/>
                    </a:lnTo>
                    <a:lnTo>
                      <a:pt x="2126" y="164"/>
                    </a:lnTo>
                    <a:lnTo>
                      <a:pt x="2129" y="164"/>
                    </a:lnTo>
                    <a:lnTo>
                      <a:pt x="2131" y="166"/>
                    </a:lnTo>
                    <a:lnTo>
                      <a:pt x="2135" y="167"/>
                    </a:lnTo>
                    <a:lnTo>
                      <a:pt x="2139" y="168"/>
                    </a:lnTo>
                    <a:lnTo>
                      <a:pt x="2143" y="170"/>
                    </a:lnTo>
                    <a:lnTo>
                      <a:pt x="2146" y="172"/>
                    </a:lnTo>
                    <a:lnTo>
                      <a:pt x="2147" y="175"/>
                    </a:lnTo>
                    <a:lnTo>
                      <a:pt x="2147" y="178"/>
                    </a:lnTo>
                    <a:lnTo>
                      <a:pt x="2146" y="179"/>
                    </a:lnTo>
                    <a:lnTo>
                      <a:pt x="2146" y="182"/>
                    </a:lnTo>
                    <a:lnTo>
                      <a:pt x="2147" y="183"/>
                    </a:lnTo>
                    <a:lnTo>
                      <a:pt x="2157" y="190"/>
                    </a:lnTo>
                    <a:lnTo>
                      <a:pt x="2166" y="192"/>
                    </a:lnTo>
                    <a:lnTo>
                      <a:pt x="2175" y="192"/>
                    </a:lnTo>
                    <a:lnTo>
                      <a:pt x="2184" y="190"/>
                    </a:lnTo>
                    <a:lnTo>
                      <a:pt x="2202" y="188"/>
                    </a:lnTo>
                    <a:lnTo>
                      <a:pt x="2219" y="190"/>
                    </a:lnTo>
                    <a:lnTo>
                      <a:pt x="2224" y="190"/>
                    </a:lnTo>
                    <a:lnTo>
                      <a:pt x="2232" y="190"/>
                    </a:lnTo>
                    <a:lnTo>
                      <a:pt x="2243" y="190"/>
                    </a:lnTo>
                    <a:lnTo>
                      <a:pt x="2252" y="190"/>
                    </a:lnTo>
                    <a:lnTo>
                      <a:pt x="2261" y="191"/>
                    </a:lnTo>
                    <a:lnTo>
                      <a:pt x="2267" y="195"/>
                    </a:lnTo>
                    <a:lnTo>
                      <a:pt x="2269" y="199"/>
                    </a:lnTo>
                    <a:lnTo>
                      <a:pt x="2269" y="207"/>
                    </a:lnTo>
                    <a:lnTo>
                      <a:pt x="2273" y="212"/>
                    </a:lnTo>
                    <a:lnTo>
                      <a:pt x="2280" y="213"/>
                    </a:lnTo>
                    <a:lnTo>
                      <a:pt x="2288" y="212"/>
                    </a:lnTo>
                    <a:lnTo>
                      <a:pt x="2297" y="210"/>
                    </a:lnTo>
                    <a:lnTo>
                      <a:pt x="2305" y="210"/>
                    </a:lnTo>
                    <a:lnTo>
                      <a:pt x="2313" y="212"/>
                    </a:lnTo>
                    <a:lnTo>
                      <a:pt x="2318" y="219"/>
                    </a:lnTo>
                    <a:lnTo>
                      <a:pt x="2322" y="227"/>
                    </a:lnTo>
                    <a:lnTo>
                      <a:pt x="2322" y="232"/>
                    </a:lnTo>
                    <a:lnTo>
                      <a:pt x="2317" y="235"/>
                    </a:lnTo>
                    <a:lnTo>
                      <a:pt x="2308" y="235"/>
                    </a:lnTo>
                    <a:lnTo>
                      <a:pt x="2297" y="235"/>
                    </a:lnTo>
                    <a:lnTo>
                      <a:pt x="2286" y="235"/>
                    </a:lnTo>
                    <a:lnTo>
                      <a:pt x="2277" y="236"/>
                    </a:lnTo>
                    <a:lnTo>
                      <a:pt x="2269" y="237"/>
                    </a:lnTo>
                    <a:lnTo>
                      <a:pt x="2267" y="240"/>
                    </a:lnTo>
                    <a:lnTo>
                      <a:pt x="2265" y="241"/>
                    </a:lnTo>
                    <a:lnTo>
                      <a:pt x="2263" y="240"/>
                    </a:lnTo>
                    <a:lnTo>
                      <a:pt x="2260" y="239"/>
                    </a:lnTo>
                    <a:lnTo>
                      <a:pt x="2257" y="237"/>
                    </a:lnTo>
                    <a:lnTo>
                      <a:pt x="2255" y="236"/>
                    </a:lnTo>
                    <a:lnTo>
                      <a:pt x="2251" y="235"/>
                    </a:lnTo>
                    <a:lnTo>
                      <a:pt x="2249" y="233"/>
                    </a:lnTo>
                    <a:lnTo>
                      <a:pt x="2248" y="232"/>
                    </a:lnTo>
                    <a:lnTo>
                      <a:pt x="2240" y="229"/>
                    </a:lnTo>
                    <a:lnTo>
                      <a:pt x="2233" y="231"/>
                    </a:lnTo>
                    <a:lnTo>
                      <a:pt x="2225" y="235"/>
                    </a:lnTo>
                    <a:lnTo>
                      <a:pt x="2215" y="236"/>
                    </a:lnTo>
                    <a:lnTo>
                      <a:pt x="2204" y="236"/>
                    </a:lnTo>
                    <a:lnTo>
                      <a:pt x="2194" y="236"/>
                    </a:lnTo>
                    <a:lnTo>
                      <a:pt x="2184" y="240"/>
                    </a:lnTo>
                    <a:lnTo>
                      <a:pt x="2175" y="245"/>
                    </a:lnTo>
                    <a:lnTo>
                      <a:pt x="2167" y="252"/>
                    </a:lnTo>
                    <a:lnTo>
                      <a:pt x="2158" y="256"/>
                    </a:lnTo>
                    <a:lnTo>
                      <a:pt x="2155" y="256"/>
                    </a:lnTo>
                    <a:lnTo>
                      <a:pt x="2153" y="256"/>
                    </a:lnTo>
                    <a:lnTo>
                      <a:pt x="2151" y="256"/>
                    </a:lnTo>
                    <a:lnTo>
                      <a:pt x="2151" y="255"/>
                    </a:lnTo>
                    <a:lnTo>
                      <a:pt x="2151" y="253"/>
                    </a:lnTo>
                    <a:lnTo>
                      <a:pt x="2151" y="251"/>
                    </a:lnTo>
                    <a:lnTo>
                      <a:pt x="2151" y="249"/>
                    </a:lnTo>
                    <a:lnTo>
                      <a:pt x="2153" y="247"/>
                    </a:lnTo>
                    <a:lnTo>
                      <a:pt x="2154" y="245"/>
                    </a:lnTo>
                    <a:lnTo>
                      <a:pt x="2154" y="243"/>
                    </a:lnTo>
                    <a:lnTo>
                      <a:pt x="2154" y="241"/>
                    </a:lnTo>
                    <a:lnTo>
                      <a:pt x="2154" y="240"/>
                    </a:lnTo>
                    <a:lnTo>
                      <a:pt x="2153" y="241"/>
                    </a:lnTo>
                    <a:lnTo>
                      <a:pt x="2151" y="241"/>
                    </a:lnTo>
                    <a:lnTo>
                      <a:pt x="2147" y="244"/>
                    </a:lnTo>
                    <a:lnTo>
                      <a:pt x="2143" y="247"/>
                    </a:lnTo>
                    <a:lnTo>
                      <a:pt x="2121" y="267"/>
                    </a:lnTo>
                    <a:lnTo>
                      <a:pt x="2100" y="288"/>
                    </a:lnTo>
                    <a:lnTo>
                      <a:pt x="2081" y="312"/>
                    </a:lnTo>
                    <a:lnTo>
                      <a:pt x="2085" y="309"/>
                    </a:lnTo>
                    <a:lnTo>
                      <a:pt x="2093" y="302"/>
                    </a:lnTo>
                    <a:lnTo>
                      <a:pt x="2103" y="294"/>
                    </a:lnTo>
                    <a:lnTo>
                      <a:pt x="2115" y="286"/>
                    </a:lnTo>
                    <a:lnTo>
                      <a:pt x="2127" y="278"/>
                    </a:lnTo>
                    <a:lnTo>
                      <a:pt x="2137" y="272"/>
                    </a:lnTo>
                    <a:lnTo>
                      <a:pt x="2145" y="267"/>
                    </a:lnTo>
                    <a:lnTo>
                      <a:pt x="2147" y="265"/>
                    </a:lnTo>
                    <a:lnTo>
                      <a:pt x="2146" y="268"/>
                    </a:lnTo>
                    <a:lnTo>
                      <a:pt x="2141" y="274"/>
                    </a:lnTo>
                    <a:lnTo>
                      <a:pt x="2133" y="285"/>
                    </a:lnTo>
                    <a:lnTo>
                      <a:pt x="2123" y="297"/>
                    </a:lnTo>
                    <a:lnTo>
                      <a:pt x="2113" y="309"/>
                    </a:lnTo>
                    <a:lnTo>
                      <a:pt x="2102" y="321"/>
                    </a:lnTo>
                    <a:lnTo>
                      <a:pt x="2094" y="333"/>
                    </a:lnTo>
                    <a:lnTo>
                      <a:pt x="2088" y="341"/>
                    </a:lnTo>
                    <a:lnTo>
                      <a:pt x="2084" y="346"/>
                    </a:lnTo>
                    <a:lnTo>
                      <a:pt x="2072" y="361"/>
                    </a:lnTo>
                    <a:lnTo>
                      <a:pt x="2058" y="375"/>
                    </a:lnTo>
                    <a:lnTo>
                      <a:pt x="2048" y="390"/>
                    </a:lnTo>
                    <a:lnTo>
                      <a:pt x="2035" y="415"/>
                    </a:lnTo>
                    <a:lnTo>
                      <a:pt x="2020" y="440"/>
                    </a:lnTo>
                    <a:lnTo>
                      <a:pt x="2004" y="465"/>
                    </a:lnTo>
                    <a:lnTo>
                      <a:pt x="2000" y="473"/>
                    </a:lnTo>
                    <a:lnTo>
                      <a:pt x="1997" y="485"/>
                    </a:lnTo>
                    <a:lnTo>
                      <a:pt x="1997" y="497"/>
                    </a:lnTo>
                    <a:lnTo>
                      <a:pt x="1999" y="508"/>
                    </a:lnTo>
                    <a:lnTo>
                      <a:pt x="2001" y="516"/>
                    </a:lnTo>
                    <a:lnTo>
                      <a:pt x="2008" y="520"/>
                    </a:lnTo>
                    <a:lnTo>
                      <a:pt x="2019" y="520"/>
                    </a:lnTo>
                    <a:lnTo>
                      <a:pt x="2031" y="517"/>
                    </a:lnTo>
                    <a:lnTo>
                      <a:pt x="2043" y="512"/>
                    </a:lnTo>
                    <a:lnTo>
                      <a:pt x="2056" y="505"/>
                    </a:lnTo>
                    <a:lnTo>
                      <a:pt x="2068" y="499"/>
                    </a:lnTo>
                    <a:lnTo>
                      <a:pt x="2077" y="493"/>
                    </a:lnTo>
                    <a:lnTo>
                      <a:pt x="2082" y="488"/>
                    </a:lnTo>
                    <a:lnTo>
                      <a:pt x="2097" y="476"/>
                    </a:lnTo>
                    <a:lnTo>
                      <a:pt x="2111" y="461"/>
                    </a:lnTo>
                    <a:lnTo>
                      <a:pt x="2122" y="444"/>
                    </a:lnTo>
                    <a:lnTo>
                      <a:pt x="2129" y="426"/>
                    </a:lnTo>
                    <a:lnTo>
                      <a:pt x="2129" y="407"/>
                    </a:lnTo>
                    <a:lnTo>
                      <a:pt x="2127" y="403"/>
                    </a:lnTo>
                    <a:lnTo>
                      <a:pt x="2125" y="399"/>
                    </a:lnTo>
                    <a:lnTo>
                      <a:pt x="2123" y="396"/>
                    </a:lnTo>
                    <a:lnTo>
                      <a:pt x="2122" y="392"/>
                    </a:lnTo>
                    <a:lnTo>
                      <a:pt x="2122" y="388"/>
                    </a:lnTo>
                    <a:lnTo>
                      <a:pt x="2130" y="373"/>
                    </a:lnTo>
                    <a:lnTo>
                      <a:pt x="2138" y="358"/>
                    </a:lnTo>
                    <a:lnTo>
                      <a:pt x="2153" y="331"/>
                    </a:lnTo>
                    <a:lnTo>
                      <a:pt x="2171" y="309"/>
                    </a:lnTo>
                    <a:lnTo>
                      <a:pt x="2171" y="308"/>
                    </a:lnTo>
                    <a:lnTo>
                      <a:pt x="2174" y="305"/>
                    </a:lnTo>
                    <a:lnTo>
                      <a:pt x="2175" y="302"/>
                    </a:lnTo>
                    <a:lnTo>
                      <a:pt x="2178" y="300"/>
                    </a:lnTo>
                    <a:lnTo>
                      <a:pt x="2180" y="296"/>
                    </a:lnTo>
                    <a:lnTo>
                      <a:pt x="2183" y="294"/>
                    </a:lnTo>
                    <a:lnTo>
                      <a:pt x="2186" y="292"/>
                    </a:lnTo>
                    <a:lnTo>
                      <a:pt x="2187" y="292"/>
                    </a:lnTo>
                    <a:lnTo>
                      <a:pt x="2190" y="292"/>
                    </a:lnTo>
                    <a:lnTo>
                      <a:pt x="2191" y="294"/>
                    </a:lnTo>
                    <a:lnTo>
                      <a:pt x="2191" y="296"/>
                    </a:lnTo>
                    <a:lnTo>
                      <a:pt x="2191" y="298"/>
                    </a:lnTo>
                    <a:lnTo>
                      <a:pt x="2190" y="301"/>
                    </a:lnTo>
                    <a:lnTo>
                      <a:pt x="2188" y="304"/>
                    </a:lnTo>
                    <a:lnTo>
                      <a:pt x="2186" y="306"/>
                    </a:lnTo>
                    <a:lnTo>
                      <a:pt x="2186" y="309"/>
                    </a:lnTo>
                    <a:lnTo>
                      <a:pt x="2186" y="312"/>
                    </a:lnTo>
                    <a:lnTo>
                      <a:pt x="2187" y="313"/>
                    </a:lnTo>
                    <a:lnTo>
                      <a:pt x="2192" y="313"/>
                    </a:lnTo>
                    <a:lnTo>
                      <a:pt x="2198" y="308"/>
                    </a:lnTo>
                    <a:lnTo>
                      <a:pt x="2202" y="300"/>
                    </a:lnTo>
                    <a:lnTo>
                      <a:pt x="2206" y="290"/>
                    </a:lnTo>
                    <a:lnTo>
                      <a:pt x="2210" y="282"/>
                    </a:lnTo>
                    <a:lnTo>
                      <a:pt x="2214" y="278"/>
                    </a:lnTo>
                    <a:lnTo>
                      <a:pt x="2223" y="272"/>
                    </a:lnTo>
                    <a:lnTo>
                      <a:pt x="2231" y="264"/>
                    </a:lnTo>
                    <a:lnTo>
                      <a:pt x="2237" y="256"/>
                    </a:lnTo>
                    <a:lnTo>
                      <a:pt x="2247" y="251"/>
                    </a:lnTo>
                    <a:lnTo>
                      <a:pt x="2257" y="247"/>
                    </a:lnTo>
                    <a:lnTo>
                      <a:pt x="2268" y="248"/>
                    </a:lnTo>
                    <a:lnTo>
                      <a:pt x="2280" y="253"/>
                    </a:lnTo>
                    <a:lnTo>
                      <a:pt x="2292" y="261"/>
                    </a:lnTo>
                    <a:lnTo>
                      <a:pt x="2300" y="272"/>
                    </a:lnTo>
                    <a:lnTo>
                      <a:pt x="2302" y="281"/>
                    </a:lnTo>
                    <a:lnTo>
                      <a:pt x="2302" y="282"/>
                    </a:lnTo>
                    <a:lnTo>
                      <a:pt x="2301" y="282"/>
                    </a:lnTo>
                    <a:lnTo>
                      <a:pt x="2300" y="282"/>
                    </a:lnTo>
                    <a:lnTo>
                      <a:pt x="2298" y="284"/>
                    </a:lnTo>
                    <a:lnTo>
                      <a:pt x="2298" y="285"/>
                    </a:lnTo>
                    <a:lnTo>
                      <a:pt x="2298" y="288"/>
                    </a:lnTo>
                    <a:lnTo>
                      <a:pt x="2301" y="297"/>
                    </a:lnTo>
                    <a:lnTo>
                      <a:pt x="2302" y="304"/>
                    </a:lnTo>
                    <a:lnTo>
                      <a:pt x="2300" y="313"/>
                    </a:lnTo>
                    <a:lnTo>
                      <a:pt x="2297" y="321"/>
                    </a:lnTo>
                    <a:lnTo>
                      <a:pt x="2292" y="330"/>
                    </a:lnTo>
                    <a:lnTo>
                      <a:pt x="2286" y="337"/>
                    </a:lnTo>
                    <a:lnTo>
                      <a:pt x="2282" y="339"/>
                    </a:lnTo>
                    <a:lnTo>
                      <a:pt x="2282" y="342"/>
                    </a:lnTo>
                    <a:lnTo>
                      <a:pt x="2281" y="345"/>
                    </a:lnTo>
                    <a:lnTo>
                      <a:pt x="2282" y="346"/>
                    </a:lnTo>
                    <a:lnTo>
                      <a:pt x="2282" y="349"/>
                    </a:lnTo>
                    <a:lnTo>
                      <a:pt x="2282" y="351"/>
                    </a:lnTo>
                    <a:lnTo>
                      <a:pt x="2280" y="354"/>
                    </a:lnTo>
                    <a:lnTo>
                      <a:pt x="2278" y="354"/>
                    </a:lnTo>
                    <a:lnTo>
                      <a:pt x="2277" y="355"/>
                    </a:lnTo>
                    <a:lnTo>
                      <a:pt x="2274" y="357"/>
                    </a:lnTo>
                    <a:lnTo>
                      <a:pt x="2272" y="359"/>
                    </a:lnTo>
                    <a:lnTo>
                      <a:pt x="2269" y="361"/>
                    </a:lnTo>
                    <a:lnTo>
                      <a:pt x="2268" y="362"/>
                    </a:lnTo>
                    <a:lnTo>
                      <a:pt x="2268" y="365"/>
                    </a:lnTo>
                    <a:lnTo>
                      <a:pt x="2269" y="366"/>
                    </a:lnTo>
                    <a:lnTo>
                      <a:pt x="2272" y="367"/>
                    </a:lnTo>
                    <a:lnTo>
                      <a:pt x="2274" y="367"/>
                    </a:lnTo>
                    <a:lnTo>
                      <a:pt x="2277" y="367"/>
                    </a:lnTo>
                    <a:lnTo>
                      <a:pt x="2280" y="366"/>
                    </a:lnTo>
                    <a:lnTo>
                      <a:pt x="2282" y="365"/>
                    </a:lnTo>
                    <a:lnTo>
                      <a:pt x="2284" y="366"/>
                    </a:lnTo>
                    <a:lnTo>
                      <a:pt x="2286" y="366"/>
                    </a:lnTo>
                    <a:lnTo>
                      <a:pt x="2288" y="367"/>
                    </a:lnTo>
                    <a:lnTo>
                      <a:pt x="2289" y="369"/>
                    </a:lnTo>
                    <a:lnTo>
                      <a:pt x="2292" y="370"/>
                    </a:lnTo>
                    <a:lnTo>
                      <a:pt x="2293" y="369"/>
                    </a:lnTo>
                    <a:lnTo>
                      <a:pt x="2294" y="367"/>
                    </a:lnTo>
                    <a:lnTo>
                      <a:pt x="2297" y="363"/>
                    </a:lnTo>
                    <a:lnTo>
                      <a:pt x="2301" y="357"/>
                    </a:lnTo>
                    <a:lnTo>
                      <a:pt x="2304" y="357"/>
                    </a:lnTo>
                    <a:lnTo>
                      <a:pt x="2305" y="361"/>
                    </a:lnTo>
                    <a:lnTo>
                      <a:pt x="2306" y="367"/>
                    </a:lnTo>
                    <a:lnTo>
                      <a:pt x="2306" y="375"/>
                    </a:lnTo>
                    <a:lnTo>
                      <a:pt x="2308" y="385"/>
                    </a:lnTo>
                    <a:lnTo>
                      <a:pt x="2308" y="391"/>
                    </a:lnTo>
                    <a:lnTo>
                      <a:pt x="2306" y="395"/>
                    </a:lnTo>
                    <a:lnTo>
                      <a:pt x="2305" y="415"/>
                    </a:lnTo>
                    <a:lnTo>
                      <a:pt x="2301" y="434"/>
                    </a:lnTo>
                    <a:lnTo>
                      <a:pt x="2300" y="436"/>
                    </a:lnTo>
                    <a:lnTo>
                      <a:pt x="2298" y="438"/>
                    </a:lnTo>
                    <a:lnTo>
                      <a:pt x="2297" y="438"/>
                    </a:lnTo>
                    <a:lnTo>
                      <a:pt x="2296" y="436"/>
                    </a:lnTo>
                    <a:lnTo>
                      <a:pt x="2294" y="436"/>
                    </a:lnTo>
                    <a:lnTo>
                      <a:pt x="2293" y="436"/>
                    </a:lnTo>
                    <a:lnTo>
                      <a:pt x="2292" y="436"/>
                    </a:lnTo>
                    <a:lnTo>
                      <a:pt x="2285" y="443"/>
                    </a:lnTo>
                    <a:lnTo>
                      <a:pt x="2280" y="453"/>
                    </a:lnTo>
                    <a:lnTo>
                      <a:pt x="2276" y="463"/>
                    </a:lnTo>
                    <a:lnTo>
                      <a:pt x="2265" y="480"/>
                    </a:lnTo>
                    <a:lnTo>
                      <a:pt x="2252" y="496"/>
                    </a:lnTo>
                    <a:lnTo>
                      <a:pt x="2247" y="505"/>
                    </a:lnTo>
                    <a:lnTo>
                      <a:pt x="2245" y="510"/>
                    </a:lnTo>
                    <a:lnTo>
                      <a:pt x="2249" y="516"/>
                    </a:lnTo>
                    <a:lnTo>
                      <a:pt x="2256" y="518"/>
                    </a:lnTo>
                    <a:lnTo>
                      <a:pt x="2265" y="522"/>
                    </a:lnTo>
                    <a:lnTo>
                      <a:pt x="2274" y="526"/>
                    </a:lnTo>
                    <a:lnTo>
                      <a:pt x="2284" y="530"/>
                    </a:lnTo>
                    <a:lnTo>
                      <a:pt x="2294" y="533"/>
                    </a:lnTo>
                    <a:lnTo>
                      <a:pt x="2305" y="533"/>
                    </a:lnTo>
                    <a:lnTo>
                      <a:pt x="2309" y="532"/>
                    </a:lnTo>
                    <a:lnTo>
                      <a:pt x="2313" y="529"/>
                    </a:lnTo>
                    <a:lnTo>
                      <a:pt x="2317" y="528"/>
                    </a:lnTo>
                    <a:lnTo>
                      <a:pt x="2321" y="525"/>
                    </a:lnTo>
                    <a:lnTo>
                      <a:pt x="2337" y="522"/>
                    </a:lnTo>
                    <a:lnTo>
                      <a:pt x="2350" y="518"/>
                    </a:lnTo>
                    <a:lnTo>
                      <a:pt x="2365" y="513"/>
                    </a:lnTo>
                    <a:lnTo>
                      <a:pt x="2386" y="500"/>
                    </a:lnTo>
                    <a:lnTo>
                      <a:pt x="2408" y="488"/>
                    </a:lnTo>
                    <a:lnTo>
                      <a:pt x="2431" y="479"/>
                    </a:lnTo>
                    <a:lnTo>
                      <a:pt x="2460" y="467"/>
                    </a:lnTo>
                    <a:lnTo>
                      <a:pt x="2488" y="451"/>
                    </a:lnTo>
                    <a:lnTo>
                      <a:pt x="2495" y="444"/>
                    </a:lnTo>
                    <a:lnTo>
                      <a:pt x="2497" y="440"/>
                    </a:lnTo>
                    <a:lnTo>
                      <a:pt x="2497" y="435"/>
                    </a:lnTo>
                    <a:lnTo>
                      <a:pt x="2495" y="428"/>
                    </a:lnTo>
                    <a:lnTo>
                      <a:pt x="2493" y="420"/>
                    </a:lnTo>
                    <a:lnTo>
                      <a:pt x="2517" y="419"/>
                    </a:lnTo>
                    <a:lnTo>
                      <a:pt x="2542" y="420"/>
                    </a:lnTo>
                    <a:lnTo>
                      <a:pt x="2567" y="420"/>
                    </a:lnTo>
                    <a:lnTo>
                      <a:pt x="2591" y="416"/>
                    </a:lnTo>
                    <a:lnTo>
                      <a:pt x="2603" y="411"/>
                    </a:lnTo>
                    <a:lnTo>
                      <a:pt x="2615" y="406"/>
                    </a:lnTo>
                    <a:lnTo>
                      <a:pt x="2627" y="400"/>
                    </a:lnTo>
                    <a:lnTo>
                      <a:pt x="2640" y="398"/>
                    </a:lnTo>
                    <a:lnTo>
                      <a:pt x="2643" y="398"/>
                    </a:lnTo>
                    <a:lnTo>
                      <a:pt x="2646" y="398"/>
                    </a:lnTo>
                    <a:lnTo>
                      <a:pt x="2648" y="398"/>
                    </a:lnTo>
                    <a:lnTo>
                      <a:pt x="2651" y="398"/>
                    </a:lnTo>
                    <a:lnTo>
                      <a:pt x="2654" y="398"/>
                    </a:lnTo>
                    <a:lnTo>
                      <a:pt x="2656" y="398"/>
                    </a:lnTo>
                    <a:lnTo>
                      <a:pt x="2658" y="396"/>
                    </a:lnTo>
                    <a:lnTo>
                      <a:pt x="2659" y="395"/>
                    </a:lnTo>
                    <a:lnTo>
                      <a:pt x="2659" y="394"/>
                    </a:lnTo>
                    <a:lnTo>
                      <a:pt x="2659" y="391"/>
                    </a:lnTo>
                    <a:lnTo>
                      <a:pt x="2658" y="388"/>
                    </a:lnTo>
                    <a:lnTo>
                      <a:pt x="2656" y="387"/>
                    </a:lnTo>
                    <a:lnTo>
                      <a:pt x="2654" y="385"/>
                    </a:lnTo>
                    <a:lnTo>
                      <a:pt x="2652" y="382"/>
                    </a:lnTo>
                    <a:lnTo>
                      <a:pt x="2652" y="379"/>
                    </a:lnTo>
                    <a:lnTo>
                      <a:pt x="2652" y="377"/>
                    </a:lnTo>
                    <a:lnTo>
                      <a:pt x="2652" y="374"/>
                    </a:lnTo>
                    <a:lnTo>
                      <a:pt x="2655" y="374"/>
                    </a:lnTo>
                    <a:lnTo>
                      <a:pt x="2656" y="373"/>
                    </a:lnTo>
                    <a:lnTo>
                      <a:pt x="2658" y="373"/>
                    </a:lnTo>
                    <a:lnTo>
                      <a:pt x="2659" y="371"/>
                    </a:lnTo>
                    <a:lnTo>
                      <a:pt x="2660" y="371"/>
                    </a:lnTo>
                    <a:lnTo>
                      <a:pt x="2660" y="370"/>
                    </a:lnTo>
                    <a:lnTo>
                      <a:pt x="2659" y="369"/>
                    </a:lnTo>
                    <a:lnTo>
                      <a:pt x="2658" y="367"/>
                    </a:lnTo>
                    <a:lnTo>
                      <a:pt x="2656" y="365"/>
                    </a:lnTo>
                    <a:lnTo>
                      <a:pt x="2655" y="363"/>
                    </a:lnTo>
                    <a:lnTo>
                      <a:pt x="2656" y="361"/>
                    </a:lnTo>
                    <a:lnTo>
                      <a:pt x="2658" y="358"/>
                    </a:lnTo>
                    <a:lnTo>
                      <a:pt x="2660" y="357"/>
                    </a:lnTo>
                    <a:lnTo>
                      <a:pt x="2662" y="355"/>
                    </a:lnTo>
                    <a:lnTo>
                      <a:pt x="2677" y="345"/>
                    </a:lnTo>
                    <a:lnTo>
                      <a:pt x="2688" y="331"/>
                    </a:lnTo>
                    <a:lnTo>
                      <a:pt x="2699" y="316"/>
                    </a:lnTo>
                    <a:lnTo>
                      <a:pt x="2713" y="301"/>
                    </a:lnTo>
                    <a:lnTo>
                      <a:pt x="2729" y="292"/>
                    </a:lnTo>
                    <a:lnTo>
                      <a:pt x="2746" y="288"/>
                    </a:lnTo>
                    <a:lnTo>
                      <a:pt x="2765" y="286"/>
                    </a:lnTo>
                    <a:lnTo>
                      <a:pt x="2785" y="286"/>
                    </a:lnTo>
                    <a:lnTo>
                      <a:pt x="2904" y="286"/>
                    </a:lnTo>
                    <a:lnTo>
                      <a:pt x="2915" y="286"/>
                    </a:lnTo>
                    <a:lnTo>
                      <a:pt x="2924" y="285"/>
                    </a:lnTo>
                    <a:lnTo>
                      <a:pt x="2933" y="280"/>
                    </a:lnTo>
                    <a:lnTo>
                      <a:pt x="2939" y="276"/>
                    </a:lnTo>
                    <a:lnTo>
                      <a:pt x="2944" y="273"/>
                    </a:lnTo>
                    <a:lnTo>
                      <a:pt x="2950" y="270"/>
                    </a:lnTo>
                    <a:lnTo>
                      <a:pt x="2958" y="264"/>
                    </a:lnTo>
                    <a:lnTo>
                      <a:pt x="2965" y="257"/>
                    </a:lnTo>
                    <a:lnTo>
                      <a:pt x="2973" y="251"/>
                    </a:lnTo>
                    <a:lnTo>
                      <a:pt x="2980" y="247"/>
                    </a:lnTo>
                    <a:lnTo>
                      <a:pt x="2988" y="244"/>
                    </a:lnTo>
                    <a:lnTo>
                      <a:pt x="2996" y="241"/>
                    </a:lnTo>
                    <a:lnTo>
                      <a:pt x="3001" y="235"/>
                    </a:lnTo>
                    <a:lnTo>
                      <a:pt x="3003" y="227"/>
                    </a:lnTo>
                    <a:lnTo>
                      <a:pt x="3005" y="219"/>
                    </a:lnTo>
                    <a:lnTo>
                      <a:pt x="3009" y="211"/>
                    </a:lnTo>
                    <a:lnTo>
                      <a:pt x="3027" y="188"/>
                    </a:lnTo>
                    <a:lnTo>
                      <a:pt x="3049" y="167"/>
                    </a:lnTo>
                    <a:lnTo>
                      <a:pt x="3054" y="162"/>
                    </a:lnTo>
                    <a:lnTo>
                      <a:pt x="3059" y="155"/>
                    </a:lnTo>
                    <a:lnTo>
                      <a:pt x="3066" y="146"/>
                    </a:lnTo>
                    <a:lnTo>
                      <a:pt x="3072" y="138"/>
                    </a:lnTo>
                    <a:lnTo>
                      <a:pt x="3080" y="134"/>
                    </a:lnTo>
                    <a:lnTo>
                      <a:pt x="3086" y="134"/>
                    </a:lnTo>
                    <a:lnTo>
                      <a:pt x="3095" y="141"/>
                    </a:lnTo>
                    <a:lnTo>
                      <a:pt x="3104" y="141"/>
                    </a:lnTo>
                    <a:lnTo>
                      <a:pt x="3112" y="137"/>
                    </a:lnTo>
                    <a:lnTo>
                      <a:pt x="3123" y="131"/>
                    </a:lnTo>
                    <a:lnTo>
                      <a:pt x="3128" y="129"/>
                    </a:lnTo>
                    <a:lnTo>
                      <a:pt x="3135" y="125"/>
                    </a:lnTo>
                    <a:lnTo>
                      <a:pt x="3141" y="121"/>
                    </a:lnTo>
                    <a:lnTo>
                      <a:pt x="3149" y="119"/>
                    </a:lnTo>
                    <a:lnTo>
                      <a:pt x="3155" y="121"/>
                    </a:lnTo>
                    <a:lnTo>
                      <a:pt x="3157" y="126"/>
                    </a:lnTo>
                    <a:lnTo>
                      <a:pt x="3159" y="127"/>
                    </a:lnTo>
                    <a:lnTo>
                      <a:pt x="3160" y="130"/>
                    </a:lnTo>
                    <a:lnTo>
                      <a:pt x="3161" y="134"/>
                    </a:lnTo>
                    <a:lnTo>
                      <a:pt x="3164" y="137"/>
                    </a:lnTo>
                    <a:lnTo>
                      <a:pt x="3167" y="139"/>
                    </a:lnTo>
                    <a:lnTo>
                      <a:pt x="3168" y="142"/>
                    </a:lnTo>
                    <a:lnTo>
                      <a:pt x="3169" y="145"/>
                    </a:lnTo>
                    <a:lnTo>
                      <a:pt x="3170" y="145"/>
                    </a:lnTo>
                    <a:lnTo>
                      <a:pt x="3172" y="145"/>
                    </a:lnTo>
                    <a:lnTo>
                      <a:pt x="3168" y="153"/>
                    </a:lnTo>
                    <a:lnTo>
                      <a:pt x="3164" y="163"/>
                    </a:lnTo>
                    <a:lnTo>
                      <a:pt x="3159" y="178"/>
                    </a:lnTo>
                    <a:lnTo>
                      <a:pt x="3153" y="192"/>
                    </a:lnTo>
                    <a:lnTo>
                      <a:pt x="3148" y="208"/>
                    </a:lnTo>
                    <a:lnTo>
                      <a:pt x="3144" y="223"/>
                    </a:lnTo>
                    <a:lnTo>
                      <a:pt x="3143" y="236"/>
                    </a:lnTo>
                    <a:lnTo>
                      <a:pt x="3143" y="245"/>
                    </a:lnTo>
                    <a:lnTo>
                      <a:pt x="3147" y="249"/>
                    </a:lnTo>
                    <a:lnTo>
                      <a:pt x="3153" y="255"/>
                    </a:lnTo>
                    <a:lnTo>
                      <a:pt x="3157" y="260"/>
                    </a:lnTo>
                    <a:lnTo>
                      <a:pt x="3161" y="267"/>
                    </a:lnTo>
                    <a:lnTo>
                      <a:pt x="3165" y="272"/>
                    </a:lnTo>
                    <a:lnTo>
                      <a:pt x="3169" y="274"/>
                    </a:lnTo>
                    <a:lnTo>
                      <a:pt x="3176" y="274"/>
                    </a:lnTo>
                    <a:lnTo>
                      <a:pt x="3184" y="274"/>
                    </a:lnTo>
                    <a:lnTo>
                      <a:pt x="3188" y="280"/>
                    </a:lnTo>
                    <a:lnTo>
                      <a:pt x="3190" y="285"/>
                    </a:lnTo>
                    <a:lnTo>
                      <a:pt x="3189" y="293"/>
                    </a:lnTo>
                    <a:lnTo>
                      <a:pt x="3185" y="298"/>
                    </a:lnTo>
                    <a:lnTo>
                      <a:pt x="3163" y="313"/>
                    </a:lnTo>
                    <a:lnTo>
                      <a:pt x="3139" y="325"/>
                    </a:lnTo>
                    <a:lnTo>
                      <a:pt x="3133" y="328"/>
                    </a:lnTo>
                    <a:lnTo>
                      <a:pt x="3125" y="330"/>
                    </a:lnTo>
                    <a:lnTo>
                      <a:pt x="3119" y="333"/>
                    </a:lnTo>
                    <a:lnTo>
                      <a:pt x="3113" y="333"/>
                    </a:lnTo>
                    <a:lnTo>
                      <a:pt x="3106" y="330"/>
                    </a:lnTo>
                    <a:lnTo>
                      <a:pt x="3098" y="326"/>
                    </a:lnTo>
                    <a:lnTo>
                      <a:pt x="3091" y="328"/>
                    </a:lnTo>
                    <a:lnTo>
                      <a:pt x="3086" y="331"/>
                    </a:lnTo>
                    <a:lnTo>
                      <a:pt x="3084" y="338"/>
                    </a:lnTo>
                    <a:lnTo>
                      <a:pt x="3082" y="345"/>
                    </a:lnTo>
                    <a:lnTo>
                      <a:pt x="3079" y="351"/>
                    </a:lnTo>
                    <a:lnTo>
                      <a:pt x="3078" y="353"/>
                    </a:lnTo>
                    <a:lnTo>
                      <a:pt x="3076" y="353"/>
                    </a:lnTo>
                    <a:lnTo>
                      <a:pt x="3075" y="351"/>
                    </a:lnTo>
                    <a:lnTo>
                      <a:pt x="3074" y="347"/>
                    </a:lnTo>
                    <a:lnTo>
                      <a:pt x="3072" y="345"/>
                    </a:lnTo>
                    <a:lnTo>
                      <a:pt x="3071" y="341"/>
                    </a:lnTo>
                    <a:lnTo>
                      <a:pt x="3070" y="338"/>
                    </a:lnTo>
                    <a:lnTo>
                      <a:pt x="3070" y="335"/>
                    </a:lnTo>
                    <a:lnTo>
                      <a:pt x="3068" y="334"/>
                    </a:lnTo>
                    <a:lnTo>
                      <a:pt x="3067" y="334"/>
                    </a:lnTo>
                    <a:lnTo>
                      <a:pt x="3063" y="339"/>
                    </a:lnTo>
                    <a:lnTo>
                      <a:pt x="3059" y="347"/>
                    </a:lnTo>
                    <a:lnTo>
                      <a:pt x="3055" y="355"/>
                    </a:lnTo>
                    <a:lnTo>
                      <a:pt x="3050" y="362"/>
                    </a:lnTo>
                    <a:lnTo>
                      <a:pt x="3045" y="365"/>
                    </a:lnTo>
                    <a:lnTo>
                      <a:pt x="3041" y="365"/>
                    </a:lnTo>
                    <a:lnTo>
                      <a:pt x="3038" y="363"/>
                    </a:lnTo>
                    <a:lnTo>
                      <a:pt x="3034" y="361"/>
                    </a:lnTo>
                    <a:lnTo>
                      <a:pt x="3030" y="361"/>
                    </a:lnTo>
                    <a:lnTo>
                      <a:pt x="3027" y="362"/>
                    </a:lnTo>
                    <a:lnTo>
                      <a:pt x="3023" y="363"/>
                    </a:lnTo>
                    <a:lnTo>
                      <a:pt x="3021" y="366"/>
                    </a:lnTo>
                    <a:lnTo>
                      <a:pt x="3017" y="369"/>
                    </a:lnTo>
                    <a:lnTo>
                      <a:pt x="3006" y="373"/>
                    </a:lnTo>
                    <a:lnTo>
                      <a:pt x="2994" y="375"/>
                    </a:lnTo>
                    <a:lnTo>
                      <a:pt x="2984" y="378"/>
                    </a:lnTo>
                    <a:lnTo>
                      <a:pt x="2972" y="385"/>
                    </a:lnTo>
                    <a:lnTo>
                      <a:pt x="2962" y="395"/>
                    </a:lnTo>
                    <a:lnTo>
                      <a:pt x="2954" y="406"/>
                    </a:lnTo>
                    <a:lnTo>
                      <a:pt x="2946" y="416"/>
                    </a:lnTo>
                    <a:lnTo>
                      <a:pt x="2936" y="427"/>
                    </a:lnTo>
                    <a:lnTo>
                      <a:pt x="2927" y="438"/>
                    </a:lnTo>
                    <a:lnTo>
                      <a:pt x="2923" y="444"/>
                    </a:lnTo>
                    <a:lnTo>
                      <a:pt x="2917" y="452"/>
                    </a:lnTo>
                    <a:lnTo>
                      <a:pt x="2913" y="461"/>
                    </a:lnTo>
                    <a:lnTo>
                      <a:pt x="2911" y="472"/>
                    </a:lnTo>
                    <a:lnTo>
                      <a:pt x="2911" y="481"/>
                    </a:lnTo>
                    <a:lnTo>
                      <a:pt x="2915" y="489"/>
                    </a:lnTo>
                    <a:lnTo>
                      <a:pt x="2923" y="495"/>
                    </a:lnTo>
                    <a:lnTo>
                      <a:pt x="2925" y="496"/>
                    </a:lnTo>
                    <a:lnTo>
                      <a:pt x="2929" y="497"/>
                    </a:lnTo>
                    <a:lnTo>
                      <a:pt x="2932" y="497"/>
                    </a:lnTo>
                    <a:lnTo>
                      <a:pt x="2933" y="497"/>
                    </a:lnTo>
                    <a:lnTo>
                      <a:pt x="2935" y="497"/>
                    </a:lnTo>
                    <a:lnTo>
                      <a:pt x="2936" y="497"/>
                    </a:lnTo>
                    <a:lnTo>
                      <a:pt x="2937" y="499"/>
                    </a:lnTo>
                    <a:lnTo>
                      <a:pt x="2936" y="501"/>
                    </a:lnTo>
                    <a:lnTo>
                      <a:pt x="2935" y="504"/>
                    </a:lnTo>
                    <a:lnTo>
                      <a:pt x="2932" y="508"/>
                    </a:lnTo>
                    <a:lnTo>
                      <a:pt x="2928" y="513"/>
                    </a:lnTo>
                    <a:lnTo>
                      <a:pt x="2924" y="508"/>
                    </a:lnTo>
                    <a:lnTo>
                      <a:pt x="2917" y="508"/>
                    </a:lnTo>
                    <a:lnTo>
                      <a:pt x="2911" y="512"/>
                    </a:lnTo>
                    <a:lnTo>
                      <a:pt x="2903" y="517"/>
                    </a:lnTo>
                    <a:lnTo>
                      <a:pt x="2896" y="521"/>
                    </a:lnTo>
                    <a:lnTo>
                      <a:pt x="2889" y="522"/>
                    </a:lnTo>
                    <a:lnTo>
                      <a:pt x="2884" y="520"/>
                    </a:lnTo>
                    <a:lnTo>
                      <a:pt x="2880" y="510"/>
                    </a:lnTo>
                    <a:lnTo>
                      <a:pt x="2879" y="518"/>
                    </a:lnTo>
                    <a:lnTo>
                      <a:pt x="2871" y="526"/>
                    </a:lnTo>
                    <a:lnTo>
                      <a:pt x="2862" y="532"/>
                    </a:lnTo>
                    <a:lnTo>
                      <a:pt x="2851" y="536"/>
                    </a:lnTo>
                    <a:lnTo>
                      <a:pt x="2842" y="536"/>
                    </a:lnTo>
                    <a:lnTo>
                      <a:pt x="2839" y="534"/>
                    </a:lnTo>
                    <a:lnTo>
                      <a:pt x="2835" y="533"/>
                    </a:lnTo>
                    <a:lnTo>
                      <a:pt x="2832" y="532"/>
                    </a:lnTo>
                    <a:lnTo>
                      <a:pt x="2831" y="532"/>
                    </a:lnTo>
                    <a:lnTo>
                      <a:pt x="2829" y="532"/>
                    </a:lnTo>
                    <a:lnTo>
                      <a:pt x="2826" y="532"/>
                    </a:lnTo>
                    <a:lnTo>
                      <a:pt x="2823" y="534"/>
                    </a:lnTo>
                    <a:lnTo>
                      <a:pt x="2815" y="538"/>
                    </a:lnTo>
                    <a:lnTo>
                      <a:pt x="2805" y="541"/>
                    </a:lnTo>
                    <a:lnTo>
                      <a:pt x="2794" y="541"/>
                    </a:lnTo>
                    <a:lnTo>
                      <a:pt x="2783" y="541"/>
                    </a:lnTo>
                    <a:lnTo>
                      <a:pt x="2774" y="542"/>
                    </a:lnTo>
                    <a:lnTo>
                      <a:pt x="2762" y="546"/>
                    </a:lnTo>
                    <a:lnTo>
                      <a:pt x="2753" y="554"/>
                    </a:lnTo>
                    <a:lnTo>
                      <a:pt x="2745" y="562"/>
                    </a:lnTo>
                    <a:lnTo>
                      <a:pt x="2736" y="570"/>
                    </a:lnTo>
                    <a:lnTo>
                      <a:pt x="2726" y="575"/>
                    </a:lnTo>
                    <a:lnTo>
                      <a:pt x="2719" y="585"/>
                    </a:lnTo>
                    <a:lnTo>
                      <a:pt x="2716" y="587"/>
                    </a:lnTo>
                    <a:lnTo>
                      <a:pt x="2715" y="590"/>
                    </a:lnTo>
                    <a:lnTo>
                      <a:pt x="2713" y="591"/>
                    </a:lnTo>
                    <a:lnTo>
                      <a:pt x="2712" y="591"/>
                    </a:lnTo>
                    <a:lnTo>
                      <a:pt x="2713" y="591"/>
                    </a:lnTo>
                    <a:lnTo>
                      <a:pt x="2713" y="593"/>
                    </a:lnTo>
                    <a:lnTo>
                      <a:pt x="2715" y="594"/>
                    </a:lnTo>
                    <a:lnTo>
                      <a:pt x="2717" y="597"/>
                    </a:lnTo>
                    <a:lnTo>
                      <a:pt x="2717" y="602"/>
                    </a:lnTo>
                    <a:lnTo>
                      <a:pt x="2713" y="607"/>
                    </a:lnTo>
                    <a:lnTo>
                      <a:pt x="2705" y="614"/>
                    </a:lnTo>
                    <a:lnTo>
                      <a:pt x="2697" y="621"/>
                    </a:lnTo>
                    <a:lnTo>
                      <a:pt x="2691" y="626"/>
                    </a:lnTo>
                    <a:lnTo>
                      <a:pt x="2687" y="630"/>
                    </a:lnTo>
                    <a:lnTo>
                      <a:pt x="2677" y="639"/>
                    </a:lnTo>
                    <a:lnTo>
                      <a:pt x="2671" y="643"/>
                    </a:lnTo>
                    <a:lnTo>
                      <a:pt x="2665" y="644"/>
                    </a:lnTo>
                    <a:lnTo>
                      <a:pt x="2659" y="640"/>
                    </a:lnTo>
                    <a:lnTo>
                      <a:pt x="2648" y="632"/>
                    </a:lnTo>
                    <a:lnTo>
                      <a:pt x="2656" y="644"/>
                    </a:lnTo>
                    <a:lnTo>
                      <a:pt x="2665" y="656"/>
                    </a:lnTo>
                    <a:lnTo>
                      <a:pt x="2659" y="659"/>
                    </a:lnTo>
                    <a:lnTo>
                      <a:pt x="2652" y="659"/>
                    </a:lnTo>
                    <a:lnTo>
                      <a:pt x="2647" y="659"/>
                    </a:lnTo>
                    <a:lnTo>
                      <a:pt x="2643" y="662"/>
                    </a:lnTo>
                    <a:lnTo>
                      <a:pt x="2634" y="671"/>
                    </a:lnTo>
                    <a:lnTo>
                      <a:pt x="2626" y="678"/>
                    </a:lnTo>
                    <a:lnTo>
                      <a:pt x="2616" y="684"/>
                    </a:lnTo>
                    <a:lnTo>
                      <a:pt x="2614" y="689"/>
                    </a:lnTo>
                    <a:lnTo>
                      <a:pt x="2610" y="696"/>
                    </a:lnTo>
                    <a:lnTo>
                      <a:pt x="2606" y="703"/>
                    </a:lnTo>
                    <a:lnTo>
                      <a:pt x="2602" y="709"/>
                    </a:lnTo>
                    <a:lnTo>
                      <a:pt x="2598" y="712"/>
                    </a:lnTo>
                    <a:lnTo>
                      <a:pt x="2595" y="712"/>
                    </a:lnTo>
                    <a:lnTo>
                      <a:pt x="2593" y="705"/>
                    </a:lnTo>
                    <a:lnTo>
                      <a:pt x="2589" y="695"/>
                    </a:lnTo>
                    <a:lnTo>
                      <a:pt x="2582" y="685"/>
                    </a:lnTo>
                    <a:lnTo>
                      <a:pt x="2574" y="676"/>
                    </a:lnTo>
                    <a:lnTo>
                      <a:pt x="2569" y="666"/>
                    </a:lnTo>
                    <a:lnTo>
                      <a:pt x="2569" y="675"/>
                    </a:lnTo>
                    <a:lnTo>
                      <a:pt x="2569" y="680"/>
                    </a:lnTo>
                    <a:lnTo>
                      <a:pt x="2570" y="684"/>
                    </a:lnTo>
                    <a:lnTo>
                      <a:pt x="2574" y="689"/>
                    </a:lnTo>
                    <a:lnTo>
                      <a:pt x="2582" y="696"/>
                    </a:lnTo>
                    <a:lnTo>
                      <a:pt x="2585" y="701"/>
                    </a:lnTo>
                    <a:lnTo>
                      <a:pt x="2585" y="707"/>
                    </a:lnTo>
                    <a:lnTo>
                      <a:pt x="2585" y="712"/>
                    </a:lnTo>
                    <a:lnTo>
                      <a:pt x="2590" y="717"/>
                    </a:lnTo>
                    <a:lnTo>
                      <a:pt x="2594" y="724"/>
                    </a:lnTo>
                    <a:lnTo>
                      <a:pt x="2595" y="735"/>
                    </a:lnTo>
                    <a:lnTo>
                      <a:pt x="2593" y="748"/>
                    </a:lnTo>
                    <a:lnTo>
                      <a:pt x="2587" y="760"/>
                    </a:lnTo>
                    <a:lnTo>
                      <a:pt x="2581" y="772"/>
                    </a:lnTo>
                    <a:lnTo>
                      <a:pt x="2574" y="780"/>
                    </a:lnTo>
                    <a:lnTo>
                      <a:pt x="2567" y="785"/>
                    </a:lnTo>
                    <a:lnTo>
                      <a:pt x="2569" y="782"/>
                    </a:lnTo>
                    <a:lnTo>
                      <a:pt x="2573" y="774"/>
                    </a:lnTo>
                    <a:lnTo>
                      <a:pt x="2577" y="764"/>
                    </a:lnTo>
                    <a:lnTo>
                      <a:pt x="2581" y="754"/>
                    </a:lnTo>
                    <a:lnTo>
                      <a:pt x="2583" y="746"/>
                    </a:lnTo>
                    <a:lnTo>
                      <a:pt x="2583" y="744"/>
                    </a:lnTo>
                    <a:lnTo>
                      <a:pt x="2578" y="746"/>
                    </a:lnTo>
                    <a:lnTo>
                      <a:pt x="2573" y="754"/>
                    </a:lnTo>
                    <a:lnTo>
                      <a:pt x="2566" y="769"/>
                    </a:lnTo>
                    <a:lnTo>
                      <a:pt x="2559" y="785"/>
                    </a:lnTo>
                    <a:lnTo>
                      <a:pt x="2552" y="799"/>
                    </a:lnTo>
                    <a:lnTo>
                      <a:pt x="2544" y="811"/>
                    </a:lnTo>
                    <a:lnTo>
                      <a:pt x="2534" y="819"/>
                    </a:lnTo>
                    <a:lnTo>
                      <a:pt x="2526" y="818"/>
                    </a:lnTo>
                    <a:lnTo>
                      <a:pt x="2525" y="815"/>
                    </a:lnTo>
                    <a:lnTo>
                      <a:pt x="2528" y="809"/>
                    </a:lnTo>
                    <a:lnTo>
                      <a:pt x="2533" y="801"/>
                    </a:lnTo>
                    <a:lnTo>
                      <a:pt x="2538" y="792"/>
                    </a:lnTo>
                    <a:lnTo>
                      <a:pt x="2541" y="785"/>
                    </a:lnTo>
                    <a:lnTo>
                      <a:pt x="2541" y="778"/>
                    </a:lnTo>
                    <a:lnTo>
                      <a:pt x="2538" y="774"/>
                    </a:lnTo>
                    <a:lnTo>
                      <a:pt x="2536" y="770"/>
                    </a:lnTo>
                    <a:lnTo>
                      <a:pt x="2533" y="768"/>
                    </a:lnTo>
                    <a:lnTo>
                      <a:pt x="2530" y="764"/>
                    </a:lnTo>
                    <a:lnTo>
                      <a:pt x="2530" y="761"/>
                    </a:lnTo>
                    <a:lnTo>
                      <a:pt x="2530" y="757"/>
                    </a:lnTo>
                    <a:lnTo>
                      <a:pt x="2532" y="754"/>
                    </a:lnTo>
                    <a:lnTo>
                      <a:pt x="2533" y="752"/>
                    </a:lnTo>
                    <a:lnTo>
                      <a:pt x="2534" y="749"/>
                    </a:lnTo>
                    <a:lnTo>
                      <a:pt x="2534" y="746"/>
                    </a:lnTo>
                    <a:lnTo>
                      <a:pt x="2534" y="744"/>
                    </a:lnTo>
                    <a:lnTo>
                      <a:pt x="2533" y="741"/>
                    </a:lnTo>
                    <a:lnTo>
                      <a:pt x="2530" y="738"/>
                    </a:lnTo>
                    <a:lnTo>
                      <a:pt x="2528" y="736"/>
                    </a:lnTo>
                    <a:lnTo>
                      <a:pt x="2526" y="733"/>
                    </a:lnTo>
                    <a:lnTo>
                      <a:pt x="2526" y="729"/>
                    </a:lnTo>
                    <a:lnTo>
                      <a:pt x="2526" y="727"/>
                    </a:lnTo>
                    <a:lnTo>
                      <a:pt x="2528" y="723"/>
                    </a:lnTo>
                    <a:lnTo>
                      <a:pt x="2529" y="720"/>
                    </a:lnTo>
                    <a:lnTo>
                      <a:pt x="2530" y="716"/>
                    </a:lnTo>
                    <a:lnTo>
                      <a:pt x="2532" y="712"/>
                    </a:lnTo>
                    <a:lnTo>
                      <a:pt x="2532" y="711"/>
                    </a:lnTo>
                    <a:lnTo>
                      <a:pt x="2530" y="709"/>
                    </a:lnTo>
                    <a:lnTo>
                      <a:pt x="2529" y="707"/>
                    </a:lnTo>
                    <a:lnTo>
                      <a:pt x="2529" y="705"/>
                    </a:lnTo>
                    <a:lnTo>
                      <a:pt x="2532" y="701"/>
                    </a:lnTo>
                    <a:lnTo>
                      <a:pt x="2534" y="699"/>
                    </a:lnTo>
                    <a:lnTo>
                      <a:pt x="2538" y="696"/>
                    </a:lnTo>
                    <a:lnTo>
                      <a:pt x="2541" y="692"/>
                    </a:lnTo>
                    <a:lnTo>
                      <a:pt x="2545" y="689"/>
                    </a:lnTo>
                    <a:lnTo>
                      <a:pt x="2548" y="687"/>
                    </a:lnTo>
                    <a:lnTo>
                      <a:pt x="2548" y="684"/>
                    </a:lnTo>
                    <a:lnTo>
                      <a:pt x="2546" y="683"/>
                    </a:lnTo>
                    <a:lnTo>
                      <a:pt x="2545" y="684"/>
                    </a:lnTo>
                    <a:lnTo>
                      <a:pt x="2542" y="684"/>
                    </a:lnTo>
                    <a:lnTo>
                      <a:pt x="2540" y="684"/>
                    </a:lnTo>
                    <a:lnTo>
                      <a:pt x="2537" y="685"/>
                    </a:lnTo>
                    <a:lnTo>
                      <a:pt x="2536" y="685"/>
                    </a:lnTo>
                    <a:lnTo>
                      <a:pt x="2536" y="687"/>
                    </a:lnTo>
                    <a:lnTo>
                      <a:pt x="2526" y="691"/>
                    </a:lnTo>
                    <a:lnTo>
                      <a:pt x="2517" y="696"/>
                    </a:lnTo>
                    <a:lnTo>
                      <a:pt x="2510" y="704"/>
                    </a:lnTo>
                    <a:lnTo>
                      <a:pt x="2509" y="709"/>
                    </a:lnTo>
                    <a:lnTo>
                      <a:pt x="2508" y="717"/>
                    </a:lnTo>
                    <a:lnTo>
                      <a:pt x="2505" y="725"/>
                    </a:lnTo>
                    <a:lnTo>
                      <a:pt x="2502" y="731"/>
                    </a:lnTo>
                    <a:lnTo>
                      <a:pt x="2498" y="729"/>
                    </a:lnTo>
                    <a:lnTo>
                      <a:pt x="2502" y="735"/>
                    </a:lnTo>
                    <a:lnTo>
                      <a:pt x="2504" y="740"/>
                    </a:lnTo>
                    <a:lnTo>
                      <a:pt x="2504" y="744"/>
                    </a:lnTo>
                    <a:lnTo>
                      <a:pt x="2502" y="746"/>
                    </a:lnTo>
                    <a:lnTo>
                      <a:pt x="2500" y="748"/>
                    </a:lnTo>
                    <a:lnTo>
                      <a:pt x="2497" y="748"/>
                    </a:lnTo>
                    <a:lnTo>
                      <a:pt x="2492" y="746"/>
                    </a:lnTo>
                    <a:lnTo>
                      <a:pt x="2487" y="744"/>
                    </a:lnTo>
                    <a:lnTo>
                      <a:pt x="2496" y="753"/>
                    </a:lnTo>
                    <a:lnTo>
                      <a:pt x="2500" y="762"/>
                    </a:lnTo>
                    <a:lnTo>
                      <a:pt x="2504" y="772"/>
                    </a:lnTo>
                    <a:lnTo>
                      <a:pt x="2509" y="782"/>
                    </a:lnTo>
                    <a:lnTo>
                      <a:pt x="2501" y="781"/>
                    </a:lnTo>
                    <a:lnTo>
                      <a:pt x="2493" y="780"/>
                    </a:lnTo>
                    <a:lnTo>
                      <a:pt x="2485" y="777"/>
                    </a:lnTo>
                    <a:lnTo>
                      <a:pt x="2489" y="784"/>
                    </a:lnTo>
                    <a:lnTo>
                      <a:pt x="2495" y="789"/>
                    </a:lnTo>
                    <a:lnTo>
                      <a:pt x="2500" y="794"/>
                    </a:lnTo>
                    <a:lnTo>
                      <a:pt x="2502" y="799"/>
                    </a:lnTo>
                    <a:lnTo>
                      <a:pt x="2501" y="805"/>
                    </a:lnTo>
                    <a:lnTo>
                      <a:pt x="2495" y="813"/>
                    </a:lnTo>
                    <a:lnTo>
                      <a:pt x="2498" y="810"/>
                    </a:lnTo>
                    <a:lnTo>
                      <a:pt x="2501" y="810"/>
                    </a:lnTo>
                    <a:lnTo>
                      <a:pt x="2504" y="810"/>
                    </a:lnTo>
                    <a:lnTo>
                      <a:pt x="2506" y="813"/>
                    </a:lnTo>
                    <a:lnTo>
                      <a:pt x="2508" y="815"/>
                    </a:lnTo>
                    <a:lnTo>
                      <a:pt x="2509" y="818"/>
                    </a:lnTo>
                    <a:lnTo>
                      <a:pt x="2509" y="822"/>
                    </a:lnTo>
                    <a:lnTo>
                      <a:pt x="2509" y="825"/>
                    </a:lnTo>
                    <a:lnTo>
                      <a:pt x="2509" y="829"/>
                    </a:lnTo>
                    <a:lnTo>
                      <a:pt x="2512" y="853"/>
                    </a:lnTo>
                    <a:lnTo>
                      <a:pt x="2516" y="875"/>
                    </a:lnTo>
                    <a:lnTo>
                      <a:pt x="2516" y="882"/>
                    </a:lnTo>
                    <a:lnTo>
                      <a:pt x="2517" y="890"/>
                    </a:lnTo>
                    <a:lnTo>
                      <a:pt x="2518" y="899"/>
                    </a:lnTo>
                    <a:lnTo>
                      <a:pt x="2517" y="907"/>
                    </a:lnTo>
                    <a:lnTo>
                      <a:pt x="2514" y="915"/>
                    </a:lnTo>
                    <a:lnTo>
                      <a:pt x="2509" y="917"/>
                    </a:lnTo>
                    <a:lnTo>
                      <a:pt x="2501" y="919"/>
                    </a:lnTo>
                    <a:lnTo>
                      <a:pt x="2492" y="919"/>
                    </a:lnTo>
                    <a:lnTo>
                      <a:pt x="2481" y="917"/>
                    </a:lnTo>
                    <a:lnTo>
                      <a:pt x="2472" y="915"/>
                    </a:lnTo>
                    <a:lnTo>
                      <a:pt x="2467" y="910"/>
                    </a:lnTo>
                    <a:lnTo>
                      <a:pt x="2465" y="912"/>
                    </a:lnTo>
                    <a:lnTo>
                      <a:pt x="2464" y="916"/>
                    </a:lnTo>
                    <a:lnTo>
                      <a:pt x="2464" y="919"/>
                    </a:lnTo>
                    <a:lnTo>
                      <a:pt x="2463" y="920"/>
                    </a:lnTo>
                    <a:lnTo>
                      <a:pt x="2463" y="923"/>
                    </a:lnTo>
                    <a:lnTo>
                      <a:pt x="2463" y="924"/>
                    </a:lnTo>
                    <a:lnTo>
                      <a:pt x="2465" y="927"/>
                    </a:lnTo>
                    <a:lnTo>
                      <a:pt x="2468" y="927"/>
                    </a:lnTo>
                    <a:lnTo>
                      <a:pt x="2472" y="928"/>
                    </a:lnTo>
                    <a:lnTo>
                      <a:pt x="2473" y="928"/>
                    </a:lnTo>
                    <a:lnTo>
                      <a:pt x="2476" y="928"/>
                    </a:lnTo>
                    <a:lnTo>
                      <a:pt x="2479" y="928"/>
                    </a:lnTo>
                    <a:lnTo>
                      <a:pt x="2483" y="928"/>
                    </a:lnTo>
                    <a:lnTo>
                      <a:pt x="2485" y="928"/>
                    </a:lnTo>
                    <a:lnTo>
                      <a:pt x="2488" y="928"/>
                    </a:lnTo>
                    <a:lnTo>
                      <a:pt x="2491" y="929"/>
                    </a:lnTo>
                    <a:lnTo>
                      <a:pt x="2492" y="931"/>
                    </a:lnTo>
                    <a:lnTo>
                      <a:pt x="2493" y="933"/>
                    </a:lnTo>
                    <a:lnTo>
                      <a:pt x="2492" y="936"/>
                    </a:lnTo>
                    <a:lnTo>
                      <a:pt x="2493" y="933"/>
                    </a:lnTo>
                    <a:lnTo>
                      <a:pt x="2495" y="931"/>
                    </a:lnTo>
                    <a:lnTo>
                      <a:pt x="2497" y="929"/>
                    </a:lnTo>
                    <a:lnTo>
                      <a:pt x="2500" y="928"/>
                    </a:lnTo>
                    <a:lnTo>
                      <a:pt x="2502" y="927"/>
                    </a:lnTo>
                    <a:lnTo>
                      <a:pt x="2504" y="928"/>
                    </a:lnTo>
                    <a:lnTo>
                      <a:pt x="2505" y="928"/>
                    </a:lnTo>
                    <a:lnTo>
                      <a:pt x="2506" y="931"/>
                    </a:lnTo>
                    <a:lnTo>
                      <a:pt x="2506" y="935"/>
                    </a:lnTo>
                    <a:lnTo>
                      <a:pt x="2504" y="943"/>
                    </a:lnTo>
                    <a:lnTo>
                      <a:pt x="2497" y="951"/>
                    </a:lnTo>
                    <a:lnTo>
                      <a:pt x="2492" y="957"/>
                    </a:lnTo>
                    <a:lnTo>
                      <a:pt x="2488" y="960"/>
                    </a:lnTo>
                    <a:lnTo>
                      <a:pt x="2479" y="960"/>
                    </a:lnTo>
                    <a:lnTo>
                      <a:pt x="2468" y="959"/>
                    </a:lnTo>
                    <a:lnTo>
                      <a:pt x="2459" y="956"/>
                    </a:lnTo>
                    <a:lnTo>
                      <a:pt x="2451" y="953"/>
                    </a:lnTo>
                    <a:lnTo>
                      <a:pt x="2447" y="951"/>
                    </a:lnTo>
                    <a:lnTo>
                      <a:pt x="2448" y="953"/>
                    </a:lnTo>
                    <a:lnTo>
                      <a:pt x="2451" y="955"/>
                    </a:lnTo>
                    <a:lnTo>
                      <a:pt x="2453" y="957"/>
                    </a:lnTo>
                    <a:lnTo>
                      <a:pt x="2456" y="959"/>
                    </a:lnTo>
                    <a:lnTo>
                      <a:pt x="2457" y="961"/>
                    </a:lnTo>
                    <a:lnTo>
                      <a:pt x="2459" y="964"/>
                    </a:lnTo>
                    <a:lnTo>
                      <a:pt x="2459" y="967"/>
                    </a:lnTo>
                    <a:lnTo>
                      <a:pt x="2457" y="969"/>
                    </a:lnTo>
                    <a:lnTo>
                      <a:pt x="2455" y="972"/>
                    </a:lnTo>
                    <a:lnTo>
                      <a:pt x="2453" y="974"/>
                    </a:lnTo>
                    <a:lnTo>
                      <a:pt x="2451" y="976"/>
                    </a:lnTo>
                    <a:lnTo>
                      <a:pt x="2449" y="978"/>
                    </a:lnTo>
                    <a:lnTo>
                      <a:pt x="2449" y="980"/>
                    </a:lnTo>
                    <a:lnTo>
                      <a:pt x="2451" y="980"/>
                    </a:lnTo>
                    <a:lnTo>
                      <a:pt x="2453" y="980"/>
                    </a:lnTo>
                    <a:lnTo>
                      <a:pt x="2456" y="978"/>
                    </a:lnTo>
                    <a:lnTo>
                      <a:pt x="2459" y="978"/>
                    </a:lnTo>
                    <a:lnTo>
                      <a:pt x="2463" y="977"/>
                    </a:lnTo>
                    <a:lnTo>
                      <a:pt x="2465" y="977"/>
                    </a:lnTo>
                    <a:lnTo>
                      <a:pt x="2467" y="976"/>
                    </a:lnTo>
                    <a:lnTo>
                      <a:pt x="2468" y="976"/>
                    </a:lnTo>
                    <a:lnTo>
                      <a:pt x="2468" y="977"/>
                    </a:lnTo>
                    <a:lnTo>
                      <a:pt x="2467" y="978"/>
                    </a:lnTo>
                    <a:lnTo>
                      <a:pt x="2464" y="981"/>
                    </a:lnTo>
                    <a:lnTo>
                      <a:pt x="2463" y="984"/>
                    </a:lnTo>
                    <a:lnTo>
                      <a:pt x="2460" y="986"/>
                    </a:lnTo>
                    <a:lnTo>
                      <a:pt x="2459" y="988"/>
                    </a:lnTo>
                    <a:lnTo>
                      <a:pt x="2459" y="989"/>
                    </a:lnTo>
                    <a:lnTo>
                      <a:pt x="2456" y="994"/>
                    </a:lnTo>
                    <a:lnTo>
                      <a:pt x="2453" y="998"/>
                    </a:lnTo>
                    <a:lnTo>
                      <a:pt x="2451" y="1001"/>
                    </a:lnTo>
                    <a:lnTo>
                      <a:pt x="2447" y="1004"/>
                    </a:lnTo>
                    <a:lnTo>
                      <a:pt x="2443" y="1006"/>
                    </a:lnTo>
                    <a:lnTo>
                      <a:pt x="2432" y="1009"/>
                    </a:lnTo>
                    <a:lnTo>
                      <a:pt x="2420" y="1012"/>
                    </a:lnTo>
                    <a:lnTo>
                      <a:pt x="2410" y="1017"/>
                    </a:lnTo>
                    <a:lnTo>
                      <a:pt x="2406" y="1021"/>
                    </a:lnTo>
                    <a:lnTo>
                      <a:pt x="2400" y="1025"/>
                    </a:lnTo>
                    <a:lnTo>
                      <a:pt x="2396" y="1030"/>
                    </a:lnTo>
                    <a:lnTo>
                      <a:pt x="2392" y="1035"/>
                    </a:lnTo>
                    <a:lnTo>
                      <a:pt x="2384" y="1041"/>
                    </a:lnTo>
                    <a:lnTo>
                      <a:pt x="2374" y="1043"/>
                    </a:lnTo>
                    <a:lnTo>
                      <a:pt x="2365" y="1050"/>
                    </a:lnTo>
                    <a:lnTo>
                      <a:pt x="2358" y="1059"/>
                    </a:lnTo>
                    <a:lnTo>
                      <a:pt x="2349" y="1069"/>
                    </a:lnTo>
                    <a:lnTo>
                      <a:pt x="2339" y="1078"/>
                    </a:lnTo>
                    <a:lnTo>
                      <a:pt x="2330" y="1082"/>
                    </a:lnTo>
                    <a:lnTo>
                      <a:pt x="2321" y="1083"/>
                    </a:lnTo>
                    <a:lnTo>
                      <a:pt x="2312" y="1082"/>
                    </a:lnTo>
                    <a:lnTo>
                      <a:pt x="2302" y="1085"/>
                    </a:lnTo>
                    <a:lnTo>
                      <a:pt x="2288" y="1094"/>
                    </a:lnTo>
                    <a:lnTo>
                      <a:pt x="2276" y="1106"/>
                    </a:lnTo>
                    <a:lnTo>
                      <a:pt x="2272" y="1114"/>
                    </a:lnTo>
                    <a:lnTo>
                      <a:pt x="2267" y="1123"/>
                    </a:lnTo>
                    <a:lnTo>
                      <a:pt x="2261" y="1132"/>
                    </a:lnTo>
                    <a:lnTo>
                      <a:pt x="2252" y="1136"/>
                    </a:lnTo>
                    <a:lnTo>
                      <a:pt x="2244" y="1140"/>
                    </a:lnTo>
                    <a:lnTo>
                      <a:pt x="2236" y="1148"/>
                    </a:lnTo>
                    <a:lnTo>
                      <a:pt x="2228" y="1155"/>
                    </a:lnTo>
                    <a:lnTo>
                      <a:pt x="2220" y="1163"/>
                    </a:lnTo>
                    <a:lnTo>
                      <a:pt x="2211" y="1167"/>
                    </a:lnTo>
                    <a:lnTo>
                      <a:pt x="2208" y="1167"/>
                    </a:lnTo>
                    <a:lnTo>
                      <a:pt x="2207" y="1165"/>
                    </a:lnTo>
                    <a:lnTo>
                      <a:pt x="2206" y="1164"/>
                    </a:lnTo>
                    <a:lnTo>
                      <a:pt x="2204" y="1163"/>
                    </a:lnTo>
                    <a:lnTo>
                      <a:pt x="2203" y="1161"/>
                    </a:lnTo>
                    <a:lnTo>
                      <a:pt x="2202" y="1160"/>
                    </a:lnTo>
                    <a:lnTo>
                      <a:pt x="2200" y="1159"/>
                    </a:lnTo>
                    <a:lnTo>
                      <a:pt x="2199" y="1160"/>
                    </a:lnTo>
                    <a:lnTo>
                      <a:pt x="2196" y="1161"/>
                    </a:lnTo>
                    <a:lnTo>
                      <a:pt x="2195" y="1164"/>
                    </a:lnTo>
                    <a:lnTo>
                      <a:pt x="2192" y="1167"/>
                    </a:lnTo>
                    <a:lnTo>
                      <a:pt x="2191" y="1169"/>
                    </a:lnTo>
                    <a:lnTo>
                      <a:pt x="2187" y="1171"/>
                    </a:lnTo>
                    <a:lnTo>
                      <a:pt x="2184" y="1172"/>
                    </a:lnTo>
                    <a:lnTo>
                      <a:pt x="2180" y="1172"/>
                    </a:lnTo>
                    <a:lnTo>
                      <a:pt x="2176" y="1171"/>
                    </a:lnTo>
                    <a:lnTo>
                      <a:pt x="2174" y="1168"/>
                    </a:lnTo>
                    <a:lnTo>
                      <a:pt x="2170" y="1167"/>
                    </a:lnTo>
                    <a:lnTo>
                      <a:pt x="2167" y="1164"/>
                    </a:lnTo>
                    <a:lnTo>
                      <a:pt x="2164" y="1161"/>
                    </a:lnTo>
                    <a:lnTo>
                      <a:pt x="2170" y="1168"/>
                    </a:lnTo>
                    <a:lnTo>
                      <a:pt x="2172" y="1176"/>
                    </a:lnTo>
                    <a:lnTo>
                      <a:pt x="2171" y="1184"/>
                    </a:lnTo>
                    <a:lnTo>
                      <a:pt x="2167" y="1191"/>
                    </a:lnTo>
                    <a:lnTo>
                      <a:pt x="2164" y="1193"/>
                    </a:lnTo>
                    <a:lnTo>
                      <a:pt x="2164" y="1196"/>
                    </a:lnTo>
                    <a:lnTo>
                      <a:pt x="2164" y="1197"/>
                    </a:lnTo>
                    <a:lnTo>
                      <a:pt x="2166" y="1200"/>
                    </a:lnTo>
                    <a:lnTo>
                      <a:pt x="2166" y="1203"/>
                    </a:lnTo>
                    <a:lnTo>
                      <a:pt x="2166" y="1205"/>
                    </a:lnTo>
                    <a:lnTo>
                      <a:pt x="2163" y="1206"/>
                    </a:lnTo>
                    <a:lnTo>
                      <a:pt x="2160" y="1206"/>
                    </a:lnTo>
                    <a:lnTo>
                      <a:pt x="2158" y="1206"/>
                    </a:lnTo>
                    <a:lnTo>
                      <a:pt x="2155" y="1208"/>
                    </a:lnTo>
                    <a:lnTo>
                      <a:pt x="2153" y="1208"/>
                    </a:lnTo>
                    <a:lnTo>
                      <a:pt x="2141" y="1217"/>
                    </a:lnTo>
                    <a:lnTo>
                      <a:pt x="2130" y="1229"/>
                    </a:lnTo>
                    <a:lnTo>
                      <a:pt x="2122" y="1244"/>
                    </a:lnTo>
                    <a:lnTo>
                      <a:pt x="2114" y="1258"/>
                    </a:lnTo>
                    <a:lnTo>
                      <a:pt x="2107" y="1271"/>
                    </a:lnTo>
                    <a:lnTo>
                      <a:pt x="2098" y="1287"/>
                    </a:lnTo>
                    <a:lnTo>
                      <a:pt x="2093" y="1305"/>
                    </a:lnTo>
                    <a:lnTo>
                      <a:pt x="2092" y="1314"/>
                    </a:lnTo>
                    <a:lnTo>
                      <a:pt x="2090" y="1323"/>
                    </a:lnTo>
                    <a:lnTo>
                      <a:pt x="2089" y="1328"/>
                    </a:lnTo>
                    <a:lnTo>
                      <a:pt x="2088" y="1334"/>
                    </a:lnTo>
                    <a:lnTo>
                      <a:pt x="2085" y="1339"/>
                    </a:lnTo>
                    <a:lnTo>
                      <a:pt x="2084" y="1344"/>
                    </a:lnTo>
                    <a:lnTo>
                      <a:pt x="2082" y="1352"/>
                    </a:lnTo>
                    <a:lnTo>
                      <a:pt x="2084" y="1367"/>
                    </a:lnTo>
                    <a:lnTo>
                      <a:pt x="2085" y="1387"/>
                    </a:lnTo>
                    <a:lnTo>
                      <a:pt x="2086" y="1407"/>
                    </a:lnTo>
                    <a:lnTo>
                      <a:pt x="2088" y="1428"/>
                    </a:lnTo>
                    <a:lnTo>
                      <a:pt x="2090" y="1445"/>
                    </a:lnTo>
                    <a:lnTo>
                      <a:pt x="2093" y="1457"/>
                    </a:lnTo>
                    <a:lnTo>
                      <a:pt x="2094" y="1461"/>
                    </a:lnTo>
                    <a:lnTo>
                      <a:pt x="2096" y="1461"/>
                    </a:lnTo>
                    <a:lnTo>
                      <a:pt x="2094" y="1464"/>
                    </a:lnTo>
                    <a:lnTo>
                      <a:pt x="2096" y="1474"/>
                    </a:lnTo>
                    <a:lnTo>
                      <a:pt x="2098" y="1488"/>
                    </a:lnTo>
                    <a:lnTo>
                      <a:pt x="2101" y="1502"/>
                    </a:lnTo>
                    <a:lnTo>
                      <a:pt x="2103" y="1517"/>
                    </a:lnTo>
                    <a:lnTo>
                      <a:pt x="2105" y="1530"/>
                    </a:lnTo>
                    <a:lnTo>
                      <a:pt x="2105" y="1539"/>
                    </a:lnTo>
                    <a:lnTo>
                      <a:pt x="2102" y="1543"/>
                    </a:lnTo>
                    <a:lnTo>
                      <a:pt x="2101" y="1541"/>
                    </a:lnTo>
                    <a:lnTo>
                      <a:pt x="2098" y="1531"/>
                    </a:lnTo>
                    <a:lnTo>
                      <a:pt x="2096" y="1521"/>
                    </a:lnTo>
                    <a:lnTo>
                      <a:pt x="2093" y="1510"/>
                    </a:lnTo>
                    <a:lnTo>
                      <a:pt x="2092" y="1501"/>
                    </a:lnTo>
                    <a:lnTo>
                      <a:pt x="2092" y="1497"/>
                    </a:lnTo>
                    <a:lnTo>
                      <a:pt x="2089" y="1502"/>
                    </a:lnTo>
                    <a:lnTo>
                      <a:pt x="2089" y="1510"/>
                    </a:lnTo>
                    <a:lnTo>
                      <a:pt x="2090" y="1518"/>
                    </a:lnTo>
                    <a:lnTo>
                      <a:pt x="2093" y="1527"/>
                    </a:lnTo>
                    <a:lnTo>
                      <a:pt x="2093" y="1533"/>
                    </a:lnTo>
                    <a:lnTo>
                      <a:pt x="2100" y="1555"/>
                    </a:lnTo>
                    <a:lnTo>
                      <a:pt x="2107" y="1576"/>
                    </a:lnTo>
                    <a:lnTo>
                      <a:pt x="2113" y="1599"/>
                    </a:lnTo>
                    <a:lnTo>
                      <a:pt x="2113" y="1620"/>
                    </a:lnTo>
                    <a:lnTo>
                      <a:pt x="2110" y="1641"/>
                    </a:lnTo>
                    <a:lnTo>
                      <a:pt x="2102" y="1663"/>
                    </a:lnTo>
                    <a:lnTo>
                      <a:pt x="2098" y="1673"/>
                    </a:lnTo>
                    <a:lnTo>
                      <a:pt x="2092" y="1685"/>
                    </a:lnTo>
                    <a:lnTo>
                      <a:pt x="2088" y="1697"/>
                    </a:lnTo>
                    <a:lnTo>
                      <a:pt x="2086" y="1709"/>
                    </a:lnTo>
                    <a:lnTo>
                      <a:pt x="2088" y="1710"/>
                    </a:lnTo>
                    <a:lnTo>
                      <a:pt x="2088" y="1712"/>
                    </a:lnTo>
                    <a:lnTo>
                      <a:pt x="2089" y="1713"/>
                    </a:lnTo>
                    <a:lnTo>
                      <a:pt x="2089" y="1714"/>
                    </a:lnTo>
                    <a:lnTo>
                      <a:pt x="2088" y="1717"/>
                    </a:lnTo>
                    <a:lnTo>
                      <a:pt x="2085" y="1718"/>
                    </a:lnTo>
                    <a:lnTo>
                      <a:pt x="2084" y="1721"/>
                    </a:lnTo>
                    <a:lnTo>
                      <a:pt x="2081" y="1724"/>
                    </a:lnTo>
                    <a:lnTo>
                      <a:pt x="2078" y="1725"/>
                    </a:lnTo>
                    <a:lnTo>
                      <a:pt x="2076" y="1725"/>
                    </a:lnTo>
                    <a:lnTo>
                      <a:pt x="2074" y="1724"/>
                    </a:lnTo>
                    <a:lnTo>
                      <a:pt x="2072" y="1722"/>
                    </a:lnTo>
                    <a:lnTo>
                      <a:pt x="2070" y="1722"/>
                    </a:lnTo>
                    <a:lnTo>
                      <a:pt x="2069" y="1722"/>
                    </a:lnTo>
                    <a:lnTo>
                      <a:pt x="2066" y="1725"/>
                    </a:lnTo>
                    <a:lnTo>
                      <a:pt x="2064" y="1728"/>
                    </a:lnTo>
                    <a:lnTo>
                      <a:pt x="2062" y="1729"/>
                    </a:lnTo>
                    <a:lnTo>
                      <a:pt x="2061" y="1730"/>
                    </a:lnTo>
                    <a:lnTo>
                      <a:pt x="2060" y="1730"/>
                    </a:lnTo>
                    <a:lnTo>
                      <a:pt x="2058" y="1731"/>
                    </a:lnTo>
                    <a:lnTo>
                      <a:pt x="2056" y="1731"/>
                    </a:lnTo>
                    <a:lnTo>
                      <a:pt x="2052" y="1733"/>
                    </a:lnTo>
                    <a:lnTo>
                      <a:pt x="2043" y="1735"/>
                    </a:lnTo>
                    <a:lnTo>
                      <a:pt x="2035" y="1737"/>
                    </a:lnTo>
                    <a:lnTo>
                      <a:pt x="2027" y="1735"/>
                    </a:lnTo>
                    <a:lnTo>
                      <a:pt x="2020" y="1729"/>
                    </a:lnTo>
                    <a:lnTo>
                      <a:pt x="2017" y="1726"/>
                    </a:lnTo>
                    <a:lnTo>
                      <a:pt x="2017" y="1724"/>
                    </a:lnTo>
                    <a:lnTo>
                      <a:pt x="2017" y="1722"/>
                    </a:lnTo>
                    <a:lnTo>
                      <a:pt x="2019" y="1721"/>
                    </a:lnTo>
                    <a:lnTo>
                      <a:pt x="2020" y="1721"/>
                    </a:lnTo>
                    <a:lnTo>
                      <a:pt x="2021" y="1721"/>
                    </a:lnTo>
                    <a:lnTo>
                      <a:pt x="2024" y="1721"/>
                    </a:lnTo>
                    <a:lnTo>
                      <a:pt x="2027" y="1722"/>
                    </a:lnTo>
                    <a:lnTo>
                      <a:pt x="2029" y="1722"/>
                    </a:lnTo>
                    <a:lnTo>
                      <a:pt x="2029" y="1720"/>
                    </a:lnTo>
                    <a:lnTo>
                      <a:pt x="2031" y="1718"/>
                    </a:lnTo>
                    <a:lnTo>
                      <a:pt x="2033" y="1716"/>
                    </a:lnTo>
                    <a:lnTo>
                      <a:pt x="2035" y="1713"/>
                    </a:lnTo>
                    <a:lnTo>
                      <a:pt x="2037" y="1710"/>
                    </a:lnTo>
                    <a:lnTo>
                      <a:pt x="2039" y="1708"/>
                    </a:lnTo>
                    <a:lnTo>
                      <a:pt x="2040" y="1706"/>
                    </a:lnTo>
                    <a:lnTo>
                      <a:pt x="2041" y="1705"/>
                    </a:lnTo>
                    <a:lnTo>
                      <a:pt x="2040" y="1704"/>
                    </a:lnTo>
                    <a:lnTo>
                      <a:pt x="2039" y="1701"/>
                    </a:lnTo>
                    <a:lnTo>
                      <a:pt x="2036" y="1700"/>
                    </a:lnTo>
                    <a:lnTo>
                      <a:pt x="2032" y="1697"/>
                    </a:lnTo>
                    <a:lnTo>
                      <a:pt x="2029" y="1694"/>
                    </a:lnTo>
                    <a:lnTo>
                      <a:pt x="2027" y="1693"/>
                    </a:lnTo>
                    <a:lnTo>
                      <a:pt x="2024" y="1692"/>
                    </a:lnTo>
                    <a:lnTo>
                      <a:pt x="2023" y="1690"/>
                    </a:lnTo>
                    <a:lnTo>
                      <a:pt x="2020" y="1686"/>
                    </a:lnTo>
                    <a:lnTo>
                      <a:pt x="2019" y="1684"/>
                    </a:lnTo>
                    <a:lnTo>
                      <a:pt x="2017" y="1681"/>
                    </a:lnTo>
                    <a:lnTo>
                      <a:pt x="2015" y="1678"/>
                    </a:lnTo>
                    <a:lnTo>
                      <a:pt x="2012" y="1676"/>
                    </a:lnTo>
                    <a:lnTo>
                      <a:pt x="2008" y="1673"/>
                    </a:lnTo>
                    <a:lnTo>
                      <a:pt x="2000" y="1668"/>
                    </a:lnTo>
                    <a:lnTo>
                      <a:pt x="1996" y="1660"/>
                    </a:lnTo>
                    <a:lnTo>
                      <a:pt x="1995" y="1651"/>
                    </a:lnTo>
                    <a:lnTo>
                      <a:pt x="1993" y="1641"/>
                    </a:lnTo>
                    <a:lnTo>
                      <a:pt x="1992" y="1629"/>
                    </a:lnTo>
                    <a:lnTo>
                      <a:pt x="1991" y="1619"/>
                    </a:lnTo>
                    <a:lnTo>
                      <a:pt x="1992" y="1611"/>
                    </a:lnTo>
                    <a:lnTo>
                      <a:pt x="1993" y="1607"/>
                    </a:lnTo>
                    <a:lnTo>
                      <a:pt x="1995" y="1604"/>
                    </a:lnTo>
                    <a:lnTo>
                      <a:pt x="1995" y="1602"/>
                    </a:lnTo>
                    <a:lnTo>
                      <a:pt x="1995" y="1599"/>
                    </a:lnTo>
                    <a:lnTo>
                      <a:pt x="1995" y="1596"/>
                    </a:lnTo>
                    <a:lnTo>
                      <a:pt x="1995" y="1595"/>
                    </a:lnTo>
                    <a:lnTo>
                      <a:pt x="1993" y="1594"/>
                    </a:lnTo>
                    <a:lnTo>
                      <a:pt x="1991" y="1595"/>
                    </a:lnTo>
                    <a:lnTo>
                      <a:pt x="1988" y="1596"/>
                    </a:lnTo>
                    <a:lnTo>
                      <a:pt x="1984" y="1600"/>
                    </a:lnTo>
                    <a:lnTo>
                      <a:pt x="1979" y="1582"/>
                    </a:lnTo>
                    <a:lnTo>
                      <a:pt x="1976" y="1566"/>
                    </a:lnTo>
                    <a:lnTo>
                      <a:pt x="1975" y="1550"/>
                    </a:lnTo>
                    <a:lnTo>
                      <a:pt x="1978" y="1531"/>
                    </a:lnTo>
                    <a:lnTo>
                      <a:pt x="1978" y="1527"/>
                    </a:lnTo>
                    <a:lnTo>
                      <a:pt x="1976" y="1523"/>
                    </a:lnTo>
                    <a:lnTo>
                      <a:pt x="1975" y="1519"/>
                    </a:lnTo>
                    <a:lnTo>
                      <a:pt x="1974" y="1515"/>
                    </a:lnTo>
                    <a:lnTo>
                      <a:pt x="1975" y="1510"/>
                    </a:lnTo>
                    <a:lnTo>
                      <a:pt x="1982" y="1492"/>
                    </a:lnTo>
                    <a:lnTo>
                      <a:pt x="1990" y="1472"/>
                    </a:lnTo>
                    <a:lnTo>
                      <a:pt x="1995" y="1461"/>
                    </a:lnTo>
                    <a:lnTo>
                      <a:pt x="1999" y="1448"/>
                    </a:lnTo>
                    <a:lnTo>
                      <a:pt x="2000" y="1435"/>
                    </a:lnTo>
                    <a:lnTo>
                      <a:pt x="1996" y="1427"/>
                    </a:lnTo>
                    <a:lnTo>
                      <a:pt x="1990" y="1419"/>
                    </a:lnTo>
                    <a:lnTo>
                      <a:pt x="1983" y="1412"/>
                    </a:lnTo>
                    <a:lnTo>
                      <a:pt x="1979" y="1403"/>
                    </a:lnTo>
                    <a:lnTo>
                      <a:pt x="1975" y="1393"/>
                    </a:lnTo>
                    <a:lnTo>
                      <a:pt x="1970" y="1388"/>
                    </a:lnTo>
                    <a:lnTo>
                      <a:pt x="1964" y="1384"/>
                    </a:lnTo>
                    <a:lnTo>
                      <a:pt x="1958" y="1379"/>
                    </a:lnTo>
                    <a:lnTo>
                      <a:pt x="1955" y="1376"/>
                    </a:lnTo>
                    <a:lnTo>
                      <a:pt x="1952" y="1372"/>
                    </a:lnTo>
                    <a:lnTo>
                      <a:pt x="1951" y="1370"/>
                    </a:lnTo>
                    <a:lnTo>
                      <a:pt x="1948" y="1366"/>
                    </a:lnTo>
                    <a:lnTo>
                      <a:pt x="1946" y="1363"/>
                    </a:lnTo>
                    <a:lnTo>
                      <a:pt x="1942" y="1362"/>
                    </a:lnTo>
                    <a:lnTo>
                      <a:pt x="1938" y="1362"/>
                    </a:lnTo>
                    <a:lnTo>
                      <a:pt x="1926" y="1364"/>
                    </a:lnTo>
                    <a:lnTo>
                      <a:pt x="1915" y="1372"/>
                    </a:lnTo>
                    <a:lnTo>
                      <a:pt x="1905" y="1379"/>
                    </a:lnTo>
                    <a:lnTo>
                      <a:pt x="1894" y="1383"/>
                    </a:lnTo>
                    <a:lnTo>
                      <a:pt x="1890" y="1383"/>
                    </a:lnTo>
                    <a:lnTo>
                      <a:pt x="1886" y="1383"/>
                    </a:lnTo>
                    <a:lnTo>
                      <a:pt x="1883" y="1381"/>
                    </a:lnTo>
                    <a:lnTo>
                      <a:pt x="1879" y="1380"/>
                    </a:lnTo>
                    <a:lnTo>
                      <a:pt x="1876" y="1381"/>
                    </a:lnTo>
                    <a:lnTo>
                      <a:pt x="1872" y="1383"/>
                    </a:lnTo>
                    <a:lnTo>
                      <a:pt x="1868" y="1384"/>
                    </a:lnTo>
                    <a:lnTo>
                      <a:pt x="1864" y="1385"/>
                    </a:lnTo>
                    <a:lnTo>
                      <a:pt x="1861" y="1385"/>
                    </a:lnTo>
                    <a:lnTo>
                      <a:pt x="1858" y="1385"/>
                    </a:lnTo>
                    <a:lnTo>
                      <a:pt x="1857" y="1384"/>
                    </a:lnTo>
                    <a:lnTo>
                      <a:pt x="1857" y="1383"/>
                    </a:lnTo>
                    <a:lnTo>
                      <a:pt x="1858" y="1381"/>
                    </a:lnTo>
                    <a:lnTo>
                      <a:pt x="1860" y="1379"/>
                    </a:lnTo>
                    <a:lnTo>
                      <a:pt x="1864" y="1375"/>
                    </a:lnTo>
                    <a:lnTo>
                      <a:pt x="1864" y="1372"/>
                    </a:lnTo>
                    <a:lnTo>
                      <a:pt x="1862" y="1371"/>
                    </a:lnTo>
                    <a:lnTo>
                      <a:pt x="1861" y="1368"/>
                    </a:lnTo>
                    <a:lnTo>
                      <a:pt x="1857" y="1367"/>
                    </a:lnTo>
                    <a:lnTo>
                      <a:pt x="1854" y="1366"/>
                    </a:lnTo>
                    <a:lnTo>
                      <a:pt x="1852" y="1364"/>
                    </a:lnTo>
                    <a:lnTo>
                      <a:pt x="1849" y="1364"/>
                    </a:lnTo>
                    <a:lnTo>
                      <a:pt x="1821" y="1355"/>
                    </a:lnTo>
                    <a:lnTo>
                      <a:pt x="1793" y="1347"/>
                    </a:lnTo>
                    <a:lnTo>
                      <a:pt x="1792" y="1346"/>
                    </a:lnTo>
                    <a:lnTo>
                      <a:pt x="1789" y="1346"/>
                    </a:lnTo>
                    <a:lnTo>
                      <a:pt x="1787" y="1344"/>
                    </a:lnTo>
                    <a:lnTo>
                      <a:pt x="1784" y="1343"/>
                    </a:lnTo>
                    <a:lnTo>
                      <a:pt x="1783" y="1342"/>
                    </a:lnTo>
                    <a:lnTo>
                      <a:pt x="1781" y="1340"/>
                    </a:lnTo>
                    <a:lnTo>
                      <a:pt x="1781" y="1339"/>
                    </a:lnTo>
                    <a:lnTo>
                      <a:pt x="1783" y="1338"/>
                    </a:lnTo>
                    <a:lnTo>
                      <a:pt x="1788" y="1336"/>
                    </a:lnTo>
                    <a:lnTo>
                      <a:pt x="1799" y="1335"/>
                    </a:lnTo>
                    <a:lnTo>
                      <a:pt x="1811" y="1335"/>
                    </a:lnTo>
                    <a:lnTo>
                      <a:pt x="1820" y="1334"/>
                    </a:lnTo>
                    <a:lnTo>
                      <a:pt x="1824" y="1332"/>
                    </a:lnTo>
                    <a:lnTo>
                      <a:pt x="1820" y="1330"/>
                    </a:lnTo>
                    <a:lnTo>
                      <a:pt x="1812" y="1330"/>
                    </a:lnTo>
                    <a:lnTo>
                      <a:pt x="1803" y="1328"/>
                    </a:lnTo>
                    <a:lnTo>
                      <a:pt x="1793" y="1328"/>
                    </a:lnTo>
                    <a:lnTo>
                      <a:pt x="1789" y="1328"/>
                    </a:lnTo>
                    <a:lnTo>
                      <a:pt x="1788" y="1328"/>
                    </a:lnTo>
                    <a:lnTo>
                      <a:pt x="1785" y="1330"/>
                    </a:lnTo>
                    <a:lnTo>
                      <a:pt x="1783" y="1330"/>
                    </a:lnTo>
                    <a:lnTo>
                      <a:pt x="1779" y="1330"/>
                    </a:lnTo>
                    <a:lnTo>
                      <a:pt x="1776" y="1331"/>
                    </a:lnTo>
                    <a:lnTo>
                      <a:pt x="1772" y="1331"/>
                    </a:lnTo>
                    <a:lnTo>
                      <a:pt x="1769" y="1332"/>
                    </a:lnTo>
                    <a:lnTo>
                      <a:pt x="1768" y="1334"/>
                    </a:lnTo>
                    <a:lnTo>
                      <a:pt x="1768" y="1335"/>
                    </a:lnTo>
                    <a:lnTo>
                      <a:pt x="1769" y="1336"/>
                    </a:lnTo>
                    <a:lnTo>
                      <a:pt x="1772" y="1338"/>
                    </a:lnTo>
                    <a:lnTo>
                      <a:pt x="1772" y="1339"/>
                    </a:lnTo>
                    <a:lnTo>
                      <a:pt x="1771" y="1340"/>
                    </a:lnTo>
                    <a:lnTo>
                      <a:pt x="1768" y="1342"/>
                    </a:lnTo>
                    <a:lnTo>
                      <a:pt x="1764" y="1343"/>
                    </a:lnTo>
                    <a:lnTo>
                      <a:pt x="1762" y="1343"/>
                    </a:lnTo>
                    <a:lnTo>
                      <a:pt x="1758" y="1344"/>
                    </a:lnTo>
                    <a:lnTo>
                      <a:pt x="1755" y="1344"/>
                    </a:lnTo>
                    <a:lnTo>
                      <a:pt x="1754" y="1344"/>
                    </a:lnTo>
                    <a:lnTo>
                      <a:pt x="1744" y="1344"/>
                    </a:lnTo>
                    <a:lnTo>
                      <a:pt x="1734" y="1342"/>
                    </a:lnTo>
                    <a:lnTo>
                      <a:pt x="1726" y="1338"/>
                    </a:lnTo>
                    <a:lnTo>
                      <a:pt x="1718" y="1332"/>
                    </a:lnTo>
                    <a:lnTo>
                      <a:pt x="1715" y="1339"/>
                    </a:lnTo>
                    <a:lnTo>
                      <a:pt x="1710" y="1344"/>
                    </a:lnTo>
                    <a:lnTo>
                      <a:pt x="1702" y="1348"/>
                    </a:lnTo>
                    <a:lnTo>
                      <a:pt x="1694" y="1350"/>
                    </a:lnTo>
                    <a:lnTo>
                      <a:pt x="1686" y="1348"/>
                    </a:lnTo>
                    <a:lnTo>
                      <a:pt x="1681" y="1344"/>
                    </a:lnTo>
                    <a:lnTo>
                      <a:pt x="1678" y="1338"/>
                    </a:lnTo>
                    <a:lnTo>
                      <a:pt x="1679" y="1327"/>
                    </a:lnTo>
                    <a:lnTo>
                      <a:pt x="1675" y="1331"/>
                    </a:lnTo>
                    <a:lnTo>
                      <a:pt x="1675" y="1336"/>
                    </a:lnTo>
                    <a:lnTo>
                      <a:pt x="1675" y="1343"/>
                    </a:lnTo>
                    <a:lnTo>
                      <a:pt x="1675" y="1350"/>
                    </a:lnTo>
                    <a:lnTo>
                      <a:pt x="1674" y="1355"/>
                    </a:lnTo>
                    <a:lnTo>
                      <a:pt x="1667" y="1358"/>
                    </a:lnTo>
                    <a:lnTo>
                      <a:pt x="1658" y="1359"/>
                    </a:lnTo>
                    <a:lnTo>
                      <a:pt x="1648" y="1358"/>
                    </a:lnTo>
                    <a:lnTo>
                      <a:pt x="1637" y="1356"/>
                    </a:lnTo>
                    <a:lnTo>
                      <a:pt x="1629" y="1358"/>
                    </a:lnTo>
                    <a:lnTo>
                      <a:pt x="1617" y="1359"/>
                    </a:lnTo>
                    <a:lnTo>
                      <a:pt x="1608" y="1356"/>
                    </a:lnTo>
                    <a:lnTo>
                      <a:pt x="1600" y="1351"/>
                    </a:lnTo>
                    <a:lnTo>
                      <a:pt x="1591" y="1346"/>
                    </a:lnTo>
                    <a:lnTo>
                      <a:pt x="1587" y="1344"/>
                    </a:lnTo>
                    <a:lnTo>
                      <a:pt x="1584" y="1344"/>
                    </a:lnTo>
                    <a:lnTo>
                      <a:pt x="1581" y="1347"/>
                    </a:lnTo>
                    <a:lnTo>
                      <a:pt x="1580" y="1350"/>
                    </a:lnTo>
                    <a:lnTo>
                      <a:pt x="1579" y="1354"/>
                    </a:lnTo>
                    <a:lnTo>
                      <a:pt x="1577" y="1356"/>
                    </a:lnTo>
                    <a:lnTo>
                      <a:pt x="1577" y="1360"/>
                    </a:lnTo>
                    <a:lnTo>
                      <a:pt x="1577" y="1363"/>
                    </a:lnTo>
                    <a:lnTo>
                      <a:pt x="1583" y="1368"/>
                    </a:lnTo>
                    <a:lnTo>
                      <a:pt x="1591" y="1371"/>
                    </a:lnTo>
                    <a:lnTo>
                      <a:pt x="1598" y="1372"/>
                    </a:lnTo>
                    <a:lnTo>
                      <a:pt x="1606" y="1374"/>
                    </a:lnTo>
                    <a:lnTo>
                      <a:pt x="1612" y="1376"/>
                    </a:lnTo>
                    <a:lnTo>
                      <a:pt x="1612" y="1381"/>
                    </a:lnTo>
                    <a:lnTo>
                      <a:pt x="1612" y="1387"/>
                    </a:lnTo>
                    <a:lnTo>
                      <a:pt x="1610" y="1392"/>
                    </a:lnTo>
                    <a:lnTo>
                      <a:pt x="1613" y="1396"/>
                    </a:lnTo>
                    <a:lnTo>
                      <a:pt x="1614" y="1397"/>
                    </a:lnTo>
                    <a:lnTo>
                      <a:pt x="1617" y="1399"/>
                    </a:lnTo>
                    <a:lnTo>
                      <a:pt x="1620" y="1401"/>
                    </a:lnTo>
                    <a:lnTo>
                      <a:pt x="1622" y="1403"/>
                    </a:lnTo>
                    <a:lnTo>
                      <a:pt x="1624" y="1405"/>
                    </a:lnTo>
                    <a:lnTo>
                      <a:pt x="1624" y="1407"/>
                    </a:lnTo>
                    <a:lnTo>
                      <a:pt x="1622" y="1409"/>
                    </a:lnTo>
                    <a:lnTo>
                      <a:pt x="1621" y="1412"/>
                    </a:lnTo>
                    <a:lnTo>
                      <a:pt x="1622" y="1415"/>
                    </a:lnTo>
                    <a:lnTo>
                      <a:pt x="1624" y="1416"/>
                    </a:lnTo>
                    <a:lnTo>
                      <a:pt x="1626" y="1419"/>
                    </a:lnTo>
                    <a:lnTo>
                      <a:pt x="1628" y="1420"/>
                    </a:lnTo>
                    <a:lnTo>
                      <a:pt x="1632" y="1423"/>
                    </a:lnTo>
                    <a:lnTo>
                      <a:pt x="1633" y="1427"/>
                    </a:lnTo>
                    <a:lnTo>
                      <a:pt x="1633" y="1429"/>
                    </a:lnTo>
                    <a:lnTo>
                      <a:pt x="1632" y="1431"/>
                    </a:lnTo>
                    <a:lnTo>
                      <a:pt x="1629" y="1433"/>
                    </a:lnTo>
                    <a:lnTo>
                      <a:pt x="1626" y="1435"/>
                    </a:lnTo>
                    <a:lnTo>
                      <a:pt x="1622" y="1435"/>
                    </a:lnTo>
                    <a:lnTo>
                      <a:pt x="1617" y="1435"/>
                    </a:lnTo>
                    <a:lnTo>
                      <a:pt x="1613" y="1435"/>
                    </a:lnTo>
                    <a:lnTo>
                      <a:pt x="1610" y="1433"/>
                    </a:lnTo>
                    <a:lnTo>
                      <a:pt x="1608" y="1432"/>
                    </a:lnTo>
                    <a:lnTo>
                      <a:pt x="1606" y="1431"/>
                    </a:lnTo>
                    <a:lnTo>
                      <a:pt x="1605" y="1428"/>
                    </a:lnTo>
                    <a:lnTo>
                      <a:pt x="1604" y="1427"/>
                    </a:lnTo>
                    <a:lnTo>
                      <a:pt x="1602" y="1425"/>
                    </a:lnTo>
                    <a:lnTo>
                      <a:pt x="1601" y="1424"/>
                    </a:lnTo>
                    <a:lnTo>
                      <a:pt x="1600" y="1424"/>
                    </a:lnTo>
                    <a:lnTo>
                      <a:pt x="1598" y="1424"/>
                    </a:lnTo>
                    <a:lnTo>
                      <a:pt x="1596" y="1427"/>
                    </a:lnTo>
                    <a:lnTo>
                      <a:pt x="1592" y="1429"/>
                    </a:lnTo>
                    <a:lnTo>
                      <a:pt x="1589" y="1432"/>
                    </a:lnTo>
                    <a:lnTo>
                      <a:pt x="1587" y="1432"/>
                    </a:lnTo>
                    <a:lnTo>
                      <a:pt x="1584" y="1431"/>
                    </a:lnTo>
                    <a:lnTo>
                      <a:pt x="1581" y="1429"/>
                    </a:lnTo>
                    <a:lnTo>
                      <a:pt x="1579" y="1427"/>
                    </a:lnTo>
                    <a:lnTo>
                      <a:pt x="1577" y="1424"/>
                    </a:lnTo>
                    <a:lnTo>
                      <a:pt x="1575" y="1423"/>
                    </a:lnTo>
                    <a:lnTo>
                      <a:pt x="1563" y="1419"/>
                    </a:lnTo>
                    <a:lnTo>
                      <a:pt x="1551" y="1417"/>
                    </a:lnTo>
                    <a:lnTo>
                      <a:pt x="1544" y="1417"/>
                    </a:lnTo>
                    <a:lnTo>
                      <a:pt x="1536" y="1416"/>
                    </a:lnTo>
                    <a:lnTo>
                      <a:pt x="1530" y="1413"/>
                    </a:lnTo>
                    <a:lnTo>
                      <a:pt x="1526" y="1408"/>
                    </a:lnTo>
                    <a:lnTo>
                      <a:pt x="1524" y="1407"/>
                    </a:lnTo>
                    <a:lnTo>
                      <a:pt x="1523" y="1405"/>
                    </a:lnTo>
                    <a:lnTo>
                      <a:pt x="1523" y="1404"/>
                    </a:lnTo>
                    <a:lnTo>
                      <a:pt x="1522" y="1404"/>
                    </a:lnTo>
                    <a:lnTo>
                      <a:pt x="1520" y="1405"/>
                    </a:lnTo>
                    <a:lnTo>
                      <a:pt x="1516" y="1405"/>
                    </a:lnTo>
                    <a:lnTo>
                      <a:pt x="1511" y="1401"/>
                    </a:lnTo>
                    <a:lnTo>
                      <a:pt x="1507" y="1395"/>
                    </a:lnTo>
                    <a:lnTo>
                      <a:pt x="1502" y="1391"/>
                    </a:lnTo>
                    <a:lnTo>
                      <a:pt x="1496" y="1393"/>
                    </a:lnTo>
                    <a:lnTo>
                      <a:pt x="1485" y="1401"/>
                    </a:lnTo>
                    <a:lnTo>
                      <a:pt x="1473" y="1403"/>
                    </a:lnTo>
                    <a:lnTo>
                      <a:pt x="1462" y="1399"/>
                    </a:lnTo>
                    <a:lnTo>
                      <a:pt x="1451" y="1393"/>
                    </a:lnTo>
                    <a:lnTo>
                      <a:pt x="1441" y="1385"/>
                    </a:lnTo>
                    <a:lnTo>
                      <a:pt x="1429" y="1380"/>
                    </a:lnTo>
                    <a:lnTo>
                      <a:pt x="1416" y="1379"/>
                    </a:lnTo>
                    <a:lnTo>
                      <a:pt x="1401" y="1381"/>
                    </a:lnTo>
                    <a:lnTo>
                      <a:pt x="1388" y="1387"/>
                    </a:lnTo>
                    <a:lnTo>
                      <a:pt x="1376" y="1395"/>
                    </a:lnTo>
                    <a:lnTo>
                      <a:pt x="1372" y="1397"/>
                    </a:lnTo>
                    <a:lnTo>
                      <a:pt x="1363" y="1403"/>
                    </a:lnTo>
                    <a:lnTo>
                      <a:pt x="1353" y="1411"/>
                    </a:lnTo>
                    <a:lnTo>
                      <a:pt x="1344" y="1417"/>
                    </a:lnTo>
                    <a:lnTo>
                      <a:pt x="1336" y="1423"/>
                    </a:lnTo>
                    <a:lnTo>
                      <a:pt x="1333" y="1427"/>
                    </a:lnTo>
                    <a:lnTo>
                      <a:pt x="1333" y="1423"/>
                    </a:lnTo>
                    <a:lnTo>
                      <a:pt x="1335" y="1420"/>
                    </a:lnTo>
                    <a:lnTo>
                      <a:pt x="1337" y="1417"/>
                    </a:lnTo>
                    <a:lnTo>
                      <a:pt x="1339" y="1413"/>
                    </a:lnTo>
                    <a:lnTo>
                      <a:pt x="1339" y="1411"/>
                    </a:lnTo>
                    <a:lnTo>
                      <a:pt x="1339" y="1407"/>
                    </a:lnTo>
                    <a:lnTo>
                      <a:pt x="1339" y="1399"/>
                    </a:lnTo>
                    <a:lnTo>
                      <a:pt x="1343" y="1391"/>
                    </a:lnTo>
                    <a:lnTo>
                      <a:pt x="1347" y="1384"/>
                    </a:lnTo>
                    <a:lnTo>
                      <a:pt x="1340" y="1388"/>
                    </a:lnTo>
                    <a:lnTo>
                      <a:pt x="1332" y="1393"/>
                    </a:lnTo>
                    <a:lnTo>
                      <a:pt x="1325" y="1399"/>
                    </a:lnTo>
                    <a:lnTo>
                      <a:pt x="1324" y="1407"/>
                    </a:lnTo>
                    <a:lnTo>
                      <a:pt x="1324" y="1409"/>
                    </a:lnTo>
                    <a:lnTo>
                      <a:pt x="1324" y="1412"/>
                    </a:lnTo>
                    <a:lnTo>
                      <a:pt x="1323" y="1415"/>
                    </a:lnTo>
                    <a:lnTo>
                      <a:pt x="1321" y="1416"/>
                    </a:lnTo>
                    <a:lnTo>
                      <a:pt x="1320" y="1419"/>
                    </a:lnTo>
                    <a:lnTo>
                      <a:pt x="1320" y="1421"/>
                    </a:lnTo>
                    <a:lnTo>
                      <a:pt x="1321" y="1423"/>
                    </a:lnTo>
                    <a:lnTo>
                      <a:pt x="1323" y="1427"/>
                    </a:lnTo>
                    <a:lnTo>
                      <a:pt x="1324" y="1429"/>
                    </a:lnTo>
                    <a:lnTo>
                      <a:pt x="1323" y="1432"/>
                    </a:lnTo>
                    <a:lnTo>
                      <a:pt x="1321" y="1435"/>
                    </a:lnTo>
                    <a:lnTo>
                      <a:pt x="1319" y="1436"/>
                    </a:lnTo>
                    <a:lnTo>
                      <a:pt x="1316" y="1437"/>
                    </a:lnTo>
                    <a:lnTo>
                      <a:pt x="1312" y="1438"/>
                    </a:lnTo>
                    <a:lnTo>
                      <a:pt x="1310" y="1440"/>
                    </a:lnTo>
                    <a:lnTo>
                      <a:pt x="1306" y="1440"/>
                    </a:lnTo>
                    <a:lnTo>
                      <a:pt x="1295" y="1445"/>
                    </a:lnTo>
                    <a:lnTo>
                      <a:pt x="1287" y="1452"/>
                    </a:lnTo>
                    <a:lnTo>
                      <a:pt x="1280" y="1460"/>
                    </a:lnTo>
                    <a:lnTo>
                      <a:pt x="1271" y="1468"/>
                    </a:lnTo>
                    <a:lnTo>
                      <a:pt x="1270" y="1468"/>
                    </a:lnTo>
                    <a:lnTo>
                      <a:pt x="1267" y="1468"/>
                    </a:lnTo>
                    <a:lnTo>
                      <a:pt x="1266" y="1466"/>
                    </a:lnTo>
                    <a:lnTo>
                      <a:pt x="1264" y="1465"/>
                    </a:lnTo>
                    <a:lnTo>
                      <a:pt x="1262" y="1465"/>
                    </a:lnTo>
                    <a:lnTo>
                      <a:pt x="1261" y="1464"/>
                    </a:lnTo>
                    <a:lnTo>
                      <a:pt x="1258" y="1464"/>
                    </a:lnTo>
                    <a:lnTo>
                      <a:pt x="1255" y="1465"/>
                    </a:lnTo>
                    <a:lnTo>
                      <a:pt x="1253" y="1468"/>
                    </a:lnTo>
                    <a:lnTo>
                      <a:pt x="1250" y="1469"/>
                    </a:lnTo>
                    <a:lnTo>
                      <a:pt x="1247" y="1472"/>
                    </a:lnTo>
                    <a:lnTo>
                      <a:pt x="1245" y="1472"/>
                    </a:lnTo>
                    <a:lnTo>
                      <a:pt x="1242" y="1470"/>
                    </a:lnTo>
                    <a:lnTo>
                      <a:pt x="1241" y="1470"/>
                    </a:lnTo>
                    <a:lnTo>
                      <a:pt x="1238" y="1469"/>
                    </a:lnTo>
                    <a:lnTo>
                      <a:pt x="1235" y="1468"/>
                    </a:lnTo>
                    <a:lnTo>
                      <a:pt x="1234" y="1468"/>
                    </a:lnTo>
                    <a:lnTo>
                      <a:pt x="1233" y="1468"/>
                    </a:lnTo>
                    <a:lnTo>
                      <a:pt x="1231" y="1470"/>
                    </a:lnTo>
                    <a:lnTo>
                      <a:pt x="1231" y="1472"/>
                    </a:lnTo>
                    <a:lnTo>
                      <a:pt x="1231" y="1474"/>
                    </a:lnTo>
                    <a:lnTo>
                      <a:pt x="1230" y="1477"/>
                    </a:lnTo>
                    <a:lnTo>
                      <a:pt x="1230" y="1478"/>
                    </a:lnTo>
                    <a:lnTo>
                      <a:pt x="1227" y="1481"/>
                    </a:lnTo>
                    <a:lnTo>
                      <a:pt x="1226" y="1486"/>
                    </a:lnTo>
                    <a:lnTo>
                      <a:pt x="1225" y="1492"/>
                    </a:lnTo>
                    <a:lnTo>
                      <a:pt x="1225" y="1497"/>
                    </a:lnTo>
                    <a:lnTo>
                      <a:pt x="1223" y="1499"/>
                    </a:lnTo>
                    <a:lnTo>
                      <a:pt x="1221" y="1502"/>
                    </a:lnTo>
                    <a:lnTo>
                      <a:pt x="1215" y="1501"/>
                    </a:lnTo>
                    <a:lnTo>
                      <a:pt x="1209" y="1494"/>
                    </a:lnTo>
                    <a:lnTo>
                      <a:pt x="1210" y="1505"/>
                    </a:lnTo>
                    <a:lnTo>
                      <a:pt x="1207" y="1513"/>
                    </a:lnTo>
                    <a:lnTo>
                      <a:pt x="1202" y="1521"/>
                    </a:lnTo>
                    <a:lnTo>
                      <a:pt x="1194" y="1526"/>
                    </a:lnTo>
                    <a:lnTo>
                      <a:pt x="1186" y="1533"/>
                    </a:lnTo>
                    <a:lnTo>
                      <a:pt x="1180" y="1538"/>
                    </a:lnTo>
                    <a:lnTo>
                      <a:pt x="1176" y="1545"/>
                    </a:lnTo>
                    <a:lnTo>
                      <a:pt x="1172" y="1550"/>
                    </a:lnTo>
                    <a:lnTo>
                      <a:pt x="1168" y="1556"/>
                    </a:lnTo>
                    <a:lnTo>
                      <a:pt x="1165" y="1559"/>
                    </a:lnTo>
                    <a:lnTo>
                      <a:pt x="1162" y="1559"/>
                    </a:lnTo>
                    <a:lnTo>
                      <a:pt x="1161" y="1559"/>
                    </a:lnTo>
                    <a:lnTo>
                      <a:pt x="1160" y="1559"/>
                    </a:lnTo>
                    <a:lnTo>
                      <a:pt x="1157" y="1558"/>
                    </a:lnTo>
                    <a:lnTo>
                      <a:pt x="1156" y="1556"/>
                    </a:lnTo>
                    <a:lnTo>
                      <a:pt x="1153" y="1556"/>
                    </a:lnTo>
                    <a:lnTo>
                      <a:pt x="1154" y="1556"/>
                    </a:lnTo>
                    <a:lnTo>
                      <a:pt x="1154" y="1558"/>
                    </a:lnTo>
                    <a:lnTo>
                      <a:pt x="1153" y="1559"/>
                    </a:lnTo>
                    <a:lnTo>
                      <a:pt x="1150" y="1562"/>
                    </a:lnTo>
                    <a:lnTo>
                      <a:pt x="1149" y="1563"/>
                    </a:lnTo>
                    <a:lnTo>
                      <a:pt x="1145" y="1566"/>
                    </a:lnTo>
                    <a:lnTo>
                      <a:pt x="1143" y="1567"/>
                    </a:lnTo>
                    <a:lnTo>
                      <a:pt x="1140" y="1568"/>
                    </a:lnTo>
                    <a:lnTo>
                      <a:pt x="1139" y="1570"/>
                    </a:lnTo>
                    <a:lnTo>
                      <a:pt x="1137" y="1570"/>
                    </a:lnTo>
                    <a:lnTo>
                      <a:pt x="1137" y="1568"/>
                    </a:lnTo>
                    <a:lnTo>
                      <a:pt x="1136" y="1584"/>
                    </a:lnTo>
                    <a:lnTo>
                      <a:pt x="1135" y="1599"/>
                    </a:lnTo>
                    <a:lnTo>
                      <a:pt x="1129" y="1613"/>
                    </a:lnTo>
                    <a:lnTo>
                      <a:pt x="1125" y="1623"/>
                    </a:lnTo>
                    <a:lnTo>
                      <a:pt x="1121" y="1629"/>
                    </a:lnTo>
                    <a:lnTo>
                      <a:pt x="1121" y="1635"/>
                    </a:lnTo>
                    <a:lnTo>
                      <a:pt x="1123" y="1645"/>
                    </a:lnTo>
                    <a:lnTo>
                      <a:pt x="1123" y="1655"/>
                    </a:lnTo>
                    <a:lnTo>
                      <a:pt x="1120" y="1665"/>
                    </a:lnTo>
                    <a:lnTo>
                      <a:pt x="1117" y="1677"/>
                    </a:lnTo>
                    <a:lnTo>
                      <a:pt x="1116" y="1686"/>
                    </a:lnTo>
                    <a:lnTo>
                      <a:pt x="1095" y="1681"/>
                    </a:lnTo>
                    <a:lnTo>
                      <a:pt x="1072" y="1677"/>
                    </a:lnTo>
                    <a:lnTo>
                      <a:pt x="1051" y="1671"/>
                    </a:lnTo>
                    <a:lnTo>
                      <a:pt x="1031" y="1661"/>
                    </a:lnTo>
                    <a:lnTo>
                      <a:pt x="1025" y="1656"/>
                    </a:lnTo>
                    <a:lnTo>
                      <a:pt x="1021" y="1647"/>
                    </a:lnTo>
                    <a:lnTo>
                      <a:pt x="1019" y="1639"/>
                    </a:lnTo>
                    <a:lnTo>
                      <a:pt x="1018" y="1629"/>
                    </a:lnTo>
                    <a:lnTo>
                      <a:pt x="1014" y="1606"/>
                    </a:lnTo>
                    <a:lnTo>
                      <a:pt x="1006" y="1583"/>
                    </a:lnTo>
                    <a:lnTo>
                      <a:pt x="998" y="1560"/>
                    </a:lnTo>
                    <a:lnTo>
                      <a:pt x="994" y="1543"/>
                    </a:lnTo>
                    <a:lnTo>
                      <a:pt x="991" y="1525"/>
                    </a:lnTo>
                    <a:lnTo>
                      <a:pt x="989" y="1503"/>
                    </a:lnTo>
                    <a:lnTo>
                      <a:pt x="985" y="1482"/>
                    </a:lnTo>
                    <a:lnTo>
                      <a:pt x="981" y="1462"/>
                    </a:lnTo>
                    <a:lnTo>
                      <a:pt x="974" y="1442"/>
                    </a:lnTo>
                    <a:lnTo>
                      <a:pt x="965" y="1425"/>
                    </a:lnTo>
                    <a:lnTo>
                      <a:pt x="953" y="1411"/>
                    </a:lnTo>
                    <a:lnTo>
                      <a:pt x="938" y="1400"/>
                    </a:lnTo>
                    <a:lnTo>
                      <a:pt x="905" y="1383"/>
                    </a:lnTo>
                    <a:lnTo>
                      <a:pt x="897" y="1380"/>
                    </a:lnTo>
                    <a:lnTo>
                      <a:pt x="893" y="1380"/>
                    </a:lnTo>
                    <a:lnTo>
                      <a:pt x="888" y="1383"/>
                    </a:lnTo>
                    <a:lnTo>
                      <a:pt x="883" y="1387"/>
                    </a:lnTo>
                    <a:lnTo>
                      <a:pt x="876" y="1389"/>
                    </a:lnTo>
                    <a:lnTo>
                      <a:pt x="869" y="1391"/>
                    </a:lnTo>
                    <a:lnTo>
                      <a:pt x="863" y="1391"/>
                    </a:lnTo>
                    <a:lnTo>
                      <a:pt x="858" y="1395"/>
                    </a:lnTo>
                    <a:lnTo>
                      <a:pt x="852" y="1403"/>
                    </a:lnTo>
                    <a:lnTo>
                      <a:pt x="847" y="1412"/>
                    </a:lnTo>
                    <a:lnTo>
                      <a:pt x="840" y="1421"/>
                    </a:lnTo>
                    <a:lnTo>
                      <a:pt x="834" y="1427"/>
                    </a:lnTo>
                    <a:lnTo>
                      <a:pt x="824" y="1427"/>
                    </a:lnTo>
                    <a:lnTo>
                      <a:pt x="814" y="1421"/>
                    </a:lnTo>
                    <a:lnTo>
                      <a:pt x="802" y="1413"/>
                    </a:lnTo>
                    <a:lnTo>
                      <a:pt x="791" y="1404"/>
                    </a:lnTo>
                    <a:lnTo>
                      <a:pt x="783" y="1395"/>
                    </a:lnTo>
                    <a:lnTo>
                      <a:pt x="778" y="1388"/>
                    </a:lnTo>
                    <a:lnTo>
                      <a:pt x="775" y="1374"/>
                    </a:lnTo>
                    <a:lnTo>
                      <a:pt x="775" y="1358"/>
                    </a:lnTo>
                    <a:lnTo>
                      <a:pt x="777" y="1343"/>
                    </a:lnTo>
                    <a:lnTo>
                      <a:pt x="774" y="1328"/>
                    </a:lnTo>
                    <a:lnTo>
                      <a:pt x="769" y="1321"/>
                    </a:lnTo>
                    <a:lnTo>
                      <a:pt x="761" y="1314"/>
                    </a:lnTo>
                    <a:lnTo>
                      <a:pt x="754" y="1307"/>
                    </a:lnTo>
                    <a:lnTo>
                      <a:pt x="748" y="1299"/>
                    </a:lnTo>
                    <a:lnTo>
                      <a:pt x="745" y="1295"/>
                    </a:lnTo>
                    <a:lnTo>
                      <a:pt x="742" y="1290"/>
                    </a:lnTo>
                    <a:lnTo>
                      <a:pt x="740" y="1286"/>
                    </a:lnTo>
                    <a:lnTo>
                      <a:pt x="728" y="1271"/>
                    </a:lnTo>
                    <a:lnTo>
                      <a:pt x="714" y="1258"/>
                    </a:lnTo>
                    <a:lnTo>
                      <a:pt x="714" y="1257"/>
                    </a:lnTo>
                    <a:lnTo>
                      <a:pt x="713" y="1254"/>
                    </a:lnTo>
                    <a:lnTo>
                      <a:pt x="710" y="1250"/>
                    </a:lnTo>
                    <a:lnTo>
                      <a:pt x="709" y="1249"/>
                    </a:lnTo>
                    <a:lnTo>
                      <a:pt x="708" y="1248"/>
                    </a:lnTo>
                    <a:lnTo>
                      <a:pt x="701" y="1245"/>
                    </a:lnTo>
                    <a:lnTo>
                      <a:pt x="691" y="1245"/>
                    </a:lnTo>
                    <a:lnTo>
                      <a:pt x="679" y="1246"/>
                    </a:lnTo>
                    <a:lnTo>
                      <a:pt x="671" y="1248"/>
                    </a:lnTo>
                    <a:lnTo>
                      <a:pt x="622" y="1248"/>
                    </a:lnTo>
                    <a:lnTo>
                      <a:pt x="614" y="1249"/>
                    </a:lnTo>
                    <a:lnTo>
                      <a:pt x="610" y="1256"/>
                    </a:lnTo>
                    <a:lnTo>
                      <a:pt x="606" y="1263"/>
                    </a:lnTo>
                    <a:lnTo>
                      <a:pt x="603" y="1271"/>
                    </a:lnTo>
                    <a:lnTo>
                      <a:pt x="600" y="1275"/>
                    </a:lnTo>
                    <a:lnTo>
                      <a:pt x="598" y="1277"/>
                    </a:lnTo>
                    <a:lnTo>
                      <a:pt x="595" y="1278"/>
                    </a:lnTo>
                    <a:lnTo>
                      <a:pt x="592" y="1278"/>
                    </a:lnTo>
                    <a:lnTo>
                      <a:pt x="589" y="1277"/>
                    </a:lnTo>
                    <a:lnTo>
                      <a:pt x="585" y="1277"/>
                    </a:lnTo>
                    <a:lnTo>
                      <a:pt x="478" y="1277"/>
                    </a:lnTo>
                    <a:lnTo>
                      <a:pt x="463" y="1275"/>
                    </a:lnTo>
                    <a:lnTo>
                      <a:pt x="448" y="1269"/>
                    </a:lnTo>
                    <a:lnTo>
                      <a:pt x="433" y="1262"/>
                    </a:lnTo>
                    <a:lnTo>
                      <a:pt x="331" y="1213"/>
                    </a:lnTo>
                    <a:lnTo>
                      <a:pt x="292" y="1195"/>
                    </a:lnTo>
                    <a:lnTo>
                      <a:pt x="288" y="1192"/>
                    </a:lnTo>
                    <a:lnTo>
                      <a:pt x="286" y="1191"/>
                    </a:lnTo>
                    <a:lnTo>
                      <a:pt x="285" y="1189"/>
                    </a:lnTo>
                    <a:lnTo>
                      <a:pt x="285" y="1188"/>
                    </a:lnTo>
                    <a:lnTo>
                      <a:pt x="285" y="1185"/>
                    </a:lnTo>
                    <a:lnTo>
                      <a:pt x="286" y="1183"/>
                    </a:lnTo>
                    <a:lnTo>
                      <a:pt x="289" y="1179"/>
                    </a:lnTo>
                    <a:lnTo>
                      <a:pt x="245" y="1179"/>
                    </a:lnTo>
                    <a:lnTo>
                      <a:pt x="201" y="1179"/>
                    </a:lnTo>
                    <a:lnTo>
                      <a:pt x="158" y="1177"/>
                    </a:lnTo>
                    <a:lnTo>
                      <a:pt x="159" y="1175"/>
                    </a:lnTo>
                    <a:lnTo>
                      <a:pt x="160" y="1172"/>
                    </a:lnTo>
                    <a:lnTo>
                      <a:pt x="160" y="1169"/>
                    </a:lnTo>
                    <a:lnTo>
                      <a:pt x="160" y="1168"/>
                    </a:lnTo>
                    <a:lnTo>
                      <a:pt x="159" y="1165"/>
                    </a:lnTo>
                    <a:lnTo>
                      <a:pt x="158" y="1164"/>
                    </a:lnTo>
                    <a:lnTo>
                      <a:pt x="155" y="1163"/>
                    </a:lnTo>
                    <a:lnTo>
                      <a:pt x="154" y="1161"/>
                    </a:lnTo>
                    <a:lnTo>
                      <a:pt x="151" y="1159"/>
                    </a:lnTo>
                    <a:lnTo>
                      <a:pt x="151" y="1153"/>
                    </a:lnTo>
                    <a:lnTo>
                      <a:pt x="155" y="1148"/>
                    </a:lnTo>
                    <a:lnTo>
                      <a:pt x="160" y="1140"/>
                    </a:lnTo>
                    <a:lnTo>
                      <a:pt x="160" y="1134"/>
                    </a:lnTo>
                    <a:lnTo>
                      <a:pt x="150" y="1118"/>
                    </a:lnTo>
                    <a:lnTo>
                      <a:pt x="135" y="1102"/>
                    </a:lnTo>
                    <a:lnTo>
                      <a:pt x="121" y="1090"/>
                    </a:lnTo>
                    <a:lnTo>
                      <a:pt x="113" y="1083"/>
                    </a:lnTo>
                    <a:lnTo>
                      <a:pt x="103" y="1081"/>
                    </a:lnTo>
                    <a:lnTo>
                      <a:pt x="94" y="1078"/>
                    </a:lnTo>
                    <a:lnTo>
                      <a:pt x="86" y="1074"/>
                    </a:lnTo>
                    <a:lnTo>
                      <a:pt x="82" y="1069"/>
                    </a:lnTo>
                    <a:lnTo>
                      <a:pt x="81" y="1062"/>
                    </a:lnTo>
                    <a:lnTo>
                      <a:pt x="78" y="1055"/>
                    </a:lnTo>
                    <a:lnTo>
                      <a:pt x="73" y="1049"/>
                    </a:lnTo>
                    <a:lnTo>
                      <a:pt x="57" y="1043"/>
                    </a:lnTo>
                    <a:lnTo>
                      <a:pt x="41" y="1041"/>
                    </a:lnTo>
                    <a:lnTo>
                      <a:pt x="38" y="1039"/>
                    </a:lnTo>
                    <a:lnTo>
                      <a:pt x="34" y="1038"/>
                    </a:lnTo>
                    <a:lnTo>
                      <a:pt x="30" y="1037"/>
                    </a:lnTo>
                    <a:lnTo>
                      <a:pt x="28" y="1034"/>
                    </a:lnTo>
                    <a:lnTo>
                      <a:pt x="25" y="1031"/>
                    </a:lnTo>
                    <a:lnTo>
                      <a:pt x="24" y="1028"/>
                    </a:lnTo>
                    <a:lnTo>
                      <a:pt x="24" y="1024"/>
                    </a:lnTo>
                    <a:lnTo>
                      <a:pt x="25" y="1017"/>
                    </a:lnTo>
                    <a:lnTo>
                      <a:pt x="28" y="1009"/>
                    </a:lnTo>
                    <a:lnTo>
                      <a:pt x="28" y="1001"/>
                    </a:lnTo>
                    <a:lnTo>
                      <a:pt x="27" y="997"/>
                    </a:lnTo>
                    <a:lnTo>
                      <a:pt x="25" y="994"/>
                    </a:lnTo>
                    <a:lnTo>
                      <a:pt x="24" y="992"/>
                    </a:lnTo>
                    <a:lnTo>
                      <a:pt x="24" y="989"/>
                    </a:lnTo>
                    <a:lnTo>
                      <a:pt x="23" y="985"/>
                    </a:lnTo>
                    <a:lnTo>
                      <a:pt x="23" y="981"/>
                    </a:lnTo>
                    <a:lnTo>
                      <a:pt x="24" y="980"/>
                    </a:lnTo>
                    <a:lnTo>
                      <a:pt x="24" y="978"/>
                    </a:lnTo>
                    <a:lnTo>
                      <a:pt x="24" y="977"/>
                    </a:lnTo>
                    <a:lnTo>
                      <a:pt x="24" y="976"/>
                    </a:lnTo>
                    <a:lnTo>
                      <a:pt x="23" y="974"/>
                    </a:lnTo>
                    <a:lnTo>
                      <a:pt x="20" y="972"/>
                    </a:lnTo>
                    <a:lnTo>
                      <a:pt x="16" y="969"/>
                    </a:lnTo>
                    <a:lnTo>
                      <a:pt x="15" y="965"/>
                    </a:lnTo>
                    <a:lnTo>
                      <a:pt x="16" y="960"/>
                    </a:lnTo>
                    <a:lnTo>
                      <a:pt x="19" y="953"/>
                    </a:lnTo>
                    <a:lnTo>
                      <a:pt x="21" y="947"/>
                    </a:lnTo>
                    <a:lnTo>
                      <a:pt x="23" y="941"/>
                    </a:lnTo>
                    <a:lnTo>
                      <a:pt x="19" y="929"/>
                    </a:lnTo>
                    <a:lnTo>
                      <a:pt x="13" y="917"/>
                    </a:lnTo>
                    <a:lnTo>
                      <a:pt x="8" y="906"/>
                    </a:lnTo>
                    <a:lnTo>
                      <a:pt x="8" y="898"/>
                    </a:lnTo>
                    <a:lnTo>
                      <a:pt x="11" y="892"/>
                    </a:lnTo>
                    <a:lnTo>
                      <a:pt x="15" y="888"/>
                    </a:lnTo>
                    <a:lnTo>
                      <a:pt x="20" y="884"/>
                    </a:lnTo>
                    <a:lnTo>
                      <a:pt x="23" y="878"/>
                    </a:lnTo>
                    <a:lnTo>
                      <a:pt x="23" y="867"/>
                    </a:lnTo>
                    <a:lnTo>
                      <a:pt x="17" y="855"/>
                    </a:lnTo>
                    <a:lnTo>
                      <a:pt x="9" y="845"/>
                    </a:lnTo>
                    <a:lnTo>
                      <a:pt x="3" y="834"/>
                    </a:lnTo>
                    <a:lnTo>
                      <a:pt x="0" y="822"/>
                    </a:lnTo>
                    <a:lnTo>
                      <a:pt x="3" y="815"/>
                    </a:lnTo>
                    <a:lnTo>
                      <a:pt x="9" y="810"/>
                    </a:lnTo>
                    <a:lnTo>
                      <a:pt x="17" y="806"/>
                    </a:lnTo>
                    <a:lnTo>
                      <a:pt x="25" y="802"/>
                    </a:lnTo>
                    <a:lnTo>
                      <a:pt x="32" y="798"/>
                    </a:lnTo>
                    <a:lnTo>
                      <a:pt x="34" y="796"/>
                    </a:lnTo>
                    <a:lnTo>
                      <a:pt x="36" y="793"/>
                    </a:lnTo>
                    <a:lnTo>
                      <a:pt x="37" y="792"/>
                    </a:lnTo>
                    <a:lnTo>
                      <a:pt x="38" y="789"/>
                    </a:lnTo>
                    <a:lnTo>
                      <a:pt x="41" y="788"/>
                    </a:lnTo>
                    <a:lnTo>
                      <a:pt x="44" y="786"/>
                    </a:lnTo>
                    <a:lnTo>
                      <a:pt x="37" y="788"/>
                    </a:lnTo>
                    <a:lnTo>
                      <a:pt x="32" y="790"/>
                    </a:lnTo>
                    <a:lnTo>
                      <a:pt x="25" y="794"/>
                    </a:lnTo>
                    <a:lnTo>
                      <a:pt x="19" y="798"/>
                    </a:lnTo>
                    <a:lnTo>
                      <a:pt x="13" y="799"/>
                    </a:lnTo>
                    <a:lnTo>
                      <a:pt x="8" y="797"/>
                    </a:lnTo>
                    <a:lnTo>
                      <a:pt x="1" y="781"/>
                    </a:lnTo>
                    <a:lnTo>
                      <a:pt x="1" y="765"/>
                    </a:lnTo>
                    <a:lnTo>
                      <a:pt x="4" y="748"/>
                    </a:lnTo>
                    <a:lnTo>
                      <a:pt x="5" y="727"/>
                    </a:lnTo>
                    <a:lnTo>
                      <a:pt x="5" y="705"/>
                    </a:lnTo>
                    <a:lnTo>
                      <a:pt x="8" y="691"/>
                    </a:lnTo>
                    <a:lnTo>
                      <a:pt x="15" y="675"/>
                    </a:lnTo>
                    <a:lnTo>
                      <a:pt x="19" y="659"/>
                    </a:lnTo>
                    <a:lnTo>
                      <a:pt x="20" y="644"/>
                    </a:lnTo>
                    <a:lnTo>
                      <a:pt x="16" y="634"/>
                    </a:lnTo>
                    <a:lnTo>
                      <a:pt x="11" y="624"/>
                    </a:lnTo>
                    <a:lnTo>
                      <a:pt x="11" y="614"/>
                    </a:lnTo>
                    <a:lnTo>
                      <a:pt x="15" y="603"/>
                    </a:lnTo>
                    <a:lnTo>
                      <a:pt x="23" y="595"/>
                    </a:lnTo>
                    <a:lnTo>
                      <a:pt x="30" y="587"/>
                    </a:lnTo>
                    <a:lnTo>
                      <a:pt x="38" y="579"/>
                    </a:lnTo>
                    <a:lnTo>
                      <a:pt x="45" y="570"/>
                    </a:lnTo>
                    <a:lnTo>
                      <a:pt x="45" y="569"/>
                    </a:lnTo>
                    <a:lnTo>
                      <a:pt x="45" y="566"/>
                    </a:lnTo>
                    <a:lnTo>
                      <a:pt x="44" y="565"/>
                    </a:lnTo>
                    <a:lnTo>
                      <a:pt x="42" y="563"/>
                    </a:lnTo>
                    <a:lnTo>
                      <a:pt x="42" y="562"/>
                    </a:lnTo>
                    <a:lnTo>
                      <a:pt x="42" y="561"/>
                    </a:lnTo>
                    <a:lnTo>
                      <a:pt x="44" y="560"/>
                    </a:lnTo>
                    <a:lnTo>
                      <a:pt x="50" y="556"/>
                    </a:lnTo>
                    <a:lnTo>
                      <a:pt x="57" y="552"/>
                    </a:lnTo>
                    <a:lnTo>
                      <a:pt x="64" y="548"/>
                    </a:lnTo>
                    <a:lnTo>
                      <a:pt x="68" y="544"/>
                    </a:lnTo>
                    <a:lnTo>
                      <a:pt x="70" y="536"/>
                    </a:lnTo>
                    <a:lnTo>
                      <a:pt x="70" y="516"/>
                    </a:lnTo>
                    <a:lnTo>
                      <a:pt x="70" y="495"/>
                    </a:lnTo>
                    <a:lnTo>
                      <a:pt x="74" y="475"/>
                    </a:lnTo>
                    <a:lnTo>
                      <a:pt x="81" y="456"/>
                    </a:lnTo>
                    <a:lnTo>
                      <a:pt x="94" y="440"/>
                    </a:lnTo>
                    <a:lnTo>
                      <a:pt x="106" y="431"/>
                    </a:lnTo>
                    <a:lnTo>
                      <a:pt x="117" y="420"/>
                    </a:lnTo>
                    <a:lnTo>
                      <a:pt x="144" y="385"/>
                    </a:lnTo>
                    <a:lnTo>
                      <a:pt x="180" y="335"/>
                    </a:lnTo>
                    <a:lnTo>
                      <a:pt x="215" y="285"/>
                    </a:lnTo>
                    <a:lnTo>
                      <a:pt x="240" y="243"/>
                    </a:lnTo>
                    <a:lnTo>
                      <a:pt x="268" y="248"/>
                    </a:lnTo>
                    <a:lnTo>
                      <a:pt x="293" y="256"/>
                    </a:lnTo>
                    <a:lnTo>
                      <a:pt x="288" y="251"/>
                    </a:lnTo>
                    <a:lnTo>
                      <a:pt x="280" y="247"/>
                    </a:lnTo>
                    <a:lnTo>
                      <a:pt x="270" y="241"/>
                    </a:lnTo>
                    <a:lnTo>
                      <a:pt x="261" y="237"/>
                    </a:lnTo>
                    <a:lnTo>
                      <a:pt x="254" y="232"/>
                    </a:lnTo>
                    <a:lnTo>
                      <a:pt x="251" y="225"/>
                    </a:lnTo>
                    <a:lnTo>
                      <a:pt x="251" y="219"/>
                    </a:lnTo>
                    <a:lnTo>
                      <a:pt x="260" y="202"/>
                    </a:lnTo>
                    <a:lnTo>
                      <a:pt x="270" y="184"/>
                    </a:lnTo>
                    <a:lnTo>
                      <a:pt x="280" y="168"/>
                    </a:lnTo>
                    <a:lnTo>
                      <a:pt x="285" y="147"/>
                    </a:lnTo>
                    <a:lnTo>
                      <a:pt x="288" y="126"/>
                    </a:lnTo>
                    <a:lnTo>
                      <a:pt x="289" y="118"/>
                    </a:lnTo>
                    <a:lnTo>
                      <a:pt x="290" y="110"/>
                    </a:lnTo>
                    <a:lnTo>
                      <a:pt x="293" y="101"/>
                    </a:lnTo>
                    <a:lnTo>
                      <a:pt x="297" y="92"/>
                    </a:lnTo>
                    <a:lnTo>
                      <a:pt x="302" y="86"/>
                    </a:lnTo>
                    <a:lnTo>
                      <a:pt x="310" y="84"/>
                    </a:lnTo>
                    <a:lnTo>
                      <a:pt x="318" y="85"/>
                    </a:lnTo>
                    <a:lnTo>
                      <a:pt x="331" y="90"/>
                    </a:lnTo>
                    <a:lnTo>
                      <a:pt x="345" y="94"/>
                    </a:lnTo>
                    <a:lnTo>
                      <a:pt x="359" y="97"/>
                    </a:lnTo>
                    <a:lnTo>
                      <a:pt x="370" y="97"/>
                    </a:lnTo>
                    <a:lnTo>
                      <a:pt x="380" y="97"/>
                    </a:lnTo>
                    <a:lnTo>
                      <a:pt x="390" y="99"/>
                    </a:lnTo>
                    <a:lnTo>
                      <a:pt x="391" y="103"/>
                    </a:lnTo>
                    <a:lnTo>
                      <a:pt x="391" y="111"/>
                    </a:lnTo>
                    <a:lnTo>
                      <a:pt x="390" y="121"/>
                    </a:lnTo>
                    <a:lnTo>
                      <a:pt x="390" y="130"/>
                    </a:lnTo>
                    <a:lnTo>
                      <a:pt x="390" y="137"/>
                    </a:lnTo>
                    <a:lnTo>
                      <a:pt x="392" y="138"/>
                    </a:lnTo>
                    <a:lnTo>
                      <a:pt x="400" y="133"/>
                    </a:lnTo>
                    <a:lnTo>
                      <a:pt x="404" y="123"/>
                    </a:lnTo>
                    <a:lnTo>
                      <a:pt x="410" y="114"/>
                    </a:lnTo>
                    <a:lnTo>
                      <a:pt x="414" y="106"/>
                    </a:lnTo>
                    <a:lnTo>
                      <a:pt x="419" y="98"/>
                    </a:lnTo>
                    <a:lnTo>
                      <a:pt x="425" y="92"/>
                    </a:lnTo>
                    <a:lnTo>
                      <a:pt x="436" y="89"/>
                    </a:lnTo>
                    <a:lnTo>
                      <a:pt x="441" y="88"/>
                    </a:lnTo>
                    <a:lnTo>
                      <a:pt x="441" y="85"/>
                    </a:lnTo>
                    <a:lnTo>
                      <a:pt x="437" y="81"/>
                    </a:lnTo>
                    <a:lnTo>
                      <a:pt x="432" y="76"/>
                    </a:lnTo>
                    <a:lnTo>
                      <a:pt x="428" y="70"/>
                    </a:lnTo>
                    <a:lnTo>
                      <a:pt x="428" y="66"/>
                    </a:lnTo>
                    <a:lnTo>
                      <a:pt x="429" y="64"/>
                    </a:lnTo>
                    <a:lnTo>
                      <a:pt x="432" y="64"/>
                    </a:lnTo>
                    <a:lnTo>
                      <a:pt x="433" y="62"/>
                    </a:lnTo>
                    <a:lnTo>
                      <a:pt x="436" y="62"/>
                    </a:lnTo>
                    <a:lnTo>
                      <a:pt x="439" y="61"/>
                    </a:lnTo>
                    <a:lnTo>
                      <a:pt x="440" y="60"/>
                    </a:lnTo>
                    <a:lnTo>
                      <a:pt x="440" y="57"/>
                    </a:lnTo>
                    <a:lnTo>
                      <a:pt x="440" y="54"/>
                    </a:lnTo>
                    <a:lnTo>
                      <a:pt x="439" y="52"/>
                    </a:lnTo>
                    <a:lnTo>
                      <a:pt x="436" y="49"/>
                    </a:lnTo>
                    <a:lnTo>
                      <a:pt x="435" y="46"/>
                    </a:lnTo>
                    <a:lnTo>
                      <a:pt x="433" y="44"/>
                    </a:lnTo>
                    <a:lnTo>
                      <a:pt x="432" y="42"/>
                    </a:lnTo>
                    <a:lnTo>
                      <a:pt x="1776" y="42"/>
                    </a:lnTo>
                    <a:lnTo>
                      <a:pt x="1789" y="42"/>
                    </a:lnTo>
                    <a:lnTo>
                      <a:pt x="1800" y="40"/>
                    </a:lnTo>
                    <a:lnTo>
                      <a:pt x="1811" y="31"/>
                    </a:lnTo>
                    <a:lnTo>
                      <a:pt x="1815" y="25"/>
                    </a:lnTo>
                    <a:lnTo>
                      <a:pt x="1820" y="17"/>
                    </a:lnTo>
                    <a:lnTo>
                      <a:pt x="1828" y="9"/>
                    </a:lnTo>
                    <a:lnTo>
                      <a:pt x="1834" y="3"/>
                    </a:lnTo>
                    <a:lnTo>
                      <a:pt x="1844"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35" name="Freeform 1705"/>
              <p:cNvSpPr>
                <a:spLocks/>
              </p:cNvSpPr>
              <p:nvPr/>
            </p:nvSpPr>
            <p:spPr bwMode="auto">
              <a:xfrm>
                <a:off x="4348163" y="4141788"/>
                <a:ext cx="325438" cy="142875"/>
              </a:xfrm>
              <a:custGeom>
                <a:avLst/>
                <a:gdLst>
                  <a:gd name="T0" fmla="*/ 220 w 614"/>
                  <a:gd name="T1" fmla="*/ 6 h 270"/>
                  <a:gd name="T2" fmla="*/ 248 w 614"/>
                  <a:gd name="T3" fmla="*/ 17 h 270"/>
                  <a:gd name="T4" fmla="*/ 301 w 614"/>
                  <a:gd name="T5" fmla="*/ 39 h 270"/>
                  <a:gd name="T6" fmla="*/ 353 w 614"/>
                  <a:gd name="T7" fmla="*/ 75 h 270"/>
                  <a:gd name="T8" fmla="*/ 377 w 614"/>
                  <a:gd name="T9" fmla="*/ 94 h 270"/>
                  <a:gd name="T10" fmla="*/ 398 w 614"/>
                  <a:gd name="T11" fmla="*/ 98 h 270"/>
                  <a:gd name="T12" fmla="*/ 408 w 614"/>
                  <a:gd name="T13" fmla="*/ 103 h 270"/>
                  <a:gd name="T14" fmla="*/ 419 w 614"/>
                  <a:gd name="T15" fmla="*/ 114 h 270"/>
                  <a:gd name="T16" fmla="*/ 412 w 614"/>
                  <a:gd name="T17" fmla="*/ 116 h 270"/>
                  <a:gd name="T18" fmla="*/ 422 w 614"/>
                  <a:gd name="T19" fmla="*/ 120 h 270"/>
                  <a:gd name="T20" fmla="*/ 430 w 614"/>
                  <a:gd name="T21" fmla="*/ 116 h 270"/>
                  <a:gd name="T22" fmla="*/ 469 w 614"/>
                  <a:gd name="T23" fmla="*/ 143 h 270"/>
                  <a:gd name="T24" fmla="*/ 534 w 614"/>
                  <a:gd name="T25" fmla="*/ 160 h 270"/>
                  <a:gd name="T26" fmla="*/ 530 w 614"/>
                  <a:gd name="T27" fmla="*/ 172 h 270"/>
                  <a:gd name="T28" fmla="*/ 534 w 614"/>
                  <a:gd name="T29" fmla="*/ 185 h 270"/>
                  <a:gd name="T30" fmla="*/ 520 w 614"/>
                  <a:gd name="T31" fmla="*/ 193 h 270"/>
                  <a:gd name="T32" fmla="*/ 529 w 614"/>
                  <a:gd name="T33" fmla="*/ 197 h 270"/>
                  <a:gd name="T34" fmla="*/ 549 w 614"/>
                  <a:gd name="T35" fmla="*/ 200 h 270"/>
                  <a:gd name="T36" fmla="*/ 579 w 614"/>
                  <a:gd name="T37" fmla="*/ 210 h 270"/>
                  <a:gd name="T38" fmla="*/ 590 w 614"/>
                  <a:gd name="T39" fmla="*/ 217 h 270"/>
                  <a:gd name="T40" fmla="*/ 606 w 614"/>
                  <a:gd name="T41" fmla="*/ 225 h 270"/>
                  <a:gd name="T42" fmla="*/ 609 w 614"/>
                  <a:gd name="T43" fmla="*/ 240 h 270"/>
                  <a:gd name="T44" fmla="*/ 536 w 614"/>
                  <a:gd name="T45" fmla="*/ 261 h 270"/>
                  <a:gd name="T46" fmla="*/ 491 w 614"/>
                  <a:gd name="T47" fmla="*/ 258 h 270"/>
                  <a:gd name="T48" fmla="*/ 428 w 614"/>
                  <a:gd name="T49" fmla="*/ 265 h 270"/>
                  <a:gd name="T50" fmla="*/ 395 w 614"/>
                  <a:gd name="T51" fmla="*/ 263 h 270"/>
                  <a:gd name="T52" fmla="*/ 438 w 614"/>
                  <a:gd name="T53" fmla="*/ 230 h 270"/>
                  <a:gd name="T54" fmla="*/ 434 w 614"/>
                  <a:gd name="T55" fmla="*/ 218 h 270"/>
                  <a:gd name="T56" fmla="*/ 432 w 614"/>
                  <a:gd name="T57" fmla="*/ 205 h 270"/>
                  <a:gd name="T58" fmla="*/ 419 w 614"/>
                  <a:gd name="T59" fmla="*/ 204 h 270"/>
                  <a:gd name="T60" fmla="*/ 406 w 614"/>
                  <a:gd name="T61" fmla="*/ 204 h 270"/>
                  <a:gd name="T62" fmla="*/ 386 w 614"/>
                  <a:gd name="T63" fmla="*/ 200 h 270"/>
                  <a:gd name="T64" fmla="*/ 366 w 614"/>
                  <a:gd name="T65" fmla="*/ 167 h 270"/>
                  <a:gd name="T66" fmla="*/ 363 w 614"/>
                  <a:gd name="T67" fmla="*/ 143 h 270"/>
                  <a:gd name="T68" fmla="*/ 354 w 614"/>
                  <a:gd name="T69" fmla="*/ 136 h 270"/>
                  <a:gd name="T70" fmla="*/ 300 w 614"/>
                  <a:gd name="T71" fmla="*/ 119 h 270"/>
                  <a:gd name="T72" fmla="*/ 261 w 614"/>
                  <a:gd name="T73" fmla="*/ 88 h 270"/>
                  <a:gd name="T74" fmla="*/ 198 w 614"/>
                  <a:gd name="T75" fmla="*/ 88 h 270"/>
                  <a:gd name="T76" fmla="*/ 163 w 614"/>
                  <a:gd name="T77" fmla="*/ 69 h 270"/>
                  <a:gd name="T78" fmla="*/ 199 w 614"/>
                  <a:gd name="T79" fmla="*/ 55 h 270"/>
                  <a:gd name="T80" fmla="*/ 141 w 614"/>
                  <a:gd name="T81" fmla="*/ 46 h 270"/>
                  <a:gd name="T82" fmla="*/ 112 w 614"/>
                  <a:gd name="T83" fmla="*/ 62 h 270"/>
                  <a:gd name="T84" fmla="*/ 65 w 614"/>
                  <a:gd name="T85" fmla="*/ 78 h 270"/>
                  <a:gd name="T86" fmla="*/ 62 w 614"/>
                  <a:gd name="T87" fmla="*/ 90 h 270"/>
                  <a:gd name="T88" fmla="*/ 51 w 614"/>
                  <a:gd name="T89" fmla="*/ 98 h 270"/>
                  <a:gd name="T90" fmla="*/ 32 w 614"/>
                  <a:gd name="T91" fmla="*/ 108 h 270"/>
                  <a:gd name="T92" fmla="*/ 31 w 614"/>
                  <a:gd name="T93" fmla="*/ 99 h 270"/>
                  <a:gd name="T94" fmla="*/ 13 w 614"/>
                  <a:gd name="T95" fmla="*/ 107 h 270"/>
                  <a:gd name="T96" fmla="*/ 25 w 614"/>
                  <a:gd name="T97" fmla="*/ 88 h 270"/>
                  <a:gd name="T98" fmla="*/ 37 w 614"/>
                  <a:gd name="T99" fmla="*/ 82 h 270"/>
                  <a:gd name="T100" fmla="*/ 32 w 614"/>
                  <a:gd name="T101" fmla="*/ 53 h 270"/>
                  <a:gd name="T102" fmla="*/ 48 w 614"/>
                  <a:gd name="T103" fmla="*/ 41 h 270"/>
                  <a:gd name="T104" fmla="*/ 76 w 614"/>
                  <a:gd name="T105" fmla="*/ 21 h 270"/>
                  <a:gd name="T106" fmla="*/ 105 w 614"/>
                  <a:gd name="T107" fmla="*/ 12 h 270"/>
                  <a:gd name="T108" fmla="*/ 155 w 614"/>
                  <a:gd name="T109" fmla="*/ 5 h 270"/>
                  <a:gd name="T110" fmla="*/ 165 w 614"/>
                  <a:gd name="T111" fmla="*/ 1 h 27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4"/>
                  <a:gd name="T169" fmla="*/ 0 h 270"/>
                  <a:gd name="T170" fmla="*/ 614 w 614"/>
                  <a:gd name="T171" fmla="*/ 270 h 27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4" h="270">
                    <a:moveTo>
                      <a:pt x="174" y="0"/>
                    </a:moveTo>
                    <a:lnTo>
                      <a:pt x="183" y="1"/>
                    </a:lnTo>
                    <a:lnTo>
                      <a:pt x="194" y="2"/>
                    </a:lnTo>
                    <a:lnTo>
                      <a:pt x="203" y="5"/>
                    </a:lnTo>
                    <a:lnTo>
                      <a:pt x="211" y="5"/>
                    </a:lnTo>
                    <a:lnTo>
                      <a:pt x="220" y="6"/>
                    </a:lnTo>
                    <a:lnTo>
                      <a:pt x="229" y="8"/>
                    </a:lnTo>
                    <a:lnTo>
                      <a:pt x="236" y="13"/>
                    </a:lnTo>
                    <a:lnTo>
                      <a:pt x="237" y="14"/>
                    </a:lnTo>
                    <a:lnTo>
                      <a:pt x="240" y="16"/>
                    </a:lnTo>
                    <a:lnTo>
                      <a:pt x="244" y="16"/>
                    </a:lnTo>
                    <a:lnTo>
                      <a:pt x="248" y="17"/>
                    </a:lnTo>
                    <a:lnTo>
                      <a:pt x="249" y="17"/>
                    </a:lnTo>
                    <a:lnTo>
                      <a:pt x="264" y="20"/>
                    </a:lnTo>
                    <a:lnTo>
                      <a:pt x="276" y="22"/>
                    </a:lnTo>
                    <a:lnTo>
                      <a:pt x="289" y="27"/>
                    </a:lnTo>
                    <a:lnTo>
                      <a:pt x="296" y="33"/>
                    </a:lnTo>
                    <a:lnTo>
                      <a:pt x="301" y="39"/>
                    </a:lnTo>
                    <a:lnTo>
                      <a:pt x="306" y="47"/>
                    </a:lnTo>
                    <a:lnTo>
                      <a:pt x="316" y="51"/>
                    </a:lnTo>
                    <a:lnTo>
                      <a:pt x="328" y="57"/>
                    </a:lnTo>
                    <a:lnTo>
                      <a:pt x="338" y="63"/>
                    </a:lnTo>
                    <a:lnTo>
                      <a:pt x="349" y="71"/>
                    </a:lnTo>
                    <a:lnTo>
                      <a:pt x="353" y="75"/>
                    </a:lnTo>
                    <a:lnTo>
                      <a:pt x="355" y="78"/>
                    </a:lnTo>
                    <a:lnTo>
                      <a:pt x="359" y="82"/>
                    </a:lnTo>
                    <a:lnTo>
                      <a:pt x="362" y="86"/>
                    </a:lnTo>
                    <a:lnTo>
                      <a:pt x="366" y="88"/>
                    </a:lnTo>
                    <a:lnTo>
                      <a:pt x="370" y="91"/>
                    </a:lnTo>
                    <a:lnTo>
                      <a:pt x="377" y="94"/>
                    </a:lnTo>
                    <a:lnTo>
                      <a:pt x="385" y="98"/>
                    </a:lnTo>
                    <a:lnTo>
                      <a:pt x="391" y="100"/>
                    </a:lnTo>
                    <a:lnTo>
                      <a:pt x="395" y="102"/>
                    </a:lnTo>
                    <a:lnTo>
                      <a:pt x="396" y="100"/>
                    </a:lnTo>
                    <a:lnTo>
                      <a:pt x="396" y="99"/>
                    </a:lnTo>
                    <a:lnTo>
                      <a:pt x="398" y="98"/>
                    </a:lnTo>
                    <a:lnTo>
                      <a:pt x="398" y="96"/>
                    </a:lnTo>
                    <a:lnTo>
                      <a:pt x="399" y="95"/>
                    </a:lnTo>
                    <a:lnTo>
                      <a:pt x="400" y="95"/>
                    </a:lnTo>
                    <a:lnTo>
                      <a:pt x="402" y="95"/>
                    </a:lnTo>
                    <a:lnTo>
                      <a:pt x="406" y="99"/>
                    </a:lnTo>
                    <a:lnTo>
                      <a:pt x="408" y="103"/>
                    </a:lnTo>
                    <a:lnTo>
                      <a:pt x="412" y="106"/>
                    </a:lnTo>
                    <a:lnTo>
                      <a:pt x="415" y="110"/>
                    </a:lnTo>
                    <a:lnTo>
                      <a:pt x="416" y="112"/>
                    </a:lnTo>
                    <a:lnTo>
                      <a:pt x="418" y="112"/>
                    </a:lnTo>
                    <a:lnTo>
                      <a:pt x="419" y="114"/>
                    </a:lnTo>
                    <a:lnTo>
                      <a:pt x="418" y="114"/>
                    </a:lnTo>
                    <a:lnTo>
                      <a:pt x="416" y="114"/>
                    </a:lnTo>
                    <a:lnTo>
                      <a:pt x="415" y="114"/>
                    </a:lnTo>
                    <a:lnTo>
                      <a:pt x="414" y="115"/>
                    </a:lnTo>
                    <a:lnTo>
                      <a:pt x="412" y="116"/>
                    </a:lnTo>
                    <a:lnTo>
                      <a:pt x="414" y="118"/>
                    </a:lnTo>
                    <a:lnTo>
                      <a:pt x="416" y="119"/>
                    </a:lnTo>
                    <a:lnTo>
                      <a:pt x="418" y="120"/>
                    </a:lnTo>
                    <a:lnTo>
                      <a:pt x="419" y="120"/>
                    </a:lnTo>
                    <a:lnTo>
                      <a:pt x="420" y="120"/>
                    </a:lnTo>
                    <a:lnTo>
                      <a:pt x="422" y="120"/>
                    </a:lnTo>
                    <a:lnTo>
                      <a:pt x="422" y="119"/>
                    </a:lnTo>
                    <a:lnTo>
                      <a:pt x="422" y="118"/>
                    </a:lnTo>
                    <a:lnTo>
                      <a:pt x="423" y="116"/>
                    </a:lnTo>
                    <a:lnTo>
                      <a:pt x="427" y="116"/>
                    </a:lnTo>
                    <a:lnTo>
                      <a:pt x="430" y="116"/>
                    </a:lnTo>
                    <a:lnTo>
                      <a:pt x="434" y="118"/>
                    </a:lnTo>
                    <a:lnTo>
                      <a:pt x="436" y="120"/>
                    </a:lnTo>
                    <a:lnTo>
                      <a:pt x="440" y="123"/>
                    </a:lnTo>
                    <a:lnTo>
                      <a:pt x="443" y="126"/>
                    </a:lnTo>
                    <a:lnTo>
                      <a:pt x="444" y="127"/>
                    </a:lnTo>
                    <a:lnTo>
                      <a:pt x="469" y="143"/>
                    </a:lnTo>
                    <a:lnTo>
                      <a:pt x="497" y="157"/>
                    </a:lnTo>
                    <a:lnTo>
                      <a:pt x="501" y="159"/>
                    </a:lnTo>
                    <a:lnTo>
                      <a:pt x="509" y="159"/>
                    </a:lnTo>
                    <a:lnTo>
                      <a:pt x="518" y="159"/>
                    </a:lnTo>
                    <a:lnTo>
                      <a:pt x="528" y="159"/>
                    </a:lnTo>
                    <a:lnTo>
                      <a:pt x="534" y="160"/>
                    </a:lnTo>
                    <a:lnTo>
                      <a:pt x="537" y="164"/>
                    </a:lnTo>
                    <a:lnTo>
                      <a:pt x="537" y="165"/>
                    </a:lnTo>
                    <a:lnTo>
                      <a:pt x="536" y="168"/>
                    </a:lnTo>
                    <a:lnTo>
                      <a:pt x="534" y="169"/>
                    </a:lnTo>
                    <a:lnTo>
                      <a:pt x="532" y="171"/>
                    </a:lnTo>
                    <a:lnTo>
                      <a:pt x="530" y="172"/>
                    </a:lnTo>
                    <a:lnTo>
                      <a:pt x="529" y="173"/>
                    </a:lnTo>
                    <a:lnTo>
                      <a:pt x="530" y="176"/>
                    </a:lnTo>
                    <a:lnTo>
                      <a:pt x="532" y="179"/>
                    </a:lnTo>
                    <a:lnTo>
                      <a:pt x="534" y="181"/>
                    </a:lnTo>
                    <a:lnTo>
                      <a:pt x="534" y="183"/>
                    </a:lnTo>
                    <a:lnTo>
                      <a:pt x="534" y="185"/>
                    </a:lnTo>
                    <a:lnTo>
                      <a:pt x="533" y="187"/>
                    </a:lnTo>
                    <a:lnTo>
                      <a:pt x="530" y="188"/>
                    </a:lnTo>
                    <a:lnTo>
                      <a:pt x="528" y="189"/>
                    </a:lnTo>
                    <a:lnTo>
                      <a:pt x="525" y="191"/>
                    </a:lnTo>
                    <a:lnTo>
                      <a:pt x="522" y="192"/>
                    </a:lnTo>
                    <a:lnTo>
                      <a:pt x="520" y="193"/>
                    </a:lnTo>
                    <a:lnTo>
                      <a:pt x="517" y="195"/>
                    </a:lnTo>
                    <a:lnTo>
                      <a:pt x="520" y="193"/>
                    </a:lnTo>
                    <a:lnTo>
                      <a:pt x="521" y="193"/>
                    </a:lnTo>
                    <a:lnTo>
                      <a:pt x="524" y="195"/>
                    </a:lnTo>
                    <a:lnTo>
                      <a:pt x="526" y="196"/>
                    </a:lnTo>
                    <a:lnTo>
                      <a:pt x="529" y="197"/>
                    </a:lnTo>
                    <a:lnTo>
                      <a:pt x="532" y="199"/>
                    </a:lnTo>
                    <a:lnTo>
                      <a:pt x="533" y="199"/>
                    </a:lnTo>
                    <a:lnTo>
                      <a:pt x="537" y="200"/>
                    </a:lnTo>
                    <a:lnTo>
                      <a:pt x="541" y="200"/>
                    </a:lnTo>
                    <a:lnTo>
                      <a:pt x="545" y="200"/>
                    </a:lnTo>
                    <a:lnTo>
                      <a:pt x="549" y="200"/>
                    </a:lnTo>
                    <a:lnTo>
                      <a:pt x="553" y="199"/>
                    </a:lnTo>
                    <a:lnTo>
                      <a:pt x="558" y="200"/>
                    </a:lnTo>
                    <a:lnTo>
                      <a:pt x="566" y="202"/>
                    </a:lnTo>
                    <a:lnTo>
                      <a:pt x="574" y="206"/>
                    </a:lnTo>
                    <a:lnTo>
                      <a:pt x="578" y="209"/>
                    </a:lnTo>
                    <a:lnTo>
                      <a:pt x="579" y="210"/>
                    </a:lnTo>
                    <a:lnTo>
                      <a:pt x="581" y="210"/>
                    </a:lnTo>
                    <a:lnTo>
                      <a:pt x="582" y="210"/>
                    </a:lnTo>
                    <a:lnTo>
                      <a:pt x="583" y="210"/>
                    </a:lnTo>
                    <a:lnTo>
                      <a:pt x="586" y="212"/>
                    </a:lnTo>
                    <a:lnTo>
                      <a:pt x="589" y="213"/>
                    </a:lnTo>
                    <a:lnTo>
                      <a:pt x="590" y="217"/>
                    </a:lnTo>
                    <a:lnTo>
                      <a:pt x="593" y="220"/>
                    </a:lnTo>
                    <a:lnTo>
                      <a:pt x="595" y="221"/>
                    </a:lnTo>
                    <a:lnTo>
                      <a:pt x="597" y="222"/>
                    </a:lnTo>
                    <a:lnTo>
                      <a:pt x="599" y="222"/>
                    </a:lnTo>
                    <a:lnTo>
                      <a:pt x="602" y="224"/>
                    </a:lnTo>
                    <a:lnTo>
                      <a:pt x="606" y="225"/>
                    </a:lnTo>
                    <a:lnTo>
                      <a:pt x="609" y="226"/>
                    </a:lnTo>
                    <a:lnTo>
                      <a:pt x="611" y="228"/>
                    </a:lnTo>
                    <a:lnTo>
                      <a:pt x="613" y="230"/>
                    </a:lnTo>
                    <a:lnTo>
                      <a:pt x="614" y="232"/>
                    </a:lnTo>
                    <a:lnTo>
                      <a:pt x="614" y="236"/>
                    </a:lnTo>
                    <a:lnTo>
                      <a:pt x="609" y="240"/>
                    </a:lnTo>
                    <a:lnTo>
                      <a:pt x="601" y="242"/>
                    </a:lnTo>
                    <a:lnTo>
                      <a:pt x="593" y="244"/>
                    </a:lnTo>
                    <a:lnTo>
                      <a:pt x="586" y="245"/>
                    </a:lnTo>
                    <a:lnTo>
                      <a:pt x="569" y="249"/>
                    </a:lnTo>
                    <a:lnTo>
                      <a:pt x="552" y="256"/>
                    </a:lnTo>
                    <a:lnTo>
                      <a:pt x="536" y="261"/>
                    </a:lnTo>
                    <a:lnTo>
                      <a:pt x="524" y="259"/>
                    </a:lnTo>
                    <a:lnTo>
                      <a:pt x="512" y="257"/>
                    </a:lnTo>
                    <a:lnTo>
                      <a:pt x="500" y="254"/>
                    </a:lnTo>
                    <a:lnTo>
                      <a:pt x="497" y="254"/>
                    </a:lnTo>
                    <a:lnTo>
                      <a:pt x="493" y="256"/>
                    </a:lnTo>
                    <a:lnTo>
                      <a:pt x="491" y="258"/>
                    </a:lnTo>
                    <a:lnTo>
                      <a:pt x="488" y="259"/>
                    </a:lnTo>
                    <a:lnTo>
                      <a:pt x="469" y="261"/>
                    </a:lnTo>
                    <a:lnTo>
                      <a:pt x="451" y="263"/>
                    </a:lnTo>
                    <a:lnTo>
                      <a:pt x="443" y="263"/>
                    </a:lnTo>
                    <a:lnTo>
                      <a:pt x="436" y="263"/>
                    </a:lnTo>
                    <a:lnTo>
                      <a:pt x="428" y="265"/>
                    </a:lnTo>
                    <a:lnTo>
                      <a:pt x="422" y="267"/>
                    </a:lnTo>
                    <a:lnTo>
                      <a:pt x="415" y="269"/>
                    </a:lnTo>
                    <a:lnTo>
                      <a:pt x="407" y="270"/>
                    </a:lnTo>
                    <a:lnTo>
                      <a:pt x="400" y="269"/>
                    </a:lnTo>
                    <a:lnTo>
                      <a:pt x="396" y="267"/>
                    </a:lnTo>
                    <a:lnTo>
                      <a:pt x="395" y="263"/>
                    </a:lnTo>
                    <a:lnTo>
                      <a:pt x="399" y="257"/>
                    </a:lnTo>
                    <a:lnTo>
                      <a:pt x="403" y="254"/>
                    </a:lnTo>
                    <a:lnTo>
                      <a:pt x="410" y="249"/>
                    </a:lnTo>
                    <a:lnTo>
                      <a:pt x="419" y="242"/>
                    </a:lnTo>
                    <a:lnTo>
                      <a:pt x="428" y="236"/>
                    </a:lnTo>
                    <a:lnTo>
                      <a:pt x="438" y="230"/>
                    </a:lnTo>
                    <a:lnTo>
                      <a:pt x="443" y="225"/>
                    </a:lnTo>
                    <a:lnTo>
                      <a:pt x="444" y="222"/>
                    </a:lnTo>
                    <a:lnTo>
                      <a:pt x="442" y="221"/>
                    </a:lnTo>
                    <a:lnTo>
                      <a:pt x="439" y="220"/>
                    </a:lnTo>
                    <a:lnTo>
                      <a:pt x="436" y="220"/>
                    </a:lnTo>
                    <a:lnTo>
                      <a:pt x="434" y="218"/>
                    </a:lnTo>
                    <a:lnTo>
                      <a:pt x="431" y="217"/>
                    </a:lnTo>
                    <a:lnTo>
                      <a:pt x="430" y="214"/>
                    </a:lnTo>
                    <a:lnTo>
                      <a:pt x="430" y="212"/>
                    </a:lnTo>
                    <a:lnTo>
                      <a:pt x="430" y="210"/>
                    </a:lnTo>
                    <a:lnTo>
                      <a:pt x="431" y="208"/>
                    </a:lnTo>
                    <a:lnTo>
                      <a:pt x="432" y="205"/>
                    </a:lnTo>
                    <a:lnTo>
                      <a:pt x="432" y="204"/>
                    </a:lnTo>
                    <a:lnTo>
                      <a:pt x="431" y="202"/>
                    </a:lnTo>
                    <a:lnTo>
                      <a:pt x="428" y="202"/>
                    </a:lnTo>
                    <a:lnTo>
                      <a:pt x="426" y="202"/>
                    </a:lnTo>
                    <a:lnTo>
                      <a:pt x="422" y="204"/>
                    </a:lnTo>
                    <a:lnTo>
                      <a:pt x="419" y="204"/>
                    </a:lnTo>
                    <a:lnTo>
                      <a:pt x="416" y="205"/>
                    </a:lnTo>
                    <a:lnTo>
                      <a:pt x="415" y="205"/>
                    </a:lnTo>
                    <a:lnTo>
                      <a:pt x="412" y="206"/>
                    </a:lnTo>
                    <a:lnTo>
                      <a:pt x="410" y="206"/>
                    </a:lnTo>
                    <a:lnTo>
                      <a:pt x="408" y="205"/>
                    </a:lnTo>
                    <a:lnTo>
                      <a:pt x="406" y="204"/>
                    </a:lnTo>
                    <a:lnTo>
                      <a:pt x="403" y="202"/>
                    </a:lnTo>
                    <a:lnTo>
                      <a:pt x="400" y="201"/>
                    </a:lnTo>
                    <a:lnTo>
                      <a:pt x="396" y="201"/>
                    </a:lnTo>
                    <a:lnTo>
                      <a:pt x="393" y="201"/>
                    </a:lnTo>
                    <a:lnTo>
                      <a:pt x="389" y="201"/>
                    </a:lnTo>
                    <a:lnTo>
                      <a:pt x="386" y="200"/>
                    </a:lnTo>
                    <a:lnTo>
                      <a:pt x="382" y="197"/>
                    </a:lnTo>
                    <a:lnTo>
                      <a:pt x="379" y="193"/>
                    </a:lnTo>
                    <a:lnTo>
                      <a:pt x="377" y="191"/>
                    </a:lnTo>
                    <a:lnTo>
                      <a:pt x="374" y="187"/>
                    </a:lnTo>
                    <a:lnTo>
                      <a:pt x="369" y="177"/>
                    </a:lnTo>
                    <a:lnTo>
                      <a:pt x="366" y="167"/>
                    </a:lnTo>
                    <a:lnTo>
                      <a:pt x="365" y="156"/>
                    </a:lnTo>
                    <a:lnTo>
                      <a:pt x="365" y="153"/>
                    </a:lnTo>
                    <a:lnTo>
                      <a:pt x="365" y="151"/>
                    </a:lnTo>
                    <a:lnTo>
                      <a:pt x="365" y="148"/>
                    </a:lnTo>
                    <a:lnTo>
                      <a:pt x="365" y="144"/>
                    </a:lnTo>
                    <a:lnTo>
                      <a:pt x="363" y="143"/>
                    </a:lnTo>
                    <a:lnTo>
                      <a:pt x="361" y="140"/>
                    </a:lnTo>
                    <a:lnTo>
                      <a:pt x="359" y="140"/>
                    </a:lnTo>
                    <a:lnTo>
                      <a:pt x="358" y="140"/>
                    </a:lnTo>
                    <a:lnTo>
                      <a:pt x="357" y="139"/>
                    </a:lnTo>
                    <a:lnTo>
                      <a:pt x="357" y="138"/>
                    </a:lnTo>
                    <a:lnTo>
                      <a:pt x="354" y="136"/>
                    </a:lnTo>
                    <a:lnTo>
                      <a:pt x="349" y="136"/>
                    </a:lnTo>
                    <a:lnTo>
                      <a:pt x="341" y="135"/>
                    </a:lnTo>
                    <a:lnTo>
                      <a:pt x="334" y="135"/>
                    </a:lnTo>
                    <a:lnTo>
                      <a:pt x="322" y="131"/>
                    </a:lnTo>
                    <a:lnTo>
                      <a:pt x="312" y="124"/>
                    </a:lnTo>
                    <a:lnTo>
                      <a:pt x="300" y="119"/>
                    </a:lnTo>
                    <a:lnTo>
                      <a:pt x="296" y="116"/>
                    </a:lnTo>
                    <a:lnTo>
                      <a:pt x="289" y="112"/>
                    </a:lnTo>
                    <a:lnTo>
                      <a:pt x="280" y="107"/>
                    </a:lnTo>
                    <a:lnTo>
                      <a:pt x="271" y="100"/>
                    </a:lnTo>
                    <a:lnTo>
                      <a:pt x="264" y="94"/>
                    </a:lnTo>
                    <a:lnTo>
                      <a:pt x="261" y="88"/>
                    </a:lnTo>
                    <a:lnTo>
                      <a:pt x="264" y="84"/>
                    </a:lnTo>
                    <a:lnTo>
                      <a:pt x="252" y="88"/>
                    </a:lnTo>
                    <a:lnTo>
                      <a:pt x="239" y="90"/>
                    </a:lnTo>
                    <a:lnTo>
                      <a:pt x="226" y="90"/>
                    </a:lnTo>
                    <a:lnTo>
                      <a:pt x="211" y="90"/>
                    </a:lnTo>
                    <a:lnTo>
                      <a:pt x="198" y="88"/>
                    </a:lnTo>
                    <a:lnTo>
                      <a:pt x="184" y="86"/>
                    </a:lnTo>
                    <a:lnTo>
                      <a:pt x="179" y="83"/>
                    </a:lnTo>
                    <a:lnTo>
                      <a:pt x="172" y="79"/>
                    </a:lnTo>
                    <a:lnTo>
                      <a:pt x="166" y="75"/>
                    </a:lnTo>
                    <a:lnTo>
                      <a:pt x="162" y="71"/>
                    </a:lnTo>
                    <a:lnTo>
                      <a:pt x="163" y="69"/>
                    </a:lnTo>
                    <a:lnTo>
                      <a:pt x="172" y="67"/>
                    </a:lnTo>
                    <a:lnTo>
                      <a:pt x="184" y="67"/>
                    </a:lnTo>
                    <a:lnTo>
                      <a:pt x="196" y="66"/>
                    </a:lnTo>
                    <a:lnTo>
                      <a:pt x="204" y="62"/>
                    </a:lnTo>
                    <a:lnTo>
                      <a:pt x="204" y="58"/>
                    </a:lnTo>
                    <a:lnTo>
                      <a:pt x="199" y="55"/>
                    </a:lnTo>
                    <a:lnTo>
                      <a:pt x="188" y="53"/>
                    </a:lnTo>
                    <a:lnTo>
                      <a:pt x="176" y="50"/>
                    </a:lnTo>
                    <a:lnTo>
                      <a:pt x="166" y="49"/>
                    </a:lnTo>
                    <a:lnTo>
                      <a:pt x="157" y="47"/>
                    </a:lnTo>
                    <a:lnTo>
                      <a:pt x="153" y="46"/>
                    </a:lnTo>
                    <a:lnTo>
                      <a:pt x="141" y="46"/>
                    </a:lnTo>
                    <a:lnTo>
                      <a:pt x="127" y="47"/>
                    </a:lnTo>
                    <a:lnTo>
                      <a:pt x="125" y="49"/>
                    </a:lnTo>
                    <a:lnTo>
                      <a:pt x="121" y="51"/>
                    </a:lnTo>
                    <a:lnTo>
                      <a:pt x="118" y="55"/>
                    </a:lnTo>
                    <a:lnTo>
                      <a:pt x="114" y="59"/>
                    </a:lnTo>
                    <a:lnTo>
                      <a:pt x="112" y="62"/>
                    </a:lnTo>
                    <a:lnTo>
                      <a:pt x="102" y="70"/>
                    </a:lnTo>
                    <a:lnTo>
                      <a:pt x="93" y="74"/>
                    </a:lnTo>
                    <a:lnTo>
                      <a:pt x="81" y="75"/>
                    </a:lnTo>
                    <a:lnTo>
                      <a:pt x="76" y="75"/>
                    </a:lnTo>
                    <a:lnTo>
                      <a:pt x="70" y="77"/>
                    </a:lnTo>
                    <a:lnTo>
                      <a:pt x="65" y="78"/>
                    </a:lnTo>
                    <a:lnTo>
                      <a:pt x="61" y="81"/>
                    </a:lnTo>
                    <a:lnTo>
                      <a:pt x="60" y="82"/>
                    </a:lnTo>
                    <a:lnTo>
                      <a:pt x="60" y="83"/>
                    </a:lnTo>
                    <a:lnTo>
                      <a:pt x="60" y="86"/>
                    </a:lnTo>
                    <a:lnTo>
                      <a:pt x="61" y="87"/>
                    </a:lnTo>
                    <a:lnTo>
                      <a:pt x="62" y="90"/>
                    </a:lnTo>
                    <a:lnTo>
                      <a:pt x="64" y="91"/>
                    </a:lnTo>
                    <a:lnTo>
                      <a:pt x="62" y="95"/>
                    </a:lnTo>
                    <a:lnTo>
                      <a:pt x="60" y="98"/>
                    </a:lnTo>
                    <a:lnTo>
                      <a:pt x="57" y="98"/>
                    </a:lnTo>
                    <a:lnTo>
                      <a:pt x="53" y="98"/>
                    </a:lnTo>
                    <a:lnTo>
                      <a:pt x="51" y="98"/>
                    </a:lnTo>
                    <a:lnTo>
                      <a:pt x="47" y="99"/>
                    </a:lnTo>
                    <a:lnTo>
                      <a:pt x="44" y="100"/>
                    </a:lnTo>
                    <a:lnTo>
                      <a:pt x="40" y="103"/>
                    </a:lnTo>
                    <a:lnTo>
                      <a:pt x="37" y="106"/>
                    </a:lnTo>
                    <a:lnTo>
                      <a:pt x="35" y="107"/>
                    </a:lnTo>
                    <a:lnTo>
                      <a:pt x="32" y="108"/>
                    </a:lnTo>
                    <a:lnTo>
                      <a:pt x="31" y="108"/>
                    </a:lnTo>
                    <a:lnTo>
                      <a:pt x="29" y="107"/>
                    </a:lnTo>
                    <a:lnTo>
                      <a:pt x="29" y="106"/>
                    </a:lnTo>
                    <a:lnTo>
                      <a:pt x="29" y="103"/>
                    </a:lnTo>
                    <a:lnTo>
                      <a:pt x="29" y="102"/>
                    </a:lnTo>
                    <a:lnTo>
                      <a:pt x="31" y="99"/>
                    </a:lnTo>
                    <a:lnTo>
                      <a:pt x="31" y="98"/>
                    </a:lnTo>
                    <a:lnTo>
                      <a:pt x="31" y="96"/>
                    </a:lnTo>
                    <a:lnTo>
                      <a:pt x="25" y="98"/>
                    </a:lnTo>
                    <a:lnTo>
                      <a:pt x="20" y="103"/>
                    </a:lnTo>
                    <a:lnTo>
                      <a:pt x="13" y="107"/>
                    </a:lnTo>
                    <a:lnTo>
                      <a:pt x="7" y="110"/>
                    </a:lnTo>
                    <a:lnTo>
                      <a:pt x="3" y="108"/>
                    </a:lnTo>
                    <a:lnTo>
                      <a:pt x="0" y="102"/>
                    </a:lnTo>
                    <a:lnTo>
                      <a:pt x="12" y="98"/>
                    </a:lnTo>
                    <a:lnTo>
                      <a:pt x="23" y="90"/>
                    </a:lnTo>
                    <a:lnTo>
                      <a:pt x="25" y="88"/>
                    </a:lnTo>
                    <a:lnTo>
                      <a:pt x="27" y="88"/>
                    </a:lnTo>
                    <a:lnTo>
                      <a:pt x="28" y="88"/>
                    </a:lnTo>
                    <a:lnTo>
                      <a:pt x="29" y="88"/>
                    </a:lnTo>
                    <a:lnTo>
                      <a:pt x="32" y="88"/>
                    </a:lnTo>
                    <a:lnTo>
                      <a:pt x="33" y="87"/>
                    </a:lnTo>
                    <a:lnTo>
                      <a:pt x="37" y="82"/>
                    </a:lnTo>
                    <a:lnTo>
                      <a:pt x="37" y="78"/>
                    </a:lnTo>
                    <a:lnTo>
                      <a:pt x="33" y="73"/>
                    </a:lnTo>
                    <a:lnTo>
                      <a:pt x="29" y="67"/>
                    </a:lnTo>
                    <a:lnTo>
                      <a:pt x="28" y="61"/>
                    </a:lnTo>
                    <a:lnTo>
                      <a:pt x="29" y="55"/>
                    </a:lnTo>
                    <a:lnTo>
                      <a:pt x="32" y="53"/>
                    </a:lnTo>
                    <a:lnTo>
                      <a:pt x="35" y="49"/>
                    </a:lnTo>
                    <a:lnTo>
                      <a:pt x="39" y="46"/>
                    </a:lnTo>
                    <a:lnTo>
                      <a:pt x="41" y="42"/>
                    </a:lnTo>
                    <a:lnTo>
                      <a:pt x="43" y="42"/>
                    </a:lnTo>
                    <a:lnTo>
                      <a:pt x="45" y="41"/>
                    </a:lnTo>
                    <a:lnTo>
                      <a:pt x="48" y="41"/>
                    </a:lnTo>
                    <a:lnTo>
                      <a:pt x="49" y="39"/>
                    </a:lnTo>
                    <a:lnTo>
                      <a:pt x="52" y="38"/>
                    </a:lnTo>
                    <a:lnTo>
                      <a:pt x="52" y="37"/>
                    </a:lnTo>
                    <a:lnTo>
                      <a:pt x="59" y="29"/>
                    </a:lnTo>
                    <a:lnTo>
                      <a:pt x="65" y="25"/>
                    </a:lnTo>
                    <a:lnTo>
                      <a:pt x="76" y="21"/>
                    </a:lnTo>
                    <a:lnTo>
                      <a:pt x="81" y="21"/>
                    </a:lnTo>
                    <a:lnTo>
                      <a:pt x="89" y="20"/>
                    </a:lnTo>
                    <a:lnTo>
                      <a:pt x="96" y="18"/>
                    </a:lnTo>
                    <a:lnTo>
                      <a:pt x="100" y="16"/>
                    </a:lnTo>
                    <a:lnTo>
                      <a:pt x="102" y="13"/>
                    </a:lnTo>
                    <a:lnTo>
                      <a:pt x="105" y="12"/>
                    </a:lnTo>
                    <a:lnTo>
                      <a:pt x="109" y="10"/>
                    </a:lnTo>
                    <a:lnTo>
                      <a:pt x="113" y="9"/>
                    </a:lnTo>
                    <a:lnTo>
                      <a:pt x="115" y="8"/>
                    </a:lnTo>
                    <a:lnTo>
                      <a:pt x="129" y="5"/>
                    </a:lnTo>
                    <a:lnTo>
                      <a:pt x="142" y="4"/>
                    </a:lnTo>
                    <a:lnTo>
                      <a:pt x="155" y="5"/>
                    </a:lnTo>
                    <a:lnTo>
                      <a:pt x="157" y="6"/>
                    </a:lnTo>
                    <a:lnTo>
                      <a:pt x="159" y="5"/>
                    </a:lnTo>
                    <a:lnTo>
                      <a:pt x="161" y="5"/>
                    </a:lnTo>
                    <a:lnTo>
                      <a:pt x="161" y="2"/>
                    </a:lnTo>
                    <a:lnTo>
                      <a:pt x="163" y="1"/>
                    </a:lnTo>
                    <a:lnTo>
                      <a:pt x="165" y="1"/>
                    </a:lnTo>
                    <a:lnTo>
                      <a:pt x="174"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36" name="Freeform 1706"/>
              <p:cNvSpPr>
                <a:spLocks/>
              </p:cNvSpPr>
              <p:nvPr/>
            </p:nvSpPr>
            <p:spPr bwMode="auto">
              <a:xfrm>
                <a:off x="3486151" y="2527301"/>
                <a:ext cx="2001838" cy="884238"/>
              </a:xfrm>
              <a:custGeom>
                <a:avLst/>
                <a:gdLst>
                  <a:gd name="T0" fmla="*/ 2682 w 3784"/>
                  <a:gd name="T1" fmla="*/ 106 h 1673"/>
                  <a:gd name="T2" fmla="*/ 2924 w 3784"/>
                  <a:gd name="T3" fmla="*/ 114 h 1673"/>
                  <a:gd name="T4" fmla="*/ 3039 w 3784"/>
                  <a:gd name="T5" fmla="*/ 195 h 1673"/>
                  <a:gd name="T6" fmla="*/ 2863 w 3784"/>
                  <a:gd name="T7" fmla="*/ 248 h 1673"/>
                  <a:gd name="T8" fmla="*/ 2642 w 3784"/>
                  <a:gd name="T9" fmla="*/ 304 h 1673"/>
                  <a:gd name="T10" fmla="*/ 2556 w 3784"/>
                  <a:gd name="T11" fmla="*/ 366 h 1673"/>
                  <a:gd name="T12" fmla="*/ 2373 w 3784"/>
                  <a:gd name="T13" fmla="*/ 408 h 1673"/>
                  <a:gd name="T14" fmla="*/ 2165 w 3784"/>
                  <a:gd name="T15" fmla="*/ 533 h 1673"/>
                  <a:gd name="T16" fmla="*/ 2102 w 3784"/>
                  <a:gd name="T17" fmla="*/ 644 h 1673"/>
                  <a:gd name="T18" fmla="*/ 2305 w 3784"/>
                  <a:gd name="T19" fmla="*/ 765 h 1673"/>
                  <a:gd name="T20" fmla="*/ 2505 w 3784"/>
                  <a:gd name="T21" fmla="*/ 853 h 1673"/>
                  <a:gd name="T22" fmla="*/ 2462 w 3784"/>
                  <a:gd name="T23" fmla="*/ 952 h 1673"/>
                  <a:gd name="T24" fmla="*/ 2516 w 3784"/>
                  <a:gd name="T25" fmla="*/ 1071 h 1673"/>
                  <a:gd name="T26" fmla="*/ 2611 w 3784"/>
                  <a:gd name="T27" fmla="*/ 1061 h 1673"/>
                  <a:gd name="T28" fmla="*/ 2635 w 3784"/>
                  <a:gd name="T29" fmla="*/ 868 h 1673"/>
                  <a:gd name="T30" fmla="*/ 2876 w 3784"/>
                  <a:gd name="T31" fmla="*/ 601 h 1673"/>
                  <a:gd name="T32" fmla="*/ 2972 w 3784"/>
                  <a:gd name="T33" fmla="*/ 488 h 1673"/>
                  <a:gd name="T34" fmla="*/ 3270 w 3784"/>
                  <a:gd name="T35" fmla="*/ 504 h 1673"/>
                  <a:gd name="T36" fmla="*/ 3271 w 3784"/>
                  <a:gd name="T37" fmla="*/ 577 h 1673"/>
                  <a:gd name="T38" fmla="*/ 3252 w 3784"/>
                  <a:gd name="T39" fmla="*/ 700 h 1673"/>
                  <a:gd name="T40" fmla="*/ 3419 w 3784"/>
                  <a:gd name="T41" fmla="*/ 636 h 1673"/>
                  <a:gd name="T42" fmla="*/ 3542 w 3784"/>
                  <a:gd name="T43" fmla="*/ 562 h 1673"/>
                  <a:gd name="T44" fmla="*/ 3597 w 3784"/>
                  <a:gd name="T45" fmla="*/ 725 h 1673"/>
                  <a:gd name="T46" fmla="*/ 3653 w 3784"/>
                  <a:gd name="T47" fmla="*/ 831 h 1673"/>
                  <a:gd name="T48" fmla="*/ 3591 w 3784"/>
                  <a:gd name="T49" fmla="*/ 898 h 1673"/>
                  <a:gd name="T50" fmla="*/ 3771 w 3784"/>
                  <a:gd name="T51" fmla="*/ 944 h 1673"/>
                  <a:gd name="T52" fmla="*/ 3660 w 3784"/>
                  <a:gd name="T53" fmla="*/ 1051 h 1673"/>
                  <a:gd name="T54" fmla="*/ 3485 w 3784"/>
                  <a:gd name="T55" fmla="*/ 1111 h 1673"/>
                  <a:gd name="T56" fmla="*/ 3083 w 3784"/>
                  <a:gd name="T57" fmla="*/ 1191 h 1673"/>
                  <a:gd name="T58" fmla="*/ 3274 w 3784"/>
                  <a:gd name="T59" fmla="*/ 1212 h 1673"/>
                  <a:gd name="T60" fmla="*/ 3204 w 3784"/>
                  <a:gd name="T61" fmla="*/ 1271 h 1673"/>
                  <a:gd name="T62" fmla="*/ 3295 w 3784"/>
                  <a:gd name="T63" fmla="*/ 1421 h 1673"/>
                  <a:gd name="T64" fmla="*/ 3356 w 3784"/>
                  <a:gd name="T65" fmla="*/ 1442 h 1673"/>
                  <a:gd name="T66" fmla="*/ 3130 w 3784"/>
                  <a:gd name="T67" fmla="*/ 1547 h 1673"/>
                  <a:gd name="T68" fmla="*/ 3241 w 3784"/>
                  <a:gd name="T69" fmla="*/ 1446 h 1673"/>
                  <a:gd name="T70" fmla="*/ 3067 w 3784"/>
                  <a:gd name="T71" fmla="*/ 1458 h 1673"/>
                  <a:gd name="T72" fmla="*/ 3032 w 3784"/>
                  <a:gd name="T73" fmla="*/ 1294 h 1673"/>
                  <a:gd name="T74" fmla="*/ 2603 w 3784"/>
                  <a:gd name="T75" fmla="*/ 1466 h 1673"/>
                  <a:gd name="T76" fmla="*/ 2357 w 3784"/>
                  <a:gd name="T77" fmla="*/ 1596 h 1673"/>
                  <a:gd name="T78" fmla="*/ 2257 w 3784"/>
                  <a:gd name="T79" fmla="*/ 1641 h 1673"/>
                  <a:gd name="T80" fmla="*/ 2189 w 3784"/>
                  <a:gd name="T81" fmla="*/ 1631 h 1673"/>
                  <a:gd name="T82" fmla="*/ 2306 w 3784"/>
                  <a:gd name="T83" fmla="*/ 1477 h 1673"/>
                  <a:gd name="T84" fmla="*/ 2369 w 3784"/>
                  <a:gd name="T85" fmla="*/ 1474 h 1673"/>
                  <a:gd name="T86" fmla="*/ 2189 w 3784"/>
                  <a:gd name="T87" fmla="*/ 1338 h 1673"/>
                  <a:gd name="T88" fmla="*/ 2049 w 3784"/>
                  <a:gd name="T89" fmla="*/ 1242 h 1673"/>
                  <a:gd name="T90" fmla="*/ 1886 w 3784"/>
                  <a:gd name="T91" fmla="*/ 1261 h 1673"/>
                  <a:gd name="T92" fmla="*/ 301 w 3784"/>
                  <a:gd name="T93" fmla="*/ 1208 h 1673"/>
                  <a:gd name="T94" fmla="*/ 190 w 3784"/>
                  <a:gd name="T95" fmla="*/ 891 h 1673"/>
                  <a:gd name="T96" fmla="*/ 226 w 3784"/>
                  <a:gd name="T97" fmla="*/ 666 h 1673"/>
                  <a:gd name="T98" fmla="*/ 44 w 3784"/>
                  <a:gd name="T99" fmla="*/ 581 h 1673"/>
                  <a:gd name="T100" fmla="*/ 852 w 3784"/>
                  <a:gd name="T101" fmla="*/ 121 h 1673"/>
                  <a:gd name="T102" fmla="*/ 1061 w 3784"/>
                  <a:gd name="T103" fmla="*/ 106 h 1673"/>
                  <a:gd name="T104" fmla="*/ 1206 w 3784"/>
                  <a:gd name="T105" fmla="*/ 68 h 1673"/>
                  <a:gd name="T106" fmla="*/ 1352 w 3784"/>
                  <a:gd name="T107" fmla="*/ 76 h 1673"/>
                  <a:gd name="T108" fmla="*/ 1631 w 3784"/>
                  <a:gd name="T109" fmla="*/ 118 h 1673"/>
                  <a:gd name="T110" fmla="*/ 1893 w 3784"/>
                  <a:gd name="T111" fmla="*/ 187 h 1673"/>
                  <a:gd name="T112" fmla="*/ 2040 w 3784"/>
                  <a:gd name="T113" fmla="*/ 154 h 1673"/>
                  <a:gd name="T114" fmla="*/ 2039 w 3784"/>
                  <a:gd name="T115" fmla="*/ 109 h 1673"/>
                  <a:gd name="T116" fmla="*/ 2089 w 3784"/>
                  <a:gd name="T117" fmla="*/ 166 h 1673"/>
                  <a:gd name="T118" fmla="*/ 2385 w 3784"/>
                  <a:gd name="T119" fmla="*/ 172 h 1673"/>
                  <a:gd name="T120" fmla="*/ 2431 w 3784"/>
                  <a:gd name="T121" fmla="*/ 179 h 1673"/>
                  <a:gd name="T122" fmla="*/ 2562 w 3784"/>
                  <a:gd name="T123" fmla="*/ 139 h 1673"/>
                  <a:gd name="T124" fmla="*/ 2561 w 3784"/>
                  <a:gd name="T125" fmla="*/ 69 h 167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784"/>
                  <a:gd name="T190" fmla="*/ 0 h 1673"/>
                  <a:gd name="T191" fmla="*/ 3784 w 3784"/>
                  <a:gd name="T192" fmla="*/ 1673 h 167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784" h="1673">
                    <a:moveTo>
                      <a:pt x="2664" y="0"/>
                    </a:moveTo>
                    <a:lnTo>
                      <a:pt x="2672" y="0"/>
                    </a:lnTo>
                    <a:lnTo>
                      <a:pt x="2683" y="1"/>
                    </a:lnTo>
                    <a:lnTo>
                      <a:pt x="2695" y="4"/>
                    </a:lnTo>
                    <a:lnTo>
                      <a:pt x="2704" y="7"/>
                    </a:lnTo>
                    <a:lnTo>
                      <a:pt x="2712" y="12"/>
                    </a:lnTo>
                    <a:lnTo>
                      <a:pt x="2716" y="17"/>
                    </a:lnTo>
                    <a:lnTo>
                      <a:pt x="2713" y="25"/>
                    </a:lnTo>
                    <a:lnTo>
                      <a:pt x="2711" y="35"/>
                    </a:lnTo>
                    <a:lnTo>
                      <a:pt x="2712" y="41"/>
                    </a:lnTo>
                    <a:lnTo>
                      <a:pt x="2717" y="48"/>
                    </a:lnTo>
                    <a:lnTo>
                      <a:pt x="2724" y="54"/>
                    </a:lnTo>
                    <a:lnTo>
                      <a:pt x="2731" y="60"/>
                    </a:lnTo>
                    <a:lnTo>
                      <a:pt x="2733" y="62"/>
                    </a:lnTo>
                    <a:lnTo>
                      <a:pt x="2733" y="65"/>
                    </a:lnTo>
                    <a:lnTo>
                      <a:pt x="2732" y="68"/>
                    </a:lnTo>
                    <a:lnTo>
                      <a:pt x="2729" y="70"/>
                    </a:lnTo>
                    <a:lnTo>
                      <a:pt x="2727" y="73"/>
                    </a:lnTo>
                    <a:lnTo>
                      <a:pt x="2723" y="74"/>
                    </a:lnTo>
                    <a:lnTo>
                      <a:pt x="2719" y="74"/>
                    </a:lnTo>
                    <a:lnTo>
                      <a:pt x="2716" y="74"/>
                    </a:lnTo>
                    <a:lnTo>
                      <a:pt x="2712" y="74"/>
                    </a:lnTo>
                    <a:lnTo>
                      <a:pt x="2711" y="72"/>
                    </a:lnTo>
                    <a:lnTo>
                      <a:pt x="2708" y="70"/>
                    </a:lnTo>
                    <a:lnTo>
                      <a:pt x="2705" y="69"/>
                    </a:lnTo>
                    <a:lnTo>
                      <a:pt x="2701" y="68"/>
                    </a:lnTo>
                    <a:lnTo>
                      <a:pt x="2699" y="68"/>
                    </a:lnTo>
                    <a:lnTo>
                      <a:pt x="2695" y="69"/>
                    </a:lnTo>
                    <a:lnTo>
                      <a:pt x="2692" y="70"/>
                    </a:lnTo>
                    <a:lnTo>
                      <a:pt x="2691" y="73"/>
                    </a:lnTo>
                    <a:lnTo>
                      <a:pt x="2691" y="74"/>
                    </a:lnTo>
                    <a:lnTo>
                      <a:pt x="2692" y="77"/>
                    </a:lnTo>
                    <a:lnTo>
                      <a:pt x="2697" y="86"/>
                    </a:lnTo>
                    <a:lnTo>
                      <a:pt x="2697" y="93"/>
                    </a:lnTo>
                    <a:lnTo>
                      <a:pt x="2691" y="100"/>
                    </a:lnTo>
                    <a:lnTo>
                      <a:pt x="2682" y="106"/>
                    </a:lnTo>
                    <a:lnTo>
                      <a:pt x="2696" y="107"/>
                    </a:lnTo>
                    <a:lnTo>
                      <a:pt x="2707" y="110"/>
                    </a:lnTo>
                    <a:lnTo>
                      <a:pt x="2713" y="115"/>
                    </a:lnTo>
                    <a:lnTo>
                      <a:pt x="2715" y="122"/>
                    </a:lnTo>
                    <a:lnTo>
                      <a:pt x="2711" y="131"/>
                    </a:lnTo>
                    <a:lnTo>
                      <a:pt x="2700" y="142"/>
                    </a:lnTo>
                    <a:lnTo>
                      <a:pt x="2715" y="142"/>
                    </a:lnTo>
                    <a:lnTo>
                      <a:pt x="2729" y="141"/>
                    </a:lnTo>
                    <a:lnTo>
                      <a:pt x="2743" y="137"/>
                    </a:lnTo>
                    <a:lnTo>
                      <a:pt x="2754" y="129"/>
                    </a:lnTo>
                    <a:lnTo>
                      <a:pt x="2765" y="121"/>
                    </a:lnTo>
                    <a:lnTo>
                      <a:pt x="2776" y="117"/>
                    </a:lnTo>
                    <a:lnTo>
                      <a:pt x="2786" y="118"/>
                    </a:lnTo>
                    <a:lnTo>
                      <a:pt x="2798" y="127"/>
                    </a:lnTo>
                    <a:lnTo>
                      <a:pt x="2802" y="135"/>
                    </a:lnTo>
                    <a:lnTo>
                      <a:pt x="2804" y="141"/>
                    </a:lnTo>
                    <a:lnTo>
                      <a:pt x="2801" y="146"/>
                    </a:lnTo>
                    <a:lnTo>
                      <a:pt x="2796" y="151"/>
                    </a:lnTo>
                    <a:lnTo>
                      <a:pt x="2790" y="157"/>
                    </a:lnTo>
                    <a:lnTo>
                      <a:pt x="2785" y="162"/>
                    </a:lnTo>
                    <a:lnTo>
                      <a:pt x="2782" y="170"/>
                    </a:lnTo>
                    <a:lnTo>
                      <a:pt x="2782" y="179"/>
                    </a:lnTo>
                    <a:lnTo>
                      <a:pt x="2785" y="188"/>
                    </a:lnTo>
                    <a:lnTo>
                      <a:pt x="2786" y="199"/>
                    </a:lnTo>
                    <a:lnTo>
                      <a:pt x="2785" y="208"/>
                    </a:lnTo>
                    <a:lnTo>
                      <a:pt x="2811" y="188"/>
                    </a:lnTo>
                    <a:lnTo>
                      <a:pt x="2839" y="174"/>
                    </a:lnTo>
                    <a:lnTo>
                      <a:pt x="2870" y="162"/>
                    </a:lnTo>
                    <a:lnTo>
                      <a:pt x="2884" y="157"/>
                    </a:lnTo>
                    <a:lnTo>
                      <a:pt x="2896" y="149"/>
                    </a:lnTo>
                    <a:lnTo>
                      <a:pt x="2908" y="139"/>
                    </a:lnTo>
                    <a:lnTo>
                      <a:pt x="2921" y="133"/>
                    </a:lnTo>
                    <a:lnTo>
                      <a:pt x="2936" y="129"/>
                    </a:lnTo>
                    <a:lnTo>
                      <a:pt x="2927" y="125"/>
                    </a:lnTo>
                    <a:lnTo>
                      <a:pt x="2923" y="121"/>
                    </a:lnTo>
                    <a:lnTo>
                      <a:pt x="2924" y="114"/>
                    </a:lnTo>
                    <a:lnTo>
                      <a:pt x="2928" y="109"/>
                    </a:lnTo>
                    <a:lnTo>
                      <a:pt x="2935" y="103"/>
                    </a:lnTo>
                    <a:lnTo>
                      <a:pt x="2941" y="98"/>
                    </a:lnTo>
                    <a:lnTo>
                      <a:pt x="2949" y="94"/>
                    </a:lnTo>
                    <a:lnTo>
                      <a:pt x="2955" y="93"/>
                    </a:lnTo>
                    <a:lnTo>
                      <a:pt x="2967" y="92"/>
                    </a:lnTo>
                    <a:lnTo>
                      <a:pt x="2978" y="93"/>
                    </a:lnTo>
                    <a:lnTo>
                      <a:pt x="2989" y="96"/>
                    </a:lnTo>
                    <a:lnTo>
                      <a:pt x="3000" y="100"/>
                    </a:lnTo>
                    <a:lnTo>
                      <a:pt x="3018" y="102"/>
                    </a:lnTo>
                    <a:lnTo>
                      <a:pt x="3035" y="103"/>
                    </a:lnTo>
                    <a:lnTo>
                      <a:pt x="3053" y="107"/>
                    </a:lnTo>
                    <a:lnTo>
                      <a:pt x="3074" y="118"/>
                    </a:lnTo>
                    <a:lnTo>
                      <a:pt x="3092" y="131"/>
                    </a:lnTo>
                    <a:lnTo>
                      <a:pt x="3095" y="134"/>
                    </a:lnTo>
                    <a:lnTo>
                      <a:pt x="3095" y="137"/>
                    </a:lnTo>
                    <a:lnTo>
                      <a:pt x="3095" y="138"/>
                    </a:lnTo>
                    <a:lnTo>
                      <a:pt x="3094" y="139"/>
                    </a:lnTo>
                    <a:lnTo>
                      <a:pt x="3091" y="141"/>
                    </a:lnTo>
                    <a:lnTo>
                      <a:pt x="3089" y="142"/>
                    </a:lnTo>
                    <a:lnTo>
                      <a:pt x="3086" y="143"/>
                    </a:lnTo>
                    <a:lnTo>
                      <a:pt x="3083" y="145"/>
                    </a:lnTo>
                    <a:lnTo>
                      <a:pt x="3081" y="146"/>
                    </a:lnTo>
                    <a:lnTo>
                      <a:pt x="3078" y="149"/>
                    </a:lnTo>
                    <a:lnTo>
                      <a:pt x="3073" y="154"/>
                    </a:lnTo>
                    <a:lnTo>
                      <a:pt x="3066" y="155"/>
                    </a:lnTo>
                    <a:lnTo>
                      <a:pt x="3058" y="154"/>
                    </a:lnTo>
                    <a:lnTo>
                      <a:pt x="3049" y="154"/>
                    </a:lnTo>
                    <a:lnTo>
                      <a:pt x="3045" y="155"/>
                    </a:lnTo>
                    <a:lnTo>
                      <a:pt x="3043" y="159"/>
                    </a:lnTo>
                    <a:lnTo>
                      <a:pt x="3042" y="164"/>
                    </a:lnTo>
                    <a:lnTo>
                      <a:pt x="3042" y="170"/>
                    </a:lnTo>
                    <a:lnTo>
                      <a:pt x="3039" y="175"/>
                    </a:lnTo>
                    <a:lnTo>
                      <a:pt x="3037" y="183"/>
                    </a:lnTo>
                    <a:lnTo>
                      <a:pt x="3037" y="188"/>
                    </a:lnTo>
                    <a:lnTo>
                      <a:pt x="3039" y="195"/>
                    </a:lnTo>
                    <a:lnTo>
                      <a:pt x="3042" y="200"/>
                    </a:lnTo>
                    <a:lnTo>
                      <a:pt x="3042" y="206"/>
                    </a:lnTo>
                    <a:lnTo>
                      <a:pt x="3039" y="211"/>
                    </a:lnTo>
                    <a:lnTo>
                      <a:pt x="3030" y="219"/>
                    </a:lnTo>
                    <a:lnTo>
                      <a:pt x="3017" y="227"/>
                    </a:lnTo>
                    <a:lnTo>
                      <a:pt x="3001" y="233"/>
                    </a:lnTo>
                    <a:lnTo>
                      <a:pt x="2985" y="235"/>
                    </a:lnTo>
                    <a:lnTo>
                      <a:pt x="2976" y="233"/>
                    </a:lnTo>
                    <a:lnTo>
                      <a:pt x="2965" y="232"/>
                    </a:lnTo>
                    <a:lnTo>
                      <a:pt x="2955" y="232"/>
                    </a:lnTo>
                    <a:lnTo>
                      <a:pt x="2941" y="236"/>
                    </a:lnTo>
                    <a:lnTo>
                      <a:pt x="2929" y="240"/>
                    </a:lnTo>
                    <a:lnTo>
                      <a:pt x="2915" y="241"/>
                    </a:lnTo>
                    <a:lnTo>
                      <a:pt x="2904" y="244"/>
                    </a:lnTo>
                    <a:lnTo>
                      <a:pt x="2894" y="247"/>
                    </a:lnTo>
                    <a:lnTo>
                      <a:pt x="2883" y="248"/>
                    </a:lnTo>
                    <a:lnTo>
                      <a:pt x="2874" y="244"/>
                    </a:lnTo>
                    <a:lnTo>
                      <a:pt x="2867" y="236"/>
                    </a:lnTo>
                    <a:lnTo>
                      <a:pt x="2859" y="229"/>
                    </a:lnTo>
                    <a:lnTo>
                      <a:pt x="2857" y="228"/>
                    </a:lnTo>
                    <a:lnTo>
                      <a:pt x="2850" y="225"/>
                    </a:lnTo>
                    <a:lnTo>
                      <a:pt x="2842" y="223"/>
                    </a:lnTo>
                    <a:lnTo>
                      <a:pt x="2834" y="220"/>
                    </a:lnTo>
                    <a:lnTo>
                      <a:pt x="2833" y="220"/>
                    </a:lnTo>
                    <a:lnTo>
                      <a:pt x="2827" y="219"/>
                    </a:lnTo>
                    <a:lnTo>
                      <a:pt x="2826" y="221"/>
                    </a:lnTo>
                    <a:lnTo>
                      <a:pt x="2829" y="220"/>
                    </a:lnTo>
                    <a:lnTo>
                      <a:pt x="2833" y="220"/>
                    </a:lnTo>
                    <a:lnTo>
                      <a:pt x="2839" y="223"/>
                    </a:lnTo>
                    <a:lnTo>
                      <a:pt x="2846" y="225"/>
                    </a:lnTo>
                    <a:lnTo>
                      <a:pt x="2849" y="227"/>
                    </a:lnTo>
                    <a:lnTo>
                      <a:pt x="2851" y="229"/>
                    </a:lnTo>
                    <a:lnTo>
                      <a:pt x="2855" y="235"/>
                    </a:lnTo>
                    <a:lnTo>
                      <a:pt x="2859" y="241"/>
                    </a:lnTo>
                    <a:lnTo>
                      <a:pt x="2863" y="248"/>
                    </a:lnTo>
                    <a:lnTo>
                      <a:pt x="2866" y="253"/>
                    </a:lnTo>
                    <a:lnTo>
                      <a:pt x="2865" y="256"/>
                    </a:lnTo>
                    <a:lnTo>
                      <a:pt x="2849" y="257"/>
                    </a:lnTo>
                    <a:lnTo>
                      <a:pt x="2833" y="259"/>
                    </a:lnTo>
                    <a:lnTo>
                      <a:pt x="2829" y="259"/>
                    </a:lnTo>
                    <a:lnTo>
                      <a:pt x="2825" y="259"/>
                    </a:lnTo>
                    <a:lnTo>
                      <a:pt x="2822" y="259"/>
                    </a:lnTo>
                    <a:lnTo>
                      <a:pt x="2818" y="257"/>
                    </a:lnTo>
                    <a:lnTo>
                      <a:pt x="2815" y="255"/>
                    </a:lnTo>
                    <a:lnTo>
                      <a:pt x="2814" y="252"/>
                    </a:lnTo>
                    <a:lnTo>
                      <a:pt x="2806" y="241"/>
                    </a:lnTo>
                    <a:lnTo>
                      <a:pt x="2797" y="236"/>
                    </a:lnTo>
                    <a:lnTo>
                      <a:pt x="2786" y="237"/>
                    </a:lnTo>
                    <a:lnTo>
                      <a:pt x="2772" y="241"/>
                    </a:lnTo>
                    <a:lnTo>
                      <a:pt x="2768" y="243"/>
                    </a:lnTo>
                    <a:lnTo>
                      <a:pt x="2764" y="244"/>
                    </a:lnTo>
                    <a:lnTo>
                      <a:pt x="2760" y="247"/>
                    </a:lnTo>
                    <a:lnTo>
                      <a:pt x="2757" y="248"/>
                    </a:lnTo>
                    <a:lnTo>
                      <a:pt x="2756" y="251"/>
                    </a:lnTo>
                    <a:lnTo>
                      <a:pt x="2756" y="252"/>
                    </a:lnTo>
                    <a:lnTo>
                      <a:pt x="2757" y="255"/>
                    </a:lnTo>
                    <a:lnTo>
                      <a:pt x="2760" y="256"/>
                    </a:lnTo>
                    <a:lnTo>
                      <a:pt x="2765" y="259"/>
                    </a:lnTo>
                    <a:lnTo>
                      <a:pt x="2770" y="260"/>
                    </a:lnTo>
                    <a:lnTo>
                      <a:pt x="2774" y="263"/>
                    </a:lnTo>
                    <a:lnTo>
                      <a:pt x="2776" y="265"/>
                    </a:lnTo>
                    <a:lnTo>
                      <a:pt x="2777" y="267"/>
                    </a:lnTo>
                    <a:lnTo>
                      <a:pt x="2776" y="269"/>
                    </a:lnTo>
                    <a:lnTo>
                      <a:pt x="2773" y="272"/>
                    </a:lnTo>
                    <a:lnTo>
                      <a:pt x="2768" y="275"/>
                    </a:lnTo>
                    <a:lnTo>
                      <a:pt x="2739" y="285"/>
                    </a:lnTo>
                    <a:lnTo>
                      <a:pt x="2709" y="294"/>
                    </a:lnTo>
                    <a:lnTo>
                      <a:pt x="2680" y="302"/>
                    </a:lnTo>
                    <a:lnTo>
                      <a:pt x="2670" y="305"/>
                    </a:lnTo>
                    <a:lnTo>
                      <a:pt x="2655" y="306"/>
                    </a:lnTo>
                    <a:lnTo>
                      <a:pt x="2642" y="304"/>
                    </a:lnTo>
                    <a:lnTo>
                      <a:pt x="2630" y="300"/>
                    </a:lnTo>
                    <a:lnTo>
                      <a:pt x="2621" y="293"/>
                    </a:lnTo>
                    <a:lnTo>
                      <a:pt x="2618" y="289"/>
                    </a:lnTo>
                    <a:lnTo>
                      <a:pt x="2615" y="284"/>
                    </a:lnTo>
                    <a:lnTo>
                      <a:pt x="2613" y="280"/>
                    </a:lnTo>
                    <a:lnTo>
                      <a:pt x="2610" y="276"/>
                    </a:lnTo>
                    <a:lnTo>
                      <a:pt x="2601" y="271"/>
                    </a:lnTo>
                    <a:lnTo>
                      <a:pt x="2590" y="268"/>
                    </a:lnTo>
                    <a:lnTo>
                      <a:pt x="2578" y="268"/>
                    </a:lnTo>
                    <a:lnTo>
                      <a:pt x="2568" y="268"/>
                    </a:lnTo>
                    <a:lnTo>
                      <a:pt x="2580" y="271"/>
                    </a:lnTo>
                    <a:lnTo>
                      <a:pt x="2591" y="276"/>
                    </a:lnTo>
                    <a:lnTo>
                      <a:pt x="2601" y="284"/>
                    </a:lnTo>
                    <a:lnTo>
                      <a:pt x="2605" y="288"/>
                    </a:lnTo>
                    <a:lnTo>
                      <a:pt x="2609" y="293"/>
                    </a:lnTo>
                    <a:lnTo>
                      <a:pt x="2613" y="297"/>
                    </a:lnTo>
                    <a:lnTo>
                      <a:pt x="2617" y="301"/>
                    </a:lnTo>
                    <a:lnTo>
                      <a:pt x="2630" y="308"/>
                    </a:lnTo>
                    <a:lnTo>
                      <a:pt x="2644" y="312"/>
                    </a:lnTo>
                    <a:lnTo>
                      <a:pt x="2659" y="313"/>
                    </a:lnTo>
                    <a:lnTo>
                      <a:pt x="2660" y="313"/>
                    </a:lnTo>
                    <a:lnTo>
                      <a:pt x="2663" y="313"/>
                    </a:lnTo>
                    <a:lnTo>
                      <a:pt x="2667" y="313"/>
                    </a:lnTo>
                    <a:lnTo>
                      <a:pt x="2670" y="313"/>
                    </a:lnTo>
                    <a:lnTo>
                      <a:pt x="2674" y="313"/>
                    </a:lnTo>
                    <a:lnTo>
                      <a:pt x="2676" y="313"/>
                    </a:lnTo>
                    <a:lnTo>
                      <a:pt x="2679" y="314"/>
                    </a:lnTo>
                    <a:lnTo>
                      <a:pt x="2680" y="316"/>
                    </a:lnTo>
                    <a:lnTo>
                      <a:pt x="2679" y="317"/>
                    </a:lnTo>
                    <a:lnTo>
                      <a:pt x="2667" y="326"/>
                    </a:lnTo>
                    <a:lnTo>
                      <a:pt x="2651" y="334"/>
                    </a:lnTo>
                    <a:lnTo>
                      <a:pt x="2638" y="342"/>
                    </a:lnTo>
                    <a:lnTo>
                      <a:pt x="2618" y="354"/>
                    </a:lnTo>
                    <a:lnTo>
                      <a:pt x="2597" y="363"/>
                    </a:lnTo>
                    <a:lnTo>
                      <a:pt x="2577" y="365"/>
                    </a:lnTo>
                    <a:lnTo>
                      <a:pt x="2556" y="366"/>
                    </a:lnTo>
                    <a:lnTo>
                      <a:pt x="2541" y="367"/>
                    </a:lnTo>
                    <a:lnTo>
                      <a:pt x="2529" y="363"/>
                    </a:lnTo>
                    <a:lnTo>
                      <a:pt x="2519" y="354"/>
                    </a:lnTo>
                    <a:lnTo>
                      <a:pt x="2516" y="363"/>
                    </a:lnTo>
                    <a:lnTo>
                      <a:pt x="2508" y="370"/>
                    </a:lnTo>
                    <a:lnTo>
                      <a:pt x="2497" y="374"/>
                    </a:lnTo>
                    <a:lnTo>
                      <a:pt x="2487" y="375"/>
                    </a:lnTo>
                    <a:lnTo>
                      <a:pt x="2475" y="375"/>
                    </a:lnTo>
                    <a:lnTo>
                      <a:pt x="2464" y="373"/>
                    </a:lnTo>
                    <a:lnTo>
                      <a:pt x="2430" y="366"/>
                    </a:lnTo>
                    <a:lnTo>
                      <a:pt x="2394" y="365"/>
                    </a:lnTo>
                    <a:lnTo>
                      <a:pt x="2360" y="367"/>
                    </a:lnTo>
                    <a:lnTo>
                      <a:pt x="2365" y="367"/>
                    </a:lnTo>
                    <a:lnTo>
                      <a:pt x="2373" y="367"/>
                    </a:lnTo>
                    <a:lnTo>
                      <a:pt x="2382" y="369"/>
                    </a:lnTo>
                    <a:lnTo>
                      <a:pt x="2390" y="370"/>
                    </a:lnTo>
                    <a:lnTo>
                      <a:pt x="2395" y="371"/>
                    </a:lnTo>
                    <a:lnTo>
                      <a:pt x="2398" y="374"/>
                    </a:lnTo>
                    <a:lnTo>
                      <a:pt x="2395" y="378"/>
                    </a:lnTo>
                    <a:lnTo>
                      <a:pt x="2387" y="382"/>
                    </a:lnTo>
                    <a:lnTo>
                      <a:pt x="2401" y="378"/>
                    </a:lnTo>
                    <a:lnTo>
                      <a:pt x="2415" y="374"/>
                    </a:lnTo>
                    <a:lnTo>
                      <a:pt x="2430" y="374"/>
                    </a:lnTo>
                    <a:lnTo>
                      <a:pt x="2442" y="378"/>
                    </a:lnTo>
                    <a:lnTo>
                      <a:pt x="2450" y="385"/>
                    </a:lnTo>
                    <a:lnTo>
                      <a:pt x="2455" y="392"/>
                    </a:lnTo>
                    <a:lnTo>
                      <a:pt x="2455" y="402"/>
                    </a:lnTo>
                    <a:lnTo>
                      <a:pt x="2451" y="410"/>
                    </a:lnTo>
                    <a:lnTo>
                      <a:pt x="2443" y="412"/>
                    </a:lnTo>
                    <a:lnTo>
                      <a:pt x="2432" y="412"/>
                    </a:lnTo>
                    <a:lnTo>
                      <a:pt x="2420" y="411"/>
                    </a:lnTo>
                    <a:lnTo>
                      <a:pt x="2407" y="408"/>
                    </a:lnTo>
                    <a:lnTo>
                      <a:pt x="2395" y="406"/>
                    </a:lnTo>
                    <a:lnTo>
                      <a:pt x="2385" y="404"/>
                    </a:lnTo>
                    <a:lnTo>
                      <a:pt x="2377" y="406"/>
                    </a:lnTo>
                    <a:lnTo>
                      <a:pt x="2373" y="408"/>
                    </a:lnTo>
                    <a:lnTo>
                      <a:pt x="2373" y="410"/>
                    </a:lnTo>
                    <a:lnTo>
                      <a:pt x="2375" y="412"/>
                    </a:lnTo>
                    <a:lnTo>
                      <a:pt x="2378" y="414"/>
                    </a:lnTo>
                    <a:lnTo>
                      <a:pt x="2381" y="416"/>
                    </a:lnTo>
                    <a:lnTo>
                      <a:pt x="2383" y="418"/>
                    </a:lnTo>
                    <a:lnTo>
                      <a:pt x="2385" y="419"/>
                    </a:lnTo>
                    <a:lnTo>
                      <a:pt x="2386" y="423"/>
                    </a:lnTo>
                    <a:lnTo>
                      <a:pt x="2382" y="427"/>
                    </a:lnTo>
                    <a:lnTo>
                      <a:pt x="2374" y="428"/>
                    </a:lnTo>
                    <a:lnTo>
                      <a:pt x="2366" y="430"/>
                    </a:lnTo>
                    <a:lnTo>
                      <a:pt x="2360" y="431"/>
                    </a:lnTo>
                    <a:lnTo>
                      <a:pt x="2356" y="432"/>
                    </a:lnTo>
                    <a:lnTo>
                      <a:pt x="2340" y="439"/>
                    </a:lnTo>
                    <a:lnTo>
                      <a:pt x="2326" y="448"/>
                    </a:lnTo>
                    <a:lnTo>
                      <a:pt x="2316" y="455"/>
                    </a:lnTo>
                    <a:lnTo>
                      <a:pt x="2303" y="459"/>
                    </a:lnTo>
                    <a:lnTo>
                      <a:pt x="2291" y="463"/>
                    </a:lnTo>
                    <a:lnTo>
                      <a:pt x="2275" y="472"/>
                    </a:lnTo>
                    <a:lnTo>
                      <a:pt x="2259" y="481"/>
                    </a:lnTo>
                    <a:lnTo>
                      <a:pt x="2242" y="489"/>
                    </a:lnTo>
                    <a:lnTo>
                      <a:pt x="2240" y="489"/>
                    </a:lnTo>
                    <a:lnTo>
                      <a:pt x="2238" y="489"/>
                    </a:lnTo>
                    <a:lnTo>
                      <a:pt x="2234" y="489"/>
                    </a:lnTo>
                    <a:lnTo>
                      <a:pt x="2230" y="491"/>
                    </a:lnTo>
                    <a:lnTo>
                      <a:pt x="2226" y="491"/>
                    </a:lnTo>
                    <a:lnTo>
                      <a:pt x="2223" y="491"/>
                    </a:lnTo>
                    <a:lnTo>
                      <a:pt x="2222" y="492"/>
                    </a:lnTo>
                    <a:lnTo>
                      <a:pt x="2219" y="501"/>
                    </a:lnTo>
                    <a:lnTo>
                      <a:pt x="2212" y="508"/>
                    </a:lnTo>
                    <a:lnTo>
                      <a:pt x="2203" y="513"/>
                    </a:lnTo>
                    <a:lnTo>
                      <a:pt x="2191" y="516"/>
                    </a:lnTo>
                    <a:lnTo>
                      <a:pt x="2181" y="520"/>
                    </a:lnTo>
                    <a:lnTo>
                      <a:pt x="2171" y="524"/>
                    </a:lnTo>
                    <a:lnTo>
                      <a:pt x="2165" y="530"/>
                    </a:lnTo>
                    <a:lnTo>
                      <a:pt x="2165" y="532"/>
                    </a:lnTo>
                    <a:lnTo>
                      <a:pt x="2165" y="533"/>
                    </a:lnTo>
                    <a:lnTo>
                      <a:pt x="2166" y="536"/>
                    </a:lnTo>
                    <a:lnTo>
                      <a:pt x="2167" y="537"/>
                    </a:lnTo>
                    <a:lnTo>
                      <a:pt x="2166" y="538"/>
                    </a:lnTo>
                    <a:lnTo>
                      <a:pt x="2165" y="540"/>
                    </a:lnTo>
                    <a:lnTo>
                      <a:pt x="2162" y="541"/>
                    </a:lnTo>
                    <a:lnTo>
                      <a:pt x="2159" y="542"/>
                    </a:lnTo>
                    <a:lnTo>
                      <a:pt x="2155" y="542"/>
                    </a:lnTo>
                    <a:lnTo>
                      <a:pt x="2153" y="542"/>
                    </a:lnTo>
                    <a:lnTo>
                      <a:pt x="2151" y="542"/>
                    </a:lnTo>
                    <a:lnTo>
                      <a:pt x="2146" y="544"/>
                    </a:lnTo>
                    <a:lnTo>
                      <a:pt x="2143" y="544"/>
                    </a:lnTo>
                    <a:lnTo>
                      <a:pt x="2141" y="545"/>
                    </a:lnTo>
                    <a:lnTo>
                      <a:pt x="2141" y="546"/>
                    </a:lnTo>
                    <a:lnTo>
                      <a:pt x="2142" y="548"/>
                    </a:lnTo>
                    <a:lnTo>
                      <a:pt x="2142" y="550"/>
                    </a:lnTo>
                    <a:lnTo>
                      <a:pt x="2142" y="553"/>
                    </a:lnTo>
                    <a:lnTo>
                      <a:pt x="2138" y="560"/>
                    </a:lnTo>
                    <a:lnTo>
                      <a:pt x="2132" y="566"/>
                    </a:lnTo>
                    <a:lnTo>
                      <a:pt x="2122" y="573"/>
                    </a:lnTo>
                    <a:lnTo>
                      <a:pt x="2113" y="578"/>
                    </a:lnTo>
                    <a:lnTo>
                      <a:pt x="2108" y="586"/>
                    </a:lnTo>
                    <a:lnTo>
                      <a:pt x="2101" y="599"/>
                    </a:lnTo>
                    <a:lnTo>
                      <a:pt x="2096" y="611"/>
                    </a:lnTo>
                    <a:lnTo>
                      <a:pt x="2088" y="622"/>
                    </a:lnTo>
                    <a:lnTo>
                      <a:pt x="2075" y="631"/>
                    </a:lnTo>
                    <a:lnTo>
                      <a:pt x="2081" y="631"/>
                    </a:lnTo>
                    <a:lnTo>
                      <a:pt x="2085" y="631"/>
                    </a:lnTo>
                    <a:lnTo>
                      <a:pt x="2089" y="632"/>
                    </a:lnTo>
                    <a:lnTo>
                      <a:pt x="2092" y="634"/>
                    </a:lnTo>
                    <a:lnTo>
                      <a:pt x="2093" y="636"/>
                    </a:lnTo>
                    <a:lnTo>
                      <a:pt x="2093" y="640"/>
                    </a:lnTo>
                    <a:lnTo>
                      <a:pt x="2093" y="646"/>
                    </a:lnTo>
                    <a:lnTo>
                      <a:pt x="2094" y="651"/>
                    </a:lnTo>
                    <a:lnTo>
                      <a:pt x="2102" y="644"/>
                    </a:lnTo>
                    <a:lnTo>
                      <a:pt x="2114" y="639"/>
                    </a:lnTo>
                    <a:lnTo>
                      <a:pt x="2129" y="638"/>
                    </a:lnTo>
                    <a:lnTo>
                      <a:pt x="2139" y="639"/>
                    </a:lnTo>
                    <a:lnTo>
                      <a:pt x="2147" y="644"/>
                    </a:lnTo>
                    <a:lnTo>
                      <a:pt x="2150" y="652"/>
                    </a:lnTo>
                    <a:lnTo>
                      <a:pt x="2151" y="660"/>
                    </a:lnTo>
                    <a:lnTo>
                      <a:pt x="2150" y="670"/>
                    </a:lnTo>
                    <a:lnTo>
                      <a:pt x="2150" y="678"/>
                    </a:lnTo>
                    <a:lnTo>
                      <a:pt x="2153" y="689"/>
                    </a:lnTo>
                    <a:lnTo>
                      <a:pt x="2154" y="700"/>
                    </a:lnTo>
                    <a:lnTo>
                      <a:pt x="2153" y="708"/>
                    </a:lnTo>
                    <a:lnTo>
                      <a:pt x="2149" y="716"/>
                    </a:lnTo>
                    <a:lnTo>
                      <a:pt x="2137" y="723"/>
                    </a:lnTo>
                    <a:lnTo>
                      <a:pt x="2129" y="725"/>
                    </a:lnTo>
                    <a:lnTo>
                      <a:pt x="2121" y="727"/>
                    </a:lnTo>
                    <a:lnTo>
                      <a:pt x="2114" y="728"/>
                    </a:lnTo>
                    <a:lnTo>
                      <a:pt x="2108" y="731"/>
                    </a:lnTo>
                    <a:lnTo>
                      <a:pt x="2100" y="737"/>
                    </a:lnTo>
                    <a:lnTo>
                      <a:pt x="2109" y="733"/>
                    </a:lnTo>
                    <a:lnTo>
                      <a:pt x="2117" y="733"/>
                    </a:lnTo>
                    <a:lnTo>
                      <a:pt x="2125" y="733"/>
                    </a:lnTo>
                    <a:lnTo>
                      <a:pt x="2136" y="733"/>
                    </a:lnTo>
                    <a:lnTo>
                      <a:pt x="2159" y="727"/>
                    </a:lnTo>
                    <a:lnTo>
                      <a:pt x="2182" y="719"/>
                    </a:lnTo>
                    <a:lnTo>
                      <a:pt x="2191" y="716"/>
                    </a:lnTo>
                    <a:lnTo>
                      <a:pt x="2202" y="715"/>
                    </a:lnTo>
                    <a:lnTo>
                      <a:pt x="2211" y="716"/>
                    </a:lnTo>
                    <a:lnTo>
                      <a:pt x="2219" y="721"/>
                    </a:lnTo>
                    <a:lnTo>
                      <a:pt x="2226" y="729"/>
                    </a:lnTo>
                    <a:lnTo>
                      <a:pt x="2231" y="736"/>
                    </a:lnTo>
                    <a:lnTo>
                      <a:pt x="2236" y="741"/>
                    </a:lnTo>
                    <a:lnTo>
                      <a:pt x="2247" y="745"/>
                    </a:lnTo>
                    <a:lnTo>
                      <a:pt x="2268" y="750"/>
                    </a:lnTo>
                    <a:lnTo>
                      <a:pt x="2289" y="756"/>
                    </a:lnTo>
                    <a:lnTo>
                      <a:pt x="2299" y="760"/>
                    </a:lnTo>
                    <a:lnTo>
                      <a:pt x="2305" y="765"/>
                    </a:lnTo>
                    <a:lnTo>
                      <a:pt x="2310" y="772"/>
                    </a:lnTo>
                    <a:lnTo>
                      <a:pt x="2314" y="781"/>
                    </a:lnTo>
                    <a:lnTo>
                      <a:pt x="2317" y="782"/>
                    </a:lnTo>
                    <a:lnTo>
                      <a:pt x="2320" y="784"/>
                    </a:lnTo>
                    <a:lnTo>
                      <a:pt x="2322" y="784"/>
                    </a:lnTo>
                    <a:lnTo>
                      <a:pt x="2325" y="784"/>
                    </a:lnTo>
                    <a:lnTo>
                      <a:pt x="2334" y="785"/>
                    </a:lnTo>
                    <a:lnTo>
                      <a:pt x="2341" y="789"/>
                    </a:lnTo>
                    <a:lnTo>
                      <a:pt x="2349" y="794"/>
                    </a:lnTo>
                    <a:lnTo>
                      <a:pt x="2356" y="797"/>
                    </a:lnTo>
                    <a:lnTo>
                      <a:pt x="2365" y="798"/>
                    </a:lnTo>
                    <a:lnTo>
                      <a:pt x="2375" y="800"/>
                    </a:lnTo>
                    <a:lnTo>
                      <a:pt x="2383" y="801"/>
                    </a:lnTo>
                    <a:lnTo>
                      <a:pt x="2389" y="805"/>
                    </a:lnTo>
                    <a:lnTo>
                      <a:pt x="2390" y="809"/>
                    </a:lnTo>
                    <a:lnTo>
                      <a:pt x="2390" y="814"/>
                    </a:lnTo>
                    <a:lnTo>
                      <a:pt x="2389" y="819"/>
                    </a:lnTo>
                    <a:lnTo>
                      <a:pt x="2390" y="823"/>
                    </a:lnTo>
                    <a:lnTo>
                      <a:pt x="2394" y="826"/>
                    </a:lnTo>
                    <a:lnTo>
                      <a:pt x="2407" y="829"/>
                    </a:lnTo>
                    <a:lnTo>
                      <a:pt x="2422" y="829"/>
                    </a:lnTo>
                    <a:lnTo>
                      <a:pt x="2435" y="829"/>
                    </a:lnTo>
                    <a:lnTo>
                      <a:pt x="2448" y="827"/>
                    </a:lnTo>
                    <a:lnTo>
                      <a:pt x="2462" y="829"/>
                    </a:lnTo>
                    <a:lnTo>
                      <a:pt x="2475" y="831"/>
                    </a:lnTo>
                    <a:lnTo>
                      <a:pt x="2485" y="835"/>
                    </a:lnTo>
                    <a:lnTo>
                      <a:pt x="2493" y="838"/>
                    </a:lnTo>
                    <a:lnTo>
                      <a:pt x="2505" y="839"/>
                    </a:lnTo>
                    <a:lnTo>
                      <a:pt x="2509" y="839"/>
                    </a:lnTo>
                    <a:lnTo>
                      <a:pt x="2513" y="841"/>
                    </a:lnTo>
                    <a:lnTo>
                      <a:pt x="2515" y="842"/>
                    </a:lnTo>
                    <a:lnTo>
                      <a:pt x="2515" y="843"/>
                    </a:lnTo>
                    <a:lnTo>
                      <a:pt x="2513" y="845"/>
                    </a:lnTo>
                    <a:lnTo>
                      <a:pt x="2511" y="847"/>
                    </a:lnTo>
                    <a:lnTo>
                      <a:pt x="2508" y="850"/>
                    </a:lnTo>
                    <a:lnTo>
                      <a:pt x="2505" y="853"/>
                    </a:lnTo>
                    <a:lnTo>
                      <a:pt x="2499" y="859"/>
                    </a:lnTo>
                    <a:lnTo>
                      <a:pt x="2495" y="863"/>
                    </a:lnTo>
                    <a:lnTo>
                      <a:pt x="2495" y="867"/>
                    </a:lnTo>
                    <a:lnTo>
                      <a:pt x="2496" y="871"/>
                    </a:lnTo>
                    <a:lnTo>
                      <a:pt x="2497" y="878"/>
                    </a:lnTo>
                    <a:lnTo>
                      <a:pt x="2497" y="882"/>
                    </a:lnTo>
                    <a:lnTo>
                      <a:pt x="2496" y="886"/>
                    </a:lnTo>
                    <a:lnTo>
                      <a:pt x="2493" y="891"/>
                    </a:lnTo>
                    <a:lnTo>
                      <a:pt x="2491" y="894"/>
                    </a:lnTo>
                    <a:lnTo>
                      <a:pt x="2488" y="896"/>
                    </a:lnTo>
                    <a:lnTo>
                      <a:pt x="2485" y="898"/>
                    </a:lnTo>
                    <a:lnTo>
                      <a:pt x="2483" y="896"/>
                    </a:lnTo>
                    <a:lnTo>
                      <a:pt x="2480" y="895"/>
                    </a:lnTo>
                    <a:lnTo>
                      <a:pt x="2477" y="895"/>
                    </a:lnTo>
                    <a:lnTo>
                      <a:pt x="2476" y="895"/>
                    </a:lnTo>
                    <a:lnTo>
                      <a:pt x="2473" y="898"/>
                    </a:lnTo>
                    <a:lnTo>
                      <a:pt x="2471" y="900"/>
                    </a:lnTo>
                    <a:lnTo>
                      <a:pt x="2468" y="902"/>
                    </a:lnTo>
                    <a:lnTo>
                      <a:pt x="2467" y="903"/>
                    </a:lnTo>
                    <a:lnTo>
                      <a:pt x="2464" y="904"/>
                    </a:lnTo>
                    <a:lnTo>
                      <a:pt x="2460" y="903"/>
                    </a:lnTo>
                    <a:lnTo>
                      <a:pt x="2447" y="898"/>
                    </a:lnTo>
                    <a:lnTo>
                      <a:pt x="2432" y="894"/>
                    </a:lnTo>
                    <a:lnTo>
                      <a:pt x="2439" y="900"/>
                    </a:lnTo>
                    <a:lnTo>
                      <a:pt x="2447" y="904"/>
                    </a:lnTo>
                    <a:lnTo>
                      <a:pt x="2456" y="907"/>
                    </a:lnTo>
                    <a:lnTo>
                      <a:pt x="2466" y="910"/>
                    </a:lnTo>
                    <a:lnTo>
                      <a:pt x="2473" y="912"/>
                    </a:lnTo>
                    <a:lnTo>
                      <a:pt x="2479" y="917"/>
                    </a:lnTo>
                    <a:lnTo>
                      <a:pt x="2480" y="925"/>
                    </a:lnTo>
                    <a:lnTo>
                      <a:pt x="2479" y="937"/>
                    </a:lnTo>
                    <a:lnTo>
                      <a:pt x="2476" y="944"/>
                    </a:lnTo>
                    <a:lnTo>
                      <a:pt x="2471" y="948"/>
                    </a:lnTo>
                    <a:lnTo>
                      <a:pt x="2463" y="948"/>
                    </a:lnTo>
                    <a:lnTo>
                      <a:pt x="2450" y="949"/>
                    </a:lnTo>
                    <a:lnTo>
                      <a:pt x="2462" y="952"/>
                    </a:lnTo>
                    <a:lnTo>
                      <a:pt x="2472" y="957"/>
                    </a:lnTo>
                    <a:lnTo>
                      <a:pt x="2481" y="965"/>
                    </a:lnTo>
                    <a:lnTo>
                      <a:pt x="2487" y="977"/>
                    </a:lnTo>
                    <a:lnTo>
                      <a:pt x="2487" y="989"/>
                    </a:lnTo>
                    <a:lnTo>
                      <a:pt x="2487" y="1001"/>
                    </a:lnTo>
                    <a:lnTo>
                      <a:pt x="2487" y="1014"/>
                    </a:lnTo>
                    <a:lnTo>
                      <a:pt x="2488" y="1016"/>
                    </a:lnTo>
                    <a:lnTo>
                      <a:pt x="2489" y="1018"/>
                    </a:lnTo>
                    <a:lnTo>
                      <a:pt x="2492" y="1021"/>
                    </a:lnTo>
                    <a:lnTo>
                      <a:pt x="2495" y="1022"/>
                    </a:lnTo>
                    <a:lnTo>
                      <a:pt x="2496" y="1024"/>
                    </a:lnTo>
                    <a:lnTo>
                      <a:pt x="2496" y="1026"/>
                    </a:lnTo>
                    <a:lnTo>
                      <a:pt x="2496" y="1028"/>
                    </a:lnTo>
                    <a:lnTo>
                      <a:pt x="2493" y="1030"/>
                    </a:lnTo>
                    <a:lnTo>
                      <a:pt x="2483" y="1035"/>
                    </a:lnTo>
                    <a:lnTo>
                      <a:pt x="2473" y="1041"/>
                    </a:lnTo>
                    <a:lnTo>
                      <a:pt x="2466" y="1049"/>
                    </a:lnTo>
                    <a:lnTo>
                      <a:pt x="2459" y="1059"/>
                    </a:lnTo>
                    <a:lnTo>
                      <a:pt x="2466" y="1051"/>
                    </a:lnTo>
                    <a:lnTo>
                      <a:pt x="2473" y="1045"/>
                    </a:lnTo>
                    <a:lnTo>
                      <a:pt x="2484" y="1041"/>
                    </a:lnTo>
                    <a:lnTo>
                      <a:pt x="2493" y="1037"/>
                    </a:lnTo>
                    <a:lnTo>
                      <a:pt x="2497" y="1034"/>
                    </a:lnTo>
                    <a:lnTo>
                      <a:pt x="2500" y="1033"/>
                    </a:lnTo>
                    <a:lnTo>
                      <a:pt x="2503" y="1032"/>
                    </a:lnTo>
                    <a:lnTo>
                      <a:pt x="2505" y="1030"/>
                    </a:lnTo>
                    <a:lnTo>
                      <a:pt x="2508" y="1030"/>
                    </a:lnTo>
                    <a:lnTo>
                      <a:pt x="2509" y="1032"/>
                    </a:lnTo>
                    <a:lnTo>
                      <a:pt x="2512" y="1034"/>
                    </a:lnTo>
                    <a:lnTo>
                      <a:pt x="2513" y="1038"/>
                    </a:lnTo>
                    <a:lnTo>
                      <a:pt x="2513" y="1051"/>
                    </a:lnTo>
                    <a:lnTo>
                      <a:pt x="2513" y="1066"/>
                    </a:lnTo>
                    <a:lnTo>
                      <a:pt x="2513" y="1069"/>
                    </a:lnTo>
                    <a:lnTo>
                      <a:pt x="2513" y="1070"/>
                    </a:lnTo>
                    <a:lnTo>
                      <a:pt x="2515" y="1071"/>
                    </a:lnTo>
                    <a:lnTo>
                      <a:pt x="2516" y="1071"/>
                    </a:lnTo>
                    <a:lnTo>
                      <a:pt x="2519" y="1070"/>
                    </a:lnTo>
                    <a:lnTo>
                      <a:pt x="2520" y="1070"/>
                    </a:lnTo>
                    <a:lnTo>
                      <a:pt x="2523" y="1071"/>
                    </a:lnTo>
                    <a:lnTo>
                      <a:pt x="2525" y="1071"/>
                    </a:lnTo>
                    <a:lnTo>
                      <a:pt x="2528" y="1073"/>
                    </a:lnTo>
                    <a:lnTo>
                      <a:pt x="2530" y="1074"/>
                    </a:lnTo>
                    <a:lnTo>
                      <a:pt x="2533" y="1074"/>
                    </a:lnTo>
                    <a:lnTo>
                      <a:pt x="2534" y="1075"/>
                    </a:lnTo>
                    <a:lnTo>
                      <a:pt x="2536" y="1075"/>
                    </a:lnTo>
                    <a:lnTo>
                      <a:pt x="2537" y="1074"/>
                    </a:lnTo>
                    <a:lnTo>
                      <a:pt x="2537" y="1073"/>
                    </a:lnTo>
                    <a:lnTo>
                      <a:pt x="2537" y="1071"/>
                    </a:lnTo>
                    <a:lnTo>
                      <a:pt x="2534" y="1067"/>
                    </a:lnTo>
                    <a:lnTo>
                      <a:pt x="2534" y="1063"/>
                    </a:lnTo>
                    <a:lnTo>
                      <a:pt x="2540" y="1059"/>
                    </a:lnTo>
                    <a:lnTo>
                      <a:pt x="2546" y="1057"/>
                    </a:lnTo>
                    <a:lnTo>
                      <a:pt x="2556" y="1054"/>
                    </a:lnTo>
                    <a:lnTo>
                      <a:pt x="2562" y="1051"/>
                    </a:lnTo>
                    <a:lnTo>
                      <a:pt x="2568" y="1050"/>
                    </a:lnTo>
                    <a:lnTo>
                      <a:pt x="2570" y="1049"/>
                    </a:lnTo>
                    <a:lnTo>
                      <a:pt x="2574" y="1047"/>
                    </a:lnTo>
                    <a:lnTo>
                      <a:pt x="2577" y="1046"/>
                    </a:lnTo>
                    <a:lnTo>
                      <a:pt x="2578" y="1046"/>
                    </a:lnTo>
                    <a:lnTo>
                      <a:pt x="2581" y="1046"/>
                    </a:lnTo>
                    <a:lnTo>
                      <a:pt x="2582" y="1047"/>
                    </a:lnTo>
                    <a:lnTo>
                      <a:pt x="2584" y="1050"/>
                    </a:lnTo>
                    <a:lnTo>
                      <a:pt x="2585" y="1054"/>
                    </a:lnTo>
                    <a:lnTo>
                      <a:pt x="2587" y="1069"/>
                    </a:lnTo>
                    <a:lnTo>
                      <a:pt x="2595" y="1081"/>
                    </a:lnTo>
                    <a:lnTo>
                      <a:pt x="2606" y="1090"/>
                    </a:lnTo>
                    <a:lnTo>
                      <a:pt x="2599" y="1081"/>
                    </a:lnTo>
                    <a:lnTo>
                      <a:pt x="2597" y="1074"/>
                    </a:lnTo>
                    <a:lnTo>
                      <a:pt x="2599" y="1069"/>
                    </a:lnTo>
                    <a:lnTo>
                      <a:pt x="2607" y="1066"/>
                    </a:lnTo>
                    <a:lnTo>
                      <a:pt x="2618" y="1065"/>
                    </a:lnTo>
                    <a:lnTo>
                      <a:pt x="2611" y="1061"/>
                    </a:lnTo>
                    <a:lnTo>
                      <a:pt x="2603" y="1054"/>
                    </a:lnTo>
                    <a:lnTo>
                      <a:pt x="2598" y="1046"/>
                    </a:lnTo>
                    <a:lnTo>
                      <a:pt x="2597" y="1038"/>
                    </a:lnTo>
                    <a:lnTo>
                      <a:pt x="2602" y="1030"/>
                    </a:lnTo>
                    <a:lnTo>
                      <a:pt x="2610" y="1026"/>
                    </a:lnTo>
                    <a:lnTo>
                      <a:pt x="2621" y="1025"/>
                    </a:lnTo>
                    <a:lnTo>
                      <a:pt x="2631" y="1022"/>
                    </a:lnTo>
                    <a:lnTo>
                      <a:pt x="2641" y="1018"/>
                    </a:lnTo>
                    <a:lnTo>
                      <a:pt x="2648" y="1010"/>
                    </a:lnTo>
                    <a:lnTo>
                      <a:pt x="2652" y="1000"/>
                    </a:lnTo>
                    <a:lnTo>
                      <a:pt x="2654" y="989"/>
                    </a:lnTo>
                    <a:lnTo>
                      <a:pt x="2654" y="977"/>
                    </a:lnTo>
                    <a:lnTo>
                      <a:pt x="2655" y="965"/>
                    </a:lnTo>
                    <a:lnTo>
                      <a:pt x="2660" y="945"/>
                    </a:lnTo>
                    <a:lnTo>
                      <a:pt x="2662" y="927"/>
                    </a:lnTo>
                    <a:lnTo>
                      <a:pt x="2660" y="907"/>
                    </a:lnTo>
                    <a:lnTo>
                      <a:pt x="2660" y="903"/>
                    </a:lnTo>
                    <a:lnTo>
                      <a:pt x="2659" y="900"/>
                    </a:lnTo>
                    <a:lnTo>
                      <a:pt x="2658" y="899"/>
                    </a:lnTo>
                    <a:lnTo>
                      <a:pt x="2656" y="898"/>
                    </a:lnTo>
                    <a:lnTo>
                      <a:pt x="2652" y="898"/>
                    </a:lnTo>
                    <a:lnTo>
                      <a:pt x="2651" y="898"/>
                    </a:lnTo>
                    <a:lnTo>
                      <a:pt x="2650" y="896"/>
                    </a:lnTo>
                    <a:lnTo>
                      <a:pt x="2650" y="895"/>
                    </a:lnTo>
                    <a:lnTo>
                      <a:pt x="2650" y="894"/>
                    </a:lnTo>
                    <a:lnTo>
                      <a:pt x="2647" y="890"/>
                    </a:lnTo>
                    <a:lnTo>
                      <a:pt x="2646" y="886"/>
                    </a:lnTo>
                    <a:lnTo>
                      <a:pt x="2644" y="884"/>
                    </a:lnTo>
                    <a:lnTo>
                      <a:pt x="2642" y="883"/>
                    </a:lnTo>
                    <a:lnTo>
                      <a:pt x="2639" y="882"/>
                    </a:lnTo>
                    <a:lnTo>
                      <a:pt x="2637" y="880"/>
                    </a:lnTo>
                    <a:lnTo>
                      <a:pt x="2634" y="878"/>
                    </a:lnTo>
                    <a:lnTo>
                      <a:pt x="2633" y="875"/>
                    </a:lnTo>
                    <a:lnTo>
                      <a:pt x="2631" y="872"/>
                    </a:lnTo>
                    <a:lnTo>
                      <a:pt x="2633" y="871"/>
                    </a:lnTo>
                    <a:lnTo>
                      <a:pt x="2635" y="868"/>
                    </a:lnTo>
                    <a:lnTo>
                      <a:pt x="2638" y="867"/>
                    </a:lnTo>
                    <a:lnTo>
                      <a:pt x="2642" y="866"/>
                    </a:lnTo>
                    <a:lnTo>
                      <a:pt x="2646" y="864"/>
                    </a:lnTo>
                    <a:lnTo>
                      <a:pt x="2648" y="864"/>
                    </a:lnTo>
                    <a:lnTo>
                      <a:pt x="2651" y="863"/>
                    </a:lnTo>
                    <a:lnTo>
                      <a:pt x="2652" y="863"/>
                    </a:lnTo>
                    <a:lnTo>
                      <a:pt x="2679" y="859"/>
                    </a:lnTo>
                    <a:lnTo>
                      <a:pt x="2704" y="854"/>
                    </a:lnTo>
                    <a:lnTo>
                      <a:pt x="2736" y="846"/>
                    </a:lnTo>
                    <a:lnTo>
                      <a:pt x="2765" y="834"/>
                    </a:lnTo>
                    <a:lnTo>
                      <a:pt x="2794" y="818"/>
                    </a:lnTo>
                    <a:lnTo>
                      <a:pt x="2819" y="800"/>
                    </a:lnTo>
                    <a:lnTo>
                      <a:pt x="2843" y="777"/>
                    </a:lnTo>
                    <a:lnTo>
                      <a:pt x="2853" y="765"/>
                    </a:lnTo>
                    <a:lnTo>
                      <a:pt x="2863" y="752"/>
                    </a:lnTo>
                    <a:lnTo>
                      <a:pt x="2872" y="736"/>
                    </a:lnTo>
                    <a:lnTo>
                      <a:pt x="2879" y="721"/>
                    </a:lnTo>
                    <a:lnTo>
                      <a:pt x="2883" y="704"/>
                    </a:lnTo>
                    <a:lnTo>
                      <a:pt x="2882" y="688"/>
                    </a:lnTo>
                    <a:lnTo>
                      <a:pt x="2875" y="674"/>
                    </a:lnTo>
                    <a:lnTo>
                      <a:pt x="2871" y="670"/>
                    </a:lnTo>
                    <a:lnTo>
                      <a:pt x="2863" y="663"/>
                    </a:lnTo>
                    <a:lnTo>
                      <a:pt x="2855" y="656"/>
                    </a:lnTo>
                    <a:lnTo>
                      <a:pt x="2849" y="648"/>
                    </a:lnTo>
                    <a:lnTo>
                      <a:pt x="2843" y="643"/>
                    </a:lnTo>
                    <a:lnTo>
                      <a:pt x="2842" y="638"/>
                    </a:lnTo>
                    <a:lnTo>
                      <a:pt x="2845" y="635"/>
                    </a:lnTo>
                    <a:lnTo>
                      <a:pt x="2846" y="632"/>
                    </a:lnTo>
                    <a:lnTo>
                      <a:pt x="2847" y="631"/>
                    </a:lnTo>
                    <a:lnTo>
                      <a:pt x="2847" y="628"/>
                    </a:lnTo>
                    <a:lnTo>
                      <a:pt x="2847" y="626"/>
                    </a:lnTo>
                    <a:lnTo>
                      <a:pt x="2847" y="622"/>
                    </a:lnTo>
                    <a:lnTo>
                      <a:pt x="2849" y="615"/>
                    </a:lnTo>
                    <a:lnTo>
                      <a:pt x="2855" y="609"/>
                    </a:lnTo>
                    <a:lnTo>
                      <a:pt x="2866" y="605"/>
                    </a:lnTo>
                    <a:lnTo>
                      <a:pt x="2876" y="601"/>
                    </a:lnTo>
                    <a:lnTo>
                      <a:pt x="2886" y="598"/>
                    </a:lnTo>
                    <a:lnTo>
                      <a:pt x="2892" y="597"/>
                    </a:lnTo>
                    <a:lnTo>
                      <a:pt x="2895" y="595"/>
                    </a:lnTo>
                    <a:lnTo>
                      <a:pt x="2898" y="595"/>
                    </a:lnTo>
                    <a:lnTo>
                      <a:pt x="2902" y="594"/>
                    </a:lnTo>
                    <a:lnTo>
                      <a:pt x="2904" y="593"/>
                    </a:lnTo>
                    <a:lnTo>
                      <a:pt x="2907" y="590"/>
                    </a:lnTo>
                    <a:lnTo>
                      <a:pt x="2908" y="589"/>
                    </a:lnTo>
                    <a:lnTo>
                      <a:pt x="2907" y="587"/>
                    </a:lnTo>
                    <a:lnTo>
                      <a:pt x="2907" y="586"/>
                    </a:lnTo>
                    <a:lnTo>
                      <a:pt x="2908" y="586"/>
                    </a:lnTo>
                    <a:lnTo>
                      <a:pt x="2910" y="585"/>
                    </a:lnTo>
                    <a:lnTo>
                      <a:pt x="2915" y="582"/>
                    </a:lnTo>
                    <a:lnTo>
                      <a:pt x="2919" y="581"/>
                    </a:lnTo>
                    <a:lnTo>
                      <a:pt x="2921" y="579"/>
                    </a:lnTo>
                    <a:lnTo>
                      <a:pt x="2924" y="579"/>
                    </a:lnTo>
                    <a:lnTo>
                      <a:pt x="2925" y="578"/>
                    </a:lnTo>
                    <a:lnTo>
                      <a:pt x="2927" y="575"/>
                    </a:lnTo>
                    <a:lnTo>
                      <a:pt x="2927" y="574"/>
                    </a:lnTo>
                    <a:lnTo>
                      <a:pt x="2925" y="570"/>
                    </a:lnTo>
                    <a:lnTo>
                      <a:pt x="2923" y="566"/>
                    </a:lnTo>
                    <a:lnTo>
                      <a:pt x="2921" y="560"/>
                    </a:lnTo>
                    <a:lnTo>
                      <a:pt x="2925" y="553"/>
                    </a:lnTo>
                    <a:lnTo>
                      <a:pt x="2933" y="548"/>
                    </a:lnTo>
                    <a:lnTo>
                      <a:pt x="2941" y="542"/>
                    </a:lnTo>
                    <a:lnTo>
                      <a:pt x="2949" y="537"/>
                    </a:lnTo>
                    <a:lnTo>
                      <a:pt x="2955" y="533"/>
                    </a:lnTo>
                    <a:lnTo>
                      <a:pt x="2955" y="528"/>
                    </a:lnTo>
                    <a:lnTo>
                      <a:pt x="2947" y="522"/>
                    </a:lnTo>
                    <a:lnTo>
                      <a:pt x="2944" y="520"/>
                    </a:lnTo>
                    <a:lnTo>
                      <a:pt x="2945" y="514"/>
                    </a:lnTo>
                    <a:lnTo>
                      <a:pt x="2951" y="510"/>
                    </a:lnTo>
                    <a:lnTo>
                      <a:pt x="2956" y="505"/>
                    </a:lnTo>
                    <a:lnTo>
                      <a:pt x="2961" y="501"/>
                    </a:lnTo>
                    <a:lnTo>
                      <a:pt x="2964" y="499"/>
                    </a:lnTo>
                    <a:lnTo>
                      <a:pt x="2972" y="488"/>
                    </a:lnTo>
                    <a:lnTo>
                      <a:pt x="2976" y="475"/>
                    </a:lnTo>
                    <a:lnTo>
                      <a:pt x="2980" y="461"/>
                    </a:lnTo>
                    <a:lnTo>
                      <a:pt x="2982" y="448"/>
                    </a:lnTo>
                    <a:lnTo>
                      <a:pt x="2989" y="435"/>
                    </a:lnTo>
                    <a:lnTo>
                      <a:pt x="3001" y="423"/>
                    </a:lnTo>
                    <a:lnTo>
                      <a:pt x="3014" y="418"/>
                    </a:lnTo>
                    <a:lnTo>
                      <a:pt x="3029" y="416"/>
                    </a:lnTo>
                    <a:lnTo>
                      <a:pt x="3045" y="418"/>
                    </a:lnTo>
                    <a:lnTo>
                      <a:pt x="3062" y="423"/>
                    </a:lnTo>
                    <a:lnTo>
                      <a:pt x="3078" y="428"/>
                    </a:lnTo>
                    <a:lnTo>
                      <a:pt x="3095" y="435"/>
                    </a:lnTo>
                    <a:lnTo>
                      <a:pt x="3111" y="442"/>
                    </a:lnTo>
                    <a:lnTo>
                      <a:pt x="3126" y="446"/>
                    </a:lnTo>
                    <a:lnTo>
                      <a:pt x="3139" y="447"/>
                    </a:lnTo>
                    <a:lnTo>
                      <a:pt x="3151" y="446"/>
                    </a:lnTo>
                    <a:lnTo>
                      <a:pt x="3161" y="440"/>
                    </a:lnTo>
                    <a:lnTo>
                      <a:pt x="3172" y="435"/>
                    </a:lnTo>
                    <a:lnTo>
                      <a:pt x="3187" y="431"/>
                    </a:lnTo>
                    <a:lnTo>
                      <a:pt x="3200" y="434"/>
                    </a:lnTo>
                    <a:lnTo>
                      <a:pt x="3214" y="442"/>
                    </a:lnTo>
                    <a:lnTo>
                      <a:pt x="3222" y="448"/>
                    </a:lnTo>
                    <a:lnTo>
                      <a:pt x="3230" y="455"/>
                    </a:lnTo>
                    <a:lnTo>
                      <a:pt x="3233" y="457"/>
                    </a:lnTo>
                    <a:lnTo>
                      <a:pt x="3236" y="460"/>
                    </a:lnTo>
                    <a:lnTo>
                      <a:pt x="3236" y="461"/>
                    </a:lnTo>
                    <a:lnTo>
                      <a:pt x="3236" y="464"/>
                    </a:lnTo>
                    <a:lnTo>
                      <a:pt x="3236" y="467"/>
                    </a:lnTo>
                    <a:lnTo>
                      <a:pt x="3236" y="469"/>
                    </a:lnTo>
                    <a:lnTo>
                      <a:pt x="3236" y="473"/>
                    </a:lnTo>
                    <a:lnTo>
                      <a:pt x="3237" y="479"/>
                    </a:lnTo>
                    <a:lnTo>
                      <a:pt x="3238" y="484"/>
                    </a:lnTo>
                    <a:lnTo>
                      <a:pt x="3242" y="488"/>
                    </a:lnTo>
                    <a:lnTo>
                      <a:pt x="3246" y="491"/>
                    </a:lnTo>
                    <a:lnTo>
                      <a:pt x="3254" y="495"/>
                    </a:lnTo>
                    <a:lnTo>
                      <a:pt x="3262" y="500"/>
                    </a:lnTo>
                    <a:lnTo>
                      <a:pt x="3270" y="504"/>
                    </a:lnTo>
                    <a:lnTo>
                      <a:pt x="3278" y="507"/>
                    </a:lnTo>
                    <a:lnTo>
                      <a:pt x="3285" y="503"/>
                    </a:lnTo>
                    <a:lnTo>
                      <a:pt x="3289" y="500"/>
                    </a:lnTo>
                    <a:lnTo>
                      <a:pt x="3291" y="500"/>
                    </a:lnTo>
                    <a:lnTo>
                      <a:pt x="3295" y="499"/>
                    </a:lnTo>
                    <a:lnTo>
                      <a:pt x="3299" y="500"/>
                    </a:lnTo>
                    <a:lnTo>
                      <a:pt x="3302" y="503"/>
                    </a:lnTo>
                    <a:lnTo>
                      <a:pt x="3303" y="505"/>
                    </a:lnTo>
                    <a:lnTo>
                      <a:pt x="3303" y="508"/>
                    </a:lnTo>
                    <a:lnTo>
                      <a:pt x="3301" y="510"/>
                    </a:lnTo>
                    <a:lnTo>
                      <a:pt x="3299" y="513"/>
                    </a:lnTo>
                    <a:lnTo>
                      <a:pt x="3297" y="516"/>
                    </a:lnTo>
                    <a:lnTo>
                      <a:pt x="3297" y="517"/>
                    </a:lnTo>
                    <a:lnTo>
                      <a:pt x="3298" y="524"/>
                    </a:lnTo>
                    <a:lnTo>
                      <a:pt x="3302" y="525"/>
                    </a:lnTo>
                    <a:lnTo>
                      <a:pt x="3309" y="525"/>
                    </a:lnTo>
                    <a:lnTo>
                      <a:pt x="3318" y="522"/>
                    </a:lnTo>
                    <a:lnTo>
                      <a:pt x="3326" y="520"/>
                    </a:lnTo>
                    <a:lnTo>
                      <a:pt x="3332" y="518"/>
                    </a:lnTo>
                    <a:lnTo>
                      <a:pt x="3336" y="520"/>
                    </a:lnTo>
                    <a:lnTo>
                      <a:pt x="3340" y="526"/>
                    </a:lnTo>
                    <a:lnTo>
                      <a:pt x="3338" y="532"/>
                    </a:lnTo>
                    <a:lnTo>
                      <a:pt x="3331" y="536"/>
                    </a:lnTo>
                    <a:lnTo>
                      <a:pt x="3322" y="538"/>
                    </a:lnTo>
                    <a:lnTo>
                      <a:pt x="3313" y="541"/>
                    </a:lnTo>
                    <a:lnTo>
                      <a:pt x="3305" y="544"/>
                    </a:lnTo>
                    <a:lnTo>
                      <a:pt x="3299" y="546"/>
                    </a:lnTo>
                    <a:lnTo>
                      <a:pt x="3298" y="552"/>
                    </a:lnTo>
                    <a:lnTo>
                      <a:pt x="3302" y="558"/>
                    </a:lnTo>
                    <a:lnTo>
                      <a:pt x="3306" y="565"/>
                    </a:lnTo>
                    <a:lnTo>
                      <a:pt x="3305" y="569"/>
                    </a:lnTo>
                    <a:lnTo>
                      <a:pt x="3301" y="573"/>
                    </a:lnTo>
                    <a:lnTo>
                      <a:pt x="3293" y="574"/>
                    </a:lnTo>
                    <a:lnTo>
                      <a:pt x="3285" y="575"/>
                    </a:lnTo>
                    <a:lnTo>
                      <a:pt x="3278" y="577"/>
                    </a:lnTo>
                    <a:lnTo>
                      <a:pt x="3271" y="577"/>
                    </a:lnTo>
                    <a:lnTo>
                      <a:pt x="3283" y="579"/>
                    </a:lnTo>
                    <a:lnTo>
                      <a:pt x="3293" y="583"/>
                    </a:lnTo>
                    <a:lnTo>
                      <a:pt x="3297" y="590"/>
                    </a:lnTo>
                    <a:lnTo>
                      <a:pt x="3295" y="598"/>
                    </a:lnTo>
                    <a:lnTo>
                      <a:pt x="3286" y="607"/>
                    </a:lnTo>
                    <a:lnTo>
                      <a:pt x="3278" y="610"/>
                    </a:lnTo>
                    <a:lnTo>
                      <a:pt x="3269" y="614"/>
                    </a:lnTo>
                    <a:lnTo>
                      <a:pt x="3258" y="618"/>
                    </a:lnTo>
                    <a:lnTo>
                      <a:pt x="3250" y="623"/>
                    </a:lnTo>
                    <a:lnTo>
                      <a:pt x="3245" y="630"/>
                    </a:lnTo>
                    <a:lnTo>
                      <a:pt x="3244" y="639"/>
                    </a:lnTo>
                    <a:lnTo>
                      <a:pt x="3248" y="636"/>
                    </a:lnTo>
                    <a:lnTo>
                      <a:pt x="3256" y="634"/>
                    </a:lnTo>
                    <a:lnTo>
                      <a:pt x="3265" y="631"/>
                    </a:lnTo>
                    <a:lnTo>
                      <a:pt x="3275" y="630"/>
                    </a:lnTo>
                    <a:lnTo>
                      <a:pt x="3285" y="628"/>
                    </a:lnTo>
                    <a:lnTo>
                      <a:pt x="3293" y="628"/>
                    </a:lnTo>
                    <a:lnTo>
                      <a:pt x="3299" y="631"/>
                    </a:lnTo>
                    <a:lnTo>
                      <a:pt x="3302" y="636"/>
                    </a:lnTo>
                    <a:lnTo>
                      <a:pt x="3299" y="644"/>
                    </a:lnTo>
                    <a:lnTo>
                      <a:pt x="3295" y="650"/>
                    </a:lnTo>
                    <a:lnTo>
                      <a:pt x="3289" y="656"/>
                    </a:lnTo>
                    <a:lnTo>
                      <a:pt x="3282" y="663"/>
                    </a:lnTo>
                    <a:lnTo>
                      <a:pt x="3274" y="667"/>
                    </a:lnTo>
                    <a:lnTo>
                      <a:pt x="3266" y="670"/>
                    </a:lnTo>
                    <a:lnTo>
                      <a:pt x="3261" y="670"/>
                    </a:lnTo>
                    <a:lnTo>
                      <a:pt x="3257" y="664"/>
                    </a:lnTo>
                    <a:lnTo>
                      <a:pt x="3256" y="655"/>
                    </a:lnTo>
                    <a:lnTo>
                      <a:pt x="3248" y="667"/>
                    </a:lnTo>
                    <a:lnTo>
                      <a:pt x="3240" y="675"/>
                    </a:lnTo>
                    <a:lnTo>
                      <a:pt x="3228" y="680"/>
                    </a:lnTo>
                    <a:lnTo>
                      <a:pt x="3236" y="680"/>
                    </a:lnTo>
                    <a:lnTo>
                      <a:pt x="3245" y="682"/>
                    </a:lnTo>
                    <a:lnTo>
                      <a:pt x="3250" y="684"/>
                    </a:lnTo>
                    <a:lnTo>
                      <a:pt x="3254" y="691"/>
                    </a:lnTo>
                    <a:lnTo>
                      <a:pt x="3252" y="700"/>
                    </a:lnTo>
                    <a:lnTo>
                      <a:pt x="3261" y="691"/>
                    </a:lnTo>
                    <a:lnTo>
                      <a:pt x="3273" y="680"/>
                    </a:lnTo>
                    <a:lnTo>
                      <a:pt x="3286" y="671"/>
                    </a:lnTo>
                    <a:lnTo>
                      <a:pt x="3299" y="663"/>
                    </a:lnTo>
                    <a:lnTo>
                      <a:pt x="3314" y="658"/>
                    </a:lnTo>
                    <a:lnTo>
                      <a:pt x="3327" y="658"/>
                    </a:lnTo>
                    <a:lnTo>
                      <a:pt x="3331" y="659"/>
                    </a:lnTo>
                    <a:lnTo>
                      <a:pt x="3332" y="662"/>
                    </a:lnTo>
                    <a:lnTo>
                      <a:pt x="3332" y="663"/>
                    </a:lnTo>
                    <a:lnTo>
                      <a:pt x="3332" y="666"/>
                    </a:lnTo>
                    <a:lnTo>
                      <a:pt x="3332" y="670"/>
                    </a:lnTo>
                    <a:lnTo>
                      <a:pt x="3331" y="672"/>
                    </a:lnTo>
                    <a:lnTo>
                      <a:pt x="3331" y="675"/>
                    </a:lnTo>
                    <a:lnTo>
                      <a:pt x="3332" y="678"/>
                    </a:lnTo>
                    <a:lnTo>
                      <a:pt x="3332" y="679"/>
                    </a:lnTo>
                    <a:lnTo>
                      <a:pt x="3335" y="680"/>
                    </a:lnTo>
                    <a:lnTo>
                      <a:pt x="3336" y="680"/>
                    </a:lnTo>
                    <a:lnTo>
                      <a:pt x="3339" y="680"/>
                    </a:lnTo>
                    <a:lnTo>
                      <a:pt x="3342" y="679"/>
                    </a:lnTo>
                    <a:lnTo>
                      <a:pt x="3344" y="679"/>
                    </a:lnTo>
                    <a:lnTo>
                      <a:pt x="3347" y="680"/>
                    </a:lnTo>
                    <a:lnTo>
                      <a:pt x="3348" y="682"/>
                    </a:lnTo>
                    <a:lnTo>
                      <a:pt x="3350" y="684"/>
                    </a:lnTo>
                    <a:lnTo>
                      <a:pt x="3354" y="674"/>
                    </a:lnTo>
                    <a:lnTo>
                      <a:pt x="3363" y="664"/>
                    </a:lnTo>
                    <a:lnTo>
                      <a:pt x="3375" y="656"/>
                    </a:lnTo>
                    <a:lnTo>
                      <a:pt x="3387" y="650"/>
                    </a:lnTo>
                    <a:lnTo>
                      <a:pt x="3399" y="643"/>
                    </a:lnTo>
                    <a:lnTo>
                      <a:pt x="3407" y="634"/>
                    </a:lnTo>
                    <a:lnTo>
                      <a:pt x="3411" y="630"/>
                    </a:lnTo>
                    <a:lnTo>
                      <a:pt x="3413" y="628"/>
                    </a:lnTo>
                    <a:lnTo>
                      <a:pt x="3415" y="627"/>
                    </a:lnTo>
                    <a:lnTo>
                      <a:pt x="3416" y="628"/>
                    </a:lnTo>
                    <a:lnTo>
                      <a:pt x="3417" y="630"/>
                    </a:lnTo>
                    <a:lnTo>
                      <a:pt x="3417" y="632"/>
                    </a:lnTo>
                    <a:lnTo>
                      <a:pt x="3419" y="636"/>
                    </a:lnTo>
                    <a:lnTo>
                      <a:pt x="3419" y="639"/>
                    </a:lnTo>
                    <a:lnTo>
                      <a:pt x="3419" y="643"/>
                    </a:lnTo>
                    <a:lnTo>
                      <a:pt x="3420" y="647"/>
                    </a:lnTo>
                    <a:lnTo>
                      <a:pt x="3420" y="650"/>
                    </a:lnTo>
                    <a:lnTo>
                      <a:pt x="3420" y="652"/>
                    </a:lnTo>
                    <a:lnTo>
                      <a:pt x="3421" y="654"/>
                    </a:lnTo>
                    <a:lnTo>
                      <a:pt x="3423" y="655"/>
                    </a:lnTo>
                    <a:lnTo>
                      <a:pt x="3424" y="654"/>
                    </a:lnTo>
                    <a:lnTo>
                      <a:pt x="3425" y="651"/>
                    </a:lnTo>
                    <a:lnTo>
                      <a:pt x="3426" y="648"/>
                    </a:lnTo>
                    <a:lnTo>
                      <a:pt x="3428" y="646"/>
                    </a:lnTo>
                    <a:lnTo>
                      <a:pt x="3428" y="643"/>
                    </a:lnTo>
                    <a:lnTo>
                      <a:pt x="3429" y="642"/>
                    </a:lnTo>
                    <a:lnTo>
                      <a:pt x="3433" y="631"/>
                    </a:lnTo>
                    <a:lnTo>
                      <a:pt x="3442" y="625"/>
                    </a:lnTo>
                    <a:lnTo>
                      <a:pt x="3453" y="619"/>
                    </a:lnTo>
                    <a:lnTo>
                      <a:pt x="3458" y="618"/>
                    </a:lnTo>
                    <a:lnTo>
                      <a:pt x="3462" y="617"/>
                    </a:lnTo>
                    <a:lnTo>
                      <a:pt x="3465" y="614"/>
                    </a:lnTo>
                    <a:lnTo>
                      <a:pt x="3468" y="611"/>
                    </a:lnTo>
                    <a:lnTo>
                      <a:pt x="3469" y="607"/>
                    </a:lnTo>
                    <a:lnTo>
                      <a:pt x="3470" y="603"/>
                    </a:lnTo>
                    <a:lnTo>
                      <a:pt x="3469" y="598"/>
                    </a:lnTo>
                    <a:lnTo>
                      <a:pt x="3468" y="590"/>
                    </a:lnTo>
                    <a:lnTo>
                      <a:pt x="3470" y="583"/>
                    </a:lnTo>
                    <a:lnTo>
                      <a:pt x="3474" y="579"/>
                    </a:lnTo>
                    <a:lnTo>
                      <a:pt x="3482" y="574"/>
                    </a:lnTo>
                    <a:lnTo>
                      <a:pt x="3486" y="570"/>
                    </a:lnTo>
                    <a:lnTo>
                      <a:pt x="3493" y="562"/>
                    </a:lnTo>
                    <a:lnTo>
                      <a:pt x="3499" y="553"/>
                    </a:lnTo>
                    <a:lnTo>
                      <a:pt x="3507" y="545"/>
                    </a:lnTo>
                    <a:lnTo>
                      <a:pt x="3514" y="540"/>
                    </a:lnTo>
                    <a:lnTo>
                      <a:pt x="3518" y="538"/>
                    </a:lnTo>
                    <a:lnTo>
                      <a:pt x="3526" y="546"/>
                    </a:lnTo>
                    <a:lnTo>
                      <a:pt x="3533" y="556"/>
                    </a:lnTo>
                    <a:lnTo>
                      <a:pt x="3542" y="562"/>
                    </a:lnTo>
                    <a:lnTo>
                      <a:pt x="3546" y="566"/>
                    </a:lnTo>
                    <a:lnTo>
                      <a:pt x="3546" y="573"/>
                    </a:lnTo>
                    <a:lnTo>
                      <a:pt x="3547" y="579"/>
                    </a:lnTo>
                    <a:lnTo>
                      <a:pt x="3550" y="586"/>
                    </a:lnTo>
                    <a:lnTo>
                      <a:pt x="3554" y="591"/>
                    </a:lnTo>
                    <a:lnTo>
                      <a:pt x="3554" y="598"/>
                    </a:lnTo>
                    <a:lnTo>
                      <a:pt x="3554" y="603"/>
                    </a:lnTo>
                    <a:lnTo>
                      <a:pt x="3555" y="610"/>
                    </a:lnTo>
                    <a:lnTo>
                      <a:pt x="3558" y="613"/>
                    </a:lnTo>
                    <a:lnTo>
                      <a:pt x="3560" y="615"/>
                    </a:lnTo>
                    <a:lnTo>
                      <a:pt x="3563" y="618"/>
                    </a:lnTo>
                    <a:lnTo>
                      <a:pt x="3566" y="619"/>
                    </a:lnTo>
                    <a:lnTo>
                      <a:pt x="3567" y="623"/>
                    </a:lnTo>
                    <a:lnTo>
                      <a:pt x="3567" y="626"/>
                    </a:lnTo>
                    <a:lnTo>
                      <a:pt x="3566" y="630"/>
                    </a:lnTo>
                    <a:lnTo>
                      <a:pt x="3564" y="638"/>
                    </a:lnTo>
                    <a:lnTo>
                      <a:pt x="3567" y="644"/>
                    </a:lnTo>
                    <a:lnTo>
                      <a:pt x="3572" y="650"/>
                    </a:lnTo>
                    <a:lnTo>
                      <a:pt x="3578" y="656"/>
                    </a:lnTo>
                    <a:lnTo>
                      <a:pt x="3582" y="663"/>
                    </a:lnTo>
                    <a:lnTo>
                      <a:pt x="3582" y="671"/>
                    </a:lnTo>
                    <a:lnTo>
                      <a:pt x="3579" y="680"/>
                    </a:lnTo>
                    <a:lnTo>
                      <a:pt x="3592" y="688"/>
                    </a:lnTo>
                    <a:lnTo>
                      <a:pt x="3599" y="696"/>
                    </a:lnTo>
                    <a:lnTo>
                      <a:pt x="3597" y="704"/>
                    </a:lnTo>
                    <a:lnTo>
                      <a:pt x="3591" y="711"/>
                    </a:lnTo>
                    <a:lnTo>
                      <a:pt x="3582" y="719"/>
                    </a:lnTo>
                    <a:lnTo>
                      <a:pt x="3570" y="724"/>
                    </a:lnTo>
                    <a:lnTo>
                      <a:pt x="3558" y="728"/>
                    </a:lnTo>
                    <a:lnTo>
                      <a:pt x="3547" y="729"/>
                    </a:lnTo>
                    <a:lnTo>
                      <a:pt x="3559" y="733"/>
                    </a:lnTo>
                    <a:lnTo>
                      <a:pt x="3571" y="732"/>
                    </a:lnTo>
                    <a:lnTo>
                      <a:pt x="3583" y="729"/>
                    </a:lnTo>
                    <a:lnTo>
                      <a:pt x="3586" y="728"/>
                    </a:lnTo>
                    <a:lnTo>
                      <a:pt x="3591" y="727"/>
                    </a:lnTo>
                    <a:lnTo>
                      <a:pt x="3597" y="725"/>
                    </a:lnTo>
                    <a:lnTo>
                      <a:pt x="3603" y="724"/>
                    </a:lnTo>
                    <a:lnTo>
                      <a:pt x="3607" y="724"/>
                    </a:lnTo>
                    <a:lnTo>
                      <a:pt x="3608" y="728"/>
                    </a:lnTo>
                    <a:lnTo>
                      <a:pt x="3601" y="739"/>
                    </a:lnTo>
                    <a:lnTo>
                      <a:pt x="3595" y="749"/>
                    </a:lnTo>
                    <a:lnTo>
                      <a:pt x="3595" y="757"/>
                    </a:lnTo>
                    <a:lnTo>
                      <a:pt x="3596" y="762"/>
                    </a:lnTo>
                    <a:lnTo>
                      <a:pt x="3600" y="766"/>
                    </a:lnTo>
                    <a:lnTo>
                      <a:pt x="3604" y="772"/>
                    </a:lnTo>
                    <a:lnTo>
                      <a:pt x="3607" y="778"/>
                    </a:lnTo>
                    <a:lnTo>
                      <a:pt x="3608" y="789"/>
                    </a:lnTo>
                    <a:lnTo>
                      <a:pt x="3608" y="800"/>
                    </a:lnTo>
                    <a:lnTo>
                      <a:pt x="3605" y="811"/>
                    </a:lnTo>
                    <a:lnTo>
                      <a:pt x="3607" y="815"/>
                    </a:lnTo>
                    <a:lnTo>
                      <a:pt x="3607" y="818"/>
                    </a:lnTo>
                    <a:lnTo>
                      <a:pt x="3608" y="819"/>
                    </a:lnTo>
                    <a:lnTo>
                      <a:pt x="3611" y="819"/>
                    </a:lnTo>
                    <a:lnTo>
                      <a:pt x="3612" y="819"/>
                    </a:lnTo>
                    <a:lnTo>
                      <a:pt x="3615" y="818"/>
                    </a:lnTo>
                    <a:lnTo>
                      <a:pt x="3617" y="817"/>
                    </a:lnTo>
                    <a:lnTo>
                      <a:pt x="3620" y="815"/>
                    </a:lnTo>
                    <a:lnTo>
                      <a:pt x="3623" y="814"/>
                    </a:lnTo>
                    <a:lnTo>
                      <a:pt x="3625" y="814"/>
                    </a:lnTo>
                    <a:lnTo>
                      <a:pt x="3628" y="814"/>
                    </a:lnTo>
                    <a:lnTo>
                      <a:pt x="3629" y="814"/>
                    </a:lnTo>
                    <a:lnTo>
                      <a:pt x="3629" y="817"/>
                    </a:lnTo>
                    <a:lnTo>
                      <a:pt x="3629" y="818"/>
                    </a:lnTo>
                    <a:lnTo>
                      <a:pt x="3629" y="821"/>
                    </a:lnTo>
                    <a:lnTo>
                      <a:pt x="3629" y="823"/>
                    </a:lnTo>
                    <a:lnTo>
                      <a:pt x="3629" y="825"/>
                    </a:lnTo>
                    <a:lnTo>
                      <a:pt x="3629" y="827"/>
                    </a:lnTo>
                    <a:lnTo>
                      <a:pt x="3631" y="831"/>
                    </a:lnTo>
                    <a:lnTo>
                      <a:pt x="3636" y="833"/>
                    </a:lnTo>
                    <a:lnTo>
                      <a:pt x="3641" y="833"/>
                    </a:lnTo>
                    <a:lnTo>
                      <a:pt x="3648" y="831"/>
                    </a:lnTo>
                    <a:lnTo>
                      <a:pt x="3653" y="831"/>
                    </a:lnTo>
                    <a:lnTo>
                      <a:pt x="3656" y="835"/>
                    </a:lnTo>
                    <a:lnTo>
                      <a:pt x="3657" y="838"/>
                    </a:lnTo>
                    <a:lnTo>
                      <a:pt x="3658" y="839"/>
                    </a:lnTo>
                    <a:lnTo>
                      <a:pt x="3658" y="841"/>
                    </a:lnTo>
                    <a:lnTo>
                      <a:pt x="3660" y="842"/>
                    </a:lnTo>
                    <a:lnTo>
                      <a:pt x="3661" y="842"/>
                    </a:lnTo>
                    <a:lnTo>
                      <a:pt x="3662" y="842"/>
                    </a:lnTo>
                    <a:lnTo>
                      <a:pt x="3666" y="842"/>
                    </a:lnTo>
                    <a:lnTo>
                      <a:pt x="3670" y="843"/>
                    </a:lnTo>
                    <a:lnTo>
                      <a:pt x="3673" y="843"/>
                    </a:lnTo>
                    <a:lnTo>
                      <a:pt x="3676" y="846"/>
                    </a:lnTo>
                    <a:lnTo>
                      <a:pt x="3677" y="847"/>
                    </a:lnTo>
                    <a:lnTo>
                      <a:pt x="3678" y="850"/>
                    </a:lnTo>
                    <a:lnTo>
                      <a:pt x="3680" y="853"/>
                    </a:lnTo>
                    <a:lnTo>
                      <a:pt x="3681" y="855"/>
                    </a:lnTo>
                    <a:lnTo>
                      <a:pt x="3682" y="858"/>
                    </a:lnTo>
                    <a:lnTo>
                      <a:pt x="3685" y="859"/>
                    </a:lnTo>
                    <a:lnTo>
                      <a:pt x="3688" y="860"/>
                    </a:lnTo>
                    <a:lnTo>
                      <a:pt x="3692" y="860"/>
                    </a:lnTo>
                    <a:lnTo>
                      <a:pt x="3704" y="860"/>
                    </a:lnTo>
                    <a:lnTo>
                      <a:pt x="3717" y="863"/>
                    </a:lnTo>
                    <a:lnTo>
                      <a:pt x="3727" y="867"/>
                    </a:lnTo>
                    <a:lnTo>
                      <a:pt x="3729" y="870"/>
                    </a:lnTo>
                    <a:lnTo>
                      <a:pt x="3723" y="872"/>
                    </a:lnTo>
                    <a:lnTo>
                      <a:pt x="3715" y="875"/>
                    </a:lnTo>
                    <a:lnTo>
                      <a:pt x="3705" y="876"/>
                    </a:lnTo>
                    <a:lnTo>
                      <a:pt x="3697" y="879"/>
                    </a:lnTo>
                    <a:lnTo>
                      <a:pt x="3692" y="879"/>
                    </a:lnTo>
                    <a:lnTo>
                      <a:pt x="3666" y="887"/>
                    </a:lnTo>
                    <a:lnTo>
                      <a:pt x="3640" y="892"/>
                    </a:lnTo>
                    <a:lnTo>
                      <a:pt x="3624" y="894"/>
                    </a:lnTo>
                    <a:lnTo>
                      <a:pt x="3607" y="892"/>
                    </a:lnTo>
                    <a:lnTo>
                      <a:pt x="3591" y="895"/>
                    </a:lnTo>
                    <a:lnTo>
                      <a:pt x="3590" y="895"/>
                    </a:lnTo>
                    <a:lnTo>
                      <a:pt x="3590" y="896"/>
                    </a:lnTo>
                    <a:lnTo>
                      <a:pt x="3591" y="898"/>
                    </a:lnTo>
                    <a:lnTo>
                      <a:pt x="3592" y="899"/>
                    </a:lnTo>
                    <a:lnTo>
                      <a:pt x="3592" y="900"/>
                    </a:lnTo>
                    <a:lnTo>
                      <a:pt x="3590" y="908"/>
                    </a:lnTo>
                    <a:lnTo>
                      <a:pt x="3582" y="914"/>
                    </a:lnTo>
                    <a:lnTo>
                      <a:pt x="3572" y="917"/>
                    </a:lnTo>
                    <a:lnTo>
                      <a:pt x="3566" y="920"/>
                    </a:lnTo>
                    <a:lnTo>
                      <a:pt x="3595" y="920"/>
                    </a:lnTo>
                    <a:lnTo>
                      <a:pt x="3624" y="916"/>
                    </a:lnTo>
                    <a:lnTo>
                      <a:pt x="3652" y="907"/>
                    </a:lnTo>
                    <a:lnTo>
                      <a:pt x="3678" y="896"/>
                    </a:lnTo>
                    <a:lnTo>
                      <a:pt x="3692" y="891"/>
                    </a:lnTo>
                    <a:lnTo>
                      <a:pt x="3706" y="887"/>
                    </a:lnTo>
                    <a:lnTo>
                      <a:pt x="3721" y="890"/>
                    </a:lnTo>
                    <a:lnTo>
                      <a:pt x="3723" y="891"/>
                    </a:lnTo>
                    <a:lnTo>
                      <a:pt x="3727" y="892"/>
                    </a:lnTo>
                    <a:lnTo>
                      <a:pt x="3730" y="895"/>
                    </a:lnTo>
                    <a:lnTo>
                      <a:pt x="3733" y="898"/>
                    </a:lnTo>
                    <a:lnTo>
                      <a:pt x="3735" y="900"/>
                    </a:lnTo>
                    <a:lnTo>
                      <a:pt x="3735" y="903"/>
                    </a:lnTo>
                    <a:lnTo>
                      <a:pt x="3734" y="906"/>
                    </a:lnTo>
                    <a:lnTo>
                      <a:pt x="3731" y="908"/>
                    </a:lnTo>
                    <a:lnTo>
                      <a:pt x="3729" y="911"/>
                    </a:lnTo>
                    <a:lnTo>
                      <a:pt x="3729" y="912"/>
                    </a:lnTo>
                    <a:lnTo>
                      <a:pt x="3729" y="915"/>
                    </a:lnTo>
                    <a:lnTo>
                      <a:pt x="3731" y="916"/>
                    </a:lnTo>
                    <a:lnTo>
                      <a:pt x="3733" y="917"/>
                    </a:lnTo>
                    <a:lnTo>
                      <a:pt x="3735" y="917"/>
                    </a:lnTo>
                    <a:lnTo>
                      <a:pt x="3738" y="917"/>
                    </a:lnTo>
                    <a:lnTo>
                      <a:pt x="3747" y="914"/>
                    </a:lnTo>
                    <a:lnTo>
                      <a:pt x="3757" y="911"/>
                    </a:lnTo>
                    <a:lnTo>
                      <a:pt x="3766" y="911"/>
                    </a:lnTo>
                    <a:lnTo>
                      <a:pt x="3775" y="915"/>
                    </a:lnTo>
                    <a:lnTo>
                      <a:pt x="3780" y="921"/>
                    </a:lnTo>
                    <a:lnTo>
                      <a:pt x="3782" y="931"/>
                    </a:lnTo>
                    <a:lnTo>
                      <a:pt x="3779" y="937"/>
                    </a:lnTo>
                    <a:lnTo>
                      <a:pt x="3771" y="944"/>
                    </a:lnTo>
                    <a:lnTo>
                      <a:pt x="3768" y="945"/>
                    </a:lnTo>
                    <a:lnTo>
                      <a:pt x="3766" y="948"/>
                    </a:lnTo>
                    <a:lnTo>
                      <a:pt x="3766" y="949"/>
                    </a:lnTo>
                    <a:lnTo>
                      <a:pt x="3767" y="952"/>
                    </a:lnTo>
                    <a:lnTo>
                      <a:pt x="3768" y="955"/>
                    </a:lnTo>
                    <a:lnTo>
                      <a:pt x="3770" y="957"/>
                    </a:lnTo>
                    <a:lnTo>
                      <a:pt x="3772" y="959"/>
                    </a:lnTo>
                    <a:lnTo>
                      <a:pt x="3775" y="961"/>
                    </a:lnTo>
                    <a:lnTo>
                      <a:pt x="3776" y="963"/>
                    </a:lnTo>
                    <a:lnTo>
                      <a:pt x="3778" y="964"/>
                    </a:lnTo>
                    <a:lnTo>
                      <a:pt x="3778" y="965"/>
                    </a:lnTo>
                    <a:lnTo>
                      <a:pt x="3776" y="965"/>
                    </a:lnTo>
                    <a:lnTo>
                      <a:pt x="3775" y="967"/>
                    </a:lnTo>
                    <a:lnTo>
                      <a:pt x="3774" y="967"/>
                    </a:lnTo>
                    <a:lnTo>
                      <a:pt x="3772" y="968"/>
                    </a:lnTo>
                    <a:lnTo>
                      <a:pt x="3772" y="969"/>
                    </a:lnTo>
                    <a:lnTo>
                      <a:pt x="3774" y="971"/>
                    </a:lnTo>
                    <a:lnTo>
                      <a:pt x="3775" y="973"/>
                    </a:lnTo>
                    <a:lnTo>
                      <a:pt x="3778" y="975"/>
                    </a:lnTo>
                    <a:lnTo>
                      <a:pt x="3779" y="977"/>
                    </a:lnTo>
                    <a:lnTo>
                      <a:pt x="3780" y="978"/>
                    </a:lnTo>
                    <a:lnTo>
                      <a:pt x="3782" y="980"/>
                    </a:lnTo>
                    <a:lnTo>
                      <a:pt x="3784" y="989"/>
                    </a:lnTo>
                    <a:lnTo>
                      <a:pt x="3782" y="998"/>
                    </a:lnTo>
                    <a:lnTo>
                      <a:pt x="3774" y="1006"/>
                    </a:lnTo>
                    <a:lnTo>
                      <a:pt x="3763" y="1013"/>
                    </a:lnTo>
                    <a:lnTo>
                      <a:pt x="3753" y="1020"/>
                    </a:lnTo>
                    <a:lnTo>
                      <a:pt x="3741" y="1024"/>
                    </a:lnTo>
                    <a:lnTo>
                      <a:pt x="3733" y="1026"/>
                    </a:lnTo>
                    <a:lnTo>
                      <a:pt x="3725" y="1028"/>
                    </a:lnTo>
                    <a:lnTo>
                      <a:pt x="3717" y="1026"/>
                    </a:lnTo>
                    <a:lnTo>
                      <a:pt x="3707" y="1029"/>
                    </a:lnTo>
                    <a:lnTo>
                      <a:pt x="3692" y="1037"/>
                    </a:lnTo>
                    <a:lnTo>
                      <a:pt x="3676" y="1045"/>
                    </a:lnTo>
                    <a:lnTo>
                      <a:pt x="3660" y="1051"/>
                    </a:lnTo>
                    <a:lnTo>
                      <a:pt x="3654" y="1053"/>
                    </a:lnTo>
                    <a:lnTo>
                      <a:pt x="3652" y="1054"/>
                    </a:lnTo>
                    <a:lnTo>
                      <a:pt x="3650" y="1057"/>
                    </a:lnTo>
                    <a:lnTo>
                      <a:pt x="3650" y="1058"/>
                    </a:lnTo>
                    <a:lnTo>
                      <a:pt x="3650" y="1059"/>
                    </a:lnTo>
                    <a:lnTo>
                      <a:pt x="3650" y="1061"/>
                    </a:lnTo>
                    <a:lnTo>
                      <a:pt x="3650" y="1063"/>
                    </a:lnTo>
                    <a:lnTo>
                      <a:pt x="3650" y="1066"/>
                    </a:lnTo>
                    <a:lnTo>
                      <a:pt x="3649" y="1069"/>
                    </a:lnTo>
                    <a:lnTo>
                      <a:pt x="3647" y="1069"/>
                    </a:lnTo>
                    <a:lnTo>
                      <a:pt x="3645" y="1067"/>
                    </a:lnTo>
                    <a:lnTo>
                      <a:pt x="3643" y="1067"/>
                    </a:lnTo>
                    <a:lnTo>
                      <a:pt x="3641" y="1066"/>
                    </a:lnTo>
                    <a:lnTo>
                      <a:pt x="3637" y="1067"/>
                    </a:lnTo>
                    <a:lnTo>
                      <a:pt x="3632" y="1070"/>
                    </a:lnTo>
                    <a:lnTo>
                      <a:pt x="3628" y="1073"/>
                    </a:lnTo>
                    <a:lnTo>
                      <a:pt x="3625" y="1077"/>
                    </a:lnTo>
                    <a:lnTo>
                      <a:pt x="3621" y="1081"/>
                    </a:lnTo>
                    <a:lnTo>
                      <a:pt x="3621" y="1082"/>
                    </a:lnTo>
                    <a:lnTo>
                      <a:pt x="3620" y="1085"/>
                    </a:lnTo>
                    <a:lnTo>
                      <a:pt x="3619" y="1086"/>
                    </a:lnTo>
                    <a:lnTo>
                      <a:pt x="3617" y="1087"/>
                    </a:lnTo>
                    <a:lnTo>
                      <a:pt x="3615" y="1087"/>
                    </a:lnTo>
                    <a:lnTo>
                      <a:pt x="3607" y="1090"/>
                    </a:lnTo>
                    <a:lnTo>
                      <a:pt x="3595" y="1092"/>
                    </a:lnTo>
                    <a:lnTo>
                      <a:pt x="3580" y="1098"/>
                    </a:lnTo>
                    <a:lnTo>
                      <a:pt x="3566" y="1103"/>
                    </a:lnTo>
                    <a:lnTo>
                      <a:pt x="3551" y="1108"/>
                    </a:lnTo>
                    <a:lnTo>
                      <a:pt x="3538" y="1112"/>
                    </a:lnTo>
                    <a:lnTo>
                      <a:pt x="3529" y="1116"/>
                    </a:lnTo>
                    <a:lnTo>
                      <a:pt x="3523" y="1118"/>
                    </a:lnTo>
                    <a:lnTo>
                      <a:pt x="3514" y="1119"/>
                    </a:lnTo>
                    <a:lnTo>
                      <a:pt x="3506" y="1118"/>
                    </a:lnTo>
                    <a:lnTo>
                      <a:pt x="3497" y="1115"/>
                    </a:lnTo>
                    <a:lnTo>
                      <a:pt x="3485" y="1111"/>
                    </a:lnTo>
                    <a:lnTo>
                      <a:pt x="3472" y="1111"/>
                    </a:lnTo>
                    <a:lnTo>
                      <a:pt x="3457" y="1114"/>
                    </a:lnTo>
                    <a:lnTo>
                      <a:pt x="3445" y="1116"/>
                    </a:lnTo>
                    <a:lnTo>
                      <a:pt x="3434" y="1119"/>
                    </a:lnTo>
                    <a:lnTo>
                      <a:pt x="3426" y="1118"/>
                    </a:lnTo>
                    <a:lnTo>
                      <a:pt x="3419" y="1116"/>
                    </a:lnTo>
                    <a:lnTo>
                      <a:pt x="3409" y="1114"/>
                    </a:lnTo>
                    <a:lnTo>
                      <a:pt x="3381" y="1110"/>
                    </a:lnTo>
                    <a:lnTo>
                      <a:pt x="3354" y="1110"/>
                    </a:lnTo>
                    <a:lnTo>
                      <a:pt x="3324" y="1111"/>
                    </a:lnTo>
                    <a:lnTo>
                      <a:pt x="3295" y="1115"/>
                    </a:lnTo>
                    <a:lnTo>
                      <a:pt x="3269" y="1118"/>
                    </a:lnTo>
                    <a:lnTo>
                      <a:pt x="3259" y="1118"/>
                    </a:lnTo>
                    <a:lnTo>
                      <a:pt x="3248" y="1119"/>
                    </a:lnTo>
                    <a:lnTo>
                      <a:pt x="3233" y="1120"/>
                    </a:lnTo>
                    <a:lnTo>
                      <a:pt x="3217" y="1122"/>
                    </a:lnTo>
                    <a:lnTo>
                      <a:pt x="3204" y="1126"/>
                    </a:lnTo>
                    <a:lnTo>
                      <a:pt x="3195" y="1132"/>
                    </a:lnTo>
                    <a:lnTo>
                      <a:pt x="3189" y="1140"/>
                    </a:lnTo>
                    <a:lnTo>
                      <a:pt x="3185" y="1151"/>
                    </a:lnTo>
                    <a:lnTo>
                      <a:pt x="3179" y="1157"/>
                    </a:lnTo>
                    <a:lnTo>
                      <a:pt x="3169" y="1163"/>
                    </a:lnTo>
                    <a:lnTo>
                      <a:pt x="3157" y="1165"/>
                    </a:lnTo>
                    <a:lnTo>
                      <a:pt x="3147" y="1167"/>
                    </a:lnTo>
                    <a:lnTo>
                      <a:pt x="3134" y="1169"/>
                    </a:lnTo>
                    <a:lnTo>
                      <a:pt x="3120" y="1173"/>
                    </a:lnTo>
                    <a:lnTo>
                      <a:pt x="3108" y="1180"/>
                    </a:lnTo>
                    <a:lnTo>
                      <a:pt x="3106" y="1183"/>
                    </a:lnTo>
                    <a:lnTo>
                      <a:pt x="3103" y="1185"/>
                    </a:lnTo>
                    <a:lnTo>
                      <a:pt x="3100" y="1189"/>
                    </a:lnTo>
                    <a:lnTo>
                      <a:pt x="3098" y="1192"/>
                    </a:lnTo>
                    <a:lnTo>
                      <a:pt x="3094" y="1193"/>
                    </a:lnTo>
                    <a:lnTo>
                      <a:pt x="3090" y="1193"/>
                    </a:lnTo>
                    <a:lnTo>
                      <a:pt x="3087" y="1193"/>
                    </a:lnTo>
                    <a:lnTo>
                      <a:pt x="3085" y="1192"/>
                    </a:lnTo>
                    <a:lnTo>
                      <a:pt x="3083" y="1191"/>
                    </a:lnTo>
                    <a:lnTo>
                      <a:pt x="3081" y="1191"/>
                    </a:lnTo>
                    <a:lnTo>
                      <a:pt x="3079" y="1191"/>
                    </a:lnTo>
                    <a:lnTo>
                      <a:pt x="3078" y="1192"/>
                    </a:lnTo>
                    <a:lnTo>
                      <a:pt x="3075" y="1193"/>
                    </a:lnTo>
                    <a:lnTo>
                      <a:pt x="3069" y="1201"/>
                    </a:lnTo>
                    <a:lnTo>
                      <a:pt x="3061" y="1205"/>
                    </a:lnTo>
                    <a:lnTo>
                      <a:pt x="3051" y="1208"/>
                    </a:lnTo>
                    <a:lnTo>
                      <a:pt x="3030" y="1217"/>
                    </a:lnTo>
                    <a:lnTo>
                      <a:pt x="3010" y="1232"/>
                    </a:lnTo>
                    <a:lnTo>
                      <a:pt x="2992" y="1246"/>
                    </a:lnTo>
                    <a:lnTo>
                      <a:pt x="2967" y="1267"/>
                    </a:lnTo>
                    <a:lnTo>
                      <a:pt x="2939" y="1289"/>
                    </a:lnTo>
                    <a:lnTo>
                      <a:pt x="2925" y="1295"/>
                    </a:lnTo>
                    <a:lnTo>
                      <a:pt x="2914" y="1303"/>
                    </a:lnTo>
                    <a:lnTo>
                      <a:pt x="2902" y="1315"/>
                    </a:lnTo>
                    <a:lnTo>
                      <a:pt x="2890" y="1328"/>
                    </a:lnTo>
                    <a:lnTo>
                      <a:pt x="2874" y="1339"/>
                    </a:lnTo>
                    <a:lnTo>
                      <a:pt x="2896" y="1328"/>
                    </a:lnTo>
                    <a:lnTo>
                      <a:pt x="2916" y="1318"/>
                    </a:lnTo>
                    <a:lnTo>
                      <a:pt x="2936" y="1303"/>
                    </a:lnTo>
                    <a:lnTo>
                      <a:pt x="2955" y="1289"/>
                    </a:lnTo>
                    <a:lnTo>
                      <a:pt x="2975" y="1278"/>
                    </a:lnTo>
                    <a:lnTo>
                      <a:pt x="2996" y="1267"/>
                    </a:lnTo>
                    <a:lnTo>
                      <a:pt x="3050" y="1241"/>
                    </a:lnTo>
                    <a:lnTo>
                      <a:pt x="3107" y="1218"/>
                    </a:lnTo>
                    <a:lnTo>
                      <a:pt x="3165" y="1199"/>
                    </a:lnTo>
                    <a:lnTo>
                      <a:pt x="3188" y="1195"/>
                    </a:lnTo>
                    <a:lnTo>
                      <a:pt x="3210" y="1191"/>
                    </a:lnTo>
                    <a:lnTo>
                      <a:pt x="3234" y="1191"/>
                    </a:lnTo>
                    <a:lnTo>
                      <a:pt x="3256" y="1196"/>
                    </a:lnTo>
                    <a:lnTo>
                      <a:pt x="3259" y="1197"/>
                    </a:lnTo>
                    <a:lnTo>
                      <a:pt x="3263" y="1199"/>
                    </a:lnTo>
                    <a:lnTo>
                      <a:pt x="3267" y="1201"/>
                    </a:lnTo>
                    <a:lnTo>
                      <a:pt x="3270" y="1204"/>
                    </a:lnTo>
                    <a:lnTo>
                      <a:pt x="3273" y="1208"/>
                    </a:lnTo>
                    <a:lnTo>
                      <a:pt x="3274" y="1212"/>
                    </a:lnTo>
                    <a:lnTo>
                      <a:pt x="3273" y="1216"/>
                    </a:lnTo>
                    <a:lnTo>
                      <a:pt x="3273" y="1218"/>
                    </a:lnTo>
                    <a:lnTo>
                      <a:pt x="3271" y="1218"/>
                    </a:lnTo>
                    <a:lnTo>
                      <a:pt x="3270" y="1218"/>
                    </a:lnTo>
                    <a:lnTo>
                      <a:pt x="3267" y="1218"/>
                    </a:lnTo>
                    <a:lnTo>
                      <a:pt x="3266" y="1217"/>
                    </a:lnTo>
                    <a:lnTo>
                      <a:pt x="3265" y="1216"/>
                    </a:lnTo>
                    <a:lnTo>
                      <a:pt x="3262" y="1216"/>
                    </a:lnTo>
                    <a:lnTo>
                      <a:pt x="3261" y="1216"/>
                    </a:lnTo>
                    <a:lnTo>
                      <a:pt x="3261" y="1217"/>
                    </a:lnTo>
                    <a:lnTo>
                      <a:pt x="3259" y="1218"/>
                    </a:lnTo>
                    <a:lnTo>
                      <a:pt x="3261" y="1221"/>
                    </a:lnTo>
                    <a:lnTo>
                      <a:pt x="3262" y="1222"/>
                    </a:lnTo>
                    <a:lnTo>
                      <a:pt x="3263" y="1225"/>
                    </a:lnTo>
                    <a:lnTo>
                      <a:pt x="3265" y="1226"/>
                    </a:lnTo>
                    <a:lnTo>
                      <a:pt x="3267" y="1228"/>
                    </a:lnTo>
                    <a:lnTo>
                      <a:pt x="3269" y="1228"/>
                    </a:lnTo>
                    <a:lnTo>
                      <a:pt x="3269" y="1229"/>
                    </a:lnTo>
                    <a:lnTo>
                      <a:pt x="3269" y="1230"/>
                    </a:lnTo>
                    <a:lnTo>
                      <a:pt x="3269" y="1232"/>
                    </a:lnTo>
                    <a:lnTo>
                      <a:pt x="3266" y="1233"/>
                    </a:lnTo>
                    <a:lnTo>
                      <a:pt x="3262" y="1236"/>
                    </a:lnTo>
                    <a:lnTo>
                      <a:pt x="3249" y="1238"/>
                    </a:lnTo>
                    <a:lnTo>
                      <a:pt x="3236" y="1242"/>
                    </a:lnTo>
                    <a:lnTo>
                      <a:pt x="3222" y="1249"/>
                    </a:lnTo>
                    <a:lnTo>
                      <a:pt x="3209" y="1257"/>
                    </a:lnTo>
                    <a:lnTo>
                      <a:pt x="3195" y="1262"/>
                    </a:lnTo>
                    <a:lnTo>
                      <a:pt x="3183" y="1262"/>
                    </a:lnTo>
                    <a:lnTo>
                      <a:pt x="3172" y="1264"/>
                    </a:lnTo>
                    <a:lnTo>
                      <a:pt x="3160" y="1269"/>
                    </a:lnTo>
                    <a:lnTo>
                      <a:pt x="3169" y="1267"/>
                    </a:lnTo>
                    <a:lnTo>
                      <a:pt x="3177" y="1269"/>
                    </a:lnTo>
                    <a:lnTo>
                      <a:pt x="3185" y="1273"/>
                    </a:lnTo>
                    <a:lnTo>
                      <a:pt x="3191" y="1275"/>
                    </a:lnTo>
                    <a:lnTo>
                      <a:pt x="3197" y="1273"/>
                    </a:lnTo>
                    <a:lnTo>
                      <a:pt x="3204" y="1271"/>
                    </a:lnTo>
                    <a:lnTo>
                      <a:pt x="3210" y="1271"/>
                    </a:lnTo>
                    <a:lnTo>
                      <a:pt x="3216" y="1277"/>
                    </a:lnTo>
                    <a:lnTo>
                      <a:pt x="3217" y="1282"/>
                    </a:lnTo>
                    <a:lnTo>
                      <a:pt x="3213" y="1287"/>
                    </a:lnTo>
                    <a:lnTo>
                      <a:pt x="3208" y="1294"/>
                    </a:lnTo>
                    <a:lnTo>
                      <a:pt x="3200" y="1301"/>
                    </a:lnTo>
                    <a:lnTo>
                      <a:pt x="3193" y="1306"/>
                    </a:lnTo>
                    <a:lnTo>
                      <a:pt x="3187" y="1309"/>
                    </a:lnTo>
                    <a:lnTo>
                      <a:pt x="3183" y="1311"/>
                    </a:lnTo>
                    <a:lnTo>
                      <a:pt x="3192" y="1314"/>
                    </a:lnTo>
                    <a:lnTo>
                      <a:pt x="3200" y="1322"/>
                    </a:lnTo>
                    <a:lnTo>
                      <a:pt x="3205" y="1334"/>
                    </a:lnTo>
                    <a:lnTo>
                      <a:pt x="3210" y="1346"/>
                    </a:lnTo>
                    <a:lnTo>
                      <a:pt x="3213" y="1355"/>
                    </a:lnTo>
                    <a:lnTo>
                      <a:pt x="3217" y="1371"/>
                    </a:lnTo>
                    <a:lnTo>
                      <a:pt x="3218" y="1375"/>
                    </a:lnTo>
                    <a:lnTo>
                      <a:pt x="3220" y="1378"/>
                    </a:lnTo>
                    <a:lnTo>
                      <a:pt x="3220" y="1379"/>
                    </a:lnTo>
                    <a:lnTo>
                      <a:pt x="3221" y="1380"/>
                    </a:lnTo>
                    <a:lnTo>
                      <a:pt x="3224" y="1380"/>
                    </a:lnTo>
                    <a:lnTo>
                      <a:pt x="3226" y="1380"/>
                    </a:lnTo>
                    <a:lnTo>
                      <a:pt x="3230" y="1382"/>
                    </a:lnTo>
                    <a:lnTo>
                      <a:pt x="3234" y="1383"/>
                    </a:lnTo>
                    <a:lnTo>
                      <a:pt x="3238" y="1387"/>
                    </a:lnTo>
                    <a:lnTo>
                      <a:pt x="3242" y="1391"/>
                    </a:lnTo>
                    <a:lnTo>
                      <a:pt x="3250" y="1399"/>
                    </a:lnTo>
                    <a:lnTo>
                      <a:pt x="3259" y="1404"/>
                    </a:lnTo>
                    <a:lnTo>
                      <a:pt x="3270" y="1407"/>
                    </a:lnTo>
                    <a:lnTo>
                      <a:pt x="3282" y="1409"/>
                    </a:lnTo>
                    <a:lnTo>
                      <a:pt x="3286" y="1409"/>
                    </a:lnTo>
                    <a:lnTo>
                      <a:pt x="3289" y="1411"/>
                    </a:lnTo>
                    <a:lnTo>
                      <a:pt x="3293" y="1412"/>
                    </a:lnTo>
                    <a:lnTo>
                      <a:pt x="3295" y="1413"/>
                    </a:lnTo>
                    <a:lnTo>
                      <a:pt x="3297" y="1417"/>
                    </a:lnTo>
                    <a:lnTo>
                      <a:pt x="3297" y="1419"/>
                    </a:lnTo>
                    <a:lnTo>
                      <a:pt x="3295" y="1421"/>
                    </a:lnTo>
                    <a:lnTo>
                      <a:pt x="3295" y="1424"/>
                    </a:lnTo>
                    <a:lnTo>
                      <a:pt x="3295" y="1425"/>
                    </a:lnTo>
                    <a:lnTo>
                      <a:pt x="3298" y="1425"/>
                    </a:lnTo>
                    <a:lnTo>
                      <a:pt x="3303" y="1423"/>
                    </a:lnTo>
                    <a:lnTo>
                      <a:pt x="3310" y="1420"/>
                    </a:lnTo>
                    <a:lnTo>
                      <a:pt x="3316" y="1416"/>
                    </a:lnTo>
                    <a:lnTo>
                      <a:pt x="3323" y="1412"/>
                    </a:lnTo>
                    <a:lnTo>
                      <a:pt x="3328" y="1411"/>
                    </a:lnTo>
                    <a:lnTo>
                      <a:pt x="3331" y="1412"/>
                    </a:lnTo>
                    <a:lnTo>
                      <a:pt x="3331" y="1416"/>
                    </a:lnTo>
                    <a:lnTo>
                      <a:pt x="3330" y="1419"/>
                    </a:lnTo>
                    <a:lnTo>
                      <a:pt x="3330" y="1420"/>
                    </a:lnTo>
                    <a:lnTo>
                      <a:pt x="3331" y="1421"/>
                    </a:lnTo>
                    <a:lnTo>
                      <a:pt x="3332" y="1421"/>
                    </a:lnTo>
                    <a:lnTo>
                      <a:pt x="3335" y="1421"/>
                    </a:lnTo>
                    <a:lnTo>
                      <a:pt x="3338" y="1420"/>
                    </a:lnTo>
                    <a:lnTo>
                      <a:pt x="3343" y="1419"/>
                    </a:lnTo>
                    <a:lnTo>
                      <a:pt x="3347" y="1417"/>
                    </a:lnTo>
                    <a:lnTo>
                      <a:pt x="3352" y="1416"/>
                    </a:lnTo>
                    <a:lnTo>
                      <a:pt x="3358" y="1417"/>
                    </a:lnTo>
                    <a:lnTo>
                      <a:pt x="3360" y="1419"/>
                    </a:lnTo>
                    <a:lnTo>
                      <a:pt x="3362" y="1420"/>
                    </a:lnTo>
                    <a:lnTo>
                      <a:pt x="3363" y="1421"/>
                    </a:lnTo>
                    <a:lnTo>
                      <a:pt x="3363" y="1423"/>
                    </a:lnTo>
                    <a:lnTo>
                      <a:pt x="3363" y="1424"/>
                    </a:lnTo>
                    <a:lnTo>
                      <a:pt x="3362" y="1424"/>
                    </a:lnTo>
                    <a:lnTo>
                      <a:pt x="3359" y="1424"/>
                    </a:lnTo>
                    <a:lnTo>
                      <a:pt x="3363" y="1425"/>
                    </a:lnTo>
                    <a:lnTo>
                      <a:pt x="3366" y="1427"/>
                    </a:lnTo>
                    <a:lnTo>
                      <a:pt x="3367" y="1429"/>
                    </a:lnTo>
                    <a:lnTo>
                      <a:pt x="3367" y="1431"/>
                    </a:lnTo>
                    <a:lnTo>
                      <a:pt x="3366" y="1433"/>
                    </a:lnTo>
                    <a:lnTo>
                      <a:pt x="3364" y="1436"/>
                    </a:lnTo>
                    <a:lnTo>
                      <a:pt x="3362" y="1437"/>
                    </a:lnTo>
                    <a:lnTo>
                      <a:pt x="3359" y="1440"/>
                    </a:lnTo>
                    <a:lnTo>
                      <a:pt x="3356" y="1442"/>
                    </a:lnTo>
                    <a:lnTo>
                      <a:pt x="3354" y="1444"/>
                    </a:lnTo>
                    <a:lnTo>
                      <a:pt x="3351" y="1445"/>
                    </a:lnTo>
                    <a:lnTo>
                      <a:pt x="3338" y="1452"/>
                    </a:lnTo>
                    <a:lnTo>
                      <a:pt x="3323" y="1456"/>
                    </a:lnTo>
                    <a:lnTo>
                      <a:pt x="3309" y="1464"/>
                    </a:lnTo>
                    <a:lnTo>
                      <a:pt x="3298" y="1473"/>
                    </a:lnTo>
                    <a:lnTo>
                      <a:pt x="3285" y="1481"/>
                    </a:lnTo>
                    <a:lnTo>
                      <a:pt x="3271" y="1485"/>
                    </a:lnTo>
                    <a:lnTo>
                      <a:pt x="3267" y="1484"/>
                    </a:lnTo>
                    <a:lnTo>
                      <a:pt x="3261" y="1482"/>
                    </a:lnTo>
                    <a:lnTo>
                      <a:pt x="3256" y="1480"/>
                    </a:lnTo>
                    <a:lnTo>
                      <a:pt x="3250" y="1480"/>
                    </a:lnTo>
                    <a:lnTo>
                      <a:pt x="3248" y="1484"/>
                    </a:lnTo>
                    <a:lnTo>
                      <a:pt x="3244" y="1490"/>
                    </a:lnTo>
                    <a:lnTo>
                      <a:pt x="3238" y="1493"/>
                    </a:lnTo>
                    <a:lnTo>
                      <a:pt x="3230" y="1492"/>
                    </a:lnTo>
                    <a:lnTo>
                      <a:pt x="3222" y="1489"/>
                    </a:lnTo>
                    <a:lnTo>
                      <a:pt x="3214" y="1488"/>
                    </a:lnTo>
                    <a:lnTo>
                      <a:pt x="3208" y="1488"/>
                    </a:lnTo>
                    <a:lnTo>
                      <a:pt x="3201" y="1493"/>
                    </a:lnTo>
                    <a:lnTo>
                      <a:pt x="3195" y="1500"/>
                    </a:lnTo>
                    <a:lnTo>
                      <a:pt x="3185" y="1503"/>
                    </a:lnTo>
                    <a:lnTo>
                      <a:pt x="3175" y="1505"/>
                    </a:lnTo>
                    <a:lnTo>
                      <a:pt x="3171" y="1505"/>
                    </a:lnTo>
                    <a:lnTo>
                      <a:pt x="3169" y="1506"/>
                    </a:lnTo>
                    <a:lnTo>
                      <a:pt x="3168" y="1507"/>
                    </a:lnTo>
                    <a:lnTo>
                      <a:pt x="3168" y="1510"/>
                    </a:lnTo>
                    <a:lnTo>
                      <a:pt x="3169" y="1511"/>
                    </a:lnTo>
                    <a:lnTo>
                      <a:pt x="3169" y="1514"/>
                    </a:lnTo>
                    <a:lnTo>
                      <a:pt x="3171" y="1517"/>
                    </a:lnTo>
                    <a:lnTo>
                      <a:pt x="3172" y="1519"/>
                    </a:lnTo>
                    <a:lnTo>
                      <a:pt x="3169" y="1522"/>
                    </a:lnTo>
                    <a:lnTo>
                      <a:pt x="3163" y="1527"/>
                    </a:lnTo>
                    <a:lnTo>
                      <a:pt x="3153" y="1534"/>
                    </a:lnTo>
                    <a:lnTo>
                      <a:pt x="3142" y="1541"/>
                    </a:lnTo>
                    <a:lnTo>
                      <a:pt x="3130" y="1547"/>
                    </a:lnTo>
                    <a:lnTo>
                      <a:pt x="3119" y="1551"/>
                    </a:lnTo>
                    <a:lnTo>
                      <a:pt x="3111" y="1554"/>
                    </a:lnTo>
                    <a:lnTo>
                      <a:pt x="3107" y="1554"/>
                    </a:lnTo>
                    <a:lnTo>
                      <a:pt x="3104" y="1553"/>
                    </a:lnTo>
                    <a:lnTo>
                      <a:pt x="3103" y="1553"/>
                    </a:lnTo>
                    <a:lnTo>
                      <a:pt x="3103" y="1554"/>
                    </a:lnTo>
                    <a:lnTo>
                      <a:pt x="3102" y="1557"/>
                    </a:lnTo>
                    <a:lnTo>
                      <a:pt x="3100" y="1559"/>
                    </a:lnTo>
                    <a:lnTo>
                      <a:pt x="3099" y="1563"/>
                    </a:lnTo>
                    <a:lnTo>
                      <a:pt x="3098" y="1566"/>
                    </a:lnTo>
                    <a:lnTo>
                      <a:pt x="3096" y="1567"/>
                    </a:lnTo>
                    <a:lnTo>
                      <a:pt x="3095" y="1568"/>
                    </a:lnTo>
                    <a:lnTo>
                      <a:pt x="3089" y="1564"/>
                    </a:lnTo>
                    <a:lnTo>
                      <a:pt x="3086" y="1558"/>
                    </a:lnTo>
                    <a:lnTo>
                      <a:pt x="3086" y="1553"/>
                    </a:lnTo>
                    <a:lnTo>
                      <a:pt x="3085" y="1547"/>
                    </a:lnTo>
                    <a:lnTo>
                      <a:pt x="3082" y="1543"/>
                    </a:lnTo>
                    <a:lnTo>
                      <a:pt x="3077" y="1535"/>
                    </a:lnTo>
                    <a:lnTo>
                      <a:pt x="3078" y="1527"/>
                    </a:lnTo>
                    <a:lnTo>
                      <a:pt x="3082" y="1517"/>
                    </a:lnTo>
                    <a:lnTo>
                      <a:pt x="3090" y="1507"/>
                    </a:lnTo>
                    <a:lnTo>
                      <a:pt x="3099" y="1498"/>
                    </a:lnTo>
                    <a:lnTo>
                      <a:pt x="3108" y="1489"/>
                    </a:lnTo>
                    <a:lnTo>
                      <a:pt x="3116" y="1482"/>
                    </a:lnTo>
                    <a:lnTo>
                      <a:pt x="3122" y="1478"/>
                    </a:lnTo>
                    <a:lnTo>
                      <a:pt x="3136" y="1466"/>
                    </a:lnTo>
                    <a:lnTo>
                      <a:pt x="3153" y="1460"/>
                    </a:lnTo>
                    <a:lnTo>
                      <a:pt x="3172" y="1456"/>
                    </a:lnTo>
                    <a:lnTo>
                      <a:pt x="3176" y="1457"/>
                    </a:lnTo>
                    <a:lnTo>
                      <a:pt x="3184" y="1457"/>
                    </a:lnTo>
                    <a:lnTo>
                      <a:pt x="3192" y="1457"/>
                    </a:lnTo>
                    <a:lnTo>
                      <a:pt x="3196" y="1457"/>
                    </a:lnTo>
                    <a:lnTo>
                      <a:pt x="3201" y="1453"/>
                    </a:lnTo>
                    <a:lnTo>
                      <a:pt x="3213" y="1450"/>
                    </a:lnTo>
                    <a:lnTo>
                      <a:pt x="3226" y="1448"/>
                    </a:lnTo>
                    <a:lnTo>
                      <a:pt x="3241" y="1446"/>
                    </a:lnTo>
                    <a:lnTo>
                      <a:pt x="3249" y="1445"/>
                    </a:lnTo>
                    <a:lnTo>
                      <a:pt x="3234" y="1446"/>
                    </a:lnTo>
                    <a:lnTo>
                      <a:pt x="3218" y="1448"/>
                    </a:lnTo>
                    <a:lnTo>
                      <a:pt x="3206" y="1446"/>
                    </a:lnTo>
                    <a:lnTo>
                      <a:pt x="3196" y="1444"/>
                    </a:lnTo>
                    <a:lnTo>
                      <a:pt x="3184" y="1442"/>
                    </a:lnTo>
                    <a:lnTo>
                      <a:pt x="3180" y="1444"/>
                    </a:lnTo>
                    <a:lnTo>
                      <a:pt x="3173" y="1445"/>
                    </a:lnTo>
                    <a:lnTo>
                      <a:pt x="3164" y="1446"/>
                    </a:lnTo>
                    <a:lnTo>
                      <a:pt x="3155" y="1449"/>
                    </a:lnTo>
                    <a:lnTo>
                      <a:pt x="3148" y="1449"/>
                    </a:lnTo>
                    <a:lnTo>
                      <a:pt x="3147" y="1449"/>
                    </a:lnTo>
                    <a:lnTo>
                      <a:pt x="3151" y="1444"/>
                    </a:lnTo>
                    <a:lnTo>
                      <a:pt x="3159" y="1439"/>
                    </a:lnTo>
                    <a:lnTo>
                      <a:pt x="3165" y="1435"/>
                    </a:lnTo>
                    <a:lnTo>
                      <a:pt x="3173" y="1429"/>
                    </a:lnTo>
                    <a:lnTo>
                      <a:pt x="3179" y="1424"/>
                    </a:lnTo>
                    <a:lnTo>
                      <a:pt x="3180" y="1417"/>
                    </a:lnTo>
                    <a:lnTo>
                      <a:pt x="3177" y="1411"/>
                    </a:lnTo>
                    <a:lnTo>
                      <a:pt x="3168" y="1404"/>
                    </a:lnTo>
                    <a:lnTo>
                      <a:pt x="3171" y="1415"/>
                    </a:lnTo>
                    <a:lnTo>
                      <a:pt x="3167" y="1423"/>
                    </a:lnTo>
                    <a:lnTo>
                      <a:pt x="3160" y="1431"/>
                    </a:lnTo>
                    <a:lnTo>
                      <a:pt x="3151" y="1436"/>
                    </a:lnTo>
                    <a:lnTo>
                      <a:pt x="3140" y="1441"/>
                    </a:lnTo>
                    <a:lnTo>
                      <a:pt x="3131" y="1445"/>
                    </a:lnTo>
                    <a:lnTo>
                      <a:pt x="3118" y="1452"/>
                    </a:lnTo>
                    <a:lnTo>
                      <a:pt x="3103" y="1456"/>
                    </a:lnTo>
                    <a:lnTo>
                      <a:pt x="3089" y="1456"/>
                    </a:lnTo>
                    <a:lnTo>
                      <a:pt x="3085" y="1456"/>
                    </a:lnTo>
                    <a:lnTo>
                      <a:pt x="3081" y="1454"/>
                    </a:lnTo>
                    <a:lnTo>
                      <a:pt x="3078" y="1454"/>
                    </a:lnTo>
                    <a:lnTo>
                      <a:pt x="3075" y="1456"/>
                    </a:lnTo>
                    <a:lnTo>
                      <a:pt x="3073" y="1458"/>
                    </a:lnTo>
                    <a:lnTo>
                      <a:pt x="3070" y="1461"/>
                    </a:lnTo>
                    <a:lnTo>
                      <a:pt x="3067" y="1458"/>
                    </a:lnTo>
                    <a:lnTo>
                      <a:pt x="3066" y="1456"/>
                    </a:lnTo>
                    <a:lnTo>
                      <a:pt x="3063" y="1453"/>
                    </a:lnTo>
                    <a:lnTo>
                      <a:pt x="3061" y="1450"/>
                    </a:lnTo>
                    <a:lnTo>
                      <a:pt x="3057" y="1450"/>
                    </a:lnTo>
                    <a:lnTo>
                      <a:pt x="3053" y="1450"/>
                    </a:lnTo>
                    <a:lnTo>
                      <a:pt x="3050" y="1452"/>
                    </a:lnTo>
                    <a:lnTo>
                      <a:pt x="3047" y="1452"/>
                    </a:lnTo>
                    <a:lnTo>
                      <a:pt x="3046" y="1450"/>
                    </a:lnTo>
                    <a:lnTo>
                      <a:pt x="3043" y="1448"/>
                    </a:lnTo>
                    <a:lnTo>
                      <a:pt x="3039" y="1439"/>
                    </a:lnTo>
                    <a:lnTo>
                      <a:pt x="3034" y="1431"/>
                    </a:lnTo>
                    <a:lnTo>
                      <a:pt x="3025" y="1425"/>
                    </a:lnTo>
                    <a:lnTo>
                      <a:pt x="3022" y="1424"/>
                    </a:lnTo>
                    <a:lnTo>
                      <a:pt x="3021" y="1421"/>
                    </a:lnTo>
                    <a:lnTo>
                      <a:pt x="3020" y="1419"/>
                    </a:lnTo>
                    <a:lnTo>
                      <a:pt x="3020" y="1415"/>
                    </a:lnTo>
                    <a:lnTo>
                      <a:pt x="3021" y="1412"/>
                    </a:lnTo>
                    <a:lnTo>
                      <a:pt x="3021" y="1408"/>
                    </a:lnTo>
                    <a:lnTo>
                      <a:pt x="3022" y="1405"/>
                    </a:lnTo>
                    <a:lnTo>
                      <a:pt x="3042" y="1342"/>
                    </a:lnTo>
                    <a:lnTo>
                      <a:pt x="3046" y="1331"/>
                    </a:lnTo>
                    <a:lnTo>
                      <a:pt x="3050" y="1321"/>
                    </a:lnTo>
                    <a:lnTo>
                      <a:pt x="3051" y="1318"/>
                    </a:lnTo>
                    <a:lnTo>
                      <a:pt x="3050" y="1317"/>
                    </a:lnTo>
                    <a:lnTo>
                      <a:pt x="3047" y="1315"/>
                    </a:lnTo>
                    <a:lnTo>
                      <a:pt x="3045" y="1314"/>
                    </a:lnTo>
                    <a:lnTo>
                      <a:pt x="3042" y="1313"/>
                    </a:lnTo>
                    <a:lnTo>
                      <a:pt x="3039" y="1311"/>
                    </a:lnTo>
                    <a:lnTo>
                      <a:pt x="3038" y="1310"/>
                    </a:lnTo>
                    <a:lnTo>
                      <a:pt x="3038" y="1307"/>
                    </a:lnTo>
                    <a:lnTo>
                      <a:pt x="3037" y="1305"/>
                    </a:lnTo>
                    <a:lnTo>
                      <a:pt x="3037" y="1302"/>
                    </a:lnTo>
                    <a:lnTo>
                      <a:pt x="3037" y="1299"/>
                    </a:lnTo>
                    <a:lnTo>
                      <a:pt x="3035" y="1297"/>
                    </a:lnTo>
                    <a:lnTo>
                      <a:pt x="3034" y="1295"/>
                    </a:lnTo>
                    <a:lnTo>
                      <a:pt x="3032" y="1294"/>
                    </a:lnTo>
                    <a:lnTo>
                      <a:pt x="3029" y="1294"/>
                    </a:lnTo>
                    <a:lnTo>
                      <a:pt x="3018" y="1298"/>
                    </a:lnTo>
                    <a:lnTo>
                      <a:pt x="3006" y="1306"/>
                    </a:lnTo>
                    <a:lnTo>
                      <a:pt x="2994" y="1313"/>
                    </a:lnTo>
                    <a:lnTo>
                      <a:pt x="2984" y="1317"/>
                    </a:lnTo>
                    <a:lnTo>
                      <a:pt x="2973" y="1317"/>
                    </a:lnTo>
                    <a:lnTo>
                      <a:pt x="2967" y="1313"/>
                    </a:lnTo>
                    <a:lnTo>
                      <a:pt x="2963" y="1310"/>
                    </a:lnTo>
                    <a:lnTo>
                      <a:pt x="2960" y="1310"/>
                    </a:lnTo>
                    <a:lnTo>
                      <a:pt x="2955" y="1311"/>
                    </a:lnTo>
                    <a:lnTo>
                      <a:pt x="2949" y="1317"/>
                    </a:lnTo>
                    <a:lnTo>
                      <a:pt x="2941" y="1327"/>
                    </a:lnTo>
                    <a:lnTo>
                      <a:pt x="2933" y="1336"/>
                    </a:lnTo>
                    <a:lnTo>
                      <a:pt x="2924" y="1346"/>
                    </a:lnTo>
                    <a:lnTo>
                      <a:pt x="2912" y="1355"/>
                    </a:lnTo>
                    <a:lnTo>
                      <a:pt x="2902" y="1367"/>
                    </a:lnTo>
                    <a:lnTo>
                      <a:pt x="2896" y="1375"/>
                    </a:lnTo>
                    <a:lnTo>
                      <a:pt x="2888" y="1383"/>
                    </a:lnTo>
                    <a:lnTo>
                      <a:pt x="2883" y="1392"/>
                    </a:lnTo>
                    <a:lnTo>
                      <a:pt x="2882" y="1399"/>
                    </a:lnTo>
                    <a:lnTo>
                      <a:pt x="2880" y="1405"/>
                    </a:lnTo>
                    <a:lnTo>
                      <a:pt x="2879" y="1411"/>
                    </a:lnTo>
                    <a:lnTo>
                      <a:pt x="2874" y="1416"/>
                    </a:lnTo>
                    <a:lnTo>
                      <a:pt x="2865" y="1420"/>
                    </a:lnTo>
                    <a:lnTo>
                      <a:pt x="2855" y="1424"/>
                    </a:lnTo>
                    <a:lnTo>
                      <a:pt x="2846" y="1429"/>
                    </a:lnTo>
                    <a:lnTo>
                      <a:pt x="2839" y="1436"/>
                    </a:lnTo>
                    <a:lnTo>
                      <a:pt x="2834" y="1442"/>
                    </a:lnTo>
                    <a:lnTo>
                      <a:pt x="2825" y="1446"/>
                    </a:lnTo>
                    <a:lnTo>
                      <a:pt x="2818" y="1450"/>
                    </a:lnTo>
                    <a:lnTo>
                      <a:pt x="2811" y="1456"/>
                    </a:lnTo>
                    <a:lnTo>
                      <a:pt x="2806" y="1460"/>
                    </a:lnTo>
                    <a:lnTo>
                      <a:pt x="2798" y="1461"/>
                    </a:lnTo>
                    <a:lnTo>
                      <a:pt x="2635" y="1461"/>
                    </a:lnTo>
                    <a:lnTo>
                      <a:pt x="2619" y="1462"/>
                    </a:lnTo>
                    <a:lnTo>
                      <a:pt x="2603" y="1466"/>
                    </a:lnTo>
                    <a:lnTo>
                      <a:pt x="2590" y="1477"/>
                    </a:lnTo>
                    <a:lnTo>
                      <a:pt x="2581" y="1488"/>
                    </a:lnTo>
                    <a:lnTo>
                      <a:pt x="2572" y="1501"/>
                    </a:lnTo>
                    <a:lnTo>
                      <a:pt x="2564" y="1513"/>
                    </a:lnTo>
                    <a:lnTo>
                      <a:pt x="2553" y="1523"/>
                    </a:lnTo>
                    <a:lnTo>
                      <a:pt x="2548" y="1526"/>
                    </a:lnTo>
                    <a:lnTo>
                      <a:pt x="2538" y="1529"/>
                    </a:lnTo>
                    <a:lnTo>
                      <a:pt x="2527" y="1531"/>
                    </a:lnTo>
                    <a:lnTo>
                      <a:pt x="2515" y="1534"/>
                    </a:lnTo>
                    <a:lnTo>
                      <a:pt x="2505" y="1534"/>
                    </a:lnTo>
                    <a:lnTo>
                      <a:pt x="2501" y="1533"/>
                    </a:lnTo>
                    <a:lnTo>
                      <a:pt x="2503" y="1534"/>
                    </a:lnTo>
                    <a:lnTo>
                      <a:pt x="2504" y="1535"/>
                    </a:lnTo>
                    <a:lnTo>
                      <a:pt x="2507" y="1535"/>
                    </a:lnTo>
                    <a:lnTo>
                      <a:pt x="2509" y="1537"/>
                    </a:lnTo>
                    <a:lnTo>
                      <a:pt x="2511" y="1537"/>
                    </a:lnTo>
                    <a:lnTo>
                      <a:pt x="2512" y="1538"/>
                    </a:lnTo>
                    <a:lnTo>
                      <a:pt x="2513" y="1541"/>
                    </a:lnTo>
                    <a:lnTo>
                      <a:pt x="2512" y="1543"/>
                    </a:lnTo>
                    <a:lnTo>
                      <a:pt x="2505" y="1547"/>
                    </a:lnTo>
                    <a:lnTo>
                      <a:pt x="2497" y="1549"/>
                    </a:lnTo>
                    <a:lnTo>
                      <a:pt x="2489" y="1547"/>
                    </a:lnTo>
                    <a:lnTo>
                      <a:pt x="2468" y="1545"/>
                    </a:lnTo>
                    <a:lnTo>
                      <a:pt x="2444" y="1545"/>
                    </a:lnTo>
                    <a:lnTo>
                      <a:pt x="2420" y="1547"/>
                    </a:lnTo>
                    <a:lnTo>
                      <a:pt x="2399" y="1554"/>
                    </a:lnTo>
                    <a:lnTo>
                      <a:pt x="2393" y="1557"/>
                    </a:lnTo>
                    <a:lnTo>
                      <a:pt x="2382" y="1560"/>
                    </a:lnTo>
                    <a:lnTo>
                      <a:pt x="2371" y="1566"/>
                    </a:lnTo>
                    <a:lnTo>
                      <a:pt x="2360" y="1572"/>
                    </a:lnTo>
                    <a:lnTo>
                      <a:pt x="2350" y="1579"/>
                    </a:lnTo>
                    <a:lnTo>
                      <a:pt x="2345" y="1584"/>
                    </a:lnTo>
                    <a:lnTo>
                      <a:pt x="2345" y="1590"/>
                    </a:lnTo>
                    <a:lnTo>
                      <a:pt x="2350" y="1595"/>
                    </a:lnTo>
                    <a:lnTo>
                      <a:pt x="2353" y="1595"/>
                    </a:lnTo>
                    <a:lnTo>
                      <a:pt x="2357" y="1596"/>
                    </a:lnTo>
                    <a:lnTo>
                      <a:pt x="2360" y="1596"/>
                    </a:lnTo>
                    <a:lnTo>
                      <a:pt x="2363" y="1598"/>
                    </a:lnTo>
                    <a:lnTo>
                      <a:pt x="2366" y="1599"/>
                    </a:lnTo>
                    <a:lnTo>
                      <a:pt x="2369" y="1600"/>
                    </a:lnTo>
                    <a:lnTo>
                      <a:pt x="2369" y="1603"/>
                    </a:lnTo>
                    <a:lnTo>
                      <a:pt x="2369" y="1607"/>
                    </a:lnTo>
                    <a:lnTo>
                      <a:pt x="2369" y="1610"/>
                    </a:lnTo>
                    <a:lnTo>
                      <a:pt x="2366" y="1611"/>
                    </a:lnTo>
                    <a:lnTo>
                      <a:pt x="2363" y="1612"/>
                    </a:lnTo>
                    <a:lnTo>
                      <a:pt x="2360" y="1612"/>
                    </a:lnTo>
                    <a:lnTo>
                      <a:pt x="2357" y="1614"/>
                    </a:lnTo>
                    <a:lnTo>
                      <a:pt x="2345" y="1614"/>
                    </a:lnTo>
                    <a:lnTo>
                      <a:pt x="2333" y="1615"/>
                    </a:lnTo>
                    <a:lnTo>
                      <a:pt x="2322" y="1617"/>
                    </a:lnTo>
                    <a:lnTo>
                      <a:pt x="2313" y="1624"/>
                    </a:lnTo>
                    <a:lnTo>
                      <a:pt x="2312" y="1624"/>
                    </a:lnTo>
                    <a:lnTo>
                      <a:pt x="2313" y="1624"/>
                    </a:lnTo>
                    <a:lnTo>
                      <a:pt x="2314" y="1625"/>
                    </a:lnTo>
                    <a:lnTo>
                      <a:pt x="2317" y="1625"/>
                    </a:lnTo>
                    <a:lnTo>
                      <a:pt x="2320" y="1627"/>
                    </a:lnTo>
                    <a:lnTo>
                      <a:pt x="2321" y="1628"/>
                    </a:lnTo>
                    <a:lnTo>
                      <a:pt x="2322" y="1628"/>
                    </a:lnTo>
                    <a:lnTo>
                      <a:pt x="2322" y="1629"/>
                    </a:lnTo>
                    <a:lnTo>
                      <a:pt x="2317" y="1629"/>
                    </a:lnTo>
                    <a:lnTo>
                      <a:pt x="2310" y="1629"/>
                    </a:lnTo>
                    <a:lnTo>
                      <a:pt x="2303" y="1628"/>
                    </a:lnTo>
                    <a:lnTo>
                      <a:pt x="2297" y="1627"/>
                    </a:lnTo>
                    <a:lnTo>
                      <a:pt x="2288" y="1627"/>
                    </a:lnTo>
                    <a:lnTo>
                      <a:pt x="2277" y="1628"/>
                    </a:lnTo>
                    <a:lnTo>
                      <a:pt x="2269" y="1632"/>
                    </a:lnTo>
                    <a:lnTo>
                      <a:pt x="2267" y="1635"/>
                    </a:lnTo>
                    <a:lnTo>
                      <a:pt x="2264" y="1637"/>
                    </a:lnTo>
                    <a:lnTo>
                      <a:pt x="2261" y="1640"/>
                    </a:lnTo>
                    <a:lnTo>
                      <a:pt x="2257" y="1641"/>
                    </a:lnTo>
                    <a:lnTo>
                      <a:pt x="2253" y="1643"/>
                    </a:lnTo>
                    <a:lnTo>
                      <a:pt x="2251" y="1643"/>
                    </a:lnTo>
                    <a:lnTo>
                      <a:pt x="2248" y="1643"/>
                    </a:lnTo>
                    <a:lnTo>
                      <a:pt x="2244" y="1644"/>
                    </a:lnTo>
                    <a:lnTo>
                      <a:pt x="2242" y="1645"/>
                    </a:lnTo>
                    <a:lnTo>
                      <a:pt x="2239" y="1647"/>
                    </a:lnTo>
                    <a:lnTo>
                      <a:pt x="2230" y="1649"/>
                    </a:lnTo>
                    <a:lnTo>
                      <a:pt x="2219" y="1651"/>
                    </a:lnTo>
                    <a:lnTo>
                      <a:pt x="2210" y="1652"/>
                    </a:lnTo>
                    <a:lnTo>
                      <a:pt x="2203" y="1657"/>
                    </a:lnTo>
                    <a:lnTo>
                      <a:pt x="2196" y="1663"/>
                    </a:lnTo>
                    <a:lnTo>
                      <a:pt x="2191" y="1668"/>
                    </a:lnTo>
                    <a:lnTo>
                      <a:pt x="2185" y="1673"/>
                    </a:lnTo>
                    <a:lnTo>
                      <a:pt x="2181" y="1673"/>
                    </a:lnTo>
                    <a:lnTo>
                      <a:pt x="2177" y="1672"/>
                    </a:lnTo>
                    <a:lnTo>
                      <a:pt x="2171" y="1671"/>
                    </a:lnTo>
                    <a:lnTo>
                      <a:pt x="2166" y="1669"/>
                    </a:lnTo>
                    <a:lnTo>
                      <a:pt x="2159" y="1671"/>
                    </a:lnTo>
                    <a:lnTo>
                      <a:pt x="2157" y="1672"/>
                    </a:lnTo>
                    <a:lnTo>
                      <a:pt x="2153" y="1672"/>
                    </a:lnTo>
                    <a:lnTo>
                      <a:pt x="2150" y="1671"/>
                    </a:lnTo>
                    <a:lnTo>
                      <a:pt x="2146" y="1668"/>
                    </a:lnTo>
                    <a:lnTo>
                      <a:pt x="2145" y="1665"/>
                    </a:lnTo>
                    <a:lnTo>
                      <a:pt x="2146" y="1663"/>
                    </a:lnTo>
                    <a:lnTo>
                      <a:pt x="2147" y="1660"/>
                    </a:lnTo>
                    <a:lnTo>
                      <a:pt x="2149" y="1657"/>
                    </a:lnTo>
                    <a:lnTo>
                      <a:pt x="2150" y="1655"/>
                    </a:lnTo>
                    <a:lnTo>
                      <a:pt x="2157" y="1647"/>
                    </a:lnTo>
                    <a:lnTo>
                      <a:pt x="2165" y="1643"/>
                    </a:lnTo>
                    <a:lnTo>
                      <a:pt x="2174" y="1640"/>
                    </a:lnTo>
                    <a:lnTo>
                      <a:pt x="2178" y="1639"/>
                    </a:lnTo>
                    <a:lnTo>
                      <a:pt x="2181" y="1637"/>
                    </a:lnTo>
                    <a:lnTo>
                      <a:pt x="2185" y="1636"/>
                    </a:lnTo>
                    <a:lnTo>
                      <a:pt x="2186" y="1635"/>
                    </a:lnTo>
                    <a:lnTo>
                      <a:pt x="2187" y="1633"/>
                    </a:lnTo>
                    <a:lnTo>
                      <a:pt x="2189" y="1631"/>
                    </a:lnTo>
                    <a:lnTo>
                      <a:pt x="2187" y="1627"/>
                    </a:lnTo>
                    <a:lnTo>
                      <a:pt x="2185" y="1623"/>
                    </a:lnTo>
                    <a:lnTo>
                      <a:pt x="2182" y="1615"/>
                    </a:lnTo>
                    <a:lnTo>
                      <a:pt x="2185" y="1607"/>
                    </a:lnTo>
                    <a:lnTo>
                      <a:pt x="2190" y="1599"/>
                    </a:lnTo>
                    <a:lnTo>
                      <a:pt x="2195" y="1592"/>
                    </a:lnTo>
                    <a:lnTo>
                      <a:pt x="2204" y="1588"/>
                    </a:lnTo>
                    <a:lnTo>
                      <a:pt x="2215" y="1583"/>
                    </a:lnTo>
                    <a:lnTo>
                      <a:pt x="2227" y="1578"/>
                    </a:lnTo>
                    <a:lnTo>
                      <a:pt x="2236" y="1572"/>
                    </a:lnTo>
                    <a:lnTo>
                      <a:pt x="2244" y="1564"/>
                    </a:lnTo>
                    <a:lnTo>
                      <a:pt x="2247" y="1555"/>
                    </a:lnTo>
                    <a:lnTo>
                      <a:pt x="2248" y="1541"/>
                    </a:lnTo>
                    <a:lnTo>
                      <a:pt x="2253" y="1531"/>
                    </a:lnTo>
                    <a:lnTo>
                      <a:pt x="2260" y="1523"/>
                    </a:lnTo>
                    <a:lnTo>
                      <a:pt x="2269" y="1515"/>
                    </a:lnTo>
                    <a:lnTo>
                      <a:pt x="2280" y="1507"/>
                    </a:lnTo>
                    <a:lnTo>
                      <a:pt x="2287" y="1500"/>
                    </a:lnTo>
                    <a:lnTo>
                      <a:pt x="2291" y="1488"/>
                    </a:lnTo>
                    <a:lnTo>
                      <a:pt x="2292" y="1476"/>
                    </a:lnTo>
                    <a:lnTo>
                      <a:pt x="2291" y="1465"/>
                    </a:lnTo>
                    <a:lnTo>
                      <a:pt x="2284" y="1457"/>
                    </a:lnTo>
                    <a:lnTo>
                      <a:pt x="2283" y="1456"/>
                    </a:lnTo>
                    <a:lnTo>
                      <a:pt x="2280" y="1454"/>
                    </a:lnTo>
                    <a:lnTo>
                      <a:pt x="2280" y="1453"/>
                    </a:lnTo>
                    <a:lnTo>
                      <a:pt x="2279" y="1450"/>
                    </a:lnTo>
                    <a:lnTo>
                      <a:pt x="2280" y="1449"/>
                    </a:lnTo>
                    <a:lnTo>
                      <a:pt x="2283" y="1448"/>
                    </a:lnTo>
                    <a:lnTo>
                      <a:pt x="2289" y="1446"/>
                    </a:lnTo>
                    <a:lnTo>
                      <a:pt x="2295" y="1450"/>
                    </a:lnTo>
                    <a:lnTo>
                      <a:pt x="2300" y="1457"/>
                    </a:lnTo>
                    <a:lnTo>
                      <a:pt x="2303" y="1464"/>
                    </a:lnTo>
                    <a:lnTo>
                      <a:pt x="2305" y="1470"/>
                    </a:lnTo>
                    <a:lnTo>
                      <a:pt x="2305" y="1472"/>
                    </a:lnTo>
                    <a:lnTo>
                      <a:pt x="2305" y="1474"/>
                    </a:lnTo>
                    <a:lnTo>
                      <a:pt x="2306" y="1477"/>
                    </a:lnTo>
                    <a:lnTo>
                      <a:pt x="2306" y="1481"/>
                    </a:lnTo>
                    <a:lnTo>
                      <a:pt x="2308" y="1484"/>
                    </a:lnTo>
                    <a:lnTo>
                      <a:pt x="2309" y="1485"/>
                    </a:lnTo>
                    <a:lnTo>
                      <a:pt x="2310" y="1486"/>
                    </a:lnTo>
                    <a:lnTo>
                      <a:pt x="2312" y="1486"/>
                    </a:lnTo>
                    <a:lnTo>
                      <a:pt x="2314" y="1485"/>
                    </a:lnTo>
                    <a:lnTo>
                      <a:pt x="2317" y="1484"/>
                    </a:lnTo>
                    <a:lnTo>
                      <a:pt x="2320" y="1484"/>
                    </a:lnTo>
                    <a:lnTo>
                      <a:pt x="2324" y="1485"/>
                    </a:lnTo>
                    <a:lnTo>
                      <a:pt x="2326" y="1488"/>
                    </a:lnTo>
                    <a:lnTo>
                      <a:pt x="2328" y="1489"/>
                    </a:lnTo>
                    <a:lnTo>
                      <a:pt x="2330" y="1490"/>
                    </a:lnTo>
                    <a:lnTo>
                      <a:pt x="2334" y="1493"/>
                    </a:lnTo>
                    <a:lnTo>
                      <a:pt x="2338" y="1494"/>
                    </a:lnTo>
                    <a:lnTo>
                      <a:pt x="2341" y="1494"/>
                    </a:lnTo>
                    <a:lnTo>
                      <a:pt x="2342" y="1494"/>
                    </a:lnTo>
                    <a:lnTo>
                      <a:pt x="2344" y="1492"/>
                    </a:lnTo>
                    <a:lnTo>
                      <a:pt x="2345" y="1490"/>
                    </a:lnTo>
                    <a:lnTo>
                      <a:pt x="2345" y="1488"/>
                    </a:lnTo>
                    <a:lnTo>
                      <a:pt x="2346" y="1484"/>
                    </a:lnTo>
                    <a:lnTo>
                      <a:pt x="2346" y="1481"/>
                    </a:lnTo>
                    <a:lnTo>
                      <a:pt x="2346" y="1478"/>
                    </a:lnTo>
                    <a:lnTo>
                      <a:pt x="2346" y="1476"/>
                    </a:lnTo>
                    <a:lnTo>
                      <a:pt x="2348" y="1473"/>
                    </a:lnTo>
                    <a:lnTo>
                      <a:pt x="2348" y="1472"/>
                    </a:lnTo>
                    <a:lnTo>
                      <a:pt x="2349" y="1470"/>
                    </a:lnTo>
                    <a:lnTo>
                      <a:pt x="2350" y="1472"/>
                    </a:lnTo>
                    <a:lnTo>
                      <a:pt x="2353" y="1473"/>
                    </a:lnTo>
                    <a:lnTo>
                      <a:pt x="2356" y="1476"/>
                    </a:lnTo>
                    <a:lnTo>
                      <a:pt x="2358" y="1477"/>
                    </a:lnTo>
                    <a:lnTo>
                      <a:pt x="2362" y="1480"/>
                    </a:lnTo>
                    <a:lnTo>
                      <a:pt x="2365" y="1480"/>
                    </a:lnTo>
                    <a:lnTo>
                      <a:pt x="2367" y="1480"/>
                    </a:lnTo>
                    <a:lnTo>
                      <a:pt x="2369" y="1478"/>
                    </a:lnTo>
                    <a:lnTo>
                      <a:pt x="2369" y="1477"/>
                    </a:lnTo>
                    <a:lnTo>
                      <a:pt x="2369" y="1474"/>
                    </a:lnTo>
                    <a:lnTo>
                      <a:pt x="2369" y="1472"/>
                    </a:lnTo>
                    <a:lnTo>
                      <a:pt x="2367" y="1470"/>
                    </a:lnTo>
                    <a:lnTo>
                      <a:pt x="2366" y="1469"/>
                    </a:lnTo>
                    <a:lnTo>
                      <a:pt x="2363" y="1461"/>
                    </a:lnTo>
                    <a:lnTo>
                      <a:pt x="2362" y="1452"/>
                    </a:lnTo>
                    <a:lnTo>
                      <a:pt x="2361" y="1442"/>
                    </a:lnTo>
                    <a:lnTo>
                      <a:pt x="2360" y="1436"/>
                    </a:lnTo>
                    <a:lnTo>
                      <a:pt x="2356" y="1432"/>
                    </a:lnTo>
                    <a:lnTo>
                      <a:pt x="2348" y="1428"/>
                    </a:lnTo>
                    <a:lnTo>
                      <a:pt x="2342" y="1421"/>
                    </a:lnTo>
                    <a:lnTo>
                      <a:pt x="2337" y="1413"/>
                    </a:lnTo>
                    <a:lnTo>
                      <a:pt x="2332" y="1405"/>
                    </a:lnTo>
                    <a:lnTo>
                      <a:pt x="2325" y="1400"/>
                    </a:lnTo>
                    <a:lnTo>
                      <a:pt x="2317" y="1397"/>
                    </a:lnTo>
                    <a:lnTo>
                      <a:pt x="2305" y="1397"/>
                    </a:lnTo>
                    <a:lnTo>
                      <a:pt x="2293" y="1396"/>
                    </a:lnTo>
                    <a:lnTo>
                      <a:pt x="2281" y="1392"/>
                    </a:lnTo>
                    <a:lnTo>
                      <a:pt x="2271" y="1388"/>
                    </a:lnTo>
                    <a:lnTo>
                      <a:pt x="2259" y="1385"/>
                    </a:lnTo>
                    <a:lnTo>
                      <a:pt x="2240" y="1385"/>
                    </a:lnTo>
                    <a:lnTo>
                      <a:pt x="2223" y="1385"/>
                    </a:lnTo>
                    <a:lnTo>
                      <a:pt x="2204" y="1383"/>
                    </a:lnTo>
                    <a:lnTo>
                      <a:pt x="2202" y="1382"/>
                    </a:lnTo>
                    <a:lnTo>
                      <a:pt x="2198" y="1380"/>
                    </a:lnTo>
                    <a:lnTo>
                      <a:pt x="2194" y="1379"/>
                    </a:lnTo>
                    <a:lnTo>
                      <a:pt x="2191" y="1376"/>
                    </a:lnTo>
                    <a:lnTo>
                      <a:pt x="2189" y="1374"/>
                    </a:lnTo>
                    <a:lnTo>
                      <a:pt x="2187" y="1372"/>
                    </a:lnTo>
                    <a:lnTo>
                      <a:pt x="2186" y="1370"/>
                    </a:lnTo>
                    <a:lnTo>
                      <a:pt x="2187" y="1367"/>
                    </a:lnTo>
                    <a:lnTo>
                      <a:pt x="2190" y="1364"/>
                    </a:lnTo>
                    <a:lnTo>
                      <a:pt x="2194" y="1362"/>
                    </a:lnTo>
                    <a:lnTo>
                      <a:pt x="2185" y="1358"/>
                    </a:lnTo>
                    <a:lnTo>
                      <a:pt x="2182" y="1352"/>
                    </a:lnTo>
                    <a:lnTo>
                      <a:pt x="2185" y="1346"/>
                    </a:lnTo>
                    <a:lnTo>
                      <a:pt x="2189" y="1338"/>
                    </a:lnTo>
                    <a:lnTo>
                      <a:pt x="2190" y="1331"/>
                    </a:lnTo>
                    <a:lnTo>
                      <a:pt x="2187" y="1326"/>
                    </a:lnTo>
                    <a:lnTo>
                      <a:pt x="2182" y="1322"/>
                    </a:lnTo>
                    <a:lnTo>
                      <a:pt x="2178" y="1317"/>
                    </a:lnTo>
                    <a:lnTo>
                      <a:pt x="2179" y="1309"/>
                    </a:lnTo>
                    <a:lnTo>
                      <a:pt x="2183" y="1301"/>
                    </a:lnTo>
                    <a:lnTo>
                      <a:pt x="2189" y="1294"/>
                    </a:lnTo>
                    <a:lnTo>
                      <a:pt x="2190" y="1290"/>
                    </a:lnTo>
                    <a:lnTo>
                      <a:pt x="2186" y="1287"/>
                    </a:lnTo>
                    <a:lnTo>
                      <a:pt x="2179" y="1287"/>
                    </a:lnTo>
                    <a:lnTo>
                      <a:pt x="2173" y="1287"/>
                    </a:lnTo>
                    <a:lnTo>
                      <a:pt x="2166" y="1289"/>
                    </a:lnTo>
                    <a:lnTo>
                      <a:pt x="2162" y="1289"/>
                    </a:lnTo>
                    <a:lnTo>
                      <a:pt x="2158" y="1289"/>
                    </a:lnTo>
                    <a:lnTo>
                      <a:pt x="2154" y="1287"/>
                    </a:lnTo>
                    <a:lnTo>
                      <a:pt x="2151" y="1285"/>
                    </a:lnTo>
                    <a:lnTo>
                      <a:pt x="2149" y="1282"/>
                    </a:lnTo>
                    <a:lnTo>
                      <a:pt x="2147" y="1278"/>
                    </a:lnTo>
                    <a:lnTo>
                      <a:pt x="2147" y="1274"/>
                    </a:lnTo>
                    <a:lnTo>
                      <a:pt x="2142" y="1261"/>
                    </a:lnTo>
                    <a:lnTo>
                      <a:pt x="2134" y="1248"/>
                    </a:lnTo>
                    <a:lnTo>
                      <a:pt x="2128" y="1236"/>
                    </a:lnTo>
                    <a:lnTo>
                      <a:pt x="2122" y="1230"/>
                    </a:lnTo>
                    <a:lnTo>
                      <a:pt x="2117" y="1228"/>
                    </a:lnTo>
                    <a:lnTo>
                      <a:pt x="2109" y="1228"/>
                    </a:lnTo>
                    <a:lnTo>
                      <a:pt x="2102" y="1228"/>
                    </a:lnTo>
                    <a:lnTo>
                      <a:pt x="2094" y="1226"/>
                    </a:lnTo>
                    <a:lnTo>
                      <a:pt x="2085" y="1222"/>
                    </a:lnTo>
                    <a:lnTo>
                      <a:pt x="2075" y="1218"/>
                    </a:lnTo>
                    <a:lnTo>
                      <a:pt x="2064" y="1217"/>
                    </a:lnTo>
                    <a:lnTo>
                      <a:pt x="2068" y="1226"/>
                    </a:lnTo>
                    <a:lnTo>
                      <a:pt x="2068" y="1233"/>
                    </a:lnTo>
                    <a:lnTo>
                      <a:pt x="2063" y="1238"/>
                    </a:lnTo>
                    <a:lnTo>
                      <a:pt x="2055" y="1244"/>
                    </a:lnTo>
                    <a:lnTo>
                      <a:pt x="2045" y="1248"/>
                    </a:lnTo>
                    <a:lnTo>
                      <a:pt x="2049" y="1242"/>
                    </a:lnTo>
                    <a:lnTo>
                      <a:pt x="2055" y="1237"/>
                    </a:lnTo>
                    <a:lnTo>
                      <a:pt x="2057" y="1230"/>
                    </a:lnTo>
                    <a:lnTo>
                      <a:pt x="2057" y="1224"/>
                    </a:lnTo>
                    <a:lnTo>
                      <a:pt x="2056" y="1221"/>
                    </a:lnTo>
                    <a:lnTo>
                      <a:pt x="2055" y="1221"/>
                    </a:lnTo>
                    <a:lnTo>
                      <a:pt x="2052" y="1221"/>
                    </a:lnTo>
                    <a:lnTo>
                      <a:pt x="2049" y="1222"/>
                    </a:lnTo>
                    <a:lnTo>
                      <a:pt x="2048" y="1225"/>
                    </a:lnTo>
                    <a:lnTo>
                      <a:pt x="2047" y="1228"/>
                    </a:lnTo>
                    <a:lnTo>
                      <a:pt x="2045" y="1229"/>
                    </a:lnTo>
                    <a:lnTo>
                      <a:pt x="2044" y="1230"/>
                    </a:lnTo>
                    <a:lnTo>
                      <a:pt x="2041" y="1234"/>
                    </a:lnTo>
                    <a:lnTo>
                      <a:pt x="2037" y="1240"/>
                    </a:lnTo>
                    <a:lnTo>
                      <a:pt x="2032" y="1245"/>
                    </a:lnTo>
                    <a:lnTo>
                      <a:pt x="2027" y="1248"/>
                    </a:lnTo>
                    <a:lnTo>
                      <a:pt x="2022" y="1249"/>
                    </a:lnTo>
                    <a:lnTo>
                      <a:pt x="2019" y="1246"/>
                    </a:lnTo>
                    <a:lnTo>
                      <a:pt x="2018" y="1240"/>
                    </a:lnTo>
                    <a:lnTo>
                      <a:pt x="2018" y="1237"/>
                    </a:lnTo>
                    <a:lnTo>
                      <a:pt x="2016" y="1236"/>
                    </a:lnTo>
                    <a:lnTo>
                      <a:pt x="2015" y="1234"/>
                    </a:lnTo>
                    <a:lnTo>
                      <a:pt x="2014" y="1234"/>
                    </a:lnTo>
                    <a:lnTo>
                      <a:pt x="2012" y="1236"/>
                    </a:lnTo>
                    <a:lnTo>
                      <a:pt x="2010" y="1238"/>
                    </a:lnTo>
                    <a:lnTo>
                      <a:pt x="2007" y="1240"/>
                    </a:lnTo>
                    <a:lnTo>
                      <a:pt x="2004" y="1242"/>
                    </a:lnTo>
                    <a:lnTo>
                      <a:pt x="2003" y="1245"/>
                    </a:lnTo>
                    <a:lnTo>
                      <a:pt x="2000" y="1246"/>
                    </a:lnTo>
                    <a:lnTo>
                      <a:pt x="1999" y="1249"/>
                    </a:lnTo>
                    <a:lnTo>
                      <a:pt x="1998" y="1250"/>
                    </a:lnTo>
                    <a:lnTo>
                      <a:pt x="1980" y="1264"/>
                    </a:lnTo>
                    <a:lnTo>
                      <a:pt x="1961" y="1274"/>
                    </a:lnTo>
                    <a:lnTo>
                      <a:pt x="1938" y="1279"/>
                    </a:lnTo>
                    <a:lnTo>
                      <a:pt x="1922" y="1267"/>
                    </a:lnTo>
                    <a:lnTo>
                      <a:pt x="1905" y="1262"/>
                    </a:lnTo>
                    <a:lnTo>
                      <a:pt x="1886" y="1261"/>
                    </a:lnTo>
                    <a:lnTo>
                      <a:pt x="1868" y="1262"/>
                    </a:lnTo>
                    <a:lnTo>
                      <a:pt x="1858" y="1264"/>
                    </a:lnTo>
                    <a:lnTo>
                      <a:pt x="1851" y="1264"/>
                    </a:lnTo>
                    <a:lnTo>
                      <a:pt x="1841" y="1261"/>
                    </a:lnTo>
                    <a:lnTo>
                      <a:pt x="1836" y="1256"/>
                    </a:lnTo>
                    <a:lnTo>
                      <a:pt x="1829" y="1252"/>
                    </a:lnTo>
                    <a:lnTo>
                      <a:pt x="1824" y="1250"/>
                    </a:lnTo>
                    <a:lnTo>
                      <a:pt x="1816" y="1249"/>
                    </a:lnTo>
                    <a:lnTo>
                      <a:pt x="1799" y="1249"/>
                    </a:lnTo>
                    <a:lnTo>
                      <a:pt x="1784" y="1242"/>
                    </a:lnTo>
                    <a:lnTo>
                      <a:pt x="1768" y="1234"/>
                    </a:lnTo>
                    <a:lnTo>
                      <a:pt x="1754" y="1228"/>
                    </a:lnTo>
                    <a:lnTo>
                      <a:pt x="1747" y="1225"/>
                    </a:lnTo>
                    <a:lnTo>
                      <a:pt x="1739" y="1225"/>
                    </a:lnTo>
                    <a:lnTo>
                      <a:pt x="1730" y="1224"/>
                    </a:lnTo>
                    <a:lnTo>
                      <a:pt x="1723" y="1221"/>
                    </a:lnTo>
                    <a:lnTo>
                      <a:pt x="1721" y="1216"/>
                    </a:lnTo>
                    <a:lnTo>
                      <a:pt x="1721" y="1207"/>
                    </a:lnTo>
                    <a:lnTo>
                      <a:pt x="1722" y="1203"/>
                    </a:lnTo>
                    <a:lnTo>
                      <a:pt x="1726" y="1196"/>
                    </a:lnTo>
                    <a:lnTo>
                      <a:pt x="1730" y="1189"/>
                    </a:lnTo>
                    <a:lnTo>
                      <a:pt x="1731" y="1183"/>
                    </a:lnTo>
                    <a:lnTo>
                      <a:pt x="1730" y="1179"/>
                    </a:lnTo>
                    <a:lnTo>
                      <a:pt x="1722" y="1176"/>
                    </a:lnTo>
                    <a:lnTo>
                      <a:pt x="1714" y="1179"/>
                    </a:lnTo>
                    <a:lnTo>
                      <a:pt x="1706" y="1185"/>
                    </a:lnTo>
                    <a:lnTo>
                      <a:pt x="1699" y="1192"/>
                    </a:lnTo>
                    <a:lnTo>
                      <a:pt x="1693" y="1200"/>
                    </a:lnTo>
                    <a:lnTo>
                      <a:pt x="1689" y="1207"/>
                    </a:lnTo>
                    <a:lnTo>
                      <a:pt x="1680" y="1214"/>
                    </a:lnTo>
                    <a:lnTo>
                      <a:pt x="1668" y="1217"/>
                    </a:lnTo>
                    <a:lnTo>
                      <a:pt x="1654" y="1218"/>
                    </a:lnTo>
                    <a:lnTo>
                      <a:pt x="326" y="1218"/>
                    </a:lnTo>
                    <a:lnTo>
                      <a:pt x="314" y="1217"/>
                    </a:lnTo>
                    <a:lnTo>
                      <a:pt x="308" y="1213"/>
                    </a:lnTo>
                    <a:lnTo>
                      <a:pt x="301" y="1208"/>
                    </a:lnTo>
                    <a:lnTo>
                      <a:pt x="296" y="1200"/>
                    </a:lnTo>
                    <a:lnTo>
                      <a:pt x="288" y="1189"/>
                    </a:lnTo>
                    <a:lnTo>
                      <a:pt x="271" y="1172"/>
                    </a:lnTo>
                    <a:lnTo>
                      <a:pt x="253" y="1156"/>
                    </a:lnTo>
                    <a:lnTo>
                      <a:pt x="241" y="1144"/>
                    </a:lnTo>
                    <a:lnTo>
                      <a:pt x="232" y="1132"/>
                    </a:lnTo>
                    <a:lnTo>
                      <a:pt x="222" y="1119"/>
                    </a:lnTo>
                    <a:lnTo>
                      <a:pt x="214" y="1112"/>
                    </a:lnTo>
                    <a:lnTo>
                      <a:pt x="203" y="1110"/>
                    </a:lnTo>
                    <a:lnTo>
                      <a:pt x="192" y="1108"/>
                    </a:lnTo>
                    <a:lnTo>
                      <a:pt x="183" y="1106"/>
                    </a:lnTo>
                    <a:lnTo>
                      <a:pt x="174" y="1099"/>
                    </a:lnTo>
                    <a:lnTo>
                      <a:pt x="166" y="1090"/>
                    </a:lnTo>
                    <a:lnTo>
                      <a:pt x="157" y="1083"/>
                    </a:lnTo>
                    <a:lnTo>
                      <a:pt x="169" y="1066"/>
                    </a:lnTo>
                    <a:lnTo>
                      <a:pt x="176" y="1047"/>
                    </a:lnTo>
                    <a:lnTo>
                      <a:pt x="179" y="1029"/>
                    </a:lnTo>
                    <a:lnTo>
                      <a:pt x="178" y="1008"/>
                    </a:lnTo>
                    <a:lnTo>
                      <a:pt x="178" y="990"/>
                    </a:lnTo>
                    <a:lnTo>
                      <a:pt x="180" y="975"/>
                    </a:lnTo>
                    <a:lnTo>
                      <a:pt x="182" y="967"/>
                    </a:lnTo>
                    <a:lnTo>
                      <a:pt x="184" y="960"/>
                    </a:lnTo>
                    <a:lnTo>
                      <a:pt x="183" y="952"/>
                    </a:lnTo>
                    <a:lnTo>
                      <a:pt x="182" y="949"/>
                    </a:lnTo>
                    <a:lnTo>
                      <a:pt x="179" y="948"/>
                    </a:lnTo>
                    <a:lnTo>
                      <a:pt x="176" y="947"/>
                    </a:lnTo>
                    <a:lnTo>
                      <a:pt x="174" y="945"/>
                    </a:lnTo>
                    <a:lnTo>
                      <a:pt x="173" y="943"/>
                    </a:lnTo>
                    <a:lnTo>
                      <a:pt x="171" y="941"/>
                    </a:lnTo>
                    <a:lnTo>
                      <a:pt x="170" y="937"/>
                    </a:lnTo>
                    <a:lnTo>
                      <a:pt x="170" y="935"/>
                    </a:lnTo>
                    <a:lnTo>
                      <a:pt x="171" y="928"/>
                    </a:lnTo>
                    <a:lnTo>
                      <a:pt x="176" y="919"/>
                    </a:lnTo>
                    <a:lnTo>
                      <a:pt x="182" y="910"/>
                    </a:lnTo>
                    <a:lnTo>
                      <a:pt x="187" y="899"/>
                    </a:lnTo>
                    <a:lnTo>
                      <a:pt x="190" y="891"/>
                    </a:lnTo>
                    <a:lnTo>
                      <a:pt x="191" y="888"/>
                    </a:lnTo>
                    <a:lnTo>
                      <a:pt x="190" y="888"/>
                    </a:lnTo>
                    <a:lnTo>
                      <a:pt x="188" y="888"/>
                    </a:lnTo>
                    <a:lnTo>
                      <a:pt x="186" y="890"/>
                    </a:lnTo>
                    <a:lnTo>
                      <a:pt x="184" y="891"/>
                    </a:lnTo>
                    <a:lnTo>
                      <a:pt x="183" y="891"/>
                    </a:lnTo>
                    <a:lnTo>
                      <a:pt x="182" y="888"/>
                    </a:lnTo>
                    <a:lnTo>
                      <a:pt x="184" y="883"/>
                    </a:lnTo>
                    <a:lnTo>
                      <a:pt x="187" y="875"/>
                    </a:lnTo>
                    <a:lnTo>
                      <a:pt x="191" y="867"/>
                    </a:lnTo>
                    <a:lnTo>
                      <a:pt x="195" y="862"/>
                    </a:lnTo>
                    <a:lnTo>
                      <a:pt x="196" y="859"/>
                    </a:lnTo>
                    <a:lnTo>
                      <a:pt x="206" y="857"/>
                    </a:lnTo>
                    <a:lnTo>
                      <a:pt x="214" y="853"/>
                    </a:lnTo>
                    <a:lnTo>
                      <a:pt x="219" y="846"/>
                    </a:lnTo>
                    <a:lnTo>
                      <a:pt x="223" y="838"/>
                    </a:lnTo>
                    <a:lnTo>
                      <a:pt x="227" y="831"/>
                    </a:lnTo>
                    <a:lnTo>
                      <a:pt x="232" y="826"/>
                    </a:lnTo>
                    <a:lnTo>
                      <a:pt x="237" y="821"/>
                    </a:lnTo>
                    <a:lnTo>
                      <a:pt x="241" y="815"/>
                    </a:lnTo>
                    <a:lnTo>
                      <a:pt x="241" y="809"/>
                    </a:lnTo>
                    <a:lnTo>
                      <a:pt x="236" y="798"/>
                    </a:lnTo>
                    <a:lnTo>
                      <a:pt x="228" y="790"/>
                    </a:lnTo>
                    <a:lnTo>
                      <a:pt x="220" y="781"/>
                    </a:lnTo>
                    <a:lnTo>
                      <a:pt x="219" y="776"/>
                    </a:lnTo>
                    <a:lnTo>
                      <a:pt x="222" y="772"/>
                    </a:lnTo>
                    <a:lnTo>
                      <a:pt x="224" y="768"/>
                    </a:lnTo>
                    <a:lnTo>
                      <a:pt x="226" y="764"/>
                    </a:lnTo>
                    <a:lnTo>
                      <a:pt x="224" y="760"/>
                    </a:lnTo>
                    <a:lnTo>
                      <a:pt x="220" y="754"/>
                    </a:lnTo>
                    <a:lnTo>
                      <a:pt x="222" y="746"/>
                    </a:lnTo>
                    <a:lnTo>
                      <a:pt x="223" y="737"/>
                    </a:lnTo>
                    <a:lnTo>
                      <a:pt x="226" y="729"/>
                    </a:lnTo>
                    <a:lnTo>
                      <a:pt x="228" y="721"/>
                    </a:lnTo>
                    <a:lnTo>
                      <a:pt x="228" y="693"/>
                    </a:lnTo>
                    <a:lnTo>
                      <a:pt x="226" y="666"/>
                    </a:lnTo>
                    <a:lnTo>
                      <a:pt x="222" y="643"/>
                    </a:lnTo>
                    <a:lnTo>
                      <a:pt x="220" y="621"/>
                    </a:lnTo>
                    <a:lnTo>
                      <a:pt x="220" y="613"/>
                    </a:lnTo>
                    <a:lnTo>
                      <a:pt x="223" y="606"/>
                    </a:lnTo>
                    <a:lnTo>
                      <a:pt x="226" y="602"/>
                    </a:lnTo>
                    <a:lnTo>
                      <a:pt x="231" y="595"/>
                    </a:lnTo>
                    <a:lnTo>
                      <a:pt x="230" y="593"/>
                    </a:lnTo>
                    <a:lnTo>
                      <a:pt x="226" y="591"/>
                    </a:lnTo>
                    <a:lnTo>
                      <a:pt x="218" y="591"/>
                    </a:lnTo>
                    <a:lnTo>
                      <a:pt x="210" y="593"/>
                    </a:lnTo>
                    <a:lnTo>
                      <a:pt x="203" y="593"/>
                    </a:lnTo>
                    <a:lnTo>
                      <a:pt x="200" y="594"/>
                    </a:lnTo>
                    <a:lnTo>
                      <a:pt x="196" y="594"/>
                    </a:lnTo>
                    <a:lnTo>
                      <a:pt x="192" y="595"/>
                    </a:lnTo>
                    <a:lnTo>
                      <a:pt x="188" y="595"/>
                    </a:lnTo>
                    <a:lnTo>
                      <a:pt x="184" y="597"/>
                    </a:lnTo>
                    <a:lnTo>
                      <a:pt x="182" y="599"/>
                    </a:lnTo>
                    <a:lnTo>
                      <a:pt x="179" y="602"/>
                    </a:lnTo>
                    <a:lnTo>
                      <a:pt x="178" y="605"/>
                    </a:lnTo>
                    <a:lnTo>
                      <a:pt x="176" y="606"/>
                    </a:lnTo>
                    <a:lnTo>
                      <a:pt x="175" y="609"/>
                    </a:lnTo>
                    <a:lnTo>
                      <a:pt x="173" y="610"/>
                    </a:lnTo>
                    <a:lnTo>
                      <a:pt x="157" y="613"/>
                    </a:lnTo>
                    <a:lnTo>
                      <a:pt x="143" y="615"/>
                    </a:lnTo>
                    <a:lnTo>
                      <a:pt x="127" y="621"/>
                    </a:lnTo>
                    <a:lnTo>
                      <a:pt x="114" y="623"/>
                    </a:lnTo>
                    <a:lnTo>
                      <a:pt x="101" y="622"/>
                    </a:lnTo>
                    <a:lnTo>
                      <a:pt x="89" y="617"/>
                    </a:lnTo>
                    <a:lnTo>
                      <a:pt x="78" y="606"/>
                    </a:lnTo>
                    <a:lnTo>
                      <a:pt x="76" y="599"/>
                    </a:lnTo>
                    <a:lnTo>
                      <a:pt x="74" y="593"/>
                    </a:lnTo>
                    <a:lnTo>
                      <a:pt x="72" y="586"/>
                    </a:lnTo>
                    <a:lnTo>
                      <a:pt x="69" y="581"/>
                    </a:lnTo>
                    <a:lnTo>
                      <a:pt x="65" y="579"/>
                    </a:lnTo>
                    <a:lnTo>
                      <a:pt x="57" y="579"/>
                    </a:lnTo>
                    <a:lnTo>
                      <a:pt x="44" y="581"/>
                    </a:lnTo>
                    <a:lnTo>
                      <a:pt x="33" y="575"/>
                    </a:lnTo>
                    <a:lnTo>
                      <a:pt x="21" y="573"/>
                    </a:lnTo>
                    <a:lnTo>
                      <a:pt x="11" y="571"/>
                    </a:lnTo>
                    <a:lnTo>
                      <a:pt x="0" y="574"/>
                    </a:lnTo>
                    <a:lnTo>
                      <a:pt x="97" y="491"/>
                    </a:lnTo>
                    <a:lnTo>
                      <a:pt x="196" y="410"/>
                    </a:lnTo>
                    <a:lnTo>
                      <a:pt x="298" y="333"/>
                    </a:lnTo>
                    <a:lnTo>
                      <a:pt x="403" y="259"/>
                    </a:lnTo>
                    <a:lnTo>
                      <a:pt x="509" y="186"/>
                    </a:lnTo>
                    <a:lnTo>
                      <a:pt x="617" y="115"/>
                    </a:lnTo>
                    <a:lnTo>
                      <a:pt x="642" y="114"/>
                    </a:lnTo>
                    <a:lnTo>
                      <a:pt x="666" y="118"/>
                    </a:lnTo>
                    <a:lnTo>
                      <a:pt x="689" y="125"/>
                    </a:lnTo>
                    <a:lnTo>
                      <a:pt x="713" y="135"/>
                    </a:lnTo>
                    <a:lnTo>
                      <a:pt x="717" y="137"/>
                    </a:lnTo>
                    <a:lnTo>
                      <a:pt x="725" y="142"/>
                    </a:lnTo>
                    <a:lnTo>
                      <a:pt x="736" y="147"/>
                    </a:lnTo>
                    <a:lnTo>
                      <a:pt x="746" y="153"/>
                    </a:lnTo>
                    <a:lnTo>
                      <a:pt x="757" y="158"/>
                    </a:lnTo>
                    <a:lnTo>
                      <a:pt x="765" y="159"/>
                    </a:lnTo>
                    <a:lnTo>
                      <a:pt x="770" y="159"/>
                    </a:lnTo>
                    <a:lnTo>
                      <a:pt x="770" y="157"/>
                    </a:lnTo>
                    <a:lnTo>
                      <a:pt x="770" y="154"/>
                    </a:lnTo>
                    <a:lnTo>
                      <a:pt x="769" y="150"/>
                    </a:lnTo>
                    <a:lnTo>
                      <a:pt x="769" y="147"/>
                    </a:lnTo>
                    <a:lnTo>
                      <a:pt x="768" y="143"/>
                    </a:lnTo>
                    <a:lnTo>
                      <a:pt x="768" y="141"/>
                    </a:lnTo>
                    <a:lnTo>
                      <a:pt x="772" y="133"/>
                    </a:lnTo>
                    <a:lnTo>
                      <a:pt x="778" y="129"/>
                    </a:lnTo>
                    <a:lnTo>
                      <a:pt x="789" y="126"/>
                    </a:lnTo>
                    <a:lnTo>
                      <a:pt x="799" y="125"/>
                    </a:lnTo>
                    <a:lnTo>
                      <a:pt x="807" y="125"/>
                    </a:lnTo>
                    <a:lnTo>
                      <a:pt x="827" y="125"/>
                    </a:lnTo>
                    <a:lnTo>
                      <a:pt x="848" y="122"/>
                    </a:lnTo>
                    <a:lnTo>
                      <a:pt x="850" y="122"/>
                    </a:lnTo>
                    <a:lnTo>
                      <a:pt x="852" y="121"/>
                    </a:lnTo>
                    <a:lnTo>
                      <a:pt x="856" y="121"/>
                    </a:lnTo>
                    <a:lnTo>
                      <a:pt x="859" y="119"/>
                    </a:lnTo>
                    <a:lnTo>
                      <a:pt x="863" y="119"/>
                    </a:lnTo>
                    <a:lnTo>
                      <a:pt x="864" y="121"/>
                    </a:lnTo>
                    <a:lnTo>
                      <a:pt x="864" y="122"/>
                    </a:lnTo>
                    <a:lnTo>
                      <a:pt x="860" y="126"/>
                    </a:lnTo>
                    <a:lnTo>
                      <a:pt x="856" y="131"/>
                    </a:lnTo>
                    <a:lnTo>
                      <a:pt x="852" y="138"/>
                    </a:lnTo>
                    <a:lnTo>
                      <a:pt x="850" y="142"/>
                    </a:lnTo>
                    <a:lnTo>
                      <a:pt x="848" y="146"/>
                    </a:lnTo>
                    <a:lnTo>
                      <a:pt x="850" y="147"/>
                    </a:lnTo>
                    <a:lnTo>
                      <a:pt x="855" y="146"/>
                    </a:lnTo>
                    <a:lnTo>
                      <a:pt x="870" y="139"/>
                    </a:lnTo>
                    <a:lnTo>
                      <a:pt x="883" y="131"/>
                    </a:lnTo>
                    <a:lnTo>
                      <a:pt x="896" y="123"/>
                    </a:lnTo>
                    <a:lnTo>
                      <a:pt x="911" y="118"/>
                    </a:lnTo>
                    <a:lnTo>
                      <a:pt x="927" y="115"/>
                    </a:lnTo>
                    <a:lnTo>
                      <a:pt x="944" y="115"/>
                    </a:lnTo>
                    <a:lnTo>
                      <a:pt x="962" y="115"/>
                    </a:lnTo>
                    <a:lnTo>
                      <a:pt x="990" y="107"/>
                    </a:lnTo>
                    <a:lnTo>
                      <a:pt x="1018" y="100"/>
                    </a:lnTo>
                    <a:lnTo>
                      <a:pt x="1041" y="94"/>
                    </a:lnTo>
                    <a:lnTo>
                      <a:pt x="1065" y="89"/>
                    </a:lnTo>
                    <a:lnTo>
                      <a:pt x="1087" y="82"/>
                    </a:lnTo>
                    <a:lnTo>
                      <a:pt x="1091" y="81"/>
                    </a:lnTo>
                    <a:lnTo>
                      <a:pt x="1099" y="81"/>
                    </a:lnTo>
                    <a:lnTo>
                      <a:pt x="1107" y="81"/>
                    </a:lnTo>
                    <a:lnTo>
                      <a:pt x="1115" y="84"/>
                    </a:lnTo>
                    <a:lnTo>
                      <a:pt x="1120" y="88"/>
                    </a:lnTo>
                    <a:lnTo>
                      <a:pt x="1120" y="93"/>
                    </a:lnTo>
                    <a:lnTo>
                      <a:pt x="1115" y="98"/>
                    </a:lnTo>
                    <a:lnTo>
                      <a:pt x="1106" y="102"/>
                    </a:lnTo>
                    <a:lnTo>
                      <a:pt x="1092" y="105"/>
                    </a:lnTo>
                    <a:lnTo>
                      <a:pt x="1079" y="105"/>
                    </a:lnTo>
                    <a:lnTo>
                      <a:pt x="1069" y="106"/>
                    </a:lnTo>
                    <a:lnTo>
                      <a:pt x="1061" y="106"/>
                    </a:lnTo>
                    <a:lnTo>
                      <a:pt x="1037" y="111"/>
                    </a:lnTo>
                    <a:lnTo>
                      <a:pt x="1014" y="121"/>
                    </a:lnTo>
                    <a:lnTo>
                      <a:pt x="996" y="137"/>
                    </a:lnTo>
                    <a:lnTo>
                      <a:pt x="1012" y="127"/>
                    </a:lnTo>
                    <a:lnTo>
                      <a:pt x="1030" y="122"/>
                    </a:lnTo>
                    <a:lnTo>
                      <a:pt x="1049" y="121"/>
                    </a:lnTo>
                    <a:lnTo>
                      <a:pt x="1067" y="119"/>
                    </a:lnTo>
                    <a:lnTo>
                      <a:pt x="1087" y="117"/>
                    </a:lnTo>
                    <a:lnTo>
                      <a:pt x="1104" y="113"/>
                    </a:lnTo>
                    <a:lnTo>
                      <a:pt x="1108" y="111"/>
                    </a:lnTo>
                    <a:lnTo>
                      <a:pt x="1115" y="109"/>
                    </a:lnTo>
                    <a:lnTo>
                      <a:pt x="1122" y="107"/>
                    </a:lnTo>
                    <a:lnTo>
                      <a:pt x="1128" y="106"/>
                    </a:lnTo>
                    <a:lnTo>
                      <a:pt x="1131" y="109"/>
                    </a:lnTo>
                    <a:lnTo>
                      <a:pt x="1132" y="110"/>
                    </a:lnTo>
                    <a:lnTo>
                      <a:pt x="1132" y="113"/>
                    </a:lnTo>
                    <a:lnTo>
                      <a:pt x="1132" y="115"/>
                    </a:lnTo>
                    <a:lnTo>
                      <a:pt x="1132" y="117"/>
                    </a:lnTo>
                    <a:lnTo>
                      <a:pt x="1132" y="119"/>
                    </a:lnTo>
                    <a:lnTo>
                      <a:pt x="1135" y="121"/>
                    </a:lnTo>
                    <a:lnTo>
                      <a:pt x="1137" y="121"/>
                    </a:lnTo>
                    <a:lnTo>
                      <a:pt x="1141" y="121"/>
                    </a:lnTo>
                    <a:lnTo>
                      <a:pt x="1145" y="119"/>
                    </a:lnTo>
                    <a:lnTo>
                      <a:pt x="1148" y="118"/>
                    </a:lnTo>
                    <a:lnTo>
                      <a:pt x="1151" y="117"/>
                    </a:lnTo>
                    <a:lnTo>
                      <a:pt x="1171" y="105"/>
                    </a:lnTo>
                    <a:lnTo>
                      <a:pt x="1189" y="92"/>
                    </a:lnTo>
                    <a:lnTo>
                      <a:pt x="1190" y="89"/>
                    </a:lnTo>
                    <a:lnTo>
                      <a:pt x="1192" y="86"/>
                    </a:lnTo>
                    <a:lnTo>
                      <a:pt x="1192" y="84"/>
                    </a:lnTo>
                    <a:lnTo>
                      <a:pt x="1190" y="80"/>
                    </a:lnTo>
                    <a:lnTo>
                      <a:pt x="1190" y="77"/>
                    </a:lnTo>
                    <a:lnTo>
                      <a:pt x="1189" y="74"/>
                    </a:lnTo>
                    <a:lnTo>
                      <a:pt x="1192" y="68"/>
                    </a:lnTo>
                    <a:lnTo>
                      <a:pt x="1197" y="66"/>
                    </a:lnTo>
                    <a:lnTo>
                      <a:pt x="1206" y="68"/>
                    </a:lnTo>
                    <a:lnTo>
                      <a:pt x="1217" y="72"/>
                    </a:lnTo>
                    <a:lnTo>
                      <a:pt x="1228" y="77"/>
                    </a:lnTo>
                    <a:lnTo>
                      <a:pt x="1237" y="84"/>
                    </a:lnTo>
                    <a:lnTo>
                      <a:pt x="1243" y="92"/>
                    </a:lnTo>
                    <a:lnTo>
                      <a:pt x="1246" y="98"/>
                    </a:lnTo>
                    <a:lnTo>
                      <a:pt x="1245" y="105"/>
                    </a:lnTo>
                    <a:lnTo>
                      <a:pt x="1243" y="111"/>
                    </a:lnTo>
                    <a:lnTo>
                      <a:pt x="1243" y="118"/>
                    </a:lnTo>
                    <a:lnTo>
                      <a:pt x="1246" y="122"/>
                    </a:lnTo>
                    <a:lnTo>
                      <a:pt x="1253" y="123"/>
                    </a:lnTo>
                    <a:lnTo>
                      <a:pt x="1261" y="125"/>
                    </a:lnTo>
                    <a:lnTo>
                      <a:pt x="1270" y="123"/>
                    </a:lnTo>
                    <a:lnTo>
                      <a:pt x="1278" y="121"/>
                    </a:lnTo>
                    <a:lnTo>
                      <a:pt x="1281" y="115"/>
                    </a:lnTo>
                    <a:lnTo>
                      <a:pt x="1281" y="107"/>
                    </a:lnTo>
                    <a:lnTo>
                      <a:pt x="1282" y="101"/>
                    </a:lnTo>
                    <a:lnTo>
                      <a:pt x="1287" y="97"/>
                    </a:lnTo>
                    <a:lnTo>
                      <a:pt x="1295" y="92"/>
                    </a:lnTo>
                    <a:lnTo>
                      <a:pt x="1298" y="89"/>
                    </a:lnTo>
                    <a:lnTo>
                      <a:pt x="1300" y="86"/>
                    </a:lnTo>
                    <a:lnTo>
                      <a:pt x="1300" y="84"/>
                    </a:lnTo>
                    <a:lnTo>
                      <a:pt x="1300" y="81"/>
                    </a:lnTo>
                    <a:lnTo>
                      <a:pt x="1302" y="78"/>
                    </a:lnTo>
                    <a:lnTo>
                      <a:pt x="1303" y="76"/>
                    </a:lnTo>
                    <a:lnTo>
                      <a:pt x="1318" y="68"/>
                    </a:lnTo>
                    <a:lnTo>
                      <a:pt x="1334" y="64"/>
                    </a:lnTo>
                    <a:lnTo>
                      <a:pt x="1350" y="61"/>
                    </a:lnTo>
                    <a:lnTo>
                      <a:pt x="1353" y="61"/>
                    </a:lnTo>
                    <a:lnTo>
                      <a:pt x="1357" y="62"/>
                    </a:lnTo>
                    <a:lnTo>
                      <a:pt x="1360" y="62"/>
                    </a:lnTo>
                    <a:lnTo>
                      <a:pt x="1360" y="65"/>
                    </a:lnTo>
                    <a:lnTo>
                      <a:pt x="1360" y="66"/>
                    </a:lnTo>
                    <a:lnTo>
                      <a:pt x="1360" y="68"/>
                    </a:lnTo>
                    <a:lnTo>
                      <a:pt x="1357" y="70"/>
                    </a:lnTo>
                    <a:lnTo>
                      <a:pt x="1355" y="73"/>
                    </a:lnTo>
                    <a:lnTo>
                      <a:pt x="1352" y="76"/>
                    </a:lnTo>
                    <a:lnTo>
                      <a:pt x="1348" y="77"/>
                    </a:lnTo>
                    <a:lnTo>
                      <a:pt x="1346" y="78"/>
                    </a:lnTo>
                    <a:lnTo>
                      <a:pt x="1343" y="80"/>
                    </a:lnTo>
                    <a:lnTo>
                      <a:pt x="1340" y="82"/>
                    </a:lnTo>
                    <a:lnTo>
                      <a:pt x="1338" y="85"/>
                    </a:lnTo>
                    <a:lnTo>
                      <a:pt x="1336" y="86"/>
                    </a:lnTo>
                    <a:lnTo>
                      <a:pt x="1335" y="89"/>
                    </a:lnTo>
                    <a:lnTo>
                      <a:pt x="1338" y="92"/>
                    </a:lnTo>
                    <a:lnTo>
                      <a:pt x="1339" y="100"/>
                    </a:lnTo>
                    <a:lnTo>
                      <a:pt x="1336" y="106"/>
                    </a:lnTo>
                    <a:lnTo>
                      <a:pt x="1330" y="113"/>
                    </a:lnTo>
                    <a:lnTo>
                      <a:pt x="1324" y="118"/>
                    </a:lnTo>
                    <a:lnTo>
                      <a:pt x="1347" y="115"/>
                    </a:lnTo>
                    <a:lnTo>
                      <a:pt x="1367" y="110"/>
                    </a:lnTo>
                    <a:lnTo>
                      <a:pt x="1387" y="100"/>
                    </a:lnTo>
                    <a:lnTo>
                      <a:pt x="1399" y="93"/>
                    </a:lnTo>
                    <a:lnTo>
                      <a:pt x="1414" y="90"/>
                    </a:lnTo>
                    <a:lnTo>
                      <a:pt x="1429" y="92"/>
                    </a:lnTo>
                    <a:lnTo>
                      <a:pt x="1445" y="94"/>
                    </a:lnTo>
                    <a:lnTo>
                      <a:pt x="1458" y="98"/>
                    </a:lnTo>
                    <a:lnTo>
                      <a:pt x="1495" y="110"/>
                    </a:lnTo>
                    <a:lnTo>
                      <a:pt x="1532" y="119"/>
                    </a:lnTo>
                    <a:lnTo>
                      <a:pt x="1571" y="126"/>
                    </a:lnTo>
                    <a:lnTo>
                      <a:pt x="1596" y="129"/>
                    </a:lnTo>
                    <a:lnTo>
                      <a:pt x="1620" y="129"/>
                    </a:lnTo>
                    <a:lnTo>
                      <a:pt x="1624" y="129"/>
                    </a:lnTo>
                    <a:lnTo>
                      <a:pt x="1627" y="127"/>
                    </a:lnTo>
                    <a:lnTo>
                      <a:pt x="1628" y="127"/>
                    </a:lnTo>
                    <a:lnTo>
                      <a:pt x="1628" y="126"/>
                    </a:lnTo>
                    <a:lnTo>
                      <a:pt x="1627" y="125"/>
                    </a:lnTo>
                    <a:lnTo>
                      <a:pt x="1624" y="123"/>
                    </a:lnTo>
                    <a:lnTo>
                      <a:pt x="1623" y="122"/>
                    </a:lnTo>
                    <a:lnTo>
                      <a:pt x="1620" y="121"/>
                    </a:lnTo>
                    <a:lnTo>
                      <a:pt x="1620" y="119"/>
                    </a:lnTo>
                    <a:lnTo>
                      <a:pt x="1623" y="118"/>
                    </a:lnTo>
                    <a:lnTo>
                      <a:pt x="1631" y="118"/>
                    </a:lnTo>
                    <a:lnTo>
                      <a:pt x="1641" y="119"/>
                    </a:lnTo>
                    <a:lnTo>
                      <a:pt x="1652" y="121"/>
                    </a:lnTo>
                    <a:lnTo>
                      <a:pt x="1656" y="121"/>
                    </a:lnTo>
                    <a:lnTo>
                      <a:pt x="1668" y="126"/>
                    </a:lnTo>
                    <a:lnTo>
                      <a:pt x="1677" y="137"/>
                    </a:lnTo>
                    <a:lnTo>
                      <a:pt x="1681" y="149"/>
                    </a:lnTo>
                    <a:lnTo>
                      <a:pt x="1678" y="154"/>
                    </a:lnTo>
                    <a:lnTo>
                      <a:pt x="1673" y="157"/>
                    </a:lnTo>
                    <a:lnTo>
                      <a:pt x="1666" y="155"/>
                    </a:lnTo>
                    <a:lnTo>
                      <a:pt x="1660" y="154"/>
                    </a:lnTo>
                    <a:lnTo>
                      <a:pt x="1654" y="153"/>
                    </a:lnTo>
                    <a:lnTo>
                      <a:pt x="1638" y="151"/>
                    </a:lnTo>
                    <a:lnTo>
                      <a:pt x="1627" y="157"/>
                    </a:lnTo>
                    <a:lnTo>
                      <a:pt x="1616" y="168"/>
                    </a:lnTo>
                    <a:lnTo>
                      <a:pt x="1629" y="167"/>
                    </a:lnTo>
                    <a:lnTo>
                      <a:pt x="1640" y="170"/>
                    </a:lnTo>
                    <a:lnTo>
                      <a:pt x="1652" y="176"/>
                    </a:lnTo>
                    <a:lnTo>
                      <a:pt x="1661" y="180"/>
                    </a:lnTo>
                    <a:lnTo>
                      <a:pt x="1673" y="180"/>
                    </a:lnTo>
                    <a:lnTo>
                      <a:pt x="1686" y="180"/>
                    </a:lnTo>
                    <a:lnTo>
                      <a:pt x="1697" y="182"/>
                    </a:lnTo>
                    <a:lnTo>
                      <a:pt x="1709" y="187"/>
                    </a:lnTo>
                    <a:lnTo>
                      <a:pt x="1719" y="190"/>
                    </a:lnTo>
                    <a:lnTo>
                      <a:pt x="1730" y="190"/>
                    </a:lnTo>
                    <a:lnTo>
                      <a:pt x="1742" y="187"/>
                    </a:lnTo>
                    <a:lnTo>
                      <a:pt x="1762" y="183"/>
                    </a:lnTo>
                    <a:lnTo>
                      <a:pt x="1782" y="182"/>
                    </a:lnTo>
                    <a:lnTo>
                      <a:pt x="1801" y="178"/>
                    </a:lnTo>
                    <a:lnTo>
                      <a:pt x="1812" y="174"/>
                    </a:lnTo>
                    <a:lnTo>
                      <a:pt x="1821" y="168"/>
                    </a:lnTo>
                    <a:lnTo>
                      <a:pt x="1831" y="163"/>
                    </a:lnTo>
                    <a:lnTo>
                      <a:pt x="1840" y="159"/>
                    </a:lnTo>
                    <a:lnTo>
                      <a:pt x="1851" y="159"/>
                    </a:lnTo>
                    <a:lnTo>
                      <a:pt x="1861" y="164"/>
                    </a:lnTo>
                    <a:lnTo>
                      <a:pt x="1877" y="176"/>
                    </a:lnTo>
                    <a:lnTo>
                      <a:pt x="1893" y="187"/>
                    </a:lnTo>
                    <a:lnTo>
                      <a:pt x="1896" y="188"/>
                    </a:lnTo>
                    <a:lnTo>
                      <a:pt x="1898" y="191"/>
                    </a:lnTo>
                    <a:lnTo>
                      <a:pt x="1901" y="192"/>
                    </a:lnTo>
                    <a:lnTo>
                      <a:pt x="1902" y="195"/>
                    </a:lnTo>
                    <a:lnTo>
                      <a:pt x="1902" y="198"/>
                    </a:lnTo>
                    <a:lnTo>
                      <a:pt x="1900" y="199"/>
                    </a:lnTo>
                    <a:lnTo>
                      <a:pt x="1897" y="202"/>
                    </a:lnTo>
                    <a:lnTo>
                      <a:pt x="1894" y="203"/>
                    </a:lnTo>
                    <a:lnTo>
                      <a:pt x="1892" y="204"/>
                    </a:lnTo>
                    <a:lnTo>
                      <a:pt x="1889" y="206"/>
                    </a:lnTo>
                    <a:lnTo>
                      <a:pt x="1888" y="207"/>
                    </a:lnTo>
                    <a:lnTo>
                      <a:pt x="1878" y="217"/>
                    </a:lnTo>
                    <a:lnTo>
                      <a:pt x="1873" y="231"/>
                    </a:lnTo>
                    <a:lnTo>
                      <a:pt x="1870" y="245"/>
                    </a:lnTo>
                    <a:lnTo>
                      <a:pt x="1870" y="259"/>
                    </a:lnTo>
                    <a:lnTo>
                      <a:pt x="1873" y="247"/>
                    </a:lnTo>
                    <a:lnTo>
                      <a:pt x="1876" y="236"/>
                    </a:lnTo>
                    <a:lnTo>
                      <a:pt x="1881" y="228"/>
                    </a:lnTo>
                    <a:lnTo>
                      <a:pt x="1892" y="219"/>
                    </a:lnTo>
                    <a:lnTo>
                      <a:pt x="1897" y="215"/>
                    </a:lnTo>
                    <a:lnTo>
                      <a:pt x="1904" y="211"/>
                    </a:lnTo>
                    <a:lnTo>
                      <a:pt x="1909" y="206"/>
                    </a:lnTo>
                    <a:lnTo>
                      <a:pt x="1912" y="200"/>
                    </a:lnTo>
                    <a:lnTo>
                      <a:pt x="1910" y="194"/>
                    </a:lnTo>
                    <a:lnTo>
                      <a:pt x="1910" y="186"/>
                    </a:lnTo>
                    <a:lnTo>
                      <a:pt x="1917" y="180"/>
                    </a:lnTo>
                    <a:lnTo>
                      <a:pt x="1929" y="175"/>
                    </a:lnTo>
                    <a:lnTo>
                      <a:pt x="1943" y="171"/>
                    </a:lnTo>
                    <a:lnTo>
                      <a:pt x="1961" y="167"/>
                    </a:lnTo>
                    <a:lnTo>
                      <a:pt x="1978" y="164"/>
                    </a:lnTo>
                    <a:lnTo>
                      <a:pt x="1994" y="163"/>
                    </a:lnTo>
                    <a:lnTo>
                      <a:pt x="2006" y="160"/>
                    </a:lnTo>
                    <a:lnTo>
                      <a:pt x="2012" y="159"/>
                    </a:lnTo>
                    <a:lnTo>
                      <a:pt x="2025" y="155"/>
                    </a:lnTo>
                    <a:lnTo>
                      <a:pt x="2039" y="154"/>
                    </a:lnTo>
                    <a:lnTo>
                      <a:pt x="2040" y="154"/>
                    </a:lnTo>
                    <a:lnTo>
                      <a:pt x="2043" y="153"/>
                    </a:lnTo>
                    <a:lnTo>
                      <a:pt x="2045" y="151"/>
                    </a:lnTo>
                    <a:lnTo>
                      <a:pt x="2047" y="150"/>
                    </a:lnTo>
                    <a:lnTo>
                      <a:pt x="2048" y="149"/>
                    </a:lnTo>
                    <a:lnTo>
                      <a:pt x="2049" y="146"/>
                    </a:lnTo>
                    <a:lnTo>
                      <a:pt x="2048" y="145"/>
                    </a:lnTo>
                    <a:lnTo>
                      <a:pt x="2045" y="143"/>
                    </a:lnTo>
                    <a:lnTo>
                      <a:pt x="2037" y="143"/>
                    </a:lnTo>
                    <a:lnTo>
                      <a:pt x="2029" y="146"/>
                    </a:lnTo>
                    <a:lnTo>
                      <a:pt x="2020" y="146"/>
                    </a:lnTo>
                    <a:lnTo>
                      <a:pt x="2018" y="145"/>
                    </a:lnTo>
                    <a:lnTo>
                      <a:pt x="2015" y="145"/>
                    </a:lnTo>
                    <a:lnTo>
                      <a:pt x="2012" y="146"/>
                    </a:lnTo>
                    <a:lnTo>
                      <a:pt x="2010" y="147"/>
                    </a:lnTo>
                    <a:lnTo>
                      <a:pt x="2007" y="149"/>
                    </a:lnTo>
                    <a:lnTo>
                      <a:pt x="2003" y="150"/>
                    </a:lnTo>
                    <a:lnTo>
                      <a:pt x="2000" y="150"/>
                    </a:lnTo>
                    <a:lnTo>
                      <a:pt x="1999" y="150"/>
                    </a:lnTo>
                    <a:lnTo>
                      <a:pt x="1996" y="149"/>
                    </a:lnTo>
                    <a:lnTo>
                      <a:pt x="1994" y="147"/>
                    </a:lnTo>
                    <a:lnTo>
                      <a:pt x="1984" y="147"/>
                    </a:lnTo>
                    <a:lnTo>
                      <a:pt x="1976" y="153"/>
                    </a:lnTo>
                    <a:lnTo>
                      <a:pt x="1968" y="158"/>
                    </a:lnTo>
                    <a:lnTo>
                      <a:pt x="1961" y="159"/>
                    </a:lnTo>
                    <a:lnTo>
                      <a:pt x="1955" y="158"/>
                    </a:lnTo>
                    <a:lnTo>
                      <a:pt x="1950" y="155"/>
                    </a:lnTo>
                    <a:lnTo>
                      <a:pt x="1945" y="153"/>
                    </a:lnTo>
                    <a:lnTo>
                      <a:pt x="1938" y="154"/>
                    </a:lnTo>
                    <a:lnTo>
                      <a:pt x="1939" y="143"/>
                    </a:lnTo>
                    <a:lnTo>
                      <a:pt x="1946" y="137"/>
                    </a:lnTo>
                    <a:lnTo>
                      <a:pt x="1955" y="131"/>
                    </a:lnTo>
                    <a:lnTo>
                      <a:pt x="1965" y="130"/>
                    </a:lnTo>
                    <a:lnTo>
                      <a:pt x="1990" y="126"/>
                    </a:lnTo>
                    <a:lnTo>
                      <a:pt x="2011" y="119"/>
                    </a:lnTo>
                    <a:lnTo>
                      <a:pt x="2033" y="110"/>
                    </a:lnTo>
                    <a:lnTo>
                      <a:pt x="2039" y="109"/>
                    </a:lnTo>
                    <a:lnTo>
                      <a:pt x="2047" y="109"/>
                    </a:lnTo>
                    <a:lnTo>
                      <a:pt x="2055" y="109"/>
                    </a:lnTo>
                    <a:lnTo>
                      <a:pt x="2063" y="110"/>
                    </a:lnTo>
                    <a:lnTo>
                      <a:pt x="2069" y="113"/>
                    </a:lnTo>
                    <a:lnTo>
                      <a:pt x="2071" y="117"/>
                    </a:lnTo>
                    <a:lnTo>
                      <a:pt x="2069" y="122"/>
                    </a:lnTo>
                    <a:lnTo>
                      <a:pt x="2067" y="125"/>
                    </a:lnTo>
                    <a:lnTo>
                      <a:pt x="2064" y="127"/>
                    </a:lnTo>
                    <a:lnTo>
                      <a:pt x="2061" y="130"/>
                    </a:lnTo>
                    <a:lnTo>
                      <a:pt x="2060" y="133"/>
                    </a:lnTo>
                    <a:lnTo>
                      <a:pt x="2059" y="135"/>
                    </a:lnTo>
                    <a:lnTo>
                      <a:pt x="2059" y="138"/>
                    </a:lnTo>
                    <a:lnTo>
                      <a:pt x="2060" y="139"/>
                    </a:lnTo>
                    <a:lnTo>
                      <a:pt x="2063" y="141"/>
                    </a:lnTo>
                    <a:lnTo>
                      <a:pt x="2064" y="143"/>
                    </a:lnTo>
                    <a:lnTo>
                      <a:pt x="2067" y="145"/>
                    </a:lnTo>
                    <a:lnTo>
                      <a:pt x="2069" y="147"/>
                    </a:lnTo>
                    <a:lnTo>
                      <a:pt x="2071" y="150"/>
                    </a:lnTo>
                    <a:lnTo>
                      <a:pt x="2072" y="151"/>
                    </a:lnTo>
                    <a:lnTo>
                      <a:pt x="2072" y="153"/>
                    </a:lnTo>
                    <a:lnTo>
                      <a:pt x="2071" y="153"/>
                    </a:lnTo>
                    <a:lnTo>
                      <a:pt x="2072" y="153"/>
                    </a:lnTo>
                    <a:lnTo>
                      <a:pt x="2073" y="153"/>
                    </a:lnTo>
                    <a:lnTo>
                      <a:pt x="2077" y="151"/>
                    </a:lnTo>
                    <a:lnTo>
                      <a:pt x="2080" y="150"/>
                    </a:lnTo>
                    <a:lnTo>
                      <a:pt x="2082" y="149"/>
                    </a:lnTo>
                    <a:lnTo>
                      <a:pt x="2085" y="149"/>
                    </a:lnTo>
                    <a:lnTo>
                      <a:pt x="2086" y="149"/>
                    </a:lnTo>
                    <a:lnTo>
                      <a:pt x="2088" y="150"/>
                    </a:lnTo>
                    <a:lnTo>
                      <a:pt x="2088" y="153"/>
                    </a:lnTo>
                    <a:lnTo>
                      <a:pt x="2088" y="157"/>
                    </a:lnTo>
                    <a:lnTo>
                      <a:pt x="2088" y="159"/>
                    </a:lnTo>
                    <a:lnTo>
                      <a:pt x="2088" y="162"/>
                    </a:lnTo>
                    <a:lnTo>
                      <a:pt x="2088" y="163"/>
                    </a:lnTo>
                    <a:lnTo>
                      <a:pt x="2089" y="166"/>
                    </a:lnTo>
                    <a:lnTo>
                      <a:pt x="2093" y="168"/>
                    </a:lnTo>
                    <a:lnTo>
                      <a:pt x="2106" y="174"/>
                    </a:lnTo>
                    <a:lnTo>
                      <a:pt x="2124" y="175"/>
                    </a:lnTo>
                    <a:lnTo>
                      <a:pt x="2139" y="175"/>
                    </a:lnTo>
                    <a:lnTo>
                      <a:pt x="2157" y="174"/>
                    </a:lnTo>
                    <a:lnTo>
                      <a:pt x="2171" y="174"/>
                    </a:lnTo>
                    <a:lnTo>
                      <a:pt x="2203" y="174"/>
                    </a:lnTo>
                    <a:lnTo>
                      <a:pt x="2234" y="170"/>
                    </a:lnTo>
                    <a:lnTo>
                      <a:pt x="2264" y="166"/>
                    </a:lnTo>
                    <a:lnTo>
                      <a:pt x="2276" y="164"/>
                    </a:lnTo>
                    <a:lnTo>
                      <a:pt x="2288" y="166"/>
                    </a:lnTo>
                    <a:lnTo>
                      <a:pt x="2299" y="171"/>
                    </a:lnTo>
                    <a:lnTo>
                      <a:pt x="2301" y="172"/>
                    </a:lnTo>
                    <a:lnTo>
                      <a:pt x="2304" y="175"/>
                    </a:lnTo>
                    <a:lnTo>
                      <a:pt x="2306" y="176"/>
                    </a:lnTo>
                    <a:lnTo>
                      <a:pt x="2310" y="179"/>
                    </a:lnTo>
                    <a:lnTo>
                      <a:pt x="2313" y="180"/>
                    </a:lnTo>
                    <a:lnTo>
                      <a:pt x="2317" y="180"/>
                    </a:lnTo>
                    <a:lnTo>
                      <a:pt x="2320" y="179"/>
                    </a:lnTo>
                    <a:lnTo>
                      <a:pt x="2328" y="176"/>
                    </a:lnTo>
                    <a:lnTo>
                      <a:pt x="2338" y="175"/>
                    </a:lnTo>
                    <a:lnTo>
                      <a:pt x="2348" y="174"/>
                    </a:lnTo>
                    <a:lnTo>
                      <a:pt x="2357" y="172"/>
                    </a:lnTo>
                    <a:lnTo>
                      <a:pt x="2365" y="167"/>
                    </a:lnTo>
                    <a:lnTo>
                      <a:pt x="2366" y="164"/>
                    </a:lnTo>
                    <a:lnTo>
                      <a:pt x="2367" y="162"/>
                    </a:lnTo>
                    <a:lnTo>
                      <a:pt x="2369" y="159"/>
                    </a:lnTo>
                    <a:lnTo>
                      <a:pt x="2370" y="157"/>
                    </a:lnTo>
                    <a:lnTo>
                      <a:pt x="2371" y="157"/>
                    </a:lnTo>
                    <a:lnTo>
                      <a:pt x="2374" y="158"/>
                    </a:lnTo>
                    <a:lnTo>
                      <a:pt x="2377" y="160"/>
                    </a:lnTo>
                    <a:lnTo>
                      <a:pt x="2379" y="163"/>
                    </a:lnTo>
                    <a:lnTo>
                      <a:pt x="2381" y="166"/>
                    </a:lnTo>
                    <a:lnTo>
                      <a:pt x="2383" y="170"/>
                    </a:lnTo>
                    <a:lnTo>
                      <a:pt x="2385" y="171"/>
                    </a:lnTo>
                    <a:lnTo>
                      <a:pt x="2385" y="172"/>
                    </a:lnTo>
                    <a:lnTo>
                      <a:pt x="2389" y="178"/>
                    </a:lnTo>
                    <a:lnTo>
                      <a:pt x="2394" y="183"/>
                    </a:lnTo>
                    <a:lnTo>
                      <a:pt x="2401" y="188"/>
                    </a:lnTo>
                    <a:lnTo>
                      <a:pt x="2407" y="190"/>
                    </a:lnTo>
                    <a:lnTo>
                      <a:pt x="2409" y="188"/>
                    </a:lnTo>
                    <a:lnTo>
                      <a:pt x="2410" y="186"/>
                    </a:lnTo>
                    <a:lnTo>
                      <a:pt x="2411" y="183"/>
                    </a:lnTo>
                    <a:lnTo>
                      <a:pt x="2411" y="180"/>
                    </a:lnTo>
                    <a:lnTo>
                      <a:pt x="2411" y="178"/>
                    </a:lnTo>
                    <a:lnTo>
                      <a:pt x="2410" y="175"/>
                    </a:lnTo>
                    <a:lnTo>
                      <a:pt x="2410" y="174"/>
                    </a:lnTo>
                    <a:lnTo>
                      <a:pt x="2407" y="171"/>
                    </a:lnTo>
                    <a:lnTo>
                      <a:pt x="2405" y="170"/>
                    </a:lnTo>
                    <a:lnTo>
                      <a:pt x="2401" y="168"/>
                    </a:lnTo>
                    <a:lnTo>
                      <a:pt x="2398" y="168"/>
                    </a:lnTo>
                    <a:lnTo>
                      <a:pt x="2395" y="167"/>
                    </a:lnTo>
                    <a:lnTo>
                      <a:pt x="2387" y="162"/>
                    </a:lnTo>
                    <a:lnTo>
                      <a:pt x="2381" y="153"/>
                    </a:lnTo>
                    <a:lnTo>
                      <a:pt x="2377" y="143"/>
                    </a:lnTo>
                    <a:lnTo>
                      <a:pt x="2390" y="147"/>
                    </a:lnTo>
                    <a:lnTo>
                      <a:pt x="2399" y="146"/>
                    </a:lnTo>
                    <a:lnTo>
                      <a:pt x="2409" y="139"/>
                    </a:lnTo>
                    <a:lnTo>
                      <a:pt x="2413" y="141"/>
                    </a:lnTo>
                    <a:lnTo>
                      <a:pt x="2419" y="145"/>
                    </a:lnTo>
                    <a:lnTo>
                      <a:pt x="2428" y="150"/>
                    </a:lnTo>
                    <a:lnTo>
                      <a:pt x="2438" y="154"/>
                    </a:lnTo>
                    <a:lnTo>
                      <a:pt x="2446" y="158"/>
                    </a:lnTo>
                    <a:lnTo>
                      <a:pt x="2448" y="159"/>
                    </a:lnTo>
                    <a:lnTo>
                      <a:pt x="2448" y="162"/>
                    </a:lnTo>
                    <a:lnTo>
                      <a:pt x="2446" y="163"/>
                    </a:lnTo>
                    <a:lnTo>
                      <a:pt x="2443" y="166"/>
                    </a:lnTo>
                    <a:lnTo>
                      <a:pt x="2439" y="167"/>
                    </a:lnTo>
                    <a:lnTo>
                      <a:pt x="2436" y="170"/>
                    </a:lnTo>
                    <a:lnTo>
                      <a:pt x="2432" y="172"/>
                    </a:lnTo>
                    <a:lnTo>
                      <a:pt x="2431" y="175"/>
                    </a:lnTo>
                    <a:lnTo>
                      <a:pt x="2431" y="179"/>
                    </a:lnTo>
                    <a:lnTo>
                      <a:pt x="2430" y="187"/>
                    </a:lnTo>
                    <a:lnTo>
                      <a:pt x="2426" y="194"/>
                    </a:lnTo>
                    <a:lnTo>
                      <a:pt x="2420" y="199"/>
                    </a:lnTo>
                    <a:lnTo>
                      <a:pt x="2414" y="204"/>
                    </a:lnTo>
                    <a:lnTo>
                      <a:pt x="2428" y="199"/>
                    </a:lnTo>
                    <a:lnTo>
                      <a:pt x="2439" y="192"/>
                    </a:lnTo>
                    <a:lnTo>
                      <a:pt x="2447" y="179"/>
                    </a:lnTo>
                    <a:lnTo>
                      <a:pt x="2454" y="168"/>
                    </a:lnTo>
                    <a:lnTo>
                      <a:pt x="2464" y="163"/>
                    </a:lnTo>
                    <a:lnTo>
                      <a:pt x="2475" y="162"/>
                    </a:lnTo>
                    <a:lnTo>
                      <a:pt x="2487" y="164"/>
                    </a:lnTo>
                    <a:lnTo>
                      <a:pt x="2513" y="170"/>
                    </a:lnTo>
                    <a:lnTo>
                      <a:pt x="2540" y="170"/>
                    </a:lnTo>
                    <a:lnTo>
                      <a:pt x="2565" y="166"/>
                    </a:lnTo>
                    <a:lnTo>
                      <a:pt x="2572" y="164"/>
                    </a:lnTo>
                    <a:lnTo>
                      <a:pt x="2576" y="162"/>
                    </a:lnTo>
                    <a:lnTo>
                      <a:pt x="2578" y="160"/>
                    </a:lnTo>
                    <a:lnTo>
                      <a:pt x="2580" y="158"/>
                    </a:lnTo>
                    <a:lnTo>
                      <a:pt x="2580" y="155"/>
                    </a:lnTo>
                    <a:lnTo>
                      <a:pt x="2578" y="154"/>
                    </a:lnTo>
                    <a:lnTo>
                      <a:pt x="2576" y="153"/>
                    </a:lnTo>
                    <a:lnTo>
                      <a:pt x="2573" y="153"/>
                    </a:lnTo>
                    <a:lnTo>
                      <a:pt x="2570" y="153"/>
                    </a:lnTo>
                    <a:lnTo>
                      <a:pt x="2568" y="154"/>
                    </a:lnTo>
                    <a:lnTo>
                      <a:pt x="2565" y="157"/>
                    </a:lnTo>
                    <a:lnTo>
                      <a:pt x="2562" y="159"/>
                    </a:lnTo>
                    <a:lnTo>
                      <a:pt x="2560" y="159"/>
                    </a:lnTo>
                    <a:lnTo>
                      <a:pt x="2557" y="159"/>
                    </a:lnTo>
                    <a:lnTo>
                      <a:pt x="2554" y="159"/>
                    </a:lnTo>
                    <a:lnTo>
                      <a:pt x="2552" y="157"/>
                    </a:lnTo>
                    <a:lnTo>
                      <a:pt x="2550" y="154"/>
                    </a:lnTo>
                    <a:lnTo>
                      <a:pt x="2550" y="151"/>
                    </a:lnTo>
                    <a:lnTo>
                      <a:pt x="2552" y="149"/>
                    </a:lnTo>
                    <a:lnTo>
                      <a:pt x="2553" y="146"/>
                    </a:lnTo>
                    <a:lnTo>
                      <a:pt x="2557" y="143"/>
                    </a:lnTo>
                    <a:lnTo>
                      <a:pt x="2562" y="139"/>
                    </a:lnTo>
                    <a:lnTo>
                      <a:pt x="2576" y="137"/>
                    </a:lnTo>
                    <a:lnTo>
                      <a:pt x="2590" y="135"/>
                    </a:lnTo>
                    <a:lnTo>
                      <a:pt x="2603" y="134"/>
                    </a:lnTo>
                    <a:lnTo>
                      <a:pt x="2617" y="131"/>
                    </a:lnTo>
                    <a:lnTo>
                      <a:pt x="2619" y="130"/>
                    </a:lnTo>
                    <a:lnTo>
                      <a:pt x="2622" y="127"/>
                    </a:lnTo>
                    <a:lnTo>
                      <a:pt x="2626" y="126"/>
                    </a:lnTo>
                    <a:lnTo>
                      <a:pt x="2629" y="125"/>
                    </a:lnTo>
                    <a:lnTo>
                      <a:pt x="2631" y="122"/>
                    </a:lnTo>
                    <a:lnTo>
                      <a:pt x="2634" y="121"/>
                    </a:lnTo>
                    <a:lnTo>
                      <a:pt x="2635" y="119"/>
                    </a:lnTo>
                    <a:lnTo>
                      <a:pt x="2637" y="117"/>
                    </a:lnTo>
                    <a:lnTo>
                      <a:pt x="2635" y="115"/>
                    </a:lnTo>
                    <a:lnTo>
                      <a:pt x="2634" y="115"/>
                    </a:lnTo>
                    <a:lnTo>
                      <a:pt x="2630" y="115"/>
                    </a:lnTo>
                    <a:lnTo>
                      <a:pt x="2625" y="117"/>
                    </a:lnTo>
                    <a:lnTo>
                      <a:pt x="2613" y="119"/>
                    </a:lnTo>
                    <a:lnTo>
                      <a:pt x="2599" y="123"/>
                    </a:lnTo>
                    <a:lnTo>
                      <a:pt x="2586" y="127"/>
                    </a:lnTo>
                    <a:lnTo>
                      <a:pt x="2573" y="129"/>
                    </a:lnTo>
                    <a:lnTo>
                      <a:pt x="2561" y="125"/>
                    </a:lnTo>
                    <a:lnTo>
                      <a:pt x="2554" y="122"/>
                    </a:lnTo>
                    <a:lnTo>
                      <a:pt x="2546" y="123"/>
                    </a:lnTo>
                    <a:lnTo>
                      <a:pt x="2540" y="125"/>
                    </a:lnTo>
                    <a:lnTo>
                      <a:pt x="2533" y="122"/>
                    </a:lnTo>
                    <a:lnTo>
                      <a:pt x="2527" y="117"/>
                    </a:lnTo>
                    <a:lnTo>
                      <a:pt x="2521" y="111"/>
                    </a:lnTo>
                    <a:lnTo>
                      <a:pt x="2516" y="105"/>
                    </a:lnTo>
                    <a:lnTo>
                      <a:pt x="2512" y="97"/>
                    </a:lnTo>
                    <a:lnTo>
                      <a:pt x="2512" y="90"/>
                    </a:lnTo>
                    <a:lnTo>
                      <a:pt x="2517" y="85"/>
                    </a:lnTo>
                    <a:lnTo>
                      <a:pt x="2529" y="80"/>
                    </a:lnTo>
                    <a:lnTo>
                      <a:pt x="2541" y="76"/>
                    </a:lnTo>
                    <a:lnTo>
                      <a:pt x="2554" y="73"/>
                    </a:lnTo>
                    <a:lnTo>
                      <a:pt x="2561" y="69"/>
                    </a:lnTo>
                    <a:lnTo>
                      <a:pt x="2564" y="64"/>
                    </a:lnTo>
                    <a:lnTo>
                      <a:pt x="2564" y="58"/>
                    </a:lnTo>
                    <a:lnTo>
                      <a:pt x="2565" y="53"/>
                    </a:lnTo>
                    <a:lnTo>
                      <a:pt x="2570" y="48"/>
                    </a:lnTo>
                    <a:lnTo>
                      <a:pt x="2582" y="40"/>
                    </a:lnTo>
                    <a:lnTo>
                      <a:pt x="2595" y="32"/>
                    </a:lnTo>
                    <a:lnTo>
                      <a:pt x="2607" y="28"/>
                    </a:lnTo>
                    <a:lnTo>
                      <a:pt x="2621" y="28"/>
                    </a:lnTo>
                    <a:lnTo>
                      <a:pt x="2625" y="28"/>
                    </a:lnTo>
                    <a:lnTo>
                      <a:pt x="2629" y="27"/>
                    </a:lnTo>
                    <a:lnTo>
                      <a:pt x="2633" y="27"/>
                    </a:lnTo>
                    <a:lnTo>
                      <a:pt x="2635" y="25"/>
                    </a:lnTo>
                    <a:lnTo>
                      <a:pt x="2637" y="24"/>
                    </a:lnTo>
                    <a:lnTo>
                      <a:pt x="2638" y="21"/>
                    </a:lnTo>
                    <a:lnTo>
                      <a:pt x="2637" y="20"/>
                    </a:lnTo>
                    <a:lnTo>
                      <a:pt x="2635" y="17"/>
                    </a:lnTo>
                    <a:lnTo>
                      <a:pt x="2631" y="16"/>
                    </a:lnTo>
                    <a:lnTo>
                      <a:pt x="2627" y="12"/>
                    </a:lnTo>
                    <a:lnTo>
                      <a:pt x="2631" y="9"/>
                    </a:lnTo>
                    <a:lnTo>
                      <a:pt x="2638" y="7"/>
                    </a:lnTo>
                    <a:lnTo>
                      <a:pt x="2647" y="3"/>
                    </a:lnTo>
                    <a:lnTo>
                      <a:pt x="2654" y="1"/>
                    </a:lnTo>
                    <a:lnTo>
                      <a:pt x="2658" y="0"/>
                    </a:lnTo>
                    <a:lnTo>
                      <a:pt x="2664"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37" name="Freeform 1707"/>
              <p:cNvSpPr>
                <a:spLocks/>
              </p:cNvSpPr>
              <p:nvPr/>
            </p:nvSpPr>
            <p:spPr bwMode="auto">
              <a:xfrm>
                <a:off x="3533776" y="3103563"/>
                <a:ext cx="88900" cy="88900"/>
              </a:xfrm>
              <a:custGeom>
                <a:avLst/>
                <a:gdLst>
                  <a:gd name="T0" fmla="*/ 40 w 170"/>
                  <a:gd name="T1" fmla="*/ 0 h 167"/>
                  <a:gd name="T2" fmla="*/ 56 w 170"/>
                  <a:gd name="T3" fmla="*/ 8 h 167"/>
                  <a:gd name="T4" fmla="*/ 57 w 170"/>
                  <a:gd name="T5" fmla="*/ 13 h 167"/>
                  <a:gd name="T6" fmla="*/ 57 w 170"/>
                  <a:gd name="T7" fmla="*/ 18 h 167"/>
                  <a:gd name="T8" fmla="*/ 58 w 170"/>
                  <a:gd name="T9" fmla="*/ 22 h 167"/>
                  <a:gd name="T10" fmla="*/ 80 w 170"/>
                  <a:gd name="T11" fmla="*/ 25 h 167"/>
                  <a:gd name="T12" fmla="*/ 98 w 170"/>
                  <a:gd name="T13" fmla="*/ 32 h 167"/>
                  <a:gd name="T14" fmla="*/ 111 w 170"/>
                  <a:gd name="T15" fmla="*/ 42 h 167"/>
                  <a:gd name="T16" fmla="*/ 126 w 170"/>
                  <a:gd name="T17" fmla="*/ 50 h 167"/>
                  <a:gd name="T18" fmla="*/ 131 w 170"/>
                  <a:gd name="T19" fmla="*/ 63 h 167"/>
                  <a:gd name="T20" fmla="*/ 137 w 170"/>
                  <a:gd name="T21" fmla="*/ 79 h 167"/>
                  <a:gd name="T22" fmla="*/ 135 w 170"/>
                  <a:gd name="T23" fmla="*/ 94 h 167"/>
                  <a:gd name="T24" fmla="*/ 141 w 170"/>
                  <a:gd name="T25" fmla="*/ 106 h 167"/>
                  <a:gd name="T26" fmla="*/ 156 w 170"/>
                  <a:gd name="T27" fmla="*/ 113 h 167"/>
                  <a:gd name="T28" fmla="*/ 164 w 170"/>
                  <a:gd name="T29" fmla="*/ 128 h 167"/>
                  <a:gd name="T30" fmla="*/ 168 w 170"/>
                  <a:gd name="T31" fmla="*/ 146 h 167"/>
                  <a:gd name="T32" fmla="*/ 167 w 170"/>
                  <a:gd name="T33" fmla="*/ 163 h 167"/>
                  <a:gd name="T34" fmla="*/ 154 w 170"/>
                  <a:gd name="T35" fmla="*/ 167 h 167"/>
                  <a:gd name="T36" fmla="*/ 126 w 170"/>
                  <a:gd name="T37" fmla="*/ 166 h 167"/>
                  <a:gd name="T38" fmla="*/ 94 w 170"/>
                  <a:gd name="T39" fmla="*/ 151 h 167"/>
                  <a:gd name="T40" fmla="*/ 77 w 170"/>
                  <a:gd name="T41" fmla="*/ 140 h 167"/>
                  <a:gd name="T42" fmla="*/ 77 w 170"/>
                  <a:gd name="T43" fmla="*/ 136 h 167"/>
                  <a:gd name="T44" fmla="*/ 80 w 170"/>
                  <a:gd name="T45" fmla="*/ 132 h 167"/>
                  <a:gd name="T46" fmla="*/ 82 w 170"/>
                  <a:gd name="T47" fmla="*/ 127 h 167"/>
                  <a:gd name="T48" fmla="*/ 76 w 170"/>
                  <a:gd name="T49" fmla="*/ 126 h 167"/>
                  <a:gd name="T50" fmla="*/ 62 w 170"/>
                  <a:gd name="T51" fmla="*/ 126 h 167"/>
                  <a:gd name="T52" fmla="*/ 52 w 170"/>
                  <a:gd name="T53" fmla="*/ 110 h 167"/>
                  <a:gd name="T54" fmla="*/ 42 w 170"/>
                  <a:gd name="T55" fmla="*/ 90 h 167"/>
                  <a:gd name="T56" fmla="*/ 32 w 170"/>
                  <a:gd name="T57" fmla="*/ 81 h 167"/>
                  <a:gd name="T58" fmla="*/ 29 w 170"/>
                  <a:gd name="T59" fmla="*/ 67 h 167"/>
                  <a:gd name="T60" fmla="*/ 20 w 170"/>
                  <a:gd name="T61" fmla="*/ 58 h 167"/>
                  <a:gd name="T62" fmla="*/ 16 w 170"/>
                  <a:gd name="T63" fmla="*/ 49 h 167"/>
                  <a:gd name="T64" fmla="*/ 13 w 170"/>
                  <a:gd name="T65" fmla="*/ 48 h 167"/>
                  <a:gd name="T66" fmla="*/ 8 w 170"/>
                  <a:gd name="T67" fmla="*/ 48 h 167"/>
                  <a:gd name="T68" fmla="*/ 3 w 170"/>
                  <a:gd name="T69" fmla="*/ 49 h 167"/>
                  <a:gd name="T70" fmla="*/ 0 w 170"/>
                  <a:gd name="T71" fmla="*/ 49 h 167"/>
                  <a:gd name="T72" fmla="*/ 7 w 170"/>
                  <a:gd name="T73" fmla="*/ 41 h 167"/>
                  <a:gd name="T74" fmla="*/ 13 w 170"/>
                  <a:gd name="T75" fmla="*/ 28 h 167"/>
                  <a:gd name="T76" fmla="*/ 12 w 170"/>
                  <a:gd name="T77" fmla="*/ 20 h 167"/>
                  <a:gd name="T78" fmla="*/ 8 w 170"/>
                  <a:gd name="T79" fmla="*/ 14 h 167"/>
                  <a:gd name="T80" fmla="*/ 5 w 170"/>
                  <a:gd name="T81" fmla="*/ 9 h 167"/>
                  <a:gd name="T82" fmla="*/ 11 w 170"/>
                  <a:gd name="T83" fmla="*/ 1 h 167"/>
                  <a:gd name="T84" fmla="*/ 24 w 170"/>
                  <a:gd name="T85" fmla="*/ 0 h 1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0"/>
                  <a:gd name="T130" fmla="*/ 0 h 167"/>
                  <a:gd name="T131" fmla="*/ 170 w 170"/>
                  <a:gd name="T132" fmla="*/ 167 h 1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0" h="167">
                    <a:moveTo>
                      <a:pt x="30" y="0"/>
                    </a:moveTo>
                    <a:lnTo>
                      <a:pt x="40" y="0"/>
                    </a:lnTo>
                    <a:lnTo>
                      <a:pt x="49" y="2"/>
                    </a:lnTo>
                    <a:lnTo>
                      <a:pt x="56" y="8"/>
                    </a:lnTo>
                    <a:lnTo>
                      <a:pt x="57" y="10"/>
                    </a:lnTo>
                    <a:lnTo>
                      <a:pt x="57" y="13"/>
                    </a:lnTo>
                    <a:lnTo>
                      <a:pt x="57" y="16"/>
                    </a:lnTo>
                    <a:lnTo>
                      <a:pt x="57" y="18"/>
                    </a:lnTo>
                    <a:lnTo>
                      <a:pt x="57" y="21"/>
                    </a:lnTo>
                    <a:lnTo>
                      <a:pt x="58" y="22"/>
                    </a:lnTo>
                    <a:lnTo>
                      <a:pt x="69" y="25"/>
                    </a:lnTo>
                    <a:lnTo>
                      <a:pt x="80" y="25"/>
                    </a:lnTo>
                    <a:lnTo>
                      <a:pt x="90" y="28"/>
                    </a:lnTo>
                    <a:lnTo>
                      <a:pt x="98" y="32"/>
                    </a:lnTo>
                    <a:lnTo>
                      <a:pt x="103" y="38"/>
                    </a:lnTo>
                    <a:lnTo>
                      <a:pt x="111" y="42"/>
                    </a:lnTo>
                    <a:lnTo>
                      <a:pt x="121" y="45"/>
                    </a:lnTo>
                    <a:lnTo>
                      <a:pt x="126" y="50"/>
                    </a:lnTo>
                    <a:lnTo>
                      <a:pt x="130" y="56"/>
                    </a:lnTo>
                    <a:lnTo>
                      <a:pt x="131" y="63"/>
                    </a:lnTo>
                    <a:lnTo>
                      <a:pt x="135" y="73"/>
                    </a:lnTo>
                    <a:lnTo>
                      <a:pt x="137" y="79"/>
                    </a:lnTo>
                    <a:lnTo>
                      <a:pt x="137" y="87"/>
                    </a:lnTo>
                    <a:lnTo>
                      <a:pt x="135" y="94"/>
                    </a:lnTo>
                    <a:lnTo>
                      <a:pt x="137" y="101"/>
                    </a:lnTo>
                    <a:lnTo>
                      <a:pt x="141" y="106"/>
                    </a:lnTo>
                    <a:lnTo>
                      <a:pt x="150" y="109"/>
                    </a:lnTo>
                    <a:lnTo>
                      <a:pt x="156" y="113"/>
                    </a:lnTo>
                    <a:lnTo>
                      <a:pt x="162" y="119"/>
                    </a:lnTo>
                    <a:lnTo>
                      <a:pt x="164" y="128"/>
                    </a:lnTo>
                    <a:lnTo>
                      <a:pt x="167" y="138"/>
                    </a:lnTo>
                    <a:lnTo>
                      <a:pt x="168" y="146"/>
                    </a:lnTo>
                    <a:lnTo>
                      <a:pt x="170" y="156"/>
                    </a:lnTo>
                    <a:lnTo>
                      <a:pt x="167" y="163"/>
                    </a:lnTo>
                    <a:lnTo>
                      <a:pt x="162" y="166"/>
                    </a:lnTo>
                    <a:lnTo>
                      <a:pt x="154" y="167"/>
                    </a:lnTo>
                    <a:lnTo>
                      <a:pt x="143" y="167"/>
                    </a:lnTo>
                    <a:lnTo>
                      <a:pt x="126" y="166"/>
                    </a:lnTo>
                    <a:lnTo>
                      <a:pt x="110" y="159"/>
                    </a:lnTo>
                    <a:lnTo>
                      <a:pt x="94" y="151"/>
                    </a:lnTo>
                    <a:lnTo>
                      <a:pt x="80" y="142"/>
                    </a:lnTo>
                    <a:lnTo>
                      <a:pt x="77" y="140"/>
                    </a:lnTo>
                    <a:lnTo>
                      <a:pt x="76" y="138"/>
                    </a:lnTo>
                    <a:lnTo>
                      <a:pt x="77" y="136"/>
                    </a:lnTo>
                    <a:lnTo>
                      <a:pt x="78" y="134"/>
                    </a:lnTo>
                    <a:lnTo>
                      <a:pt x="80" y="132"/>
                    </a:lnTo>
                    <a:lnTo>
                      <a:pt x="82" y="130"/>
                    </a:lnTo>
                    <a:lnTo>
                      <a:pt x="82" y="127"/>
                    </a:lnTo>
                    <a:lnTo>
                      <a:pt x="81" y="126"/>
                    </a:lnTo>
                    <a:lnTo>
                      <a:pt x="76" y="126"/>
                    </a:lnTo>
                    <a:lnTo>
                      <a:pt x="69" y="126"/>
                    </a:lnTo>
                    <a:lnTo>
                      <a:pt x="62" y="126"/>
                    </a:lnTo>
                    <a:lnTo>
                      <a:pt x="58" y="122"/>
                    </a:lnTo>
                    <a:lnTo>
                      <a:pt x="52" y="110"/>
                    </a:lnTo>
                    <a:lnTo>
                      <a:pt x="46" y="97"/>
                    </a:lnTo>
                    <a:lnTo>
                      <a:pt x="42" y="90"/>
                    </a:lnTo>
                    <a:lnTo>
                      <a:pt x="37" y="86"/>
                    </a:lnTo>
                    <a:lnTo>
                      <a:pt x="32" y="81"/>
                    </a:lnTo>
                    <a:lnTo>
                      <a:pt x="30" y="74"/>
                    </a:lnTo>
                    <a:lnTo>
                      <a:pt x="29" y="67"/>
                    </a:lnTo>
                    <a:lnTo>
                      <a:pt x="24" y="62"/>
                    </a:lnTo>
                    <a:lnTo>
                      <a:pt x="20" y="58"/>
                    </a:lnTo>
                    <a:lnTo>
                      <a:pt x="17" y="52"/>
                    </a:lnTo>
                    <a:lnTo>
                      <a:pt x="16" y="49"/>
                    </a:lnTo>
                    <a:lnTo>
                      <a:pt x="15" y="48"/>
                    </a:lnTo>
                    <a:lnTo>
                      <a:pt x="13" y="48"/>
                    </a:lnTo>
                    <a:lnTo>
                      <a:pt x="11" y="48"/>
                    </a:lnTo>
                    <a:lnTo>
                      <a:pt x="8" y="48"/>
                    </a:lnTo>
                    <a:lnTo>
                      <a:pt x="5" y="49"/>
                    </a:lnTo>
                    <a:lnTo>
                      <a:pt x="3" y="49"/>
                    </a:lnTo>
                    <a:lnTo>
                      <a:pt x="1" y="49"/>
                    </a:lnTo>
                    <a:lnTo>
                      <a:pt x="0" y="49"/>
                    </a:lnTo>
                    <a:lnTo>
                      <a:pt x="3" y="46"/>
                    </a:lnTo>
                    <a:lnTo>
                      <a:pt x="7" y="41"/>
                    </a:lnTo>
                    <a:lnTo>
                      <a:pt x="11" y="34"/>
                    </a:lnTo>
                    <a:lnTo>
                      <a:pt x="13" y="28"/>
                    </a:lnTo>
                    <a:lnTo>
                      <a:pt x="13" y="22"/>
                    </a:lnTo>
                    <a:lnTo>
                      <a:pt x="12" y="20"/>
                    </a:lnTo>
                    <a:lnTo>
                      <a:pt x="9" y="17"/>
                    </a:lnTo>
                    <a:lnTo>
                      <a:pt x="8" y="14"/>
                    </a:lnTo>
                    <a:lnTo>
                      <a:pt x="7" y="12"/>
                    </a:lnTo>
                    <a:lnTo>
                      <a:pt x="5" y="9"/>
                    </a:lnTo>
                    <a:lnTo>
                      <a:pt x="7" y="4"/>
                    </a:lnTo>
                    <a:lnTo>
                      <a:pt x="11" y="1"/>
                    </a:lnTo>
                    <a:lnTo>
                      <a:pt x="17" y="0"/>
                    </a:lnTo>
                    <a:lnTo>
                      <a:pt x="24" y="0"/>
                    </a:lnTo>
                    <a:lnTo>
                      <a:pt x="30"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38" name="Freeform 1708"/>
              <p:cNvSpPr>
                <a:spLocks/>
              </p:cNvSpPr>
              <p:nvPr/>
            </p:nvSpPr>
            <p:spPr bwMode="auto">
              <a:xfrm>
                <a:off x="4978401" y="2495551"/>
                <a:ext cx="563563" cy="269875"/>
              </a:xfrm>
              <a:custGeom>
                <a:avLst/>
                <a:gdLst>
                  <a:gd name="T0" fmla="*/ 478 w 1065"/>
                  <a:gd name="T1" fmla="*/ 41 h 510"/>
                  <a:gd name="T2" fmla="*/ 530 w 1065"/>
                  <a:gd name="T3" fmla="*/ 46 h 510"/>
                  <a:gd name="T4" fmla="*/ 566 w 1065"/>
                  <a:gd name="T5" fmla="*/ 62 h 510"/>
                  <a:gd name="T6" fmla="*/ 599 w 1065"/>
                  <a:gd name="T7" fmla="*/ 62 h 510"/>
                  <a:gd name="T8" fmla="*/ 676 w 1065"/>
                  <a:gd name="T9" fmla="*/ 54 h 510"/>
                  <a:gd name="T10" fmla="*/ 790 w 1065"/>
                  <a:gd name="T11" fmla="*/ 82 h 510"/>
                  <a:gd name="T12" fmla="*/ 841 w 1065"/>
                  <a:gd name="T13" fmla="*/ 102 h 510"/>
                  <a:gd name="T14" fmla="*/ 880 w 1065"/>
                  <a:gd name="T15" fmla="*/ 124 h 510"/>
                  <a:gd name="T16" fmla="*/ 849 w 1065"/>
                  <a:gd name="T17" fmla="*/ 173 h 510"/>
                  <a:gd name="T18" fmla="*/ 906 w 1065"/>
                  <a:gd name="T19" fmla="*/ 192 h 510"/>
                  <a:gd name="T20" fmla="*/ 930 w 1065"/>
                  <a:gd name="T21" fmla="*/ 208 h 510"/>
                  <a:gd name="T22" fmla="*/ 969 w 1065"/>
                  <a:gd name="T23" fmla="*/ 228 h 510"/>
                  <a:gd name="T24" fmla="*/ 997 w 1065"/>
                  <a:gd name="T25" fmla="*/ 246 h 510"/>
                  <a:gd name="T26" fmla="*/ 1051 w 1065"/>
                  <a:gd name="T27" fmla="*/ 256 h 510"/>
                  <a:gd name="T28" fmla="*/ 1023 w 1065"/>
                  <a:gd name="T29" fmla="*/ 281 h 510"/>
                  <a:gd name="T30" fmla="*/ 979 w 1065"/>
                  <a:gd name="T31" fmla="*/ 291 h 510"/>
                  <a:gd name="T32" fmla="*/ 936 w 1065"/>
                  <a:gd name="T33" fmla="*/ 306 h 510"/>
                  <a:gd name="T34" fmla="*/ 902 w 1065"/>
                  <a:gd name="T35" fmla="*/ 314 h 510"/>
                  <a:gd name="T36" fmla="*/ 890 w 1065"/>
                  <a:gd name="T37" fmla="*/ 333 h 510"/>
                  <a:gd name="T38" fmla="*/ 873 w 1065"/>
                  <a:gd name="T39" fmla="*/ 343 h 510"/>
                  <a:gd name="T40" fmla="*/ 851 w 1065"/>
                  <a:gd name="T41" fmla="*/ 350 h 510"/>
                  <a:gd name="T42" fmla="*/ 823 w 1065"/>
                  <a:gd name="T43" fmla="*/ 334 h 510"/>
                  <a:gd name="T44" fmla="*/ 800 w 1065"/>
                  <a:gd name="T45" fmla="*/ 323 h 510"/>
                  <a:gd name="T46" fmla="*/ 761 w 1065"/>
                  <a:gd name="T47" fmla="*/ 306 h 510"/>
                  <a:gd name="T48" fmla="*/ 702 w 1065"/>
                  <a:gd name="T49" fmla="*/ 321 h 510"/>
                  <a:gd name="T50" fmla="*/ 713 w 1065"/>
                  <a:gd name="T51" fmla="*/ 358 h 510"/>
                  <a:gd name="T52" fmla="*/ 762 w 1065"/>
                  <a:gd name="T53" fmla="*/ 395 h 510"/>
                  <a:gd name="T54" fmla="*/ 775 w 1065"/>
                  <a:gd name="T55" fmla="*/ 427 h 510"/>
                  <a:gd name="T56" fmla="*/ 725 w 1065"/>
                  <a:gd name="T57" fmla="*/ 439 h 510"/>
                  <a:gd name="T58" fmla="*/ 674 w 1065"/>
                  <a:gd name="T59" fmla="*/ 452 h 510"/>
                  <a:gd name="T60" fmla="*/ 712 w 1065"/>
                  <a:gd name="T61" fmla="*/ 486 h 510"/>
                  <a:gd name="T62" fmla="*/ 640 w 1065"/>
                  <a:gd name="T63" fmla="*/ 502 h 510"/>
                  <a:gd name="T64" fmla="*/ 549 w 1065"/>
                  <a:gd name="T65" fmla="*/ 488 h 510"/>
                  <a:gd name="T66" fmla="*/ 476 w 1065"/>
                  <a:gd name="T67" fmla="*/ 458 h 510"/>
                  <a:gd name="T68" fmla="*/ 384 w 1065"/>
                  <a:gd name="T69" fmla="*/ 432 h 510"/>
                  <a:gd name="T70" fmla="*/ 350 w 1065"/>
                  <a:gd name="T71" fmla="*/ 401 h 510"/>
                  <a:gd name="T72" fmla="*/ 310 w 1065"/>
                  <a:gd name="T73" fmla="*/ 409 h 510"/>
                  <a:gd name="T74" fmla="*/ 282 w 1065"/>
                  <a:gd name="T75" fmla="*/ 417 h 510"/>
                  <a:gd name="T76" fmla="*/ 241 w 1065"/>
                  <a:gd name="T77" fmla="*/ 431 h 510"/>
                  <a:gd name="T78" fmla="*/ 221 w 1065"/>
                  <a:gd name="T79" fmla="*/ 383 h 510"/>
                  <a:gd name="T80" fmla="*/ 225 w 1065"/>
                  <a:gd name="T81" fmla="*/ 355 h 510"/>
                  <a:gd name="T82" fmla="*/ 269 w 1065"/>
                  <a:gd name="T83" fmla="*/ 342 h 510"/>
                  <a:gd name="T84" fmla="*/ 340 w 1065"/>
                  <a:gd name="T85" fmla="*/ 343 h 510"/>
                  <a:gd name="T86" fmla="*/ 428 w 1065"/>
                  <a:gd name="T87" fmla="*/ 333 h 510"/>
                  <a:gd name="T88" fmla="*/ 444 w 1065"/>
                  <a:gd name="T89" fmla="*/ 301 h 510"/>
                  <a:gd name="T90" fmla="*/ 534 w 1065"/>
                  <a:gd name="T91" fmla="*/ 333 h 510"/>
                  <a:gd name="T92" fmla="*/ 637 w 1065"/>
                  <a:gd name="T93" fmla="*/ 307 h 510"/>
                  <a:gd name="T94" fmla="*/ 519 w 1065"/>
                  <a:gd name="T95" fmla="*/ 287 h 510"/>
                  <a:gd name="T96" fmla="*/ 579 w 1065"/>
                  <a:gd name="T97" fmla="*/ 246 h 510"/>
                  <a:gd name="T98" fmla="*/ 526 w 1065"/>
                  <a:gd name="T99" fmla="*/ 181 h 510"/>
                  <a:gd name="T100" fmla="*/ 490 w 1065"/>
                  <a:gd name="T101" fmla="*/ 159 h 510"/>
                  <a:gd name="T102" fmla="*/ 429 w 1065"/>
                  <a:gd name="T103" fmla="*/ 127 h 510"/>
                  <a:gd name="T104" fmla="*/ 403 w 1065"/>
                  <a:gd name="T105" fmla="*/ 130 h 510"/>
                  <a:gd name="T106" fmla="*/ 321 w 1065"/>
                  <a:gd name="T107" fmla="*/ 142 h 510"/>
                  <a:gd name="T108" fmla="*/ 307 w 1065"/>
                  <a:gd name="T109" fmla="*/ 151 h 510"/>
                  <a:gd name="T110" fmla="*/ 253 w 1065"/>
                  <a:gd name="T111" fmla="*/ 147 h 510"/>
                  <a:gd name="T112" fmla="*/ 205 w 1065"/>
                  <a:gd name="T113" fmla="*/ 138 h 510"/>
                  <a:gd name="T114" fmla="*/ 2 w 1065"/>
                  <a:gd name="T115" fmla="*/ 122 h 510"/>
                  <a:gd name="T116" fmla="*/ 25 w 1065"/>
                  <a:gd name="T117" fmla="*/ 70 h 510"/>
                  <a:gd name="T118" fmla="*/ 240 w 1065"/>
                  <a:gd name="T119" fmla="*/ 13 h 510"/>
                  <a:gd name="T120" fmla="*/ 180 w 1065"/>
                  <a:gd name="T121" fmla="*/ 111 h 510"/>
                  <a:gd name="T122" fmla="*/ 248 w 1065"/>
                  <a:gd name="T123" fmla="*/ 43 h 510"/>
                  <a:gd name="T124" fmla="*/ 322 w 1065"/>
                  <a:gd name="T125" fmla="*/ 17 h 51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65"/>
                  <a:gd name="T190" fmla="*/ 0 h 510"/>
                  <a:gd name="T191" fmla="*/ 1065 w 1065"/>
                  <a:gd name="T192" fmla="*/ 510 h 51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65" h="510">
                    <a:moveTo>
                      <a:pt x="448" y="0"/>
                    </a:moveTo>
                    <a:lnTo>
                      <a:pt x="454" y="1"/>
                    </a:lnTo>
                    <a:lnTo>
                      <a:pt x="458" y="6"/>
                    </a:lnTo>
                    <a:lnTo>
                      <a:pt x="461" y="14"/>
                    </a:lnTo>
                    <a:lnTo>
                      <a:pt x="465" y="21"/>
                    </a:lnTo>
                    <a:lnTo>
                      <a:pt x="466" y="28"/>
                    </a:lnTo>
                    <a:lnTo>
                      <a:pt x="462" y="34"/>
                    </a:lnTo>
                    <a:lnTo>
                      <a:pt x="461" y="37"/>
                    </a:lnTo>
                    <a:lnTo>
                      <a:pt x="460" y="38"/>
                    </a:lnTo>
                    <a:lnTo>
                      <a:pt x="461" y="40"/>
                    </a:lnTo>
                    <a:lnTo>
                      <a:pt x="464" y="40"/>
                    </a:lnTo>
                    <a:lnTo>
                      <a:pt x="465" y="40"/>
                    </a:lnTo>
                    <a:lnTo>
                      <a:pt x="469" y="40"/>
                    </a:lnTo>
                    <a:lnTo>
                      <a:pt x="472" y="40"/>
                    </a:lnTo>
                    <a:lnTo>
                      <a:pt x="474" y="41"/>
                    </a:lnTo>
                    <a:lnTo>
                      <a:pt x="477" y="41"/>
                    </a:lnTo>
                    <a:lnTo>
                      <a:pt x="478" y="41"/>
                    </a:lnTo>
                    <a:lnTo>
                      <a:pt x="480" y="43"/>
                    </a:lnTo>
                    <a:lnTo>
                      <a:pt x="478" y="45"/>
                    </a:lnTo>
                    <a:lnTo>
                      <a:pt x="476" y="50"/>
                    </a:lnTo>
                    <a:lnTo>
                      <a:pt x="469" y="57"/>
                    </a:lnTo>
                    <a:lnTo>
                      <a:pt x="462" y="65"/>
                    </a:lnTo>
                    <a:lnTo>
                      <a:pt x="458" y="71"/>
                    </a:lnTo>
                    <a:lnTo>
                      <a:pt x="458" y="75"/>
                    </a:lnTo>
                    <a:lnTo>
                      <a:pt x="465" y="79"/>
                    </a:lnTo>
                    <a:lnTo>
                      <a:pt x="473" y="77"/>
                    </a:lnTo>
                    <a:lnTo>
                      <a:pt x="481" y="69"/>
                    </a:lnTo>
                    <a:lnTo>
                      <a:pt x="489" y="61"/>
                    </a:lnTo>
                    <a:lnTo>
                      <a:pt x="497" y="54"/>
                    </a:lnTo>
                    <a:lnTo>
                      <a:pt x="505" y="50"/>
                    </a:lnTo>
                    <a:lnTo>
                      <a:pt x="513" y="53"/>
                    </a:lnTo>
                    <a:lnTo>
                      <a:pt x="518" y="55"/>
                    </a:lnTo>
                    <a:lnTo>
                      <a:pt x="523" y="53"/>
                    </a:lnTo>
                    <a:lnTo>
                      <a:pt x="530" y="46"/>
                    </a:lnTo>
                    <a:lnTo>
                      <a:pt x="535" y="41"/>
                    </a:lnTo>
                    <a:lnTo>
                      <a:pt x="541" y="37"/>
                    </a:lnTo>
                    <a:lnTo>
                      <a:pt x="546" y="38"/>
                    </a:lnTo>
                    <a:lnTo>
                      <a:pt x="551" y="46"/>
                    </a:lnTo>
                    <a:lnTo>
                      <a:pt x="551" y="47"/>
                    </a:lnTo>
                    <a:lnTo>
                      <a:pt x="552" y="50"/>
                    </a:lnTo>
                    <a:lnTo>
                      <a:pt x="552" y="54"/>
                    </a:lnTo>
                    <a:lnTo>
                      <a:pt x="554" y="58"/>
                    </a:lnTo>
                    <a:lnTo>
                      <a:pt x="555" y="61"/>
                    </a:lnTo>
                    <a:lnTo>
                      <a:pt x="556" y="63"/>
                    </a:lnTo>
                    <a:lnTo>
                      <a:pt x="558" y="65"/>
                    </a:lnTo>
                    <a:lnTo>
                      <a:pt x="559" y="63"/>
                    </a:lnTo>
                    <a:lnTo>
                      <a:pt x="560" y="63"/>
                    </a:lnTo>
                    <a:lnTo>
                      <a:pt x="562" y="62"/>
                    </a:lnTo>
                    <a:lnTo>
                      <a:pt x="563" y="62"/>
                    </a:lnTo>
                    <a:lnTo>
                      <a:pt x="564" y="62"/>
                    </a:lnTo>
                    <a:lnTo>
                      <a:pt x="566" y="62"/>
                    </a:lnTo>
                    <a:lnTo>
                      <a:pt x="568" y="63"/>
                    </a:lnTo>
                    <a:lnTo>
                      <a:pt x="575" y="67"/>
                    </a:lnTo>
                    <a:lnTo>
                      <a:pt x="584" y="73"/>
                    </a:lnTo>
                    <a:lnTo>
                      <a:pt x="588" y="77"/>
                    </a:lnTo>
                    <a:lnTo>
                      <a:pt x="592" y="81"/>
                    </a:lnTo>
                    <a:lnTo>
                      <a:pt x="598" y="86"/>
                    </a:lnTo>
                    <a:lnTo>
                      <a:pt x="602" y="91"/>
                    </a:lnTo>
                    <a:lnTo>
                      <a:pt x="604" y="94"/>
                    </a:lnTo>
                    <a:lnTo>
                      <a:pt x="600" y="87"/>
                    </a:lnTo>
                    <a:lnTo>
                      <a:pt x="594" y="81"/>
                    </a:lnTo>
                    <a:lnTo>
                      <a:pt x="588" y="77"/>
                    </a:lnTo>
                    <a:lnTo>
                      <a:pt x="588" y="75"/>
                    </a:lnTo>
                    <a:lnTo>
                      <a:pt x="586" y="71"/>
                    </a:lnTo>
                    <a:lnTo>
                      <a:pt x="586" y="67"/>
                    </a:lnTo>
                    <a:lnTo>
                      <a:pt x="591" y="65"/>
                    </a:lnTo>
                    <a:lnTo>
                      <a:pt x="598" y="63"/>
                    </a:lnTo>
                    <a:lnTo>
                      <a:pt x="599" y="62"/>
                    </a:lnTo>
                    <a:lnTo>
                      <a:pt x="596" y="59"/>
                    </a:lnTo>
                    <a:lnTo>
                      <a:pt x="591" y="57"/>
                    </a:lnTo>
                    <a:lnTo>
                      <a:pt x="584" y="53"/>
                    </a:lnTo>
                    <a:lnTo>
                      <a:pt x="580" y="47"/>
                    </a:lnTo>
                    <a:lnTo>
                      <a:pt x="579" y="42"/>
                    </a:lnTo>
                    <a:lnTo>
                      <a:pt x="584" y="37"/>
                    </a:lnTo>
                    <a:lnTo>
                      <a:pt x="594" y="34"/>
                    </a:lnTo>
                    <a:lnTo>
                      <a:pt x="604" y="32"/>
                    </a:lnTo>
                    <a:lnTo>
                      <a:pt x="613" y="32"/>
                    </a:lnTo>
                    <a:lnTo>
                      <a:pt x="621" y="32"/>
                    </a:lnTo>
                    <a:lnTo>
                      <a:pt x="633" y="30"/>
                    </a:lnTo>
                    <a:lnTo>
                      <a:pt x="645" y="32"/>
                    </a:lnTo>
                    <a:lnTo>
                      <a:pt x="656" y="34"/>
                    </a:lnTo>
                    <a:lnTo>
                      <a:pt x="666" y="41"/>
                    </a:lnTo>
                    <a:lnTo>
                      <a:pt x="670" y="45"/>
                    </a:lnTo>
                    <a:lnTo>
                      <a:pt x="673" y="49"/>
                    </a:lnTo>
                    <a:lnTo>
                      <a:pt x="676" y="54"/>
                    </a:lnTo>
                    <a:lnTo>
                      <a:pt x="678" y="58"/>
                    </a:lnTo>
                    <a:lnTo>
                      <a:pt x="682" y="62"/>
                    </a:lnTo>
                    <a:lnTo>
                      <a:pt x="689" y="65"/>
                    </a:lnTo>
                    <a:lnTo>
                      <a:pt x="698" y="66"/>
                    </a:lnTo>
                    <a:lnTo>
                      <a:pt x="709" y="67"/>
                    </a:lnTo>
                    <a:lnTo>
                      <a:pt x="717" y="69"/>
                    </a:lnTo>
                    <a:lnTo>
                      <a:pt x="733" y="70"/>
                    </a:lnTo>
                    <a:lnTo>
                      <a:pt x="749" y="69"/>
                    </a:lnTo>
                    <a:lnTo>
                      <a:pt x="765" y="71"/>
                    </a:lnTo>
                    <a:lnTo>
                      <a:pt x="769" y="73"/>
                    </a:lnTo>
                    <a:lnTo>
                      <a:pt x="773" y="77"/>
                    </a:lnTo>
                    <a:lnTo>
                      <a:pt x="775" y="79"/>
                    </a:lnTo>
                    <a:lnTo>
                      <a:pt x="779" y="82"/>
                    </a:lnTo>
                    <a:lnTo>
                      <a:pt x="783" y="83"/>
                    </a:lnTo>
                    <a:lnTo>
                      <a:pt x="784" y="83"/>
                    </a:lnTo>
                    <a:lnTo>
                      <a:pt x="787" y="83"/>
                    </a:lnTo>
                    <a:lnTo>
                      <a:pt x="790" y="82"/>
                    </a:lnTo>
                    <a:lnTo>
                      <a:pt x="791" y="81"/>
                    </a:lnTo>
                    <a:lnTo>
                      <a:pt x="794" y="79"/>
                    </a:lnTo>
                    <a:lnTo>
                      <a:pt x="795" y="79"/>
                    </a:lnTo>
                    <a:lnTo>
                      <a:pt x="796" y="81"/>
                    </a:lnTo>
                    <a:lnTo>
                      <a:pt x="798" y="87"/>
                    </a:lnTo>
                    <a:lnTo>
                      <a:pt x="798" y="95"/>
                    </a:lnTo>
                    <a:lnTo>
                      <a:pt x="798" y="103"/>
                    </a:lnTo>
                    <a:lnTo>
                      <a:pt x="799" y="107"/>
                    </a:lnTo>
                    <a:lnTo>
                      <a:pt x="800" y="110"/>
                    </a:lnTo>
                    <a:lnTo>
                      <a:pt x="802" y="111"/>
                    </a:lnTo>
                    <a:lnTo>
                      <a:pt x="804" y="111"/>
                    </a:lnTo>
                    <a:lnTo>
                      <a:pt x="807" y="110"/>
                    </a:lnTo>
                    <a:lnTo>
                      <a:pt x="810" y="108"/>
                    </a:lnTo>
                    <a:lnTo>
                      <a:pt x="812" y="107"/>
                    </a:lnTo>
                    <a:lnTo>
                      <a:pt x="815" y="106"/>
                    </a:lnTo>
                    <a:lnTo>
                      <a:pt x="828" y="102"/>
                    </a:lnTo>
                    <a:lnTo>
                      <a:pt x="841" y="102"/>
                    </a:lnTo>
                    <a:lnTo>
                      <a:pt x="853" y="107"/>
                    </a:lnTo>
                    <a:lnTo>
                      <a:pt x="852" y="111"/>
                    </a:lnTo>
                    <a:lnTo>
                      <a:pt x="845" y="115"/>
                    </a:lnTo>
                    <a:lnTo>
                      <a:pt x="835" y="122"/>
                    </a:lnTo>
                    <a:lnTo>
                      <a:pt x="823" y="128"/>
                    </a:lnTo>
                    <a:lnTo>
                      <a:pt x="812" y="135"/>
                    </a:lnTo>
                    <a:lnTo>
                      <a:pt x="806" y="140"/>
                    </a:lnTo>
                    <a:lnTo>
                      <a:pt x="803" y="144"/>
                    </a:lnTo>
                    <a:lnTo>
                      <a:pt x="806" y="143"/>
                    </a:lnTo>
                    <a:lnTo>
                      <a:pt x="814" y="139"/>
                    </a:lnTo>
                    <a:lnTo>
                      <a:pt x="823" y="135"/>
                    </a:lnTo>
                    <a:lnTo>
                      <a:pt x="833" y="130"/>
                    </a:lnTo>
                    <a:lnTo>
                      <a:pt x="844" y="124"/>
                    </a:lnTo>
                    <a:lnTo>
                      <a:pt x="853" y="120"/>
                    </a:lnTo>
                    <a:lnTo>
                      <a:pt x="857" y="118"/>
                    </a:lnTo>
                    <a:lnTo>
                      <a:pt x="869" y="119"/>
                    </a:lnTo>
                    <a:lnTo>
                      <a:pt x="880" y="124"/>
                    </a:lnTo>
                    <a:lnTo>
                      <a:pt x="888" y="132"/>
                    </a:lnTo>
                    <a:lnTo>
                      <a:pt x="889" y="135"/>
                    </a:lnTo>
                    <a:lnTo>
                      <a:pt x="890" y="139"/>
                    </a:lnTo>
                    <a:lnTo>
                      <a:pt x="890" y="143"/>
                    </a:lnTo>
                    <a:lnTo>
                      <a:pt x="892" y="147"/>
                    </a:lnTo>
                    <a:lnTo>
                      <a:pt x="893" y="150"/>
                    </a:lnTo>
                    <a:lnTo>
                      <a:pt x="896" y="152"/>
                    </a:lnTo>
                    <a:lnTo>
                      <a:pt x="897" y="155"/>
                    </a:lnTo>
                    <a:lnTo>
                      <a:pt x="898" y="156"/>
                    </a:lnTo>
                    <a:lnTo>
                      <a:pt x="900" y="158"/>
                    </a:lnTo>
                    <a:lnTo>
                      <a:pt x="900" y="160"/>
                    </a:lnTo>
                    <a:lnTo>
                      <a:pt x="898" y="161"/>
                    </a:lnTo>
                    <a:lnTo>
                      <a:pt x="896" y="163"/>
                    </a:lnTo>
                    <a:lnTo>
                      <a:pt x="890" y="164"/>
                    </a:lnTo>
                    <a:lnTo>
                      <a:pt x="873" y="169"/>
                    </a:lnTo>
                    <a:lnTo>
                      <a:pt x="855" y="173"/>
                    </a:lnTo>
                    <a:lnTo>
                      <a:pt x="849" y="173"/>
                    </a:lnTo>
                    <a:lnTo>
                      <a:pt x="841" y="176"/>
                    </a:lnTo>
                    <a:lnTo>
                      <a:pt x="833" y="179"/>
                    </a:lnTo>
                    <a:lnTo>
                      <a:pt x="831" y="181"/>
                    </a:lnTo>
                    <a:lnTo>
                      <a:pt x="833" y="184"/>
                    </a:lnTo>
                    <a:lnTo>
                      <a:pt x="840" y="185"/>
                    </a:lnTo>
                    <a:lnTo>
                      <a:pt x="848" y="184"/>
                    </a:lnTo>
                    <a:lnTo>
                      <a:pt x="856" y="183"/>
                    </a:lnTo>
                    <a:lnTo>
                      <a:pt x="863" y="181"/>
                    </a:lnTo>
                    <a:lnTo>
                      <a:pt x="868" y="181"/>
                    </a:lnTo>
                    <a:lnTo>
                      <a:pt x="872" y="180"/>
                    </a:lnTo>
                    <a:lnTo>
                      <a:pt x="880" y="179"/>
                    </a:lnTo>
                    <a:lnTo>
                      <a:pt x="888" y="177"/>
                    </a:lnTo>
                    <a:lnTo>
                      <a:pt x="896" y="177"/>
                    </a:lnTo>
                    <a:lnTo>
                      <a:pt x="904" y="179"/>
                    </a:lnTo>
                    <a:lnTo>
                      <a:pt x="909" y="183"/>
                    </a:lnTo>
                    <a:lnTo>
                      <a:pt x="910" y="189"/>
                    </a:lnTo>
                    <a:lnTo>
                      <a:pt x="906" y="192"/>
                    </a:lnTo>
                    <a:lnTo>
                      <a:pt x="898" y="196"/>
                    </a:lnTo>
                    <a:lnTo>
                      <a:pt x="888" y="197"/>
                    </a:lnTo>
                    <a:lnTo>
                      <a:pt x="879" y="200"/>
                    </a:lnTo>
                    <a:lnTo>
                      <a:pt x="872" y="203"/>
                    </a:lnTo>
                    <a:lnTo>
                      <a:pt x="880" y="201"/>
                    </a:lnTo>
                    <a:lnTo>
                      <a:pt x="888" y="203"/>
                    </a:lnTo>
                    <a:lnTo>
                      <a:pt x="894" y="207"/>
                    </a:lnTo>
                    <a:lnTo>
                      <a:pt x="901" y="208"/>
                    </a:lnTo>
                    <a:lnTo>
                      <a:pt x="909" y="207"/>
                    </a:lnTo>
                    <a:lnTo>
                      <a:pt x="913" y="205"/>
                    </a:lnTo>
                    <a:lnTo>
                      <a:pt x="917" y="204"/>
                    </a:lnTo>
                    <a:lnTo>
                      <a:pt x="921" y="203"/>
                    </a:lnTo>
                    <a:lnTo>
                      <a:pt x="924" y="203"/>
                    </a:lnTo>
                    <a:lnTo>
                      <a:pt x="926" y="203"/>
                    </a:lnTo>
                    <a:lnTo>
                      <a:pt x="928" y="203"/>
                    </a:lnTo>
                    <a:lnTo>
                      <a:pt x="929" y="205"/>
                    </a:lnTo>
                    <a:lnTo>
                      <a:pt x="930" y="208"/>
                    </a:lnTo>
                    <a:lnTo>
                      <a:pt x="930" y="213"/>
                    </a:lnTo>
                    <a:lnTo>
                      <a:pt x="930" y="216"/>
                    </a:lnTo>
                    <a:lnTo>
                      <a:pt x="930" y="217"/>
                    </a:lnTo>
                    <a:lnTo>
                      <a:pt x="932" y="217"/>
                    </a:lnTo>
                    <a:lnTo>
                      <a:pt x="934" y="217"/>
                    </a:lnTo>
                    <a:lnTo>
                      <a:pt x="936" y="216"/>
                    </a:lnTo>
                    <a:lnTo>
                      <a:pt x="938" y="216"/>
                    </a:lnTo>
                    <a:lnTo>
                      <a:pt x="940" y="216"/>
                    </a:lnTo>
                    <a:lnTo>
                      <a:pt x="941" y="216"/>
                    </a:lnTo>
                    <a:lnTo>
                      <a:pt x="942" y="217"/>
                    </a:lnTo>
                    <a:lnTo>
                      <a:pt x="943" y="220"/>
                    </a:lnTo>
                    <a:lnTo>
                      <a:pt x="946" y="226"/>
                    </a:lnTo>
                    <a:lnTo>
                      <a:pt x="950" y="228"/>
                    </a:lnTo>
                    <a:lnTo>
                      <a:pt x="954" y="226"/>
                    </a:lnTo>
                    <a:lnTo>
                      <a:pt x="959" y="225"/>
                    </a:lnTo>
                    <a:lnTo>
                      <a:pt x="965" y="224"/>
                    </a:lnTo>
                    <a:lnTo>
                      <a:pt x="969" y="228"/>
                    </a:lnTo>
                    <a:lnTo>
                      <a:pt x="969" y="229"/>
                    </a:lnTo>
                    <a:lnTo>
                      <a:pt x="970" y="232"/>
                    </a:lnTo>
                    <a:lnTo>
                      <a:pt x="970" y="233"/>
                    </a:lnTo>
                    <a:lnTo>
                      <a:pt x="971" y="236"/>
                    </a:lnTo>
                    <a:lnTo>
                      <a:pt x="973" y="237"/>
                    </a:lnTo>
                    <a:lnTo>
                      <a:pt x="975" y="237"/>
                    </a:lnTo>
                    <a:lnTo>
                      <a:pt x="979" y="236"/>
                    </a:lnTo>
                    <a:lnTo>
                      <a:pt x="982" y="234"/>
                    </a:lnTo>
                    <a:lnTo>
                      <a:pt x="985" y="233"/>
                    </a:lnTo>
                    <a:lnTo>
                      <a:pt x="987" y="233"/>
                    </a:lnTo>
                    <a:lnTo>
                      <a:pt x="991" y="233"/>
                    </a:lnTo>
                    <a:lnTo>
                      <a:pt x="994" y="234"/>
                    </a:lnTo>
                    <a:lnTo>
                      <a:pt x="995" y="237"/>
                    </a:lnTo>
                    <a:lnTo>
                      <a:pt x="997" y="238"/>
                    </a:lnTo>
                    <a:lnTo>
                      <a:pt x="997" y="241"/>
                    </a:lnTo>
                    <a:lnTo>
                      <a:pt x="997" y="244"/>
                    </a:lnTo>
                    <a:lnTo>
                      <a:pt x="997" y="246"/>
                    </a:lnTo>
                    <a:lnTo>
                      <a:pt x="997" y="248"/>
                    </a:lnTo>
                    <a:lnTo>
                      <a:pt x="997" y="250"/>
                    </a:lnTo>
                    <a:lnTo>
                      <a:pt x="997" y="252"/>
                    </a:lnTo>
                    <a:lnTo>
                      <a:pt x="998" y="252"/>
                    </a:lnTo>
                    <a:lnTo>
                      <a:pt x="999" y="252"/>
                    </a:lnTo>
                    <a:lnTo>
                      <a:pt x="1003" y="252"/>
                    </a:lnTo>
                    <a:lnTo>
                      <a:pt x="1007" y="249"/>
                    </a:lnTo>
                    <a:lnTo>
                      <a:pt x="1011" y="246"/>
                    </a:lnTo>
                    <a:lnTo>
                      <a:pt x="1018" y="242"/>
                    </a:lnTo>
                    <a:lnTo>
                      <a:pt x="1024" y="238"/>
                    </a:lnTo>
                    <a:lnTo>
                      <a:pt x="1031" y="236"/>
                    </a:lnTo>
                    <a:lnTo>
                      <a:pt x="1036" y="237"/>
                    </a:lnTo>
                    <a:lnTo>
                      <a:pt x="1039" y="241"/>
                    </a:lnTo>
                    <a:lnTo>
                      <a:pt x="1042" y="246"/>
                    </a:lnTo>
                    <a:lnTo>
                      <a:pt x="1044" y="250"/>
                    </a:lnTo>
                    <a:lnTo>
                      <a:pt x="1047" y="253"/>
                    </a:lnTo>
                    <a:lnTo>
                      <a:pt x="1051" y="256"/>
                    </a:lnTo>
                    <a:lnTo>
                      <a:pt x="1052" y="256"/>
                    </a:lnTo>
                    <a:lnTo>
                      <a:pt x="1056" y="257"/>
                    </a:lnTo>
                    <a:lnTo>
                      <a:pt x="1059" y="258"/>
                    </a:lnTo>
                    <a:lnTo>
                      <a:pt x="1063" y="260"/>
                    </a:lnTo>
                    <a:lnTo>
                      <a:pt x="1065" y="260"/>
                    </a:lnTo>
                    <a:lnTo>
                      <a:pt x="1065" y="261"/>
                    </a:lnTo>
                    <a:lnTo>
                      <a:pt x="1064" y="262"/>
                    </a:lnTo>
                    <a:lnTo>
                      <a:pt x="1057" y="262"/>
                    </a:lnTo>
                    <a:lnTo>
                      <a:pt x="1051" y="262"/>
                    </a:lnTo>
                    <a:lnTo>
                      <a:pt x="1044" y="265"/>
                    </a:lnTo>
                    <a:lnTo>
                      <a:pt x="1039" y="268"/>
                    </a:lnTo>
                    <a:lnTo>
                      <a:pt x="1039" y="273"/>
                    </a:lnTo>
                    <a:lnTo>
                      <a:pt x="1040" y="279"/>
                    </a:lnTo>
                    <a:lnTo>
                      <a:pt x="1039" y="282"/>
                    </a:lnTo>
                    <a:lnTo>
                      <a:pt x="1035" y="283"/>
                    </a:lnTo>
                    <a:lnTo>
                      <a:pt x="1030" y="282"/>
                    </a:lnTo>
                    <a:lnTo>
                      <a:pt x="1023" y="281"/>
                    </a:lnTo>
                    <a:lnTo>
                      <a:pt x="1016" y="278"/>
                    </a:lnTo>
                    <a:lnTo>
                      <a:pt x="1015" y="278"/>
                    </a:lnTo>
                    <a:lnTo>
                      <a:pt x="1012" y="277"/>
                    </a:lnTo>
                    <a:lnTo>
                      <a:pt x="1008" y="277"/>
                    </a:lnTo>
                    <a:lnTo>
                      <a:pt x="1004" y="277"/>
                    </a:lnTo>
                    <a:lnTo>
                      <a:pt x="1002" y="277"/>
                    </a:lnTo>
                    <a:lnTo>
                      <a:pt x="999" y="277"/>
                    </a:lnTo>
                    <a:lnTo>
                      <a:pt x="998" y="278"/>
                    </a:lnTo>
                    <a:lnTo>
                      <a:pt x="997" y="281"/>
                    </a:lnTo>
                    <a:lnTo>
                      <a:pt x="998" y="282"/>
                    </a:lnTo>
                    <a:lnTo>
                      <a:pt x="998" y="285"/>
                    </a:lnTo>
                    <a:lnTo>
                      <a:pt x="999" y="287"/>
                    </a:lnTo>
                    <a:lnTo>
                      <a:pt x="999" y="289"/>
                    </a:lnTo>
                    <a:lnTo>
                      <a:pt x="999" y="291"/>
                    </a:lnTo>
                    <a:lnTo>
                      <a:pt x="998" y="293"/>
                    </a:lnTo>
                    <a:lnTo>
                      <a:pt x="989" y="294"/>
                    </a:lnTo>
                    <a:lnTo>
                      <a:pt x="979" y="291"/>
                    </a:lnTo>
                    <a:lnTo>
                      <a:pt x="970" y="289"/>
                    </a:lnTo>
                    <a:lnTo>
                      <a:pt x="961" y="289"/>
                    </a:lnTo>
                    <a:lnTo>
                      <a:pt x="959" y="291"/>
                    </a:lnTo>
                    <a:lnTo>
                      <a:pt x="959" y="293"/>
                    </a:lnTo>
                    <a:lnTo>
                      <a:pt x="961" y="295"/>
                    </a:lnTo>
                    <a:lnTo>
                      <a:pt x="962" y="297"/>
                    </a:lnTo>
                    <a:lnTo>
                      <a:pt x="963" y="299"/>
                    </a:lnTo>
                    <a:lnTo>
                      <a:pt x="963" y="302"/>
                    </a:lnTo>
                    <a:lnTo>
                      <a:pt x="963" y="303"/>
                    </a:lnTo>
                    <a:lnTo>
                      <a:pt x="962" y="305"/>
                    </a:lnTo>
                    <a:lnTo>
                      <a:pt x="958" y="306"/>
                    </a:lnTo>
                    <a:lnTo>
                      <a:pt x="954" y="306"/>
                    </a:lnTo>
                    <a:lnTo>
                      <a:pt x="950" y="306"/>
                    </a:lnTo>
                    <a:lnTo>
                      <a:pt x="946" y="305"/>
                    </a:lnTo>
                    <a:lnTo>
                      <a:pt x="942" y="305"/>
                    </a:lnTo>
                    <a:lnTo>
                      <a:pt x="938" y="305"/>
                    </a:lnTo>
                    <a:lnTo>
                      <a:pt x="936" y="306"/>
                    </a:lnTo>
                    <a:lnTo>
                      <a:pt x="933" y="307"/>
                    </a:lnTo>
                    <a:lnTo>
                      <a:pt x="932" y="310"/>
                    </a:lnTo>
                    <a:lnTo>
                      <a:pt x="932" y="311"/>
                    </a:lnTo>
                    <a:lnTo>
                      <a:pt x="930" y="314"/>
                    </a:lnTo>
                    <a:lnTo>
                      <a:pt x="930" y="317"/>
                    </a:lnTo>
                    <a:lnTo>
                      <a:pt x="930" y="319"/>
                    </a:lnTo>
                    <a:lnTo>
                      <a:pt x="929" y="321"/>
                    </a:lnTo>
                    <a:lnTo>
                      <a:pt x="928" y="322"/>
                    </a:lnTo>
                    <a:lnTo>
                      <a:pt x="925" y="322"/>
                    </a:lnTo>
                    <a:lnTo>
                      <a:pt x="921" y="321"/>
                    </a:lnTo>
                    <a:lnTo>
                      <a:pt x="920" y="321"/>
                    </a:lnTo>
                    <a:lnTo>
                      <a:pt x="917" y="319"/>
                    </a:lnTo>
                    <a:lnTo>
                      <a:pt x="914" y="318"/>
                    </a:lnTo>
                    <a:lnTo>
                      <a:pt x="912" y="317"/>
                    </a:lnTo>
                    <a:lnTo>
                      <a:pt x="908" y="315"/>
                    </a:lnTo>
                    <a:lnTo>
                      <a:pt x="905" y="315"/>
                    </a:lnTo>
                    <a:lnTo>
                      <a:pt x="902" y="314"/>
                    </a:lnTo>
                    <a:lnTo>
                      <a:pt x="901" y="314"/>
                    </a:lnTo>
                    <a:lnTo>
                      <a:pt x="900" y="315"/>
                    </a:lnTo>
                    <a:lnTo>
                      <a:pt x="898" y="317"/>
                    </a:lnTo>
                    <a:lnTo>
                      <a:pt x="898" y="318"/>
                    </a:lnTo>
                    <a:lnTo>
                      <a:pt x="898" y="321"/>
                    </a:lnTo>
                    <a:lnTo>
                      <a:pt x="900" y="325"/>
                    </a:lnTo>
                    <a:lnTo>
                      <a:pt x="902" y="330"/>
                    </a:lnTo>
                    <a:lnTo>
                      <a:pt x="904" y="333"/>
                    </a:lnTo>
                    <a:lnTo>
                      <a:pt x="904" y="335"/>
                    </a:lnTo>
                    <a:lnTo>
                      <a:pt x="904" y="336"/>
                    </a:lnTo>
                    <a:lnTo>
                      <a:pt x="902" y="336"/>
                    </a:lnTo>
                    <a:lnTo>
                      <a:pt x="901" y="336"/>
                    </a:lnTo>
                    <a:lnTo>
                      <a:pt x="900" y="336"/>
                    </a:lnTo>
                    <a:lnTo>
                      <a:pt x="897" y="335"/>
                    </a:lnTo>
                    <a:lnTo>
                      <a:pt x="894" y="335"/>
                    </a:lnTo>
                    <a:lnTo>
                      <a:pt x="893" y="334"/>
                    </a:lnTo>
                    <a:lnTo>
                      <a:pt x="890" y="333"/>
                    </a:lnTo>
                    <a:lnTo>
                      <a:pt x="888" y="333"/>
                    </a:lnTo>
                    <a:lnTo>
                      <a:pt x="886" y="333"/>
                    </a:lnTo>
                    <a:lnTo>
                      <a:pt x="884" y="333"/>
                    </a:lnTo>
                    <a:lnTo>
                      <a:pt x="884" y="334"/>
                    </a:lnTo>
                    <a:lnTo>
                      <a:pt x="885" y="335"/>
                    </a:lnTo>
                    <a:lnTo>
                      <a:pt x="886" y="336"/>
                    </a:lnTo>
                    <a:lnTo>
                      <a:pt x="888" y="339"/>
                    </a:lnTo>
                    <a:lnTo>
                      <a:pt x="889" y="340"/>
                    </a:lnTo>
                    <a:lnTo>
                      <a:pt x="889" y="342"/>
                    </a:lnTo>
                    <a:lnTo>
                      <a:pt x="888" y="343"/>
                    </a:lnTo>
                    <a:lnTo>
                      <a:pt x="885" y="343"/>
                    </a:lnTo>
                    <a:lnTo>
                      <a:pt x="881" y="342"/>
                    </a:lnTo>
                    <a:lnTo>
                      <a:pt x="877" y="342"/>
                    </a:lnTo>
                    <a:lnTo>
                      <a:pt x="875" y="342"/>
                    </a:lnTo>
                    <a:lnTo>
                      <a:pt x="873" y="343"/>
                    </a:lnTo>
                    <a:lnTo>
                      <a:pt x="873" y="344"/>
                    </a:lnTo>
                    <a:lnTo>
                      <a:pt x="875" y="346"/>
                    </a:lnTo>
                    <a:lnTo>
                      <a:pt x="876" y="347"/>
                    </a:lnTo>
                    <a:lnTo>
                      <a:pt x="877" y="350"/>
                    </a:lnTo>
                    <a:lnTo>
                      <a:pt x="879" y="352"/>
                    </a:lnTo>
                    <a:lnTo>
                      <a:pt x="881" y="355"/>
                    </a:lnTo>
                    <a:lnTo>
                      <a:pt x="883" y="358"/>
                    </a:lnTo>
                    <a:lnTo>
                      <a:pt x="883" y="359"/>
                    </a:lnTo>
                    <a:lnTo>
                      <a:pt x="881" y="367"/>
                    </a:lnTo>
                    <a:lnTo>
                      <a:pt x="876" y="371"/>
                    </a:lnTo>
                    <a:lnTo>
                      <a:pt x="868" y="372"/>
                    </a:lnTo>
                    <a:lnTo>
                      <a:pt x="861" y="370"/>
                    </a:lnTo>
                    <a:lnTo>
                      <a:pt x="856" y="363"/>
                    </a:lnTo>
                    <a:lnTo>
                      <a:pt x="855" y="360"/>
                    </a:lnTo>
                    <a:lnTo>
                      <a:pt x="855" y="356"/>
                    </a:lnTo>
                    <a:lnTo>
                      <a:pt x="853" y="352"/>
                    </a:lnTo>
                    <a:lnTo>
                      <a:pt x="851" y="350"/>
                    </a:lnTo>
                    <a:lnTo>
                      <a:pt x="849" y="348"/>
                    </a:lnTo>
                    <a:lnTo>
                      <a:pt x="847" y="348"/>
                    </a:lnTo>
                    <a:lnTo>
                      <a:pt x="845" y="350"/>
                    </a:lnTo>
                    <a:lnTo>
                      <a:pt x="844" y="351"/>
                    </a:lnTo>
                    <a:lnTo>
                      <a:pt x="841" y="352"/>
                    </a:lnTo>
                    <a:lnTo>
                      <a:pt x="840" y="352"/>
                    </a:lnTo>
                    <a:lnTo>
                      <a:pt x="839" y="351"/>
                    </a:lnTo>
                    <a:lnTo>
                      <a:pt x="839" y="350"/>
                    </a:lnTo>
                    <a:lnTo>
                      <a:pt x="839" y="347"/>
                    </a:lnTo>
                    <a:lnTo>
                      <a:pt x="839" y="344"/>
                    </a:lnTo>
                    <a:lnTo>
                      <a:pt x="837" y="342"/>
                    </a:lnTo>
                    <a:lnTo>
                      <a:pt x="836" y="339"/>
                    </a:lnTo>
                    <a:lnTo>
                      <a:pt x="835" y="338"/>
                    </a:lnTo>
                    <a:lnTo>
                      <a:pt x="831" y="336"/>
                    </a:lnTo>
                    <a:lnTo>
                      <a:pt x="828" y="336"/>
                    </a:lnTo>
                    <a:lnTo>
                      <a:pt x="826" y="335"/>
                    </a:lnTo>
                    <a:lnTo>
                      <a:pt x="823" y="334"/>
                    </a:lnTo>
                    <a:lnTo>
                      <a:pt x="822" y="333"/>
                    </a:lnTo>
                    <a:lnTo>
                      <a:pt x="820" y="329"/>
                    </a:lnTo>
                    <a:lnTo>
                      <a:pt x="820" y="323"/>
                    </a:lnTo>
                    <a:lnTo>
                      <a:pt x="823" y="315"/>
                    </a:lnTo>
                    <a:lnTo>
                      <a:pt x="824" y="307"/>
                    </a:lnTo>
                    <a:lnTo>
                      <a:pt x="828" y="303"/>
                    </a:lnTo>
                    <a:lnTo>
                      <a:pt x="824" y="307"/>
                    </a:lnTo>
                    <a:lnTo>
                      <a:pt x="820" y="311"/>
                    </a:lnTo>
                    <a:lnTo>
                      <a:pt x="816" y="315"/>
                    </a:lnTo>
                    <a:lnTo>
                      <a:pt x="812" y="319"/>
                    </a:lnTo>
                    <a:lnTo>
                      <a:pt x="808" y="323"/>
                    </a:lnTo>
                    <a:lnTo>
                      <a:pt x="806" y="326"/>
                    </a:lnTo>
                    <a:lnTo>
                      <a:pt x="804" y="326"/>
                    </a:lnTo>
                    <a:lnTo>
                      <a:pt x="803" y="326"/>
                    </a:lnTo>
                    <a:lnTo>
                      <a:pt x="802" y="326"/>
                    </a:lnTo>
                    <a:lnTo>
                      <a:pt x="802" y="325"/>
                    </a:lnTo>
                    <a:lnTo>
                      <a:pt x="800" y="323"/>
                    </a:lnTo>
                    <a:lnTo>
                      <a:pt x="799" y="321"/>
                    </a:lnTo>
                    <a:lnTo>
                      <a:pt x="798" y="321"/>
                    </a:lnTo>
                    <a:lnTo>
                      <a:pt x="796" y="321"/>
                    </a:lnTo>
                    <a:lnTo>
                      <a:pt x="794" y="322"/>
                    </a:lnTo>
                    <a:lnTo>
                      <a:pt x="792" y="323"/>
                    </a:lnTo>
                    <a:lnTo>
                      <a:pt x="790" y="325"/>
                    </a:lnTo>
                    <a:lnTo>
                      <a:pt x="788" y="326"/>
                    </a:lnTo>
                    <a:lnTo>
                      <a:pt x="787" y="325"/>
                    </a:lnTo>
                    <a:lnTo>
                      <a:pt x="786" y="323"/>
                    </a:lnTo>
                    <a:lnTo>
                      <a:pt x="784" y="322"/>
                    </a:lnTo>
                    <a:lnTo>
                      <a:pt x="783" y="319"/>
                    </a:lnTo>
                    <a:lnTo>
                      <a:pt x="783" y="317"/>
                    </a:lnTo>
                    <a:lnTo>
                      <a:pt x="782" y="314"/>
                    </a:lnTo>
                    <a:lnTo>
                      <a:pt x="782" y="313"/>
                    </a:lnTo>
                    <a:lnTo>
                      <a:pt x="776" y="306"/>
                    </a:lnTo>
                    <a:lnTo>
                      <a:pt x="769" y="305"/>
                    </a:lnTo>
                    <a:lnTo>
                      <a:pt x="761" y="306"/>
                    </a:lnTo>
                    <a:lnTo>
                      <a:pt x="753" y="309"/>
                    </a:lnTo>
                    <a:lnTo>
                      <a:pt x="745" y="311"/>
                    </a:lnTo>
                    <a:lnTo>
                      <a:pt x="739" y="310"/>
                    </a:lnTo>
                    <a:lnTo>
                      <a:pt x="734" y="305"/>
                    </a:lnTo>
                    <a:lnTo>
                      <a:pt x="727" y="299"/>
                    </a:lnTo>
                    <a:lnTo>
                      <a:pt x="722" y="298"/>
                    </a:lnTo>
                    <a:lnTo>
                      <a:pt x="723" y="301"/>
                    </a:lnTo>
                    <a:lnTo>
                      <a:pt x="726" y="306"/>
                    </a:lnTo>
                    <a:lnTo>
                      <a:pt x="730" y="314"/>
                    </a:lnTo>
                    <a:lnTo>
                      <a:pt x="733" y="321"/>
                    </a:lnTo>
                    <a:lnTo>
                      <a:pt x="731" y="326"/>
                    </a:lnTo>
                    <a:lnTo>
                      <a:pt x="725" y="327"/>
                    </a:lnTo>
                    <a:lnTo>
                      <a:pt x="718" y="325"/>
                    </a:lnTo>
                    <a:lnTo>
                      <a:pt x="710" y="321"/>
                    </a:lnTo>
                    <a:lnTo>
                      <a:pt x="705" y="319"/>
                    </a:lnTo>
                    <a:lnTo>
                      <a:pt x="704" y="319"/>
                    </a:lnTo>
                    <a:lnTo>
                      <a:pt x="702" y="321"/>
                    </a:lnTo>
                    <a:lnTo>
                      <a:pt x="704" y="323"/>
                    </a:lnTo>
                    <a:lnTo>
                      <a:pt x="704" y="326"/>
                    </a:lnTo>
                    <a:lnTo>
                      <a:pt x="705" y="329"/>
                    </a:lnTo>
                    <a:lnTo>
                      <a:pt x="706" y="331"/>
                    </a:lnTo>
                    <a:lnTo>
                      <a:pt x="708" y="334"/>
                    </a:lnTo>
                    <a:lnTo>
                      <a:pt x="709" y="335"/>
                    </a:lnTo>
                    <a:lnTo>
                      <a:pt x="709" y="336"/>
                    </a:lnTo>
                    <a:lnTo>
                      <a:pt x="709" y="339"/>
                    </a:lnTo>
                    <a:lnTo>
                      <a:pt x="709" y="342"/>
                    </a:lnTo>
                    <a:lnTo>
                      <a:pt x="706" y="344"/>
                    </a:lnTo>
                    <a:lnTo>
                      <a:pt x="704" y="346"/>
                    </a:lnTo>
                    <a:lnTo>
                      <a:pt x="702" y="347"/>
                    </a:lnTo>
                    <a:lnTo>
                      <a:pt x="700" y="348"/>
                    </a:lnTo>
                    <a:lnTo>
                      <a:pt x="700" y="351"/>
                    </a:lnTo>
                    <a:lnTo>
                      <a:pt x="700" y="352"/>
                    </a:lnTo>
                    <a:lnTo>
                      <a:pt x="705" y="356"/>
                    </a:lnTo>
                    <a:lnTo>
                      <a:pt x="713" y="358"/>
                    </a:lnTo>
                    <a:lnTo>
                      <a:pt x="721" y="356"/>
                    </a:lnTo>
                    <a:lnTo>
                      <a:pt x="729" y="356"/>
                    </a:lnTo>
                    <a:lnTo>
                      <a:pt x="737" y="359"/>
                    </a:lnTo>
                    <a:lnTo>
                      <a:pt x="742" y="364"/>
                    </a:lnTo>
                    <a:lnTo>
                      <a:pt x="747" y="371"/>
                    </a:lnTo>
                    <a:lnTo>
                      <a:pt x="753" y="376"/>
                    </a:lnTo>
                    <a:lnTo>
                      <a:pt x="762" y="380"/>
                    </a:lnTo>
                    <a:lnTo>
                      <a:pt x="765" y="380"/>
                    </a:lnTo>
                    <a:lnTo>
                      <a:pt x="767" y="382"/>
                    </a:lnTo>
                    <a:lnTo>
                      <a:pt x="769" y="383"/>
                    </a:lnTo>
                    <a:lnTo>
                      <a:pt x="771" y="384"/>
                    </a:lnTo>
                    <a:lnTo>
                      <a:pt x="771" y="386"/>
                    </a:lnTo>
                    <a:lnTo>
                      <a:pt x="771" y="387"/>
                    </a:lnTo>
                    <a:lnTo>
                      <a:pt x="769" y="390"/>
                    </a:lnTo>
                    <a:lnTo>
                      <a:pt x="766" y="391"/>
                    </a:lnTo>
                    <a:lnTo>
                      <a:pt x="763" y="393"/>
                    </a:lnTo>
                    <a:lnTo>
                      <a:pt x="762" y="395"/>
                    </a:lnTo>
                    <a:lnTo>
                      <a:pt x="762" y="396"/>
                    </a:lnTo>
                    <a:lnTo>
                      <a:pt x="765" y="399"/>
                    </a:lnTo>
                    <a:lnTo>
                      <a:pt x="769" y="400"/>
                    </a:lnTo>
                    <a:lnTo>
                      <a:pt x="773" y="401"/>
                    </a:lnTo>
                    <a:lnTo>
                      <a:pt x="775" y="404"/>
                    </a:lnTo>
                    <a:lnTo>
                      <a:pt x="776" y="405"/>
                    </a:lnTo>
                    <a:lnTo>
                      <a:pt x="776" y="407"/>
                    </a:lnTo>
                    <a:lnTo>
                      <a:pt x="775" y="409"/>
                    </a:lnTo>
                    <a:lnTo>
                      <a:pt x="774" y="412"/>
                    </a:lnTo>
                    <a:lnTo>
                      <a:pt x="771" y="413"/>
                    </a:lnTo>
                    <a:lnTo>
                      <a:pt x="770" y="417"/>
                    </a:lnTo>
                    <a:lnTo>
                      <a:pt x="769" y="419"/>
                    </a:lnTo>
                    <a:lnTo>
                      <a:pt x="769" y="421"/>
                    </a:lnTo>
                    <a:lnTo>
                      <a:pt x="770" y="423"/>
                    </a:lnTo>
                    <a:lnTo>
                      <a:pt x="771" y="424"/>
                    </a:lnTo>
                    <a:lnTo>
                      <a:pt x="774" y="425"/>
                    </a:lnTo>
                    <a:lnTo>
                      <a:pt x="775" y="427"/>
                    </a:lnTo>
                    <a:lnTo>
                      <a:pt x="776" y="428"/>
                    </a:lnTo>
                    <a:lnTo>
                      <a:pt x="776" y="431"/>
                    </a:lnTo>
                    <a:lnTo>
                      <a:pt x="776" y="432"/>
                    </a:lnTo>
                    <a:lnTo>
                      <a:pt x="775" y="436"/>
                    </a:lnTo>
                    <a:lnTo>
                      <a:pt x="769" y="441"/>
                    </a:lnTo>
                    <a:lnTo>
                      <a:pt x="762" y="443"/>
                    </a:lnTo>
                    <a:lnTo>
                      <a:pt x="755" y="440"/>
                    </a:lnTo>
                    <a:lnTo>
                      <a:pt x="746" y="437"/>
                    </a:lnTo>
                    <a:lnTo>
                      <a:pt x="743" y="437"/>
                    </a:lnTo>
                    <a:lnTo>
                      <a:pt x="741" y="437"/>
                    </a:lnTo>
                    <a:lnTo>
                      <a:pt x="738" y="439"/>
                    </a:lnTo>
                    <a:lnTo>
                      <a:pt x="737" y="440"/>
                    </a:lnTo>
                    <a:lnTo>
                      <a:pt x="735" y="440"/>
                    </a:lnTo>
                    <a:lnTo>
                      <a:pt x="734" y="441"/>
                    </a:lnTo>
                    <a:lnTo>
                      <a:pt x="731" y="441"/>
                    </a:lnTo>
                    <a:lnTo>
                      <a:pt x="729" y="440"/>
                    </a:lnTo>
                    <a:lnTo>
                      <a:pt x="725" y="439"/>
                    </a:lnTo>
                    <a:lnTo>
                      <a:pt x="721" y="435"/>
                    </a:lnTo>
                    <a:lnTo>
                      <a:pt x="714" y="429"/>
                    </a:lnTo>
                    <a:lnTo>
                      <a:pt x="708" y="425"/>
                    </a:lnTo>
                    <a:lnTo>
                      <a:pt x="701" y="425"/>
                    </a:lnTo>
                    <a:lnTo>
                      <a:pt x="694" y="429"/>
                    </a:lnTo>
                    <a:lnTo>
                      <a:pt x="688" y="431"/>
                    </a:lnTo>
                    <a:lnTo>
                      <a:pt x="678" y="429"/>
                    </a:lnTo>
                    <a:lnTo>
                      <a:pt x="653" y="425"/>
                    </a:lnTo>
                    <a:lnTo>
                      <a:pt x="629" y="421"/>
                    </a:lnTo>
                    <a:lnTo>
                      <a:pt x="643" y="425"/>
                    </a:lnTo>
                    <a:lnTo>
                      <a:pt x="651" y="431"/>
                    </a:lnTo>
                    <a:lnTo>
                      <a:pt x="657" y="439"/>
                    </a:lnTo>
                    <a:lnTo>
                      <a:pt x="664" y="448"/>
                    </a:lnTo>
                    <a:lnTo>
                      <a:pt x="665" y="450"/>
                    </a:lnTo>
                    <a:lnTo>
                      <a:pt x="668" y="450"/>
                    </a:lnTo>
                    <a:lnTo>
                      <a:pt x="670" y="450"/>
                    </a:lnTo>
                    <a:lnTo>
                      <a:pt x="674" y="452"/>
                    </a:lnTo>
                    <a:lnTo>
                      <a:pt x="677" y="452"/>
                    </a:lnTo>
                    <a:lnTo>
                      <a:pt x="681" y="452"/>
                    </a:lnTo>
                    <a:lnTo>
                      <a:pt x="682" y="453"/>
                    </a:lnTo>
                    <a:lnTo>
                      <a:pt x="685" y="456"/>
                    </a:lnTo>
                    <a:lnTo>
                      <a:pt x="686" y="458"/>
                    </a:lnTo>
                    <a:lnTo>
                      <a:pt x="688" y="462"/>
                    </a:lnTo>
                    <a:lnTo>
                      <a:pt x="688" y="465"/>
                    </a:lnTo>
                    <a:lnTo>
                      <a:pt x="692" y="469"/>
                    </a:lnTo>
                    <a:lnTo>
                      <a:pt x="700" y="470"/>
                    </a:lnTo>
                    <a:lnTo>
                      <a:pt x="709" y="473"/>
                    </a:lnTo>
                    <a:lnTo>
                      <a:pt x="717" y="476"/>
                    </a:lnTo>
                    <a:lnTo>
                      <a:pt x="721" y="477"/>
                    </a:lnTo>
                    <a:lnTo>
                      <a:pt x="719" y="481"/>
                    </a:lnTo>
                    <a:lnTo>
                      <a:pt x="718" y="482"/>
                    </a:lnTo>
                    <a:lnTo>
                      <a:pt x="716" y="484"/>
                    </a:lnTo>
                    <a:lnTo>
                      <a:pt x="713" y="485"/>
                    </a:lnTo>
                    <a:lnTo>
                      <a:pt x="712" y="486"/>
                    </a:lnTo>
                    <a:lnTo>
                      <a:pt x="710" y="488"/>
                    </a:lnTo>
                    <a:lnTo>
                      <a:pt x="710" y="490"/>
                    </a:lnTo>
                    <a:lnTo>
                      <a:pt x="713" y="492"/>
                    </a:lnTo>
                    <a:lnTo>
                      <a:pt x="714" y="494"/>
                    </a:lnTo>
                    <a:lnTo>
                      <a:pt x="717" y="496"/>
                    </a:lnTo>
                    <a:lnTo>
                      <a:pt x="719" y="497"/>
                    </a:lnTo>
                    <a:lnTo>
                      <a:pt x="721" y="500"/>
                    </a:lnTo>
                    <a:lnTo>
                      <a:pt x="722" y="502"/>
                    </a:lnTo>
                    <a:lnTo>
                      <a:pt x="718" y="508"/>
                    </a:lnTo>
                    <a:lnTo>
                      <a:pt x="712" y="510"/>
                    </a:lnTo>
                    <a:lnTo>
                      <a:pt x="702" y="509"/>
                    </a:lnTo>
                    <a:lnTo>
                      <a:pt x="693" y="505"/>
                    </a:lnTo>
                    <a:lnTo>
                      <a:pt x="684" y="502"/>
                    </a:lnTo>
                    <a:lnTo>
                      <a:pt x="676" y="500"/>
                    </a:lnTo>
                    <a:lnTo>
                      <a:pt x="670" y="500"/>
                    </a:lnTo>
                    <a:lnTo>
                      <a:pt x="655" y="504"/>
                    </a:lnTo>
                    <a:lnTo>
                      <a:pt x="640" y="502"/>
                    </a:lnTo>
                    <a:lnTo>
                      <a:pt x="624" y="498"/>
                    </a:lnTo>
                    <a:lnTo>
                      <a:pt x="617" y="494"/>
                    </a:lnTo>
                    <a:lnTo>
                      <a:pt x="609" y="489"/>
                    </a:lnTo>
                    <a:lnTo>
                      <a:pt x="600" y="484"/>
                    </a:lnTo>
                    <a:lnTo>
                      <a:pt x="592" y="478"/>
                    </a:lnTo>
                    <a:lnTo>
                      <a:pt x="586" y="477"/>
                    </a:lnTo>
                    <a:lnTo>
                      <a:pt x="580" y="480"/>
                    </a:lnTo>
                    <a:lnTo>
                      <a:pt x="574" y="481"/>
                    </a:lnTo>
                    <a:lnTo>
                      <a:pt x="567" y="482"/>
                    </a:lnTo>
                    <a:lnTo>
                      <a:pt x="562" y="480"/>
                    </a:lnTo>
                    <a:lnTo>
                      <a:pt x="560" y="477"/>
                    </a:lnTo>
                    <a:lnTo>
                      <a:pt x="559" y="474"/>
                    </a:lnTo>
                    <a:lnTo>
                      <a:pt x="558" y="472"/>
                    </a:lnTo>
                    <a:lnTo>
                      <a:pt x="556" y="470"/>
                    </a:lnTo>
                    <a:lnTo>
                      <a:pt x="554" y="473"/>
                    </a:lnTo>
                    <a:lnTo>
                      <a:pt x="551" y="480"/>
                    </a:lnTo>
                    <a:lnTo>
                      <a:pt x="549" y="488"/>
                    </a:lnTo>
                    <a:lnTo>
                      <a:pt x="545" y="492"/>
                    </a:lnTo>
                    <a:lnTo>
                      <a:pt x="537" y="492"/>
                    </a:lnTo>
                    <a:lnTo>
                      <a:pt x="526" y="489"/>
                    </a:lnTo>
                    <a:lnTo>
                      <a:pt x="517" y="485"/>
                    </a:lnTo>
                    <a:lnTo>
                      <a:pt x="509" y="482"/>
                    </a:lnTo>
                    <a:lnTo>
                      <a:pt x="502" y="481"/>
                    </a:lnTo>
                    <a:lnTo>
                      <a:pt x="494" y="481"/>
                    </a:lnTo>
                    <a:lnTo>
                      <a:pt x="488" y="478"/>
                    </a:lnTo>
                    <a:lnTo>
                      <a:pt x="482" y="476"/>
                    </a:lnTo>
                    <a:lnTo>
                      <a:pt x="480" y="469"/>
                    </a:lnTo>
                    <a:lnTo>
                      <a:pt x="480" y="468"/>
                    </a:lnTo>
                    <a:lnTo>
                      <a:pt x="478" y="466"/>
                    </a:lnTo>
                    <a:lnTo>
                      <a:pt x="478" y="464"/>
                    </a:lnTo>
                    <a:lnTo>
                      <a:pt x="478" y="460"/>
                    </a:lnTo>
                    <a:lnTo>
                      <a:pt x="478" y="458"/>
                    </a:lnTo>
                    <a:lnTo>
                      <a:pt x="478" y="457"/>
                    </a:lnTo>
                    <a:lnTo>
                      <a:pt x="476" y="458"/>
                    </a:lnTo>
                    <a:lnTo>
                      <a:pt x="474" y="460"/>
                    </a:lnTo>
                    <a:lnTo>
                      <a:pt x="472" y="461"/>
                    </a:lnTo>
                    <a:lnTo>
                      <a:pt x="470" y="464"/>
                    </a:lnTo>
                    <a:lnTo>
                      <a:pt x="468" y="465"/>
                    </a:lnTo>
                    <a:lnTo>
                      <a:pt x="465" y="465"/>
                    </a:lnTo>
                    <a:lnTo>
                      <a:pt x="462" y="466"/>
                    </a:lnTo>
                    <a:lnTo>
                      <a:pt x="458" y="465"/>
                    </a:lnTo>
                    <a:lnTo>
                      <a:pt x="454" y="462"/>
                    </a:lnTo>
                    <a:lnTo>
                      <a:pt x="449" y="460"/>
                    </a:lnTo>
                    <a:lnTo>
                      <a:pt x="445" y="456"/>
                    </a:lnTo>
                    <a:lnTo>
                      <a:pt x="442" y="452"/>
                    </a:lnTo>
                    <a:lnTo>
                      <a:pt x="438" y="448"/>
                    </a:lnTo>
                    <a:lnTo>
                      <a:pt x="423" y="440"/>
                    </a:lnTo>
                    <a:lnTo>
                      <a:pt x="407" y="436"/>
                    </a:lnTo>
                    <a:lnTo>
                      <a:pt x="389" y="433"/>
                    </a:lnTo>
                    <a:lnTo>
                      <a:pt x="387" y="432"/>
                    </a:lnTo>
                    <a:lnTo>
                      <a:pt x="384" y="432"/>
                    </a:lnTo>
                    <a:lnTo>
                      <a:pt x="380" y="432"/>
                    </a:lnTo>
                    <a:lnTo>
                      <a:pt x="378" y="431"/>
                    </a:lnTo>
                    <a:lnTo>
                      <a:pt x="375" y="429"/>
                    </a:lnTo>
                    <a:lnTo>
                      <a:pt x="371" y="429"/>
                    </a:lnTo>
                    <a:lnTo>
                      <a:pt x="370" y="427"/>
                    </a:lnTo>
                    <a:lnTo>
                      <a:pt x="368" y="425"/>
                    </a:lnTo>
                    <a:lnTo>
                      <a:pt x="368" y="423"/>
                    </a:lnTo>
                    <a:lnTo>
                      <a:pt x="370" y="419"/>
                    </a:lnTo>
                    <a:lnTo>
                      <a:pt x="372" y="416"/>
                    </a:lnTo>
                    <a:lnTo>
                      <a:pt x="375" y="413"/>
                    </a:lnTo>
                    <a:lnTo>
                      <a:pt x="378" y="411"/>
                    </a:lnTo>
                    <a:lnTo>
                      <a:pt x="380" y="408"/>
                    </a:lnTo>
                    <a:lnTo>
                      <a:pt x="383" y="405"/>
                    </a:lnTo>
                    <a:lnTo>
                      <a:pt x="378" y="411"/>
                    </a:lnTo>
                    <a:lnTo>
                      <a:pt x="370" y="411"/>
                    </a:lnTo>
                    <a:lnTo>
                      <a:pt x="360" y="407"/>
                    </a:lnTo>
                    <a:lnTo>
                      <a:pt x="350" y="401"/>
                    </a:lnTo>
                    <a:lnTo>
                      <a:pt x="342" y="395"/>
                    </a:lnTo>
                    <a:lnTo>
                      <a:pt x="336" y="390"/>
                    </a:lnTo>
                    <a:lnTo>
                      <a:pt x="335" y="387"/>
                    </a:lnTo>
                    <a:lnTo>
                      <a:pt x="336" y="390"/>
                    </a:lnTo>
                    <a:lnTo>
                      <a:pt x="340" y="396"/>
                    </a:lnTo>
                    <a:lnTo>
                      <a:pt x="346" y="403"/>
                    </a:lnTo>
                    <a:lnTo>
                      <a:pt x="351" y="411"/>
                    </a:lnTo>
                    <a:lnTo>
                      <a:pt x="355" y="417"/>
                    </a:lnTo>
                    <a:lnTo>
                      <a:pt x="356" y="423"/>
                    </a:lnTo>
                    <a:lnTo>
                      <a:pt x="355" y="424"/>
                    </a:lnTo>
                    <a:lnTo>
                      <a:pt x="343" y="423"/>
                    </a:lnTo>
                    <a:lnTo>
                      <a:pt x="330" y="417"/>
                    </a:lnTo>
                    <a:lnTo>
                      <a:pt x="319" y="412"/>
                    </a:lnTo>
                    <a:lnTo>
                      <a:pt x="318" y="412"/>
                    </a:lnTo>
                    <a:lnTo>
                      <a:pt x="315" y="411"/>
                    </a:lnTo>
                    <a:lnTo>
                      <a:pt x="313" y="411"/>
                    </a:lnTo>
                    <a:lnTo>
                      <a:pt x="310" y="409"/>
                    </a:lnTo>
                    <a:lnTo>
                      <a:pt x="307" y="408"/>
                    </a:lnTo>
                    <a:lnTo>
                      <a:pt x="305" y="408"/>
                    </a:lnTo>
                    <a:lnTo>
                      <a:pt x="303" y="408"/>
                    </a:lnTo>
                    <a:lnTo>
                      <a:pt x="302" y="408"/>
                    </a:lnTo>
                    <a:lnTo>
                      <a:pt x="301" y="408"/>
                    </a:lnTo>
                    <a:lnTo>
                      <a:pt x="302" y="409"/>
                    </a:lnTo>
                    <a:lnTo>
                      <a:pt x="303" y="412"/>
                    </a:lnTo>
                    <a:lnTo>
                      <a:pt x="305" y="415"/>
                    </a:lnTo>
                    <a:lnTo>
                      <a:pt x="302" y="416"/>
                    </a:lnTo>
                    <a:lnTo>
                      <a:pt x="295" y="416"/>
                    </a:lnTo>
                    <a:lnTo>
                      <a:pt x="289" y="415"/>
                    </a:lnTo>
                    <a:lnTo>
                      <a:pt x="282" y="415"/>
                    </a:lnTo>
                    <a:lnTo>
                      <a:pt x="279" y="415"/>
                    </a:lnTo>
                    <a:lnTo>
                      <a:pt x="279" y="416"/>
                    </a:lnTo>
                    <a:lnTo>
                      <a:pt x="281" y="416"/>
                    </a:lnTo>
                    <a:lnTo>
                      <a:pt x="282" y="417"/>
                    </a:lnTo>
                    <a:lnTo>
                      <a:pt x="282" y="419"/>
                    </a:lnTo>
                    <a:lnTo>
                      <a:pt x="279" y="420"/>
                    </a:lnTo>
                    <a:lnTo>
                      <a:pt x="278" y="421"/>
                    </a:lnTo>
                    <a:lnTo>
                      <a:pt x="275" y="421"/>
                    </a:lnTo>
                    <a:lnTo>
                      <a:pt x="273" y="421"/>
                    </a:lnTo>
                    <a:lnTo>
                      <a:pt x="271" y="421"/>
                    </a:lnTo>
                    <a:lnTo>
                      <a:pt x="270" y="421"/>
                    </a:lnTo>
                    <a:lnTo>
                      <a:pt x="269" y="421"/>
                    </a:lnTo>
                    <a:lnTo>
                      <a:pt x="269" y="424"/>
                    </a:lnTo>
                    <a:lnTo>
                      <a:pt x="269" y="425"/>
                    </a:lnTo>
                    <a:lnTo>
                      <a:pt x="270" y="429"/>
                    </a:lnTo>
                    <a:lnTo>
                      <a:pt x="269" y="432"/>
                    </a:lnTo>
                    <a:lnTo>
                      <a:pt x="262" y="432"/>
                    </a:lnTo>
                    <a:lnTo>
                      <a:pt x="254" y="432"/>
                    </a:lnTo>
                    <a:lnTo>
                      <a:pt x="246" y="431"/>
                    </a:lnTo>
                    <a:lnTo>
                      <a:pt x="241" y="431"/>
                    </a:lnTo>
                    <a:lnTo>
                      <a:pt x="233" y="429"/>
                    </a:lnTo>
                    <a:lnTo>
                      <a:pt x="226" y="429"/>
                    </a:lnTo>
                    <a:lnTo>
                      <a:pt x="220" y="427"/>
                    </a:lnTo>
                    <a:lnTo>
                      <a:pt x="218" y="421"/>
                    </a:lnTo>
                    <a:lnTo>
                      <a:pt x="220" y="413"/>
                    </a:lnTo>
                    <a:lnTo>
                      <a:pt x="221" y="412"/>
                    </a:lnTo>
                    <a:lnTo>
                      <a:pt x="220" y="411"/>
                    </a:lnTo>
                    <a:lnTo>
                      <a:pt x="220" y="409"/>
                    </a:lnTo>
                    <a:lnTo>
                      <a:pt x="218" y="409"/>
                    </a:lnTo>
                    <a:lnTo>
                      <a:pt x="217" y="408"/>
                    </a:lnTo>
                    <a:lnTo>
                      <a:pt x="216" y="405"/>
                    </a:lnTo>
                    <a:lnTo>
                      <a:pt x="214" y="403"/>
                    </a:lnTo>
                    <a:lnTo>
                      <a:pt x="214" y="399"/>
                    </a:lnTo>
                    <a:lnTo>
                      <a:pt x="216" y="396"/>
                    </a:lnTo>
                    <a:lnTo>
                      <a:pt x="217" y="393"/>
                    </a:lnTo>
                    <a:lnTo>
                      <a:pt x="218" y="388"/>
                    </a:lnTo>
                    <a:lnTo>
                      <a:pt x="221" y="383"/>
                    </a:lnTo>
                    <a:lnTo>
                      <a:pt x="225" y="379"/>
                    </a:lnTo>
                    <a:lnTo>
                      <a:pt x="229" y="376"/>
                    </a:lnTo>
                    <a:lnTo>
                      <a:pt x="233" y="374"/>
                    </a:lnTo>
                    <a:lnTo>
                      <a:pt x="234" y="372"/>
                    </a:lnTo>
                    <a:lnTo>
                      <a:pt x="237" y="372"/>
                    </a:lnTo>
                    <a:lnTo>
                      <a:pt x="240" y="371"/>
                    </a:lnTo>
                    <a:lnTo>
                      <a:pt x="242" y="371"/>
                    </a:lnTo>
                    <a:lnTo>
                      <a:pt x="244" y="370"/>
                    </a:lnTo>
                    <a:lnTo>
                      <a:pt x="245" y="370"/>
                    </a:lnTo>
                    <a:lnTo>
                      <a:pt x="244" y="368"/>
                    </a:lnTo>
                    <a:lnTo>
                      <a:pt x="242" y="367"/>
                    </a:lnTo>
                    <a:lnTo>
                      <a:pt x="240" y="366"/>
                    </a:lnTo>
                    <a:lnTo>
                      <a:pt x="236" y="363"/>
                    </a:lnTo>
                    <a:lnTo>
                      <a:pt x="233" y="362"/>
                    </a:lnTo>
                    <a:lnTo>
                      <a:pt x="229" y="359"/>
                    </a:lnTo>
                    <a:lnTo>
                      <a:pt x="226" y="358"/>
                    </a:lnTo>
                    <a:lnTo>
                      <a:pt x="225" y="355"/>
                    </a:lnTo>
                    <a:lnTo>
                      <a:pt x="224" y="354"/>
                    </a:lnTo>
                    <a:lnTo>
                      <a:pt x="233" y="352"/>
                    </a:lnTo>
                    <a:lnTo>
                      <a:pt x="242" y="354"/>
                    </a:lnTo>
                    <a:lnTo>
                      <a:pt x="253" y="356"/>
                    </a:lnTo>
                    <a:lnTo>
                      <a:pt x="264" y="359"/>
                    </a:lnTo>
                    <a:lnTo>
                      <a:pt x="274" y="359"/>
                    </a:lnTo>
                    <a:lnTo>
                      <a:pt x="281" y="356"/>
                    </a:lnTo>
                    <a:lnTo>
                      <a:pt x="282" y="355"/>
                    </a:lnTo>
                    <a:lnTo>
                      <a:pt x="281" y="354"/>
                    </a:lnTo>
                    <a:lnTo>
                      <a:pt x="281" y="352"/>
                    </a:lnTo>
                    <a:lnTo>
                      <a:pt x="278" y="350"/>
                    </a:lnTo>
                    <a:lnTo>
                      <a:pt x="277" y="348"/>
                    </a:lnTo>
                    <a:lnTo>
                      <a:pt x="274" y="347"/>
                    </a:lnTo>
                    <a:lnTo>
                      <a:pt x="273" y="344"/>
                    </a:lnTo>
                    <a:lnTo>
                      <a:pt x="270" y="343"/>
                    </a:lnTo>
                    <a:lnTo>
                      <a:pt x="269" y="342"/>
                    </a:lnTo>
                    <a:lnTo>
                      <a:pt x="269" y="340"/>
                    </a:lnTo>
                    <a:lnTo>
                      <a:pt x="269" y="339"/>
                    </a:lnTo>
                    <a:lnTo>
                      <a:pt x="269" y="338"/>
                    </a:lnTo>
                    <a:lnTo>
                      <a:pt x="271" y="338"/>
                    </a:lnTo>
                    <a:lnTo>
                      <a:pt x="275" y="338"/>
                    </a:lnTo>
                    <a:lnTo>
                      <a:pt x="281" y="338"/>
                    </a:lnTo>
                    <a:lnTo>
                      <a:pt x="287" y="339"/>
                    </a:lnTo>
                    <a:lnTo>
                      <a:pt x="294" y="339"/>
                    </a:lnTo>
                    <a:lnTo>
                      <a:pt x="305" y="340"/>
                    </a:lnTo>
                    <a:lnTo>
                      <a:pt x="318" y="342"/>
                    </a:lnTo>
                    <a:lnTo>
                      <a:pt x="331" y="344"/>
                    </a:lnTo>
                    <a:lnTo>
                      <a:pt x="342" y="346"/>
                    </a:lnTo>
                    <a:lnTo>
                      <a:pt x="346" y="347"/>
                    </a:lnTo>
                    <a:lnTo>
                      <a:pt x="346" y="346"/>
                    </a:lnTo>
                    <a:lnTo>
                      <a:pt x="344" y="344"/>
                    </a:lnTo>
                    <a:lnTo>
                      <a:pt x="342" y="344"/>
                    </a:lnTo>
                    <a:lnTo>
                      <a:pt x="340" y="343"/>
                    </a:lnTo>
                    <a:lnTo>
                      <a:pt x="340" y="342"/>
                    </a:lnTo>
                    <a:lnTo>
                      <a:pt x="342" y="340"/>
                    </a:lnTo>
                    <a:lnTo>
                      <a:pt x="352" y="340"/>
                    </a:lnTo>
                    <a:lnTo>
                      <a:pt x="363" y="342"/>
                    </a:lnTo>
                    <a:lnTo>
                      <a:pt x="367" y="342"/>
                    </a:lnTo>
                    <a:lnTo>
                      <a:pt x="374" y="343"/>
                    </a:lnTo>
                    <a:lnTo>
                      <a:pt x="381" y="343"/>
                    </a:lnTo>
                    <a:lnTo>
                      <a:pt x="387" y="343"/>
                    </a:lnTo>
                    <a:lnTo>
                      <a:pt x="391" y="342"/>
                    </a:lnTo>
                    <a:lnTo>
                      <a:pt x="388" y="339"/>
                    </a:lnTo>
                    <a:lnTo>
                      <a:pt x="392" y="338"/>
                    </a:lnTo>
                    <a:lnTo>
                      <a:pt x="400" y="338"/>
                    </a:lnTo>
                    <a:lnTo>
                      <a:pt x="412" y="336"/>
                    </a:lnTo>
                    <a:lnTo>
                      <a:pt x="421" y="336"/>
                    </a:lnTo>
                    <a:lnTo>
                      <a:pt x="428" y="335"/>
                    </a:lnTo>
                    <a:lnTo>
                      <a:pt x="428" y="334"/>
                    </a:lnTo>
                    <a:lnTo>
                      <a:pt x="428" y="333"/>
                    </a:lnTo>
                    <a:lnTo>
                      <a:pt x="428" y="331"/>
                    </a:lnTo>
                    <a:lnTo>
                      <a:pt x="428" y="330"/>
                    </a:lnTo>
                    <a:lnTo>
                      <a:pt x="427" y="329"/>
                    </a:lnTo>
                    <a:lnTo>
                      <a:pt x="427" y="327"/>
                    </a:lnTo>
                    <a:lnTo>
                      <a:pt x="428" y="326"/>
                    </a:lnTo>
                    <a:lnTo>
                      <a:pt x="431" y="326"/>
                    </a:lnTo>
                    <a:lnTo>
                      <a:pt x="435" y="326"/>
                    </a:lnTo>
                    <a:lnTo>
                      <a:pt x="457" y="331"/>
                    </a:lnTo>
                    <a:lnTo>
                      <a:pt x="480" y="338"/>
                    </a:lnTo>
                    <a:lnTo>
                      <a:pt x="476" y="333"/>
                    </a:lnTo>
                    <a:lnTo>
                      <a:pt x="468" y="326"/>
                    </a:lnTo>
                    <a:lnTo>
                      <a:pt x="458" y="321"/>
                    </a:lnTo>
                    <a:lnTo>
                      <a:pt x="449" y="315"/>
                    </a:lnTo>
                    <a:lnTo>
                      <a:pt x="442" y="310"/>
                    </a:lnTo>
                    <a:lnTo>
                      <a:pt x="440" y="306"/>
                    </a:lnTo>
                    <a:lnTo>
                      <a:pt x="444" y="301"/>
                    </a:lnTo>
                    <a:lnTo>
                      <a:pt x="456" y="295"/>
                    </a:lnTo>
                    <a:lnTo>
                      <a:pt x="469" y="291"/>
                    </a:lnTo>
                    <a:lnTo>
                      <a:pt x="480" y="289"/>
                    </a:lnTo>
                    <a:lnTo>
                      <a:pt x="492" y="287"/>
                    </a:lnTo>
                    <a:lnTo>
                      <a:pt x="505" y="290"/>
                    </a:lnTo>
                    <a:lnTo>
                      <a:pt x="513" y="291"/>
                    </a:lnTo>
                    <a:lnTo>
                      <a:pt x="523" y="294"/>
                    </a:lnTo>
                    <a:lnTo>
                      <a:pt x="535" y="298"/>
                    </a:lnTo>
                    <a:lnTo>
                      <a:pt x="545" y="303"/>
                    </a:lnTo>
                    <a:lnTo>
                      <a:pt x="550" y="307"/>
                    </a:lnTo>
                    <a:lnTo>
                      <a:pt x="549" y="311"/>
                    </a:lnTo>
                    <a:lnTo>
                      <a:pt x="547" y="314"/>
                    </a:lnTo>
                    <a:lnTo>
                      <a:pt x="545" y="318"/>
                    </a:lnTo>
                    <a:lnTo>
                      <a:pt x="541" y="321"/>
                    </a:lnTo>
                    <a:lnTo>
                      <a:pt x="538" y="323"/>
                    </a:lnTo>
                    <a:lnTo>
                      <a:pt x="535" y="327"/>
                    </a:lnTo>
                    <a:lnTo>
                      <a:pt x="534" y="333"/>
                    </a:lnTo>
                    <a:lnTo>
                      <a:pt x="533" y="339"/>
                    </a:lnTo>
                    <a:lnTo>
                      <a:pt x="531" y="344"/>
                    </a:lnTo>
                    <a:lnTo>
                      <a:pt x="533" y="348"/>
                    </a:lnTo>
                    <a:lnTo>
                      <a:pt x="535" y="348"/>
                    </a:lnTo>
                    <a:lnTo>
                      <a:pt x="541" y="346"/>
                    </a:lnTo>
                    <a:lnTo>
                      <a:pt x="546" y="343"/>
                    </a:lnTo>
                    <a:lnTo>
                      <a:pt x="552" y="339"/>
                    </a:lnTo>
                    <a:lnTo>
                      <a:pt x="556" y="335"/>
                    </a:lnTo>
                    <a:lnTo>
                      <a:pt x="558" y="334"/>
                    </a:lnTo>
                    <a:lnTo>
                      <a:pt x="568" y="326"/>
                    </a:lnTo>
                    <a:lnTo>
                      <a:pt x="576" y="319"/>
                    </a:lnTo>
                    <a:lnTo>
                      <a:pt x="586" y="317"/>
                    </a:lnTo>
                    <a:lnTo>
                      <a:pt x="598" y="315"/>
                    </a:lnTo>
                    <a:lnTo>
                      <a:pt x="605" y="315"/>
                    </a:lnTo>
                    <a:lnTo>
                      <a:pt x="616" y="314"/>
                    </a:lnTo>
                    <a:lnTo>
                      <a:pt x="627" y="310"/>
                    </a:lnTo>
                    <a:lnTo>
                      <a:pt x="637" y="307"/>
                    </a:lnTo>
                    <a:lnTo>
                      <a:pt x="643" y="302"/>
                    </a:lnTo>
                    <a:lnTo>
                      <a:pt x="639" y="302"/>
                    </a:lnTo>
                    <a:lnTo>
                      <a:pt x="631" y="301"/>
                    </a:lnTo>
                    <a:lnTo>
                      <a:pt x="620" y="299"/>
                    </a:lnTo>
                    <a:lnTo>
                      <a:pt x="611" y="298"/>
                    </a:lnTo>
                    <a:lnTo>
                      <a:pt x="604" y="295"/>
                    </a:lnTo>
                    <a:lnTo>
                      <a:pt x="603" y="290"/>
                    </a:lnTo>
                    <a:lnTo>
                      <a:pt x="602" y="283"/>
                    </a:lnTo>
                    <a:lnTo>
                      <a:pt x="602" y="275"/>
                    </a:lnTo>
                    <a:lnTo>
                      <a:pt x="600" y="270"/>
                    </a:lnTo>
                    <a:lnTo>
                      <a:pt x="596" y="268"/>
                    </a:lnTo>
                    <a:lnTo>
                      <a:pt x="584" y="273"/>
                    </a:lnTo>
                    <a:lnTo>
                      <a:pt x="575" y="282"/>
                    </a:lnTo>
                    <a:lnTo>
                      <a:pt x="564" y="290"/>
                    </a:lnTo>
                    <a:lnTo>
                      <a:pt x="552" y="295"/>
                    </a:lnTo>
                    <a:lnTo>
                      <a:pt x="535" y="294"/>
                    </a:lnTo>
                    <a:lnTo>
                      <a:pt x="519" y="287"/>
                    </a:lnTo>
                    <a:lnTo>
                      <a:pt x="505" y="282"/>
                    </a:lnTo>
                    <a:lnTo>
                      <a:pt x="499" y="281"/>
                    </a:lnTo>
                    <a:lnTo>
                      <a:pt x="498" y="279"/>
                    </a:lnTo>
                    <a:lnTo>
                      <a:pt x="497" y="278"/>
                    </a:lnTo>
                    <a:lnTo>
                      <a:pt x="498" y="277"/>
                    </a:lnTo>
                    <a:lnTo>
                      <a:pt x="499" y="275"/>
                    </a:lnTo>
                    <a:lnTo>
                      <a:pt x="502" y="274"/>
                    </a:lnTo>
                    <a:lnTo>
                      <a:pt x="505" y="273"/>
                    </a:lnTo>
                    <a:lnTo>
                      <a:pt x="509" y="272"/>
                    </a:lnTo>
                    <a:lnTo>
                      <a:pt x="511" y="270"/>
                    </a:lnTo>
                    <a:lnTo>
                      <a:pt x="514" y="269"/>
                    </a:lnTo>
                    <a:lnTo>
                      <a:pt x="517" y="269"/>
                    </a:lnTo>
                    <a:lnTo>
                      <a:pt x="533" y="261"/>
                    </a:lnTo>
                    <a:lnTo>
                      <a:pt x="549" y="253"/>
                    </a:lnTo>
                    <a:lnTo>
                      <a:pt x="564" y="249"/>
                    </a:lnTo>
                    <a:lnTo>
                      <a:pt x="571" y="248"/>
                    </a:lnTo>
                    <a:lnTo>
                      <a:pt x="579" y="246"/>
                    </a:lnTo>
                    <a:lnTo>
                      <a:pt x="588" y="245"/>
                    </a:lnTo>
                    <a:lnTo>
                      <a:pt x="595" y="242"/>
                    </a:lnTo>
                    <a:lnTo>
                      <a:pt x="599" y="237"/>
                    </a:lnTo>
                    <a:lnTo>
                      <a:pt x="598" y="229"/>
                    </a:lnTo>
                    <a:lnTo>
                      <a:pt x="594" y="221"/>
                    </a:lnTo>
                    <a:lnTo>
                      <a:pt x="590" y="211"/>
                    </a:lnTo>
                    <a:lnTo>
                      <a:pt x="584" y="201"/>
                    </a:lnTo>
                    <a:lnTo>
                      <a:pt x="579" y="196"/>
                    </a:lnTo>
                    <a:lnTo>
                      <a:pt x="575" y="195"/>
                    </a:lnTo>
                    <a:lnTo>
                      <a:pt x="570" y="195"/>
                    </a:lnTo>
                    <a:lnTo>
                      <a:pt x="566" y="193"/>
                    </a:lnTo>
                    <a:lnTo>
                      <a:pt x="562" y="192"/>
                    </a:lnTo>
                    <a:lnTo>
                      <a:pt x="558" y="189"/>
                    </a:lnTo>
                    <a:lnTo>
                      <a:pt x="552" y="184"/>
                    </a:lnTo>
                    <a:lnTo>
                      <a:pt x="545" y="181"/>
                    </a:lnTo>
                    <a:lnTo>
                      <a:pt x="537" y="181"/>
                    </a:lnTo>
                    <a:lnTo>
                      <a:pt x="526" y="181"/>
                    </a:lnTo>
                    <a:lnTo>
                      <a:pt x="521" y="183"/>
                    </a:lnTo>
                    <a:lnTo>
                      <a:pt x="518" y="185"/>
                    </a:lnTo>
                    <a:lnTo>
                      <a:pt x="513" y="192"/>
                    </a:lnTo>
                    <a:lnTo>
                      <a:pt x="507" y="196"/>
                    </a:lnTo>
                    <a:lnTo>
                      <a:pt x="499" y="196"/>
                    </a:lnTo>
                    <a:lnTo>
                      <a:pt x="490" y="196"/>
                    </a:lnTo>
                    <a:lnTo>
                      <a:pt x="485" y="192"/>
                    </a:lnTo>
                    <a:lnTo>
                      <a:pt x="484" y="187"/>
                    </a:lnTo>
                    <a:lnTo>
                      <a:pt x="489" y="181"/>
                    </a:lnTo>
                    <a:lnTo>
                      <a:pt x="497" y="177"/>
                    </a:lnTo>
                    <a:lnTo>
                      <a:pt x="505" y="175"/>
                    </a:lnTo>
                    <a:lnTo>
                      <a:pt x="511" y="173"/>
                    </a:lnTo>
                    <a:lnTo>
                      <a:pt x="515" y="169"/>
                    </a:lnTo>
                    <a:lnTo>
                      <a:pt x="514" y="164"/>
                    </a:lnTo>
                    <a:lnTo>
                      <a:pt x="507" y="161"/>
                    </a:lnTo>
                    <a:lnTo>
                      <a:pt x="499" y="160"/>
                    </a:lnTo>
                    <a:lnTo>
                      <a:pt x="490" y="159"/>
                    </a:lnTo>
                    <a:lnTo>
                      <a:pt x="482" y="158"/>
                    </a:lnTo>
                    <a:lnTo>
                      <a:pt x="478" y="155"/>
                    </a:lnTo>
                    <a:lnTo>
                      <a:pt x="477" y="151"/>
                    </a:lnTo>
                    <a:lnTo>
                      <a:pt x="476" y="148"/>
                    </a:lnTo>
                    <a:lnTo>
                      <a:pt x="474" y="147"/>
                    </a:lnTo>
                    <a:lnTo>
                      <a:pt x="473" y="146"/>
                    </a:lnTo>
                    <a:lnTo>
                      <a:pt x="472" y="146"/>
                    </a:lnTo>
                    <a:lnTo>
                      <a:pt x="469" y="146"/>
                    </a:lnTo>
                    <a:lnTo>
                      <a:pt x="468" y="146"/>
                    </a:lnTo>
                    <a:lnTo>
                      <a:pt x="464" y="146"/>
                    </a:lnTo>
                    <a:lnTo>
                      <a:pt x="460" y="144"/>
                    </a:lnTo>
                    <a:lnTo>
                      <a:pt x="453" y="142"/>
                    </a:lnTo>
                    <a:lnTo>
                      <a:pt x="449" y="138"/>
                    </a:lnTo>
                    <a:lnTo>
                      <a:pt x="444" y="132"/>
                    </a:lnTo>
                    <a:lnTo>
                      <a:pt x="438" y="130"/>
                    </a:lnTo>
                    <a:lnTo>
                      <a:pt x="431" y="128"/>
                    </a:lnTo>
                    <a:lnTo>
                      <a:pt x="429" y="127"/>
                    </a:lnTo>
                    <a:lnTo>
                      <a:pt x="427" y="127"/>
                    </a:lnTo>
                    <a:lnTo>
                      <a:pt x="424" y="126"/>
                    </a:lnTo>
                    <a:lnTo>
                      <a:pt x="420" y="124"/>
                    </a:lnTo>
                    <a:lnTo>
                      <a:pt x="416" y="122"/>
                    </a:lnTo>
                    <a:lnTo>
                      <a:pt x="413" y="120"/>
                    </a:lnTo>
                    <a:lnTo>
                      <a:pt x="411" y="119"/>
                    </a:lnTo>
                    <a:lnTo>
                      <a:pt x="409" y="118"/>
                    </a:lnTo>
                    <a:lnTo>
                      <a:pt x="409" y="116"/>
                    </a:lnTo>
                    <a:lnTo>
                      <a:pt x="409" y="118"/>
                    </a:lnTo>
                    <a:lnTo>
                      <a:pt x="409" y="119"/>
                    </a:lnTo>
                    <a:lnTo>
                      <a:pt x="408" y="120"/>
                    </a:lnTo>
                    <a:lnTo>
                      <a:pt x="408" y="123"/>
                    </a:lnTo>
                    <a:lnTo>
                      <a:pt x="408" y="126"/>
                    </a:lnTo>
                    <a:lnTo>
                      <a:pt x="408" y="127"/>
                    </a:lnTo>
                    <a:lnTo>
                      <a:pt x="407" y="128"/>
                    </a:lnTo>
                    <a:lnTo>
                      <a:pt x="405" y="130"/>
                    </a:lnTo>
                    <a:lnTo>
                      <a:pt x="403" y="130"/>
                    </a:lnTo>
                    <a:lnTo>
                      <a:pt x="391" y="123"/>
                    </a:lnTo>
                    <a:lnTo>
                      <a:pt x="379" y="114"/>
                    </a:lnTo>
                    <a:lnTo>
                      <a:pt x="367" y="106"/>
                    </a:lnTo>
                    <a:lnTo>
                      <a:pt x="378" y="114"/>
                    </a:lnTo>
                    <a:lnTo>
                      <a:pt x="383" y="123"/>
                    </a:lnTo>
                    <a:lnTo>
                      <a:pt x="383" y="131"/>
                    </a:lnTo>
                    <a:lnTo>
                      <a:pt x="378" y="139"/>
                    </a:lnTo>
                    <a:lnTo>
                      <a:pt x="366" y="147"/>
                    </a:lnTo>
                    <a:lnTo>
                      <a:pt x="355" y="147"/>
                    </a:lnTo>
                    <a:lnTo>
                      <a:pt x="346" y="143"/>
                    </a:lnTo>
                    <a:lnTo>
                      <a:pt x="336" y="138"/>
                    </a:lnTo>
                    <a:lnTo>
                      <a:pt x="327" y="134"/>
                    </a:lnTo>
                    <a:lnTo>
                      <a:pt x="317" y="134"/>
                    </a:lnTo>
                    <a:lnTo>
                      <a:pt x="315" y="135"/>
                    </a:lnTo>
                    <a:lnTo>
                      <a:pt x="317" y="138"/>
                    </a:lnTo>
                    <a:lnTo>
                      <a:pt x="318" y="139"/>
                    </a:lnTo>
                    <a:lnTo>
                      <a:pt x="321" y="142"/>
                    </a:lnTo>
                    <a:lnTo>
                      <a:pt x="325" y="143"/>
                    </a:lnTo>
                    <a:lnTo>
                      <a:pt x="327" y="146"/>
                    </a:lnTo>
                    <a:lnTo>
                      <a:pt x="331" y="147"/>
                    </a:lnTo>
                    <a:lnTo>
                      <a:pt x="334" y="148"/>
                    </a:lnTo>
                    <a:lnTo>
                      <a:pt x="335" y="148"/>
                    </a:lnTo>
                    <a:lnTo>
                      <a:pt x="338" y="152"/>
                    </a:lnTo>
                    <a:lnTo>
                      <a:pt x="339" y="155"/>
                    </a:lnTo>
                    <a:lnTo>
                      <a:pt x="338" y="156"/>
                    </a:lnTo>
                    <a:lnTo>
                      <a:pt x="336" y="159"/>
                    </a:lnTo>
                    <a:lnTo>
                      <a:pt x="332" y="160"/>
                    </a:lnTo>
                    <a:lnTo>
                      <a:pt x="328" y="161"/>
                    </a:lnTo>
                    <a:lnTo>
                      <a:pt x="325" y="161"/>
                    </a:lnTo>
                    <a:lnTo>
                      <a:pt x="321" y="161"/>
                    </a:lnTo>
                    <a:lnTo>
                      <a:pt x="318" y="160"/>
                    </a:lnTo>
                    <a:lnTo>
                      <a:pt x="314" y="158"/>
                    </a:lnTo>
                    <a:lnTo>
                      <a:pt x="313" y="155"/>
                    </a:lnTo>
                    <a:lnTo>
                      <a:pt x="307" y="151"/>
                    </a:lnTo>
                    <a:lnTo>
                      <a:pt x="303" y="146"/>
                    </a:lnTo>
                    <a:lnTo>
                      <a:pt x="298" y="140"/>
                    </a:lnTo>
                    <a:lnTo>
                      <a:pt x="293" y="135"/>
                    </a:lnTo>
                    <a:lnTo>
                      <a:pt x="289" y="134"/>
                    </a:lnTo>
                    <a:lnTo>
                      <a:pt x="287" y="135"/>
                    </a:lnTo>
                    <a:lnTo>
                      <a:pt x="287" y="140"/>
                    </a:lnTo>
                    <a:lnTo>
                      <a:pt x="287" y="146"/>
                    </a:lnTo>
                    <a:lnTo>
                      <a:pt x="287" y="151"/>
                    </a:lnTo>
                    <a:lnTo>
                      <a:pt x="286" y="155"/>
                    </a:lnTo>
                    <a:lnTo>
                      <a:pt x="285" y="158"/>
                    </a:lnTo>
                    <a:lnTo>
                      <a:pt x="282" y="160"/>
                    </a:lnTo>
                    <a:lnTo>
                      <a:pt x="279" y="161"/>
                    </a:lnTo>
                    <a:lnTo>
                      <a:pt x="275" y="161"/>
                    </a:lnTo>
                    <a:lnTo>
                      <a:pt x="271" y="159"/>
                    </a:lnTo>
                    <a:lnTo>
                      <a:pt x="268" y="155"/>
                    </a:lnTo>
                    <a:lnTo>
                      <a:pt x="260" y="148"/>
                    </a:lnTo>
                    <a:lnTo>
                      <a:pt x="253" y="147"/>
                    </a:lnTo>
                    <a:lnTo>
                      <a:pt x="245" y="147"/>
                    </a:lnTo>
                    <a:lnTo>
                      <a:pt x="237" y="144"/>
                    </a:lnTo>
                    <a:lnTo>
                      <a:pt x="233" y="143"/>
                    </a:lnTo>
                    <a:lnTo>
                      <a:pt x="229" y="143"/>
                    </a:lnTo>
                    <a:lnTo>
                      <a:pt x="226" y="142"/>
                    </a:lnTo>
                    <a:lnTo>
                      <a:pt x="224" y="142"/>
                    </a:lnTo>
                    <a:lnTo>
                      <a:pt x="221" y="142"/>
                    </a:lnTo>
                    <a:lnTo>
                      <a:pt x="218" y="140"/>
                    </a:lnTo>
                    <a:lnTo>
                      <a:pt x="217" y="140"/>
                    </a:lnTo>
                    <a:lnTo>
                      <a:pt x="216" y="139"/>
                    </a:lnTo>
                    <a:lnTo>
                      <a:pt x="216" y="138"/>
                    </a:lnTo>
                    <a:lnTo>
                      <a:pt x="217" y="136"/>
                    </a:lnTo>
                    <a:lnTo>
                      <a:pt x="220" y="134"/>
                    </a:lnTo>
                    <a:lnTo>
                      <a:pt x="222" y="131"/>
                    </a:lnTo>
                    <a:lnTo>
                      <a:pt x="226" y="126"/>
                    </a:lnTo>
                    <a:lnTo>
                      <a:pt x="216" y="131"/>
                    </a:lnTo>
                    <a:lnTo>
                      <a:pt x="205" y="138"/>
                    </a:lnTo>
                    <a:lnTo>
                      <a:pt x="195" y="143"/>
                    </a:lnTo>
                    <a:lnTo>
                      <a:pt x="183" y="143"/>
                    </a:lnTo>
                    <a:lnTo>
                      <a:pt x="160" y="138"/>
                    </a:lnTo>
                    <a:lnTo>
                      <a:pt x="140" y="130"/>
                    </a:lnTo>
                    <a:lnTo>
                      <a:pt x="132" y="128"/>
                    </a:lnTo>
                    <a:lnTo>
                      <a:pt x="123" y="131"/>
                    </a:lnTo>
                    <a:lnTo>
                      <a:pt x="115" y="135"/>
                    </a:lnTo>
                    <a:lnTo>
                      <a:pt x="106" y="138"/>
                    </a:lnTo>
                    <a:lnTo>
                      <a:pt x="91" y="139"/>
                    </a:lnTo>
                    <a:lnTo>
                      <a:pt x="78" y="143"/>
                    </a:lnTo>
                    <a:lnTo>
                      <a:pt x="69" y="144"/>
                    </a:lnTo>
                    <a:lnTo>
                      <a:pt x="57" y="144"/>
                    </a:lnTo>
                    <a:lnTo>
                      <a:pt x="44" y="143"/>
                    </a:lnTo>
                    <a:lnTo>
                      <a:pt x="30" y="142"/>
                    </a:lnTo>
                    <a:lnTo>
                      <a:pt x="18" y="136"/>
                    </a:lnTo>
                    <a:lnTo>
                      <a:pt x="9" y="131"/>
                    </a:lnTo>
                    <a:lnTo>
                      <a:pt x="2" y="122"/>
                    </a:lnTo>
                    <a:lnTo>
                      <a:pt x="0" y="111"/>
                    </a:lnTo>
                    <a:lnTo>
                      <a:pt x="1" y="106"/>
                    </a:lnTo>
                    <a:lnTo>
                      <a:pt x="6" y="102"/>
                    </a:lnTo>
                    <a:lnTo>
                      <a:pt x="13" y="100"/>
                    </a:lnTo>
                    <a:lnTo>
                      <a:pt x="21" y="99"/>
                    </a:lnTo>
                    <a:lnTo>
                      <a:pt x="26" y="98"/>
                    </a:lnTo>
                    <a:lnTo>
                      <a:pt x="28" y="98"/>
                    </a:lnTo>
                    <a:lnTo>
                      <a:pt x="26" y="97"/>
                    </a:lnTo>
                    <a:lnTo>
                      <a:pt x="26" y="94"/>
                    </a:lnTo>
                    <a:lnTo>
                      <a:pt x="24" y="93"/>
                    </a:lnTo>
                    <a:lnTo>
                      <a:pt x="22" y="90"/>
                    </a:lnTo>
                    <a:lnTo>
                      <a:pt x="20" y="89"/>
                    </a:lnTo>
                    <a:lnTo>
                      <a:pt x="18" y="87"/>
                    </a:lnTo>
                    <a:lnTo>
                      <a:pt x="17" y="86"/>
                    </a:lnTo>
                    <a:lnTo>
                      <a:pt x="16" y="79"/>
                    </a:lnTo>
                    <a:lnTo>
                      <a:pt x="18" y="74"/>
                    </a:lnTo>
                    <a:lnTo>
                      <a:pt x="25" y="70"/>
                    </a:lnTo>
                    <a:lnTo>
                      <a:pt x="33" y="66"/>
                    </a:lnTo>
                    <a:lnTo>
                      <a:pt x="41" y="63"/>
                    </a:lnTo>
                    <a:lnTo>
                      <a:pt x="46" y="62"/>
                    </a:lnTo>
                    <a:lnTo>
                      <a:pt x="57" y="55"/>
                    </a:lnTo>
                    <a:lnTo>
                      <a:pt x="66" y="47"/>
                    </a:lnTo>
                    <a:lnTo>
                      <a:pt x="74" y="40"/>
                    </a:lnTo>
                    <a:lnTo>
                      <a:pt x="93" y="26"/>
                    </a:lnTo>
                    <a:lnTo>
                      <a:pt x="114" y="17"/>
                    </a:lnTo>
                    <a:lnTo>
                      <a:pt x="136" y="12"/>
                    </a:lnTo>
                    <a:lnTo>
                      <a:pt x="159" y="8"/>
                    </a:lnTo>
                    <a:lnTo>
                      <a:pt x="181" y="6"/>
                    </a:lnTo>
                    <a:lnTo>
                      <a:pt x="188" y="6"/>
                    </a:lnTo>
                    <a:lnTo>
                      <a:pt x="200" y="5"/>
                    </a:lnTo>
                    <a:lnTo>
                      <a:pt x="212" y="4"/>
                    </a:lnTo>
                    <a:lnTo>
                      <a:pt x="224" y="5"/>
                    </a:lnTo>
                    <a:lnTo>
                      <a:pt x="234" y="8"/>
                    </a:lnTo>
                    <a:lnTo>
                      <a:pt x="240" y="13"/>
                    </a:lnTo>
                    <a:lnTo>
                      <a:pt x="238" y="20"/>
                    </a:lnTo>
                    <a:lnTo>
                      <a:pt x="232" y="26"/>
                    </a:lnTo>
                    <a:lnTo>
                      <a:pt x="222" y="32"/>
                    </a:lnTo>
                    <a:lnTo>
                      <a:pt x="216" y="36"/>
                    </a:lnTo>
                    <a:lnTo>
                      <a:pt x="212" y="41"/>
                    </a:lnTo>
                    <a:lnTo>
                      <a:pt x="208" y="46"/>
                    </a:lnTo>
                    <a:lnTo>
                      <a:pt x="204" y="51"/>
                    </a:lnTo>
                    <a:lnTo>
                      <a:pt x="200" y="57"/>
                    </a:lnTo>
                    <a:lnTo>
                      <a:pt x="196" y="61"/>
                    </a:lnTo>
                    <a:lnTo>
                      <a:pt x="191" y="63"/>
                    </a:lnTo>
                    <a:lnTo>
                      <a:pt x="185" y="66"/>
                    </a:lnTo>
                    <a:lnTo>
                      <a:pt x="180" y="70"/>
                    </a:lnTo>
                    <a:lnTo>
                      <a:pt x="172" y="77"/>
                    </a:lnTo>
                    <a:lnTo>
                      <a:pt x="168" y="86"/>
                    </a:lnTo>
                    <a:lnTo>
                      <a:pt x="169" y="95"/>
                    </a:lnTo>
                    <a:lnTo>
                      <a:pt x="173" y="103"/>
                    </a:lnTo>
                    <a:lnTo>
                      <a:pt x="180" y="111"/>
                    </a:lnTo>
                    <a:lnTo>
                      <a:pt x="180" y="99"/>
                    </a:lnTo>
                    <a:lnTo>
                      <a:pt x="185" y="91"/>
                    </a:lnTo>
                    <a:lnTo>
                      <a:pt x="193" y="85"/>
                    </a:lnTo>
                    <a:lnTo>
                      <a:pt x="204" y="81"/>
                    </a:lnTo>
                    <a:lnTo>
                      <a:pt x="214" y="79"/>
                    </a:lnTo>
                    <a:lnTo>
                      <a:pt x="220" y="79"/>
                    </a:lnTo>
                    <a:lnTo>
                      <a:pt x="228" y="79"/>
                    </a:lnTo>
                    <a:lnTo>
                      <a:pt x="237" y="78"/>
                    </a:lnTo>
                    <a:lnTo>
                      <a:pt x="242" y="77"/>
                    </a:lnTo>
                    <a:lnTo>
                      <a:pt x="242" y="75"/>
                    </a:lnTo>
                    <a:lnTo>
                      <a:pt x="229" y="67"/>
                    </a:lnTo>
                    <a:lnTo>
                      <a:pt x="222" y="61"/>
                    </a:lnTo>
                    <a:lnTo>
                      <a:pt x="222" y="55"/>
                    </a:lnTo>
                    <a:lnTo>
                      <a:pt x="225" y="51"/>
                    </a:lnTo>
                    <a:lnTo>
                      <a:pt x="232" y="49"/>
                    </a:lnTo>
                    <a:lnTo>
                      <a:pt x="240" y="46"/>
                    </a:lnTo>
                    <a:lnTo>
                      <a:pt x="248" y="43"/>
                    </a:lnTo>
                    <a:lnTo>
                      <a:pt x="257" y="42"/>
                    </a:lnTo>
                    <a:lnTo>
                      <a:pt x="264" y="41"/>
                    </a:lnTo>
                    <a:lnTo>
                      <a:pt x="269" y="40"/>
                    </a:lnTo>
                    <a:lnTo>
                      <a:pt x="270" y="38"/>
                    </a:lnTo>
                    <a:lnTo>
                      <a:pt x="269" y="38"/>
                    </a:lnTo>
                    <a:lnTo>
                      <a:pt x="266" y="37"/>
                    </a:lnTo>
                    <a:lnTo>
                      <a:pt x="264" y="37"/>
                    </a:lnTo>
                    <a:lnTo>
                      <a:pt x="260" y="36"/>
                    </a:lnTo>
                    <a:lnTo>
                      <a:pt x="257" y="36"/>
                    </a:lnTo>
                    <a:lnTo>
                      <a:pt x="256" y="34"/>
                    </a:lnTo>
                    <a:lnTo>
                      <a:pt x="254" y="33"/>
                    </a:lnTo>
                    <a:lnTo>
                      <a:pt x="260" y="30"/>
                    </a:lnTo>
                    <a:lnTo>
                      <a:pt x="269" y="29"/>
                    </a:lnTo>
                    <a:lnTo>
                      <a:pt x="278" y="29"/>
                    </a:lnTo>
                    <a:lnTo>
                      <a:pt x="285" y="28"/>
                    </a:lnTo>
                    <a:lnTo>
                      <a:pt x="303" y="22"/>
                    </a:lnTo>
                    <a:lnTo>
                      <a:pt x="322" y="17"/>
                    </a:lnTo>
                    <a:lnTo>
                      <a:pt x="356" y="10"/>
                    </a:lnTo>
                    <a:lnTo>
                      <a:pt x="389" y="5"/>
                    </a:lnTo>
                    <a:lnTo>
                      <a:pt x="424" y="2"/>
                    </a:lnTo>
                    <a:lnTo>
                      <a:pt x="432" y="1"/>
                    </a:lnTo>
                    <a:lnTo>
                      <a:pt x="440" y="0"/>
                    </a:lnTo>
                    <a:lnTo>
                      <a:pt x="448"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39" name="Freeform 1709"/>
              <p:cNvSpPr>
                <a:spLocks/>
              </p:cNvSpPr>
              <p:nvPr/>
            </p:nvSpPr>
            <p:spPr bwMode="auto">
              <a:xfrm>
                <a:off x="4349751" y="2501901"/>
                <a:ext cx="355600" cy="100013"/>
              </a:xfrm>
              <a:custGeom>
                <a:avLst/>
                <a:gdLst>
                  <a:gd name="T0" fmla="*/ 605 w 670"/>
                  <a:gd name="T1" fmla="*/ 23 h 190"/>
                  <a:gd name="T2" fmla="*/ 606 w 670"/>
                  <a:gd name="T3" fmla="*/ 43 h 190"/>
                  <a:gd name="T4" fmla="*/ 607 w 670"/>
                  <a:gd name="T5" fmla="*/ 59 h 190"/>
                  <a:gd name="T6" fmla="*/ 632 w 670"/>
                  <a:gd name="T7" fmla="*/ 98 h 190"/>
                  <a:gd name="T8" fmla="*/ 670 w 670"/>
                  <a:gd name="T9" fmla="*/ 120 h 190"/>
                  <a:gd name="T10" fmla="*/ 616 w 670"/>
                  <a:gd name="T11" fmla="*/ 132 h 190"/>
                  <a:gd name="T12" fmla="*/ 594 w 670"/>
                  <a:gd name="T13" fmla="*/ 130 h 190"/>
                  <a:gd name="T14" fmla="*/ 573 w 670"/>
                  <a:gd name="T15" fmla="*/ 151 h 190"/>
                  <a:gd name="T16" fmla="*/ 570 w 670"/>
                  <a:gd name="T17" fmla="*/ 157 h 190"/>
                  <a:gd name="T18" fmla="*/ 616 w 670"/>
                  <a:gd name="T19" fmla="*/ 170 h 190"/>
                  <a:gd name="T20" fmla="*/ 602 w 670"/>
                  <a:gd name="T21" fmla="*/ 182 h 190"/>
                  <a:gd name="T22" fmla="*/ 544 w 670"/>
                  <a:gd name="T23" fmla="*/ 185 h 190"/>
                  <a:gd name="T24" fmla="*/ 473 w 670"/>
                  <a:gd name="T25" fmla="*/ 169 h 190"/>
                  <a:gd name="T26" fmla="*/ 446 w 670"/>
                  <a:gd name="T27" fmla="*/ 157 h 190"/>
                  <a:gd name="T28" fmla="*/ 438 w 670"/>
                  <a:gd name="T29" fmla="*/ 146 h 190"/>
                  <a:gd name="T30" fmla="*/ 392 w 670"/>
                  <a:gd name="T31" fmla="*/ 136 h 190"/>
                  <a:gd name="T32" fmla="*/ 353 w 670"/>
                  <a:gd name="T33" fmla="*/ 158 h 190"/>
                  <a:gd name="T34" fmla="*/ 308 w 670"/>
                  <a:gd name="T35" fmla="*/ 165 h 190"/>
                  <a:gd name="T36" fmla="*/ 280 w 670"/>
                  <a:gd name="T37" fmla="*/ 167 h 190"/>
                  <a:gd name="T38" fmla="*/ 202 w 670"/>
                  <a:gd name="T39" fmla="*/ 181 h 190"/>
                  <a:gd name="T40" fmla="*/ 90 w 670"/>
                  <a:gd name="T41" fmla="*/ 186 h 190"/>
                  <a:gd name="T42" fmla="*/ 65 w 670"/>
                  <a:gd name="T43" fmla="*/ 157 h 190"/>
                  <a:gd name="T44" fmla="*/ 21 w 670"/>
                  <a:gd name="T45" fmla="*/ 150 h 190"/>
                  <a:gd name="T46" fmla="*/ 43 w 670"/>
                  <a:gd name="T47" fmla="*/ 126 h 190"/>
                  <a:gd name="T48" fmla="*/ 162 w 670"/>
                  <a:gd name="T49" fmla="*/ 118 h 190"/>
                  <a:gd name="T50" fmla="*/ 178 w 670"/>
                  <a:gd name="T51" fmla="*/ 116 h 190"/>
                  <a:gd name="T52" fmla="*/ 121 w 670"/>
                  <a:gd name="T53" fmla="*/ 102 h 190"/>
                  <a:gd name="T54" fmla="*/ 61 w 670"/>
                  <a:gd name="T55" fmla="*/ 108 h 190"/>
                  <a:gd name="T56" fmla="*/ 52 w 670"/>
                  <a:gd name="T57" fmla="*/ 83 h 190"/>
                  <a:gd name="T58" fmla="*/ 94 w 670"/>
                  <a:gd name="T59" fmla="*/ 75 h 190"/>
                  <a:gd name="T60" fmla="*/ 142 w 670"/>
                  <a:gd name="T61" fmla="*/ 65 h 190"/>
                  <a:gd name="T62" fmla="*/ 76 w 670"/>
                  <a:gd name="T63" fmla="*/ 65 h 190"/>
                  <a:gd name="T64" fmla="*/ 81 w 670"/>
                  <a:gd name="T65" fmla="*/ 56 h 190"/>
                  <a:gd name="T66" fmla="*/ 114 w 670"/>
                  <a:gd name="T67" fmla="*/ 48 h 190"/>
                  <a:gd name="T68" fmla="*/ 157 w 670"/>
                  <a:gd name="T69" fmla="*/ 35 h 190"/>
                  <a:gd name="T70" fmla="*/ 162 w 670"/>
                  <a:gd name="T71" fmla="*/ 24 h 190"/>
                  <a:gd name="T72" fmla="*/ 304 w 670"/>
                  <a:gd name="T73" fmla="*/ 4 h 190"/>
                  <a:gd name="T74" fmla="*/ 322 w 670"/>
                  <a:gd name="T75" fmla="*/ 8 h 190"/>
                  <a:gd name="T76" fmla="*/ 314 w 670"/>
                  <a:gd name="T77" fmla="*/ 18 h 190"/>
                  <a:gd name="T78" fmla="*/ 354 w 670"/>
                  <a:gd name="T79" fmla="*/ 7 h 190"/>
                  <a:gd name="T80" fmla="*/ 399 w 670"/>
                  <a:gd name="T81" fmla="*/ 11 h 190"/>
                  <a:gd name="T82" fmla="*/ 392 w 670"/>
                  <a:gd name="T83" fmla="*/ 30 h 190"/>
                  <a:gd name="T84" fmla="*/ 418 w 670"/>
                  <a:gd name="T85" fmla="*/ 36 h 190"/>
                  <a:gd name="T86" fmla="*/ 448 w 670"/>
                  <a:gd name="T87" fmla="*/ 32 h 190"/>
                  <a:gd name="T88" fmla="*/ 440 w 670"/>
                  <a:gd name="T89" fmla="*/ 24 h 190"/>
                  <a:gd name="T90" fmla="*/ 465 w 670"/>
                  <a:gd name="T91" fmla="*/ 23 h 190"/>
                  <a:gd name="T92" fmla="*/ 460 w 670"/>
                  <a:gd name="T93" fmla="*/ 18 h 190"/>
                  <a:gd name="T94" fmla="*/ 453 w 670"/>
                  <a:gd name="T95" fmla="*/ 11 h 190"/>
                  <a:gd name="T96" fmla="*/ 516 w 670"/>
                  <a:gd name="T97" fmla="*/ 18 h 190"/>
                  <a:gd name="T98" fmla="*/ 485 w 670"/>
                  <a:gd name="T99" fmla="*/ 47 h 190"/>
                  <a:gd name="T100" fmla="*/ 484 w 670"/>
                  <a:gd name="T101" fmla="*/ 65 h 190"/>
                  <a:gd name="T102" fmla="*/ 500 w 670"/>
                  <a:gd name="T103" fmla="*/ 59 h 190"/>
                  <a:gd name="T104" fmla="*/ 518 w 670"/>
                  <a:gd name="T105" fmla="*/ 57 h 190"/>
                  <a:gd name="T106" fmla="*/ 522 w 670"/>
                  <a:gd name="T107" fmla="*/ 49 h 190"/>
                  <a:gd name="T108" fmla="*/ 532 w 670"/>
                  <a:gd name="T109" fmla="*/ 43 h 190"/>
                  <a:gd name="T110" fmla="*/ 536 w 670"/>
                  <a:gd name="T111" fmla="*/ 24 h 190"/>
                  <a:gd name="T112" fmla="*/ 545 w 670"/>
                  <a:gd name="T113" fmla="*/ 14 h 190"/>
                  <a:gd name="T114" fmla="*/ 550 w 670"/>
                  <a:gd name="T115" fmla="*/ 4 h 19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70"/>
                  <a:gd name="T175" fmla="*/ 0 h 190"/>
                  <a:gd name="T176" fmla="*/ 670 w 670"/>
                  <a:gd name="T177" fmla="*/ 190 h 19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70" h="190">
                    <a:moveTo>
                      <a:pt x="556" y="0"/>
                    </a:moveTo>
                    <a:lnTo>
                      <a:pt x="561" y="0"/>
                    </a:lnTo>
                    <a:lnTo>
                      <a:pt x="575" y="3"/>
                    </a:lnTo>
                    <a:lnTo>
                      <a:pt x="590" y="8"/>
                    </a:lnTo>
                    <a:lnTo>
                      <a:pt x="601" y="18"/>
                    </a:lnTo>
                    <a:lnTo>
                      <a:pt x="605" y="23"/>
                    </a:lnTo>
                    <a:lnTo>
                      <a:pt x="606" y="27"/>
                    </a:lnTo>
                    <a:lnTo>
                      <a:pt x="606" y="32"/>
                    </a:lnTo>
                    <a:lnTo>
                      <a:pt x="605" y="37"/>
                    </a:lnTo>
                    <a:lnTo>
                      <a:pt x="605" y="40"/>
                    </a:lnTo>
                    <a:lnTo>
                      <a:pt x="605" y="43"/>
                    </a:lnTo>
                    <a:lnTo>
                      <a:pt x="606" y="43"/>
                    </a:lnTo>
                    <a:lnTo>
                      <a:pt x="607" y="44"/>
                    </a:lnTo>
                    <a:lnTo>
                      <a:pt x="609" y="44"/>
                    </a:lnTo>
                    <a:lnTo>
                      <a:pt x="610" y="45"/>
                    </a:lnTo>
                    <a:lnTo>
                      <a:pt x="611" y="47"/>
                    </a:lnTo>
                    <a:lnTo>
                      <a:pt x="611" y="52"/>
                    </a:lnTo>
                    <a:lnTo>
                      <a:pt x="607" y="59"/>
                    </a:lnTo>
                    <a:lnTo>
                      <a:pt x="602" y="67"/>
                    </a:lnTo>
                    <a:lnTo>
                      <a:pt x="602" y="73"/>
                    </a:lnTo>
                    <a:lnTo>
                      <a:pt x="607" y="80"/>
                    </a:lnTo>
                    <a:lnTo>
                      <a:pt x="616" y="87"/>
                    </a:lnTo>
                    <a:lnTo>
                      <a:pt x="626" y="93"/>
                    </a:lnTo>
                    <a:lnTo>
                      <a:pt x="632" y="98"/>
                    </a:lnTo>
                    <a:lnTo>
                      <a:pt x="638" y="100"/>
                    </a:lnTo>
                    <a:lnTo>
                      <a:pt x="646" y="102"/>
                    </a:lnTo>
                    <a:lnTo>
                      <a:pt x="655" y="106"/>
                    </a:lnTo>
                    <a:lnTo>
                      <a:pt x="664" y="110"/>
                    </a:lnTo>
                    <a:lnTo>
                      <a:pt x="670" y="114"/>
                    </a:lnTo>
                    <a:lnTo>
                      <a:pt x="670" y="120"/>
                    </a:lnTo>
                    <a:lnTo>
                      <a:pt x="662" y="126"/>
                    </a:lnTo>
                    <a:lnTo>
                      <a:pt x="650" y="132"/>
                    </a:lnTo>
                    <a:lnTo>
                      <a:pt x="638" y="133"/>
                    </a:lnTo>
                    <a:lnTo>
                      <a:pt x="627" y="134"/>
                    </a:lnTo>
                    <a:lnTo>
                      <a:pt x="623" y="134"/>
                    </a:lnTo>
                    <a:lnTo>
                      <a:pt x="616" y="132"/>
                    </a:lnTo>
                    <a:lnTo>
                      <a:pt x="607" y="128"/>
                    </a:lnTo>
                    <a:lnTo>
                      <a:pt x="599" y="125"/>
                    </a:lnTo>
                    <a:lnTo>
                      <a:pt x="594" y="122"/>
                    </a:lnTo>
                    <a:lnTo>
                      <a:pt x="591" y="121"/>
                    </a:lnTo>
                    <a:lnTo>
                      <a:pt x="591" y="125"/>
                    </a:lnTo>
                    <a:lnTo>
                      <a:pt x="594" y="130"/>
                    </a:lnTo>
                    <a:lnTo>
                      <a:pt x="597" y="136"/>
                    </a:lnTo>
                    <a:lnTo>
                      <a:pt x="599" y="141"/>
                    </a:lnTo>
                    <a:lnTo>
                      <a:pt x="597" y="146"/>
                    </a:lnTo>
                    <a:lnTo>
                      <a:pt x="590" y="149"/>
                    </a:lnTo>
                    <a:lnTo>
                      <a:pt x="583" y="150"/>
                    </a:lnTo>
                    <a:lnTo>
                      <a:pt x="573" y="151"/>
                    </a:lnTo>
                    <a:lnTo>
                      <a:pt x="562" y="151"/>
                    </a:lnTo>
                    <a:lnTo>
                      <a:pt x="553" y="151"/>
                    </a:lnTo>
                    <a:lnTo>
                      <a:pt x="548" y="150"/>
                    </a:lnTo>
                    <a:lnTo>
                      <a:pt x="554" y="153"/>
                    </a:lnTo>
                    <a:lnTo>
                      <a:pt x="562" y="155"/>
                    </a:lnTo>
                    <a:lnTo>
                      <a:pt x="570" y="157"/>
                    </a:lnTo>
                    <a:lnTo>
                      <a:pt x="578" y="158"/>
                    </a:lnTo>
                    <a:lnTo>
                      <a:pt x="583" y="159"/>
                    </a:lnTo>
                    <a:lnTo>
                      <a:pt x="594" y="162"/>
                    </a:lnTo>
                    <a:lnTo>
                      <a:pt x="605" y="165"/>
                    </a:lnTo>
                    <a:lnTo>
                      <a:pt x="613" y="167"/>
                    </a:lnTo>
                    <a:lnTo>
                      <a:pt x="616" y="170"/>
                    </a:lnTo>
                    <a:lnTo>
                      <a:pt x="616" y="171"/>
                    </a:lnTo>
                    <a:lnTo>
                      <a:pt x="614" y="174"/>
                    </a:lnTo>
                    <a:lnTo>
                      <a:pt x="611" y="175"/>
                    </a:lnTo>
                    <a:lnTo>
                      <a:pt x="609" y="178"/>
                    </a:lnTo>
                    <a:lnTo>
                      <a:pt x="605" y="181"/>
                    </a:lnTo>
                    <a:lnTo>
                      <a:pt x="602" y="182"/>
                    </a:lnTo>
                    <a:lnTo>
                      <a:pt x="599" y="183"/>
                    </a:lnTo>
                    <a:lnTo>
                      <a:pt x="598" y="185"/>
                    </a:lnTo>
                    <a:lnTo>
                      <a:pt x="583" y="189"/>
                    </a:lnTo>
                    <a:lnTo>
                      <a:pt x="567" y="190"/>
                    </a:lnTo>
                    <a:lnTo>
                      <a:pt x="553" y="189"/>
                    </a:lnTo>
                    <a:lnTo>
                      <a:pt x="544" y="185"/>
                    </a:lnTo>
                    <a:lnTo>
                      <a:pt x="536" y="179"/>
                    </a:lnTo>
                    <a:lnTo>
                      <a:pt x="526" y="175"/>
                    </a:lnTo>
                    <a:lnTo>
                      <a:pt x="512" y="170"/>
                    </a:lnTo>
                    <a:lnTo>
                      <a:pt x="497" y="169"/>
                    </a:lnTo>
                    <a:lnTo>
                      <a:pt x="481" y="169"/>
                    </a:lnTo>
                    <a:lnTo>
                      <a:pt x="473" y="169"/>
                    </a:lnTo>
                    <a:lnTo>
                      <a:pt x="464" y="169"/>
                    </a:lnTo>
                    <a:lnTo>
                      <a:pt x="456" y="167"/>
                    </a:lnTo>
                    <a:lnTo>
                      <a:pt x="449" y="163"/>
                    </a:lnTo>
                    <a:lnTo>
                      <a:pt x="447" y="161"/>
                    </a:lnTo>
                    <a:lnTo>
                      <a:pt x="447" y="159"/>
                    </a:lnTo>
                    <a:lnTo>
                      <a:pt x="446" y="157"/>
                    </a:lnTo>
                    <a:lnTo>
                      <a:pt x="446" y="154"/>
                    </a:lnTo>
                    <a:lnTo>
                      <a:pt x="446" y="151"/>
                    </a:lnTo>
                    <a:lnTo>
                      <a:pt x="444" y="150"/>
                    </a:lnTo>
                    <a:lnTo>
                      <a:pt x="443" y="148"/>
                    </a:lnTo>
                    <a:lnTo>
                      <a:pt x="442" y="146"/>
                    </a:lnTo>
                    <a:lnTo>
                      <a:pt x="438" y="146"/>
                    </a:lnTo>
                    <a:lnTo>
                      <a:pt x="430" y="146"/>
                    </a:lnTo>
                    <a:lnTo>
                      <a:pt x="422" y="146"/>
                    </a:lnTo>
                    <a:lnTo>
                      <a:pt x="411" y="146"/>
                    </a:lnTo>
                    <a:lnTo>
                      <a:pt x="402" y="145"/>
                    </a:lnTo>
                    <a:lnTo>
                      <a:pt x="395" y="141"/>
                    </a:lnTo>
                    <a:lnTo>
                      <a:pt x="392" y="136"/>
                    </a:lnTo>
                    <a:lnTo>
                      <a:pt x="392" y="126"/>
                    </a:lnTo>
                    <a:lnTo>
                      <a:pt x="390" y="137"/>
                    </a:lnTo>
                    <a:lnTo>
                      <a:pt x="383" y="145"/>
                    </a:lnTo>
                    <a:lnTo>
                      <a:pt x="374" y="151"/>
                    </a:lnTo>
                    <a:lnTo>
                      <a:pt x="363" y="155"/>
                    </a:lnTo>
                    <a:lnTo>
                      <a:pt x="353" y="158"/>
                    </a:lnTo>
                    <a:lnTo>
                      <a:pt x="342" y="159"/>
                    </a:lnTo>
                    <a:lnTo>
                      <a:pt x="332" y="159"/>
                    </a:lnTo>
                    <a:lnTo>
                      <a:pt x="320" y="159"/>
                    </a:lnTo>
                    <a:lnTo>
                      <a:pt x="316" y="161"/>
                    </a:lnTo>
                    <a:lnTo>
                      <a:pt x="312" y="162"/>
                    </a:lnTo>
                    <a:lnTo>
                      <a:pt x="308" y="165"/>
                    </a:lnTo>
                    <a:lnTo>
                      <a:pt x="304" y="166"/>
                    </a:lnTo>
                    <a:lnTo>
                      <a:pt x="300" y="167"/>
                    </a:lnTo>
                    <a:lnTo>
                      <a:pt x="294" y="167"/>
                    </a:lnTo>
                    <a:lnTo>
                      <a:pt x="290" y="166"/>
                    </a:lnTo>
                    <a:lnTo>
                      <a:pt x="285" y="166"/>
                    </a:lnTo>
                    <a:lnTo>
                      <a:pt x="280" y="167"/>
                    </a:lnTo>
                    <a:lnTo>
                      <a:pt x="268" y="173"/>
                    </a:lnTo>
                    <a:lnTo>
                      <a:pt x="256" y="178"/>
                    </a:lnTo>
                    <a:lnTo>
                      <a:pt x="243" y="181"/>
                    </a:lnTo>
                    <a:lnTo>
                      <a:pt x="228" y="179"/>
                    </a:lnTo>
                    <a:lnTo>
                      <a:pt x="214" y="179"/>
                    </a:lnTo>
                    <a:lnTo>
                      <a:pt x="202" y="181"/>
                    </a:lnTo>
                    <a:lnTo>
                      <a:pt x="188" y="183"/>
                    </a:lnTo>
                    <a:lnTo>
                      <a:pt x="151" y="185"/>
                    </a:lnTo>
                    <a:lnTo>
                      <a:pt x="113" y="186"/>
                    </a:lnTo>
                    <a:lnTo>
                      <a:pt x="108" y="186"/>
                    </a:lnTo>
                    <a:lnTo>
                      <a:pt x="100" y="186"/>
                    </a:lnTo>
                    <a:lnTo>
                      <a:pt x="90" y="186"/>
                    </a:lnTo>
                    <a:lnTo>
                      <a:pt x="80" y="183"/>
                    </a:lnTo>
                    <a:lnTo>
                      <a:pt x="72" y="181"/>
                    </a:lnTo>
                    <a:lnTo>
                      <a:pt x="66" y="177"/>
                    </a:lnTo>
                    <a:lnTo>
                      <a:pt x="66" y="171"/>
                    </a:lnTo>
                    <a:lnTo>
                      <a:pt x="68" y="163"/>
                    </a:lnTo>
                    <a:lnTo>
                      <a:pt x="65" y="157"/>
                    </a:lnTo>
                    <a:lnTo>
                      <a:pt x="60" y="154"/>
                    </a:lnTo>
                    <a:lnTo>
                      <a:pt x="52" y="153"/>
                    </a:lnTo>
                    <a:lnTo>
                      <a:pt x="43" y="153"/>
                    </a:lnTo>
                    <a:lnTo>
                      <a:pt x="35" y="153"/>
                    </a:lnTo>
                    <a:lnTo>
                      <a:pt x="29" y="151"/>
                    </a:lnTo>
                    <a:lnTo>
                      <a:pt x="21" y="150"/>
                    </a:lnTo>
                    <a:lnTo>
                      <a:pt x="12" y="149"/>
                    </a:lnTo>
                    <a:lnTo>
                      <a:pt x="5" y="146"/>
                    </a:lnTo>
                    <a:lnTo>
                      <a:pt x="0" y="144"/>
                    </a:lnTo>
                    <a:lnTo>
                      <a:pt x="1" y="140"/>
                    </a:lnTo>
                    <a:lnTo>
                      <a:pt x="8" y="136"/>
                    </a:lnTo>
                    <a:lnTo>
                      <a:pt x="43" y="126"/>
                    </a:lnTo>
                    <a:lnTo>
                      <a:pt x="77" y="122"/>
                    </a:lnTo>
                    <a:lnTo>
                      <a:pt x="111" y="122"/>
                    </a:lnTo>
                    <a:lnTo>
                      <a:pt x="127" y="121"/>
                    </a:lnTo>
                    <a:lnTo>
                      <a:pt x="142" y="118"/>
                    </a:lnTo>
                    <a:lnTo>
                      <a:pt x="158" y="117"/>
                    </a:lnTo>
                    <a:lnTo>
                      <a:pt x="162" y="118"/>
                    </a:lnTo>
                    <a:lnTo>
                      <a:pt x="168" y="120"/>
                    </a:lnTo>
                    <a:lnTo>
                      <a:pt x="175" y="121"/>
                    </a:lnTo>
                    <a:lnTo>
                      <a:pt x="182" y="122"/>
                    </a:lnTo>
                    <a:lnTo>
                      <a:pt x="186" y="122"/>
                    </a:lnTo>
                    <a:lnTo>
                      <a:pt x="184" y="120"/>
                    </a:lnTo>
                    <a:lnTo>
                      <a:pt x="178" y="116"/>
                    </a:lnTo>
                    <a:lnTo>
                      <a:pt x="170" y="112"/>
                    </a:lnTo>
                    <a:lnTo>
                      <a:pt x="161" y="108"/>
                    </a:lnTo>
                    <a:lnTo>
                      <a:pt x="153" y="105"/>
                    </a:lnTo>
                    <a:lnTo>
                      <a:pt x="150" y="104"/>
                    </a:lnTo>
                    <a:lnTo>
                      <a:pt x="134" y="101"/>
                    </a:lnTo>
                    <a:lnTo>
                      <a:pt x="121" y="102"/>
                    </a:lnTo>
                    <a:lnTo>
                      <a:pt x="106" y="106"/>
                    </a:lnTo>
                    <a:lnTo>
                      <a:pt x="96" y="109"/>
                    </a:lnTo>
                    <a:lnTo>
                      <a:pt x="85" y="112"/>
                    </a:lnTo>
                    <a:lnTo>
                      <a:pt x="73" y="113"/>
                    </a:lnTo>
                    <a:lnTo>
                      <a:pt x="64" y="110"/>
                    </a:lnTo>
                    <a:lnTo>
                      <a:pt x="61" y="108"/>
                    </a:lnTo>
                    <a:lnTo>
                      <a:pt x="60" y="104"/>
                    </a:lnTo>
                    <a:lnTo>
                      <a:pt x="57" y="100"/>
                    </a:lnTo>
                    <a:lnTo>
                      <a:pt x="57" y="97"/>
                    </a:lnTo>
                    <a:lnTo>
                      <a:pt x="56" y="93"/>
                    </a:lnTo>
                    <a:lnTo>
                      <a:pt x="53" y="89"/>
                    </a:lnTo>
                    <a:lnTo>
                      <a:pt x="52" y="83"/>
                    </a:lnTo>
                    <a:lnTo>
                      <a:pt x="56" y="79"/>
                    </a:lnTo>
                    <a:lnTo>
                      <a:pt x="64" y="76"/>
                    </a:lnTo>
                    <a:lnTo>
                      <a:pt x="72" y="76"/>
                    </a:lnTo>
                    <a:lnTo>
                      <a:pt x="81" y="76"/>
                    </a:lnTo>
                    <a:lnTo>
                      <a:pt x="88" y="76"/>
                    </a:lnTo>
                    <a:lnTo>
                      <a:pt x="94" y="75"/>
                    </a:lnTo>
                    <a:lnTo>
                      <a:pt x="105" y="73"/>
                    </a:lnTo>
                    <a:lnTo>
                      <a:pt x="118" y="72"/>
                    </a:lnTo>
                    <a:lnTo>
                      <a:pt x="131" y="71"/>
                    </a:lnTo>
                    <a:lnTo>
                      <a:pt x="142" y="69"/>
                    </a:lnTo>
                    <a:lnTo>
                      <a:pt x="145" y="67"/>
                    </a:lnTo>
                    <a:lnTo>
                      <a:pt x="142" y="65"/>
                    </a:lnTo>
                    <a:lnTo>
                      <a:pt x="133" y="65"/>
                    </a:lnTo>
                    <a:lnTo>
                      <a:pt x="119" y="65"/>
                    </a:lnTo>
                    <a:lnTo>
                      <a:pt x="106" y="67"/>
                    </a:lnTo>
                    <a:lnTo>
                      <a:pt x="93" y="67"/>
                    </a:lnTo>
                    <a:lnTo>
                      <a:pt x="82" y="67"/>
                    </a:lnTo>
                    <a:lnTo>
                      <a:pt x="76" y="65"/>
                    </a:lnTo>
                    <a:lnTo>
                      <a:pt x="73" y="64"/>
                    </a:lnTo>
                    <a:lnTo>
                      <a:pt x="72" y="63"/>
                    </a:lnTo>
                    <a:lnTo>
                      <a:pt x="73" y="60"/>
                    </a:lnTo>
                    <a:lnTo>
                      <a:pt x="74" y="59"/>
                    </a:lnTo>
                    <a:lnTo>
                      <a:pt x="77" y="57"/>
                    </a:lnTo>
                    <a:lnTo>
                      <a:pt x="81" y="56"/>
                    </a:lnTo>
                    <a:lnTo>
                      <a:pt x="84" y="55"/>
                    </a:lnTo>
                    <a:lnTo>
                      <a:pt x="88" y="53"/>
                    </a:lnTo>
                    <a:lnTo>
                      <a:pt x="90" y="52"/>
                    </a:lnTo>
                    <a:lnTo>
                      <a:pt x="93" y="51"/>
                    </a:lnTo>
                    <a:lnTo>
                      <a:pt x="94" y="51"/>
                    </a:lnTo>
                    <a:lnTo>
                      <a:pt x="114" y="48"/>
                    </a:lnTo>
                    <a:lnTo>
                      <a:pt x="135" y="45"/>
                    </a:lnTo>
                    <a:lnTo>
                      <a:pt x="155" y="40"/>
                    </a:lnTo>
                    <a:lnTo>
                      <a:pt x="157" y="39"/>
                    </a:lnTo>
                    <a:lnTo>
                      <a:pt x="158" y="37"/>
                    </a:lnTo>
                    <a:lnTo>
                      <a:pt x="157" y="36"/>
                    </a:lnTo>
                    <a:lnTo>
                      <a:pt x="157" y="35"/>
                    </a:lnTo>
                    <a:lnTo>
                      <a:pt x="155" y="33"/>
                    </a:lnTo>
                    <a:lnTo>
                      <a:pt x="155" y="31"/>
                    </a:lnTo>
                    <a:lnTo>
                      <a:pt x="155" y="30"/>
                    </a:lnTo>
                    <a:lnTo>
                      <a:pt x="157" y="27"/>
                    </a:lnTo>
                    <a:lnTo>
                      <a:pt x="159" y="26"/>
                    </a:lnTo>
                    <a:lnTo>
                      <a:pt x="162" y="24"/>
                    </a:lnTo>
                    <a:lnTo>
                      <a:pt x="186" y="20"/>
                    </a:lnTo>
                    <a:lnTo>
                      <a:pt x="211" y="18"/>
                    </a:lnTo>
                    <a:lnTo>
                      <a:pt x="235" y="15"/>
                    </a:lnTo>
                    <a:lnTo>
                      <a:pt x="257" y="10"/>
                    </a:lnTo>
                    <a:lnTo>
                      <a:pt x="280" y="6"/>
                    </a:lnTo>
                    <a:lnTo>
                      <a:pt x="304" y="4"/>
                    </a:lnTo>
                    <a:lnTo>
                      <a:pt x="306" y="4"/>
                    </a:lnTo>
                    <a:lnTo>
                      <a:pt x="310" y="4"/>
                    </a:lnTo>
                    <a:lnTo>
                      <a:pt x="314" y="4"/>
                    </a:lnTo>
                    <a:lnTo>
                      <a:pt x="317" y="6"/>
                    </a:lnTo>
                    <a:lnTo>
                      <a:pt x="321" y="7"/>
                    </a:lnTo>
                    <a:lnTo>
                      <a:pt x="322" y="8"/>
                    </a:lnTo>
                    <a:lnTo>
                      <a:pt x="324" y="11"/>
                    </a:lnTo>
                    <a:lnTo>
                      <a:pt x="322" y="12"/>
                    </a:lnTo>
                    <a:lnTo>
                      <a:pt x="320" y="14"/>
                    </a:lnTo>
                    <a:lnTo>
                      <a:pt x="318" y="15"/>
                    </a:lnTo>
                    <a:lnTo>
                      <a:pt x="316" y="16"/>
                    </a:lnTo>
                    <a:lnTo>
                      <a:pt x="314" y="18"/>
                    </a:lnTo>
                    <a:lnTo>
                      <a:pt x="317" y="18"/>
                    </a:lnTo>
                    <a:lnTo>
                      <a:pt x="324" y="15"/>
                    </a:lnTo>
                    <a:lnTo>
                      <a:pt x="332" y="12"/>
                    </a:lnTo>
                    <a:lnTo>
                      <a:pt x="339" y="11"/>
                    </a:lnTo>
                    <a:lnTo>
                      <a:pt x="343" y="10"/>
                    </a:lnTo>
                    <a:lnTo>
                      <a:pt x="354" y="7"/>
                    </a:lnTo>
                    <a:lnTo>
                      <a:pt x="366" y="8"/>
                    </a:lnTo>
                    <a:lnTo>
                      <a:pt x="377" y="11"/>
                    </a:lnTo>
                    <a:lnTo>
                      <a:pt x="381" y="11"/>
                    </a:lnTo>
                    <a:lnTo>
                      <a:pt x="386" y="10"/>
                    </a:lnTo>
                    <a:lnTo>
                      <a:pt x="392" y="11"/>
                    </a:lnTo>
                    <a:lnTo>
                      <a:pt x="399" y="11"/>
                    </a:lnTo>
                    <a:lnTo>
                      <a:pt x="402" y="14"/>
                    </a:lnTo>
                    <a:lnTo>
                      <a:pt x="402" y="19"/>
                    </a:lnTo>
                    <a:lnTo>
                      <a:pt x="400" y="22"/>
                    </a:lnTo>
                    <a:lnTo>
                      <a:pt x="398" y="24"/>
                    </a:lnTo>
                    <a:lnTo>
                      <a:pt x="394" y="27"/>
                    </a:lnTo>
                    <a:lnTo>
                      <a:pt x="392" y="30"/>
                    </a:lnTo>
                    <a:lnTo>
                      <a:pt x="391" y="32"/>
                    </a:lnTo>
                    <a:lnTo>
                      <a:pt x="394" y="28"/>
                    </a:lnTo>
                    <a:lnTo>
                      <a:pt x="399" y="28"/>
                    </a:lnTo>
                    <a:lnTo>
                      <a:pt x="406" y="31"/>
                    </a:lnTo>
                    <a:lnTo>
                      <a:pt x="412" y="33"/>
                    </a:lnTo>
                    <a:lnTo>
                      <a:pt x="418" y="36"/>
                    </a:lnTo>
                    <a:lnTo>
                      <a:pt x="420" y="36"/>
                    </a:lnTo>
                    <a:lnTo>
                      <a:pt x="427" y="33"/>
                    </a:lnTo>
                    <a:lnTo>
                      <a:pt x="435" y="33"/>
                    </a:lnTo>
                    <a:lnTo>
                      <a:pt x="443" y="35"/>
                    </a:lnTo>
                    <a:lnTo>
                      <a:pt x="448" y="33"/>
                    </a:lnTo>
                    <a:lnTo>
                      <a:pt x="448" y="32"/>
                    </a:lnTo>
                    <a:lnTo>
                      <a:pt x="447" y="31"/>
                    </a:lnTo>
                    <a:lnTo>
                      <a:pt x="446" y="30"/>
                    </a:lnTo>
                    <a:lnTo>
                      <a:pt x="444" y="28"/>
                    </a:lnTo>
                    <a:lnTo>
                      <a:pt x="443" y="27"/>
                    </a:lnTo>
                    <a:lnTo>
                      <a:pt x="442" y="26"/>
                    </a:lnTo>
                    <a:lnTo>
                      <a:pt x="440" y="24"/>
                    </a:lnTo>
                    <a:lnTo>
                      <a:pt x="440" y="23"/>
                    </a:lnTo>
                    <a:lnTo>
                      <a:pt x="443" y="23"/>
                    </a:lnTo>
                    <a:lnTo>
                      <a:pt x="447" y="22"/>
                    </a:lnTo>
                    <a:lnTo>
                      <a:pt x="451" y="22"/>
                    </a:lnTo>
                    <a:lnTo>
                      <a:pt x="459" y="23"/>
                    </a:lnTo>
                    <a:lnTo>
                      <a:pt x="465" y="23"/>
                    </a:lnTo>
                    <a:lnTo>
                      <a:pt x="469" y="22"/>
                    </a:lnTo>
                    <a:lnTo>
                      <a:pt x="469" y="20"/>
                    </a:lnTo>
                    <a:lnTo>
                      <a:pt x="468" y="20"/>
                    </a:lnTo>
                    <a:lnTo>
                      <a:pt x="465" y="19"/>
                    </a:lnTo>
                    <a:lnTo>
                      <a:pt x="463" y="19"/>
                    </a:lnTo>
                    <a:lnTo>
                      <a:pt x="460" y="18"/>
                    </a:lnTo>
                    <a:lnTo>
                      <a:pt x="457" y="16"/>
                    </a:lnTo>
                    <a:lnTo>
                      <a:pt x="455" y="15"/>
                    </a:lnTo>
                    <a:lnTo>
                      <a:pt x="453" y="14"/>
                    </a:lnTo>
                    <a:lnTo>
                      <a:pt x="452" y="12"/>
                    </a:lnTo>
                    <a:lnTo>
                      <a:pt x="453" y="11"/>
                    </a:lnTo>
                    <a:lnTo>
                      <a:pt x="456" y="10"/>
                    </a:lnTo>
                    <a:lnTo>
                      <a:pt x="461" y="8"/>
                    </a:lnTo>
                    <a:lnTo>
                      <a:pt x="479" y="8"/>
                    </a:lnTo>
                    <a:lnTo>
                      <a:pt x="496" y="10"/>
                    </a:lnTo>
                    <a:lnTo>
                      <a:pt x="513" y="14"/>
                    </a:lnTo>
                    <a:lnTo>
                      <a:pt x="516" y="18"/>
                    </a:lnTo>
                    <a:lnTo>
                      <a:pt x="513" y="22"/>
                    </a:lnTo>
                    <a:lnTo>
                      <a:pt x="508" y="28"/>
                    </a:lnTo>
                    <a:lnTo>
                      <a:pt x="501" y="33"/>
                    </a:lnTo>
                    <a:lnTo>
                      <a:pt x="495" y="39"/>
                    </a:lnTo>
                    <a:lnTo>
                      <a:pt x="488" y="44"/>
                    </a:lnTo>
                    <a:lnTo>
                      <a:pt x="485" y="47"/>
                    </a:lnTo>
                    <a:lnTo>
                      <a:pt x="483" y="51"/>
                    </a:lnTo>
                    <a:lnTo>
                      <a:pt x="483" y="55"/>
                    </a:lnTo>
                    <a:lnTo>
                      <a:pt x="483" y="60"/>
                    </a:lnTo>
                    <a:lnTo>
                      <a:pt x="483" y="64"/>
                    </a:lnTo>
                    <a:lnTo>
                      <a:pt x="484" y="65"/>
                    </a:lnTo>
                    <a:lnTo>
                      <a:pt x="485" y="67"/>
                    </a:lnTo>
                    <a:lnTo>
                      <a:pt x="487" y="67"/>
                    </a:lnTo>
                    <a:lnTo>
                      <a:pt x="487" y="65"/>
                    </a:lnTo>
                    <a:lnTo>
                      <a:pt x="489" y="60"/>
                    </a:lnTo>
                    <a:lnTo>
                      <a:pt x="493" y="57"/>
                    </a:lnTo>
                    <a:lnTo>
                      <a:pt x="500" y="59"/>
                    </a:lnTo>
                    <a:lnTo>
                      <a:pt x="505" y="60"/>
                    </a:lnTo>
                    <a:lnTo>
                      <a:pt x="512" y="60"/>
                    </a:lnTo>
                    <a:lnTo>
                      <a:pt x="516" y="61"/>
                    </a:lnTo>
                    <a:lnTo>
                      <a:pt x="517" y="60"/>
                    </a:lnTo>
                    <a:lnTo>
                      <a:pt x="518" y="59"/>
                    </a:lnTo>
                    <a:lnTo>
                      <a:pt x="518" y="57"/>
                    </a:lnTo>
                    <a:lnTo>
                      <a:pt x="518" y="56"/>
                    </a:lnTo>
                    <a:lnTo>
                      <a:pt x="518" y="55"/>
                    </a:lnTo>
                    <a:lnTo>
                      <a:pt x="518" y="52"/>
                    </a:lnTo>
                    <a:lnTo>
                      <a:pt x="518" y="51"/>
                    </a:lnTo>
                    <a:lnTo>
                      <a:pt x="520" y="49"/>
                    </a:lnTo>
                    <a:lnTo>
                      <a:pt x="522" y="49"/>
                    </a:lnTo>
                    <a:lnTo>
                      <a:pt x="528" y="49"/>
                    </a:lnTo>
                    <a:lnTo>
                      <a:pt x="530" y="48"/>
                    </a:lnTo>
                    <a:lnTo>
                      <a:pt x="533" y="47"/>
                    </a:lnTo>
                    <a:lnTo>
                      <a:pt x="533" y="45"/>
                    </a:lnTo>
                    <a:lnTo>
                      <a:pt x="533" y="44"/>
                    </a:lnTo>
                    <a:lnTo>
                      <a:pt x="532" y="43"/>
                    </a:lnTo>
                    <a:lnTo>
                      <a:pt x="532" y="40"/>
                    </a:lnTo>
                    <a:lnTo>
                      <a:pt x="532" y="37"/>
                    </a:lnTo>
                    <a:lnTo>
                      <a:pt x="532" y="35"/>
                    </a:lnTo>
                    <a:lnTo>
                      <a:pt x="533" y="31"/>
                    </a:lnTo>
                    <a:lnTo>
                      <a:pt x="536" y="28"/>
                    </a:lnTo>
                    <a:lnTo>
                      <a:pt x="536" y="24"/>
                    </a:lnTo>
                    <a:lnTo>
                      <a:pt x="537" y="22"/>
                    </a:lnTo>
                    <a:lnTo>
                      <a:pt x="537" y="19"/>
                    </a:lnTo>
                    <a:lnTo>
                      <a:pt x="537" y="18"/>
                    </a:lnTo>
                    <a:lnTo>
                      <a:pt x="538" y="15"/>
                    </a:lnTo>
                    <a:lnTo>
                      <a:pt x="541" y="14"/>
                    </a:lnTo>
                    <a:lnTo>
                      <a:pt x="545" y="14"/>
                    </a:lnTo>
                    <a:lnTo>
                      <a:pt x="548" y="12"/>
                    </a:lnTo>
                    <a:lnTo>
                      <a:pt x="549" y="11"/>
                    </a:lnTo>
                    <a:lnTo>
                      <a:pt x="549" y="10"/>
                    </a:lnTo>
                    <a:lnTo>
                      <a:pt x="550" y="8"/>
                    </a:lnTo>
                    <a:lnTo>
                      <a:pt x="549" y="6"/>
                    </a:lnTo>
                    <a:lnTo>
                      <a:pt x="550" y="4"/>
                    </a:lnTo>
                    <a:lnTo>
                      <a:pt x="550" y="3"/>
                    </a:lnTo>
                    <a:lnTo>
                      <a:pt x="552" y="2"/>
                    </a:lnTo>
                    <a:lnTo>
                      <a:pt x="553" y="0"/>
                    </a:lnTo>
                    <a:lnTo>
                      <a:pt x="556"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0" name="Freeform 1710"/>
              <p:cNvSpPr>
                <a:spLocks/>
              </p:cNvSpPr>
              <p:nvPr/>
            </p:nvSpPr>
            <p:spPr bwMode="auto">
              <a:xfrm>
                <a:off x="5187951" y="3230563"/>
                <a:ext cx="52388" cy="30163"/>
              </a:xfrm>
              <a:custGeom>
                <a:avLst/>
                <a:gdLst>
                  <a:gd name="T0" fmla="*/ 6 w 100"/>
                  <a:gd name="T1" fmla="*/ 0 h 57"/>
                  <a:gd name="T2" fmla="*/ 12 w 100"/>
                  <a:gd name="T3" fmla="*/ 4 h 57"/>
                  <a:gd name="T4" fmla="*/ 16 w 100"/>
                  <a:gd name="T5" fmla="*/ 9 h 57"/>
                  <a:gd name="T6" fmla="*/ 20 w 100"/>
                  <a:gd name="T7" fmla="*/ 12 h 57"/>
                  <a:gd name="T8" fmla="*/ 25 w 100"/>
                  <a:gd name="T9" fmla="*/ 15 h 57"/>
                  <a:gd name="T10" fmla="*/ 32 w 100"/>
                  <a:gd name="T11" fmla="*/ 17 h 57"/>
                  <a:gd name="T12" fmla="*/ 36 w 100"/>
                  <a:gd name="T13" fmla="*/ 23 h 57"/>
                  <a:gd name="T14" fmla="*/ 37 w 100"/>
                  <a:gd name="T15" fmla="*/ 25 h 57"/>
                  <a:gd name="T16" fmla="*/ 37 w 100"/>
                  <a:gd name="T17" fmla="*/ 25 h 57"/>
                  <a:gd name="T18" fmla="*/ 40 w 100"/>
                  <a:gd name="T19" fmla="*/ 24 h 57"/>
                  <a:gd name="T20" fmla="*/ 47 w 100"/>
                  <a:gd name="T21" fmla="*/ 25 h 57"/>
                  <a:gd name="T22" fmla="*/ 58 w 100"/>
                  <a:gd name="T23" fmla="*/ 29 h 57"/>
                  <a:gd name="T24" fmla="*/ 81 w 100"/>
                  <a:gd name="T25" fmla="*/ 28 h 57"/>
                  <a:gd name="T26" fmla="*/ 99 w 100"/>
                  <a:gd name="T27" fmla="*/ 25 h 57"/>
                  <a:gd name="T28" fmla="*/ 100 w 100"/>
                  <a:gd name="T29" fmla="*/ 28 h 57"/>
                  <a:gd name="T30" fmla="*/ 98 w 100"/>
                  <a:gd name="T31" fmla="*/ 33 h 57"/>
                  <a:gd name="T32" fmla="*/ 93 w 100"/>
                  <a:gd name="T33" fmla="*/ 39 h 57"/>
                  <a:gd name="T34" fmla="*/ 87 w 100"/>
                  <a:gd name="T35" fmla="*/ 43 h 57"/>
                  <a:gd name="T36" fmla="*/ 82 w 100"/>
                  <a:gd name="T37" fmla="*/ 43 h 57"/>
                  <a:gd name="T38" fmla="*/ 82 w 100"/>
                  <a:gd name="T39" fmla="*/ 44 h 57"/>
                  <a:gd name="T40" fmla="*/ 86 w 100"/>
                  <a:gd name="T41" fmla="*/ 45 h 57"/>
                  <a:gd name="T42" fmla="*/ 90 w 100"/>
                  <a:gd name="T43" fmla="*/ 48 h 57"/>
                  <a:gd name="T44" fmla="*/ 87 w 100"/>
                  <a:gd name="T45" fmla="*/ 52 h 57"/>
                  <a:gd name="T46" fmla="*/ 82 w 100"/>
                  <a:gd name="T47" fmla="*/ 56 h 57"/>
                  <a:gd name="T48" fmla="*/ 77 w 100"/>
                  <a:gd name="T49" fmla="*/ 57 h 57"/>
                  <a:gd name="T50" fmla="*/ 73 w 100"/>
                  <a:gd name="T51" fmla="*/ 57 h 57"/>
                  <a:gd name="T52" fmla="*/ 70 w 100"/>
                  <a:gd name="T53" fmla="*/ 53 h 57"/>
                  <a:gd name="T54" fmla="*/ 67 w 100"/>
                  <a:gd name="T55" fmla="*/ 49 h 57"/>
                  <a:gd name="T56" fmla="*/ 65 w 100"/>
                  <a:gd name="T57" fmla="*/ 48 h 57"/>
                  <a:gd name="T58" fmla="*/ 57 w 100"/>
                  <a:gd name="T59" fmla="*/ 47 h 57"/>
                  <a:gd name="T60" fmla="*/ 51 w 100"/>
                  <a:gd name="T61" fmla="*/ 44 h 57"/>
                  <a:gd name="T62" fmla="*/ 51 w 100"/>
                  <a:gd name="T63" fmla="*/ 45 h 57"/>
                  <a:gd name="T64" fmla="*/ 51 w 100"/>
                  <a:gd name="T65" fmla="*/ 48 h 57"/>
                  <a:gd name="T66" fmla="*/ 51 w 100"/>
                  <a:gd name="T67" fmla="*/ 52 h 57"/>
                  <a:gd name="T68" fmla="*/ 49 w 100"/>
                  <a:gd name="T69" fmla="*/ 51 h 57"/>
                  <a:gd name="T70" fmla="*/ 42 w 100"/>
                  <a:gd name="T71" fmla="*/ 48 h 57"/>
                  <a:gd name="T72" fmla="*/ 36 w 100"/>
                  <a:gd name="T73" fmla="*/ 47 h 57"/>
                  <a:gd name="T74" fmla="*/ 30 w 100"/>
                  <a:gd name="T75" fmla="*/ 47 h 57"/>
                  <a:gd name="T76" fmla="*/ 26 w 100"/>
                  <a:gd name="T77" fmla="*/ 45 h 57"/>
                  <a:gd name="T78" fmla="*/ 26 w 100"/>
                  <a:gd name="T79" fmla="*/ 43 h 57"/>
                  <a:gd name="T80" fmla="*/ 28 w 100"/>
                  <a:gd name="T81" fmla="*/ 36 h 57"/>
                  <a:gd name="T82" fmla="*/ 25 w 100"/>
                  <a:gd name="T83" fmla="*/ 37 h 57"/>
                  <a:gd name="T84" fmla="*/ 18 w 100"/>
                  <a:gd name="T85" fmla="*/ 39 h 57"/>
                  <a:gd name="T86" fmla="*/ 13 w 100"/>
                  <a:gd name="T87" fmla="*/ 39 h 57"/>
                  <a:gd name="T88" fmla="*/ 12 w 100"/>
                  <a:gd name="T89" fmla="*/ 37 h 57"/>
                  <a:gd name="T90" fmla="*/ 12 w 100"/>
                  <a:gd name="T91" fmla="*/ 32 h 57"/>
                  <a:gd name="T92" fmla="*/ 13 w 100"/>
                  <a:gd name="T93" fmla="*/ 27 h 57"/>
                  <a:gd name="T94" fmla="*/ 13 w 100"/>
                  <a:gd name="T95" fmla="*/ 24 h 57"/>
                  <a:gd name="T96" fmla="*/ 9 w 100"/>
                  <a:gd name="T97" fmla="*/ 24 h 57"/>
                  <a:gd name="T98" fmla="*/ 6 w 100"/>
                  <a:gd name="T99" fmla="*/ 27 h 57"/>
                  <a:gd name="T100" fmla="*/ 4 w 100"/>
                  <a:gd name="T101" fmla="*/ 31 h 57"/>
                  <a:gd name="T102" fmla="*/ 2 w 100"/>
                  <a:gd name="T103" fmla="*/ 31 h 57"/>
                  <a:gd name="T104" fmla="*/ 1 w 100"/>
                  <a:gd name="T105" fmla="*/ 27 h 57"/>
                  <a:gd name="T106" fmla="*/ 0 w 100"/>
                  <a:gd name="T107" fmla="*/ 17 h 57"/>
                  <a:gd name="T108" fmla="*/ 0 w 100"/>
                  <a:gd name="T109" fmla="*/ 9 h 57"/>
                  <a:gd name="T110" fmla="*/ 2 w 100"/>
                  <a:gd name="T111" fmla="*/ 1 h 5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
                  <a:gd name="T169" fmla="*/ 0 h 57"/>
                  <a:gd name="T170" fmla="*/ 100 w 100"/>
                  <a:gd name="T171" fmla="*/ 57 h 5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 h="57">
                    <a:moveTo>
                      <a:pt x="5" y="0"/>
                    </a:moveTo>
                    <a:lnTo>
                      <a:pt x="6" y="0"/>
                    </a:lnTo>
                    <a:lnTo>
                      <a:pt x="9" y="1"/>
                    </a:lnTo>
                    <a:lnTo>
                      <a:pt x="12" y="4"/>
                    </a:lnTo>
                    <a:lnTo>
                      <a:pt x="14" y="7"/>
                    </a:lnTo>
                    <a:lnTo>
                      <a:pt x="16" y="9"/>
                    </a:lnTo>
                    <a:lnTo>
                      <a:pt x="18" y="11"/>
                    </a:lnTo>
                    <a:lnTo>
                      <a:pt x="20" y="12"/>
                    </a:lnTo>
                    <a:lnTo>
                      <a:pt x="22" y="13"/>
                    </a:lnTo>
                    <a:lnTo>
                      <a:pt x="25" y="15"/>
                    </a:lnTo>
                    <a:lnTo>
                      <a:pt x="29" y="16"/>
                    </a:lnTo>
                    <a:lnTo>
                      <a:pt x="32" y="17"/>
                    </a:lnTo>
                    <a:lnTo>
                      <a:pt x="34" y="20"/>
                    </a:lnTo>
                    <a:lnTo>
                      <a:pt x="36" y="23"/>
                    </a:lnTo>
                    <a:lnTo>
                      <a:pt x="36" y="24"/>
                    </a:lnTo>
                    <a:lnTo>
                      <a:pt x="37" y="25"/>
                    </a:lnTo>
                    <a:lnTo>
                      <a:pt x="38" y="25"/>
                    </a:lnTo>
                    <a:lnTo>
                      <a:pt x="40" y="24"/>
                    </a:lnTo>
                    <a:lnTo>
                      <a:pt x="42" y="24"/>
                    </a:lnTo>
                    <a:lnTo>
                      <a:pt x="47" y="25"/>
                    </a:lnTo>
                    <a:lnTo>
                      <a:pt x="53" y="27"/>
                    </a:lnTo>
                    <a:lnTo>
                      <a:pt x="58" y="29"/>
                    </a:lnTo>
                    <a:lnTo>
                      <a:pt x="63" y="29"/>
                    </a:lnTo>
                    <a:lnTo>
                      <a:pt x="81" y="28"/>
                    </a:lnTo>
                    <a:lnTo>
                      <a:pt x="98" y="25"/>
                    </a:lnTo>
                    <a:lnTo>
                      <a:pt x="99" y="25"/>
                    </a:lnTo>
                    <a:lnTo>
                      <a:pt x="100" y="27"/>
                    </a:lnTo>
                    <a:lnTo>
                      <a:pt x="100" y="28"/>
                    </a:lnTo>
                    <a:lnTo>
                      <a:pt x="99" y="31"/>
                    </a:lnTo>
                    <a:lnTo>
                      <a:pt x="98" y="33"/>
                    </a:lnTo>
                    <a:lnTo>
                      <a:pt x="95" y="36"/>
                    </a:lnTo>
                    <a:lnTo>
                      <a:pt x="93" y="39"/>
                    </a:lnTo>
                    <a:lnTo>
                      <a:pt x="90" y="40"/>
                    </a:lnTo>
                    <a:lnTo>
                      <a:pt x="87" y="43"/>
                    </a:lnTo>
                    <a:lnTo>
                      <a:pt x="85" y="43"/>
                    </a:lnTo>
                    <a:lnTo>
                      <a:pt x="82" y="43"/>
                    </a:lnTo>
                    <a:lnTo>
                      <a:pt x="79" y="43"/>
                    </a:lnTo>
                    <a:lnTo>
                      <a:pt x="82" y="44"/>
                    </a:lnTo>
                    <a:lnTo>
                      <a:pt x="85" y="44"/>
                    </a:lnTo>
                    <a:lnTo>
                      <a:pt x="86" y="45"/>
                    </a:lnTo>
                    <a:lnTo>
                      <a:pt x="89" y="47"/>
                    </a:lnTo>
                    <a:lnTo>
                      <a:pt x="90" y="48"/>
                    </a:lnTo>
                    <a:lnTo>
                      <a:pt x="90" y="51"/>
                    </a:lnTo>
                    <a:lnTo>
                      <a:pt x="87" y="52"/>
                    </a:lnTo>
                    <a:lnTo>
                      <a:pt x="86" y="54"/>
                    </a:lnTo>
                    <a:lnTo>
                      <a:pt x="82" y="56"/>
                    </a:lnTo>
                    <a:lnTo>
                      <a:pt x="79" y="57"/>
                    </a:lnTo>
                    <a:lnTo>
                      <a:pt x="77" y="57"/>
                    </a:lnTo>
                    <a:lnTo>
                      <a:pt x="75" y="57"/>
                    </a:lnTo>
                    <a:lnTo>
                      <a:pt x="73" y="57"/>
                    </a:lnTo>
                    <a:lnTo>
                      <a:pt x="71" y="56"/>
                    </a:lnTo>
                    <a:lnTo>
                      <a:pt x="70" y="53"/>
                    </a:lnTo>
                    <a:lnTo>
                      <a:pt x="69" y="51"/>
                    </a:lnTo>
                    <a:lnTo>
                      <a:pt x="67" y="49"/>
                    </a:lnTo>
                    <a:lnTo>
                      <a:pt x="66" y="49"/>
                    </a:lnTo>
                    <a:lnTo>
                      <a:pt x="65" y="48"/>
                    </a:lnTo>
                    <a:lnTo>
                      <a:pt x="61" y="47"/>
                    </a:lnTo>
                    <a:lnTo>
                      <a:pt x="57" y="47"/>
                    </a:lnTo>
                    <a:lnTo>
                      <a:pt x="54" y="45"/>
                    </a:lnTo>
                    <a:lnTo>
                      <a:pt x="51" y="44"/>
                    </a:lnTo>
                    <a:lnTo>
                      <a:pt x="51" y="45"/>
                    </a:lnTo>
                    <a:lnTo>
                      <a:pt x="51" y="47"/>
                    </a:lnTo>
                    <a:lnTo>
                      <a:pt x="51" y="48"/>
                    </a:lnTo>
                    <a:lnTo>
                      <a:pt x="51" y="51"/>
                    </a:lnTo>
                    <a:lnTo>
                      <a:pt x="51" y="52"/>
                    </a:lnTo>
                    <a:lnTo>
                      <a:pt x="50" y="52"/>
                    </a:lnTo>
                    <a:lnTo>
                      <a:pt x="49" y="51"/>
                    </a:lnTo>
                    <a:lnTo>
                      <a:pt x="45" y="49"/>
                    </a:lnTo>
                    <a:lnTo>
                      <a:pt x="42" y="48"/>
                    </a:lnTo>
                    <a:lnTo>
                      <a:pt x="38" y="48"/>
                    </a:lnTo>
                    <a:lnTo>
                      <a:pt x="36" y="47"/>
                    </a:lnTo>
                    <a:lnTo>
                      <a:pt x="34" y="47"/>
                    </a:lnTo>
                    <a:lnTo>
                      <a:pt x="30" y="47"/>
                    </a:lnTo>
                    <a:lnTo>
                      <a:pt x="28" y="45"/>
                    </a:lnTo>
                    <a:lnTo>
                      <a:pt x="26" y="45"/>
                    </a:lnTo>
                    <a:lnTo>
                      <a:pt x="26" y="44"/>
                    </a:lnTo>
                    <a:lnTo>
                      <a:pt x="26" y="43"/>
                    </a:lnTo>
                    <a:lnTo>
                      <a:pt x="26" y="40"/>
                    </a:lnTo>
                    <a:lnTo>
                      <a:pt x="28" y="36"/>
                    </a:lnTo>
                    <a:lnTo>
                      <a:pt x="26" y="36"/>
                    </a:lnTo>
                    <a:lnTo>
                      <a:pt x="25" y="37"/>
                    </a:lnTo>
                    <a:lnTo>
                      <a:pt x="22" y="37"/>
                    </a:lnTo>
                    <a:lnTo>
                      <a:pt x="18" y="39"/>
                    </a:lnTo>
                    <a:lnTo>
                      <a:pt x="16" y="39"/>
                    </a:lnTo>
                    <a:lnTo>
                      <a:pt x="13" y="39"/>
                    </a:lnTo>
                    <a:lnTo>
                      <a:pt x="12" y="39"/>
                    </a:lnTo>
                    <a:lnTo>
                      <a:pt x="12" y="37"/>
                    </a:lnTo>
                    <a:lnTo>
                      <a:pt x="12" y="35"/>
                    </a:lnTo>
                    <a:lnTo>
                      <a:pt x="12" y="32"/>
                    </a:lnTo>
                    <a:lnTo>
                      <a:pt x="13" y="29"/>
                    </a:lnTo>
                    <a:lnTo>
                      <a:pt x="13" y="27"/>
                    </a:lnTo>
                    <a:lnTo>
                      <a:pt x="13" y="25"/>
                    </a:lnTo>
                    <a:lnTo>
                      <a:pt x="13" y="24"/>
                    </a:lnTo>
                    <a:lnTo>
                      <a:pt x="10" y="23"/>
                    </a:lnTo>
                    <a:lnTo>
                      <a:pt x="9" y="24"/>
                    </a:lnTo>
                    <a:lnTo>
                      <a:pt x="8" y="25"/>
                    </a:lnTo>
                    <a:lnTo>
                      <a:pt x="6" y="27"/>
                    </a:lnTo>
                    <a:lnTo>
                      <a:pt x="5" y="28"/>
                    </a:lnTo>
                    <a:lnTo>
                      <a:pt x="4" y="31"/>
                    </a:lnTo>
                    <a:lnTo>
                      <a:pt x="2" y="31"/>
                    </a:lnTo>
                    <a:lnTo>
                      <a:pt x="1" y="29"/>
                    </a:lnTo>
                    <a:lnTo>
                      <a:pt x="1" y="27"/>
                    </a:lnTo>
                    <a:lnTo>
                      <a:pt x="0" y="21"/>
                    </a:lnTo>
                    <a:lnTo>
                      <a:pt x="0" y="17"/>
                    </a:lnTo>
                    <a:lnTo>
                      <a:pt x="0" y="13"/>
                    </a:lnTo>
                    <a:lnTo>
                      <a:pt x="0" y="9"/>
                    </a:lnTo>
                    <a:lnTo>
                      <a:pt x="1" y="5"/>
                    </a:lnTo>
                    <a:lnTo>
                      <a:pt x="2" y="1"/>
                    </a:lnTo>
                    <a:lnTo>
                      <a:pt x="5"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1" name="Freeform 1711"/>
              <p:cNvSpPr>
                <a:spLocks/>
              </p:cNvSpPr>
              <p:nvPr/>
            </p:nvSpPr>
            <p:spPr bwMode="auto">
              <a:xfrm>
                <a:off x="5259388" y="3240088"/>
                <a:ext cx="39688" cy="34925"/>
              </a:xfrm>
              <a:custGeom>
                <a:avLst/>
                <a:gdLst>
                  <a:gd name="T0" fmla="*/ 48 w 75"/>
                  <a:gd name="T1" fmla="*/ 0 h 66"/>
                  <a:gd name="T2" fmla="*/ 50 w 75"/>
                  <a:gd name="T3" fmla="*/ 0 h 66"/>
                  <a:gd name="T4" fmla="*/ 52 w 75"/>
                  <a:gd name="T5" fmla="*/ 1 h 66"/>
                  <a:gd name="T6" fmla="*/ 53 w 75"/>
                  <a:gd name="T7" fmla="*/ 5 h 66"/>
                  <a:gd name="T8" fmla="*/ 56 w 75"/>
                  <a:gd name="T9" fmla="*/ 11 h 66"/>
                  <a:gd name="T10" fmla="*/ 57 w 75"/>
                  <a:gd name="T11" fmla="*/ 17 h 66"/>
                  <a:gd name="T12" fmla="*/ 56 w 75"/>
                  <a:gd name="T13" fmla="*/ 24 h 66"/>
                  <a:gd name="T14" fmla="*/ 50 w 75"/>
                  <a:gd name="T15" fmla="*/ 29 h 66"/>
                  <a:gd name="T16" fmla="*/ 54 w 75"/>
                  <a:gd name="T17" fmla="*/ 29 h 66"/>
                  <a:gd name="T18" fmla="*/ 62 w 75"/>
                  <a:gd name="T19" fmla="*/ 28 h 66"/>
                  <a:gd name="T20" fmla="*/ 69 w 75"/>
                  <a:gd name="T21" fmla="*/ 28 h 66"/>
                  <a:gd name="T22" fmla="*/ 73 w 75"/>
                  <a:gd name="T23" fmla="*/ 31 h 66"/>
                  <a:gd name="T24" fmla="*/ 73 w 75"/>
                  <a:gd name="T25" fmla="*/ 32 h 66"/>
                  <a:gd name="T26" fmla="*/ 72 w 75"/>
                  <a:gd name="T27" fmla="*/ 33 h 66"/>
                  <a:gd name="T28" fmla="*/ 70 w 75"/>
                  <a:gd name="T29" fmla="*/ 33 h 66"/>
                  <a:gd name="T30" fmla="*/ 70 w 75"/>
                  <a:gd name="T31" fmla="*/ 35 h 66"/>
                  <a:gd name="T32" fmla="*/ 70 w 75"/>
                  <a:gd name="T33" fmla="*/ 36 h 66"/>
                  <a:gd name="T34" fmla="*/ 70 w 75"/>
                  <a:gd name="T35" fmla="*/ 37 h 66"/>
                  <a:gd name="T36" fmla="*/ 73 w 75"/>
                  <a:gd name="T37" fmla="*/ 41 h 66"/>
                  <a:gd name="T38" fmla="*/ 74 w 75"/>
                  <a:gd name="T39" fmla="*/ 44 h 66"/>
                  <a:gd name="T40" fmla="*/ 75 w 75"/>
                  <a:gd name="T41" fmla="*/ 46 h 66"/>
                  <a:gd name="T42" fmla="*/ 73 w 75"/>
                  <a:gd name="T43" fmla="*/ 50 h 66"/>
                  <a:gd name="T44" fmla="*/ 65 w 75"/>
                  <a:gd name="T45" fmla="*/ 53 h 66"/>
                  <a:gd name="T46" fmla="*/ 56 w 75"/>
                  <a:gd name="T47" fmla="*/ 57 h 66"/>
                  <a:gd name="T48" fmla="*/ 50 w 75"/>
                  <a:gd name="T49" fmla="*/ 58 h 66"/>
                  <a:gd name="T50" fmla="*/ 45 w 75"/>
                  <a:gd name="T51" fmla="*/ 58 h 66"/>
                  <a:gd name="T52" fmla="*/ 37 w 75"/>
                  <a:gd name="T53" fmla="*/ 61 h 66"/>
                  <a:gd name="T54" fmla="*/ 28 w 75"/>
                  <a:gd name="T55" fmla="*/ 64 h 66"/>
                  <a:gd name="T56" fmla="*/ 19 w 75"/>
                  <a:gd name="T57" fmla="*/ 65 h 66"/>
                  <a:gd name="T58" fmla="*/ 9 w 75"/>
                  <a:gd name="T59" fmla="*/ 66 h 66"/>
                  <a:gd name="T60" fmla="*/ 3 w 75"/>
                  <a:gd name="T61" fmla="*/ 65 h 66"/>
                  <a:gd name="T62" fmla="*/ 1 w 75"/>
                  <a:gd name="T63" fmla="*/ 62 h 66"/>
                  <a:gd name="T64" fmla="*/ 0 w 75"/>
                  <a:gd name="T65" fmla="*/ 53 h 66"/>
                  <a:gd name="T66" fmla="*/ 1 w 75"/>
                  <a:gd name="T67" fmla="*/ 45 h 66"/>
                  <a:gd name="T68" fmla="*/ 3 w 75"/>
                  <a:gd name="T69" fmla="*/ 38 h 66"/>
                  <a:gd name="T70" fmla="*/ 9 w 75"/>
                  <a:gd name="T71" fmla="*/ 33 h 66"/>
                  <a:gd name="T72" fmla="*/ 24 w 75"/>
                  <a:gd name="T73" fmla="*/ 21 h 66"/>
                  <a:gd name="T74" fmla="*/ 37 w 75"/>
                  <a:gd name="T75" fmla="*/ 8 h 66"/>
                  <a:gd name="T76" fmla="*/ 40 w 75"/>
                  <a:gd name="T77" fmla="*/ 5 h 66"/>
                  <a:gd name="T78" fmla="*/ 42 w 75"/>
                  <a:gd name="T79" fmla="*/ 3 h 66"/>
                  <a:gd name="T80" fmla="*/ 45 w 75"/>
                  <a:gd name="T81" fmla="*/ 1 h 66"/>
                  <a:gd name="T82" fmla="*/ 48 w 75"/>
                  <a:gd name="T83" fmla="*/ 0 h 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5"/>
                  <a:gd name="T127" fmla="*/ 0 h 66"/>
                  <a:gd name="T128" fmla="*/ 75 w 75"/>
                  <a:gd name="T129" fmla="*/ 66 h 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5" h="66">
                    <a:moveTo>
                      <a:pt x="48" y="0"/>
                    </a:moveTo>
                    <a:lnTo>
                      <a:pt x="50" y="0"/>
                    </a:lnTo>
                    <a:lnTo>
                      <a:pt x="52" y="1"/>
                    </a:lnTo>
                    <a:lnTo>
                      <a:pt x="53" y="5"/>
                    </a:lnTo>
                    <a:lnTo>
                      <a:pt x="56" y="11"/>
                    </a:lnTo>
                    <a:lnTo>
                      <a:pt x="57" y="17"/>
                    </a:lnTo>
                    <a:lnTo>
                      <a:pt x="56" y="24"/>
                    </a:lnTo>
                    <a:lnTo>
                      <a:pt x="50" y="29"/>
                    </a:lnTo>
                    <a:lnTo>
                      <a:pt x="54" y="29"/>
                    </a:lnTo>
                    <a:lnTo>
                      <a:pt x="62" y="28"/>
                    </a:lnTo>
                    <a:lnTo>
                      <a:pt x="69" y="28"/>
                    </a:lnTo>
                    <a:lnTo>
                      <a:pt x="73" y="31"/>
                    </a:lnTo>
                    <a:lnTo>
                      <a:pt x="73" y="32"/>
                    </a:lnTo>
                    <a:lnTo>
                      <a:pt x="72" y="33"/>
                    </a:lnTo>
                    <a:lnTo>
                      <a:pt x="70" y="33"/>
                    </a:lnTo>
                    <a:lnTo>
                      <a:pt x="70" y="35"/>
                    </a:lnTo>
                    <a:lnTo>
                      <a:pt x="70" y="36"/>
                    </a:lnTo>
                    <a:lnTo>
                      <a:pt x="70" y="37"/>
                    </a:lnTo>
                    <a:lnTo>
                      <a:pt x="73" y="41"/>
                    </a:lnTo>
                    <a:lnTo>
                      <a:pt x="74" y="44"/>
                    </a:lnTo>
                    <a:lnTo>
                      <a:pt x="75" y="46"/>
                    </a:lnTo>
                    <a:lnTo>
                      <a:pt x="73" y="50"/>
                    </a:lnTo>
                    <a:lnTo>
                      <a:pt x="65" y="53"/>
                    </a:lnTo>
                    <a:lnTo>
                      <a:pt x="56" y="57"/>
                    </a:lnTo>
                    <a:lnTo>
                      <a:pt x="50" y="58"/>
                    </a:lnTo>
                    <a:lnTo>
                      <a:pt x="45" y="58"/>
                    </a:lnTo>
                    <a:lnTo>
                      <a:pt x="37" y="61"/>
                    </a:lnTo>
                    <a:lnTo>
                      <a:pt x="28" y="64"/>
                    </a:lnTo>
                    <a:lnTo>
                      <a:pt x="19" y="65"/>
                    </a:lnTo>
                    <a:lnTo>
                      <a:pt x="9" y="66"/>
                    </a:lnTo>
                    <a:lnTo>
                      <a:pt x="3" y="65"/>
                    </a:lnTo>
                    <a:lnTo>
                      <a:pt x="1" y="62"/>
                    </a:lnTo>
                    <a:lnTo>
                      <a:pt x="0" y="53"/>
                    </a:lnTo>
                    <a:lnTo>
                      <a:pt x="1" y="45"/>
                    </a:lnTo>
                    <a:lnTo>
                      <a:pt x="3" y="38"/>
                    </a:lnTo>
                    <a:lnTo>
                      <a:pt x="9" y="33"/>
                    </a:lnTo>
                    <a:lnTo>
                      <a:pt x="24" y="21"/>
                    </a:lnTo>
                    <a:lnTo>
                      <a:pt x="37" y="8"/>
                    </a:lnTo>
                    <a:lnTo>
                      <a:pt x="40" y="5"/>
                    </a:lnTo>
                    <a:lnTo>
                      <a:pt x="42" y="3"/>
                    </a:lnTo>
                    <a:lnTo>
                      <a:pt x="45" y="1"/>
                    </a:lnTo>
                    <a:lnTo>
                      <a:pt x="48"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2" name="Freeform 1712"/>
              <p:cNvSpPr>
                <a:spLocks/>
              </p:cNvSpPr>
              <p:nvPr/>
            </p:nvSpPr>
            <p:spPr bwMode="auto">
              <a:xfrm>
                <a:off x="5330826" y="3073401"/>
                <a:ext cx="176213" cy="155575"/>
              </a:xfrm>
              <a:custGeom>
                <a:avLst/>
                <a:gdLst>
                  <a:gd name="T0" fmla="*/ 252 w 335"/>
                  <a:gd name="T1" fmla="*/ 5 h 294"/>
                  <a:gd name="T2" fmla="*/ 264 w 335"/>
                  <a:gd name="T3" fmla="*/ 3 h 294"/>
                  <a:gd name="T4" fmla="*/ 265 w 335"/>
                  <a:gd name="T5" fmla="*/ 13 h 294"/>
                  <a:gd name="T6" fmla="*/ 248 w 335"/>
                  <a:gd name="T7" fmla="*/ 24 h 294"/>
                  <a:gd name="T8" fmla="*/ 258 w 335"/>
                  <a:gd name="T9" fmla="*/ 27 h 294"/>
                  <a:gd name="T10" fmla="*/ 257 w 335"/>
                  <a:gd name="T11" fmla="*/ 40 h 294"/>
                  <a:gd name="T12" fmla="*/ 232 w 335"/>
                  <a:gd name="T13" fmla="*/ 58 h 294"/>
                  <a:gd name="T14" fmla="*/ 219 w 335"/>
                  <a:gd name="T15" fmla="*/ 74 h 294"/>
                  <a:gd name="T16" fmla="*/ 213 w 335"/>
                  <a:gd name="T17" fmla="*/ 76 h 294"/>
                  <a:gd name="T18" fmla="*/ 183 w 335"/>
                  <a:gd name="T19" fmla="*/ 105 h 294"/>
                  <a:gd name="T20" fmla="*/ 215 w 335"/>
                  <a:gd name="T21" fmla="*/ 89 h 294"/>
                  <a:gd name="T22" fmla="*/ 242 w 335"/>
                  <a:gd name="T23" fmla="*/ 92 h 294"/>
                  <a:gd name="T24" fmla="*/ 240 w 335"/>
                  <a:gd name="T25" fmla="*/ 98 h 294"/>
                  <a:gd name="T26" fmla="*/ 215 w 335"/>
                  <a:gd name="T27" fmla="*/ 106 h 294"/>
                  <a:gd name="T28" fmla="*/ 228 w 335"/>
                  <a:gd name="T29" fmla="*/ 110 h 294"/>
                  <a:gd name="T30" fmla="*/ 226 w 335"/>
                  <a:gd name="T31" fmla="*/ 117 h 294"/>
                  <a:gd name="T32" fmla="*/ 238 w 335"/>
                  <a:gd name="T33" fmla="*/ 122 h 294"/>
                  <a:gd name="T34" fmla="*/ 242 w 335"/>
                  <a:gd name="T35" fmla="*/ 131 h 294"/>
                  <a:gd name="T36" fmla="*/ 252 w 335"/>
                  <a:gd name="T37" fmla="*/ 137 h 294"/>
                  <a:gd name="T38" fmla="*/ 266 w 335"/>
                  <a:gd name="T39" fmla="*/ 142 h 294"/>
                  <a:gd name="T40" fmla="*/ 307 w 335"/>
                  <a:gd name="T41" fmla="*/ 141 h 294"/>
                  <a:gd name="T42" fmla="*/ 301 w 335"/>
                  <a:gd name="T43" fmla="*/ 170 h 294"/>
                  <a:gd name="T44" fmla="*/ 331 w 335"/>
                  <a:gd name="T45" fmla="*/ 176 h 294"/>
                  <a:gd name="T46" fmla="*/ 303 w 335"/>
                  <a:gd name="T47" fmla="*/ 202 h 294"/>
                  <a:gd name="T48" fmla="*/ 315 w 335"/>
                  <a:gd name="T49" fmla="*/ 208 h 294"/>
                  <a:gd name="T50" fmla="*/ 291 w 335"/>
                  <a:gd name="T51" fmla="*/ 228 h 294"/>
                  <a:gd name="T52" fmla="*/ 287 w 335"/>
                  <a:gd name="T53" fmla="*/ 222 h 294"/>
                  <a:gd name="T54" fmla="*/ 274 w 335"/>
                  <a:gd name="T55" fmla="*/ 240 h 294"/>
                  <a:gd name="T56" fmla="*/ 232 w 335"/>
                  <a:gd name="T57" fmla="*/ 271 h 294"/>
                  <a:gd name="T58" fmla="*/ 171 w 335"/>
                  <a:gd name="T59" fmla="*/ 285 h 294"/>
                  <a:gd name="T60" fmla="*/ 200 w 335"/>
                  <a:gd name="T61" fmla="*/ 265 h 294"/>
                  <a:gd name="T62" fmla="*/ 217 w 335"/>
                  <a:gd name="T63" fmla="*/ 251 h 294"/>
                  <a:gd name="T64" fmla="*/ 200 w 335"/>
                  <a:gd name="T65" fmla="*/ 247 h 294"/>
                  <a:gd name="T66" fmla="*/ 184 w 335"/>
                  <a:gd name="T67" fmla="*/ 248 h 294"/>
                  <a:gd name="T68" fmla="*/ 177 w 335"/>
                  <a:gd name="T69" fmla="*/ 243 h 294"/>
                  <a:gd name="T70" fmla="*/ 155 w 335"/>
                  <a:gd name="T71" fmla="*/ 245 h 294"/>
                  <a:gd name="T72" fmla="*/ 146 w 335"/>
                  <a:gd name="T73" fmla="*/ 241 h 294"/>
                  <a:gd name="T74" fmla="*/ 135 w 335"/>
                  <a:gd name="T75" fmla="*/ 240 h 294"/>
                  <a:gd name="T76" fmla="*/ 118 w 335"/>
                  <a:gd name="T77" fmla="*/ 249 h 294"/>
                  <a:gd name="T78" fmla="*/ 93 w 335"/>
                  <a:gd name="T79" fmla="*/ 255 h 294"/>
                  <a:gd name="T80" fmla="*/ 55 w 335"/>
                  <a:gd name="T81" fmla="*/ 251 h 294"/>
                  <a:gd name="T82" fmla="*/ 16 w 335"/>
                  <a:gd name="T83" fmla="*/ 255 h 294"/>
                  <a:gd name="T84" fmla="*/ 0 w 335"/>
                  <a:gd name="T85" fmla="*/ 232 h 294"/>
                  <a:gd name="T86" fmla="*/ 41 w 335"/>
                  <a:gd name="T87" fmla="*/ 207 h 294"/>
                  <a:gd name="T88" fmla="*/ 25 w 335"/>
                  <a:gd name="T89" fmla="*/ 210 h 294"/>
                  <a:gd name="T90" fmla="*/ 49 w 335"/>
                  <a:gd name="T91" fmla="*/ 192 h 294"/>
                  <a:gd name="T92" fmla="*/ 67 w 335"/>
                  <a:gd name="T93" fmla="*/ 173 h 294"/>
                  <a:gd name="T94" fmla="*/ 90 w 335"/>
                  <a:gd name="T95" fmla="*/ 159 h 294"/>
                  <a:gd name="T96" fmla="*/ 95 w 335"/>
                  <a:gd name="T97" fmla="*/ 146 h 294"/>
                  <a:gd name="T98" fmla="*/ 109 w 335"/>
                  <a:gd name="T99" fmla="*/ 131 h 294"/>
                  <a:gd name="T100" fmla="*/ 128 w 335"/>
                  <a:gd name="T101" fmla="*/ 114 h 294"/>
                  <a:gd name="T102" fmla="*/ 167 w 335"/>
                  <a:gd name="T103" fmla="*/ 56 h 294"/>
                  <a:gd name="T104" fmla="*/ 191 w 335"/>
                  <a:gd name="T105" fmla="*/ 41 h 294"/>
                  <a:gd name="T106" fmla="*/ 197 w 335"/>
                  <a:gd name="T107" fmla="*/ 29 h 294"/>
                  <a:gd name="T108" fmla="*/ 213 w 335"/>
                  <a:gd name="T109" fmla="*/ 19 h 294"/>
                  <a:gd name="T110" fmla="*/ 240 w 335"/>
                  <a:gd name="T111" fmla="*/ 1 h 29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35"/>
                  <a:gd name="T169" fmla="*/ 0 h 294"/>
                  <a:gd name="T170" fmla="*/ 335 w 335"/>
                  <a:gd name="T171" fmla="*/ 294 h 29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35" h="294">
                    <a:moveTo>
                      <a:pt x="249" y="0"/>
                    </a:moveTo>
                    <a:lnTo>
                      <a:pt x="254" y="1"/>
                    </a:lnTo>
                    <a:lnTo>
                      <a:pt x="253" y="3"/>
                    </a:lnTo>
                    <a:lnTo>
                      <a:pt x="253" y="5"/>
                    </a:lnTo>
                    <a:lnTo>
                      <a:pt x="252" y="5"/>
                    </a:lnTo>
                    <a:lnTo>
                      <a:pt x="252" y="7"/>
                    </a:lnTo>
                    <a:lnTo>
                      <a:pt x="254" y="5"/>
                    </a:lnTo>
                    <a:lnTo>
                      <a:pt x="257" y="5"/>
                    </a:lnTo>
                    <a:lnTo>
                      <a:pt x="260" y="4"/>
                    </a:lnTo>
                    <a:lnTo>
                      <a:pt x="261" y="3"/>
                    </a:lnTo>
                    <a:lnTo>
                      <a:pt x="264" y="3"/>
                    </a:lnTo>
                    <a:lnTo>
                      <a:pt x="265" y="3"/>
                    </a:lnTo>
                    <a:lnTo>
                      <a:pt x="266" y="4"/>
                    </a:lnTo>
                    <a:lnTo>
                      <a:pt x="268" y="5"/>
                    </a:lnTo>
                    <a:lnTo>
                      <a:pt x="268" y="9"/>
                    </a:lnTo>
                    <a:lnTo>
                      <a:pt x="268" y="12"/>
                    </a:lnTo>
                    <a:lnTo>
                      <a:pt x="265" y="13"/>
                    </a:lnTo>
                    <a:lnTo>
                      <a:pt x="262" y="16"/>
                    </a:lnTo>
                    <a:lnTo>
                      <a:pt x="258" y="17"/>
                    </a:lnTo>
                    <a:lnTo>
                      <a:pt x="254" y="19"/>
                    </a:lnTo>
                    <a:lnTo>
                      <a:pt x="252" y="21"/>
                    </a:lnTo>
                    <a:lnTo>
                      <a:pt x="249" y="23"/>
                    </a:lnTo>
                    <a:lnTo>
                      <a:pt x="248" y="24"/>
                    </a:lnTo>
                    <a:lnTo>
                      <a:pt x="248" y="27"/>
                    </a:lnTo>
                    <a:lnTo>
                      <a:pt x="249" y="27"/>
                    </a:lnTo>
                    <a:lnTo>
                      <a:pt x="252" y="27"/>
                    </a:lnTo>
                    <a:lnTo>
                      <a:pt x="253" y="27"/>
                    </a:lnTo>
                    <a:lnTo>
                      <a:pt x="256" y="27"/>
                    </a:lnTo>
                    <a:lnTo>
                      <a:pt x="258" y="27"/>
                    </a:lnTo>
                    <a:lnTo>
                      <a:pt x="260" y="27"/>
                    </a:lnTo>
                    <a:lnTo>
                      <a:pt x="261" y="28"/>
                    </a:lnTo>
                    <a:lnTo>
                      <a:pt x="262" y="29"/>
                    </a:lnTo>
                    <a:lnTo>
                      <a:pt x="261" y="32"/>
                    </a:lnTo>
                    <a:lnTo>
                      <a:pt x="260" y="36"/>
                    </a:lnTo>
                    <a:lnTo>
                      <a:pt x="257" y="40"/>
                    </a:lnTo>
                    <a:lnTo>
                      <a:pt x="256" y="44"/>
                    </a:lnTo>
                    <a:lnTo>
                      <a:pt x="253" y="47"/>
                    </a:lnTo>
                    <a:lnTo>
                      <a:pt x="252" y="49"/>
                    </a:lnTo>
                    <a:lnTo>
                      <a:pt x="246" y="53"/>
                    </a:lnTo>
                    <a:lnTo>
                      <a:pt x="238" y="56"/>
                    </a:lnTo>
                    <a:lnTo>
                      <a:pt x="232" y="58"/>
                    </a:lnTo>
                    <a:lnTo>
                      <a:pt x="226" y="62"/>
                    </a:lnTo>
                    <a:lnTo>
                      <a:pt x="225" y="65"/>
                    </a:lnTo>
                    <a:lnTo>
                      <a:pt x="224" y="68"/>
                    </a:lnTo>
                    <a:lnTo>
                      <a:pt x="222" y="70"/>
                    </a:lnTo>
                    <a:lnTo>
                      <a:pt x="221" y="73"/>
                    </a:lnTo>
                    <a:lnTo>
                      <a:pt x="219" y="74"/>
                    </a:lnTo>
                    <a:lnTo>
                      <a:pt x="217" y="76"/>
                    </a:lnTo>
                    <a:lnTo>
                      <a:pt x="216" y="76"/>
                    </a:lnTo>
                    <a:lnTo>
                      <a:pt x="215" y="76"/>
                    </a:lnTo>
                    <a:lnTo>
                      <a:pt x="215" y="74"/>
                    </a:lnTo>
                    <a:lnTo>
                      <a:pt x="213" y="74"/>
                    </a:lnTo>
                    <a:lnTo>
                      <a:pt x="213" y="76"/>
                    </a:lnTo>
                    <a:lnTo>
                      <a:pt x="213" y="77"/>
                    </a:lnTo>
                    <a:lnTo>
                      <a:pt x="212" y="80"/>
                    </a:lnTo>
                    <a:lnTo>
                      <a:pt x="207" y="85"/>
                    </a:lnTo>
                    <a:lnTo>
                      <a:pt x="197" y="90"/>
                    </a:lnTo>
                    <a:lnTo>
                      <a:pt x="189" y="97"/>
                    </a:lnTo>
                    <a:lnTo>
                      <a:pt x="183" y="105"/>
                    </a:lnTo>
                    <a:lnTo>
                      <a:pt x="184" y="112"/>
                    </a:lnTo>
                    <a:lnTo>
                      <a:pt x="187" y="109"/>
                    </a:lnTo>
                    <a:lnTo>
                      <a:pt x="192" y="105"/>
                    </a:lnTo>
                    <a:lnTo>
                      <a:pt x="200" y="100"/>
                    </a:lnTo>
                    <a:lnTo>
                      <a:pt x="207" y="93"/>
                    </a:lnTo>
                    <a:lnTo>
                      <a:pt x="215" y="89"/>
                    </a:lnTo>
                    <a:lnTo>
                      <a:pt x="219" y="86"/>
                    </a:lnTo>
                    <a:lnTo>
                      <a:pt x="221" y="89"/>
                    </a:lnTo>
                    <a:lnTo>
                      <a:pt x="222" y="92"/>
                    </a:lnTo>
                    <a:lnTo>
                      <a:pt x="229" y="93"/>
                    </a:lnTo>
                    <a:lnTo>
                      <a:pt x="236" y="93"/>
                    </a:lnTo>
                    <a:lnTo>
                      <a:pt x="242" y="92"/>
                    </a:lnTo>
                    <a:lnTo>
                      <a:pt x="246" y="92"/>
                    </a:lnTo>
                    <a:lnTo>
                      <a:pt x="248" y="92"/>
                    </a:lnTo>
                    <a:lnTo>
                      <a:pt x="246" y="93"/>
                    </a:lnTo>
                    <a:lnTo>
                      <a:pt x="245" y="94"/>
                    </a:lnTo>
                    <a:lnTo>
                      <a:pt x="242" y="96"/>
                    </a:lnTo>
                    <a:lnTo>
                      <a:pt x="240" y="98"/>
                    </a:lnTo>
                    <a:lnTo>
                      <a:pt x="237" y="100"/>
                    </a:lnTo>
                    <a:lnTo>
                      <a:pt x="234" y="101"/>
                    </a:lnTo>
                    <a:lnTo>
                      <a:pt x="233" y="102"/>
                    </a:lnTo>
                    <a:lnTo>
                      <a:pt x="232" y="104"/>
                    </a:lnTo>
                    <a:lnTo>
                      <a:pt x="224" y="105"/>
                    </a:lnTo>
                    <a:lnTo>
                      <a:pt x="215" y="106"/>
                    </a:lnTo>
                    <a:lnTo>
                      <a:pt x="208" y="110"/>
                    </a:lnTo>
                    <a:lnTo>
                      <a:pt x="212" y="109"/>
                    </a:lnTo>
                    <a:lnTo>
                      <a:pt x="216" y="109"/>
                    </a:lnTo>
                    <a:lnTo>
                      <a:pt x="220" y="109"/>
                    </a:lnTo>
                    <a:lnTo>
                      <a:pt x="224" y="109"/>
                    </a:lnTo>
                    <a:lnTo>
                      <a:pt x="228" y="110"/>
                    </a:lnTo>
                    <a:lnTo>
                      <a:pt x="229" y="112"/>
                    </a:lnTo>
                    <a:lnTo>
                      <a:pt x="229" y="113"/>
                    </a:lnTo>
                    <a:lnTo>
                      <a:pt x="228" y="114"/>
                    </a:lnTo>
                    <a:lnTo>
                      <a:pt x="226" y="116"/>
                    </a:lnTo>
                    <a:lnTo>
                      <a:pt x="226" y="117"/>
                    </a:lnTo>
                    <a:lnTo>
                      <a:pt x="228" y="118"/>
                    </a:lnTo>
                    <a:lnTo>
                      <a:pt x="229" y="118"/>
                    </a:lnTo>
                    <a:lnTo>
                      <a:pt x="232" y="119"/>
                    </a:lnTo>
                    <a:lnTo>
                      <a:pt x="234" y="119"/>
                    </a:lnTo>
                    <a:lnTo>
                      <a:pt x="237" y="121"/>
                    </a:lnTo>
                    <a:lnTo>
                      <a:pt x="238" y="122"/>
                    </a:lnTo>
                    <a:lnTo>
                      <a:pt x="238" y="123"/>
                    </a:lnTo>
                    <a:lnTo>
                      <a:pt x="238" y="127"/>
                    </a:lnTo>
                    <a:lnTo>
                      <a:pt x="238" y="129"/>
                    </a:lnTo>
                    <a:lnTo>
                      <a:pt x="238" y="130"/>
                    </a:lnTo>
                    <a:lnTo>
                      <a:pt x="240" y="131"/>
                    </a:lnTo>
                    <a:lnTo>
                      <a:pt x="242" y="131"/>
                    </a:lnTo>
                    <a:lnTo>
                      <a:pt x="246" y="131"/>
                    </a:lnTo>
                    <a:lnTo>
                      <a:pt x="249" y="131"/>
                    </a:lnTo>
                    <a:lnTo>
                      <a:pt x="252" y="133"/>
                    </a:lnTo>
                    <a:lnTo>
                      <a:pt x="252" y="134"/>
                    </a:lnTo>
                    <a:lnTo>
                      <a:pt x="252" y="137"/>
                    </a:lnTo>
                    <a:lnTo>
                      <a:pt x="250" y="138"/>
                    </a:lnTo>
                    <a:lnTo>
                      <a:pt x="250" y="139"/>
                    </a:lnTo>
                    <a:lnTo>
                      <a:pt x="252" y="141"/>
                    </a:lnTo>
                    <a:lnTo>
                      <a:pt x="253" y="142"/>
                    </a:lnTo>
                    <a:lnTo>
                      <a:pt x="260" y="143"/>
                    </a:lnTo>
                    <a:lnTo>
                      <a:pt x="266" y="142"/>
                    </a:lnTo>
                    <a:lnTo>
                      <a:pt x="272" y="139"/>
                    </a:lnTo>
                    <a:lnTo>
                      <a:pt x="278" y="139"/>
                    </a:lnTo>
                    <a:lnTo>
                      <a:pt x="281" y="139"/>
                    </a:lnTo>
                    <a:lnTo>
                      <a:pt x="287" y="139"/>
                    </a:lnTo>
                    <a:lnTo>
                      <a:pt x="297" y="141"/>
                    </a:lnTo>
                    <a:lnTo>
                      <a:pt x="307" y="141"/>
                    </a:lnTo>
                    <a:lnTo>
                      <a:pt x="317" y="142"/>
                    </a:lnTo>
                    <a:lnTo>
                      <a:pt x="323" y="145"/>
                    </a:lnTo>
                    <a:lnTo>
                      <a:pt x="326" y="149"/>
                    </a:lnTo>
                    <a:lnTo>
                      <a:pt x="323" y="155"/>
                    </a:lnTo>
                    <a:lnTo>
                      <a:pt x="313" y="163"/>
                    </a:lnTo>
                    <a:lnTo>
                      <a:pt x="301" y="170"/>
                    </a:lnTo>
                    <a:lnTo>
                      <a:pt x="289" y="176"/>
                    </a:lnTo>
                    <a:lnTo>
                      <a:pt x="293" y="176"/>
                    </a:lnTo>
                    <a:lnTo>
                      <a:pt x="302" y="176"/>
                    </a:lnTo>
                    <a:lnTo>
                      <a:pt x="313" y="176"/>
                    </a:lnTo>
                    <a:lnTo>
                      <a:pt x="323" y="176"/>
                    </a:lnTo>
                    <a:lnTo>
                      <a:pt x="331" y="176"/>
                    </a:lnTo>
                    <a:lnTo>
                      <a:pt x="334" y="176"/>
                    </a:lnTo>
                    <a:lnTo>
                      <a:pt x="335" y="184"/>
                    </a:lnTo>
                    <a:lnTo>
                      <a:pt x="331" y="191"/>
                    </a:lnTo>
                    <a:lnTo>
                      <a:pt x="322" y="195"/>
                    </a:lnTo>
                    <a:lnTo>
                      <a:pt x="313" y="199"/>
                    </a:lnTo>
                    <a:lnTo>
                      <a:pt x="303" y="202"/>
                    </a:lnTo>
                    <a:lnTo>
                      <a:pt x="298" y="203"/>
                    </a:lnTo>
                    <a:lnTo>
                      <a:pt x="301" y="203"/>
                    </a:lnTo>
                    <a:lnTo>
                      <a:pt x="305" y="203"/>
                    </a:lnTo>
                    <a:lnTo>
                      <a:pt x="307" y="204"/>
                    </a:lnTo>
                    <a:lnTo>
                      <a:pt x="311" y="206"/>
                    </a:lnTo>
                    <a:lnTo>
                      <a:pt x="315" y="208"/>
                    </a:lnTo>
                    <a:lnTo>
                      <a:pt x="317" y="210"/>
                    </a:lnTo>
                    <a:lnTo>
                      <a:pt x="317" y="212"/>
                    </a:lnTo>
                    <a:lnTo>
                      <a:pt x="311" y="218"/>
                    </a:lnTo>
                    <a:lnTo>
                      <a:pt x="303" y="223"/>
                    </a:lnTo>
                    <a:lnTo>
                      <a:pt x="297" y="227"/>
                    </a:lnTo>
                    <a:lnTo>
                      <a:pt x="291" y="228"/>
                    </a:lnTo>
                    <a:lnTo>
                      <a:pt x="290" y="227"/>
                    </a:lnTo>
                    <a:lnTo>
                      <a:pt x="290" y="226"/>
                    </a:lnTo>
                    <a:lnTo>
                      <a:pt x="290" y="224"/>
                    </a:lnTo>
                    <a:lnTo>
                      <a:pt x="289" y="223"/>
                    </a:lnTo>
                    <a:lnTo>
                      <a:pt x="289" y="222"/>
                    </a:lnTo>
                    <a:lnTo>
                      <a:pt x="287" y="222"/>
                    </a:lnTo>
                    <a:lnTo>
                      <a:pt x="286" y="222"/>
                    </a:lnTo>
                    <a:lnTo>
                      <a:pt x="283" y="224"/>
                    </a:lnTo>
                    <a:lnTo>
                      <a:pt x="281" y="228"/>
                    </a:lnTo>
                    <a:lnTo>
                      <a:pt x="279" y="232"/>
                    </a:lnTo>
                    <a:lnTo>
                      <a:pt x="277" y="236"/>
                    </a:lnTo>
                    <a:lnTo>
                      <a:pt x="274" y="240"/>
                    </a:lnTo>
                    <a:lnTo>
                      <a:pt x="270" y="243"/>
                    </a:lnTo>
                    <a:lnTo>
                      <a:pt x="261" y="247"/>
                    </a:lnTo>
                    <a:lnTo>
                      <a:pt x="252" y="251"/>
                    </a:lnTo>
                    <a:lnTo>
                      <a:pt x="244" y="255"/>
                    </a:lnTo>
                    <a:lnTo>
                      <a:pt x="238" y="261"/>
                    </a:lnTo>
                    <a:lnTo>
                      <a:pt x="232" y="271"/>
                    </a:lnTo>
                    <a:lnTo>
                      <a:pt x="221" y="280"/>
                    </a:lnTo>
                    <a:lnTo>
                      <a:pt x="211" y="288"/>
                    </a:lnTo>
                    <a:lnTo>
                      <a:pt x="199" y="293"/>
                    </a:lnTo>
                    <a:lnTo>
                      <a:pt x="185" y="294"/>
                    </a:lnTo>
                    <a:lnTo>
                      <a:pt x="173" y="289"/>
                    </a:lnTo>
                    <a:lnTo>
                      <a:pt x="171" y="285"/>
                    </a:lnTo>
                    <a:lnTo>
                      <a:pt x="173" y="281"/>
                    </a:lnTo>
                    <a:lnTo>
                      <a:pt x="179" y="277"/>
                    </a:lnTo>
                    <a:lnTo>
                      <a:pt x="187" y="273"/>
                    </a:lnTo>
                    <a:lnTo>
                      <a:pt x="193" y="271"/>
                    </a:lnTo>
                    <a:lnTo>
                      <a:pt x="197" y="269"/>
                    </a:lnTo>
                    <a:lnTo>
                      <a:pt x="200" y="265"/>
                    </a:lnTo>
                    <a:lnTo>
                      <a:pt x="203" y="263"/>
                    </a:lnTo>
                    <a:lnTo>
                      <a:pt x="204" y="259"/>
                    </a:lnTo>
                    <a:lnTo>
                      <a:pt x="207" y="256"/>
                    </a:lnTo>
                    <a:lnTo>
                      <a:pt x="209" y="255"/>
                    </a:lnTo>
                    <a:lnTo>
                      <a:pt x="213" y="252"/>
                    </a:lnTo>
                    <a:lnTo>
                      <a:pt x="217" y="251"/>
                    </a:lnTo>
                    <a:lnTo>
                      <a:pt x="220" y="248"/>
                    </a:lnTo>
                    <a:lnTo>
                      <a:pt x="224" y="247"/>
                    </a:lnTo>
                    <a:lnTo>
                      <a:pt x="225" y="244"/>
                    </a:lnTo>
                    <a:lnTo>
                      <a:pt x="220" y="247"/>
                    </a:lnTo>
                    <a:lnTo>
                      <a:pt x="211" y="247"/>
                    </a:lnTo>
                    <a:lnTo>
                      <a:pt x="200" y="247"/>
                    </a:lnTo>
                    <a:lnTo>
                      <a:pt x="193" y="244"/>
                    </a:lnTo>
                    <a:lnTo>
                      <a:pt x="192" y="244"/>
                    </a:lnTo>
                    <a:lnTo>
                      <a:pt x="191" y="245"/>
                    </a:lnTo>
                    <a:lnTo>
                      <a:pt x="188" y="245"/>
                    </a:lnTo>
                    <a:lnTo>
                      <a:pt x="187" y="247"/>
                    </a:lnTo>
                    <a:lnTo>
                      <a:pt x="184" y="248"/>
                    </a:lnTo>
                    <a:lnTo>
                      <a:pt x="181" y="248"/>
                    </a:lnTo>
                    <a:lnTo>
                      <a:pt x="180" y="248"/>
                    </a:lnTo>
                    <a:lnTo>
                      <a:pt x="177" y="248"/>
                    </a:lnTo>
                    <a:lnTo>
                      <a:pt x="176" y="245"/>
                    </a:lnTo>
                    <a:lnTo>
                      <a:pt x="177" y="243"/>
                    </a:lnTo>
                    <a:lnTo>
                      <a:pt x="177" y="239"/>
                    </a:lnTo>
                    <a:lnTo>
                      <a:pt x="175" y="237"/>
                    </a:lnTo>
                    <a:lnTo>
                      <a:pt x="169" y="240"/>
                    </a:lnTo>
                    <a:lnTo>
                      <a:pt x="164" y="243"/>
                    </a:lnTo>
                    <a:lnTo>
                      <a:pt x="159" y="245"/>
                    </a:lnTo>
                    <a:lnTo>
                      <a:pt x="155" y="245"/>
                    </a:lnTo>
                    <a:lnTo>
                      <a:pt x="154" y="244"/>
                    </a:lnTo>
                    <a:lnTo>
                      <a:pt x="152" y="243"/>
                    </a:lnTo>
                    <a:lnTo>
                      <a:pt x="151" y="243"/>
                    </a:lnTo>
                    <a:lnTo>
                      <a:pt x="151" y="241"/>
                    </a:lnTo>
                    <a:lnTo>
                      <a:pt x="148" y="241"/>
                    </a:lnTo>
                    <a:lnTo>
                      <a:pt x="146" y="241"/>
                    </a:lnTo>
                    <a:lnTo>
                      <a:pt x="143" y="243"/>
                    </a:lnTo>
                    <a:lnTo>
                      <a:pt x="140" y="243"/>
                    </a:lnTo>
                    <a:lnTo>
                      <a:pt x="139" y="243"/>
                    </a:lnTo>
                    <a:lnTo>
                      <a:pt x="139" y="241"/>
                    </a:lnTo>
                    <a:lnTo>
                      <a:pt x="138" y="241"/>
                    </a:lnTo>
                    <a:lnTo>
                      <a:pt x="135" y="240"/>
                    </a:lnTo>
                    <a:lnTo>
                      <a:pt x="134" y="240"/>
                    </a:lnTo>
                    <a:lnTo>
                      <a:pt x="131" y="241"/>
                    </a:lnTo>
                    <a:lnTo>
                      <a:pt x="128" y="243"/>
                    </a:lnTo>
                    <a:lnTo>
                      <a:pt x="124" y="245"/>
                    </a:lnTo>
                    <a:lnTo>
                      <a:pt x="122" y="248"/>
                    </a:lnTo>
                    <a:lnTo>
                      <a:pt x="118" y="249"/>
                    </a:lnTo>
                    <a:lnTo>
                      <a:pt x="116" y="251"/>
                    </a:lnTo>
                    <a:lnTo>
                      <a:pt x="111" y="251"/>
                    </a:lnTo>
                    <a:lnTo>
                      <a:pt x="107" y="252"/>
                    </a:lnTo>
                    <a:lnTo>
                      <a:pt x="102" y="252"/>
                    </a:lnTo>
                    <a:lnTo>
                      <a:pt x="98" y="253"/>
                    </a:lnTo>
                    <a:lnTo>
                      <a:pt x="93" y="255"/>
                    </a:lnTo>
                    <a:lnTo>
                      <a:pt x="83" y="255"/>
                    </a:lnTo>
                    <a:lnTo>
                      <a:pt x="74" y="255"/>
                    </a:lnTo>
                    <a:lnTo>
                      <a:pt x="66" y="253"/>
                    </a:lnTo>
                    <a:lnTo>
                      <a:pt x="61" y="251"/>
                    </a:lnTo>
                    <a:lnTo>
                      <a:pt x="59" y="247"/>
                    </a:lnTo>
                    <a:lnTo>
                      <a:pt x="55" y="251"/>
                    </a:lnTo>
                    <a:lnTo>
                      <a:pt x="49" y="252"/>
                    </a:lnTo>
                    <a:lnTo>
                      <a:pt x="41" y="251"/>
                    </a:lnTo>
                    <a:lnTo>
                      <a:pt x="36" y="251"/>
                    </a:lnTo>
                    <a:lnTo>
                      <a:pt x="30" y="251"/>
                    </a:lnTo>
                    <a:lnTo>
                      <a:pt x="24" y="253"/>
                    </a:lnTo>
                    <a:lnTo>
                      <a:pt x="16" y="255"/>
                    </a:lnTo>
                    <a:lnTo>
                      <a:pt x="9" y="256"/>
                    </a:lnTo>
                    <a:lnTo>
                      <a:pt x="4" y="255"/>
                    </a:lnTo>
                    <a:lnTo>
                      <a:pt x="1" y="252"/>
                    </a:lnTo>
                    <a:lnTo>
                      <a:pt x="1" y="244"/>
                    </a:lnTo>
                    <a:lnTo>
                      <a:pt x="0" y="237"/>
                    </a:lnTo>
                    <a:lnTo>
                      <a:pt x="0" y="232"/>
                    </a:lnTo>
                    <a:lnTo>
                      <a:pt x="2" y="228"/>
                    </a:lnTo>
                    <a:lnTo>
                      <a:pt x="10" y="223"/>
                    </a:lnTo>
                    <a:lnTo>
                      <a:pt x="14" y="220"/>
                    </a:lnTo>
                    <a:lnTo>
                      <a:pt x="22" y="216"/>
                    </a:lnTo>
                    <a:lnTo>
                      <a:pt x="32" y="211"/>
                    </a:lnTo>
                    <a:lnTo>
                      <a:pt x="41" y="207"/>
                    </a:lnTo>
                    <a:lnTo>
                      <a:pt x="48" y="203"/>
                    </a:lnTo>
                    <a:lnTo>
                      <a:pt x="50" y="202"/>
                    </a:lnTo>
                    <a:lnTo>
                      <a:pt x="45" y="200"/>
                    </a:lnTo>
                    <a:lnTo>
                      <a:pt x="38" y="203"/>
                    </a:lnTo>
                    <a:lnTo>
                      <a:pt x="32" y="207"/>
                    </a:lnTo>
                    <a:lnTo>
                      <a:pt x="25" y="210"/>
                    </a:lnTo>
                    <a:lnTo>
                      <a:pt x="21" y="208"/>
                    </a:lnTo>
                    <a:lnTo>
                      <a:pt x="22" y="206"/>
                    </a:lnTo>
                    <a:lnTo>
                      <a:pt x="28" y="203"/>
                    </a:lnTo>
                    <a:lnTo>
                      <a:pt x="36" y="199"/>
                    </a:lnTo>
                    <a:lnTo>
                      <a:pt x="44" y="195"/>
                    </a:lnTo>
                    <a:lnTo>
                      <a:pt x="49" y="192"/>
                    </a:lnTo>
                    <a:lnTo>
                      <a:pt x="52" y="191"/>
                    </a:lnTo>
                    <a:lnTo>
                      <a:pt x="55" y="187"/>
                    </a:lnTo>
                    <a:lnTo>
                      <a:pt x="58" y="183"/>
                    </a:lnTo>
                    <a:lnTo>
                      <a:pt x="61" y="179"/>
                    </a:lnTo>
                    <a:lnTo>
                      <a:pt x="63" y="175"/>
                    </a:lnTo>
                    <a:lnTo>
                      <a:pt x="67" y="173"/>
                    </a:lnTo>
                    <a:lnTo>
                      <a:pt x="77" y="169"/>
                    </a:lnTo>
                    <a:lnTo>
                      <a:pt x="86" y="169"/>
                    </a:lnTo>
                    <a:lnTo>
                      <a:pt x="95" y="167"/>
                    </a:lnTo>
                    <a:lnTo>
                      <a:pt x="94" y="165"/>
                    </a:lnTo>
                    <a:lnTo>
                      <a:pt x="93" y="162"/>
                    </a:lnTo>
                    <a:lnTo>
                      <a:pt x="90" y="159"/>
                    </a:lnTo>
                    <a:lnTo>
                      <a:pt x="89" y="157"/>
                    </a:lnTo>
                    <a:lnTo>
                      <a:pt x="87" y="155"/>
                    </a:lnTo>
                    <a:lnTo>
                      <a:pt x="89" y="153"/>
                    </a:lnTo>
                    <a:lnTo>
                      <a:pt x="90" y="150"/>
                    </a:lnTo>
                    <a:lnTo>
                      <a:pt x="93" y="147"/>
                    </a:lnTo>
                    <a:lnTo>
                      <a:pt x="95" y="146"/>
                    </a:lnTo>
                    <a:lnTo>
                      <a:pt x="98" y="145"/>
                    </a:lnTo>
                    <a:lnTo>
                      <a:pt x="99" y="143"/>
                    </a:lnTo>
                    <a:lnTo>
                      <a:pt x="102" y="141"/>
                    </a:lnTo>
                    <a:lnTo>
                      <a:pt x="105" y="138"/>
                    </a:lnTo>
                    <a:lnTo>
                      <a:pt x="107" y="135"/>
                    </a:lnTo>
                    <a:lnTo>
                      <a:pt x="109" y="131"/>
                    </a:lnTo>
                    <a:lnTo>
                      <a:pt x="111" y="129"/>
                    </a:lnTo>
                    <a:lnTo>
                      <a:pt x="116" y="126"/>
                    </a:lnTo>
                    <a:lnTo>
                      <a:pt x="120" y="123"/>
                    </a:lnTo>
                    <a:lnTo>
                      <a:pt x="123" y="121"/>
                    </a:lnTo>
                    <a:lnTo>
                      <a:pt x="126" y="118"/>
                    </a:lnTo>
                    <a:lnTo>
                      <a:pt x="128" y="114"/>
                    </a:lnTo>
                    <a:lnTo>
                      <a:pt x="131" y="109"/>
                    </a:lnTo>
                    <a:lnTo>
                      <a:pt x="136" y="98"/>
                    </a:lnTo>
                    <a:lnTo>
                      <a:pt x="144" y="88"/>
                    </a:lnTo>
                    <a:lnTo>
                      <a:pt x="152" y="77"/>
                    </a:lnTo>
                    <a:lnTo>
                      <a:pt x="159" y="68"/>
                    </a:lnTo>
                    <a:lnTo>
                      <a:pt x="167" y="56"/>
                    </a:lnTo>
                    <a:lnTo>
                      <a:pt x="175" y="49"/>
                    </a:lnTo>
                    <a:lnTo>
                      <a:pt x="176" y="48"/>
                    </a:lnTo>
                    <a:lnTo>
                      <a:pt x="180" y="48"/>
                    </a:lnTo>
                    <a:lnTo>
                      <a:pt x="184" y="45"/>
                    </a:lnTo>
                    <a:lnTo>
                      <a:pt x="187" y="44"/>
                    </a:lnTo>
                    <a:lnTo>
                      <a:pt x="191" y="41"/>
                    </a:lnTo>
                    <a:lnTo>
                      <a:pt x="193" y="39"/>
                    </a:lnTo>
                    <a:lnTo>
                      <a:pt x="195" y="36"/>
                    </a:lnTo>
                    <a:lnTo>
                      <a:pt x="193" y="33"/>
                    </a:lnTo>
                    <a:lnTo>
                      <a:pt x="193" y="32"/>
                    </a:lnTo>
                    <a:lnTo>
                      <a:pt x="195" y="31"/>
                    </a:lnTo>
                    <a:lnTo>
                      <a:pt x="197" y="29"/>
                    </a:lnTo>
                    <a:lnTo>
                      <a:pt x="200" y="28"/>
                    </a:lnTo>
                    <a:lnTo>
                      <a:pt x="203" y="27"/>
                    </a:lnTo>
                    <a:lnTo>
                      <a:pt x="205" y="25"/>
                    </a:lnTo>
                    <a:lnTo>
                      <a:pt x="207" y="25"/>
                    </a:lnTo>
                    <a:lnTo>
                      <a:pt x="211" y="21"/>
                    </a:lnTo>
                    <a:lnTo>
                      <a:pt x="213" y="19"/>
                    </a:lnTo>
                    <a:lnTo>
                      <a:pt x="216" y="15"/>
                    </a:lnTo>
                    <a:lnTo>
                      <a:pt x="219" y="11"/>
                    </a:lnTo>
                    <a:lnTo>
                      <a:pt x="222" y="8"/>
                    </a:lnTo>
                    <a:lnTo>
                      <a:pt x="226" y="5"/>
                    </a:lnTo>
                    <a:lnTo>
                      <a:pt x="232" y="3"/>
                    </a:lnTo>
                    <a:lnTo>
                      <a:pt x="240" y="1"/>
                    </a:lnTo>
                    <a:lnTo>
                      <a:pt x="249"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3" name="Freeform 1713"/>
              <p:cNvSpPr>
                <a:spLocks/>
              </p:cNvSpPr>
              <p:nvPr/>
            </p:nvSpPr>
            <p:spPr bwMode="auto">
              <a:xfrm>
                <a:off x="4856163" y="2674938"/>
                <a:ext cx="160338" cy="73025"/>
              </a:xfrm>
              <a:custGeom>
                <a:avLst/>
                <a:gdLst>
                  <a:gd name="T0" fmla="*/ 178 w 302"/>
                  <a:gd name="T1" fmla="*/ 3 h 138"/>
                  <a:gd name="T2" fmla="*/ 180 w 302"/>
                  <a:gd name="T3" fmla="*/ 8 h 138"/>
                  <a:gd name="T4" fmla="*/ 174 w 302"/>
                  <a:gd name="T5" fmla="*/ 15 h 138"/>
                  <a:gd name="T6" fmla="*/ 171 w 302"/>
                  <a:gd name="T7" fmla="*/ 23 h 138"/>
                  <a:gd name="T8" fmla="*/ 172 w 302"/>
                  <a:gd name="T9" fmla="*/ 28 h 138"/>
                  <a:gd name="T10" fmla="*/ 179 w 302"/>
                  <a:gd name="T11" fmla="*/ 28 h 138"/>
                  <a:gd name="T12" fmla="*/ 200 w 302"/>
                  <a:gd name="T13" fmla="*/ 16 h 138"/>
                  <a:gd name="T14" fmla="*/ 219 w 302"/>
                  <a:gd name="T15" fmla="*/ 31 h 138"/>
                  <a:gd name="T16" fmla="*/ 245 w 302"/>
                  <a:gd name="T17" fmla="*/ 40 h 138"/>
                  <a:gd name="T18" fmla="*/ 252 w 302"/>
                  <a:gd name="T19" fmla="*/ 60 h 138"/>
                  <a:gd name="T20" fmla="*/ 273 w 302"/>
                  <a:gd name="T21" fmla="*/ 74 h 138"/>
                  <a:gd name="T22" fmla="*/ 290 w 302"/>
                  <a:gd name="T23" fmla="*/ 88 h 138"/>
                  <a:gd name="T24" fmla="*/ 288 w 302"/>
                  <a:gd name="T25" fmla="*/ 94 h 138"/>
                  <a:gd name="T26" fmla="*/ 288 w 302"/>
                  <a:gd name="T27" fmla="*/ 97 h 138"/>
                  <a:gd name="T28" fmla="*/ 296 w 302"/>
                  <a:gd name="T29" fmla="*/ 100 h 138"/>
                  <a:gd name="T30" fmla="*/ 301 w 302"/>
                  <a:gd name="T31" fmla="*/ 101 h 138"/>
                  <a:gd name="T32" fmla="*/ 301 w 302"/>
                  <a:gd name="T33" fmla="*/ 105 h 138"/>
                  <a:gd name="T34" fmla="*/ 289 w 302"/>
                  <a:gd name="T35" fmla="*/ 113 h 138"/>
                  <a:gd name="T36" fmla="*/ 272 w 302"/>
                  <a:gd name="T37" fmla="*/ 111 h 138"/>
                  <a:gd name="T38" fmla="*/ 251 w 302"/>
                  <a:gd name="T39" fmla="*/ 108 h 138"/>
                  <a:gd name="T40" fmla="*/ 228 w 302"/>
                  <a:gd name="T41" fmla="*/ 102 h 138"/>
                  <a:gd name="T42" fmla="*/ 232 w 302"/>
                  <a:gd name="T43" fmla="*/ 98 h 138"/>
                  <a:gd name="T44" fmla="*/ 240 w 302"/>
                  <a:gd name="T45" fmla="*/ 93 h 138"/>
                  <a:gd name="T46" fmla="*/ 245 w 302"/>
                  <a:gd name="T47" fmla="*/ 88 h 138"/>
                  <a:gd name="T48" fmla="*/ 240 w 302"/>
                  <a:gd name="T49" fmla="*/ 85 h 138"/>
                  <a:gd name="T50" fmla="*/ 215 w 302"/>
                  <a:gd name="T51" fmla="*/ 89 h 138"/>
                  <a:gd name="T52" fmla="*/ 211 w 302"/>
                  <a:gd name="T53" fmla="*/ 88 h 138"/>
                  <a:gd name="T54" fmla="*/ 215 w 302"/>
                  <a:gd name="T55" fmla="*/ 82 h 138"/>
                  <a:gd name="T56" fmla="*/ 219 w 302"/>
                  <a:gd name="T57" fmla="*/ 78 h 138"/>
                  <a:gd name="T58" fmla="*/ 218 w 302"/>
                  <a:gd name="T59" fmla="*/ 74 h 138"/>
                  <a:gd name="T60" fmla="*/ 210 w 302"/>
                  <a:gd name="T61" fmla="*/ 77 h 138"/>
                  <a:gd name="T62" fmla="*/ 188 w 302"/>
                  <a:gd name="T63" fmla="*/ 80 h 138"/>
                  <a:gd name="T64" fmla="*/ 170 w 302"/>
                  <a:gd name="T65" fmla="*/ 86 h 138"/>
                  <a:gd name="T66" fmla="*/ 146 w 302"/>
                  <a:gd name="T67" fmla="*/ 102 h 138"/>
                  <a:gd name="T68" fmla="*/ 117 w 302"/>
                  <a:gd name="T69" fmla="*/ 108 h 138"/>
                  <a:gd name="T70" fmla="*/ 105 w 302"/>
                  <a:gd name="T71" fmla="*/ 119 h 138"/>
                  <a:gd name="T72" fmla="*/ 84 w 302"/>
                  <a:gd name="T73" fmla="*/ 134 h 138"/>
                  <a:gd name="T74" fmla="*/ 41 w 302"/>
                  <a:gd name="T75" fmla="*/ 137 h 138"/>
                  <a:gd name="T76" fmla="*/ 40 w 302"/>
                  <a:gd name="T77" fmla="*/ 129 h 138"/>
                  <a:gd name="T78" fmla="*/ 54 w 302"/>
                  <a:gd name="T79" fmla="*/ 117 h 138"/>
                  <a:gd name="T80" fmla="*/ 45 w 302"/>
                  <a:gd name="T81" fmla="*/ 111 h 138"/>
                  <a:gd name="T82" fmla="*/ 11 w 302"/>
                  <a:gd name="T83" fmla="*/ 113 h 138"/>
                  <a:gd name="T84" fmla="*/ 0 w 302"/>
                  <a:gd name="T85" fmla="*/ 110 h 138"/>
                  <a:gd name="T86" fmla="*/ 3 w 302"/>
                  <a:gd name="T87" fmla="*/ 105 h 138"/>
                  <a:gd name="T88" fmla="*/ 9 w 302"/>
                  <a:gd name="T89" fmla="*/ 101 h 138"/>
                  <a:gd name="T90" fmla="*/ 49 w 302"/>
                  <a:gd name="T91" fmla="*/ 85 h 138"/>
                  <a:gd name="T92" fmla="*/ 72 w 302"/>
                  <a:gd name="T93" fmla="*/ 64 h 138"/>
                  <a:gd name="T94" fmla="*/ 94 w 302"/>
                  <a:gd name="T95" fmla="*/ 45 h 138"/>
                  <a:gd name="T96" fmla="*/ 159 w 302"/>
                  <a:gd name="T97" fmla="*/ 3 h 1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02"/>
                  <a:gd name="T148" fmla="*/ 0 h 138"/>
                  <a:gd name="T149" fmla="*/ 302 w 302"/>
                  <a:gd name="T150" fmla="*/ 138 h 1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02" h="138">
                    <a:moveTo>
                      <a:pt x="172" y="0"/>
                    </a:moveTo>
                    <a:lnTo>
                      <a:pt x="175" y="1"/>
                    </a:lnTo>
                    <a:lnTo>
                      <a:pt x="178" y="3"/>
                    </a:lnTo>
                    <a:lnTo>
                      <a:pt x="179" y="4"/>
                    </a:lnTo>
                    <a:lnTo>
                      <a:pt x="180" y="7"/>
                    </a:lnTo>
                    <a:lnTo>
                      <a:pt x="180" y="8"/>
                    </a:lnTo>
                    <a:lnTo>
                      <a:pt x="178" y="11"/>
                    </a:lnTo>
                    <a:lnTo>
                      <a:pt x="176" y="12"/>
                    </a:lnTo>
                    <a:lnTo>
                      <a:pt x="174" y="15"/>
                    </a:lnTo>
                    <a:lnTo>
                      <a:pt x="172" y="17"/>
                    </a:lnTo>
                    <a:lnTo>
                      <a:pt x="172" y="20"/>
                    </a:lnTo>
                    <a:lnTo>
                      <a:pt x="171" y="23"/>
                    </a:lnTo>
                    <a:lnTo>
                      <a:pt x="171" y="25"/>
                    </a:lnTo>
                    <a:lnTo>
                      <a:pt x="171" y="27"/>
                    </a:lnTo>
                    <a:lnTo>
                      <a:pt x="172" y="28"/>
                    </a:lnTo>
                    <a:lnTo>
                      <a:pt x="174" y="29"/>
                    </a:lnTo>
                    <a:lnTo>
                      <a:pt x="176" y="29"/>
                    </a:lnTo>
                    <a:lnTo>
                      <a:pt x="179" y="28"/>
                    </a:lnTo>
                    <a:lnTo>
                      <a:pt x="183" y="24"/>
                    </a:lnTo>
                    <a:lnTo>
                      <a:pt x="191" y="19"/>
                    </a:lnTo>
                    <a:lnTo>
                      <a:pt x="200" y="16"/>
                    </a:lnTo>
                    <a:lnTo>
                      <a:pt x="207" y="19"/>
                    </a:lnTo>
                    <a:lnTo>
                      <a:pt x="214" y="25"/>
                    </a:lnTo>
                    <a:lnTo>
                      <a:pt x="219" y="31"/>
                    </a:lnTo>
                    <a:lnTo>
                      <a:pt x="228" y="35"/>
                    </a:lnTo>
                    <a:lnTo>
                      <a:pt x="237" y="37"/>
                    </a:lnTo>
                    <a:lnTo>
                      <a:pt x="245" y="40"/>
                    </a:lnTo>
                    <a:lnTo>
                      <a:pt x="249" y="47"/>
                    </a:lnTo>
                    <a:lnTo>
                      <a:pt x="252" y="53"/>
                    </a:lnTo>
                    <a:lnTo>
                      <a:pt x="252" y="60"/>
                    </a:lnTo>
                    <a:lnTo>
                      <a:pt x="256" y="66"/>
                    </a:lnTo>
                    <a:lnTo>
                      <a:pt x="264" y="70"/>
                    </a:lnTo>
                    <a:lnTo>
                      <a:pt x="273" y="74"/>
                    </a:lnTo>
                    <a:lnTo>
                      <a:pt x="282" y="78"/>
                    </a:lnTo>
                    <a:lnTo>
                      <a:pt x="290" y="85"/>
                    </a:lnTo>
                    <a:lnTo>
                      <a:pt x="290" y="88"/>
                    </a:lnTo>
                    <a:lnTo>
                      <a:pt x="290" y="89"/>
                    </a:lnTo>
                    <a:lnTo>
                      <a:pt x="289" y="92"/>
                    </a:lnTo>
                    <a:lnTo>
                      <a:pt x="288" y="94"/>
                    </a:lnTo>
                    <a:lnTo>
                      <a:pt x="286" y="94"/>
                    </a:lnTo>
                    <a:lnTo>
                      <a:pt x="286" y="96"/>
                    </a:lnTo>
                    <a:lnTo>
                      <a:pt x="288" y="97"/>
                    </a:lnTo>
                    <a:lnTo>
                      <a:pt x="290" y="98"/>
                    </a:lnTo>
                    <a:lnTo>
                      <a:pt x="293" y="100"/>
                    </a:lnTo>
                    <a:lnTo>
                      <a:pt x="296" y="100"/>
                    </a:lnTo>
                    <a:lnTo>
                      <a:pt x="298" y="101"/>
                    </a:lnTo>
                    <a:lnTo>
                      <a:pt x="300" y="101"/>
                    </a:lnTo>
                    <a:lnTo>
                      <a:pt x="301" y="101"/>
                    </a:lnTo>
                    <a:lnTo>
                      <a:pt x="302" y="102"/>
                    </a:lnTo>
                    <a:lnTo>
                      <a:pt x="302" y="104"/>
                    </a:lnTo>
                    <a:lnTo>
                      <a:pt x="301" y="105"/>
                    </a:lnTo>
                    <a:lnTo>
                      <a:pt x="298" y="106"/>
                    </a:lnTo>
                    <a:lnTo>
                      <a:pt x="296" y="109"/>
                    </a:lnTo>
                    <a:lnTo>
                      <a:pt x="289" y="113"/>
                    </a:lnTo>
                    <a:lnTo>
                      <a:pt x="282" y="114"/>
                    </a:lnTo>
                    <a:lnTo>
                      <a:pt x="277" y="114"/>
                    </a:lnTo>
                    <a:lnTo>
                      <a:pt x="272" y="111"/>
                    </a:lnTo>
                    <a:lnTo>
                      <a:pt x="265" y="109"/>
                    </a:lnTo>
                    <a:lnTo>
                      <a:pt x="260" y="108"/>
                    </a:lnTo>
                    <a:lnTo>
                      <a:pt x="251" y="108"/>
                    </a:lnTo>
                    <a:lnTo>
                      <a:pt x="240" y="106"/>
                    </a:lnTo>
                    <a:lnTo>
                      <a:pt x="232" y="105"/>
                    </a:lnTo>
                    <a:lnTo>
                      <a:pt x="228" y="102"/>
                    </a:lnTo>
                    <a:lnTo>
                      <a:pt x="228" y="101"/>
                    </a:lnTo>
                    <a:lnTo>
                      <a:pt x="229" y="100"/>
                    </a:lnTo>
                    <a:lnTo>
                      <a:pt x="232" y="98"/>
                    </a:lnTo>
                    <a:lnTo>
                      <a:pt x="235" y="97"/>
                    </a:lnTo>
                    <a:lnTo>
                      <a:pt x="237" y="94"/>
                    </a:lnTo>
                    <a:lnTo>
                      <a:pt x="240" y="93"/>
                    </a:lnTo>
                    <a:lnTo>
                      <a:pt x="243" y="90"/>
                    </a:lnTo>
                    <a:lnTo>
                      <a:pt x="244" y="89"/>
                    </a:lnTo>
                    <a:lnTo>
                      <a:pt x="245" y="88"/>
                    </a:lnTo>
                    <a:lnTo>
                      <a:pt x="245" y="86"/>
                    </a:lnTo>
                    <a:lnTo>
                      <a:pt x="244" y="85"/>
                    </a:lnTo>
                    <a:lnTo>
                      <a:pt x="240" y="85"/>
                    </a:lnTo>
                    <a:lnTo>
                      <a:pt x="233" y="86"/>
                    </a:lnTo>
                    <a:lnTo>
                      <a:pt x="224" y="88"/>
                    </a:lnTo>
                    <a:lnTo>
                      <a:pt x="215" y="89"/>
                    </a:lnTo>
                    <a:lnTo>
                      <a:pt x="210" y="88"/>
                    </a:lnTo>
                    <a:lnTo>
                      <a:pt x="211" y="88"/>
                    </a:lnTo>
                    <a:lnTo>
                      <a:pt x="212" y="86"/>
                    </a:lnTo>
                    <a:lnTo>
                      <a:pt x="214" y="85"/>
                    </a:lnTo>
                    <a:lnTo>
                      <a:pt x="215" y="82"/>
                    </a:lnTo>
                    <a:lnTo>
                      <a:pt x="216" y="81"/>
                    </a:lnTo>
                    <a:lnTo>
                      <a:pt x="218" y="80"/>
                    </a:lnTo>
                    <a:lnTo>
                      <a:pt x="219" y="78"/>
                    </a:lnTo>
                    <a:lnTo>
                      <a:pt x="219" y="76"/>
                    </a:lnTo>
                    <a:lnTo>
                      <a:pt x="218" y="74"/>
                    </a:lnTo>
                    <a:lnTo>
                      <a:pt x="216" y="74"/>
                    </a:lnTo>
                    <a:lnTo>
                      <a:pt x="214" y="74"/>
                    </a:lnTo>
                    <a:lnTo>
                      <a:pt x="210" y="77"/>
                    </a:lnTo>
                    <a:lnTo>
                      <a:pt x="204" y="78"/>
                    </a:lnTo>
                    <a:lnTo>
                      <a:pt x="196" y="81"/>
                    </a:lnTo>
                    <a:lnTo>
                      <a:pt x="188" y="80"/>
                    </a:lnTo>
                    <a:lnTo>
                      <a:pt x="180" y="80"/>
                    </a:lnTo>
                    <a:lnTo>
                      <a:pt x="174" y="81"/>
                    </a:lnTo>
                    <a:lnTo>
                      <a:pt x="170" y="86"/>
                    </a:lnTo>
                    <a:lnTo>
                      <a:pt x="163" y="96"/>
                    </a:lnTo>
                    <a:lnTo>
                      <a:pt x="155" y="101"/>
                    </a:lnTo>
                    <a:lnTo>
                      <a:pt x="146" y="102"/>
                    </a:lnTo>
                    <a:lnTo>
                      <a:pt x="135" y="102"/>
                    </a:lnTo>
                    <a:lnTo>
                      <a:pt x="126" y="104"/>
                    </a:lnTo>
                    <a:lnTo>
                      <a:pt x="117" y="108"/>
                    </a:lnTo>
                    <a:lnTo>
                      <a:pt x="113" y="110"/>
                    </a:lnTo>
                    <a:lnTo>
                      <a:pt x="109" y="115"/>
                    </a:lnTo>
                    <a:lnTo>
                      <a:pt x="105" y="119"/>
                    </a:lnTo>
                    <a:lnTo>
                      <a:pt x="101" y="123"/>
                    </a:lnTo>
                    <a:lnTo>
                      <a:pt x="97" y="127"/>
                    </a:lnTo>
                    <a:lnTo>
                      <a:pt x="84" y="134"/>
                    </a:lnTo>
                    <a:lnTo>
                      <a:pt x="68" y="137"/>
                    </a:lnTo>
                    <a:lnTo>
                      <a:pt x="52" y="138"/>
                    </a:lnTo>
                    <a:lnTo>
                      <a:pt x="41" y="137"/>
                    </a:lnTo>
                    <a:lnTo>
                      <a:pt x="37" y="134"/>
                    </a:lnTo>
                    <a:lnTo>
                      <a:pt x="37" y="133"/>
                    </a:lnTo>
                    <a:lnTo>
                      <a:pt x="40" y="129"/>
                    </a:lnTo>
                    <a:lnTo>
                      <a:pt x="45" y="126"/>
                    </a:lnTo>
                    <a:lnTo>
                      <a:pt x="51" y="122"/>
                    </a:lnTo>
                    <a:lnTo>
                      <a:pt x="54" y="117"/>
                    </a:lnTo>
                    <a:lnTo>
                      <a:pt x="57" y="113"/>
                    </a:lnTo>
                    <a:lnTo>
                      <a:pt x="53" y="111"/>
                    </a:lnTo>
                    <a:lnTo>
                      <a:pt x="45" y="111"/>
                    </a:lnTo>
                    <a:lnTo>
                      <a:pt x="33" y="111"/>
                    </a:lnTo>
                    <a:lnTo>
                      <a:pt x="21" y="113"/>
                    </a:lnTo>
                    <a:lnTo>
                      <a:pt x="11" y="113"/>
                    </a:lnTo>
                    <a:lnTo>
                      <a:pt x="4" y="113"/>
                    </a:lnTo>
                    <a:lnTo>
                      <a:pt x="1" y="111"/>
                    </a:lnTo>
                    <a:lnTo>
                      <a:pt x="0" y="110"/>
                    </a:lnTo>
                    <a:lnTo>
                      <a:pt x="0" y="109"/>
                    </a:lnTo>
                    <a:lnTo>
                      <a:pt x="1" y="108"/>
                    </a:lnTo>
                    <a:lnTo>
                      <a:pt x="3" y="105"/>
                    </a:lnTo>
                    <a:lnTo>
                      <a:pt x="4" y="104"/>
                    </a:lnTo>
                    <a:lnTo>
                      <a:pt x="7" y="102"/>
                    </a:lnTo>
                    <a:lnTo>
                      <a:pt x="9" y="101"/>
                    </a:lnTo>
                    <a:lnTo>
                      <a:pt x="11" y="100"/>
                    </a:lnTo>
                    <a:lnTo>
                      <a:pt x="29" y="92"/>
                    </a:lnTo>
                    <a:lnTo>
                      <a:pt x="49" y="85"/>
                    </a:lnTo>
                    <a:lnTo>
                      <a:pt x="70" y="82"/>
                    </a:lnTo>
                    <a:lnTo>
                      <a:pt x="68" y="72"/>
                    </a:lnTo>
                    <a:lnTo>
                      <a:pt x="72" y="64"/>
                    </a:lnTo>
                    <a:lnTo>
                      <a:pt x="78" y="56"/>
                    </a:lnTo>
                    <a:lnTo>
                      <a:pt x="86" y="51"/>
                    </a:lnTo>
                    <a:lnTo>
                      <a:pt x="94" y="45"/>
                    </a:lnTo>
                    <a:lnTo>
                      <a:pt x="121" y="27"/>
                    </a:lnTo>
                    <a:lnTo>
                      <a:pt x="147" y="9"/>
                    </a:lnTo>
                    <a:lnTo>
                      <a:pt x="159" y="3"/>
                    </a:lnTo>
                    <a:lnTo>
                      <a:pt x="172"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4" name="Freeform 1714"/>
              <p:cNvSpPr>
                <a:spLocks/>
              </p:cNvSpPr>
              <p:nvPr/>
            </p:nvSpPr>
            <p:spPr bwMode="auto">
              <a:xfrm>
                <a:off x="5229226" y="2490788"/>
                <a:ext cx="63500" cy="25400"/>
              </a:xfrm>
              <a:custGeom>
                <a:avLst/>
                <a:gdLst>
                  <a:gd name="T0" fmla="*/ 56 w 119"/>
                  <a:gd name="T1" fmla="*/ 0 h 48"/>
                  <a:gd name="T2" fmla="*/ 69 w 119"/>
                  <a:gd name="T3" fmla="*/ 2 h 48"/>
                  <a:gd name="T4" fmla="*/ 82 w 119"/>
                  <a:gd name="T5" fmla="*/ 7 h 48"/>
                  <a:gd name="T6" fmla="*/ 89 w 119"/>
                  <a:gd name="T7" fmla="*/ 10 h 48"/>
                  <a:gd name="T8" fmla="*/ 97 w 119"/>
                  <a:gd name="T9" fmla="*/ 12 h 48"/>
                  <a:gd name="T10" fmla="*/ 107 w 119"/>
                  <a:gd name="T11" fmla="*/ 16 h 48"/>
                  <a:gd name="T12" fmla="*/ 115 w 119"/>
                  <a:gd name="T13" fmla="*/ 19 h 48"/>
                  <a:gd name="T14" fmla="*/ 119 w 119"/>
                  <a:gd name="T15" fmla="*/ 23 h 48"/>
                  <a:gd name="T16" fmla="*/ 119 w 119"/>
                  <a:gd name="T17" fmla="*/ 27 h 48"/>
                  <a:gd name="T18" fmla="*/ 110 w 119"/>
                  <a:gd name="T19" fmla="*/ 30 h 48"/>
                  <a:gd name="T20" fmla="*/ 97 w 119"/>
                  <a:gd name="T21" fmla="*/ 31 h 48"/>
                  <a:gd name="T22" fmla="*/ 82 w 119"/>
                  <a:gd name="T23" fmla="*/ 32 h 48"/>
                  <a:gd name="T24" fmla="*/ 69 w 119"/>
                  <a:gd name="T25" fmla="*/ 35 h 48"/>
                  <a:gd name="T26" fmla="*/ 58 w 119"/>
                  <a:gd name="T27" fmla="*/ 40 h 48"/>
                  <a:gd name="T28" fmla="*/ 45 w 119"/>
                  <a:gd name="T29" fmla="*/ 46 h 48"/>
                  <a:gd name="T30" fmla="*/ 33 w 119"/>
                  <a:gd name="T31" fmla="*/ 48 h 48"/>
                  <a:gd name="T32" fmla="*/ 20 w 119"/>
                  <a:gd name="T33" fmla="*/ 47 h 48"/>
                  <a:gd name="T34" fmla="*/ 16 w 119"/>
                  <a:gd name="T35" fmla="*/ 44 h 48"/>
                  <a:gd name="T36" fmla="*/ 11 w 119"/>
                  <a:gd name="T37" fmla="*/ 38 h 48"/>
                  <a:gd name="T38" fmla="*/ 5 w 119"/>
                  <a:gd name="T39" fmla="*/ 30 h 48"/>
                  <a:gd name="T40" fmla="*/ 1 w 119"/>
                  <a:gd name="T41" fmla="*/ 20 h 48"/>
                  <a:gd name="T42" fmla="*/ 0 w 119"/>
                  <a:gd name="T43" fmla="*/ 14 h 48"/>
                  <a:gd name="T44" fmla="*/ 3 w 119"/>
                  <a:gd name="T45" fmla="*/ 8 h 48"/>
                  <a:gd name="T46" fmla="*/ 16 w 119"/>
                  <a:gd name="T47" fmla="*/ 4 h 48"/>
                  <a:gd name="T48" fmla="*/ 29 w 119"/>
                  <a:gd name="T49" fmla="*/ 4 h 48"/>
                  <a:gd name="T50" fmla="*/ 41 w 119"/>
                  <a:gd name="T51" fmla="*/ 3 h 48"/>
                  <a:gd name="T52" fmla="*/ 56 w 119"/>
                  <a:gd name="T53" fmla="*/ 0 h 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19"/>
                  <a:gd name="T82" fmla="*/ 0 h 48"/>
                  <a:gd name="T83" fmla="*/ 119 w 119"/>
                  <a:gd name="T84" fmla="*/ 48 h 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19" h="48">
                    <a:moveTo>
                      <a:pt x="56" y="0"/>
                    </a:moveTo>
                    <a:lnTo>
                      <a:pt x="69" y="2"/>
                    </a:lnTo>
                    <a:lnTo>
                      <a:pt x="82" y="7"/>
                    </a:lnTo>
                    <a:lnTo>
                      <a:pt x="89" y="10"/>
                    </a:lnTo>
                    <a:lnTo>
                      <a:pt x="97" y="12"/>
                    </a:lnTo>
                    <a:lnTo>
                      <a:pt x="107" y="16"/>
                    </a:lnTo>
                    <a:lnTo>
                      <a:pt x="115" y="19"/>
                    </a:lnTo>
                    <a:lnTo>
                      <a:pt x="119" y="23"/>
                    </a:lnTo>
                    <a:lnTo>
                      <a:pt x="119" y="27"/>
                    </a:lnTo>
                    <a:lnTo>
                      <a:pt x="110" y="30"/>
                    </a:lnTo>
                    <a:lnTo>
                      <a:pt x="97" y="31"/>
                    </a:lnTo>
                    <a:lnTo>
                      <a:pt x="82" y="32"/>
                    </a:lnTo>
                    <a:lnTo>
                      <a:pt x="69" y="35"/>
                    </a:lnTo>
                    <a:lnTo>
                      <a:pt x="58" y="40"/>
                    </a:lnTo>
                    <a:lnTo>
                      <a:pt x="45" y="46"/>
                    </a:lnTo>
                    <a:lnTo>
                      <a:pt x="33" y="48"/>
                    </a:lnTo>
                    <a:lnTo>
                      <a:pt x="20" y="47"/>
                    </a:lnTo>
                    <a:lnTo>
                      <a:pt x="16" y="44"/>
                    </a:lnTo>
                    <a:lnTo>
                      <a:pt x="11" y="38"/>
                    </a:lnTo>
                    <a:lnTo>
                      <a:pt x="5" y="30"/>
                    </a:lnTo>
                    <a:lnTo>
                      <a:pt x="1" y="20"/>
                    </a:lnTo>
                    <a:lnTo>
                      <a:pt x="0" y="14"/>
                    </a:lnTo>
                    <a:lnTo>
                      <a:pt x="3" y="8"/>
                    </a:lnTo>
                    <a:lnTo>
                      <a:pt x="16" y="4"/>
                    </a:lnTo>
                    <a:lnTo>
                      <a:pt x="29" y="4"/>
                    </a:lnTo>
                    <a:lnTo>
                      <a:pt x="41" y="3"/>
                    </a:lnTo>
                    <a:lnTo>
                      <a:pt x="56"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5" name="Freeform 1715"/>
              <p:cNvSpPr>
                <a:spLocks/>
              </p:cNvSpPr>
              <p:nvPr/>
            </p:nvSpPr>
            <p:spPr bwMode="auto">
              <a:xfrm>
                <a:off x="4759326" y="2487613"/>
                <a:ext cx="131763" cy="49213"/>
              </a:xfrm>
              <a:custGeom>
                <a:avLst/>
                <a:gdLst>
                  <a:gd name="T0" fmla="*/ 242 w 251"/>
                  <a:gd name="T1" fmla="*/ 0 h 94"/>
                  <a:gd name="T2" fmla="*/ 247 w 251"/>
                  <a:gd name="T3" fmla="*/ 2 h 94"/>
                  <a:gd name="T4" fmla="*/ 247 w 251"/>
                  <a:gd name="T5" fmla="*/ 5 h 94"/>
                  <a:gd name="T6" fmla="*/ 242 w 251"/>
                  <a:gd name="T7" fmla="*/ 8 h 94"/>
                  <a:gd name="T8" fmla="*/ 236 w 251"/>
                  <a:gd name="T9" fmla="*/ 10 h 94"/>
                  <a:gd name="T10" fmla="*/ 229 w 251"/>
                  <a:gd name="T11" fmla="*/ 13 h 94"/>
                  <a:gd name="T12" fmla="*/ 224 w 251"/>
                  <a:gd name="T13" fmla="*/ 16 h 94"/>
                  <a:gd name="T14" fmla="*/ 221 w 251"/>
                  <a:gd name="T15" fmla="*/ 16 h 94"/>
                  <a:gd name="T16" fmla="*/ 230 w 251"/>
                  <a:gd name="T17" fmla="*/ 16 h 94"/>
                  <a:gd name="T18" fmla="*/ 245 w 251"/>
                  <a:gd name="T19" fmla="*/ 16 h 94"/>
                  <a:gd name="T20" fmla="*/ 251 w 251"/>
                  <a:gd name="T21" fmla="*/ 20 h 94"/>
                  <a:gd name="T22" fmla="*/ 236 w 251"/>
                  <a:gd name="T23" fmla="*/ 33 h 94"/>
                  <a:gd name="T24" fmla="*/ 212 w 251"/>
                  <a:gd name="T25" fmla="*/ 40 h 94"/>
                  <a:gd name="T26" fmla="*/ 200 w 251"/>
                  <a:gd name="T27" fmla="*/ 45 h 94"/>
                  <a:gd name="T28" fmla="*/ 205 w 251"/>
                  <a:gd name="T29" fmla="*/ 50 h 94"/>
                  <a:gd name="T30" fmla="*/ 213 w 251"/>
                  <a:gd name="T31" fmla="*/ 54 h 94"/>
                  <a:gd name="T32" fmla="*/ 212 w 251"/>
                  <a:gd name="T33" fmla="*/ 61 h 94"/>
                  <a:gd name="T34" fmla="*/ 188 w 251"/>
                  <a:gd name="T35" fmla="*/ 75 h 94"/>
                  <a:gd name="T36" fmla="*/ 168 w 251"/>
                  <a:gd name="T37" fmla="*/ 87 h 94"/>
                  <a:gd name="T38" fmla="*/ 155 w 251"/>
                  <a:gd name="T39" fmla="*/ 89 h 94"/>
                  <a:gd name="T40" fmla="*/ 151 w 251"/>
                  <a:gd name="T41" fmla="*/ 81 h 94"/>
                  <a:gd name="T42" fmla="*/ 144 w 251"/>
                  <a:gd name="T43" fmla="*/ 86 h 94"/>
                  <a:gd name="T44" fmla="*/ 137 w 251"/>
                  <a:gd name="T45" fmla="*/ 91 h 94"/>
                  <a:gd name="T46" fmla="*/ 129 w 251"/>
                  <a:gd name="T47" fmla="*/ 94 h 94"/>
                  <a:gd name="T48" fmla="*/ 112 w 251"/>
                  <a:gd name="T49" fmla="*/ 89 h 94"/>
                  <a:gd name="T50" fmla="*/ 95 w 251"/>
                  <a:gd name="T51" fmla="*/ 86 h 94"/>
                  <a:gd name="T52" fmla="*/ 76 w 251"/>
                  <a:gd name="T53" fmla="*/ 85 h 94"/>
                  <a:gd name="T54" fmla="*/ 58 w 251"/>
                  <a:gd name="T55" fmla="*/ 75 h 94"/>
                  <a:gd name="T56" fmla="*/ 34 w 251"/>
                  <a:gd name="T57" fmla="*/ 70 h 94"/>
                  <a:gd name="T58" fmla="*/ 13 w 251"/>
                  <a:gd name="T59" fmla="*/ 61 h 94"/>
                  <a:gd name="T60" fmla="*/ 0 w 251"/>
                  <a:gd name="T61" fmla="*/ 41 h 94"/>
                  <a:gd name="T62" fmla="*/ 6 w 251"/>
                  <a:gd name="T63" fmla="*/ 34 h 94"/>
                  <a:gd name="T64" fmla="*/ 22 w 251"/>
                  <a:gd name="T65" fmla="*/ 32 h 94"/>
                  <a:gd name="T66" fmla="*/ 54 w 251"/>
                  <a:gd name="T67" fmla="*/ 32 h 94"/>
                  <a:gd name="T68" fmla="*/ 110 w 251"/>
                  <a:gd name="T69" fmla="*/ 40 h 94"/>
                  <a:gd name="T70" fmla="*/ 114 w 251"/>
                  <a:gd name="T71" fmla="*/ 38 h 94"/>
                  <a:gd name="T72" fmla="*/ 111 w 251"/>
                  <a:gd name="T73" fmla="*/ 36 h 94"/>
                  <a:gd name="T74" fmla="*/ 108 w 251"/>
                  <a:gd name="T75" fmla="*/ 32 h 94"/>
                  <a:gd name="T76" fmla="*/ 103 w 251"/>
                  <a:gd name="T77" fmla="*/ 28 h 94"/>
                  <a:gd name="T78" fmla="*/ 102 w 251"/>
                  <a:gd name="T79" fmla="*/ 25 h 94"/>
                  <a:gd name="T80" fmla="*/ 90 w 251"/>
                  <a:gd name="T81" fmla="*/ 21 h 94"/>
                  <a:gd name="T82" fmla="*/ 78 w 251"/>
                  <a:gd name="T83" fmla="*/ 13 h 94"/>
                  <a:gd name="T84" fmla="*/ 90 w 251"/>
                  <a:gd name="T85" fmla="*/ 5 h 94"/>
                  <a:gd name="T86" fmla="*/ 114 w 251"/>
                  <a:gd name="T87" fmla="*/ 6 h 94"/>
                  <a:gd name="T88" fmla="*/ 145 w 251"/>
                  <a:gd name="T89" fmla="*/ 8 h 94"/>
                  <a:gd name="T90" fmla="*/ 186 w 251"/>
                  <a:gd name="T91" fmla="*/ 4 h 94"/>
                  <a:gd name="T92" fmla="*/ 237 w 251"/>
                  <a:gd name="T93" fmla="*/ 0 h 9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51"/>
                  <a:gd name="T142" fmla="*/ 0 h 94"/>
                  <a:gd name="T143" fmla="*/ 251 w 251"/>
                  <a:gd name="T144" fmla="*/ 94 h 9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51" h="94">
                    <a:moveTo>
                      <a:pt x="237" y="0"/>
                    </a:moveTo>
                    <a:lnTo>
                      <a:pt x="242" y="0"/>
                    </a:lnTo>
                    <a:lnTo>
                      <a:pt x="246" y="1"/>
                    </a:lnTo>
                    <a:lnTo>
                      <a:pt x="247" y="2"/>
                    </a:lnTo>
                    <a:lnTo>
                      <a:pt x="247" y="4"/>
                    </a:lnTo>
                    <a:lnTo>
                      <a:pt x="247" y="5"/>
                    </a:lnTo>
                    <a:lnTo>
                      <a:pt x="245" y="6"/>
                    </a:lnTo>
                    <a:lnTo>
                      <a:pt x="242" y="8"/>
                    </a:lnTo>
                    <a:lnTo>
                      <a:pt x="239" y="9"/>
                    </a:lnTo>
                    <a:lnTo>
                      <a:pt x="236" y="10"/>
                    </a:lnTo>
                    <a:lnTo>
                      <a:pt x="233" y="12"/>
                    </a:lnTo>
                    <a:lnTo>
                      <a:pt x="229" y="13"/>
                    </a:lnTo>
                    <a:lnTo>
                      <a:pt x="226" y="14"/>
                    </a:lnTo>
                    <a:lnTo>
                      <a:pt x="224" y="16"/>
                    </a:lnTo>
                    <a:lnTo>
                      <a:pt x="222" y="16"/>
                    </a:lnTo>
                    <a:lnTo>
                      <a:pt x="221" y="16"/>
                    </a:lnTo>
                    <a:lnTo>
                      <a:pt x="225" y="17"/>
                    </a:lnTo>
                    <a:lnTo>
                      <a:pt x="230" y="16"/>
                    </a:lnTo>
                    <a:lnTo>
                      <a:pt x="238" y="16"/>
                    </a:lnTo>
                    <a:lnTo>
                      <a:pt x="245" y="16"/>
                    </a:lnTo>
                    <a:lnTo>
                      <a:pt x="250" y="17"/>
                    </a:lnTo>
                    <a:lnTo>
                      <a:pt x="251" y="20"/>
                    </a:lnTo>
                    <a:lnTo>
                      <a:pt x="246" y="28"/>
                    </a:lnTo>
                    <a:lnTo>
                      <a:pt x="236" y="33"/>
                    </a:lnTo>
                    <a:lnTo>
                      <a:pt x="224" y="36"/>
                    </a:lnTo>
                    <a:lnTo>
                      <a:pt x="212" y="40"/>
                    </a:lnTo>
                    <a:lnTo>
                      <a:pt x="202" y="41"/>
                    </a:lnTo>
                    <a:lnTo>
                      <a:pt x="200" y="45"/>
                    </a:lnTo>
                    <a:lnTo>
                      <a:pt x="201" y="48"/>
                    </a:lnTo>
                    <a:lnTo>
                      <a:pt x="205" y="50"/>
                    </a:lnTo>
                    <a:lnTo>
                      <a:pt x="209" y="53"/>
                    </a:lnTo>
                    <a:lnTo>
                      <a:pt x="213" y="54"/>
                    </a:lnTo>
                    <a:lnTo>
                      <a:pt x="214" y="57"/>
                    </a:lnTo>
                    <a:lnTo>
                      <a:pt x="212" y="61"/>
                    </a:lnTo>
                    <a:lnTo>
                      <a:pt x="202" y="66"/>
                    </a:lnTo>
                    <a:lnTo>
                      <a:pt x="188" y="75"/>
                    </a:lnTo>
                    <a:lnTo>
                      <a:pt x="173" y="86"/>
                    </a:lnTo>
                    <a:lnTo>
                      <a:pt x="168" y="87"/>
                    </a:lnTo>
                    <a:lnTo>
                      <a:pt x="161" y="89"/>
                    </a:lnTo>
                    <a:lnTo>
                      <a:pt x="155" y="89"/>
                    </a:lnTo>
                    <a:lnTo>
                      <a:pt x="151" y="86"/>
                    </a:lnTo>
                    <a:lnTo>
                      <a:pt x="151" y="81"/>
                    </a:lnTo>
                    <a:lnTo>
                      <a:pt x="147" y="82"/>
                    </a:lnTo>
                    <a:lnTo>
                      <a:pt x="144" y="86"/>
                    </a:lnTo>
                    <a:lnTo>
                      <a:pt x="141" y="89"/>
                    </a:lnTo>
                    <a:lnTo>
                      <a:pt x="137" y="91"/>
                    </a:lnTo>
                    <a:lnTo>
                      <a:pt x="133" y="93"/>
                    </a:lnTo>
                    <a:lnTo>
                      <a:pt x="129" y="94"/>
                    </a:lnTo>
                    <a:lnTo>
                      <a:pt x="122" y="93"/>
                    </a:lnTo>
                    <a:lnTo>
                      <a:pt x="112" y="89"/>
                    </a:lnTo>
                    <a:lnTo>
                      <a:pt x="104" y="86"/>
                    </a:lnTo>
                    <a:lnTo>
                      <a:pt x="95" y="86"/>
                    </a:lnTo>
                    <a:lnTo>
                      <a:pt x="84" y="87"/>
                    </a:lnTo>
                    <a:lnTo>
                      <a:pt x="76" y="85"/>
                    </a:lnTo>
                    <a:lnTo>
                      <a:pt x="67" y="81"/>
                    </a:lnTo>
                    <a:lnTo>
                      <a:pt x="58" y="75"/>
                    </a:lnTo>
                    <a:lnTo>
                      <a:pt x="46" y="71"/>
                    </a:lnTo>
                    <a:lnTo>
                      <a:pt x="34" y="70"/>
                    </a:lnTo>
                    <a:lnTo>
                      <a:pt x="22" y="67"/>
                    </a:lnTo>
                    <a:lnTo>
                      <a:pt x="13" y="61"/>
                    </a:lnTo>
                    <a:lnTo>
                      <a:pt x="4" y="52"/>
                    </a:lnTo>
                    <a:lnTo>
                      <a:pt x="0" y="41"/>
                    </a:lnTo>
                    <a:lnTo>
                      <a:pt x="1" y="37"/>
                    </a:lnTo>
                    <a:lnTo>
                      <a:pt x="6" y="34"/>
                    </a:lnTo>
                    <a:lnTo>
                      <a:pt x="14" y="32"/>
                    </a:lnTo>
                    <a:lnTo>
                      <a:pt x="22" y="32"/>
                    </a:lnTo>
                    <a:lnTo>
                      <a:pt x="26" y="32"/>
                    </a:lnTo>
                    <a:lnTo>
                      <a:pt x="54" y="32"/>
                    </a:lnTo>
                    <a:lnTo>
                      <a:pt x="82" y="36"/>
                    </a:lnTo>
                    <a:lnTo>
                      <a:pt x="110" y="40"/>
                    </a:lnTo>
                    <a:lnTo>
                      <a:pt x="112" y="40"/>
                    </a:lnTo>
                    <a:lnTo>
                      <a:pt x="114" y="38"/>
                    </a:lnTo>
                    <a:lnTo>
                      <a:pt x="112" y="37"/>
                    </a:lnTo>
                    <a:lnTo>
                      <a:pt x="111" y="36"/>
                    </a:lnTo>
                    <a:lnTo>
                      <a:pt x="110" y="33"/>
                    </a:lnTo>
                    <a:lnTo>
                      <a:pt x="108" y="32"/>
                    </a:lnTo>
                    <a:lnTo>
                      <a:pt x="106" y="29"/>
                    </a:lnTo>
                    <a:lnTo>
                      <a:pt x="103" y="28"/>
                    </a:lnTo>
                    <a:lnTo>
                      <a:pt x="102" y="26"/>
                    </a:lnTo>
                    <a:lnTo>
                      <a:pt x="102" y="25"/>
                    </a:lnTo>
                    <a:lnTo>
                      <a:pt x="96" y="24"/>
                    </a:lnTo>
                    <a:lnTo>
                      <a:pt x="90" y="21"/>
                    </a:lnTo>
                    <a:lnTo>
                      <a:pt x="83" y="17"/>
                    </a:lnTo>
                    <a:lnTo>
                      <a:pt x="78" y="13"/>
                    </a:lnTo>
                    <a:lnTo>
                      <a:pt x="78" y="10"/>
                    </a:lnTo>
                    <a:lnTo>
                      <a:pt x="90" y="5"/>
                    </a:lnTo>
                    <a:lnTo>
                      <a:pt x="102" y="5"/>
                    </a:lnTo>
                    <a:lnTo>
                      <a:pt x="114" y="6"/>
                    </a:lnTo>
                    <a:lnTo>
                      <a:pt x="129" y="6"/>
                    </a:lnTo>
                    <a:lnTo>
                      <a:pt x="145" y="8"/>
                    </a:lnTo>
                    <a:lnTo>
                      <a:pt x="163" y="6"/>
                    </a:lnTo>
                    <a:lnTo>
                      <a:pt x="186" y="4"/>
                    </a:lnTo>
                    <a:lnTo>
                      <a:pt x="213" y="0"/>
                    </a:lnTo>
                    <a:lnTo>
                      <a:pt x="237"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6" name="Freeform 1716"/>
              <p:cNvSpPr>
                <a:spLocks/>
              </p:cNvSpPr>
              <p:nvPr/>
            </p:nvSpPr>
            <p:spPr bwMode="auto">
              <a:xfrm>
                <a:off x="4903788" y="2489201"/>
                <a:ext cx="100013" cy="36513"/>
              </a:xfrm>
              <a:custGeom>
                <a:avLst/>
                <a:gdLst>
                  <a:gd name="T0" fmla="*/ 96 w 188"/>
                  <a:gd name="T1" fmla="*/ 0 h 71"/>
                  <a:gd name="T2" fmla="*/ 120 w 188"/>
                  <a:gd name="T3" fmla="*/ 3 h 71"/>
                  <a:gd name="T4" fmla="*/ 145 w 188"/>
                  <a:gd name="T5" fmla="*/ 6 h 71"/>
                  <a:gd name="T6" fmla="*/ 150 w 188"/>
                  <a:gd name="T7" fmla="*/ 6 h 71"/>
                  <a:gd name="T8" fmla="*/ 158 w 188"/>
                  <a:gd name="T9" fmla="*/ 7 h 71"/>
                  <a:gd name="T10" fmla="*/ 169 w 188"/>
                  <a:gd name="T11" fmla="*/ 8 h 71"/>
                  <a:gd name="T12" fmla="*/ 178 w 188"/>
                  <a:gd name="T13" fmla="*/ 10 h 71"/>
                  <a:gd name="T14" fmla="*/ 186 w 188"/>
                  <a:gd name="T15" fmla="*/ 12 h 71"/>
                  <a:gd name="T16" fmla="*/ 188 w 188"/>
                  <a:gd name="T17" fmla="*/ 15 h 71"/>
                  <a:gd name="T18" fmla="*/ 185 w 188"/>
                  <a:gd name="T19" fmla="*/ 18 h 71"/>
                  <a:gd name="T20" fmla="*/ 162 w 188"/>
                  <a:gd name="T21" fmla="*/ 27 h 71"/>
                  <a:gd name="T22" fmla="*/ 141 w 188"/>
                  <a:gd name="T23" fmla="*/ 38 h 71"/>
                  <a:gd name="T24" fmla="*/ 121 w 188"/>
                  <a:gd name="T25" fmla="*/ 52 h 71"/>
                  <a:gd name="T26" fmla="*/ 110 w 188"/>
                  <a:gd name="T27" fmla="*/ 56 h 71"/>
                  <a:gd name="T28" fmla="*/ 97 w 188"/>
                  <a:gd name="T29" fmla="*/ 56 h 71"/>
                  <a:gd name="T30" fmla="*/ 82 w 188"/>
                  <a:gd name="T31" fmla="*/ 54 h 71"/>
                  <a:gd name="T32" fmla="*/ 68 w 188"/>
                  <a:gd name="T33" fmla="*/ 50 h 71"/>
                  <a:gd name="T34" fmla="*/ 55 w 188"/>
                  <a:gd name="T35" fmla="*/ 46 h 71"/>
                  <a:gd name="T36" fmla="*/ 43 w 188"/>
                  <a:gd name="T37" fmla="*/ 43 h 71"/>
                  <a:gd name="T38" fmla="*/ 39 w 188"/>
                  <a:gd name="T39" fmla="*/ 43 h 71"/>
                  <a:gd name="T40" fmla="*/ 35 w 188"/>
                  <a:gd name="T41" fmla="*/ 42 h 71"/>
                  <a:gd name="T42" fmla="*/ 33 w 188"/>
                  <a:gd name="T43" fmla="*/ 43 h 71"/>
                  <a:gd name="T44" fmla="*/ 32 w 188"/>
                  <a:gd name="T45" fmla="*/ 43 h 71"/>
                  <a:gd name="T46" fmla="*/ 33 w 188"/>
                  <a:gd name="T47" fmla="*/ 44 h 71"/>
                  <a:gd name="T48" fmla="*/ 35 w 188"/>
                  <a:gd name="T49" fmla="*/ 46 h 71"/>
                  <a:gd name="T50" fmla="*/ 36 w 188"/>
                  <a:gd name="T51" fmla="*/ 47 h 71"/>
                  <a:gd name="T52" fmla="*/ 39 w 188"/>
                  <a:gd name="T53" fmla="*/ 48 h 71"/>
                  <a:gd name="T54" fmla="*/ 41 w 188"/>
                  <a:gd name="T55" fmla="*/ 50 h 71"/>
                  <a:gd name="T56" fmla="*/ 44 w 188"/>
                  <a:gd name="T57" fmla="*/ 51 h 71"/>
                  <a:gd name="T58" fmla="*/ 47 w 188"/>
                  <a:gd name="T59" fmla="*/ 52 h 71"/>
                  <a:gd name="T60" fmla="*/ 48 w 188"/>
                  <a:gd name="T61" fmla="*/ 54 h 71"/>
                  <a:gd name="T62" fmla="*/ 51 w 188"/>
                  <a:gd name="T63" fmla="*/ 56 h 71"/>
                  <a:gd name="T64" fmla="*/ 51 w 188"/>
                  <a:gd name="T65" fmla="*/ 56 h 71"/>
                  <a:gd name="T66" fmla="*/ 51 w 188"/>
                  <a:gd name="T67" fmla="*/ 59 h 71"/>
                  <a:gd name="T68" fmla="*/ 49 w 188"/>
                  <a:gd name="T69" fmla="*/ 60 h 71"/>
                  <a:gd name="T70" fmla="*/ 48 w 188"/>
                  <a:gd name="T71" fmla="*/ 63 h 71"/>
                  <a:gd name="T72" fmla="*/ 44 w 188"/>
                  <a:gd name="T73" fmla="*/ 64 h 71"/>
                  <a:gd name="T74" fmla="*/ 41 w 188"/>
                  <a:gd name="T75" fmla="*/ 65 h 71"/>
                  <a:gd name="T76" fmla="*/ 37 w 188"/>
                  <a:gd name="T77" fmla="*/ 67 h 71"/>
                  <a:gd name="T78" fmla="*/ 35 w 188"/>
                  <a:gd name="T79" fmla="*/ 68 h 71"/>
                  <a:gd name="T80" fmla="*/ 33 w 188"/>
                  <a:gd name="T81" fmla="*/ 68 h 71"/>
                  <a:gd name="T82" fmla="*/ 24 w 188"/>
                  <a:gd name="T83" fmla="*/ 71 h 71"/>
                  <a:gd name="T84" fmla="*/ 17 w 188"/>
                  <a:gd name="T85" fmla="*/ 69 h 71"/>
                  <a:gd name="T86" fmla="*/ 10 w 188"/>
                  <a:gd name="T87" fmla="*/ 64 h 71"/>
                  <a:gd name="T88" fmla="*/ 3 w 188"/>
                  <a:gd name="T89" fmla="*/ 59 h 71"/>
                  <a:gd name="T90" fmla="*/ 0 w 188"/>
                  <a:gd name="T91" fmla="*/ 56 h 71"/>
                  <a:gd name="T92" fmla="*/ 0 w 188"/>
                  <a:gd name="T93" fmla="*/ 54 h 71"/>
                  <a:gd name="T94" fmla="*/ 2 w 188"/>
                  <a:gd name="T95" fmla="*/ 52 h 71"/>
                  <a:gd name="T96" fmla="*/ 3 w 188"/>
                  <a:gd name="T97" fmla="*/ 50 h 71"/>
                  <a:gd name="T98" fmla="*/ 6 w 188"/>
                  <a:gd name="T99" fmla="*/ 47 h 71"/>
                  <a:gd name="T100" fmla="*/ 8 w 188"/>
                  <a:gd name="T101" fmla="*/ 46 h 71"/>
                  <a:gd name="T102" fmla="*/ 11 w 188"/>
                  <a:gd name="T103" fmla="*/ 44 h 71"/>
                  <a:gd name="T104" fmla="*/ 12 w 188"/>
                  <a:gd name="T105" fmla="*/ 42 h 71"/>
                  <a:gd name="T106" fmla="*/ 17 w 188"/>
                  <a:gd name="T107" fmla="*/ 35 h 71"/>
                  <a:gd name="T108" fmla="*/ 17 w 188"/>
                  <a:gd name="T109" fmla="*/ 26 h 71"/>
                  <a:gd name="T110" fmla="*/ 20 w 188"/>
                  <a:gd name="T111" fmla="*/ 18 h 71"/>
                  <a:gd name="T112" fmla="*/ 27 w 188"/>
                  <a:gd name="T113" fmla="*/ 12 h 71"/>
                  <a:gd name="T114" fmla="*/ 37 w 188"/>
                  <a:gd name="T115" fmla="*/ 8 h 71"/>
                  <a:gd name="T116" fmla="*/ 51 w 188"/>
                  <a:gd name="T117" fmla="*/ 4 h 71"/>
                  <a:gd name="T118" fmla="*/ 63 w 188"/>
                  <a:gd name="T119" fmla="*/ 3 h 71"/>
                  <a:gd name="T120" fmla="*/ 71 w 188"/>
                  <a:gd name="T121" fmla="*/ 2 h 71"/>
                  <a:gd name="T122" fmla="*/ 96 w 188"/>
                  <a:gd name="T123" fmla="*/ 0 h 7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88"/>
                  <a:gd name="T187" fmla="*/ 0 h 71"/>
                  <a:gd name="T188" fmla="*/ 188 w 188"/>
                  <a:gd name="T189" fmla="*/ 71 h 7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88" h="71">
                    <a:moveTo>
                      <a:pt x="96" y="0"/>
                    </a:moveTo>
                    <a:lnTo>
                      <a:pt x="120" y="3"/>
                    </a:lnTo>
                    <a:lnTo>
                      <a:pt x="145" y="6"/>
                    </a:lnTo>
                    <a:lnTo>
                      <a:pt x="150" y="6"/>
                    </a:lnTo>
                    <a:lnTo>
                      <a:pt x="158" y="7"/>
                    </a:lnTo>
                    <a:lnTo>
                      <a:pt x="169" y="8"/>
                    </a:lnTo>
                    <a:lnTo>
                      <a:pt x="178" y="10"/>
                    </a:lnTo>
                    <a:lnTo>
                      <a:pt x="186" y="12"/>
                    </a:lnTo>
                    <a:lnTo>
                      <a:pt x="188" y="15"/>
                    </a:lnTo>
                    <a:lnTo>
                      <a:pt x="185" y="18"/>
                    </a:lnTo>
                    <a:lnTo>
                      <a:pt x="162" y="27"/>
                    </a:lnTo>
                    <a:lnTo>
                      <a:pt x="141" y="38"/>
                    </a:lnTo>
                    <a:lnTo>
                      <a:pt x="121" y="52"/>
                    </a:lnTo>
                    <a:lnTo>
                      <a:pt x="110" y="56"/>
                    </a:lnTo>
                    <a:lnTo>
                      <a:pt x="97" y="56"/>
                    </a:lnTo>
                    <a:lnTo>
                      <a:pt x="82" y="54"/>
                    </a:lnTo>
                    <a:lnTo>
                      <a:pt x="68" y="50"/>
                    </a:lnTo>
                    <a:lnTo>
                      <a:pt x="55" y="46"/>
                    </a:lnTo>
                    <a:lnTo>
                      <a:pt x="43" y="43"/>
                    </a:lnTo>
                    <a:lnTo>
                      <a:pt x="39" y="43"/>
                    </a:lnTo>
                    <a:lnTo>
                      <a:pt x="35" y="42"/>
                    </a:lnTo>
                    <a:lnTo>
                      <a:pt x="33" y="43"/>
                    </a:lnTo>
                    <a:lnTo>
                      <a:pt x="32" y="43"/>
                    </a:lnTo>
                    <a:lnTo>
                      <a:pt x="33" y="44"/>
                    </a:lnTo>
                    <a:lnTo>
                      <a:pt x="35" y="46"/>
                    </a:lnTo>
                    <a:lnTo>
                      <a:pt x="36" y="47"/>
                    </a:lnTo>
                    <a:lnTo>
                      <a:pt x="39" y="48"/>
                    </a:lnTo>
                    <a:lnTo>
                      <a:pt x="41" y="50"/>
                    </a:lnTo>
                    <a:lnTo>
                      <a:pt x="44" y="51"/>
                    </a:lnTo>
                    <a:lnTo>
                      <a:pt x="47" y="52"/>
                    </a:lnTo>
                    <a:lnTo>
                      <a:pt x="48" y="54"/>
                    </a:lnTo>
                    <a:lnTo>
                      <a:pt x="51" y="56"/>
                    </a:lnTo>
                    <a:lnTo>
                      <a:pt x="51" y="59"/>
                    </a:lnTo>
                    <a:lnTo>
                      <a:pt x="49" y="60"/>
                    </a:lnTo>
                    <a:lnTo>
                      <a:pt x="48" y="63"/>
                    </a:lnTo>
                    <a:lnTo>
                      <a:pt x="44" y="64"/>
                    </a:lnTo>
                    <a:lnTo>
                      <a:pt x="41" y="65"/>
                    </a:lnTo>
                    <a:lnTo>
                      <a:pt x="37" y="67"/>
                    </a:lnTo>
                    <a:lnTo>
                      <a:pt x="35" y="68"/>
                    </a:lnTo>
                    <a:lnTo>
                      <a:pt x="33" y="68"/>
                    </a:lnTo>
                    <a:lnTo>
                      <a:pt x="24" y="71"/>
                    </a:lnTo>
                    <a:lnTo>
                      <a:pt x="17" y="69"/>
                    </a:lnTo>
                    <a:lnTo>
                      <a:pt x="10" y="64"/>
                    </a:lnTo>
                    <a:lnTo>
                      <a:pt x="3" y="59"/>
                    </a:lnTo>
                    <a:lnTo>
                      <a:pt x="0" y="56"/>
                    </a:lnTo>
                    <a:lnTo>
                      <a:pt x="0" y="54"/>
                    </a:lnTo>
                    <a:lnTo>
                      <a:pt x="2" y="52"/>
                    </a:lnTo>
                    <a:lnTo>
                      <a:pt x="3" y="50"/>
                    </a:lnTo>
                    <a:lnTo>
                      <a:pt x="6" y="47"/>
                    </a:lnTo>
                    <a:lnTo>
                      <a:pt x="8" y="46"/>
                    </a:lnTo>
                    <a:lnTo>
                      <a:pt x="11" y="44"/>
                    </a:lnTo>
                    <a:lnTo>
                      <a:pt x="12" y="42"/>
                    </a:lnTo>
                    <a:lnTo>
                      <a:pt x="17" y="35"/>
                    </a:lnTo>
                    <a:lnTo>
                      <a:pt x="17" y="26"/>
                    </a:lnTo>
                    <a:lnTo>
                      <a:pt x="20" y="18"/>
                    </a:lnTo>
                    <a:lnTo>
                      <a:pt x="27" y="12"/>
                    </a:lnTo>
                    <a:lnTo>
                      <a:pt x="37" y="8"/>
                    </a:lnTo>
                    <a:lnTo>
                      <a:pt x="51" y="4"/>
                    </a:lnTo>
                    <a:lnTo>
                      <a:pt x="63" y="3"/>
                    </a:lnTo>
                    <a:lnTo>
                      <a:pt x="71" y="2"/>
                    </a:lnTo>
                    <a:lnTo>
                      <a:pt x="96"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7" name="Freeform 1717"/>
              <p:cNvSpPr>
                <a:spLocks/>
              </p:cNvSpPr>
              <p:nvPr/>
            </p:nvSpPr>
            <p:spPr bwMode="auto">
              <a:xfrm>
                <a:off x="4991101" y="2441576"/>
                <a:ext cx="288925" cy="52388"/>
              </a:xfrm>
              <a:custGeom>
                <a:avLst/>
                <a:gdLst>
                  <a:gd name="T0" fmla="*/ 100 w 546"/>
                  <a:gd name="T1" fmla="*/ 7 h 100"/>
                  <a:gd name="T2" fmla="*/ 126 w 546"/>
                  <a:gd name="T3" fmla="*/ 12 h 100"/>
                  <a:gd name="T4" fmla="*/ 140 w 546"/>
                  <a:gd name="T5" fmla="*/ 20 h 100"/>
                  <a:gd name="T6" fmla="*/ 119 w 546"/>
                  <a:gd name="T7" fmla="*/ 32 h 100"/>
                  <a:gd name="T8" fmla="*/ 99 w 546"/>
                  <a:gd name="T9" fmla="*/ 39 h 100"/>
                  <a:gd name="T10" fmla="*/ 120 w 546"/>
                  <a:gd name="T11" fmla="*/ 43 h 100"/>
                  <a:gd name="T12" fmla="*/ 140 w 546"/>
                  <a:gd name="T13" fmla="*/ 49 h 100"/>
                  <a:gd name="T14" fmla="*/ 165 w 546"/>
                  <a:gd name="T15" fmla="*/ 49 h 100"/>
                  <a:gd name="T16" fmla="*/ 185 w 546"/>
                  <a:gd name="T17" fmla="*/ 55 h 100"/>
                  <a:gd name="T18" fmla="*/ 218 w 546"/>
                  <a:gd name="T19" fmla="*/ 48 h 100"/>
                  <a:gd name="T20" fmla="*/ 255 w 546"/>
                  <a:gd name="T21" fmla="*/ 48 h 100"/>
                  <a:gd name="T22" fmla="*/ 301 w 546"/>
                  <a:gd name="T23" fmla="*/ 44 h 100"/>
                  <a:gd name="T24" fmla="*/ 347 w 546"/>
                  <a:gd name="T25" fmla="*/ 49 h 100"/>
                  <a:gd name="T26" fmla="*/ 397 w 546"/>
                  <a:gd name="T27" fmla="*/ 48 h 100"/>
                  <a:gd name="T28" fmla="*/ 448 w 546"/>
                  <a:gd name="T29" fmla="*/ 44 h 100"/>
                  <a:gd name="T30" fmla="*/ 456 w 546"/>
                  <a:gd name="T31" fmla="*/ 41 h 100"/>
                  <a:gd name="T32" fmla="*/ 471 w 546"/>
                  <a:gd name="T33" fmla="*/ 36 h 100"/>
                  <a:gd name="T34" fmla="*/ 501 w 546"/>
                  <a:gd name="T35" fmla="*/ 39 h 100"/>
                  <a:gd name="T36" fmla="*/ 513 w 546"/>
                  <a:gd name="T37" fmla="*/ 49 h 100"/>
                  <a:gd name="T38" fmla="*/ 542 w 546"/>
                  <a:gd name="T39" fmla="*/ 73 h 100"/>
                  <a:gd name="T40" fmla="*/ 546 w 546"/>
                  <a:gd name="T41" fmla="*/ 79 h 100"/>
                  <a:gd name="T42" fmla="*/ 539 w 546"/>
                  <a:gd name="T43" fmla="*/ 81 h 100"/>
                  <a:gd name="T44" fmla="*/ 532 w 546"/>
                  <a:gd name="T45" fmla="*/ 81 h 100"/>
                  <a:gd name="T46" fmla="*/ 479 w 546"/>
                  <a:gd name="T47" fmla="*/ 87 h 100"/>
                  <a:gd name="T48" fmla="*/ 445 w 546"/>
                  <a:gd name="T49" fmla="*/ 75 h 100"/>
                  <a:gd name="T50" fmla="*/ 436 w 546"/>
                  <a:gd name="T51" fmla="*/ 69 h 100"/>
                  <a:gd name="T52" fmla="*/ 434 w 546"/>
                  <a:gd name="T53" fmla="*/ 71 h 100"/>
                  <a:gd name="T54" fmla="*/ 437 w 546"/>
                  <a:gd name="T55" fmla="*/ 77 h 100"/>
                  <a:gd name="T56" fmla="*/ 438 w 546"/>
                  <a:gd name="T57" fmla="*/ 84 h 100"/>
                  <a:gd name="T58" fmla="*/ 425 w 546"/>
                  <a:gd name="T59" fmla="*/ 92 h 100"/>
                  <a:gd name="T60" fmla="*/ 396 w 546"/>
                  <a:gd name="T61" fmla="*/ 85 h 100"/>
                  <a:gd name="T62" fmla="*/ 352 w 546"/>
                  <a:gd name="T63" fmla="*/ 89 h 100"/>
                  <a:gd name="T64" fmla="*/ 302 w 546"/>
                  <a:gd name="T65" fmla="*/ 87 h 100"/>
                  <a:gd name="T66" fmla="*/ 263 w 546"/>
                  <a:gd name="T67" fmla="*/ 97 h 100"/>
                  <a:gd name="T68" fmla="*/ 245 w 546"/>
                  <a:gd name="T69" fmla="*/ 97 h 100"/>
                  <a:gd name="T70" fmla="*/ 238 w 546"/>
                  <a:gd name="T71" fmla="*/ 89 h 100"/>
                  <a:gd name="T72" fmla="*/ 246 w 546"/>
                  <a:gd name="T73" fmla="*/ 83 h 100"/>
                  <a:gd name="T74" fmla="*/ 245 w 546"/>
                  <a:gd name="T75" fmla="*/ 80 h 100"/>
                  <a:gd name="T76" fmla="*/ 238 w 546"/>
                  <a:gd name="T77" fmla="*/ 80 h 100"/>
                  <a:gd name="T78" fmla="*/ 234 w 546"/>
                  <a:gd name="T79" fmla="*/ 81 h 100"/>
                  <a:gd name="T80" fmla="*/ 188 w 546"/>
                  <a:gd name="T81" fmla="*/ 100 h 100"/>
                  <a:gd name="T82" fmla="*/ 155 w 546"/>
                  <a:gd name="T83" fmla="*/ 94 h 100"/>
                  <a:gd name="T84" fmla="*/ 147 w 546"/>
                  <a:gd name="T85" fmla="*/ 87 h 100"/>
                  <a:gd name="T86" fmla="*/ 137 w 546"/>
                  <a:gd name="T87" fmla="*/ 84 h 100"/>
                  <a:gd name="T88" fmla="*/ 128 w 546"/>
                  <a:gd name="T89" fmla="*/ 88 h 100"/>
                  <a:gd name="T90" fmla="*/ 86 w 546"/>
                  <a:gd name="T91" fmla="*/ 98 h 100"/>
                  <a:gd name="T92" fmla="*/ 58 w 546"/>
                  <a:gd name="T93" fmla="*/ 94 h 100"/>
                  <a:gd name="T94" fmla="*/ 51 w 546"/>
                  <a:gd name="T95" fmla="*/ 75 h 100"/>
                  <a:gd name="T96" fmla="*/ 71 w 546"/>
                  <a:gd name="T97" fmla="*/ 63 h 100"/>
                  <a:gd name="T98" fmla="*/ 71 w 546"/>
                  <a:gd name="T99" fmla="*/ 47 h 100"/>
                  <a:gd name="T100" fmla="*/ 41 w 546"/>
                  <a:gd name="T101" fmla="*/ 45 h 100"/>
                  <a:gd name="T102" fmla="*/ 17 w 546"/>
                  <a:gd name="T103" fmla="*/ 45 h 100"/>
                  <a:gd name="T104" fmla="*/ 16 w 546"/>
                  <a:gd name="T105" fmla="*/ 40 h 100"/>
                  <a:gd name="T106" fmla="*/ 14 w 546"/>
                  <a:gd name="T107" fmla="*/ 31 h 100"/>
                  <a:gd name="T108" fmla="*/ 5 w 546"/>
                  <a:gd name="T109" fmla="*/ 24 h 100"/>
                  <a:gd name="T110" fmla="*/ 5 w 546"/>
                  <a:gd name="T111" fmla="*/ 8 h 100"/>
                  <a:gd name="T112" fmla="*/ 29 w 546"/>
                  <a:gd name="T113" fmla="*/ 4 h 100"/>
                  <a:gd name="T114" fmla="*/ 62 w 546"/>
                  <a:gd name="T115" fmla="*/ 0 h 1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546"/>
                  <a:gd name="T175" fmla="*/ 0 h 100"/>
                  <a:gd name="T176" fmla="*/ 546 w 546"/>
                  <a:gd name="T177" fmla="*/ 100 h 1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546" h="100">
                    <a:moveTo>
                      <a:pt x="76" y="0"/>
                    </a:moveTo>
                    <a:lnTo>
                      <a:pt x="88" y="2"/>
                    </a:lnTo>
                    <a:lnTo>
                      <a:pt x="100" y="7"/>
                    </a:lnTo>
                    <a:lnTo>
                      <a:pt x="106" y="10"/>
                    </a:lnTo>
                    <a:lnTo>
                      <a:pt x="115" y="11"/>
                    </a:lnTo>
                    <a:lnTo>
                      <a:pt x="126" y="12"/>
                    </a:lnTo>
                    <a:lnTo>
                      <a:pt x="135" y="14"/>
                    </a:lnTo>
                    <a:lnTo>
                      <a:pt x="140" y="16"/>
                    </a:lnTo>
                    <a:lnTo>
                      <a:pt x="140" y="20"/>
                    </a:lnTo>
                    <a:lnTo>
                      <a:pt x="136" y="24"/>
                    </a:lnTo>
                    <a:lnTo>
                      <a:pt x="128" y="28"/>
                    </a:lnTo>
                    <a:lnTo>
                      <a:pt x="119" y="32"/>
                    </a:lnTo>
                    <a:lnTo>
                      <a:pt x="110" y="36"/>
                    </a:lnTo>
                    <a:lnTo>
                      <a:pt x="102" y="39"/>
                    </a:lnTo>
                    <a:lnTo>
                      <a:pt x="99" y="39"/>
                    </a:lnTo>
                    <a:lnTo>
                      <a:pt x="103" y="40"/>
                    </a:lnTo>
                    <a:lnTo>
                      <a:pt x="111" y="41"/>
                    </a:lnTo>
                    <a:lnTo>
                      <a:pt x="120" y="43"/>
                    </a:lnTo>
                    <a:lnTo>
                      <a:pt x="128" y="44"/>
                    </a:lnTo>
                    <a:lnTo>
                      <a:pt x="133" y="47"/>
                    </a:lnTo>
                    <a:lnTo>
                      <a:pt x="140" y="49"/>
                    </a:lnTo>
                    <a:lnTo>
                      <a:pt x="148" y="49"/>
                    </a:lnTo>
                    <a:lnTo>
                      <a:pt x="157" y="48"/>
                    </a:lnTo>
                    <a:lnTo>
                      <a:pt x="165" y="49"/>
                    </a:lnTo>
                    <a:lnTo>
                      <a:pt x="171" y="53"/>
                    </a:lnTo>
                    <a:lnTo>
                      <a:pt x="176" y="56"/>
                    </a:lnTo>
                    <a:lnTo>
                      <a:pt x="185" y="55"/>
                    </a:lnTo>
                    <a:lnTo>
                      <a:pt x="197" y="52"/>
                    </a:lnTo>
                    <a:lnTo>
                      <a:pt x="208" y="49"/>
                    </a:lnTo>
                    <a:lnTo>
                      <a:pt x="218" y="48"/>
                    </a:lnTo>
                    <a:lnTo>
                      <a:pt x="226" y="48"/>
                    </a:lnTo>
                    <a:lnTo>
                      <a:pt x="241" y="49"/>
                    </a:lnTo>
                    <a:lnTo>
                      <a:pt x="255" y="48"/>
                    </a:lnTo>
                    <a:lnTo>
                      <a:pt x="270" y="45"/>
                    </a:lnTo>
                    <a:lnTo>
                      <a:pt x="286" y="43"/>
                    </a:lnTo>
                    <a:lnTo>
                      <a:pt x="301" y="44"/>
                    </a:lnTo>
                    <a:lnTo>
                      <a:pt x="316" y="48"/>
                    </a:lnTo>
                    <a:lnTo>
                      <a:pt x="331" y="49"/>
                    </a:lnTo>
                    <a:lnTo>
                      <a:pt x="347" y="49"/>
                    </a:lnTo>
                    <a:lnTo>
                      <a:pt x="364" y="48"/>
                    </a:lnTo>
                    <a:lnTo>
                      <a:pt x="381" y="48"/>
                    </a:lnTo>
                    <a:lnTo>
                      <a:pt x="397" y="48"/>
                    </a:lnTo>
                    <a:lnTo>
                      <a:pt x="414" y="44"/>
                    </a:lnTo>
                    <a:lnTo>
                      <a:pt x="432" y="43"/>
                    </a:lnTo>
                    <a:lnTo>
                      <a:pt x="448" y="44"/>
                    </a:lnTo>
                    <a:lnTo>
                      <a:pt x="450" y="44"/>
                    </a:lnTo>
                    <a:lnTo>
                      <a:pt x="453" y="43"/>
                    </a:lnTo>
                    <a:lnTo>
                      <a:pt x="456" y="41"/>
                    </a:lnTo>
                    <a:lnTo>
                      <a:pt x="457" y="40"/>
                    </a:lnTo>
                    <a:lnTo>
                      <a:pt x="460" y="39"/>
                    </a:lnTo>
                    <a:lnTo>
                      <a:pt x="471" y="36"/>
                    </a:lnTo>
                    <a:lnTo>
                      <a:pt x="483" y="36"/>
                    </a:lnTo>
                    <a:lnTo>
                      <a:pt x="495" y="37"/>
                    </a:lnTo>
                    <a:lnTo>
                      <a:pt x="501" y="39"/>
                    </a:lnTo>
                    <a:lnTo>
                      <a:pt x="505" y="41"/>
                    </a:lnTo>
                    <a:lnTo>
                      <a:pt x="509" y="45"/>
                    </a:lnTo>
                    <a:lnTo>
                      <a:pt x="513" y="49"/>
                    </a:lnTo>
                    <a:lnTo>
                      <a:pt x="517" y="53"/>
                    </a:lnTo>
                    <a:lnTo>
                      <a:pt x="528" y="65"/>
                    </a:lnTo>
                    <a:lnTo>
                      <a:pt x="542" y="73"/>
                    </a:lnTo>
                    <a:lnTo>
                      <a:pt x="544" y="76"/>
                    </a:lnTo>
                    <a:lnTo>
                      <a:pt x="546" y="77"/>
                    </a:lnTo>
                    <a:lnTo>
                      <a:pt x="546" y="79"/>
                    </a:lnTo>
                    <a:lnTo>
                      <a:pt x="544" y="80"/>
                    </a:lnTo>
                    <a:lnTo>
                      <a:pt x="542" y="80"/>
                    </a:lnTo>
                    <a:lnTo>
                      <a:pt x="539" y="81"/>
                    </a:lnTo>
                    <a:lnTo>
                      <a:pt x="536" y="81"/>
                    </a:lnTo>
                    <a:lnTo>
                      <a:pt x="534" y="81"/>
                    </a:lnTo>
                    <a:lnTo>
                      <a:pt x="532" y="81"/>
                    </a:lnTo>
                    <a:lnTo>
                      <a:pt x="513" y="83"/>
                    </a:lnTo>
                    <a:lnTo>
                      <a:pt x="494" y="84"/>
                    </a:lnTo>
                    <a:lnTo>
                      <a:pt x="479" y="87"/>
                    </a:lnTo>
                    <a:lnTo>
                      <a:pt x="469" y="85"/>
                    </a:lnTo>
                    <a:lnTo>
                      <a:pt x="458" y="83"/>
                    </a:lnTo>
                    <a:lnTo>
                      <a:pt x="445" y="75"/>
                    </a:lnTo>
                    <a:lnTo>
                      <a:pt x="441" y="72"/>
                    </a:lnTo>
                    <a:lnTo>
                      <a:pt x="437" y="71"/>
                    </a:lnTo>
                    <a:lnTo>
                      <a:pt x="436" y="69"/>
                    </a:lnTo>
                    <a:lnTo>
                      <a:pt x="434" y="69"/>
                    </a:lnTo>
                    <a:lnTo>
                      <a:pt x="434" y="71"/>
                    </a:lnTo>
                    <a:lnTo>
                      <a:pt x="434" y="72"/>
                    </a:lnTo>
                    <a:lnTo>
                      <a:pt x="436" y="75"/>
                    </a:lnTo>
                    <a:lnTo>
                      <a:pt x="437" y="77"/>
                    </a:lnTo>
                    <a:lnTo>
                      <a:pt x="437" y="80"/>
                    </a:lnTo>
                    <a:lnTo>
                      <a:pt x="438" y="81"/>
                    </a:lnTo>
                    <a:lnTo>
                      <a:pt x="438" y="84"/>
                    </a:lnTo>
                    <a:lnTo>
                      <a:pt x="438" y="87"/>
                    </a:lnTo>
                    <a:lnTo>
                      <a:pt x="433" y="90"/>
                    </a:lnTo>
                    <a:lnTo>
                      <a:pt x="425" y="92"/>
                    </a:lnTo>
                    <a:lnTo>
                      <a:pt x="416" y="90"/>
                    </a:lnTo>
                    <a:lnTo>
                      <a:pt x="405" y="88"/>
                    </a:lnTo>
                    <a:lnTo>
                      <a:pt x="396" y="85"/>
                    </a:lnTo>
                    <a:lnTo>
                      <a:pt x="389" y="85"/>
                    </a:lnTo>
                    <a:lnTo>
                      <a:pt x="371" y="87"/>
                    </a:lnTo>
                    <a:lnTo>
                      <a:pt x="352" y="89"/>
                    </a:lnTo>
                    <a:lnTo>
                      <a:pt x="334" y="88"/>
                    </a:lnTo>
                    <a:lnTo>
                      <a:pt x="318" y="87"/>
                    </a:lnTo>
                    <a:lnTo>
                      <a:pt x="302" y="87"/>
                    </a:lnTo>
                    <a:lnTo>
                      <a:pt x="289" y="90"/>
                    </a:lnTo>
                    <a:lnTo>
                      <a:pt x="277" y="96"/>
                    </a:lnTo>
                    <a:lnTo>
                      <a:pt x="263" y="97"/>
                    </a:lnTo>
                    <a:lnTo>
                      <a:pt x="259" y="98"/>
                    </a:lnTo>
                    <a:lnTo>
                      <a:pt x="251" y="98"/>
                    </a:lnTo>
                    <a:lnTo>
                      <a:pt x="245" y="97"/>
                    </a:lnTo>
                    <a:lnTo>
                      <a:pt x="238" y="96"/>
                    </a:lnTo>
                    <a:lnTo>
                      <a:pt x="237" y="93"/>
                    </a:lnTo>
                    <a:lnTo>
                      <a:pt x="238" y="89"/>
                    </a:lnTo>
                    <a:lnTo>
                      <a:pt x="241" y="88"/>
                    </a:lnTo>
                    <a:lnTo>
                      <a:pt x="244" y="85"/>
                    </a:lnTo>
                    <a:lnTo>
                      <a:pt x="246" y="83"/>
                    </a:lnTo>
                    <a:lnTo>
                      <a:pt x="247" y="81"/>
                    </a:lnTo>
                    <a:lnTo>
                      <a:pt x="246" y="80"/>
                    </a:lnTo>
                    <a:lnTo>
                      <a:pt x="245" y="80"/>
                    </a:lnTo>
                    <a:lnTo>
                      <a:pt x="244" y="80"/>
                    </a:lnTo>
                    <a:lnTo>
                      <a:pt x="241" y="80"/>
                    </a:lnTo>
                    <a:lnTo>
                      <a:pt x="238" y="80"/>
                    </a:lnTo>
                    <a:lnTo>
                      <a:pt x="236" y="81"/>
                    </a:lnTo>
                    <a:lnTo>
                      <a:pt x="234" y="81"/>
                    </a:lnTo>
                    <a:lnTo>
                      <a:pt x="218" y="88"/>
                    </a:lnTo>
                    <a:lnTo>
                      <a:pt x="202" y="96"/>
                    </a:lnTo>
                    <a:lnTo>
                      <a:pt x="188" y="100"/>
                    </a:lnTo>
                    <a:lnTo>
                      <a:pt x="173" y="100"/>
                    </a:lnTo>
                    <a:lnTo>
                      <a:pt x="159" y="97"/>
                    </a:lnTo>
                    <a:lnTo>
                      <a:pt x="155" y="94"/>
                    </a:lnTo>
                    <a:lnTo>
                      <a:pt x="152" y="92"/>
                    </a:lnTo>
                    <a:lnTo>
                      <a:pt x="149" y="89"/>
                    </a:lnTo>
                    <a:lnTo>
                      <a:pt x="147" y="87"/>
                    </a:lnTo>
                    <a:lnTo>
                      <a:pt x="144" y="85"/>
                    </a:lnTo>
                    <a:lnTo>
                      <a:pt x="141" y="84"/>
                    </a:lnTo>
                    <a:lnTo>
                      <a:pt x="137" y="84"/>
                    </a:lnTo>
                    <a:lnTo>
                      <a:pt x="135" y="85"/>
                    </a:lnTo>
                    <a:lnTo>
                      <a:pt x="131" y="87"/>
                    </a:lnTo>
                    <a:lnTo>
                      <a:pt x="128" y="88"/>
                    </a:lnTo>
                    <a:lnTo>
                      <a:pt x="111" y="94"/>
                    </a:lnTo>
                    <a:lnTo>
                      <a:pt x="92" y="98"/>
                    </a:lnTo>
                    <a:lnTo>
                      <a:pt x="86" y="98"/>
                    </a:lnTo>
                    <a:lnTo>
                      <a:pt x="76" y="98"/>
                    </a:lnTo>
                    <a:lnTo>
                      <a:pt x="66" y="97"/>
                    </a:lnTo>
                    <a:lnTo>
                      <a:pt x="58" y="94"/>
                    </a:lnTo>
                    <a:lnTo>
                      <a:pt x="51" y="89"/>
                    </a:lnTo>
                    <a:lnTo>
                      <a:pt x="49" y="81"/>
                    </a:lnTo>
                    <a:lnTo>
                      <a:pt x="51" y="75"/>
                    </a:lnTo>
                    <a:lnTo>
                      <a:pt x="57" y="71"/>
                    </a:lnTo>
                    <a:lnTo>
                      <a:pt x="65" y="67"/>
                    </a:lnTo>
                    <a:lnTo>
                      <a:pt x="71" y="63"/>
                    </a:lnTo>
                    <a:lnTo>
                      <a:pt x="75" y="59"/>
                    </a:lnTo>
                    <a:lnTo>
                      <a:pt x="76" y="53"/>
                    </a:lnTo>
                    <a:lnTo>
                      <a:pt x="71" y="47"/>
                    </a:lnTo>
                    <a:lnTo>
                      <a:pt x="63" y="44"/>
                    </a:lnTo>
                    <a:lnTo>
                      <a:pt x="53" y="44"/>
                    </a:lnTo>
                    <a:lnTo>
                      <a:pt x="41" y="45"/>
                    </a:lnTo>
                    <a:lnTo>
                      <a:pt x="30" y="47"/>
                    </a:lnTo>
                    <a:lnTo>
                      <a:pt x="21" y="47"/>
                    </a:lnTo>
                    <a:lnTo>
                      <a:pt x="17" y="45"/>
                    </a:lnTo>
                    <a:lnTo>
                      <a:pt x="16" y="44"/>
                    </a:lnTo>
                    <a:lnTo>
                      <a:pt x="14" y="43"/>
                    </a:lnTo>
                    <a:lnTo>
                      <a:pt x="16" y="40"/>
                    </a:lnTo>
                    <a:lnTo>
                      <a:pt x="16" y="37"/>
                    </a:lnTo>
                    <a:lnTo>
                      <a:pt x="16" y="33"/>
                    </a:lnTo>
                    <a:lnTo>
                      <a:pt x="14" y="31"/>
                    </a:lnTo>
                    <a:lnTo>
                      <a:pt x="10" y="28"/>
                    </a:lnTo>
                    <a:lnTo>
                      <a:pt x="8" y="26"/>
                    </a:lnTo>
                    <a:lnTo>
                      <a:pt x="5" y="24"/>
                    </a:lnTo>
                    <a:lnTo>
                      <a:pt x="0" y="18"/>
                    </a:lnTo>
                    <a:lnTo>
                      <a:pt x="0" y="12"/>
                    </a:lnTo>
                    <a:lnTo>
                      <a:pt x="5" y="8"/>
                    </a:lnTo>
                    <a:lnTo>
                      <a:pt x="12" y="7"/>
                    </a:lnTo>
                    <a:lnTo>
                      <a:pt x="21" y="6"/>
                    </a:lnTo>
                    <a:lnTo>
                      <a:pt x="29" y="4"/>
                    </a:lnTo>
                    <a:lnTo>
                      <a:pt x="35" y="4"/>
                    </a:lnTo>
                    <a:lnTo>
                      <a:pt x="47" y="3"/>
                    </a:lnTo>
                    <a:lnTo>
                      <a:pt x="62" y="0"/>
                    </a:lnTo>
                    <a:lnTo>
                      <a:pt x="76"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8" name="Freeform 1718"/>
              <p:cNvSpPr>
                <a:spLocks/>
              </p:cNvSpPr>
              <p:nvPr/>
            </p:nvSpPr>
            <p:spPr bwMode="auto">
              <a:xfrm>
                <a:off x="4262438" y="2489201"/>
                <a:ext cx="204788" cy="68263"/>
              </a:xfrm>
              <a:custGeom>
                <a:avLst/>
                <a:gdLst>
                  <a:gd name="T0" fmla="*/ 248 w 388"/>
                  <a:gd name="T1" fmla="*/ 0 h 128"/>
                  <a:gd name="T2" fmla="*/ 315 w 388"/>
                  <a:gd name="T3" fmla="*/ 9 h 128"/>
                  <a:gd name="T4" fmla="*/ 334 w 388"/>
                  <a:gd name="T5" fmla="*/ 6 h 128"/>
                  <a:gd name="T6" fmla="*/ 360 w 388"/>
                  <a:gd name="T7" fmla="*/ 2 h 128"/>
                  <a:gd name="T8" fmla="*/ 381 w 388"/>
                  <a:gd name="T9" fmla="*/ 4 h 128"/>
                  <a:gd name="T10" fmla="*/ 388 w 388"/>
                  <a:gd name="T11" fmla="*/ 18 h 128"/>
                  <a:gd name="T12" fmla="*/ 377 w 388"/>
                  <a:gd name="T13" fmla="*/ 30 h 128"/>
                  <a:gd name="T14" fmla="*/ 358 w 388"/>
                  <a:gd name="T15" fmla="*/ 36 h 128"/>
                  <a:gd name="T16" fmla="*/ 328 w 388"/>
                  <a:gd name="T17" fmla="*/ 37 h 128"/>
                  <a:gd name="T18" fmla="*/ 284 w 388"/>
                  <a:gd name="T19" fmla="*/ 49 h 128"/>
                  <a:gd name="T20" fmla="*/ 228 w 388"/>
                  <a:gd name="T21" fmla="*/ 58 h 128"/>
                  <a:gd name="T22" fmla="*/ 203 w 388"/>
                  <a:gd name="T23" fmla="*/ 62 h 128"/>
                  <a:gd name="T24" fmla="*/ 179 w 388"/>
                  <a:gd name="T25" fmla="*/ 71 h 128"/>
                  <a:gd name="T26" fmla="*/ 156 w 388"/>
                  <a:gd name="T27" fmla="*/ 75 h 128"/>
                  <a:gd name="T28" fmla="*/ 133 w 388"/>
                  <a:gd name="T29" fmla="*/ 86 h 128"/>
                  <a:gd name="T30" fmla="*/ 117 w 388"/>
                  <a:gd name="T31" fmla="*/ 107 h 128"/>
                  <a:gd name="T32" fmla="*/ 99 w 388"/>
                  <a:gd name="T33" fmla="*/ 124 h 128"/>
                  <a:gd name="T34" fmla="*/ 61 w 388"/>
                  <a:gd name="T35" fmla="*/ 123 h 128"/>
                  <a:gd name="T36" fmla="*/ 36 w 388"/>
                  <a:gd name="T37" fmla="*/ 127 h 128"/>
                  <a:gd name="T38" fmla="*/ 19 w 388"/>
                  <a:gd name="T39" fmla="*/ 128 h 128"/>
                  <a:gd name="T40" fmla="*/ 11 w 388"/>
                  <a:gd name="T41" fmla="*/ 124 h 128"/>
                  <a:gd name="T42" fmla="*/ 10 w 388"/>
                  <a:gd name="T43" fmla="*/ 118 h 128"/>
                  <a:gd name="T44" fmla="*/ 11 w 388"/>
                  <a:gd name="T45" fmla="*/ 111 h 128"/>
                  <a:gd name="T46" fmla="*/ 11 w 388"/>
                  <a:gd name="T47" fmla="*/ 106 h 128"/>
                  <a:gd name="T48" fmla="*/ 4 w 388"/>
                  <a:gd name="T49" fmla="*/ 93 h 128"/>
                  <a:gd name="T50" fmla="*/ 0 w 388"/>
                  <a:gd name="T51" fmla="*/ 86 h 128"/>
                  <a:gd name="T52" fmla="*/ 15 w 388"/>
                  <a:gd name="T53" fmla="*/ 82 h 128"/>
                  <a:gd name="T54" fmla="*/ 47 w 388"/>
                  <a:gd name="T55" fmla="*/ 71 h 128"/>
                  <a:gd name="T56" fmla="*/ 77 w 388"/>
                  <a:gd name="T57" fmla="*/ 57 h 128"/>
                  <a:gd name="T58" fmla="*/ 83 w 388"/>
                  <a:gd name="T59" fmla="*/ 55 h 128"/>
                  <a:gd name="T60" fmla="*/ 84 w 388"/>
                  <a:gd name="T61" fmla="*/ 53 h 128"/>
                  <a:gd name="T62" fmla="*/ 81 w 388"/>
                  <a:gd name="T63" fmla="*/ 52 h 128"/>
                  <a:gd name="T64" fmla="*/ 79 w 388"/>
                  <a:gd name="T65" fmla="*/ 48 h 128"/>
                  <a:gd name="T66" fmla="*/ 81 w 388"/>
                  <a:gd name="T67" fmla="*/ 45 h 128"/>
                  <a:gd name="T68" fmla="*/ 87 w 388"/>
                  <a:gd name="T69" fmla="*/ 41 h 128"/>
                  <a:gd name="T70" fmla="*/ 93 w 388"/>
                  <a:gd name="T71" fmla="*/ 38 h 128"/>
                  <a:gd name="T72" fmla="*/ 97 w 388"/>
                  <a:gd name="T73" fmla="*/ 37 h 128"/>
                  <a:gd name="T74" fmla="*/ 113 w 388"/>
                  <a:gd name="T75" fmla="*/ 29 h 128"/>
                  <a:gd name="T76" fmla="*/ 125 w 388"/>
                  <a:gd name="T77" fmla="*/ 17 h 128"/>
                  <a:gd name="T78" fmla="*/ 128 w 388"/>
                  <a:gd name="T79" fmla="*/ 5 h 128"/>
                  <a:gd name="T80" fmla="*/ 146 w 388"/>
                  <a:gd name="T81" fmla="*/ 4 h 128"/>
                  <a:gd name="T82" fmla="*/ 162 w 388"/>
                  <a:gd name="T83" fmla="*/ 4 h 128"/>
                  <a:gd name="T84" fmla="*/ 219 w 388"/>
                  <a:gd name="T85" fmla="*/ 0 h 12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88"/>
                  <a:gd name="T130" fmla="*/ 0 h 128"/>
                  <a:gd name="T131" fmla="*/ 388 w 388"/>
                  <a:gd name="T132" fmla="*/ 128 h 12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88" h="128">
                    <a:moveTo>
                      <a:pt x="219" y="0"/>
                    </a:moveTo>
                    <a:lnTo>
                      <a:pt x="248" y="0"/>
                    </a:lnTo>
                    <a:lnTo>
                      <a:pt x="281" y="5"/>
                    </a:lnTo>
                    <a:lnTo>
                      <a:pt x="315" y="9"/>
                    </a:lnTo>
                    <a:lnTo>
                      <a:pt x="324" y="9"/>
                    </a:lnTo>
                    <a:lnTo>
                      <a:pt x="334" y="6"/>
                    </a:lnTo>
                    <a:lnTo>
                      <a:pt x="346" y="5"/>
                    </a:lnTo>
                    <a:lnTo>
                      <a:pt x="360" y="2"/>
                    </a:lnTo>
                    <a:lnTo>
                      <a:pt x="372" y="2"/>
                    </a:lnTo>
                    <a:lnTo>
                      <a:pt x="381" y="4"/>
                    </a:lnTo>
                    <a:lnTo>
                      <a:pt x="386" y="10"/>
                    </a:lnTo>
                    <a:lnTo>
                      <a:pt x="388" y="18"/>
                    </a:lnTo>
                    <a:lnTo>
                      <a:pt x="385" y="26"/>
                    </a:lnTo>
                    <a:lnTo>
                      <a:pt x="377" y="30"/>
                    </a:lnTo>
                    <a:lnTo>
                      <a:pt x="368" y="34"/>
                    </a:lnTo>
                    <a:lnTo>
                      <a:pt x="358" y="36"/>
                    </a:lnTo>
                    <a:lnTo>
                      <a:pt x="352" y="36"/>
                    </a:lnTo>
                    <a:lnTo>
                      <a:pt x="328" y="37"/>
                    </a:lnTo>
                    <a:lnTo>
                      <a:pt x="307" y="41"/>
                    </a:lnTo>
                    <a:lnTo>
                      <a:pt x="284" y="49"/>
                    </a:lnTo>
                    <a:lnTo>
                      <a:pt x="256" y="57"/>
                    </a:lnTo>
                    <a:lnTo>
                      <a:pt x="228" y="58"/>
                    </a:lnTo>
                    <a:lnTo>
                      <a:pt x="215" y="58"/>
                    </a:lnTo>
                    <a:lnTo>
                      <a:pt x="203" y="62"/>
                    </a:lnTo>
                    <a:lnTo>
                      <a:pt x="193" y="66"/>
                    </a:lnTo>
                    <a:lnTo>
                      <a:pt x="179" y="71"/>
                    </a:lnTo>
                    <a:lnTo>
                      <a:pt x="167" y="74"/>
                    </a:lnTo>
                    <a:lnTo>
                      <a:pt x="156" y="75"/>
                    </a:lnTo>
                    <a:lnTo>
                      <a:pt x="145" y="79"/>
                    </a:lnTo>
                    <a:lnTo>
                      <a:pt x="133" y="86"/>
                    </a:lnTo>
                    <a:lnTo>
                      <a:pt x="125" y="95"/>
                    </a:lnTo>
                    <a:lnTo>
                      <a:pt x="117" y="107"/>
                    </a:lnTo>
                    <a:lnTo>
                      <a:pt x="108" y="118"/>
                    </a:lnTo>
                    <a:lnTo>
                      <a:pt x="99" y="124"/>
                    </a:lnTo>
                    <a:lnTo>
                      <a:pt x="80" y="124"/>
                    </a:lnTo>
                    <a:lnTo>
                      <a:pt x="61" y="123"/>
                    </a:lnTo>
                    <a:lnTo>
                      <a:pt x="43" y="126"/>
                    </a:lnTo>
                    <a:lnTo>
                      <a:pt x="36" y="127"/>
                    </a:lnTo>
                    <a:lnTo>
                      <a:pt x="27" y="128"/>
                    </a:lnTo>
                    <a:lnTo>
                      <a:pt x="19" y="128"/>
                    </a:lnTo>
                    <a:lnTo>
                      <a:pt x="12" y="126"/>
                    </a:lnTo>
                    <a:lnTo>
                      <a:pt x="11" y="124"/>
                    </a:lnTo>
                    <a:lnTo>
                      <a:pt x="10" y="122"/>
                    </a:lnTo>
                    <a:lnTo>
                      <a:pt x="10" y="118"/>
                    </a:lnTo>
                    <a:lnTo>
                      <a:pt x="11" y="115"/>
                    </a:lnTo>
                    <a:lnTo>
                      <a:pt x="11" y="111"/>
                    </a:lnTo>
                    <a:lnTo>
                      <a:pt x="11" y="109"/>
                    </a:lnTo>
                    <a:lnTo>
                      <a:pt x="11" y="106"/>
                    </a:lnTo>
                    <a:lnTo>
                      <a:pt x="8" y="98"/>
                    </a:lnTo>
                    <a:lnTo>
                      <a:pt x="4" y="93"/>
                    </a:lnTo>
                    <a:lnTo>
                      <a:pt x="2" y="89"/>
                    </a:lnTo>
                    <a:lnTo>
                      <a:pt x="0" y="86"/>
                    </a:lnTo>
                    <a:lnTo>
                      <a:pt x="4" y="83"/>
                    </a:lnTo>
                    <a:lnTo>
                      <a:pt x="15" y="82"/>
                    </a:lnTo>
                    <a:lnTo>
                      <a:pt x="31" y="78"/>
                    </a:lnTo>
                    <a:lnTo>
                      <a:pt x="47" y="71"/>
                    </a:lnTo>
                    <a:lnTo>
                      <a:pt x="61" y="65"/>
                    </a:lnTo>
                    <a:lnTo>
                      <a:pt x="77" y="57"/>
                    </a:lnTo>
                    <a:lnTo>
                      <a:pt x="81" y="55"/>
                    </a:lnTo>
                    <a:lnTo>
                      <a:pt x="83" y="55"/>
                    </a:lnTo>
                    <a:lnTo>
                      <a:pt x="84" y="54"/>
                    </a:lnTo>
                    <a:lnTo>
                      <a:pt x="84" y="53"/>
                    </a:lnTo>
                    <a:lnTo>
                      <a:pt x="83" y="53"/>
                    </a:lnTo>
                    <a:lnTo>
                      <a:pt x="81" y="52"/>
                    </a:lnTo>
                    <a:lnTo>
                      <a:pt x="79" y="50"/>
                    </a:lnTo>
                    <a:lnTo>
                      <a:pt x="79" y="48"/>
                    </a:lnTo>
                    <a:lnTo>
                      <a:pt x="80" y="46"/>
                    </a:lnTo>
                    <a:lnTo>
                      <a:pt x="81" y="45"/>
                    </a:lnTo>
                    <a:lnTo>
                      <a:pt x="84" y="42"/>
                    </a:lnTo>
                    <a:lnTo>
                      <a:pt x="87" y="41"/>
                    </a:lnTo>
                    <a:lnTo>
                      <a:pt x="91" y="40"/>
                    </a:lnTo>
                    <a:lnTo>
                      <a:pt x="93" y="38"/>
                    </a:lnTo>
                    <a:lnTo>
                      <a:pt x="96" y="37"/>
                    </a:lnTo>
                    <a:lnTo>
                      <a:pt x="97" y="37"/>
                    </a:lnTo>
                    <a:lnTo>
                      <a:pt x="105" y="33"/>
                    </a:lnTo>
                    <a:lnTo>
                      <a:pt x="113" y="29"/>
                    </a:lnTo>
                    <a:lnTo>
                      <a:pt x="121" y="24"/>
                    </a:lnTo>
                    <a:lnTo>
                      <a:pt x="125" y="17"/>
                    </a:lnTo>
                    <a:lnTo>
                      <a:pt x="124" y="8"/>
                    </a:lnTo>
                    <a:lnTo>
                      <a:pt x="128" y="5"/>
                    </a:lnTo>
                    <a:lnTo>
                      <a:pt x="136" y="4"/>
                    </a:lnTo>
                    <a:lnTo>
                      <a:pt x="146" y="4"/>
                    </a:lnTo>
                    <a:lnTo>
                      <a:pt x="156" y="4"/>
                    </a:lnTo>
                    <a:lnTo>
                      <a:pt x="162" y="4"/>
                    </a:lnTo>
                    <a:lnTo>
                      <a:pt x="191" y="1"/>
                    </a:lnTo>
                    <a:lnTo>
                      <a:pt x="219"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49" name="Freeform 1719"/>
              <p:cNvSpPr>
                <a:spLocks/>
              </p:cNvSpPr>
              <p:nvPr/>
            </p:nvSpPr>
            <p:spPr bwMode="auto">
              <a:xfrm>
                <a:off x="4459288" y="2428876"/>
                <a:ext cx="119063" cy="33338"/>
              </a:xfrm>
              <a:custGeom>
                <a:avLst/>
                <a:gdLst>
                  <a:gd name="T0" fmla="*/ 189 w 223"/>
                  <a:gd name="T1" fmla="*/ 0 h 65"/>
                  <a:gd name="T2" fmla="*/ 196 w 223"/>
                  <a:gd name="T3" fmla="*/ 3 h 65"/>
                  <a:gd name="T4" fmla="*/ 200 w 223"/>
                  <a:gd name="T5" fmla="*/ 7 h 65"/>
                  <a:gd name="T6" fmla="*/ 203 w 223"/>
                  <a:gd name="T7" fmla="*/ 12 h 65"/>
                  <a:gd name="T8" fmla="*/ 204 w 223"/>
                  <a:gd name="T9" fmla="*/ 11 h 65"/>
                  <a:gd name="T10" fmla="*/ 207 w 223"/>
                  <a:gd name="T11" fmla="*/ 7 h 65"/>
                  <a:gd name="T12" fmla="*/ 208 w 223"/>
                  <a:gd name="T13" fmla="*/ 4 h 65"/>
                  <a:gd name="T14" fmla="*/ 211 w 223"/>
                  <a:gd name="T15" fmla="*/ 2 h 65"/>
                  <a:gd name="T16" fmla="*/ 215 w 223"/>
                  <a:gd name="T17" fmla="*/ 3 h 65"/>
                  <a:gd name="T18" fmla="*/ 223 w 223"/>
                  <a:gd name="T19" fmla="*/ 12 h 65"/>
                  <a:gd name="T20" fmla="*/ 216 w 223"/>
                  <a:gd name="T21" fmla="*/ 22 h 65"/>
                  <a:gd name="T22" fmla="*/ 199 w 223"/>
                  <a:gd name="T23" fmla="*/ 28 h 65"/>
                  <a:gd name="T24" fmla="*/ 178 w 223"/>
                  <a:gd name="T25" fmla="*/ 39 h 65"/>
                  <a:gd name="T26" fmla="*/ 147 w 223"/>
                  <a:gd name="T27" fmla="*/ 44 h 65"/>
                  <a:gd name="T28" fmla="*/ 140 w 223"/>
                  <a:gd name="T29" fmla="*/ 42 h 65"/>
                  <a:gd name="T30" fmla="*/ 140 w 223"/>
                  <a:gd name="T31" fmla="*/ 39 h 65"/>
                  <a:gd name="T32" fmla="*/ 146 w 223"/>
                  <a:gd name="T33" fmla="*/ 35 h 65"/>
                  <a:gd name="T34" fmla="*/ 151 w 223"/>
                  <a:gd name="T35" fmla="*/ 32 h 65"/>
                  <a:gd name="T36" fmla="*/ 156 w 223"/>
                  <a:gd name="T37" fmla="*/ 28 h 65"/>
                  <a:gd name="T38" fmla="*/ 159 w 223"/>
                  <a:gd name="T39" fmla="*/ 27 h 65"/>
                  <a:gd name="T40" fmla="*/ 148 w 223"/>
                  <a:gd name="T41" fmla="*/ 28 h 65"/>
                  <a:gd name="T42" fmla="*/ 130 w 223"/>
                  <a:gd name="T43" fmla="*/ 32 h 65"/>
                  <a:gd name="T44" fmla="*/ 122 w 223"/>
                  <a:gd name="T45" fmla="*/ 35 h 65"/>
                  <a:gd name="T46" fmla="*/ 117 w 223"/>
                  <a:gd name="T47" fmla="*/ 39 h 65"/>
                  <a:gd name="T48" fmla="*/ 115 w 223"/>
                  <a:gd name="T49" fmla="*/ 43 h 65"/>
                  <a:gd name="T50" fmla="*/ 113 w 223"/>
                  <a:gd name="T51" fmla="*/ 48 h 65"/>
                  <a:gd name="T52" fmla="*/ 101 w 223"/>
                  <a:gd name="T53" fmla="*/ 55 h 65"/>
                  <a:gd name="T54" fmla="*/ 78 w 223"/>
                  <a:gd name="T55" fmla="*/ 61 h 65"/>
                  <a:gd name="T56" fmla="*/ 57 w 223"/>
                  <a:gd name="T57" fmla="*/ 65 h 65"/>
                  <a:gd name="T58" fmla="*/ 48 w 223"/>
                  <a:gd name="T59" fmla="*/ 61 h 65"/>
                  <a:gd name="T60" fmla="*/ 38 w 223"/>
                  <a:gd name="T61" fmla="*/ 53 h 65"/>
                  <a:gd name="T62" fmla="*/ 22 w 223"/>
                  <a:gd name="T63" fmla="*/ 52 h 65"/>
                  <a:gd name="T64" fmla="*/ 9 w 223"/>
                  <a:gd name="T65" fmla="*/ 52 h 65"/>
                  <a:gd name="T66" fmla="*/ 1 w 223"/>
                  <a:gd name="T67" fmla="*/ 50 h 65"/>
                  <a:gd name="T68" fmla="*/ 0 w 223"/>
                  <a:gd name="T69" fmla="*/ 47 h 65"/>
                  <a:gd name="T70" fmla="*/ 5 w 223"/>
                  <a:gd name="T71" fmla="*/ 42 h 65"/>
                  <a:gd name="T72" fmla="*/ 29 w 223"/>
                  <a:gd name="T73" fmla="*/ 32 h 65"/>
                  <a:gd name="T74" fmla="*/ 65 w 223"/>
                  <a:gd name="T75" fmla="*/ 28 h 65"/>
                  <a:gd name="T76" fmla="*/ 119 w 223"/>
                  <a:gd name="T77" fmla="*/ 12 h 65"/>
                  <a:gd name="T78" fmla="*/ 178 w 223"/>
                  <a:gd name="T79" fmla="*/ 0 h 65"/>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23"/>
                  <a:gd name="T121" fmla="*/ 0 h 65"/>
                  <a:gd name="T122" fmla="*/ 223 w 223"/>
                  <a:gd name="T123" fmla="*/ 65 h 65"/>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23" h="65">
                    <a:moveTo>
                      <a:pt x="183" y="0"/>
                    </a:moveTo>
                    <a:lnTo>
                      <a:pt x="189" y="0"/>
                    </a:lnTo>
                    <a:lnTo>
                      <a:pt x="195" y="2"/>
                    </a:lnTo>
                    <a:lnTo>
                      <a:pt x="196" y="3"/>
                    </a:lnTo>
                    <a:lnTo>
                      <a:pt x="197" y="6"/>
                    </a:lnTo>
                    <a:lnTo>
                      <a:pt x="200" y="7"/>
                    </a:lnTo>
                    <a:lnTo>
                      <a:pt x="201" y="10"/>
                    </a:lnTo>
                    <a:lnTo>
                      <a:pt x="203" y="12"/>
                    </a:lnTo>
                    <a:lnTo>
                      <a:pt x="204" y="11"/>
                    </a:lnTo>
                    <a:lnTo>
                      <a:pt x="205" y="10"/>
                    </a:lnTo>
                    <a:lnTo>
                      <a:pt x="207" y="7"/>
                    </a:lnTo>
                    <a:lnTo>
                      <a:pt x="207" y="6"/>
                    </a:lnTo>
                    <a:lnTo>
                      <a:pt x="208" y="4"/>
                    </a:lnTo>
                    <a:lnTo>
                      <a:pt x="209" y="3"/>
                    </a:lnTo>
                    <a:lnTo>
                      <a:pt x="211" y="2"/>
                    </a:lnTo>
                    <a:lnTo>
                      <a:pt x="212" y="2"/>
                    </a:lnTo>
                    <a:lnTo>
                      <a:pt x="215" y="3"/>
                    </a:lnTo>
                    <a:lnTo>
                      <a:pt x="217" y="6"/>
                    </a:lnTo>
                    <a:lnTo>
                      <a:pt x="223" y="12"/>
                    </a:lnTo>
                    <a:lnTo>
                      <a:pt x="221" y="18"/>
                    </a:lnTo>
                    <a:lnTo>
                      <a:pt x="216" y="22"/>
                    </a:lnTo>
                    <a:lnTo>
                      <a:pt x="207" y="26"/>
                    </a:lnTo>
                    <a:lnTo>
                      <a:pt x="199" y="28"/>
                    </a:lnTo>
                    <a:lnTo>
                      <a:pt x="192" y="31"/>
                    </a:lnTo>
                    <a:lnTo>
                      <a:pt x="178" y="39"/>
                    </a:lnTo>
                    <a:lnTo>
                      <a:pt x="163" y="43"/>
                    </a:lnTo>
                    <a:lnTo>
                      <a:pt x="147" y="44"/>
                    </a:lnTo>
                    <a:lnTo>
                      <a:pt x="143" y="43"/>
                    </a:lnTo>
                    <a:lnTo>
                      <a:pt x="140" y="42"/>
                    </a:lnTo>
                    <a:lnTo>
                      <a:pt x="140" y="40"/>
                    </a:lnTo>
                    <a:lnTo>
                      <a:pt x="140" y="39"/>
                    </a:lnTo>
                    <a:lnTo>
                      <a:pt x="143" y="38"/>
                    </a:lnTo>
                    <a:lnTo>
                      <a:pt x="146" y="35"/>
                    </a:lnTo>
                    <a:lnTo>
                      <a:pt x="148" y="34"/>
                    </a:lnTo>
                    <a:lnTo>
                      <a:pt x="151" y="32"/>
                    </a:lnTo>
                    <a:lnTo>
                      <a:pt x="154" y="31"/>
                    </a:lnTo>
                    <a:lnTo>
                      <a:pt x="156" y="28"/>
                    </a:lnTo>
                    <a:lnTo>
                      <a:pt x="159" y="27"/>
                    </a:lnTo>
                    <a:lnTo>
                      <a:pt x="156" y="27"/>
                    </a:lnTo>
                    <a:lnTo>
                      <a:pt x="148" y="28"/>
                    </a:lnTo>
                    <a:lnTo>
                      <a:pt x="139" y="31"/>
                    </a:lnTo>
                    <a:lnTo>
                      <a:pt x="130" y="32"/>
                    </a:lnTo>
                    <a:lnTo>
                      <a:pt x="126" y="34"/>
                    </a:lnTo>
                    <a:lnTo>
                      <a:pt x="122" y="35"/>
                    </a:lnTo>
                    <a:lnTo>
                      <a:pt x="119" y="36"/>
                    </a:lnTo>
                    <a:lnTo>
                      <a:pt x="117" y="39"/>
                    </a:lnTo>
                    <a:lnTo>
                      <a:pt x="117" y="40"/>
                    </a:lnTo>
                    <a:lnTo>
                      <a:pt x="115" y="43"/>
                    </a:lnTo>
                    <a:lnTo>
                      <a:pt x="115" y="44"/>
                    </a:lnTo>
                    <a:lnTo>
                      <a:pt x="113" y="48"/>
                    </a:lnTo>
                    <a:lnTo>
                      <a:pt x="109" y="51"/>
                    </a:lnTo>
                    <a:lnTo>
                      <a:pt x="101" y="55"/>
                    </a:lnTo>
                    <a:lnTo>
                      <a:pt x="90" y="59"/>
                    </a:lnTo>
                    <a:lnTo>
                      <a:pt x="78" y="61"/>
                    </a:lnTo>
                    <a:lnTo>
                      <a:pt x="68" y="64"/>
                    </a:lnTo>
                    <a:lnTo>
                      <a:pt x="57" y="65"/>
                    </a:lnTo>
                    <a:lnTo>
                      <a:pt x="50" y="65"/>
                    </a:lnTo>
                    <a:lnTo>
                      <a:pt x="48" y="61"/>
                    </a:lnTo>
                    <a:lnTo>
                      <a:pt x="45" y="56"/>
                    </a:lnTo>
                    <a:lnTo>
                      <a:pt x="38" y="53"/>
                    </a:lnTo>
                    <a:lnTo>
                      <a:pt x="30" y="52"/>
                    </a:lnTo>
                    <a:lnTo>
                      <a:pt x="22" y="52"/>
                    </a:lnTo>
                    <a:lnTo>
                      <a:pt x="15" y="52"/>
                    </a:lnTo>
                    <a:lnTo>
                      <a:pt x="9" y="52"/>
                    </a:lnTo>
                    <a:lnTo>
                      <a:pt x="5" y="51"/>
                    </a:lnTo>
                    <a:lnTo>
                      <a:pt x="1" y="50"/>
                    </a:lnTo>
                    <a:lnTo>
                      <a:pt x="0" y="48"/>
                    </a:lnTo>
                    <a:lnTo>
                      <a:pt x="0" y="47"/>
                    </a:lnTo>
                    <a:lnTo>
                      <a:pt x="3" y="44"/>
                    </a:lnTo>
                    <a:lnTo>
                      <a:pt x="5" y="42"/>
                    </a:lnTo>
                    <a:lnTo>
                      <a:pt x="12" y="39"/>
                    </a:lnTo>
                    <a:lnTo>
                      <a:pt x="29" y="32"/>
                    </a:lnTo>
                    <a:lnTo>
                      <a:pt x="46" y="30"/>
                    </a:lnTo>
                    <a:lnTo>
                      <a:pt x="65" y="28"/>
                    </a:lnTo>
                    <a:lnTo>
                      <a:pt x="93" y="22"/>
                    </a:lnTo>
                    <a:lnTo>
                      <a:pt x="119" y="12"/>
                    </a:lnTo>
                    <a:lnTo>
                      <a:pt x="148" y="4"/>
                    </a:lnTo>
                    <a:lnTo>
                      <a:pt x="178" y="0"/>
                    </a:lnTo>
                    <a:lnTo>
                      <a:pt x="183"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0" name="Freeform 1720"/>
              <p:cNvSpPr>
                <a:spLocks/>
              </p:cNvSpPr>
              <p:nvPr/>
            </p:nvSpPr>
            <p:spPr bwMode="auto">
              <a:xfrm>
                <a:off x="4538663" y="2444751"/>
                <a:ext cx="201613" cy="49213"/>
              </a:xfrm>
              <a:custGeom>
                <a:avLst/>
                <a:gdLst>
                  <a:gd name="T0" fmla="*/ 332 w 380"/>
                  <a:gd name="T1" fmla="*/ 0 h 95"/>
                  <a:gd name="T2" fmla="*/ 336 w 380"/>
                  <a:gd name="T3" fmla="*/ 4 h 95"/>
                  <a:gd name="T4" fmla="*/ 330 w 380"/>
                  <a:gd name="T5" fmla="*/ 12 h 95"/>
                  <a:gd name="T6" fmla="*/ 323 w 380"/>
                  <a:gd name="T7" fmla="*/ 21 h 95"/>
                  <a:gd name="T8" fmla="*/ 322 w 380"/>
                  <a:gd name="T9" fmla="*/ 30 h 95"/>
                  <a:gd name="T10" fmla="*/ 320 w 380"/>
                  <a:gd name="T11" fmla="*/ 37 h 95"/>
                  <a:gd name="T12" fmla="*/ 318 w 380"/>
                  <a:gd name="T13" fmla="*/ 42 h 95"/>
                  <a:gd name="T14" fmla="*/ 323 w 380"/>
                  <a:gd name="T15" fmla="*/ 39 h 95"/>
                  <a:gd name="T16" fmla="*/ 332 w 380"/>
                  <a:gd name="T17" fmla="*/ 35 h 95"/>
                  <a:gd name="T18" fmla="*/ 348 w 380"/>
                  <a:gd name="T19" fmla="*/ 33 h 95"/>
                  <a:gd name="T20" fmla="*/ 377 w 380"/>
                  <a:gd name="T21" fmla="*/ 46 h 95"/>
                  <a:gd name="T22" fmla="*/ 380 w 380"/>
                  <a:gd name="T23" fmla="*/ 53 h 95"/>
                  <a:gd name="T24" fmla="*/ 372 w 380"/>
                  <a:gd name="T25" fmla="*/ 57 h 95"/>
                  <a:gd name="T26" fmla="*/ 360 w 380"/>
                  <a:gd name="T27" fmla="*/ 59 h 95"/>
                  <a:gd name="T28" fmla="*/ 323 w 380"/>
                  <a:gd name="T29" fmla="*/ 75 h 95"/>
                  <a:gd name="T30" fmla="*/ 259 w 380"/>
                  <a:gd name="T31" fmla="*/ 87 h 95"/>
                  <a:gd name="T32" fmla="*/ 201 w 380"/>
                  <a:gd name="T33" fmla="*/ 82 h 95"/>
                  <a:gd name="T34" fmla="*/ 131 w 380"/>
                  <a:gd name="T35" fmla="*/ 92 h 95"/>
                  <a:gd name="T36" fmla="*/ 53 w 380"/>
                  <a:gd name="T37" fmla="*/ 92 h 95"/>
                  <a:gd name="T38" fmla="*/ 41 w 380"/>
                  <a:gd name="T39" fmla="*/ 87 h 95"/>
                  <a:gd name="T40" fmla="*/ 42 w 380"/>
                  <a:gd name="T41" fmla="*/ 81 h 95"/>
                  <a:gd name="T42" fmla="*/ 58 w 380"/>
                  <a:gd name="T43" fmla="*/ 75 h 95"/>
                  <a:gd name="T44" fmla="*/ 91 w 380"/>
                  <a:gd name="T45" fmla="*/ 75 h 95"/>
                  <a:gd name="T46" fmla="*/ 120 w 380"/>
                  <a:gd name="T47" fmla="*/ 71 h 95"/>
                  <a:gd name="T48" fmla="*/ 104 w 380"/>
                  <a:gd name="T49" fmla="*/ 66 h 95"/>
                  <a:gd name="T50" fmla="*/ 89 w 380"/>
                  <a:gd name="T51" fmla="*/ 63 h 95"/>
                  <a:gd name="T52" fmla="*/ 83 w 380"/>
                  <a:gd name="T53" fmla="*/ 58 h 95"/>
                  <a:gd name="T54" fmla="*/ 89 w 380"/>
                  <a:gd name="T55" fmla="*/ 50 h 95"/>
                  <a:gd name="T56" fmla="*/ 86 w 380"/>
                  <a:gd name="T57" fmla="*/ 47 h 95"/>
                  <a:gd name="T58" fmla="*/ 79 w 380"/>
                  <a:gd name="T59" fmla="*/ 50 h 95"/>
                  <a:gd name="T60" fmla="*/ 54 w 380"/>
                  <a:gd name="T61" fmla="*/ 65 h 95"/>
                  <a:gd name="T62" fmla="*/ 17 w 380"/>
                  <a:gd name="T63" fmla="*/ 57 h 95"/>
                  <a:gd name="T64" fmla="*/ 1 w 380"/>
                  <a:gd name="T65" fmla="*/ 38 h 95"/>
                  <a:gd name="T66" fmla="*/ 26 w 380"/>
                  <a:gd name="T67" fmla="*/ 22 h 95"/>
                  <a:gd name="T68" fmla="*/ 53 w 380"/>
                  <a:gd name="T69" fmla="*/ 10 h 95"/>
                  <a:gd name="T70" fmla="*/ 79 w 380"/>
                  <a:gd name="T71" fmla="*/ 5 h 95"/>
                  <a:gd name="T72" fmla="*/ 82 w 380"/>
                  <a:gd name="T73" fmla="*/ 10 h 95"/>
                  <a:gd name="T74" fmla="*/ 82 w 380"/>
                  <a:gd name="T75" fmla="*/ 14 h 95"/>
                  <a:gd name="T76" fmla="*/ 112 w 380"/>
                  <a:gd name="T77" fmla="*/ 12 h 95"/>
                  <a:gd name="T78" fmla="*/ 128 w 380"/>
                  <a:gd name="T79" fmla="*/ 30 h 95"/>
                  <a:gd name="T80" fmla="*/ 175 w 380"/>
                  <a:gd name="T81" fmla="*/ 53 h 95"/>
                  <a:gd name="T82" fmla="*/ 197 w 380"/>
                  <a:gd name="T83" fmla="*/ 55 h 95"/>
                  <a:gd name="T84" fmla="*/ 208 w 380"/>
                  <a:gd name="T85" fmla="*/ 55 h 95"/>
                  <a:gd name="T86" fmla="*/ 213 w 380"/>
                  <a:gd name="T87" fmla="*/ 53 h 95"/>
                  <a:gd name="T88" fmla="*/ 214 w 380"/>
                  <a:gd name="T89" fmla="*/ 43 h 95"/>
                  <a:gd name="T90" fmla="*/ 221 w 380"/>
                  <a:gd name="T91" fmla="*/ 39 h 95"/>
                  <a:gd name="T92" fmla="*/ 232 w 380"/>
                  <a:gd name="T93" fmla="*/ 29 h 95"/>
                  <a:gd name="T94" fmla="*/ 237 w 380"/>
                  <a:gd name="T95" fmla="*/ 16 h 95"/>
                  <a:gd name="T96" fmla="*/ 313 w 380"/>
                  <a:gd name="T97" fmla="*/ 1 h 95"/>
                  <a:gd name="T98" fmla="*/ 320 w 380"/>
                  <a:gd name="T99" fmla="*/ 0 h 9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80"/>
                  <a:gd name="T151" fmla="*/ 0 h 95"/>
                  <a:gd name="T152" fmla="*/ 380 w 380"/>
                  <a:gd name="T153" fmla="*/ 95 h 9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80" h="95">
                    <a:moveTo>
                      <a:pt x="327" y="0"/>
                    </a:moveTo>
                    <a:lnTo>
                      <a:pt x="330" y="0"/>
                    </a:lnTo>
                    <a:lnTo>
                      <a:pt x="332" y="0"/>
                    </a:lnTo>
                    <a:lnTo>
                      <a:pt x="335" y="1"/>
                    </a:lnTo>
                    <a:lnTo>
                      <a:pt x="336" y="2"/>
                    </a:lnTo>
                    <a:lnTo>
                      <a:pt x="336" y="4"/>
                    </a:lnTo>
                    <a:lnTo>
                      <a:pt x="335" y="6"/>
                    </a:lnTo>
                    <a:lnTo>
                      <a:pt x="332" y="9"/>
                    </a:lnTo>
                    <a:lnTo>
                      <a:pt x="330" y="12"/>
                    </a:lnTo>
                    <a:lnTo>
                      <a:pt x="327" y="14"/>
                    </a:lnTo>
                    <a:lnTo>
                      <a:pt x="324" y="17"/>
                    </a:lnTo>
                    <a:lnTo>
                      <a:pt x="323" y="21"/>
                    </a:lnTo>
                    <a:lnTo>
                      <a:pt x="322" y="23"/>
                    </a:lnTo>
                    <a:lnTo>
                      <a:pt x="322" y="27"/>
                    </a:lnTo>
                    <a:lnTo>
                      <a:pt x="322" y="30"/>
                    </a:lnTo>
                    <a:lnTo>
                      <a:pt x="323" y="33"/>
                    </a:lnTo>
                    <a:lnTo>
                      <a:pt x="322" y="35"/>
                    </a:lnTo>
                    <a:lnTo>
                      <a:pt x="320" y="37"/>
                    </a:lnTo>
                    <a:lnTo>
                      <a:pt x="319" y="39"/>
                    </a:lnTo>
                    <a:lnTo>
                      <a:pt x="318" y="41"/>
                    </a:lnTo>
                    <a:lnTo>
                      <a:pt x="318" y="42"/>
                    </a:lnTo>
                    <a:lnTo>
                      <a:pt x="318" y="41"/>
                    </a:lnTo>
                    <a:lnTo>
                      <a:pt x="320" y="41"/>
                    </a:lnTo>
                    <a:lnTo>
                      <a:pt x="323" y="39"/>
                    </a:lnTo>
                    <a:lnTo>
                      <a:pt x="326" y="38"/>
                    </a:lnTo>
                    <a:lnTo>
                      <a:pt x="330" y="37"/>
                    </a:lnTo>
                    <a:lnTo>
                      <a:pt x="332" y="35"/>
                    </a:lnTo>
                    <a:lnTo>
                      <a:pt x="335" y="34"/>
                    </a:lnTo>
                    <a:lnTo>
                      <a:pt x="348" y="33"/>
                    </a:lnTo>
                    <a:lnTo>
                      <a:pt x="362" y="37"/>
                    </a:lnTo>
                    <a:lnTo>
                      <a:pt x="373" y="43"/>
                    </a:lnTo>
                    <a:lnTo>
                      <a:pt x="377" y="46"/>
                    </a:lnTo>
                    <a:lnTo>
                      <a:pt x="380" y="49"/>
                    </a:lnTo>
                    <a:lnTo>
                      <a:pt x="380" y="51"/>
                    </a:lnTo>
                    <a:lnTo>
                      <a:pt x="380" y="53"/>
                    </a:lnTo>
                    <a:lnTo>
                      <a:pt x="377" y="54"/>
                    </a:lnTo>
                    <a:lnTo>
                      <a:pt x="375" y="55"/>
                    </a:lnTo>
                    <a:lnTo>
                      <a:pt x="372" y="57"/>
                    </a:lnTo>
                    <a:lnTo>
                      <a:pt x="368" y="58"/>
                    </a:lnTo>
                    <a:lnTo>
                      <a:pt x="364" y="58"/>
                    </a:lnTo>
                    <a:lnTo>
                      <a:pt x="360" y="59"/>
                    </a:lnTo>
                    <a:lnTo>
                      <a:pt x="358" y="59"/>
                    </a:lnTo>
                    <a:lnTo>
                      <a:pt x="340" y="66"/>
                    </a:lnTo>
                    <a:lnTo>
                      <a:pt x="323" y="75"/>
                    </a:lnTo>
                    <a:lnTo>
                      <a:pt x="306" y="83"/>
                    </a:lnTo>
                    <a:lnTo>
                      <a:pt x="282" y="88"/>
                    </a:lnTo>
                    <a:lnTo>
                      <a:pt x="259" y="87"/>
                    </a:lnTo>
                    <a:lnTo>
                      <a:pt x="236" y="82"/>
                    </a:lnTo>
                    <a:lnTo>
                      <a:pt x="218" y="81"/>
                    </a:lnTo>
                    <a:lnTo>
                      <a:pt x="201" y="82"/>
                    </a:lnTo>
                    <a:lnTo>
                      <a:pt x="183" y="84"/>
                    </a:lnTo>
                    <a:lnTo>
                      <a:pt x="167" y="87"/>
                    </a:lnTo>
                    <a:lnTo>
                      <a:pt x="131" y="92"/>
                    </a:lnTo>
                    <a:lnTo>
                      <a:pt x="95" y="95"/>
                    </a:lnTo>
                    <a:lnTo>
                      <a:pt x="59" y="94"/>
                    </a:lnTo>
                    <a:lnTo>
                      <a:pt x="53" y="92"/>
                    </a:lnTo>
                    <a:lnTo>
                      <a:pt x="47" y="91"/>
                    </a:lnTo>
                    <a:lnTo>
                      <a:pt x="43" y="88"/>
                    </a:lnTo>
                    <a:lnTo>
                      <a:pt x="41" y="87"/>
                    </a:lnTo>
                    <a:lnTo>
                      <a:pt x="41" y="84"/>
                    </a:lnTo>
                    <a:lnTo>
                      <a:pt x="41" y="82"/>
                    </a:lnTo>
                    <a:lnTo>
                      <a:pt x="42" y="81"/>
                    </a:lnTo>
                    <a:lnTo>
                      <a:pt x="46" y="78"/>
                    </a:lnTo>
                    <a:lnTo>
                      <a:pt x="51" y="77"/>
                    </a:lnTo>
                    <a:lnTo>
                      <a:pt x="58" y="75"/>
                    </a:lnTo>
                    <a:lnTo>
                      <a:pt x="66" y="75"/>
                    </a:lnTo>
                    <a:lnTo>
                      <a:pt x="78" y="75"/>
                    </a:lnTo>
                    <a:lnTo>
                      <a:pt x="91" y="75"/>
                    </a:lnTo>
                    <a:lnTo>
                      <a:pt x="104" y="75"/>
                    </a:lnTo>
                    <a:lnTo>
                      <a:pt x="115" y="74"/>
                    </a:lnTo>
                    <a:lnTo>
                      <a:pt x="120" y="71"/>
                    </a:lnTo>
                    <a:lnTo>
                      <a:pt x="119" y="69"/>
                    </a:lnTo>
                    <a:lnTo>
                      <a:pt x="112" y="67"/>
                    </a:lnTo>
                    <a:lnTo>
                      <a:pt x="104" y="66"/>
                    </a:lnTo>
                    <a:lnTo>
                      <a:pt x="96" y="65"/>
                    </a:lnTo>
                    <a:lnTo>
                      <a:pt x="94" y="65"/>
                    </a:lnTo>
                    <a:lnTo>
                      <a:pt x="89" y="63"/>
                    </a:lnTo>
                    <a:lnTo>
                      <a:pt x="86" y="62"/>
                    </a:lnTo>
                    <a:lnTo>
                      <a:pt x="83" y="61"/>
                    </a:lnTo>
                    <a:lnTo>
                      <a:pt x="83" y="58"/>
                    </a:lnTo>
                    <a:lnTo>
                      <a:pt x="85" y="55"/>
                    </a:lnTo>
                    <a:lnTo>
                      <a:pt x="87" y="51"/>
                    </a:lnTo>
                    <a:lnTo>
                      <a:pt x="89" y="50"/>
                    </a:lnTo>
                    <a:lnTo>
                      <a:pt x="89" y="49"/>
                    </a:lnTo>
                    <a:lnTo>
                      <a:pt x="87" y="47"/>
                    </a:lnTo>
                    <a:lnTo>
                      <a:pt x="86" y="47"/>
                    </a:lnTo>
                    <a:lnTo>
                      <a:pt x="83" y="47"/>
                    </a:lnTo>
                    <a:lnTo>
                      <a:pt x="82" y="49"/>
                    </a:lnTo>
                    <a:lnTo>
                      <a:pt x="79" y="50"/>
                    </a:lnTo>
                    <a:lnTo>
                      <a:pt x="78" y="50"/>
                    </a:lnTo>
                    <a:lnTo>
                      <a:pt x="67" y="58"/>
                    </a:lnTo>
                    <a:lnTo>
                      <a:pt x="54" y="65"/>
                    </a:lnTo>
                    <a:lnTo>
                      <a:pt x="41" y="66"/>
                    </a:lnTo>
                    <a:lnTo>
                      <a:pt x="28" y="62"/>
                    </a:lnTo>
                    <a:lnTo>
                      <a:pt x="17" y="57"/>
                    </a:lnTo>
                    <a:lnTo>
                      <a:pt x="5" y="50"/>
                    </a:lnTo>
                    <a:lnTo>
                      <a:pt x="0" y="43"/>
                    </a:lnTo>
                    <a:lnTo>
                      <a:pt x="1" y="38"/>
                    </a:lnTo>
                    <a:lnTo>
                      <a:pt x="6" y="33"/>
                    </a:lnTo>
                    <a:lnTo>
                      <a:pt x="16" y="27"/>
                    </a:lnTo>
                    <a:lnTo>
                      <a:pt x="26" y="22"/>
                    </a:lnTo>
                    <a:lnTo>
                      <a:pt x="35" y="18"/>
                    </a:lnTo>
                    <a:lnTo>
                      <a:pt x="43" y="16"/>
                    </a:lnTo>
                    <a:lnTo>
                      <a:pt x="53" y="10"/>
                    </a:lnTo>
                    <a:lnTo>
                      <a:pt x="65" y="5"/>
                    </a:lnTo>
                    <a:lnTo>
                      <a:pt x="77" y="4"/>
                    </a:lnTo>
                    <a:lnTo>
                      <a:pt x="79" y="5"/>
                    </a:lnTo>
                    <a:lnTo>
                      <a:pt x="81" y="6"/>
                    </a:lnTo>
                    <a:lnTo>
                      <a:pt x="81" y="9"/>
                    </a:lnTo>
                    <a:lnTo>
                      <a:pt x="82" y="10"/>
                    </a:lnTo>
                    <a:lnTo>
                      <a:pt x="82" y="12"/>
                    </a:lnTo>
                    <a:lnTo>
                      <a:pt x="82" y="13"/>
                    </a:lnTo>
                    <a:lnTo>
                      <a:pt x="82" y="14"/>
                    </a:lnTo>
                    <a:lnTo>
                      <a:pt x="92" y="12"/>
                    </a:lnTo>
                    <a:lnTo>
                      <a:pt x="104" y="9"/>
                    </a:lnTo>
                    <a:lnTo>
                      <a:pt x="112" y="12"/>
                    </a:lnTo>
                    <a:lnTo>
                      <a:pt x="118" y="17"/>
                    </a:lnTo>
                    <a:lnTo>
                      <a:pt x="123" y="23"/>
                    </a:lnTo>
                    <a:lnTo>
                      <a:pt x="128" y="30"/>
                    </a:lnTo>
                    <a:lnTo>
                      <a:pt x="143" y="43"/>
                    </a:lnTo>
                    <a:lnTo>
                      <a:pt x="157" y="50"/>
                    </a:lnTo>
                    <a:lnTo>
                      <a:pt x="175" y="53"/>
                    </a:lnTo>
                    <a:lnTo>
                      <a:pt x="193" y="54"/>
                    </a:lnTo>
                    <a:lnTo>
                      <a:pt x="195" y="55"/>
                    </a:lnTo>
                    <a:lnTo>
                      <a:pt x="197" y="55"/>
                    </a:lnTo>
                    <a:lnTo>
                      <a:pt x="201" y="55"/>
                    </a:lnTo>
                    <a:lnTo>
                      <a:pt x="204" y="55"/>
                    </a:lnTo>
                    <a:lnTo>
                      <a:pt x="208" y="55"/>
                    </a:lnTo>
                    <a:lnTo>
                      <a:pt x="210" y="55"/>
                    </a:lnTo>
                    <a:lnTo>
                      <a:pt x="213" y="54"/>
                    </a:lnTo>
                    <a:lnTo>
                      <a:pt x="213" y="53"/>
                    </a:lnTo>
                    <a:lnTo>
                      <a:pt x="213" y="47"/>
                    </a:lnTo>
                    <a:lnTo>
                      <a:pt x="213" y="45"/>
                    </a:lnTo>
                    <a:lnTo>
                      <a:pt x="214" y="43"/>
                    </a:lnTo>
                    <a:lnTo>
                      <a:pt x="216" y="42"/>
                    </a:lnTo>
                    <a:lnTo>
                      <a:pt x="218" y="41"/>
                    </a:lnTo>
                    <a:lnTo>
                      <a:pt x="221" y="39"/>
                    </a:lnTo>
                    <a:lnTo>
                      <a:pt x="226" y="38"/>
                    </a:lnTo>
                    <a:lnTo>
                      <a:pt x="230" y="34"/>
                    </a:lnTo>
                    <a:lnTo>
                      <a:pt x="232" y="29"/>
                    </a:lnTo>
                    <a:lnTo>
                      <a:pt x="232" y="23"/>
                    </a:lnTo>
                    <a:lnTo>
                      <a:pt x="232" y="20"/>
                    </a:lnTo>
                    <a:lnTo>
                      <a:pt x="237" y="16"/>
                    </a:lnTo>
                    <a:lnTo>
                      <a:pt x="246" y="14"/>
                    </a:lnTo>
                    <a:lnTo>
                      <a:pt x="279" y="9"/>
                    </a:lnTo>
                    <a:lnTo>
                      <a:pt x="313" y="1"/>
                    </a:lnTo>
                    <a:lnTo>
                      <a:pt x="314" y="1"/>
                    </a:lnTo>
                    <a:lnTo>
                      <a:pt x="316" y="1"/>
                    </a:lnTo>
                    <a:lnTo>
                      <a:pt x="320" y="0"/>
                    </a:lnTo>
                    <a:lnTo>
                      <a:pt x="323" y="0"/>
                    </a:lnTo>
                    <a:lnTo>
                      <a:pt x="327"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1" name="Freeform 1721"/>
              <p:cNvSpPr>
                <a:spLocks/>
              </p:cNvSpPr>
              <p:nvPr/>
            </p:nvSpPr>
            <p:spPr bwMode="auto">
              <a:xfrm>
                <a:off x="5105401" y="2352676"/>
                <a:ext cx="619125" cy="103188"/>
              </a:xfrm>
              <a:custGeom>
                <a:avLst/>
                <a:gdLst>
                  <a:gd name="T0" fmla="*/ 1110 w 1170"/>
                  <a:gd name="T1" fmla="*/ 16 h 195"/>
                  <a:gd name="T2" fmla="*/ 1159 w 1170"/>
                  <a:gd name="T3" fmla="*/ 18 h 195"/>
                  <a:gd name="T4" fmla="*/ 1146 w 1170"/>
                  <a:gd name="T5" fmla="*/ 39 h 195"/>
                  <a:gd name="T6" fmla="*/ 1015 w 1170"/>
                  <a:gd name="T7" fmla="*/ 72 h 195"/>
                  <a:gd name="T8" fmla="*/ 889 w 1170"/>
                  <a:gd name="T9" fmla="*/ 106 h 195"/>
                  <a:gd name="T10" fmla="*/ 776 w 1170"/>
                  <a:gd name="T11" fmla="*/ 113 h 195"/>
                  <a:gd name="T12" fmla="*/ 698 w 1170"/>
                  <a:gd name="T13" fmla="*/ 124 h 195"/>
                  <a:gd name="T14" fmla="*/ 648 w 1170"/>
                  <a:gd name="T15" fmla="*/ 124 h 195"/>
                  <a:gd name="T16" fmla="*/ 584 w 1170"/>
                  <a:gd name="T17" fmla="*/ 133 h 195"/>
                  <a:gd name="T18" fmla="*/ 498 w 1170"/>
                  <a:gd name="T19" fmla="*/ 129 h 195"/>
                  <a:gd name="T20" fmla="*/ 477 w 1170"/>
                  <a:gd name="T21" fmla="*/ 122 h 195"/>
                  <a:gd name="T22" fmla="*/ 485 w 1170"/>
                  <a:gd name="T23" fmla="*/ 146 h 195"/>
                  <a:gd name="T24" fmla="*/ 440 w 1170"/>
                  <a:gd name="T25" fmla="*/ 145 h 195"/>
                  <a:gd name="T26" fmla="*/ 428 w 1170"/>
                  <a:gd name="T27" fmla="*/ 154 h 195"/>
                  <a:gd name="T28" fmla="*/ 440 w 1170"/>
                  <a:gd name="T29" fmla="*/ 175 h 195"/>
                  <a:gd name="T30" fmla="*/ 368 w 1170"/>
                  <a:gd name="T31" fmla="*/ 182 h 195"/>
                  <a:gd name="T32" fmla="*/ 310 w 1170"/>
                  <a:gd name="T33" fmla="*/ 190 h 195"/>
                  <a:gd name="T34" fmla="*/ 259 w 1170"/>
                  <a:gd name="T35" fmla="*/ 186 h 195"/>
                  <a:gd name="T36" fmla="*/ 191 w 1170"/>
                  <a:gd name="T37" fmla="*/ 186 h 195"/>
                  <a:gd name="T38" fmla="*/ 107 w 1170"/>
                  <a:gd name="T39" fmla="*/ 185 h 195"/>
                  <a:gd name="T40" fmla="*/ 12 w 1170"/>
                  <a:gd name="T41" fmla="*/ 181 h 195"/>
                  <a:gd name="T42" fmla="*/ 17 w 1170"/>
                  <a:gd name="T43" fmla="*/ 163 h 195"/>
                  <a:gd name="T44" fmla="*/ 58 w 1170"/>
                  <a:gd name="T45" fmla="*/ 155 h 195"/>
                  <a:gd name="T46" fmla="*/ 86 w 1170"/>
                  <a:gd name="T47" fmla="*/ 145 h 195"/>
                  <a:gd name="T48" fmla="*/ 135 w 1170"/>
                  <a:gd name="T49" fmla="*/ 132 h 195"/>
                  <a:gd name="T50" fmla="*/ 213 w 1170"/>
                  <a:gd name="T51" fmla="*/ 150 h 195"/>
                  <a:gd name="T52" fmla="*/ 210 w 1170"/>
                  <a:gd name="T53" fmla="*/ 139 h 195"/>
                  <a:gd name="T54" fmla="*/ 201 w 1170"/>
                  <a:gd name="T55" fmla="*/ 130 h 195"/>
                  <a:gd name="T56" fmla="*/ 248 w 1170"/>
                  <a:gd name="T57" fmla="*/ 124 h 195"/>
                  <a:gd name="T58" fmla="*/ 206 w 1170"/>
                  <a:gd name="T59" fmla="*/ 126 h 195"/>
                  <a:gd name="T60" fmla="*/ 171 w 1170"/>
                  <a:gd name="T61" fmla="*/ 113 h 195"/>
                  <a:gd name="T62" fmla="*/ 222 w 1170"/>
                  <a:gd name="T63" fmla="*/ 102 h 195"/>
                  <a:gd name="T64" fmla="*/ 254 w 1170"/>
                  <a:gd name="T65" fmla="*/ 100 h 195"/>
                  <a:gd name="T66" fmla="*/ 262 w 1170"/>
                  <a:gd name="T67" fmla="*/ 88 h 195"/>
                  <a:gd name="T68" fmla="*/ 271 w 1170"/>
                  <a:gd name="T69" fmla="*/ 85 h 195"/>
                  <a:gd name="T70" fmla="*/ 307 w 1170"/>
                  <a:gd name="T71" fmla="*/ 81 h 195"/>
                  <a:gd name="T72" fmla="*/ 344 w 1170"/>
                  <a:gd name="T73" fmla="*/ 89 h 195"/>
                  <a:gd name="T74" fmla="*/ 373 w 1170"/>
                  <a:gd name="T75" fmla="*/ 97 h 195"/>
                  <a:gd name="T76" fmla="*/ 372 w 1170"/>
                  <a:gd name="T77" fmla="*/ 86 h 195"/>
                  <a:gd name="T78" fmla="*/ 375 w 1170"/>
                  <a:gd name="T79" fmla="*/ 65 h 195"/>
                  <a:gd name="T80" fmla="*/ 445 w 1170"/>
                  <a:gd name="T81" fmla="*/ 51 h 195"/>
                  <a:gd name="T82" fmla="*/ 511 w 1170"/>
                  <a:gd name="T83" fmla="*/ 47 h 195"/>
                  <a:gd name="T84" fmla="*/ 479 w 1170"/>
                  <a:gd name="T85" fmla="*/ 43 h 195"/>
                  <a:gd name="T86" fmla="*/ 429 w 1170"/>
                  <a:gd name="T87" fmla="*/ 37 h 195"/>
                  <a:gd name="T88" fmla="*/ 409 w 1170"/>
                  <a:gd name="T89" fmla="*/ 41 h 195"/>
                  <a:gd name="T90" fmla="*/ 379 w 1170"/>
                  <a:gd name="T91" fmla="*/ 44 h 195"/>
                  <a:gd name="T92" fmla="*/ 303 w 1170"/>
                  <a:gd name="T93" fmla="*/ 47 h 195"/>
                  <a:gd name="T94" fmla="*/ 279 w 1170"/>
                  <a:gd name="T95" fmla="*/ 48 h 195"/>
                  <a:gd name="T96" fmla="*/ 289 w 1170"/>
                  <a:gd name="T97" fmla="*/ 41 h 195"/>
                  <a:gd name="T98" fmla="*/ 367 w 1170"/>
                  <a:gd name="T99" fmla="*/ 21 h 195"/>
                  <a:gd name="T100" fmla="*/ 432 w 1170"/>
                  <a:gd name="T101" fmla="*/ 15 h 195"/>
                  <a:gd name="T102" fmla="*/ 521 w 1170"/>
                  <a:gd name="T103" fmla="*/ 16 h 195"/>
                  <a:gd name="T104" fmla="*/ 632 w 1170"/>
                  <a:gd name="T105" fmla="*/ 15 h 195"/>
                  <a:gd name="T106" fmla="*/ 774 w 1170"/>
                  <a:gd name="T107" fmla="*/ 15 h 195"/>
                  <a:gd name="T108" fmla="*/ 885 w 1170"/>
                  <a:gd name="T109" fmla="*/ 20 h 19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70"/>
                  <a:gd name="T166" fmla="*/ 0 h 195"/>
                  <a:gd name="T167" fmla="*/ 1170 w 1170"/>
                  <a:gd name="T168" fmla="*/ 195 h 19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70" h="195">
                    <a:moveTo>
                      <a:pt x="1012" y="0"/>
                    </a:moveTo>
                    <a:lnTo>
                      <a:pt x="1038" y="3"/>
                    </a:lnTo>
                    <a:lnTo>
                      <a:pt x="1061" y="8"/>
                    </a:lnTo>
                    <a:lnTo>
                      <a:pt x="1085" y="14"/>
                    </a:lnTo>
                    <a:lnTo>
                      <a:pt x="1110" y="16"/>
                    </a:lnTo>
                    <a:lnTo>
                      <a:pt x="1114" y="16"/>
                    </a:lnTo>
                    <a:lnTo>
                      <a:pt x="1124" y="16"/>
                    </a:lnTo>
                    <a:lnTo>
                      <a:pt x="1136" y="16"/>
                    </a:lnTo>
                    <a:lnTo>
                      <a:pt x="1149" y="16"/>
                    </a:lnTo>
                    <a:lnTo>
                      <a:pt x="1159" y="18"/>
                    </a:lnTo>
                    <a:lnTo>
                      <a:pt x="1167" y="20"/>
                    </a:lnTo>
                    <a:lnTo>
                      <a:pt x="1170" y="24"/>
                    </a:lnTo>
                    <a:lnTo>
                      <a:pt x="1166" y="31"/>
                    </a:lnTo>
                    <a:lnTo>
                      <a:pt x="1157" y="36"/>
                    </a:lnTo>
                    <a:lnTo>
                      <a:pt x="1146" y="39"/>
                    </a:lnTo>
                    <a:lnTo>
                      <a:pt x="1138" y="41"/>
                    </a:lnTo>
                    <a:lnTo>
                      <a:pt x="1106" y="49"/>
                    </a:lnTo>
                    <a:lnTo>
                      <a:pt x="1073" y="55"/>
                    </a:lnTo>
                    <a:lnTo>
                      <a:pt x="1044" y="61"/>
                    </a:lnTo>
                    <a:lnTo>
                      <a:pt x="1015" y="72"/>
                    </a:lnTo>
                    <a:lnTo>
                      <a:pt x="987" y="82"/>
                    </a:lnTo>
                    <a:lnTo>
                      <a:pt x="965" y="90"/>
                    </a:lnTo>
                    <a:lnTo>
                      <a:pt x="942" y="96"/>
                    </a:lnTo>
                    <a:lnTo>
                      <a:pt x="918" y="100"/>
                    </a:lnTo>
                    <a:lnTo>
                      <a:pt x="889" y="106"/>
                    </a:lnTo>
                    <a:lnTo>
                      <a:pt x="860" y="114"/>
                    </a:lnTo>
                    <a:lnTo>
                      <a:pt x="831" y="120"/>
                    </a:lnTo>
                    <a:lnTo>
                      <a:pt x="812" y="120"/>
                    </a:lnTo>
                    <a:lnTo>
                      <a:pt x="795" y="116"/>
                    </a:lnTo>
                    <a:lnTo>
                      <a:pt x="776" y="113"/>
                    </a:lnTo>
                    <a:lnTo>
                      <a:pt x="759" y="116"/>
                    </a:lnTo>
                    <a:lnTo>
                      <a:pt x="743" y="121"/>
                    </a:lnTo>
                    <a:lnTo>
                      <a:pt x="727" y="126"/>
                    </a:lnTo>
                    <a:lnTo>
                      <a:pt x="710" y="128"/>
                    </a:lnTo>
                    <a:lnTo>
                      <a:pt x="698" y="124"/>
                    </a:lnTo>
                    <a:lnTo>
                      <a:pt x="686" y="118"/>
                    </a:lnTo>
                    <a:lnTo>
                      <a:pt x="673" y="114"/>
                    </a:lnTo>
                    <a:lnTo>
                      <a:pt x="664" y="114"/>
                    </a:lnTo>
                    <a:lnTo>
                      <a:pt x="656" y="118"/>
                    </a:lnTo>
                    <a:lnTo>
                      <a:pt x="648" y="124"/>
                    </a:lnTo>
                    <a:lnTo>
                      <a:pt x="641" y="130"/>
                    </a:lnTo>
                    <a:lnTo>
                      <a:pt x="628" y="136"/>
                    </a:lnTo>
                    <a:lnTo>
                      <a:pt x="613" y="137"/>
                    </a:lnTo>
                    <a:lnTo>
                      <a:pt x="597" y="136"/>
                    </a:lnTo>
                    <a:lnTo>
                      <a:pt x="584" y="133"/>
                    </a:lnTo>
                    <a:lnTo>
                      <a:pt x="568" y="129"/>
                    </a:lnTo>
                    <a:lnTo>
                      <a:pt x="552" y="125"/>
                    </a:lnTo>
                    <a:lnTo>
                      <a:pt x="535" y="126"/>
                    </a:lnTo>
                    <a:lnTo>
                      <a:pt x="517" y="130"/>
                    </a:lnTo>
                    <a:lnTo>
                      <a:pt x="498" y="129"/>
                    </a:lnTo>
                    <a:lnTo>
                      <a:pt x="494" y="128"/>
                    </a:lnTo>
                    <a:lnTo>
                      <a:pt x="487" y="125"/>
                    </a:lnTo>
                    <a:lnTo>
                      <a:pt x="481" y="122"/>
                    </a:lnTo>
                    <a:lnTo>
                      <a:pt x="477" y="121"/>
                    </a:lnTo>
                    <a:lnTo>
                      <a:pt x="477" y="122"/>
                    </a:lnTo>
                    <a:lnTo>
                      <a:pt x="481" y="126"/>
                    </a:lnTo>
                    <a:lnTo>
                      <a:pt x="483" y="132"/>
                    </a:lnTo>
                    <a:lnTo>
                      <a:pt x="486" y="138"/>
                    </a:lnTo>
                    <a:lnTo>
                      <a:pt x="487" y="142"/>
                    </a:lnTo>
                    <a:lnTo>
                      <a:pt x="485" y="146"/>
                    </a:lnTo>
                    <a:lnTo>
                      <a:pt x="478" y="147"/>
                    </a:lnTo>
                    <a:lnTo>
                      <a:pt x="473" y="147"/>
                    </a:lnTo>
                    <a:lnTo>
                      <a:pt x="462" y="147"/>
                    </a:lnTo>
                    <a:lnTo>
                      <a:pt x="452" y="146"/>
                    </a:lnTo>
                    <a:lnTo>
                      <a:pt x="440" y="145"/>
                    </a:lnTo>
                    <a:lnTo>
                      <a:pt x="429" y="145"/>
                    </a:lnTo>
                    <a:lnTo>
                      <a:pt x="421" y="146"/>
                    </a:lnTo>
                    <a:lnTo>
                      <a:pt x="420" y="146"/>
                    </a:lnTo>
                    <a:lnTo>
                      <a:pt x="422" y="150"/>
                    </a:lnTo>
                    <a:lnTo>
                      <a:pt x="428" y="154"/>
                    </a:lnTo>
                    <a:lnTo>
                      <a:pt x="433" y="159"/>
                    </a:lnTo>
                    <a:lnTo>
                      <a:pt x="440" y="165"/>
                    </a:lnTo>
                    <a:lnTo>
                      <a:pt x="444" y="169"/>
                    </a:lnTo>
                    <a:lnTo>
                      <a:pt x="444" y="173"/>
                    </a:lnTo>
                    <a:lnTo>
                      <a:pt x="440" y="175"/>
                    </a:lnTo>
                    <a:lnTo>
                      <a:pt x="424" y="177"/>
                    </a:lnTo>
                    <a:lnTo>
                      <a:pt x="408" y="175"/>
                    </a:lnTo>
                    <a:lnTo>
                      <a:pt x="392" y="174"/>
                    </a:lnTo>
                    <a:lnTo>
                      <a:pt x="380" y="177"/>
                    </a:lnTo>
                    <a:lnTo>
                      <a:pt x="368" y="182"/>
                    </a:lnTo>
                    <a:lnTo>
                      <a:pt x="358" y="189"/>
                    </a:lnTo>
                    <a:lnTo>
                      <a:pt x="346" y="194"/>
                    </a:lnTo>
                    <a:lnTo>
                      <a:pt x="332" y="195"/>
                    </a:lnTo>
                    <a:lnTo>
                      <a:pt x="320" y="194"/>
                    </a:lnTo>
                    <a:lnTo>
                      <a:pt x="310" y="190"/>
                    </a:lnTo>
                    <a:lnTo>
                      <a:pt x="299" y="186"/>
                    </a:lnTo>
                    <a:lnTo>
                      <a:pt x="290" y="186"/>
                    </a:lnTo>
                    <a:lnTo>
                      <a:pt x="282" y="187"/>
                    </a:lnTo>
                    <a:lnTo>
                      <a:pt x="274" y="189"/>
                    </a:lnTo>
                    <a:lnTo>
                      <a:pt x="259" y="186"/>
                    </a:lnTo>
                    <a:lnTo>
                      <a:pt x="246" y="181"/>
                    </a:lnTo>
                    <a:lnTo>
                      <a:pt x="232" y="177"/>
                    </a:lnTo>
                    <a:lnTo>
                      <a:pt x="218" y="174"/>
                    </a:lnTo>
                    <a:lnTo>
                      <a:pt x="205" y="178"/>
                    </a:lnTo>
                    <a:lnTo>
                      <a:pt x="191" y="186"/>
                    </a:lnTo>
                    <a:lnTo>
                      <a:pt x="176" y="191"/>
                    </a:lnTo>
                    <a:lnTo>
                      <a:pt x="160" y="195"/>
                    </a:lnTo>
                    <a:lnTo>
                      <a:pt x="143" y="194"/>
                    </a:lnTo>
                    <a:lnTo>
                      <a:pt x="126" y="190"/>
                    </a:lnTo>
                    <a:lnTo>
                      <a:pt x="107" y="185"/>
                    </a:lnTo>
                    <a:lnTo>
                      <a:pt x="90" y="179"/>
                    </a:lnTo>
                    <a:lnTo>
                      <a:pt x="71" y="178"/>
                    </a:lnTo>
                    <a:lnTo>
                      <a:pt x="51" y="181"/>
                    </a:lnTo>
                    <a:lnTo>
                      <a:pt x="31" y="182"/>
                    </a:lnTo>
                    <a:lnTo>
                      <a:pt x="12" y="181"/>
                    </a:lnTo>
                    <a:lnTo>
                      <a:pt x="2" y="177"/>
                    </a:lnTo>
                    <a:lnTo>
                      <a:pt x="0" y="174"/>
                    </a:lnTo>
                    <a:lnTo>
                      <a:pt x="1" y="170"/>
                    </a:lnTo>
                    <a:lnTo>
                      <a:pt x="8" y="166"/>
                    </a:lnTo>
                    <a:lnTo>
                      <a:pt x="17" y="163"/>
                    </a:lnTo>
                    <a:lnTo>
                      <a:pt x="26" y="161"/>
                    </a:lnTo>
                    <a:lnTo>
                      <a:pt x="37" y="158"/>
                    </a:lnTo>
                    <a:lnTo>
                      <a:pt x="45" y="155"/>
                    </a:lnTo>
                    <a:lnTo>
                      <a:pt x="50" y="155"/>
                    </a:lnTo>
                    <a:lnTo>
                      <a:pt x="58" y="155"/>
                    </a:lnTo>
                    <a:lnTo>
                      <a:pt x="67" y="154"/>
                    </a:lnTo>
                    <a:lnTo>
                      <a:pt x="77" y="154"/>
                    </a:lnTo>
                    <a:lnTo>
                      <a:pt x="83" y="150"/>
                    </a:lnTo>
                    <a:lnTo>
                      <a:pt x="85" y="147"/>
                    </a:lnTo>
                    <a:lnTo>
                      <a:pt x="86" y="145"/>
                    </a:lnTo>
                    <a:lnTo>
                      <a:pt x="86" y="142"/>
                    </a:lnTo>
                    <a:lnTo>
                      <a:pt x="88" y="141"/>
                    </a:lnTo>
                    <a:lnTo>
                      <a:pt x="91" y="138"/>
                    </a:lnTo>
                    <a:lnTo>
                      <a:pt x="112" y="132"/>
                    </a:lnTo>
                    <a:lnTo>
                      <a:pt x="135" y="132"/>
                    </a:lnTo>
                    <a:lnTo>
                      <a:pt x="157" y="134"/>
                    </a:lnTo>
                    <a:lnTo>
                      <a:pt x="179" y="139"/>
                    </a:lnTo>
                    <a:lnTo>
                      <a:pt x="188" y="143"/>
                    </a:lnTo>
                    <a:lnTo>
                      <a:pt x="200" y="147"/>
                    </a:lnTo>
                    <a:lnTo>
                      <a:pt x="213" y="150"/>
                    </a:lnTo>
                    <a:lnTo>
                      <a:pt x="225" y="150"/>
                    </a:lnTo>
                    <a:lnTo>
                      <a:pt x="234" y="146"/>
                    </a:lnTo>
                    <a:lnTo>
                      <a:pt x="232" y="145"/>
                    </a:lnTo>
                    <a:lnTo>
                      <a:pt x="222" y="143"/>
                    </a:lnTo>
                    <a:lnTo>
                      <a:pt x="210" y="139"/>
                    </a:lnTo>
                    <a:lnTo>
                      <a:pt x="198" y="137"/>
                    </a:lnTo>
                    <a:lnTo>
                      <a:pt x="189" y="134"/>
                    </a:lnTo>
                    <a:lnTo>
                      <a:pt x="185" y="132"/>
                    </a:lnTo>
                    <a:lnTo>
                      <a:pt x="191" y="132"/>
                    </a:lnTo>
                    <a:lnTo>
                      <a:pt x="201" y="130"/>
                    </a:lnTo>
                    <a:lnTo>
                      <a:pt x="216" y="129"/>
                    </a:lnTo>
                    <a:lnTo>
                      <a:pt x="232" y="128"/>
                    </a:lnTo>
                    <a:lnTo>
                      <a:pt x="244" y="126"/>
                    </a:lnTo>
                    <a:lnTo>
                      <a:pt x="250" y="124"/>
                    </a:lnTo>
                    <a:lnTo>
                      <a:pt x="248" y="124"/>
                    </a:lnTo>
                    <a:lnTo>
                      <a:pt x="240" y="124"/>
                    </a:lnTo>
                    <a:lnTo>
                      <a:pt x="230" y="124"/>
                    </a:lnTo>
                    <a:lnTo>
                      <a:pt x="221" y="125"/>
                    </a:lnTo>
                    <a:lnTo>
                      <a:pt x="217" y="125"/>
                    </a:lnTo>
                    <a:lnTo>
                      <a:pt x="206" y="126"/>
                    </a:lnTo>
                    <a:lnTo>
                      <a:pt x="195" y="128"/>
                    </a:lnTo>
                    <a:lnTo>
                      <a:pt x="183" y="128"/>
                    </a:lnTo>
                    <a:lnTo>
                      <a:pt x="173" y="124"/>
                    </a:lnTo>
                    <a:lnTo>
                      <a:pt x="169" y="118"/>
                    </a:lnTo>
                    <a:lnTo>
                      <a:pt x="171" y="113"/>
                    </a:lnTo>
                    <a:lnTo>
                      <a:pt x="177" y="110"/>
                    </a:lnTo>
                    <a:lnTo>
                      <a:pt x="187" y="106"/>
                    </a:lnTo>
                    <a:lnTo>
                      <a:pt x="198" y="105"/>
                    </a:lnTo>
                    <a:lnTo>
                      <a:pt x="212" y="104"/>
                    </a:lnTo>
                    <a:lnTo>
                      <a:pt x="222" y="102"/>
                    </a:lnTo>
                    <a:lnTo>
                      <a:pt x="230" y="102"/>
                    </a:lnTo>
                    <a:lnTo>
                      <a:pt x="236" y="101"/>
                    </a:lnTo>
                    <a:lnTo>
                      <a:pt x="240" y="101"/>
                    </a:lnTo>
                    <a:lnTo>
                      <a:pt x="246" y="101"/>
                    </a:lnTo>
                    <a:lnTo>
                      <a:pt x="254" y="100"/>
                    </a:lnTo>
                    <a:lnTo>
                      <a:pt x="262" y="97"/>
                    </a:lnTo>
                    <a:lnTo>
                      <a:pt x="266" y="94"/>
                    </a:lnTo>
                    <a:lnTo>
                      <a:pt x="265" y="92"/>
                    </a:lnTo>
                    <a:lnTo>
                      <a:pt x="262" y="89"/>
                    </a:lnTo>
                    <a:lnTo>
                      <a:pt x="262" y="88"/>
                    </a:lnTo>
                    <a:lnTo>
                      <a:pt x="262" y="86"/>
                    </a:lnTo>
                    <a:lnTo>
                      <a:pt x="263" y="85"/>
                    </a:lnTo>
                    <a:lnTo>
                      <a:pt x="266" y="85"/>
                    </a:lnTo>
                    <a:lnTo>
                      <a:pt x="269" y="85"/>
                    </a:lnTo>
                    <a:lnTo>
                      <a:pt x="271" y="85"/>
                    </a:lnTo>
                    <a:lnTo>
                      <a:pt x="274" y="85"/>
                    </a:lnTo>
                    <a:lnTo>
                      <a:pt x="277" y="85"/>
                    </a:lnTo>
                    <a:lnTo>
                      <a:pt x="283" y="84"/>
                    </a:lnTo>
                    <a:lnTo>
                      <a:pt x="294" y="82"/>
                    </a:lnTo>
                    <a:lnTo>
                      <a:pt x="307" y="81"/>
                    </a:lnTo>
                    <a:lnTo>
                      <a:pt x="320" y="80"/>
                    </a:lnTo>
                    <a:lnTo>
                      <a:pt x="332" y="80"/>
                    </a:lnTo>
                    <a:lnTo>
                      <a:pt x="340" y="81"/>
                    </a:lnTo>
                    <a:lnTo>
                      <a:pt x="343" y="84"/>
                    </a:lnTo>
                    <a:lnTo>
                      <a:pt x="344" y="89"/>
                    </a:lnTo>
                    <a:lnTo>
                      <a:pt x="350" y="93"/>
                    </a:lnTo>
                    <a:lnTo>
                      <a:pt x="358" y="94"/>
                    </a:lnTo>
                    <a:lnTo>
                      <a:pt x="365" y="96"/>
                    </a:lnTo>
                    <a:lnTo>
                      <a:pt x="372" y="97"/>
                    </a:lnTo>
                    <a:lnTo>
                      <a:pt x="373" y="97"/>
                    </a:lnTo>
                    <a:lnTo>
                      <a:pt x="373" y="96"/>
                    </a:lnTo>
                    <a:lnTo>
                      <a:pt x="373" y="94"/>
                    </a:lnTo>
                    <a:lnTo>
                      <a:pt x="373" y="92"/>
                    </a:lnTo>
                    <a:lnTo>
                      <a:pt x="373" y="89"/>
                    </a:lnTo>
                    <a:lnTo>
                      <a:pt x="372" y="86"/>
                    </a:lnTo>
                    <a:lnTo>
                      <a:pt x="372" y="85"/>
                    </a:lnTo>
                    <a:lnTo>
                      <a:pt x="372" y="84"/>
                    </a:lnTo>
                    <a:lnTo>
                      <a:pt x="371" y="77"/>
                    </a:lnTo>
                    <a:lnTo>
                      <a:pt x="372" y="71"/>
                    </a:lnTo>
                    <a:lnTo>
                      <a:pt x="375" y="65"/>
                    </a:lnTo>
                    <a:lnTo>
                      <a:pt x="381" y="63"/>
                    </a:lnTo>
                    <a:lnTo>
                      <a:pt x="404" y="59"/>
                    </a:lnTo>
                    <a:lnTo>
                      <a:pt x="428" y="52"/>
                    </a:lnTo>
                    <a:lnTo>
                      <a:pt x="433" y="51"/>
                    </a:lnTo>
                    <a:lnTo>
                      <a:pt x="445" y="51"/>
                    </a:lnTo>
                    <a:lnTo>
                      <a:pt x="458" y="51"/>
                    </a:lnTo>
                    <a:lnTo>
                      <a:pt x="474" y="51"/>
                    </a:lnTo>
                    <a:lnTo>
                      <a:pt x="490" y="51"/>
                    </a:lnTo>
                    <a:lnTo>
                      <a:pt x="502" y="49"/>
                    </a:lnTo>
                    <a:lnTo>
                      <a:pt x="511" y="47"/>
                    </a:lnTo>
                    <a:lnTo>
                      <a:pt x="513" y="43"/>
                    </a:lnTo>
                    <a:lnTo>
                      <a:pt x="510" y="41"/>
                    </a:lnTo>
                    <a:lnTo>
                      <a:pt x="502" y="41"/>
                    </a:lnTo>
                    <a:lnTo>
                      <a:pt x="491" y="41"/>
                    </a:lnTo>
                    <a:lnTo>
                      <a:pt x="479" y="43"/>
                    </a:lnTo>
                    <a:lnTo>
                      <a:pt x="470" y="43"/>
                    </a:lnTo>
                    <a:lnTo>
                      <a:pt x="466" y="41"/>
                    </a:lnTo>
                    <a:lnTo>
                      <a:pt x="449" y="39"/>
                    </a:lnTo>
                    <a:lnTo>
                      <a:pt x="433" y="36"/>
                    </a:lnTo>
                    <a:lnTo>
                      <a:pt x="429" y="37"/>
                    </a:lnTo>
                    <a:lnTo>
                      <a:pt x="425" y="39"/>
                    </a:lnTo>
                    <a:lnTo>
                      <a:pt x="421" y="40"/>
                    </a:lnTo>
                    <a:lnTo>
                      <a:pt x="417" y="41"/>
                    </a:lnTo>
                    <a:lnTo>
                      <a:pt x="413" y="43"/>
                    </a:lnTo>
                    <a:lnTo>
                      <a:pt x="409" y="41"/>
                    </a:lnTo>
                    <a:lnTo>
                      <a:pt x="405" y="41"/>
                    </a:lnTo>
                    <a:lnTo>
                      <a:pt x="403" y="40"/>
                    </a:lnTo>
                    <a:lnTo>
                      <a:pt x="399" y="40"/>
                    </a:lnTo>
                    <a:lnTo>
                      <a:pt x="393" y="40"/>
                    </a:lnTo>
                    <a:lnTo>
                      <a:pt x="379" y="44"/>
                    </a:lnTo>
                    <a:lnTo>
                      <a:pt x="363" y="47"/>
                    </a:lnTo>
                    <a:lnTo>
                      <a:pt x="350" y="45"/>
                    </a:lnTo>
                    <a:lnTo>
                      <a:pt x="338" y="43"/>
                    </a:lnTo>
                    <a:lnTo>
                      <a:pt x="323" y="43"/>
                    </a:lnTo>
                    <a:lnTo>
                      <a:pt x="303" y="47"/>
                    </a:lnTo>
                    <a:lnTo>
                      <a:pt x="283" y="51"/>
                    </a:lnTo>
                    <a:lnTo>
                      <a:pt x="281" y="51"/>
                    </a:lnTo>
                    <a:lnTo>
                      <a:pt x="279" y="49"/>
                    </a:lnTo>
                    <a:lnTo>
                      <a:pt x="278" y="49"/>
                    </a:lnTo>
                    <a:lnTo>
                      <a:pt x="279" y="48"/>
                    </a:lnTo>
                    <a:lnTo>
                      <a:pt x="281" y="47"/>
                    </a:lnTo>
                    <a:lnTo>
                      <a:pt x="282" y="45"/>
                    </a:lnTo>
                    <a:lnTo>
                      <a:pt x="285" y="44"/>
                    </a:lnTo>
                    <a:lnTo>
                      <a:pt x="286" y="43"/>
                    </a:lnTo>
                    <a:lnTo>
                      <a:pt x="289" y="41"/>
                    </a:lnTo>
                    <a:lnTo>
                      <a:pt x="290" y="40"/>
                    </a:lnTo>
                    <a:lnTo>
                      <a:pt x="309" y="35"/>
                    </a:lnTo>
                    <a:lnTo>
                      <a:pt x="328" y="31"/>
                    </a:lnTo>
                    <a:lnTo>
                      <a:pt x="348" y="27"/>
                    </a:lnTo>
                    <a:lnTo>
                      <a:pt x="367" y="21"/>
                    </a:lnTo>
                    <a:lnTo>
                      <a:pt x="380" y="19"/>
                    </a:lnTo>
                    <a:lnTo>
                      <a:pt x="393" y="19"/>
                    </a:lnTo>
                    <a:lnTo>
                      <a:pt x="407" y="19"/>
                    </a:lnTo>
                    <a:lnTo>
                      <a:pt x="420" y="16"/>
                    </a:lnTo>
                    <a:lnTo>
                      <a:pt x="432" y="15"/>
                    </a:lnTo>
                    <a:lnTo>
                      <a:pt x="445" y="18"/>
                    </a:lnTo>
                    <a:lnTo>
                      <a:pt x="458" y="21"/>
                    </a:lnTo>
                    <a:lnTo>
                      <a:pt x="470" y="21"/>
                    </a:lnTo>
                    <a:lnTo>
                      <a:pt x="495" y="18"/>
                    </a:lnTo>
                    <a:lnTo>
                      <a:pt x="521" y="16"/>
                    </a:lnTo>
                    <a:lnTo>
                      <a:pt x="544" y="15"/>
                    </a:lnTo>
                    <a:lnTo>
                      <a:pt x="563" y="16"/>
                    </a:lnTo>
                    <a:lnTo>
                      <a:pt x="580" y="19"/>
                    </a:lnTo>
                    <a:lnTo>
                      <a:pt x="597" y="19"/>
                    </a:lnTo>
                    <a:lnTo>
                      <a:pt x="632" y="15"/>
                    </a:lnTo>
                    <a:lnTo>
                      <a:pt x="666" y="11"/>
                    </a:lnTo>
                    <a:lnTo>
                      <a:pt x="701" y="10"/>
                    </a:lnTo>
                    <a:lnTo>
                      <a:pt x="734" y="14"/>
                    </a:lnTo>
                    <a:lnTo>
                      <a:pt x="755" y="16"/>
                    </a:lnTo>
                    <a:lnTo>
                      <a:pt x="774" y="15"/>
                    </a:lnTo>
                    <a:lnTo>
                      <a:pt x="795" y="12"/>
                    </a:lnTo>
                    <a:lnTo>
                      <a:pt x="815" y="11"/>
                    </a:lnTo>
                    <a:lnTo>
                      <a:pt x="835" y="12"/>
                    </a:lnTo>
                    <a:lnTo>
                      <a:pt x="853" y="16"/>
                    </a:lnTo>
                    <a:lnTo>
                      <a:pt x="885" y="20"/>
                    </a:lnTo>
                    <a:lnTo>
                      <a:pt x="917" y="16"/>
                    </a:lnTo>
                    <a:lnTo>
                      <a:pt x="949" y="10"/>
                    </a:lnTo>
                    <a:lnTo>
                      <a:pt x="981" y="3"/>
                    </a:lnTo>
                    <a:lnTo>
                      <a:pt x="1012"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2" name="Freeform 1722"/>
              <p:cNvSpPr>
                <a:spLocks/>
              </p:cNvSpPr>
              <p:nvPr/>
            </p:nvSpPr>
            <p:spPr bwMode="auto">
              <a:xfrm>
                <a:off x="4941888" y="2463801"/>
                <a:ext cx="57150" cy="20638"/>
              </a:xfrm>
              <a:custGeom>
                <a:avLst/>
                <a:gdLst>
                  <a:gd name="T0" fmla="*/ 79 w 108"/>
                  <a:gd name="T1" fmla="*/ 0 h 39"/>
                  <a:gd name="T2" fmla="*/ 90 w 108"/>
                  <a:gd name="T3" fmla="*/ 1 h 39"/>
                  <a:gd name="T4" fmla="*/ 98 w 108"/>
                  <a:gd name="T5" fmla="*/ 4 h 39"/>
                  <a:gd name="T6" fmla="*/ 104 w 108"/>
                  <a:gd name="T7" fmla="*/ 8 h 39"/>
                  <a:gd name="T8" fmla="*/ 108 w 108"/>
                  <a:gd name="T9" fmla="*/ 15 h 39"/>
                  <a:gd name="T10" fmla="*/ 108 w 108"/>
                  <a:gd name="T11" fmla="*/ 21 h 39"/>
                  <a:gd name="T12" fmla="*/ 103 w 108"/>
                  <a:gd name="T13" fmla="*/ 29 h 39"/>
                  <a:gd name="T14" fmla="*/ 91 w 108"/>
                  <a:gd name="T15" fmla="*/ 36 h 39"/>
                  <a:gd name="T16" fmla="*/ 75 w 108"/>
                  <a:gd name="T17" fmla="*/ 39 h 39"/>
                  <a:gd name="T18" fmla="*/ 60 w 108"/>
                  <a:gd name="T19" fmla="*/ 39 h 39"/>
                  <a:gd name="T20" fmla="*/ 46 w 108"/>
                  <a:gd name="T21" fmla="*/ 39 h 39"/>
                  <a:gd name="T22" fmla="*/ 27 w 108"/>
                  <a:gd name="T23" fmla="*/ 39 h 39"/>
                  <a:gd name="T24" fmla="*/ 9 w 108"/>
                  <a:gd name="T25" fmla="*/ 36 h 39"/>
                  <a:gd name="T26" fmla="*/ 6 w 108"/>
                  <a:gd name="T27" fmla="*/ 35 h 39"/>
                  <a:gd name="T28" fmla="*/ 3 w 108"/>
                  <a:gd name="T29" fmla="*/ 33 h 39"/>
                  <a:gd name="T30" fmla="*/ 1 w 108"/>
                  <a:gd name="T31" fmla="*/ 32 h 39"/>
                  <a:gd name="T32" fmla="*/ 0 w 108"/>
                  <a:gd name="T33" fmla="*/ 31 h 39"/>
                  <a:gd name="T34" fmla="*/ 0 w 108"/>
                  <a:gd name="T35" fmla="*/ 29 h 39"/>
                  <a:gd name="T36" fmla="*/ 1 w 108"/>
                  <a:gd name="T37" fmla="*/ 28 h 39"/>
                  <a:gd name="T38" fmla="*/ 2 w 108"/>
                  <a:gd name="T39" fmla="*/ 27 h 39"/>
                  <a:gd name="T40" fmla="*/ 6 w 108"/>
                  <a:gd name="T41" fmla="*/ 25 h 39"/>
                  <a:gd name="T42" fmla="*/ 14 w 108"/>
                  <a:gd name="T43" fmla="*/ 25 h 39"/>
                  <a:gd name="T44" fmla="*/ 26 w 108"/>
                  <a:gd name="T45" fmla="*/ 25 h 39"/>
                  <a:gd name="T46" fmla="*/ 41 w 108"/>
                  <a:gd name="T47" fmla="*/ 24 h 39"/>
                  <a:gd name="T48" fmla="*/ 55 w 108"/>
                  <a:gd name="T49" fmla="*/ 23 h 39"/>
                  <a:gd name="T50" fmla="*/ 67 w 108"/>
                  <a:gd name="T51" fmla="*/ 21 h 39"/>
                  <a:gd name="T52" fmla="*/ 72 w 108"/>
                  <a:gd name="T53" fmla="*/ 17 h 39"/>
                  <a:gd name="T54" fmla="*/ 68 w 108"/>
                  <a:gd name="T55" fmla="*/ 17 h 39"/>
                  <a:gd name="T56" fmla="*/ 58 w 108"/>
                  <a:gd name="T57" fmla="*/ 17 h 39"/>
                  <a:gd name="T58" fmla="*/ 45 w 108"/>
                  <a:gd name="T59" fmla="*/ 16 h 39"/>
                  <a:gd name="T60" fmla="*/ 35 w 108"/>
                  <a:gd name="T61" fmla="*/ 16 h 39"/>
                  <a:gd name="T62" fmla="*/ 31 w 108"/>
                  <a:gd name="T63" fmla="*/ 15 h 39"/>
                  <a:gd name="T64" fmla="*/ 39 w 108"/>
                  <a:gd name="T65" fmla="*/ 7 h 39"/>
                  <a:gd name="T66" fmla="*/ 51 w 108"/>
                  <a:gd name="T67" fmla="*/ 3 h 39"/>
                  <a:gd name="T68" fmla="*/ 66 w 108"/>
                  <a:gd name="T69" fmla="*/ 0 h 39"/>
                  <a:gd name="T70" fmla="*/ 79 w 108"/>
                  <a:gd name="T71" fmla="*/ 0 h 3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8"/>
                  <a:gd name="T109" fmla="*/ 0 h 39"/>
                  <a:gd name="T110" fmla="*/ 108 w 108"/>
                  <a:gd name="T111" fmla="*/ 39 h 39"/>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8" h="39">
                    <a:moveTo>
                      <a:pt x="79" y="0"/>
                    </a:moveTo>
                    <a:lnTo>
                      <a:pt x="90" y="1"/>
                    </a:lnTo>
                    <a:lnTo>
                      <a:pt x="98" y="4"/>
                    </a:lnTo>
                    <a:lnTo>
                      <a:pt x="104" y="8"/>
                    </a:lnTo>
                    <a:lnTo>
                      <a:pt x="108" y="15"/>
                    </a:lnTo>
                    <a:lnTo>
                      <a:pt x="108" y="21"/>
                    </a:lnTo>
                    <a:lnTo>
                      <a:pt x="103" y="29"/>
                    </a:lnTo>
                    <a:lnTo>
                      <a:pt x="91" y="36"/>
                    </a:lnTo>
                    <a:lnTo>
                      <a:pt x="75" y="39"/>
                    </a:lnTo>
                    <a:lnTo>
                      <a:pt x="60" y="39"/>
                    </a:lnTo>
                    <a:lnTo>
                      <a:pt x="46" y="39"/>
                    </a:lnTo>
                    <a:lnTo>
                      <a:pt x="27" y="39"/>
                    </a:lnTo>
                    <a:lnTo>
                      <a:pt x="9" y="36"/>
                    </a:lnTo>
                    <a:lnTo>
                      <a:pt x="6" y="35"/>
                    </a:lnTo>
                    <a:lnTo>
                      <a:pt x="3" y="33"/>
                    </a:lnTo>
                    <a:lnTo>
                      <a:pt x="1" y="32"/>
                    </a:lnTo>
                    <a:lnTo>
                      <a:pt x="0" y="31"/>
                    </a:lnTo>
                    <a:lnTo>
                      <a:pt x="0" y="29"/>
                    </a:lnTo>
                    <a:lnTo>
                      <a:pt x="1" y="28"/>
                    </a:lnTo>
                    <a:lnTo>
                      <a:pt x="2" y="27"/>
                    </a:lnTo>
                    <a:lnTo>
                      <a:pt x="6" y="25"/>
                    </a:lnTo>
                    <a:lnTo>
                      <a:pt x="14" y="25"/>
                    </a:lnTo>
                    <a:lnTo>
                      <a:pt x="26" y="25"/>
                    </a:lnTo>
                    <a:lnTo>
                      <a:pt x="41" y="24"/>
                    </a:lnTo>
                    <a:lnTo>
                      <a:pt x="55" y="23"/>
                    </a:lnTo>
                    <a:lnTo>
                      <a:pt x="67" y="21"/>
                    </a:lnTo>
                    <a:lnTo>
                      <a:pt x="72" y="17"/>
                    </a:lnTo>
                    <a:lnTo>
                      <a:pt x="68" y="17"/>
                    </a:lnTo>
                    <a:lnTo>
                      <a:pt x="58" y="17"/>
                    </a:lnTo>
                    <a:lnTo>
                      <a:pt x="45" y="16"/>
                    </a:lnTo>
                    <a:lnTo>
                      <a:pt x="35" y="16"/>
                    </a:lnTo>
                    <a:lnTo>
                      <a:pt x="31" y="15"/>
                    </a:lnTo>
                    <a:lnTo>
                      <a:pt x="39" y="7"/>
                    </a:lnTo>
                    <a:lnTo>
                      <a:pt x="51" y="3"/>
                    </a:lnTo>
                    <a:lnTo>
                      <a:pt x="66" y="0"/>
                    </a:lnTo>
                    <a:lnTo>
                      <a:pt x="79"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3" name="Freeform 1723"/>
              <p:cNvSpPr>
                <a:spLocks/>
              </p:cNvSpPr>
              <p:nvPr/>
            </p:nvSpPr>
            <p:spPr bwMode="auto">
              <a:xfrm>
                <a:off x="4806951" y="2420938"/>
                <a:ext cx="163513" cy="52388"/>
              </a:xfrm>
              <a:custGeom>
                <a:avLst/>
                <a:gdLst>
                  <a:gd name="T0" fmla="*/ 183 w 308"/>
                  <a:gd name="T1" fmla="*/ 3 h 97"/>
                  <a:gd name="T2" fmla="*/ 178 w 308"/>
                  <a:gd name="T3" fmla="*/ 17 h 97"/>
                  <a:gd name="T4" fmla="*/ 168 w 308"/>
                  <a:gd name="T5" fmla="*/ 35 h 97"/>
                  <a:gd name="T6" fmla="*/ 163 w 308"/>
                  <a:gd name="T7" fmla="*/ 48 h 97"/>
                  <a:gd name="T8" fmla="*/ 164 w 308"/>
                  <a:gd name="T9" fmla="*/ 51 h 97"/>
                  <a:gd name="T10" fmla="*/ 167 w 308"/>
                  <a:gd name="T11" fmla="*/ 48 h 97"/>
                  <a:gd name="T12" fmla="*/ 172 w 308"/>
                  <a:gd name="T13" fmla="*/ 44 h 97"/>
                  <a:gd name="T14" fmla="*/ 175 w 308"/>
                  <a:gd name="T15" fmla="*/ 41 h 97"/>
                  <a:gd name="T16" fmla="*/ 178 w 308"/>
                  <a:gd name="T17" fmla="*/ 39 h 97"/>
                  <a:gd name="T18" fmla="*/ 201 w 308"/>
                  <a:gd name="T19" fmla="*/ 21 h 97"/>
                  <a:gd name="T20" fmla="*/ 220 w 308"/>
                  <a:gd name="T21" fmla="*/ 17 h 97"/>
                  <a:gd name="T22" fmla="*/ 251 w 308"/>
                  <a:gd name="T23" fmla="*/ 15 h 97"/>
                  <a:gd name="T24" fmla="*/ 281 w 308"/>
                  <a:gd name="T25" fmla="*/ 13 h 97"/>
                  <a:gd name="T26" fmla="*/ 304 w 308"/>
                  <a:gd name="T27" fmla="*/ 17 h 97"/>
                  <a:gd name="T28" fmla="*/ 308 w 308"/>
                  <a:gd name="T29" fmla="*/ 28 h 97"/>
                  <a:gd name="T30" fmla="*/ 292 w 308"/>
                  <a:gd name="T31" fmla="*/ 36 h 97"/>
                  <a:gd name="T32" fmla="*/ 270 w 308"/>
                  <a:gd name="T33" fmla="*/ 40 h 97"/>
                  <a:gd name="T34" fmla="*/ 256 w 308"/>
                  <a:gd name="T35" fmla="*/ 43 h 97"/>
                  <a:gd name="T36" fmla="*/ 240 w 308"/>
                  <a:gd name="T37" fmla="*/ 56 h 97"/>
                  <a:gd name="T38" fmla="*/ 231 w 308"/>
                  <a:gd name="T39" fmla="*/ 76 h 97"/>
                  <a:gd name="T40" fmla="*/ 215 w 308"/>
                  <a:gd name="T41" fmla="*/ 92 h 97"/>
                  <a:gd name="T42" fmla="*/ 191 w 308"/>
                  <a:gd name="T43" fmla="*/ 93 h 97"/>
                  <a:gd name="T44" fmla="*/ 171 w 308"/>
                  <a:gd name="T45" fmla="*/ 82 h 97"/>
                  <a:gd name="T46" fmla="*/ 155 w 308"/>
                  <a:gd name="T47" fmla="*/ 89 h 97"/>
                  <a:gd name="T48" fmla="*/ 137 w 308"/>
                  <a:gd name="T49" fmla="*/ 97 h 97"/>
                  <a:gd name="T50" fmla="*/ 126 w 308"/>
                  <a:gd name="T51" fmla="*/ 93 h 97"/>
                  <a:gd name="T52" fmla="*/ 119 w 308"/>
                  <a:gd name="T53" fmla="*/ 80 h 97"/>
                  <a:gd name="T54" fmla="*/ 109 w 308"/>
                  <a:gd name="T55" fmla="*/ 74 h 97"/>
                  <a:gd name="T56" fmla="*/ 94 w 308"/>
                  <a:gd name="T57" fmla="*/ 77 h 97"/>
                  <a:gd name="T58" fmla="*/ 78 w 308"/>
                  <a:gd name="T59" fmla="*/ 81 h 97"/>
                  <a:gd name="T60" fmla="*/ 56 w 308"/>
                  <a:gd name="T61" fmla="*/ 77 h 97"/>
                  <a:gd name="T62" fmla="*/ 44 w 308"/>
                  <a:gd name="T63" fmla="*/ 66 h 97"/>
                  <a:gd name="T64" fmla="*/ 42 w 308"/>
                  <a:gd name="T65" fmla="*/ 60 h 97"/>
                  <a:gd name="T66" fmla="*/ 46 w 308"/>
                  <a:gd name="T67" fmla="*/ 56 h 97"/>
                  <a:gd name="T68" fmla="*/ 52 w 308"/>
                  <a:gd name="T69" fmla="*/ 49 h 97"/>
                  <a:gd name="T70" fmla="*/ 37 w 308"/>
                  <a:gd name="T71" fmla="*/ 41 h 97"/>
                  <a:gd name="T72" fmla="*/ 13 w 308"/>
                  <a:gd name="T73" fmla="*/ 35 h 97"/>
                  <a:gd name="T74" fmla="*/ 0 w 308"/>
                  <a:gd name="T75" fmla="*/ 29 h 97"/>
                  <a:gd name="T76" fmla="*/ 11 w 308"/>
                  <a:gd name="T77" fmla="*/ 27 h 97"/>
                  <a:gd name="T78" fmla="*/ 28 w 308"/>
                  <a:gd name="T79" fmla="*/ 25 h 97"/>
                  <a:gd name="T80" fmla="*/ 52 w 308"/>
                  <a:gd name="T81" fmla="*/ 25 h 97"/>
                  <a:gd name="T82" fmla="*/ 81 w 308"/>
                  <a:gd name="T83" fmla="*/ 28 h 97"/>
                  <a:gd name="T84" fmla="*/ 95 w 308"/>
                  <a:gd name="T85" fmla="*/ 35 h 97"/>
                  <a:gd name="T86" fmla="*/ 102 w 308"/>
                  <a:gd name="T87" fmla="*/ 45 h 97"/>
                  <a:gd name="T88" fmla="*/ 106 w 308"/>
                  <a:gd name="T89" fmla="*/ 56 h 97"/>
                  <a:gd name="T90" fmla="*/ 107 w 308"/>
                  <a:gd name="T91" fmla="*/ 43 h 97"/>
                  <a:gd name="T92" fmla="*/ 103 w 308"/>
                  <a:gd name="T93" fmla="*/ 27 h 97"/>
                  <a:gd name="T94" fmla="*/ 111 w 308"/>
                  <a:gd name="T95" fmla="*/ 13 h 97"/>
                  <a:gd name="T96" fmla="*/ 138 w 308"/>
                  <a:gd name="T97" fmla="*/ 8 h 97"/>
                  <a:gd name="T98" fmla="*/ 162 w 308"/>
                  <a:gd name="T99" fmla="*/ 3 h 97"/>
                  <a:gd name="T100" fmla="*/ 182 w 308"/>
                  <a:gd name="T101" fmla="*/ 0 h 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08"/>
                  <a:gd name="T154" fmla="*/ 0 h 97"/>
                  <a:gd name="T155" fmla="*/ 308 w 308"/>
                  <a:gd name="T156" fmla="*/ 97 h 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08" h="97">
                    <a:moveTo>
                      <a:pt x="182" y="0"/>
                    </a:moveTo>
                    <a:lnTo>
                      <a:pt x="183" y="3"/>
                    </a:lnTo>
                    <a:lnTo>
                      <a:pt x="180" y="8"/>
                    </a:lnTo>
                    <a:lnTo>
                      <a:pt x="178" y="17"/>
                    </a:lnTo>
                    <a:lnTo>
                      <a:pt x="172" y="27"/>
                    </a:lnTo>
                    <a:lnTo>
                      <a:pt x="168" y="35"/>
                    </a:lnTo>
                    <a:lnTo>
                      <a:pt x="164" y="43"/>
                    </a:lnTo>
                    <a:lnTo>
                      <a:pt x="163" y="48"/>
                    </a:lnTo>
                    <a:lnTo>
                      <a:pt x="163" y="49"/>
                    </a:lnTo>
                    <a:lnTo>
                      <a:pt x="164" y="51"/>
                    </a:lnTo>
                    <a:lnTo>
                      <a:pt x="166" y="49"/>
                    </a:lnTo>
                    <a:lnTo>
                      <a:pt x="167" y="48"/>
                    </a:lnTo>
                    <a:lnTo>
                      <a:pt x="170" y="47"/>
                    </a:lnTo>
                    <a:lnTo>
                      <a:pt x="172" y="44"/>
                    </a:lnTo>
                    <a:lnTo>
                      <a:pt x="174" y="43"/>
                    </a:lnTo>
                    <a:lnTo>
                      <a:pt x="175" y="41"/>
                    </a:lnTo>
                    <a:lnTo>
                      <a:pt x="176" y="39"/>
                    </a:lnTo>
                    <a:lnTo>
                      <a:pt x="178" y="39"/>
                    </a:lnTo>
                    <a:lnTo>
                      <a:pt x="188" y="28"/>
                    </a:lnTo>
                    <a:lnTo>
                      <a:pt x="201" y="21"/>
                    </a:lnTo>
                    <a:lnTo>
                      <a:pt x="208" y="20"/>
                    </a:lnTo>
                    <a:lnTo>
                      <a:pt x="220" y="17"/>
                    </a:lnTo>
                    <a:lnTo>
                      <a:pt x="233" y="16"/>
                    </a:lnTo>
                    <a:lnTo>
                      <a:pt x="251" y="15"/>
                    </a:lnTo>
                    <a:lnTo>
                      <a:pt x="266" y="13"/>
                    </a:lnTo>
                    <a:lnTo>
                      <a:pt x="281" y="13"/>
                    </a:lnTo>
                    <a:lnTo>
                      <a:pt x="294" y="15"/>
                    </a:lnTo>
                    <a:lnTo>
                      <a:pt x="304" y="17"/>
                    </a:lnTo>
                    <a:lnTo>
                      <a:pt x="308" y="21"/>
                    </a:lnTo>
                    <a:lnTo>
                      <a:pt x="308" y="28"/>
                    </a:lnTo>
                    <a:lnTo>
                      <a:pt x="301" y="33"/>
                    </a:lnTo>
                    <a:lnTo>
                      <a:pt x="292" y="36"/>
                    </a:lnTo>
                    <a:lnTo>
                      <a:pt x="281" y="39"/>
                    </a:lnTo>
                    <a:lnTo>
                      <a:pt x="270" y="40"/>
                    </a:lnTo>
                    <a:lnTo>
                      <a:pt x="261" y="41"/>
                    </a:lnTo>
                    <a:lnTo>
                      <a:pt x="256" y="43"/>
                    </a:lnTo>
                    <a:lnTo>
                      <a:pt x="247" y="47"/>
                    </a:lnTo>
                    <a:lnTo>
                      <a:pt x="240" y="56"/>
                    </a:lnTo>
                    <a:lnTo>
                      <a:pt x="235" y="65"/>
                    </a:lnTo>
                    <a:lnTo>
                      <a:pt x="231" y="76"/>
                    </a:lnTo>
                    <a:lnTo>
                      <a:pt x="224" y="85"/>
                    </a:lnTo>
                    <a:lnTo>
                      <a:pt x="215" y="92"/>
                    </a:lnTo>
                    <a:lnTo>
                      <a:pt x="201" y="96"/>
                    </a:lnTo>
                    <a:lnTo>
                      <a:pt x="191" y="93"/>
                    </a:lnTo>
                    <a:lnTo>
                      <a:pt x="180" y="86"/>
                    </a:lnTo>
                    <a:lnTo>
                      <a:pt x="171" y="82"/>
                    </a:lnTo>
                    <a:lnTo>
                      <a:pt x="163" y="85"/>
                    </a:lnTo>
                    <a:lnTo>
                      <a:pt x="155" y="89"/>
                    </a:lnTo>
                    <a:lnTo>
                      <a:pt x="146" y="94"/>
                    </a:lnTo>
                    <a:lnTo>
                      <a:pt x="137" y="97"/>
                    </a:lnTo>
                    <a:lnTo>
                      <a:pt x="131" y="97"/>
                    </a:lnTo>
                    <a:lnTo>
                      <a:pt x="126" y="93"/>
                    </a:lnTo>
                    <a:lnTo>
                      <a:pt x="123" y="88"/>
                    </a:lnTo>
                    <a:lnTo>
                      <a:pt x="119" y="80"/>
                    </a:lnTo>
                    <a:lnTo>
                      <a:pt x="115" y="76"/>
                    </a:lnTo>
                    <a:lnTo>
                      <a:pt x="109" y="74"/>
                    </a:lnTo>
                    <a:lnTo>
                      <a:pt x="102" y="76"/>
                    </a:lnTo>
                    <a:lnTo>
                      <a:pt x="94" y="77"/>
                    </a:lnTo>
                    <a:lnTo>
                      <a:pt x="89" y="80"/>
                    </a:lnTo>
                    <a:lnTo>
                      <a:pt x="78" y="81"/>
                    </a:lnTo>
                    <a:lnTo>
                      <a:pt x="66" y="81"/>
                    </a:lnTo>
                    <a:lnTo>
                      <a:pt x="56" y="77"/>
                    </a:lnTo>
                    <a:lnTo>
                      <a:pt x="46" y="70"/>
                    </a:lnTo>
                    <a:lnTo>
                      <a:pt x="44" y="66"/>
                    </a:lnTo>
                    <a:lnTo>
                      <a:pt x="42" y="63"/>
                    </a:lnTo>
                    <a:lnTo>
                      <a:pt x="42" y="60"/>
                    </a:lnTo>
                    <a:lnTo>
                      <a:pt x="44" y="57"/>
                    </a:lnTo>
                    <a:lnTo>
                      <a:pt x="46" y="56"/>
                    </a:lnTo>
                    <a:lnTo>
                      <a:pt x="50" y="53"/>
                    </a:lnTo>
                    <a:lnTo>
                      <a:pt x="52" y="49"/>
                    </a:lnTo>
                    <a:lnTo>
                      <a:pt x="46" y="45"/>
                    </a:lnTo>
                    <a:lnTo>
                      <a:pt x="37" y="41"/>
                    </a:lnTo>
                    <a:lnTo>
                      <a:pt x="25" y="37"/>
                    </a:lnTo>
                    <a:lnTo>
                      <a:pt x="13" y="35"/>
                    </a:lnTo>
                    <a:lnTo>
                      <a:pt x="4" y="32"/>
                    </a:lnTo>
                    <a:lnTo>
                      <a:pt x="0" y="29"/>
                    </a:lnTo>
                    <a:lnTo>
                      <a:pt x="3" y="28"/>
                    </a:lnTo>
                    <a:lnTo>
                      <a:pt x="11" y="27"/>
                    </a:lnTo>
                    <a:lnTo>
                      <a:pt x="20" y="27"/>
                    </a:lnTo>
                    <a:lnTo>
                      <a:pt x="28" y="25"/>
                    </a:lnTo>
                    <a:lnTo>
                      <a:pt x="32" y="25"/>
                    </a:lnTo>
                    <a:lnTo>
                      <a:pt x="52" y="25"/>
                    </a:lnTo>
                    <a:lnTo>
                      <a:pt x="73" y="28"/>
                    </a:lnTo>
                    <a:lnTo>
                      <a:pt x="81" y="28"/>
                    </a:lnTo>
                    <a:lnTo>
                      <a:pt x="89" y="31"/>
                    </a:lnTo>
                    <a:lnTo>
                      <a:pt x="95" y="35"/>
                    </a:lnTo>
                    <a:lnTo>
                      <a:pt x="98" y="39"/>
                    </a:lnTo>
                    <a:lnTo>
                      <a:pt x="102" y="45"/>
                    </a:lnTo>
                    <a:lnTo>
                      <a:pt x="105" y="52"/>
                    </a:lnTo>
                    <a:lnTo>
                      <a:pt x="106" y="56"/>
                    </a:lnTo>
                    <a:lnTo>
                      <a:pt x="109" y="49"/>
                    </a:lnTo>
                    <a:lnTo>
                      <a:pt x="107" y="43"/>
                    </a:lnTo>
                    <a:lnTo>
                      <a:pt x="105" y="35"/>
                    </a:lnTo>
                    <a:lnTo>
                      <a:pt x="103" y="27"/>
                    </a:lnTo>
                    <a:lnTo>
                      <a:pt x="105" y="19"/>
                    </a:lnTo>
                    <a:lnTo>
                      <a:pt x="111" y="13"/>
                    </a:lnTo>
                    <a:lnTo>
                      <a:pt x="125" y="9"/>
                    </a:lnTo>
                    <a:lnTo>
                      <a:pt x="138" y="8"/>
                    </a:lnTo>
                    <a:lnTo>
                      <a:pt x="151" y="6"/>
                    </a:lnTo>
                    <a:lnTo>
                      <a:pt x="162" y="3"/>
                    </a:lnTo>
                    <a:lnTo>
                      <a:pt x="172" y="0"/>
                    </a:lnTo>
                    <a:lnTo>
                      <a:pt x="182"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4" name="Freeform 1724"/>
              <p:cNvSpPr>
                <a:spLocks/>
              </p:cNvSpPr>
              <p:nvPr/>
            </p:nvSpPr>
            <p:spPr bwMode="auto">
              <a:xfrm>
                <a:off x="4978401" y="2403476"/>
                <a:ext cx="50800" cy="22225"/>
              </a:xfrm>
              <a:custGeom>
                <a:avLst/>
                <a:gdLst>
                  <a:gd name="T0" fmla="*/ 81 w 95"/>
                  <a:gd name="T1" fmla="*/ 0 h 42"/>
                  <a:gd name="T2" fmla="*/ 83 w 95"/>
                  <a:gd name="T3" fmla="*/ 0 h 42"/>
                  <a:gd name="T4" fmla="*/ 86 w 95"/>
                  <a:gd name="T5" fmla="*/ 1 h 42"/>
                  <a:gd name="T6" fmla="*/ 87 w 95"/>
                  <a:gd name="T7" fmla="*/ 3 h 42"/>
                  <a:gd name="T8" fmla="*/ 90 w 95"/>
                  <a:gd name="T9" fmla="*/ 9 h 42"/>
                  <a:gd name="T10" fmla="*/ 94 w 95"/>
                  <a:gd name="T11" fmla="*/ 19 h 42"/>
                  <a:gd name="T12" fmla="*/ 95 w 95"/>
                  <a:gd name="T13" fmla="*/ 25 h 42"/>
                  <a:gd name="T14" fmla="*/ 94 w 95"/>
                  <a:gd name="T15" fmla="*/ 31 h 42"/>
                  <a:gd name="T16" fmla="*/ 87 w 95"/>
                  <a:gd name="T17" fmla="*/ 32 h 42"/>
                  <a:gd name="T18" fmla="*/ 79 w 95"/>
                  <a:gd name="T19" fmla="*/ 33 h 42"/>
                  <a:gd name="T20" fmla="*/ 70 w 95"/>
                  <a:gd name="T21" fmla="*/ 33 h 42"/>
                  <a:gd name="T22" fmla="*/ 61 w 95"/>
                  <a:gd name="T23" fmla="*/ 32 h 42"/>
                  <a:gd name="T24" fmla="*/ 53 w 95"/>
                  <a:gd name="T25" fmla="*/ 32 h 42"/>
                  <a:gd name="T26" fmla="*/ 47 w 95"/>
                  <a:gd name="T27" fmla="*/ 32 h 42"/>
                  <a:gd name="T28" fmla="*/ 28 w 95"/>
                  <a:gd name="T29" fmla="*/ 37 h 42"/>
                  <a:gd name="T30" fmla="*/ 6 w 95"/>
                  <a:gd name="T31" fmla="*/ 42 h 42"/>
                  <a:gd name="T32" fmla="*/ 4 w 95"/>
                  <a:gd name="T33" fmla="*/ 42 h 42"/>
                  <a:gd name="T34" fmla="*/ 1 w 95"/>
                  <a:gd name="T35" fmla="*/ 42 h 42"/>
                  <a:gd name="T36" fmla="*/ 0 w 95"/>
                  <a:gd name="T37" fmla="*/ 42 h 42"/>
                  <a:gd name="T38" fmla="*/ 0 w 95"/>
                  <a:gd name="T39" fmla="*/ 41 h 42"/>
                  <a:gd name="T40" fmla="*/ 1 w 95"/>
                  <a:gd name="T41" fmla="*/ 39 h 42"/>
                  <a:gd name="T42" fmla="*/ 2 w 95"/>
                  <a:gd name="T43" fmla="*/ 37 h 42"/>
                  <a:gd name="T44" fmla="*/ 5 w 95"/>
                  <a:gd name="T45" fmla="*/ 35 h 42"/>
                  <a:gd name="T46" fmla="*/ 8 w 95"/>
                  <a:gd name="T47" fmla="*/ 33 h 42"/>
                  <a:gd name="T48" fmla="*/ 37 w 95"/>
                  <a:gd name="T49" fmla="*/ 15 h 42"/>
                  <a:gd name="T50" fmla="*/ 70 w 95"/>
                  <a:gd name="T51" fmla="*/ 1 h 42"/>
                  <a:gd name="T52" fmla="*/ 71 w 95"/>
                  <a:gd name="T53" fmla="*/ 1 h 42"/>
                  <a:gd name="T54" fmla="*/ 74 w 95"/>
                  <a:gd name="T55" fmla="*/ 1 h 42"/>
                  <a:gd name="T56" fmla="*/ 78 w 95"/>
                  <a:gd name="T57" fmla="*/ 0 h 42"/>
                  <a:gd name="T58" fmla="*/ 81 w 95"/>
                  <a:gd name="T59" fmla="*/ 0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5"/>
                  <a:gd name="T91" fmla="*/ 0 h 42"/>
                  <a:gd name="T92" fmla="*/ 95 w 95"/>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5" h="42">
                    <a:moveTo>
                      <a:pt x="81" y="0"/>
                    </a:moveTo>
                    <a:lnTo>
                      <a:pt x="83" y="0"/>
                    </a:lnTo>
                    <a:lnTo>
                      <a:pt x="86" y="1"/>
                    </a:lnTo>
                    <a:lnTo>
                      <a:pt x="87" y="3"/>
                    </a:lnTo>
                    <a:lnTo>
                      <a:pt x="90" y="9"/>
                    </a:lnTo>
                    <a:lnTo>
                      <a:pt x="94" y="19"/>
                    </a:lnTo>
                    <a:lnTo>
                      <a:pt x="95" y="25"/>
                    </a:lnTo>
                    <a:lnTo>
                      <a:pt x="94" y="31"/>
                    </a:lnTo>
                    <a:lnTo>
                      <a:pt x="87" y="32"/>
                    </a:lnTo>
                    <a:lnTo>
                      <a:pt x="79" y="33"/>
                    </a:lnTo>
                    <a:lnTo>
                      <a:pt x="70" y="33"/>
                    </a:lnTo>
                    <a:lnTo>
                      <a:pt x="61" y="32"/>
                    </a:lnTo>
                    <a:lnTo>
                      <a:pt x="53" y="32"/>
                    </a:lnTo>
                    <a:lnTo>
                      <a:pt x="47" y="32"/>
                    </a:lnTo>
                    <a:lnTo>
                      <a:pt x="28" y="37"/>
                    </a:lnTo>
                    <a:lnTo>
                      <a:pt x="6" y="42"/>
                    </a:lnTo>
                    <a:lnTo>
                      <a:pt x="4" y="42"/>
                    </a:lnTo>
                    <a:lnTo>
                      <a:pt x="1" y="42"/>
                    </a:lnTo>
                    <a:lnTo>
                      <a:pt x="0" y="42"/>
                    </a:lnTo>
                    <a:lnTo>
                      <a:pt x="0" y="41"/>
                    </a:lnTo>
                    <a:lnTo>
                      <a:pt x="1" y="39"/>
                    </a:lnTo>
                    <a:lnTo>
                      <a:pt x="2" y="37"/>
                    </a:lnTo>
                    <a:lnTo>
                      <a:pt x="5" y="35"/>
                    </a:lnTo>
                    <a:lnTo>
                      <a:pt x="8" y="33"/>
                    </a:lnTo>
                    <a:lnTo>
                      <a:pt x="37" y="15"/>
                    </a:lnTo>
                    <a:lnTo>
                      <a:pt x="70" y="1"/>
                    </a:lnTo>
                    <a:lnTo>
                      <a:pt x="71" y="1"/>
                    </a:lnTo>
                    <a:lnTo>
                      <a:pt x="74" y="1"/>
                    </a:lnTo>
                    <a:lnTo>
                      <a:pt x="78" y="0"/>
                    </a:lnTo>
                    <a:lnTo>
                      <a:pt x="81"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5" name="Freeform 1725"/>
              <p:cNvSpPr>
                <a:spLocks/>
              </p:cNvSpPr>
              <p:nvPr/>
            </p:nvSpPr>
            <p:spPr bwMode="auto">
              <a:xfrm>
                <a:off x="4691063" y="2417763"/>
                <a:ext cx="92075" cy="15875"/>
              </a:xfrm>
              <a:custGeom>
                <a:avLst/>
                <a:gdLst>
                  <a:gd name="T0" fmla="*/ 99 w 175"/>
                  <a:gd name="T1" fmla="*/ 0 h 32"/>
                  <a:gd name="T2" fmla="*/ 117 w 175"/>
                  <a:gd name="T3" fmla="*/ 0 h 32"/>
                  <a:gd name="T4" fmla="*/ 134 w 175"/>
                  <a:gd name="T5" fmla="*/ 2 h 32"/>
                  <a:gd name="T6" fmla="*/ 150 w 175"/>
                  <a:gd name="T7" fmla="*/ 3 h 32"/>
                  <a:gd name="T8" fmla="*/ 163 w 175"/>
                  <a:gd name="T9" fmla="*/ 4 h 32"/>
                  <a:gd name="T10" fmla="*/ 171 w 175"/>
                  <a:gd name="T11" fmla="*/ 4 h 32"/>
                  <a:gd name="T12" fmla="*/ 175 w 175"/>
                  <a:gd name="T13" fmla="*/ 6 h 32"/>
                  <a:gd name="T14" fmla="*/ 170 w 175"/>
                  <a:gd name="T15" fmla="*/ 10 h 32"/>
                  <a:gd name="T16" fmla="*/ 159 w 175"/>
                  <a:gd name="T17" fmla="*/ 15 h 32"/>
                  <a:gd name="T18" fmla="*/ 144 w 175"/>
                  <a:gd name="T19" fmla="*/ 17 h 32"/>
                  <a:gd name="T20" fmla="*/ 130 w 175"/>
                  <a:gd name="T21" fmla="*/ 20 h 32"/>
                  <a:gd name="T22" fmla="*/ 117 w 175"/>
                  <a:gd name="T23" fmla="*/ 21 h 32"/>
                  <a:gd name="T24" fmla="*/ 109 w 175"/>
                  <a:gd name="T25" fmla="*/ 23 h 32"/>
                  <a:gd name="T26" fmla="*/ 76 w 175"/>
                  <a:gd name="T27" fmla="*/ 28 h 32"/>
                  <a:gd name="T28" fmla="*/ 41 w 175"/>
                  <a:gd name="T29" fmla="*/ 32 h 32"/>
                  <a:gd name="T30" fmla="*/ 7 w 175"/>
                  <a:gd name="T31" fmla="*/ 32 h 32"/>
                  <a:gd name="T32" fmla="*/ 5 w 175"/>
                  <a:gd name="T33" fmla="*/ 32 h 32"/>
                  <a:gd name="T34" fmla="*/ 4 w 175"/>
                  <a:gd name="T35" fmla="*/ 32 h 32"/>
                  <a:gd name="T36" fmla="*/ 3 w 175"/>
                  <a:gd name="T37" fmla="*/ 32 h 32"/>
                  <a:gd name="T38" fmla="*/ 1 w 175"/>
                  <a:gd name="T39" fmla="*/ 32 h 32"/>
                  <a:gd name="T40" fmla="*/ 0 w 175"/>
                  <a:gd name="T41" fmla="*/ 31 h 32"/>
                  <a:gd name="T42" fmla="*/ 4 w 175"/>
                  <a:gd name="T43" fmla="*/ 27 h 32"/>
                  <a:gd name="T44" fmla="*/ 13 w 175"/>
                  <a:gd name="T45" fmla="*/ 24 h 32"/>
                  <a:gd name="T46" fmla="*/ 27 w 175"/>
                  <a:gd name="T47" fmla="*/ 21 h 32"/>
                  <a:gd name="T48" fmla="*/ 41 w 175"/>
                  <a:gd name="T49" fmla="*/ 20 h 32"/>
                  <a:gd name="T50" fmla="*/ 56 w 175"/>
                  <a:gd name="T51" fmla="*/ 19 h 32"/>
                  <a:gd name="T52" fmla="*/ 65 w 175"/>
                  <a:gd name="T53" fmla="*/ 16 h 32"/>
                  <a:gd name="T54" fmla="*/ 70 w 175"/>
                  <a:gd name="T55" fmla="*/ 12 h 32"/>
                  <a:gd name="T56" fmla="*/ 70 w 175"/>
                  <a:gd name="T57" fmla="*/ 12 h 32"/>
                  <a:gd name="T58" fmla="*/ 68 w 175"/>
                  <a:gd name="T59" fmla="*/ 12 h 32"/>
                  <a:gd name="T60" fmla="*/ 65 w 175"/>
                  <a:gd name="T61" fmla="*/ 12 h 32"/>
                  <a:gd name="T62" fmla="*/ 64 w 175"/>
                  <a:gd name="T63" fmla="*/ 11 h 32"/>
                  <a:gd name="T64" fmla="*/ 62 w 175"/>
                  <a:gd name="T65" fmla="*/ 10 h 32"/>
                  <a:gd name="T66" fmla="*/ 64 w 175"/>
                  <a:gd name="T67" fmla="*/ 6 h 32"/>
                  <a:gd name="T68" fmla="*/ 72 w 175"/>
                  <a:gd name="T69" fmla="*/ 2 h 32"/>
                  <a:gd name="T70" fmla="*/ 84 w 175"/>
                  <a:gd name="T71" fmla="*/ 0 h 32"/>
                  <a:gd name="T72" fmla="*/ 99 w 175"/>
                  <a:gd name="T73" fmla="*/ 0 h 3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75"/>
                  <a:gd name="T112" fmla="*/ 0 h 32"/>
                  <a:gd name="T113" fmla="*/ 175 w 175"/>
                  <a:gd name="T114" fmla="*/ 32 h 3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75" h="32">
                    <a:moveTo>
                      <a:pt x="99" y="0"/>
                    </a:moveTo>
                    <a:lnTo>
                      <a:pt x="117" y="0"/>
                    </a:lnTo>
                    <a:lnTo>
                      <a:pt x="134" y="2"/>
                    </a:lnTo>
                    <a:lnTo>
                      <a:pt x="150" y="3"/>
                    </a:lnTo>
                    <a:lnTo>
                      <a:pt x="163" y="4"/>
                    </a:lnTo>
                    <a:lnTo>
                      <a:pt x="171" y="4"/>
                    </a:lnTo>
                    <a:lnTo>
                      <a:pt x="175" y="6"/>
                    </a:lnTo>
                    <a:lnTo>
                      <a:pt x="170" y="10"/>
                    </a:lnTo>
                    <a:lnTo>
                      <a:pt x="159" y="15"/>
                    </a:lnTo>
                    <a:lnTo>
                      <a:pt x="144" y="17"/>
                    </a:lnTo>
                    <a:lnTo>
                      <a:pt x="130" y="20"/>
                    </a:lnTo>
                    <a:lnTo>
                      <a:pt x="117" y="21"/>
                    </a:lnTo>
                    <a:lnTo>
                      <a:pt x="109" y="23"/>
                    </a:lnTo>
                    <a:lnTo>
                      <a:pt x="76" y="28"/>
                    </a:lnTo>
                    <a:lnTo>
                      <a:pt x="41" y="32"/>
                    </a:lnTo>
                    <a:lnTo>
                      <a:pt x="7" y="32"/>
                    </a:lnTo>
                    <a:lnTo>
                      <a:pt x="5" y="32"/>
                    </a:lnTo>
                    <a:lnTo>
                      <a:pt x="4" y="32"/>
                    </a:lnTo>
                    <a:lnTo>
                      <a:pt x="3" y="32"/>
                    </a:lnTo>
                    <a:lnTo>
                      <a:pt x="1" y="32"/>
                    </a:lnTo>
                    <a:lnTo>
                      <a:pt x="0" y="31"/>
                    </a:lnTo>
                    <a:lnTo>
                      <a:pt x="4" y="27"/>
                    </a:lnTo>
                    <a:lnTo>
                      <a:pt x="13" y="24"/>
                    </a:lnTo>
                    <a:lnTo>
                      <a:pt x="27" y="21"/>
                    </a:lnTo>
                    <a:lnTo>
                      <a:pt x="41" y="20"/>
                    </a:lnTo>
                    <a:lnTo>
                      <a:pt x="56" y="19"/>
                    </a:lnTo>
                    <a:lnTo>
                      <a:pt x="65" y="16"/>
                    </a:lnTo>
                    <a:lnTo>
                      <a:pt x="70" y="12"/>
                    </a:lnTo>
                    <a:lnTo>
                      <a:pt x="68" y="12"/>
                    </a:lnTo>
                    <a:lnTo>
                      <a:pt x="65" y="12"/>
                    </a:lnTo>
                    <a:lnTo>
                      <a:pt x="64" y="11"/>
                    </a:lnTo>
                    <a:lnTo>
                      <a:pt x="62" y="10"/>
                    </a:lnTo>
                    <a:lnTo>
                      <a:pt x="64" y="6"/>
                    </a:lnTo>
                    <a:lnTo>
                      <a:pt x="72" y="2"/>
                    </a:lnTo>
                    <a:lnTo>
                      <a:pt x="84" y="0"/>
                    </a:lnTo>
                    <a:lnTo>
                      <a:pt x="99"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6" name="Freeform 1726"/>
              <p:cNvSpPr>
                <a:spLocks/>
              </p:cNvSpPr>
              <p:nvPr/>
            </p:nvSpPr>
            <p:spPr bwMode="auto">
              <a:xfrm>
                <a:off x="4938713" y="2392363"/>
                <a:ext cx="63500" cy="31750"/>
              </a:xfrm>
              <a:custGeom>
                <a:avLst/>
                <a:gdLst>
                  <a:gd name="T0" fmla="*/ 108 w 121"/>
                  <a:gd name="T1" fmla="*/ 0 h 60"/>
                  <a:gd name="T2" fmla="*/ 117 w 121"/>
                  <a:gd name="T3" fmla="*/ 0 h 60"/>
                  <a:gd name="T4" fmla="*/ 121 w 121"/>
                  <a:gd name="T5" fmla="*/ 3 h 60"/>
                  <a:gd name="T6" fmla="*/ 120 w 121"/>
                  <a:gd name="T7" fmla="*/ 14 h 60"/>
                  <a:gd name="T8" fmla="*/ 116 w 121"/>
                  <a:gd name="T9" fmla="*/ 22 h 60"/>
                  <a:gd name="T10" fmla="*/ 109 w 121"/>
                  <a:gd name="T11" fmla="*/ 28 h 60"/>
                  <a:gd name="T12" fmla="*/ 100 w 121"/>
                  <a:gd name="T13" fmla="*/ 30 h 60"/>
                  <a:gd name="T14" fmla="*/ 88 w 121"/>
                  <a:gd name="T15" fmla="*/ 33 h 60"/>
                  <a:gd name="T16" fmla="*/ 74 w 121"/>
                  <a:gd name="T17" fmla="*/ 38 h 60"/>
                  <a:gd name="T18" fmla="*/ 63 w 121"/>
                  <a:gd name="T19" fmla="*/ 44 h 60"/>
                  <a:gd name="T20" fmla="*/ 51 w 121"/>
                  <a:gd name="T21" fmla="*/ 50 h 60"/>
                  <a:gd name="T22" fmla="*/ 39 w 121"/>
                  <a:gd name="T23" fmla="*/ 57 h 60"/>
                  <a:gd name="T24" fmla="*/ 25 w 121"/>
                  <a:gd name="T25" fmla="*/ 60 h 60"/>
                  <a:gd name="T26" fmla="*/ 11 w 121"/>
                  <a:gd name="T27" fmla="*/ 58 h 60"/>
                  <a:gd name="T28" fmla="*/ 4 w 121"/>
                  <a:gd name="T29" fmla="*/ 54 h 60"/>
                  <a:gd name="T30" fmla="*/ 3 w 121"/>
                  <a:gd name="T31" fmla="*/ 50 h 60"/>
                  <a:gd name="T32" fmla="*/ 7 w 121"/>
                  <a:gd name="T33" fmla="*/ 45 h 60"/>
                  <a:gd name="T34" fmla="*/ 15 w 121"/>
                  <a:gd name="T35" fmla="*/ 41 h 60"/>
                  <a:gd name="T36" fmla="*/ 21 w 121"/>
                  <a:gd name="T37" fmla="*/ 37 h 60"/>
                  <a:gd name="T38" fmla="*/ 27 w 121"/>
                  <a:gd name="T39" fmla="*/ 34 h 60"/>
                  <a:gd name="T40" fmla="*/ 20 w 121"/>
                  <a:gd name="T41" fmla="*/ 37 h 60"/>
                  <a:gd name="T42" fmla="*/ 12 w 121"/>
                  <a:gd name="T43" fmla="*/ 37 h 60"/>
                  <a:gd name="T44" fmla="*/ 4 w 121"/>
                  <a:gd name="T45" fmla="*/ 34 h 60"/>
                  <a:gd name="T46" fmla="*/ 0 w 121"/>
                  <a:gd name="T47" fmla="*/ 30 h 60"/>
                  <a:gd name="T48" fmla="*/ 2 w 121"/>
                  <a:gd name="T49" fmla="*/ 25 h 60"/>
                  <a:gd name="T50" fmla="*/ 8 w 121"/>
                  <a:gd name="T51" fmla="*/ 21 h 60"/>
                  <a:gd name="T52" fmla="*/ 16 w 121"/>
                  <a:gd name="T53" fmla="*/ 18 h 60"/>
                  <a:gd name="T54" fmla="*/ 24 w 121"/>
                  <a:gd name="T55" fmla="*/ 17 h 60"/>
                  <a:gd name="T56" fmla="*/ 29 w 121"/>
                  <a:gd name="T57" fmla="*/ 16 h 60"/>
                  <a:gd name="T58" fmla="*/ 36 w 121"/>
                  <a:gd name="T59" fmla="*/ 14 h 60"/>
                  <a:gd name="T60" fmla="*/ 47 w 121"/>
                  <a:gd name="T61" fmla="*/ 12 h 60"/>
                  <a:gd name="T62" fmla="*/ 61 w 121"/>
                  <a:gd name="T63" fmla="*/ 8 h 60"/>
                  <a:gd name="T64" fmla="*/ 78 w 121"/>
                  <a:gd name="T65" fmla="*/ 5 h 60"/>
                  <a:gd name="T66" fmla="*/ 93 w 121"/>
                  <a:gd name="T67" fmla="*/ 1 h 60"/>
                  <a:gd name="T68" fmla="*/ 108 w 121"/>
                  <a:gd name="T69" fmla="*/ 0 h 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1"/>
                  <a:gd name="T106" fmla="*/ 0 h 60"/>
                  <a:gd name="T107" fmla="*/ 121 w 121"/>
                  <a:gd name="T108" fmla="*/ 60 h 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1" h="60">
                    <a:moveTo>
                      <a:pt x="108" y="0"/>
                    </a:moveTo>
                    <a:lnTo>
                      <a:pt x="117" y="0"/>
                    </a:lnTo>
                    <a:lnTo>
                      <a:pt x="121" y="3"/>
                    </a:lnTo>
                    <a:lnTo>
                      <a:pt x="120" y="14"/>
                    </a:lnTo>
                    <a:lnTo>
                      <a:pt x="116" y="22"/>
                    </a:lnTo>
                    <a:lnTo>
                      <a:pt x="109" y="28"/>
                    </a:lnTo>
                    <a:lnTo>
                      <a:pt x="100" y="30"/>
                    </a:lnTo>
                    <a:lnTo>
                      <a:pt x="88" y="33"/>
                    </a:lnTo>
                    <a:lnTo>
                      <a:pt x="74" y="38"/>
                    </a:lnTo>
                    <a:lnTo>
                      <a:pt x="63" y="44"/>
                    </a:lnTo>
                    <a:lnTo>
                      <a:pt x="51" y="50"/>
                    </a:lnTo>
                    <a:lnTo>
                      <a:pt x="39" y="57"/>
                    </a:lnTo>
                    <a:lnTo>
                      <a:pt x="25" y="60"/>
                    </a:lnTo>
                    <a:lnTo>
                      <a:pt x="11" y="58"/>
                    </a:lnTo>
                    <a:lnTo>
                      <a:pt x="4" y="54"/>
                    </a:lnTo>
                    <a:lnTo>
                      <a:pt x="3" y="50"/>
                    </a:lnTo>
                    <a:lnTo>
                      <a:pt x="7" y="45"/>
                    </a:lnTo>
                    <a:lnTo>
                      <a:pt x="15" y="41"/>
                    </a:lnTo>
                    <a:lnTo>
                      <a:pt x="21" y="37"/>
                    </a:lnTo>
                    <a:lnTo>
                      <a:pt x="27" y="34"/>
                    </a:lnTo>
                    <a:lnTo>
                      <a:pt x="20" y="37"/>
                    </a:lnTo>
                    <a:lnTo>
                      <a:pt x="12" y="37"/>
                    </a:lnTo>
                    <a:lnTo>
                      <a:pt x="4" y="34"/>
                    </a:lnTo>
                    <a:lnTo>
                      <a:pt x="0" y="30"/>
                    </a:lnTo>
                    <a:lnTo>
                      <a:pt x="2" y="25"/>
                    </a:lnTo>
                    <a:lnTo>
                      <a:pt x="8" y="21"/>
                    </a:lnTo>
                    <a:lnTo>
                      <a:pt x="16" y="18"/>
                    </a:lnTo>
                    <a:lnTo>
                      <a:pt x="24" y="17"/>
                    </a:lnTo>
                    <a:lnTo>
                      <a:pt x="29" y="16"/>
                    </a:lnTo>
                    <a:lnTo>
                      <a:pt x="36" y="14"/>
                    </a:lnTo>
                    <a:lnTo>
                      <a:pt x="47" y="12"/>
                    </a:lnTo>
                    <a:lnTo>
                      <a:pt x="61" y="8"/>
                    </a:lnTo>
                    <a:lnTo>
                      <a:pt x="78" y="5"/>
                    </a:lnTo>
                    <a:lnTo>
                      <a:pt x="93" y="1"/>
                    </a:lnTo>
                    <a:lnTo>
                      <a:pt x="108"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7" name="Freeform 1727"/>
              <p:cNvSpPr>
                <a:spLocks/>
              </p:cNvSpPr>
              <p:nvPr/>
            </p:nvSpPr>
            <p:spPr bwMode="auto">
              <a:xfrm>
                <a:off x="5078413" y="2371726"/>
                <a:ext cx="158750" cy="57150"/>
              </a:xfrm>
              <a:custGeom>
                <a:avLst/>
                <a:gdLst>
                  <a:gd name="T0" fmla="*/ 238 w 299"/>
                  <a:gd name="T1" fmla="*/ 0 h 108"/>
                  <a:gd name="T2" fmla="*/ 238 w 299"/>
                  <a:gd name="T3" fmla="*/ 5 h 108"/>
                  <a:gd name="T4" fmla="*/ 228 w 299"/>
                  <a:gd name="T5" fmla="*/ 14 h 108"/>
                  <a:gd name="T6" fmla="*/ 227 w 299"/>
                  <a:gd name="T7" fmla="*/ 18 h 108"/>
                  <a:gd name="T8" fmla="*/ 231 w 299"/>
                  <a:gd name="T9" fmla="*/ 20 h 108"/>
                  <a:gd name="T10" fmla="*/ 236 w 299"/>
                  <a:gd name="T11" fmla="*/ 20 h 108"/>
                  <a:gd name="T12" fmla="*/ 243 w 299"/>
                  <a:gd name="T13" fmla="*/ 18 h 108"/>
                  <a:gd name="T14" fmla="*/ 248 w 299"/>
                  <a:gd name="T15" fmla="*/ 17 h 108"/>
                  <a:gd name="T16" fmla="*/ 260 w 299"/>
                  <a:gd name="T17" fmla="*/ 14 h 108"/>
                  <a:gd name="T18" fmla="*/ 285 w 299"/>
                  <a:gd name="T19" fmla="*/ 12 h 108"/>
                  <a:gd name="T20" fmla="*/ 299 w 299"/>
                  <a:gd name="T21" fmla="*/ 21 h 108"/>
                  <a:gd name="T22" fmla="*/ 293 w 299"/>
                  <a:gd name="T23" fmla="*/ 37 h 108"/>
                  <a:gd name="T24" fmla="*/ 279 w 299"/>
                  <a:gd name="T25" fmla="*/ 47 h 108"/>
                  <a:gd name="T26" fmla="*/ 276 w 299"/>
                  <a:gd name="T27" fmla="*/ 47 h 108"/>
                  <a:gd name="T28" fmla="*/ 283 w 299"/>
                  <a:gd name="T29" fmla="*/ 49 h 108"/>
                  <a:gd name="T30" fmla="*/ 280 w 299"/>
                  <a:gd name="T31" fmla="*/ 49 h 108"/>
                  <a:gd name="T32" fmla="*/ 264 w 299"/>
                  <a:gd name="T33" fmla="*/ 51 h 108"/>
                  <a:gd name="T34" fmla="*/ 242 w 299"/>
                  <a:gd name="T35" fmla="*/ 57 h 108"/>
                  <a:gd name="T36" fmla="*/ 208 w 299"/>
                  <a:gd name="T37" fmla="*/ 73 h 108"/>
                  <a:gd name="T38" fmla="*/ 162 w 299"/>
                  <a:gd name="T39" fmla="*/ 83 h 108"/>
                  <a:gd name="T40" fmla="*/ 116 w 299"/>
                  <a:gd name="T41" fmla="*/ 79 h 108"/>
                  <a:gd name="T42" fmla="*/ 112 w 299"/>
                  <a:gd name="T43" fmla="*/ 79 h 108"/>
                  <a:gd name="T44" fmla="*/ 105 w 299"/>
                  <a:gd name="T45" fmla="*/ 79 h 108"/>
                  <a:gd name="T46" fmla="*/ 100 w 299"/>
                  <a:gd name="T47" fmla="*/ 81 h 108"/>
                  <a:gd name="T48" fmla="*/ 97 w 299"/>
                  <a:gd name="T49" fmla="*/ 83 h 108"/>
                  <a:gd name="T50" fmla="*/ 97 w 299"/>
                  <a:gd name="T51" fmla="*/ 91 h 108"/>
                  <a:gd name="T52" fmla="*/ 96 w 299"/>
                  <a:gd name="T53" fmla="*/ 98 h 108"/>
                  <a:gd name="T54" fmla="*/ 90 w 299"/>
                  <a:gd name="T55" fmla="*/ 101 h 108"/>
                  <a:gd name="T56" fmla="*/ 80 w 299"/>
                  <a:gd name="T57" fmla="*/ 102 h 108"/>
                  <a:gd name="T58" fmla="*/ 64 w 299"/>
                  <a:gd name="T59" fmla="*/ 99 h 108"/>
                  <a:gd name="T60" fmla="*/ 48 w 299"/>
                  <a:gd name="T61" fmla="*/ 103 h 108"/>
                  <a:gd name="T62" fmla="*/ 35 w 299"/>
                  <a:gd name="T63" fmla="*/ 108 h 108"/>
                  <a:gd name="T64" fmla="*/ 10 w 299"/>
                  <a:gd name="T65" fmla="*/ 103 h 108"/>
                  <a:gd name="T66" fmla="*/ 0 w 299"/>
                  <a:gd name="T67" fmla="*/ 95 h 108"/>
                  <a:gd name="T68" fmla="*/ 11 w 299"/>
                  <a:gd name="T69" fmla="*/ 89 h 108"/>
                  <a:gd name="T70" fmla="*/ 31 w 299"/>
                  <a:gd name="T71" fmla="*/ 82 h 108"/>
                  <a:gd name="T72" fmla="*/ 49 w 299"/>
                  <a:gd name="T73" fmla="*/ 74 h 108"/>
                  <a:gd name="T74" fmla="*/ 53 w 299"/>
                  <a:gd name="T75" fmla="*/ 65 h 108"/>
                  <a:gd name="T76" fmla="*/ 51 w 299"/>
                  <a:gd name="T77" fmla="*/ 47 h 108"/>
                  <a:gd name="T78" fmla="*/ 67 w 299"/>
                  <a:gd name="T79" fmla="*/ 40 h 108"/>
                  <a:gd name="T80" fmla="*/ 88 w 299"/>
                  <a:gd name="T81" fmla="*/ 36 h 108"/>
                  <a:gd name="T82" fmla="*/ 113 w 299"/>
                  <a:gd name="T83" fmla="*/ 33 h 108"/>
                  <a:gd name="T84" fmla="*/ 141 w 299"/>
                  <a:gd name="T85" fmla="*/ 22 h 108"/>
                  <a:gd name="T86" fmla="*/ 175 w 299"/>
                  <a:gd name="T87" fmla="*/ 10 h 108"/>
                  <a:gd name="T88" fmla="*/ 199 w 299"/>
                  <a:gd name="T89" fmla="*/ 5 h 108"/>
                  <a:gd name="T90" fmla="*/ 215 w 299"/>
                  <a:gd name="T91" fmla="*/ 2 h 108"/>
                  <a:gd name="T92" fmla="*/ 231 w 299"/>
                  <a:gd name="T93" fmla="*/ 0 h 10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99"/>
                  <a:gd name="T142" fmla="*/ 0 h 108"/>
                  <a:gd name="T143" fmla="*/ 299 w 299"/>
                  <a:gd name="T144" fmla="*/ 108 h 10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99" h="108">
                    <a:moveTo>
                      <a:pt x="231" y="0"/>
                    </a:moveTo>
                    <a:lnTo>
                      <a:pt x="238" y="0"/>
                    </a:lnTo>
                    <a:lnTo>
                      <a:pt x="240" y="1"/>
                    </a:lnTo>
                    <a:lnTo>
                      <a:pt x="238" y="5"/>
                    </a:lnTo>
                    <a:lnTo>
                      <a:pt x="231" y="12"/>
                    </a:lnTo>
                    <a:lnTo>
                      <a:pt x="228" y="14"/>
                    </a:lnTo>
                    <a:lnTo>
                      <a:pt x="227" y="17"/>
                    </a:lnTo>
                    <a:lnTo>
                      <a:pt x="227" y="18"/>
                    </a:lnTo>
                    <a:lnTo>
                      <a:pt x="228" y="18"/>
                    </a:lnTo>
                    <a:lnTo>
                      <a:pt x="231" y="20"/>
                    </a:lnTo>
                    <a:lnTo>
                      <a:pt x="234" y="20"/>
                    </a:lnTo>
                    <a:lnTo>
                      <a:pt x="236" y="20"/>
                    </a:lnTo>
                    <a:lnTo>
                      <a:pt x="239" y="18"/>
                    </a:lnTo>
                    <a:lnTo>
                      <a:pt x="243" y="18"/>
                    </a:lnTo>
                    <a:lnTo>
                      <a:pt x="246" y="18"/>
                    </a:lnTo>
                    <a:lnTo>
                      <a:pt x="248" y="17"/>
                    </a:lnTo>
                    <a:lnTo>
                      <a:pt x="249" y="17"/>
                    </a:lnTo>
                    <a:lnTo>
                      <a:pt x="260" y="14"/>
                    </a:lnTo>
                    <a:lnTo>
                      <a:pt x="273" y="13"/>
                    </a:lnTo>
                    <a:lnTo>
                      <a:pt x="285" y="12"/>
                    </a:lnTo>
                    <a:lnTo>
                      <a:pt x="296" y="16"/>
                    </a:lnTo>
                    <a:lnTo>
                      <a:pt x="299" y="21"/>
                    </a:lnTo>
                    <a:lnTo>
                      <a:pt x="297" y="28"/>
                    </a:lnTo>
                    <a:lnTo>
                      <a:pt x="293" y="37"/>
                    </a:lnTo>
                    <a:lnTo>
                      <a:pt x="285" y="44"/>
                    </a:lnTo>
                    <a:lnTo>
                      <a:pt x="279" y="47"/>
                    </a:lnTo>
                    <a:lnTo>
                      <a:pt x="272" y="47"/>
                    </a:lnTo>
                    <a:lnTo>
                      <a:pt x="276" y="47"/>
                    </a:lnTo>
                    <a:lnTo>
                      <a:pt x="279" y="49"/>
                    </a:lnTo>
                    <a:lnTo>
                      <a:pt x="283" y="49"/>
                    </a:lnTo>
                    <a:lnTo>
                      <a:pt x="285" y="50"/>
                    </a:lnTo>
                    <a:lnTo>
                      <a:pt x="280" y="49"/>
                    </a:lnTo>
                    <a:lnTo>
                      <a:pt x="272" y="50"/>
                    </a:lnTo>
                    <a:lnTo>
                      <a:pt x="264" y="51"/>
                    </a:lnTo>
                    <a:lnTo>
                      <a:pt x="259" y="53"/>
                    </a:lnTo>
                    <a:lnTo>
                      <a:pt x="242" y="57"/>
                    </a:lnTo>
                    <a:lnTo>
                      <a:pt x="224" y="65"/>
                    </a:lnTo>
                    <a:lnTo>
                      <a:pt x="208" y="73"/>
                    </a:lnTo>
                    <a:lnTo>
                      <a:pt x="185" y="81"/>
                    </a:lnTo>
                    <a:lnTo>
                      <a:pt x="162" y="83"/>
                    </a:lnTo>
                    <a:lnTo>
                      <a:pt x="139" y="82"/>
                    </a:lnTo>
                    <a:lnTo>
                      <a:pt x="116" y="79"/>
                    </a:lnTo>
                    <a:lnTo>
                      <a:pt x="114" y="79"/>
                    </a:lnTo>
                    <a:lnTo>
                      <a:pt x="112" y="79"/>
                    </a:lnTo>
                    <a:lnTo>
                      <a:pt x="109" y="79"/>
                    </a:lnTo>
                    <a:lnTo>
                      <a:pt x="105" y="79"/>
                    </a:lnTo>
                    <a:lnTo>
                      <a:pt x="102" y="79"/>
                    </a:lnTo>
                    <a:lnTo>
                      <a:pt x="100" y="81"/>
                    </a:lnTo>
                    <a:lnTo>
                      <a:pt x="98" y="82"/>
                    </a:lnTo>
                    <a:lnTo>
                      <a:pt x="97" y="83"/>
                    </a:lnTo>
                    <a:lnTo>
                      <a:pt x="97" y="87"/>
                    </a:lnTo>
                    <a:lnTo>
                      <a:pt x="97" y="91"/>
                    </a:lnTo>
                    <a:lnTo>
                      <a:pt x="97" y="95"/>
                    </a:lnTo>
                    <a:lnTo>
                      <a:pt x="96" y="98"/>
                    </a:lnTo>
                    <a:lnTo>
                      <a:pt x="93" y="99"/>
                    </a:lnTo>
                    <a:lnTo>
                      <a:pt x="90" y="101"/>
                    </a:lnTo>
                    <a:lnTo>
                      <a:pt x="85" y="102"/>
                    </a:lnTo>
                    <a:lnTo>
                      <a:pt x="80" y="102"/>
                    </a:lnTo>
                    <a:lnTo>
                      <a:pt x="72" y="101"/>
                    </a:lnTo>
                    <a:lnTo>
                      <a:pt x="64" y="99"/>
                    </a:lnTo>
                    <a:lnTo>
                      <a:pt x="56" y="99"/>
                    </a:lnTo>
                    <a:lnTo>
                      <a:pt x="48" y="103"/>
                    </a:lnTo>
                    <a:lnTo>
                      <a:pt x="41" y="107"/>
                    </a:lnTo>
                    <a:lnTo>
                      <a:pt x="35" y="108"/>
                    </a:lnTo>
                    <a:lnTo>
                      <a:pt x="27" y="107"/>
                    </a:lnTo>
                    <a:lnTo>
                      <a:pt x="10" y="103"/>
                    </a:lnTo>
                    <a:lnTo>
                      <a:pt x="2" y="99"/>
                    </a:lnTo>
                    <a:lnTo>
                      <a:pt x="0" y="95"/>
                    </a:lnTo>
                    <a:lnTo>
                      <a:pt x="3" y="93"/>
                    </a:lnTo>
                    <a:lnTo>
                      <a:pt x="11" y="89"/>
                    </a:lnTo>
                    <a:lnTo>
                      <a:pt x="20" y="86"/>
                    </a:lnTo>
                    <a:lnTo>
                      <a:pt x="31" y="82"/>
                    </a:lnTo>
                    <a:lnTo>
                      <a:pt x="41" y="78"/>
                    </a:lnTo>
                    <a:lnTo>
                      <a:pt x="49" y="74"/>
                    </a:lnTo>
                    <a:lnTo>
                      <a:pt x="53" y="70"/>
                    </a:lnTo>
                    <a:lnTo>
                      <a:pt x="53" y="65"/>
                    </a:lnTo>
                    <a:lnTo>
                      <a:pt x="49" y="55"/>
                    </a:lnTo>
                    <a:lnTo>
                      <a:pt x="51" y="47"/>
                    </a:lnTo>
                    <a:lnTo>
                      <a:pt x="57" y="42"/>
                    </a:lnTo>
                    <a:lnTo>
                      <a:pt x="67" y="40"/>
                    </a:lnTo>
                    <a:lnTo>
                      <a:pt x="77" y="37"/>
                    </a:lnTo>
                    <a:lnTo>
                      <a:pt x="88" y="36"/>
                    </a:lnTo>
                    <a:lnTo>
                      <a:pt x="97" y="36"/>
                    </a:lnTo>
                    <a:lnTo>
                      <a:pt x="113" y="33"/>
                    </a:lnTo>
                    <a:lnTo>
                      <a:pt x="128" y="29"/>
                    </a:lnTo>
                    <a:lnTo>
                      <a:pt x="141" y="22"/>
                    </a:lnTo>
                    <a:lnTo>
                      <a:pt x="158" y="14"/>
                    </a:lnTo>
                    <a:lnTo>
                      <a:pt x="175" y="10"/>
                    </a:lnTo>
                    <a:lnTo>
                      <a:pt x="194" y="6"/>
                    </a:lnTo>
                    <a:lnTo>
                      <a:pt x="199" y="5"/>
                    </a:lnTo>
                    <a:lnTo>
                      <a:pt x="206" y="4"/>
                    </a:lnTo>
                    <a:lnTo>
                      <a:pt x="215" y="2"/>
                    </a:lnTo>
                    <a:lnTo>
                      <a:pt x="223" y="0"/>
                    </a:lnTo>
                    <a:lnTo>
                      <a:pt x="231"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58" name="Freeform 1728"/>
              <p:cNvSpPr>
                <a:spLocks/>
              </p:cNvSpPr>
              <p:nvPr/>
            </p:nvSpPr>
            <p:spPr bwMode="auto">
              <a:xfrm>
                <a:off x="4397376" y="4198938"/>
                <a:ext cx="19050" cy="17463"/>
              </a:xfrm>
              <a:custGeom>
                <a:avLst/>
                <a:gdLst>
                  <a:gd name="T0" fmla="*/ 14 w 37"/>
                  <a:gd name="T1" fmla="*/ 0 h 34"/>
                  <a:gd name="T2" fmla="*/ 18 w 37"/>
                  <a:gd name="T3" fmla="*/ 0 h 34"/>
                  <a:gd name="T4" fmla="*/ 30 w 37"/>
                  <a:gd name="T5" fmla="*/ 6 h 34"/>
                  <a:gd name="T6" fmla="*/ 35 w 37"/>
                  <a:gd name="T7" fmla="*/ 15 h 34"/>
                  <a:gd name="T8" fmla="*/ 37 w 37"/>
                  <a:gd name="T9" fmla="*/ 27 h 34"/>
                  <a:gd name="T10" fmla="*/ 35 w 37"/>
                  <a:gd name="T11" fmla="*/ 31 h 34"/>
                  <a:gd name="T12" fmla="*/ 29 w 37"/>
                  <a:gd name="T13" fmla="*/ 34 h 34"/>
                  <a:gd name="T14" fmla="*/ 21 w 37"/>
                  <a:gd name="T15" fmla="*/ 34 h 34"/>
                  <a:gd name="T16" fmla="*/ 14 w 37"/>
                  <a:gd name="T17" fmla="*/ 34 h 34"/>
                  <a:gd name="T18" fmla="*/ 10 w 37"/>
                  <a:gd name="T19" fmla="*/ 34 h 34"/>
                  <a:gd name="T20" fmla="*/ 9 w 37"/>
                  <a:gd name="T21" fmla="*/ 32 h 34"/>
                  <a:gd name="T22" fmla="*/ 8 w 37"/>
                  <a:gd name="T23" fmla="*/ 31 h 34"/>
                  <a:gd name="T24" fmla="*/ 5 w 37"/>
                  <a:gd name="T25" fmla="*/ 30 h 34"/>
                  <a:gd name="T26" fmla="*/ 4 w 37"/>
                  <a:gd name="T27" fmla="*/ 28 h 34"/>
                  <a:gd name="T28" fmla="*/ 1 w 37"/>
                  <a:gd name="T29" fmla="*/ 26 h 34"/>
                  <a:gd name="T30" fmla="*/ 0 w 37"/>
                  <a:gd name="T31" fmla="*/ 23 h 34"/>
                  <a:gd name="T32" fmla="*/ 0 w 37"/>
                  <a:gd name="T33" fmla="*/ 22 h 34"/>
                  <a:gd name="T34" fmla="*/ 0 w 37"/>
                  <a:gd name="T35" fmla="*/ 20 h 34"/>
                  <a:gd name="T36" fmla="*/ 0 w 37"/>
                  <a:gd name="T37" fmla="*/ 20 h 34"/>
                  <a:gd name="T38" fmla="*/ 1 w 37"/>
                  <a:gd name="T39" fmla="*/ 20 h 34"/>
                  <a:gd name="T40" fmla="*/ 2 w 37"/>
                  <a:gd name="T41" fmla="*/ 22 h 34"/>
                  <a:gd name="T42" fmla="*/ 4 w 37"/>
                  <a:gd name="T43" fmla="*/ 23 h 34"/>
                  <a:gd name="T44" fmla="*/ 5 w 37"/>
                  <a:gd name="T45" fmla="*/ 23 h 34"/>
                  <a:gd name="T46" fmla="*/ 8 w 37"/>
                  <a:gd name="T47" fmla="*/ 24 h 34"/>
                  <a:gd name="T48" fmla="*/ 9 w 37"/>
                  <a:gd name="T49" fmla="*/ 26 h 34"/>
                  <a:gd name="T50" fmla="*/ 10 w 37"/>
                  <a:gd name="T51" fmla="*/ 26 h 34"/>
                  <a:gd name="T52" fmla="*/ 12 w 37"/>
                  <a:gd name="T53" fmla="*/ 26 h 34"/>
                  <a:gd name="T54" fmla="*/ 12 w 37"/>
                  <a:gd name="T55" fmla="*/ 24 h 34"/>
                  <a:gd name="T56" fmla="*/ 12 w 37"/>
                  <a:gd name="T57" fmla="*/ 22 h 34"/>
                  <a:gd name="T58" fmla="*/ 10 w 37"/>
                  <a:gd name="T59" fmla="*/ 19 h 34"/>
                  <a:gd name="T60" fmla="*/ 10 w 37"/>
                  <a:gd name="T61" fmla="*/ 16 h 34"/>
                  <a:gd name="T62" fmla="*/ 9 w 37"/>
                  <a:gd name="T63" fmla="*/ 14 h 34"/>
                  <a:gd name="T64" fmla="*/ 9 w 37"/>
                  <a:gd name="T65" fmla="*/ 11 h 34"/>
                  <a:gd name="T66" fmla="*/ 8 w 37"/>
                  <a:gd name="T67" fmla="*/ 7 h 34"/>
                  <a:gd name="T68" fmla="*/ 9 w 37"/>
                  <a:gd name="T69" fmla="*/ 4 h 34"/>
                  <a:gd name="T70" fmla="*/ 10 w 37"/>
                  <a:gd name="T71" fmla="*/ 3 h 34"/>
                  <a:gd name="T72" fmla="*/ 12 w 37"/>
                  <a:gd name="T73" fmla="*/ 0 h 34"/>
                  <a:gd name="T74" fmla="*/ 14 w 37"/>
                  <a:gd name="T75" fmla="*/ 0 h 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
                  <a:gd name="T115" fmla="*/ 0 h 34"/>
                  <a:gd name="T116" fmla="*/ 37 w 37"/>
                  <a:gd name="T117" fmla="*/ 34 h 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 h="34">
                    <a:moveTo>
                      <a:pt x="14" y="0"/>
                    </a:moveTo>
                    <a:lnTo>
                      <a:pt x="18" y="0"/>
                    </a:lnTo>
                    <a:lnTo>
                      <a:pt x="30" y="6"/>
                    </a:lnTo>
                    <a:lnTo>
                      <a:pt x="35" y="15"/>
                    </a:lnTo>
                    <a:lnTo>
                      <a:pt x="37" y="27"/>
                    </a:lnTo>
                    <a:lnTo>
                      <a:pt x="35" y="31"/>
                    </a:lnTo>
                    <a:lnTo>
                      <a:pt x="29" y="34"/>
                    </a:lnTo>
                    <a:lnTo>
                      <a:pt x="21" y="34"/>
                    </a:lnTo>
                    <a:lnTo>
                      <a:pt x="14" y="34"/>
                    </a:lnTo>
                    <a:lnTo>
                      <a:pt x="10" y="34"/>
                    </a:lnTo>
                    <a:lnTo>
                      <a:pt x="9" y="32"/>
                    </a:lnTo>
                    <a:lnTo>
                      <a:pt x="8" y="31"/>
                    </a:lnTo>
                    <a:lnTo>
                      <a:pt x="5" y="30"/>
                    </a:lnTo>
                    <a:lnTo>
                      <a:pt x="4" y="28"/>
                    </a:lnTo>
                    <a:lnTo>
                      <a:pt x="1" y="26"/>
                    </a:lnTo>
                    <a:lnTo>
                      <a:pt x="0" y="23"/>
                    </a:lnTo>
                    <a:lnTo>
                      <a:pt x="0" y="22"/>
                    </a:lnTo>
                    <a:lnTo>
                      <a:pt x="0" y="20"/>
                    </a:lnTo>
                    <a:lnTo>
                      <a:pt x="1" y="20"/>
                    </a:lnTo>
                    <a:lnTo>
                      <a:pt x="2" y="22"/>
                    </a:lnTo>
                    <a:lnTo>
                      <a:pt x="4" y="23"/>
                    </a:lnTo>
                    <a:lnTo>
                      <a:pt x="5" y="23"/>
                    </a:lnTo>
                    <a:lnTo>
                      <a:pt x="8" y="24"/>
                    </a:lnTo>
                    <a:lnTo>
                      <a:pt x="9" y="26"/>
                    </a:lnTo>
                    <a:lnTo>
                      <a:pt x="10" y="26"/>
                    </a:lnTo>
                    <a:lnTo>
                      <a:pt x="12" y="26"/>
                    </a:lnTo>
                    <a:lnTo>
                      <a:pt x="12" y="24"/>
                    </a:lnTo>
                    <a:lnTo>
                      <a:pt x="12" y="22"/>
                    </a:lnTo>
                    <a:lnTo>
                      <a:pt x="10" y="19"/>
                    </a:lnTo>
                    <a:lnTo>
                      <a:pt x="10" y="16"/>
                    </a:lnTo>
                    <a:lnTo>
                      <a:pt x="9" y="14"/>
                    </a:lnTo>
                    <a:lnTo>
                      <a:pt x="9" y="11"/>
                    </a:lnTo>
                    <a:lnTo>
                      <a:pt x="8" y="7"/>
                    </a:lnTo>
                    <a:lnTo>
                      <a:pt x="9" y="4"/>
                    </a:lnTo>
                    <a:lnTo>
                      <a:pt x="10" y="3"/>
                    </a:lnTo>
                    <a:lnTo>
                      <a:pt x="12" y="0"/>
                    </a:lnTo>
                    <a:lnTo>
                      <a:pt x="14"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30" name="Group 1750"/>
            <p:cNvGrpSpPr>
              <a:grpSpLocks/>
            </p:cNvGrpSpPr>
            <p:nvPr/>
          </p:nvGrpSpPr>
          <p:grpSpPr bwMode="auto">
            <a:xfrm>
              <a:off x="195837" y="685903"/>
              <a:ext cx="1042917" cy="433463"/>
              <a:chOff x="4038600" y="3216276"/>
              <a:chExt cx="1058863" cy="436563"/>
            </a:xfrm>
            <a:grpFill/>
          </p:grpSpPr>
          <p:sp>
            <p:nvSpPr>
              <p:cNvPr id="31" name="Freeform 1733"/>
              <p:cNvSpPr>
                <a:spLocks/>
              </p:cNvSpPr>
              <p:nvPr/>
            </p:nvSpPr>
            <p:spPr bwMode="auto">
              <a:xfrm>
                <a:off x="4038600" y="3216276"/>
                <a:ext cx="1058863" cy="436563"/>
              </a:xfrm>
              <a:custGeom>
                <a:avLst/>
                <a:gdLst>
                  <a:gd name="T0" fmla="*/ 2524 w 3336"/>
                  <a:gd name="T1" fmla="*/ 27 h 1376"/>
                  <a:gd name="T2" fmla="*/ 2704 w 3336"/>
                  <a:gd name="T3" fmla="*/ 22 h 1376"/>
                  <a:gd name="T4" fmla="*/ 2811 w 3336"/>
                  <a:gd name="T5" fmla="*/ 58 h 1376"/>
                  <a:gd name="T6" fmla="*/ 3101 w 3336"/>
                  <a:gd name="T7" fmla="*/ 86 h 1376"/>
                  <a:gd name="T8" fmla="*/ 3299 w 3336"/>
                  <a:gd name="T9" fmla="*/ 88 h 1376"/>
                  <a:gd name="T10" fmla="*/ 2408 w 3336"/>
                  <a:gd name="T11" fmla="*/ 889 h 1376"/>
                  <a:gd name="T12" fmla="*/ 2601 w 3336"/>
                  <a:gd name="T13" fmla="*/ 935 h 1376"/>
                  <a:gd name="T14" fmla="*/ 2681 w 3336"/>
                  <a:gd name="T15" fmla="*/ 1026 h 1376"/>
                  <a:gd name="T16" fmla="*/ 2710 w 3336"/>
                  <a:gd name="T17" fmla="*/ 1273 h 1376"/>
                  <a:gd name="T18" fmla="*/ 2647 w 3336"/>
                  <a:gd name="T19" fmla="*/ 1295 h 1376"/>
                  <a:gd name="T20" fmla="*/ 2638 w 3336"/>
                  <a:gd name="T21" fmla="*/ 1132 h 1376"/>
                  <a:gd name="T22" fmla="*/ 2630 w 3336"/>
                  <a:gd name="T23" fmla="*/ 973 h 1376"/>
                  <a:gd name="T24" fmla="*/ 2466 w 3336"/>
                  <a:gd name="T25" fmla="*/ 1028 h 1376"/>
                  <a:gd name="T26" fmla="*/ 2395 w 3336"/>
                  <a:gd name="T27" fmla="*/ 933 h 1376"/>
                  <a:gd name="T28" fmla="*/ 2047 w 3336"/>
                  <a:gd name="T29" fmla="*/ 903 h 1376"/>
                  <a:gd name="T30" fmla="*/ 1937 w 3336"/>
                  <a:gd name="T31" fmla="*/ 819 h 1376"/>
                  <a:gd name="T32" fmla="*/ 1749 w 3336"/>
                  <a:gd name="T33" fmla="*/ 785 h 1376"/>
                  <a:gd name="T34" fmla="*/ 1832 w 3336"/>
                  <a:gd name="T35" fmla="*/ 861 h 1376"/>
                  <a:gd name="T36" fmla="*/ 1551 w 3336"/>
                  <a:gd name="T37" fmla="*/ 930 h 1376"/>
                  <a:gd name="T38" fmla="*/ 1481 w 3336"/>
                  <a:gd name="T39" fmla="*/ 915 h 1376"/>
                  <a:gd name="T40" fmla="*/ 1489 w 3336"/>
                  <a:gd name="T41" fmla="*/ 825 h 1376"/>
                  <a:gd name="T42" fmla="*/ 1553 w 3336"/>
                  <a:gd name="T43" fmla="*/ 753 h 1376"/>
                  <a:gd name="T44" fmla="*/ 1470 w 3336"/>
                  <a:gd name="T45" fmla="*/ 810 h 1376"/>
                  <a:gd name="T46" fmla="*/ 1401 w 3336"/>
                  <a:gd name="T47" fmla="*/ 885 h 1376"/>
                  <a:gd name="T48" fmla="*/ 1144 w 3336"/>
                  <a:gd name="T49" fmla="*/ 937 h 1376"/>
                  <a:gd name="T50" fmla="*/ 1207 w 3336"/>
                  <a:gd name="T51" fmla="*/ 998 h 1376"/>
                  <a:gd name="T52" fmla="*/ 1077 w 3336"/>
                  <a:gd name="T53" fmla="*/ 1041 h 1376"/>
                  <a:gd name="T54" fmla="*/ 943 w 3336"/>
                  <a:gd name="T55" fmla="*/ 1113 h 1376"/>
                  <a:gd name="T56" fmla="*/ 787 w 3336"/>
                  <a:gd name="T57" fmla="*/ 1173 h 1376"/>
                  <a:gd name="T58" fmla="*/ 548 w 3336"/>
                  <a:gd name="T59" fmla="*/ 1243 h 1376"/>
                  <a:gd name="T60" fmla="*/ 133 w 3336"/>
                  <a:gd name="T61" fmla="*/ 1354 h 1376"/>
                  <a:gd name="T62" fmla="*/ 97 w 3336"/>
                  <a:gd name="T63" fmla="*/ 1310 h 1376"/>
                  <a:gd name="T64" fmla="*/ 304 w 3336"/>
                  <a:gd name="T65" fmla="*/ 1289 h 1376"/>
                  <a:gd name="T66" fmla="*/ 577 w 3336"/>
                  <a:gd name="T67" fmla="*/ 1150 h 1376"/>
                  <a:gd name="T68" fmla="*/ 828 w 3336"/>
                  <a:gd name="T69" fmla="*/ 1032 h 1376"/>
                  <a:gd name="T70" fmla="*/ 699 w 3336"/>
                  <a:gd name="T71" fmla="*/ 1024 h 1376"/>
                  <a:gd name="T72" fmla="*/ 542 w 3336"/>
                  <a:gd name="T73" fmla="*/ 1018 h 1376"/>
                  <a:gd name="T74" fmla="*/ 677 w 3336"/>
                  <a:gd name="T75" fmla="*/ 877 h 1376"/>
                  <a:gd name="T76" fmla="*/ 525 w 3336"/>
                  <a:gd name="T77" fmla="*/ 914 h 1376"/>
                  <a:gd name="T78" fmla="*/ 551 w 3336"/>
                  <a:gd name="T79" fmla="*/ 845 h 1376"/>
                  <a:gd name="T80" fmla="*/ 465 w 3336"/>
                  <a:gd name="T81" fmla="*/ 860 h 1376"/>
                  <a:gd name="T82" fmla="*/ 551 w 3336"/>
                  <a:gd name="T83" fmla="*/ 772 h 1376"/>
                  <a:gd name="T84" fmla="*/ 509 w 3336"/>
                  <a:gd name="T85" fmla="*/ 709 h 1376"/>
                  <a:gd name="T86" fmla="*/ 685 w 3336"/>
                  <a:gd name="T87" fmla="*/ 656 h 1376"/>
                  <a:gd name="T88" fmla="*/ 829 w 3336"/>
                  <a:gd name="T89" fmla="*/ 650 h 1376"/>
                  <a:gd name="T90" fmla="*/ 978 w 3336"/>
                  <a:gd name="T91" fmla="*/ 629 h 1376"/>
                  <a:gd name="T92" fmla="*/ 1098 w 3336"/>
                  <a:gd name="T93" fmla="*/ 568 h 1376"/>
                  <a:gd name="T94" fmla="*/ 1257 w 3336"/>
                  <a:gd name="T95" fmla="*/ 498 h 1376"/>
                  <a:gd name="T96" fmla="*/ 1032 w 3336"/>
                  <a:gd name="T97" fmla="*/ 513 h 1376"/>
                  <a:gd name="T98" fmla="*/ 960 w 3336"/>
                  <a:gd name="T99" fmla="*/ 449 h 1376"/>
                  <a:gd name="T100" fmla="*/ 890 w 3336"/>
                  <a:gd name="T101" fmla="*/ 382 h 1376"/>
                  <a:gd name="T102" fmla="*/ 1106 w 3336"/>
                  <a:gd name="T103" fmla="*/ 363 h 1376"/>
                  <a:gd name="T104" fmla="*/ 1433 w 3336"/>
                  <a:gd name="T105" fmla="*/ 315 h 1376"/>
                  <a:gd name="T106" fmla="*/ 1519 w 3336"/>
                  <a:gd name="T107" fmla="*/ 387 h 1376"/>
                  <a:gd name="T108" fmla="*/ 1636 w 3336"/>
                  <a:gd name="T109" fmla="*/ 365 h 1376"/>
                  <a:gd name="T110" fmla="*/ 1534 w 3336"/>
                  <a:gd name="T111" fmla="*/ 294 h 1376"/>
                  <a:gd name="T112" fmla="*/ 1392 w 3336"/>
                  <a:gd name="T113" fmla="*/ 251 h 1376"/>
                  <a:gd name="T114" fmla="*/ 1380 w 3336"/>
                  <a:gd name="T115" fmla="*/ 159 h 1376"/>
                  <a:gd name="T116" fmla="*/ 1786 w 3336"/>
                  <a:gd name="T117" fmla="*/ 92 h 1376"/>
                  <a:gd name="T118" fmla="*/ 2049 w 3336"/>
                  <a:gd name="T119" fmla="*/ 53 h 1376"/>
                  <a:gd name="T120" fmla="*/ 2068 w 3336"/>
                  <a:gd name="T121" fmla="*/ 43 h 1376"/>
                  <a:gd name="T122" fmla="*/ 2138 w 3336"/>
                  <a:gd name="T123" fmla="*/ 53 h 1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336"/>
                  <a:gd name="T187" fmla="*/ 0 h 1376"/>
                  <a:gd name="T188" fmla="*/ 3336 w 3336"/>
                  <a:gd name="T189" fmla="*/ 1376 h 137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336" h="1376">
                    <a:moveTo>
                      <a:pt x="2434" y="0"/>
                    </a:moveTo>
                    <a:lnTo>
                      <a:pt x="2454" y="0"/>
                    </a:lnTo>
                    <a:lnTo>
                      <a:pt x="2471" y="3"/>
                    </a:lnTo>
                    <a:lnTo>
                      <a:pt x="2486" y="9"/>
                    </a:lnTo>
                    <a:lnTo>
                      <a:pt x="2489" y="12"/>
                    </a:lnTo>
                    <a:lnTo>
                      <a:pt x="2488" y="16"/>
                    </a:lnTo>
                    <a:lnTo>
                      <a:pt x="2483" y="20"/>
                    </a:lnTo>
                    <a:lnTo>
                      <a:pt x="2478" y="24"/>
                    </a:lnTo>
                    <a:lnTo>
                      <a:pt x="2472" y="29"/>
                    </a:lnTo>
                    <a:lnTo>
                      <a:pt x="2468" y="32"/>
                    </a:lnTo>
                    <a:lnTo>
                      <a:pt x="2467" y="35"/>
                    </a:lnTo>
                    <a:lnTo>
                      <a:pt x="2471" y="37"/>
                    </a:lnTo>
                    <a:lnTo>
                      <a:pt x="2479" y="39"/>
                    </a:lnTo>
                    <a:lnTo>
                      <a:pt x="2488" y="39"/>
                    </a:lnTo>
                    <a:lnTo>
                      <a:pt x="2498" y="38"/>
                    </a:lnTo>
                    <a:lnTo>
                      <a:pt x="2509" y="37"/>
                    </a:lnTo>
                    <a:lnTo>
                      <a:pt x="2517" y="34"/>
                    </a:lnTo>
                    <a:lnTo>
                      <a:pt x="2523" y="31"/>
                    </a:lnTo>
                    <a:lnTo>
                      <a:pt x="2524" y="27"/>
                    </a:lnTo>
                    <a:lnTo>
                      <a:pt x="2521" y="21"/>
                    </a:lnTo>
                    <a:lnTo>
                      <a:pt x="2515" y="15"/>
                    </a:lnTo>
                    <a:lnTo>
                      <a:pt x="2514" y="10"/>
                    </a:lnTo>
                    <a:lnTo>
                      <a:pt x="2515" y="8"/>
                    </a:lnTo>
                    <a:lnTo>
                      <a:pt x="2519" y="6"/>
                    </a:lnTo>
                    <a:lnTo>
                      <a:pt x="2525" y="6"/>
                    </a:lnTo>
                    <a:lnTo>
                      <a:pt x="2532" y="7"/>
                    </a:lnTo>
                    <a:lnTo>
                      <a:pt x="2539" y="8"/>
                    </a:lnTo>
                    <a:lnTo>
                      <a:pt x="2546" y="10"/>
                    </a:lnTo>
                    <a:lnTo>
                      <a:pt x="2551" y="12"/>
                    </a:lnTo>
                    <a:lnTo>
                      <a:pt x="2573" y="18"/>
                    </a:lnTo>
                    <a:lnTo>
                      <a:pt x="2595" y="20"/>
                    </a:lnTo>
                    <a:lnTo>
                      <a:pt x="2618" y="19"/>
                    </a:lnTo>
                    <a:lnTo>
                      <a:pt x="2640" y="16"/>
                    </a:lnTo>
                    <a:lnTo>
                      <a:pt x="2662" y="14"/>
                    </a:lnTo>
                    <a:lnTo>
                      <a:pt x="2685" y="14"/>
                    </a:lnTo>
                    <a:lnTo>
                      <a:pt x="2696" y="16"/>
                    </a:lnTo>
                    <a:lnTo>
                      <a:pt x="2702" y="18"/>
                    </a:lnTo>
                    <a:lnTo>
                      <a:pt x="2704" y="22"/>
                    </a:lnTo>
                    <a:lnTo>
                      <a:pt x="2702" y="27"/>
                    </a:lnTo>
                    <a:lnTo>
                      <a:pt x="2698" y="32"/>
                    </a:lnTo>
                    <a:lnTo>
                      <a:pt x="2691" y="37"/>
                    </a:lnTo>
                    <a:lnTo>
                      <a:pt x="2683" y="42"/>
                    </a:lnTo>
                    <a:lnTo>
                      <a:pt x="2674" y="46"/>
                    </a:lnTo>
                    <a:lnTo>
                      <a:pt x="2665" y="51"/>
                    </a:lnTo>
                    <a:lnTo>
                      <a:pt x="2657" y="54"/>
                    </a:lnTo>
                    <a:lnTo>
                      <a:pt x="2650" y="57"/>
                    </a:lnTo>
                    <a:lnTo>
                      <a:pt x="2645" y="59"/>
                    </a:lnTo>
                    <a:lnTo>
                      <a:pt x="2674" y="65"/>
                    </a:lnTo>
                    <a:lnTo>
                      <a:pt x="2701" y="66"/>
                    </a:lnTo>
                    <a:lnTo>
                      <a:pt x="2729" y="62"/>
                    </a:lnTo>
                    <a:lnTo>
                      <a:pt x="2756" y="53"/>
                    </a:lnTo>
                    <a:lnTo>
                      <a:pt x="2768" y="48"/>
                    </a:lnTo>
                    <a:lnTo>
                      <a:pt x="2778" y="46"/>
                    </a:lnTo>
                    <a:lnTo>
                      <a:pt x="2787" y="47"/>
                    </a:lnTo>
                    <a:lnTo>
                      <a:pt x="2794" y="49"/>
                    </a:lnTo>
                    <a:lnTo>
                      <a:pt x="2802" y="53"/>
                    </a:lnTo>
                    <a:lnTo>
                      <a:pt x="2811" y="58"/>
                    </a:lnTo>
                    <a:lnTo>
                      <a:pt x="2823" y="63"/>
                    </a:lnTo>
                    <a:lnTo>
                      <a:pt x="2833" y="66"/>
                    </a:lnTo>
                    <a:lnTo>
                      <a:pt x="2845" y="65"/>
                    </a:lnTo>
                    <a:lnTo>
                      <a:pt x="2855" y="62"/>
                    </a:lnTo>
                    <a:lnTo>
                      <a:pt x="2865" y="59"/>
                    </a:lnTo>
                    <a:lnTo>
                      <a:pt x="2878" y="57"/>
                    </a:lnTo>
                    <a:lnTo>
                      <a:pt x="2890" y="58"/>
                    </a:lnTo>
                    <a:lnTo>
                      <a:pt x="2904" y="60"/>
                    </a:lnTo>
                    <a:lnTo>
                      <a:pt x="2916" y="62"/>
                    </a:lnTo>
                    <a:lnTo>
                      <a:pt x="2933" y="62"/>
                    </a:lnTo>
                    <a:lnTo>
                      <a:pt x="2951" y="59"/>
                    </a:lnTo>
                    <a:lnTo>
                      <a:pt x="2969" y="57"/>
                    </a:lnTo>
                    <a:lnTo>
                      <a:pt x="3001" y="58"/>
                    </a:lnTo>
                    <a:lnTo>
                      <a:pt x="3035" y="63"/>
                    </a:lnTo>
                    <a:lnTo>
                      <a:pt x="3067" y="73"/>
                    </a:lnTo>
                    <a:lnTo>
                      <a:pt x="3072" y="75"/>
                    </a:lnTo>
                    <a:lnTo>
                      <a:pt x="3080" y="78"/>
                    </a:lnTo>
                    <a:lnTo>
                      <a:pt x="3090" y="82"/>
                    </a:lnTo>
                    <a:lnTo>
                      <a:pt x="3101" y="86"/>
                    </a:lnTo>
                    <a:lnTo>
                      <a:pt x="3113" y="90"/>
                    </a:lnTo>
                    <a:lnTo>
                      <a:pt x="3122" y="94"/>
                    </a:lnTo>
                    <a:lnTo>
                      <a:pt x="3128" y="96"/>
                    </a:lnTo>
                    <a:lnTo>
                      <a:pt x="3131" y="97"/>
                    </a:lnTo>
                    <a:lnTo>
                      <a:pt x="3138" y="83"/>
                    </a:lnTo>
                    <a:lnTo>
                      <a:pt x="3145" y="70"/>
                    </a:lnTo>
                    <a:lnTo>
                      <a:pt x="3156" y="56"/>
                    </a:lnTo>
                    <a:lnTo>
                      <a:pt x="3166" y="50"/>
                    </a:lnTo>
                    <a:lnTo>
                      <a:pt x="3177" y="48"/>
                    </a:lnTo>
                    <a:lnTo>
                      <a:pt x="3186" y="50"/>
                    </a:lnTo>
                    <a:lnTo>
                      <a:pt x="3196" y="55"/>
                    </a:lnTo>
                    <a:lnTo>
                      <a:pt x="3207" y="62"/>
                    </a:lnTo>
                    <a:lnTo>
                      <a:pt x="3218" y="72"/>
                    </a:lnTo>
                    <a:lnTo>
                      <a:pt x="3231" y="80"/>
                    </a:lnTo>
                    <a:lnTo>
                      <a:pt x="3244" y="84"/>
                    </a:lnTo>
                    <a:lnTo>
                      <a:pt x="3257" y="86"/>
                    </a:lnTo>
                    <a:lnTo>
                      <a:pt x="3271" y="86"/>
                    </a:lnTo>
                    <a:lnTo>
                      <a:pt x="3285" y="87"/>
                    </a:lnTo>
                    <a:lnTo>
                      <a:pt x="3299" y="88"/>
                    </a:lnTo>
                    <a:lnTo>
                      <a:pt x="3312" y="92"/>
                    </a:lnTo>
                    <a:lnTo>
                      <a:pt x="3324" y="99"/>
                    </a:lnTo>
                    <a:lnTo>
                      <a:pt x="3336" y="111"/>
                    </a:lnTo>
                    <a:lnTo>
                      <a:pt x="3201" y="199"/>
                    </a:lnTo>
                    <a:lnTo>
                      <a:pt x="3068" y="288"/>
                    </a:lnTo>
                    <a:lnTo>
                      <a:pt x="2935" y="381"/>
                    </a:lnTo>
                    <a:lnTo>
                      <a:pt x="2805" y="474"/>
                    </a:lnTo>
                    <a:lnTo>
                      <a:pt x="2677" y="571"/>
                    </a:lnTo>
                    <a:lnTo>
                      <a:pt x="2551" y="670"/>
                    </a:lnTo>
                    <a:lnTo>
                      <a:pt x="2428" y="774"/>
                    </a:lnTo>
                    <a:lnTo>
                      <a:pt x="2307" y="880"/>
                    </a:lnTo>
                    <a:lnTo>
                      <a:pt x="2323" y="878"/>
                    </a:lnTo>
                    <a:lnTo>
                      <a:pt x="2336" y="879"/>
                    </a:lnTo>
                    <a:lnTo>
                      <a:pt x="2350" y="882"/>
                    </a:lnTo>
                    <a:lnTo>
                      <a:pt x="2362" y="887"/>
                    </a:lnTo>
                    <a:lnTo>
                      <a:pt x="2375" y="890"/>
                    </a:lnTo>
                    <a:lnTo>
                      <a:pt x="2390" y="892"/>
                    </a:lnTo>
                    <a:lnTo>
                      <a:pt x="2400" y="891"/>
                    </a:lnTo>
                    <a:lnTo>
                      <a:pt x="2408" y="889"/>
                    </a:lnTo>
                    <a:lnTo>
                      <a:pt x="2415" y="888"/>
                    </a:lnTo>
                    <a:lnTo>
                      <a:pt x="2420" y="889"/>
                    </a:lnTo>
                    <a:lnTo>
                      <a:pt x="2424" y="894"/>
                    </a:lnTo>
                    <a:lnTo>
                      <a:pt x="2427" y="903"/>
                    </a:lnTo>
                    <a:lnTo>
                      <a:pt x="2433" y="921"/>
                    </a:lnTo>
                    <a:lnTo>
                      <a:pt x="2441" y="937"/>
                    </a:lnTo>
                    <a:lnTo>
                      <a:pt x="2452" y="947"/>
                    </a:lnTo>
                    <a:lnTo>
                      <a:pt x="2464" y="954"/>
                    </a:lnTo>
                    <a:lnTo>
                      <a:pt x="2478" y="958"/>
                    </a:lnTo>
                    <a:lnTo>
                      <a:pt x="2492" y="959"/>
                    </a:lnTo>
                    <a:lnTo>
                      <a:pt x="2509" y="958"/>
                    </a:lnTo>
                    <a:lnTo>
                      <a:pt x="2525" y="954"/>
                    </a:lnTo>
                    <a:lnTo>
                      <a:pt x="2541" y="948"/>
                    </a:lnTo>
                    <a:lnTo>
                      <a:pt x="2550" y="946"/>
                    </a:lnTo>
                    <a:lnTo>
                      <a:pt x="2562" y="944"/>
                    </a:lnTo>
                    <a:lnTo>
                      <a:pt x="2573" y="944"/>
                    </a:lnTo>
                    <a:lnTo>
                      <a:pt x="2585" y="942"/>
                    </a:lnTo>
                    <a:lnTo>
                      <a:pt x="2594" y="940"/>
                    </a:lnTo>
                    <a:lnTo>
                      <a:pt x="2601" y="935"/>
                    </a:lnTo>
                    <a:lnTo>
                      <a:pt x="2612" y="924"/>
                    </a:lnTo>
                    <a:lnTo>
                      <a:pt x="2624" y="917"/>
                    </a:lnTo>
                    <a:lnTo>
                      <a:pt x="2637" y="913"/>
                    </a:lnTo>
                    <a:lnTo>
                      <a:pt x="2654" y="911"/>
                    </a:lnTo>
                    <a:lnTo>
                      <a:pt x="2656" y="911"/>
                    </a:lnTo>
                    <a:lnTo>
                      <a:pt x="2662" y="910"/>
                    </a:lnTo>
                    <a:lnTo>
                      <a:pt x="2668" y="909"/>
                    </a:lnTo>
                    <a:lnTo>
                      <a:pt x="2677" y="909"/>
                    </a:lnTo>
                    <a:lnTo>
                      <a:pt x="2684" y="909"/>
                    </a:lnTo>
                    <a:lnTo>
                      <a:pt x="2689" y="910"/>
                    </a:lnTo>
                    <a:lnTo>
                      <a:pt x="2692" y="912"/>
                    </a:lnTo>
                    <a:lnTo>
                      <a:pt x="2691" y="916"/>
                    </a:lnTo>
                    <a:lnTo>
                      <a:pt x="2686" y="923"/>
                    </a:lnTo>
                    <a:lnTo>
                      <a:pt x="2681" y="929"/>
                    </a:lnTo>
                    <a:lnTo>
                      <a:pt x="2677" y="934"/>
                    </a:lnTo>
                    <a:lnTo>
                      <a:pt x="2675" y="941"/>
                    </a:lnTo>
                    <a:lnTo>
                      <a:pt x="2674" y="951"/>
                    </a:lnTo>
                    <a:lnTo>
                      <a:pt x="2677" y="988"/>
                    </a:lnTo>
                    <a:lnTo>
                      <a:pt x="2681" y="1026"/>
                    </a:lnTo>
                    <a:lnTo>
                      <a:pt x="2685" y="1063"/>
                    </a:lnTo>
                    <a:lnTo>
                      <a:pt x="2688" y="1101"/>
                    </a:lnTo>
                    <a:lnTo>
                      <a:pt x="2687" y="1123"/>
                    </a:lnTo>
                    <a:lnTo>
                      <a:pt x="2685" y="1144"/>
                    </a:lnTo>
                    <a:lnTo>
                      <a:pt x="2678" y="1165"/>
                    </a:lnTo>
                    <a:lnTo>
                      <a:pt x="2677" y="1174"/>
                    </a:lnTo>
                    <a:lnTo>
                      <a:pt x="2679" y="1182"/>
                    </a:lnTo>
                    <a:lnTo>
                      <a:pt x="2682" y="1190"/>
                    </a:lnTo>
                    <a:lnTo>
                      <a:pt x="2684" y="1197"/>
                    </a:lnTo>
                    <a:lnTo>
                      <a:pt x="2682" y="1203"/>
                    </a:lnTo>
                    <a:lnTo>
                      <a:pt x="2676" y="1212"/>
                    </a:lnTo>
                    <a:lnTo>
                      <a:pt x="2674" y="1220"/>
                    </a:lnTo>
                    <a:lnTo>
                      <a:pt x="2676" y="1228"/>
                    </a:lnTo>
                    <a:lnTo>
                      <a:pt x="2681" y="1235"/>
                    </a:lnTo>
                    <a:lnTo>
                      <a:pt x="2687" y="1243"/>
                    </a:lnTo>
                    <a:lnTo>
                      <a:pt x="2694" y="1250"/>
                    </a:lnTo>
                    <a:lnTo>
                      <a:pt x="2701" y="1257"/>
                    </a:lnTo>
                    <a:lnTo>
                      <a:pt x="2707" y="1265"/>
                    </a:lnTo>
                    <a:lnTo>
                      <a:pt x="2710" y="1273"/>
                    </a:lnTo>
                    <a:lnTo>
                      <a:pt x="2710" y="1284"/>
                    </a:lnTo>
                    <a:lnTo>
                      <a:pt x="2706" y="1292"/>
                    </a:lnTo>
                    <a:lnTo>
                      <a:pt x="2699" y="1299"/>
                    </a:lnTo>
                    <a:lnTo>
                      <a:pt x="2691" y="1305"/>
                    </a:lnTo>
                    <a:lnTo>
                      <a:pt x="2684" y="1313"/>
                    </a:lnTo>
                    <a:lnTo>
                      <a:pt x="2679" y="1323"/>
                    </a:lnTo>
                    <a:lnTo>
                      <a:pt x="2675" y="1334"/>
                    </a:lnTo>
                    <a:lnTo>
                      <a:pt x="2667" y="1343"/>
                    </a:lnTo>
                    <a:lnTo>
                      <a:pt x="2658" y="1349"/>
                    </a:lnTo>
                    <a:lnTo>
                      <a:pt x="2647" y="1353"/>
                    </a:lnTo>
                    <a:lnTo>
                      <a:pt x="2634" y="1358"/>
                    </a:lnTo>
                    <a:lnTo>
                      <a:pt x="2637" y="1352"/>
                    </a:lnTo>
                    <a:lnTo>
                      <a:pt x="2642" y="1344"/>
                    </a:lnTo>
                    <a:lnTo>
                      <a:pt x="2646" y="1336"/>
                    </a:lnTo>
                    <a:lnTo>
                      <a:pt x="2650" y="1327"/>
                    </a:lnTo>
                    <a:lnTo>
                      <a:pt x="2653" y="1318"/>
                    </a:lnTo>
                    <a:lnTo>
                      <a:pt x="2654" y="1308"/>
                    </a:lnTo>
                    <a:lnTo>
                      <a:pt x="2652" y="1301"/>
                    </a:lnTo>
                    <a:lnTo>
                      <a:pt x="2647" y="1295"/>
                    </a:lnTo>
                    <a:lnTo>
                      <a:pt x="2641" y="1292"/>
                    </a:lnTo>
                    <a:lnTo>
                      <a:pt x="2635" y="1289"/>
                    </a:lnTo>
                    <a:lnTo>
                      <a:pt x="2631" y="1286"/>
                    </a:lnTo>
                    <a:lnTo>
                      <a:pt x="2627" y="1282"/>
                    </a:lnTo>
                    <a:lnTo>
                      <a:pt x="2626" y="1276"/>
                    </a:lnTo>
                    <a:lnTo>
                      <a:pt x="2627" y="1268"/>
                    </a:lnTo>
                    <a:lnTo>
                      <a:pt x="2631" y="1258"/>
                    </a:lnTo>
                    <a:lnTo>
                      <a:pt x="2636" y="1248"/>
                    </a:lnTo>
                    <a:lnTo>
                      <a:pt x="2641" y="1238"/>
                    </a:lnTo>
                    <a:lnTo>
                      <a:pt x="2644" y="1228"/>
                    </a:lnTo>
                    <a:lnTo>
                      <a:pt x="2644" y="1218"/>
                    </a:lnTo>
                    <a:lnTo>
                      <a:pt x="2638" y="1209"/>
                    </a:lnTo>
                    <a:lnTo>
                      <a:pt x="2630" y="1197"/>
                    </a:lnTo>
                    <a:lnTo>
                      <a:pt x="2627" y="1187"/>
                    </a:lnTo>
                    <a:lnTo>
                      <a:pt x="2627" y="1177"/>
                    </a:lnTo>
                    <a:lnTo>
                      <a:pt x="2628" y="1167"/>
                    </a:lnTo>
                    <a:lnTo>
                      <a:pt x="2632" y="1155"/>
                    </a:lnTo>
                    <a:lnTo>
                      <a:pt x="2635" y="1144"/>
                    </a:lnTo>
                    <a:lnTo>
                      <a:pt x="2638" y="1132"/>
                    </a:lnTo>
                    <a:lnTo>
                      <a:pt x="2637" y="1116"/>
                    </a:lnTo>
                    <a:lnTo>
                      <a:pt x="2634" y="1103"/>
                    </a:lnTo>
                    <a:lnTo>
                      <a:pt x="2628" y="1089"/>
                    </a:lnTo>
                    <a:lnTo>
                      <a:pt x="2624" y="1074"/>
                    </a:lnTo>
                    <a:lnTo>
                      <a:pt x="2621" y="1059"/>
                    </a:lnTo>
                    <a:lnTo>
                      <a:pt x="2622" y="1044"/>
                    </a:lnTo>
                    <a:lnTo>
                      <a:pt x="2624" y="1039"/>
                    </a:lnTo>
                    <a:lnTo>
                      <a:pt x="2627" y="1033"/>
                    </a:lnTo>
                    <a:lnTo>
                      <a:pt x="2631" y="1025"/>
                    </a:lnTo>
                    <a:lnTo>
                      <a:pt x="2636" y="1017"/>
                    </a:lnTo>
                    <a:lnTo>
                      <a:pt x="2641" y="1008"/>
                    </a:lnTo>
                    <a:lnTo>
                      <a:pt x="2645" y="998"/>
                    </a:lnTo>
                    <a:lnTo>
                      <a:pt x="2649" y="989"/>
                    </a:lnTo>
                    <a:lnTo>
                      <a:pt x="2652" y="981"/>
                    </a:lnTo>
                    <a:lnTo>
                      <a:pt x="2653" y="975"/>
                    </a:lnTo>
                    <a:lnTo>
                      <a:pt x="2651" y="971"/>
                    </a:lnTo>
                    <a:lnTo>
                      <a:pt x="2648" y="968"/>
                    </a:lnTo>
                    <a:lnTo>
                      <a:pt x="2641" y="969"/>
                    </a:lnTo>
                    <a:lnTo>
                      <a:pt x="2630" y="973"/>
                    </a:lnTo>
                    <a:lnTo>
                      <a:pt x="2620" y="980"/>
                    </a:lnTo>
                    <a:lnTo>
                      <a:pt x="2608" y="990"/>
                    </a:lnTo>
                    <a:lnTo>
                      <a:pt x="2598" y="1001"/>
                    </a:lnTo>
                    <a:lnTo>
                      <a:pt x="2587" y="1013"/>
                    </a:lnTo>
                    <a:lnTo>
                      <a:pt x="2576" y="1023"/>
                    </a:lnTo>
                    <a:lnTo>
                      <a:pt x="2565" y="1030"/>
                    </a:lnTo>
                    <a:lnTo>
                      <a:pt x="2552" y="1033"/>
                    </a:lnTo>
                    <a:lnTo>
                      <a:pt x="2545" y="1032"/>
                    </a:lnTo>
                    <a:lnTo>
                      <a:pt x="2539" y="1026"/>
                    </a:lnTo>
                    <a:lnTo>
                      <a:pt x="2534" y="1019"/>
                    </a:lnTo>
                    <a:lnTo>
                      <a:pt x="2529" y="1011"/>
                    </a:lnTo>
                    <a:lnTo>
                      <a:pt x="2524" y="1005"/>
                    </a:lnTo>
                    <a:lnTo>
                      <a:pt x="2516" y="999"/>
                    </a:lnTo>
                    <a:lnTo>
                      <a:pt x="2507" y="999"/>
                    </a:lnTo>
                    <a:lnTo>
                      <a:pt x="2497" y="1003"/>
                    </a:lnTo>
                    <a:lnTo>
                      <a:pt x="2489" y="1010"/>
                    </a:lnTo>
                    <a:lnTo>
                      <a:pt x="2480" y="1017"/>
                    </a:lnTo>
                    <a:lnTo>
                      <a:pt x="2473" y="1023"/>
                    </a:lnTo>
                    <a:lnTo>
                      <a:pt x="2466" y="1028"/>
                    </a:lnTo>
                    <a:lnTo>
                      <a:pt x="2455" y="1033"/>
                    </a:lnTo>
                    <a:lnTo>
                      <a:pt x="2443" y="1034"/>
                    </a:lnTo>
                    <a:lnTo>
                      <a:pt x="2431" y="1033"/>
                    </a:lnTo>
                    <a:lnTo>
                      <a:pt x="2422" y="1029"/>
                    </a:lnTo>
                    <a:lnTo>
                      <a:pt x="2415" y="1022"/>
                    </a:lnTo>
                    <a:lnTo>
                      <a:pt x="2411" y="1014"/>
                    </a:lnTo>
                    <a:lnTo>
                      <a:pt x="2412" y="1003"/>
                    </a:lnTo>
                    <a:lnTo>
                      <a:pt x="2419" y="992"/>
                    </a:lnTo>
                    <a:lnTo>
                      <a:pt x="2421" y="988"/>
                    </a:lnTo>
                    <a:lnTo>
                      <a:pt x="2418" y="982"/>
                    </a:lnTo>
                    <a:lnTo>
                      <a:pt x="2412" y="977"/>
                    </a:lnTo>
                    <a:lnTo>
                      <a:pt x="2405" y="972"/>
                    </a:lnTo>
                    <a:lnTo>
                      <a:pt x="2398" y="967"/>
                    </a:lnTo>
                    <a:lnTo>
                      <a:pt x="2391" y="961"/>
                    </a:lnTo>
                    <a:lnTo>
                      <a:pt x="2388" y="957"/>
                    </a:lnTo>
                    <a:lnTo>
                      <a:pt x="2387" y="950"/>
                    </a:lnTo>
                    <a:lnTo>
                      <a:pt x="2388" y="944"/>
                    </a:lnTo>
                    <a:lnTo>
                      <a:pt x="2391" y="938"/>
                    </a:lnTo>
                    <a:lnTo>
                      <a:pt x="2395" y="933"/>
                    </a:lnTo>
                    <a:lnTo>
                      <a:pt x="2399" y="928"/>
                    </a:lnTo>
                    <a:lnTo>
                      <a:pt x="2401" y="923"/>
                    </a:lnTo>
                    <a:lnTo>
                      <a:pt x="2400" y="920"/>
                    </a:lnTo>
                    <a:lnTo>
                      <a:pt x="2397" y="919"/>
                    </a:lnTo>
                    <a:lnTo>
                      <a:pt x="2389" y="918"/>
                    </a:lnTo>
                    <a:lnTo>
                      <a:pt x="2377" y="919"/>
                    </a:lnTo>
                    <a:lnTo>
                      <a:pt x="2347" y="922"/>
                    </a:lnTo>
                    <a:lnTo>
                      <a:pt x="2318" y="924"/>
                    </a:lnTo>
                    <a:lnTo>
                      <a:pt x="2289" y="925"/>
                    </a:lnTo>
                    <a:lnTo>
                      <a:pt x="2258" y="923"/>
                    </a:lnTo>
                    <a:lnTo>
                      <a:pt x="2225" y="917"/>
                    </a:lnTo>
                    <a:lnTo>
                      <a:pt x="2195" y="907"/>
                    </a:lnTo>
                    <a:lnTo>
                      <a:pt x="2163" y="897"/>
                    </a:lnTo>
                    <a:lnTo>
                      <a:pt x="2146" y="893"/>
                    </a:lnTo>
                    <a:lnTo>
                      <a:pt x="2127" y="892"/>
                    </a:lnTo>
                    <a:lnTo>
                      <a:pt x="2107" y="894"/>
                    </a:lnTo>
                    <a:lnTo>
                      <a:pt x="2087" y="897"/>
                    </a:lnTo>
                    <a:lnTo>
                      <a:pt x="2068" y="900"/>
                    </a:lnTo>
                    <a:lnTo>
                      <a:pt x="2047" y="903"/>
                    </a:lnTo>
                    <a:lnTo>
                      <a:pt x="2028" y="904"/>
                    </a:lnTo>
                    <a:lnTo>
                      <a:pt x="2009" y="903"/>
                    </a:lnTo>
                    <a:lnTo>
                      <a:pt x="1993" y="899"/>
                    </a:lnTo>
                    <a:lnTo>
                      <a:pt x="1977" y="890"/>
                    </a:lnTo>
                    <a:lnTo>
                      <a:pt x="1964" y="881"/>
                    </a:lnTo>
                    <a:lnTo>
                      <a:pt x="1950" y="875"/>
                    </a:lnTo>
                    <a:lnTo>
                      <a:pt x="1936" y="872"/>
                    </a:lnTo>
                    <a:lnTo>
                      <a:pt x="1920" y="868"/>
                    </a:lnTo>
                    <a:lnTo>
                      <a:pt x="1910" y="865"/>
                    </a:lnTo>
                    <a:lnTo>
                      <a:pt x="1905" y="861"/>
                    </a:lnTo>
                    <a:lnTo>
                      <a:pt x="1903" y="856"/>
                    </a:lnTo>
                    <a:lnTo>
                      <a:pt x="1905" y="850"/>
                    </a:lnTo>
                    <a:lnTo>
                      <a:pt x="1909" y="843"/>
                    </a:lnTo>
                    <a:lnTo>
                      <a:pt x="1916" y="837"/>
                    </a:lnTo>
                    <a:lnTo>
                      <a:pt x="1919" y="835"/>
                    </a:lnTo>
                    <a:lnTo>
                      <a:pt x="1923" y="831"/>
                    </a:lnTo>
                    <a:lnTo>
                      <a:pt x="1928" y="827"/>
                    </a:lnTo>
                    <a:lnTo>
                      <a:pt x="1933" y="823"/>
                    </a:lnTo>
                    <a:lnTo>
                      <a:pt x="1937" y="819"/>
                    </a:lnTo>
                    <a:lnTo>
                      <a:pt x="1938" y="815"/>
                    </a:lnTo>
                    <a:lnTo>
                      <a:pt x="1936" y="813"/>
                    </a:lnTo>
                    <a:lnTo>
                      <a:pt x="1922" y="809"/>
                    </a:lnTo>
                    <a:lnTo>
                      <a:pt x="1909" y="806"/>
                    </a:lnTo>
                    <a:lnTo>
                      <a:pt x="1898" y="803"/>
                    </a:lnTo>
                    <a:lnTo>
                      <a:pt x="1888" y="798"/>
                    </a:lnTo>
                    <a:lnTo>
                      <a:pt x="1880" y="789"/>
                    </a:lnTo>
                    <a:lnTo>
                      <a:pt x="1872" y="775"/>
                    </a:lnTo>
                    <a:lnTo>
                      <a:pt x="1865" y="763"/>
                    </a:lnTo>
                    <a:lnTo>
                      <a:pt x="1858" y="757"/>
                    </a:lnTo>
                    <a:lnTo>
                      <a:pt x="1851" y="756"/>
                    </a:lnTo>
                    <a:lnTo>
                      <a:pt x="1842" y="759"/>
                    </a:lnTo>
                    <a:lnTo>
                      <a:pt x="1833" y="763"/>
                    </a:lnTo>
                    <a:lnTo>
                      <a:pt x="1822" y="768"/>
                    </a:lnTo>
                    <a:lnTo>
                      <a:pt x="1811" y="774"/>
                    </a:lnTo>
                    <a:lnTo>
                      <a:pt x="1796" y="778"/>
                    </a:lnTo>
                    <a:lnTo>
                      <a:pt x="1780" y="780"/>
                    </a:lnTo>
                    <a:lnTo>
                      <a:pt x="1764" y="782"/>
                    </a:lnTo>
                    <a:lnTo>
                      <a:pt x="1749" y="785"/>
                    </a:lnTo>
                    <a:lnTo>
                      <a:pt x="1733" y="789"/>
                    </a:lnTo>
                    <a:lnTo>
                      <a:pt x="1720" y="797"/>
                    </a:lnTo>
                    <a:lnTo>
                      <a:pt x="1710" y="807"/>
                    </a:lnTo>
                    <a:lnTo>
                      <a:pt x="1700" y="824"/>
                    </a:lnTo>
                    <a:lnTo>
                      <a:pt x="1695" y="836"/>
                    </a:lnTo>
                    <a:lnTo>
                      <a:pt x="1694" y="848"/>
                    </a:lnTo>
                    <a:lnTo>
                      <a:pt x="1696" y="856"/>
                    </a:lnTo>
                    <a:lnTo>
                      <a:pt x="1701" y="862"/>
                    </a:lnTo>
                    <a:lnTo>
                      <a:pt x="1709" y="866"/>
                    </a:lnTo>
                    <a:lnTo>
                      <a:pt x="1719" y="869"/>
                    </a:lnTo>
                    <a:lnTo>
                      <a:pt x="1730" y="870"/>
                    </a:lnTo>
                    <a:lnTo>
                      <a:pt x="1744" y="871"/>
                    </a:lnTo>
                    <a:lnTo>
                      <a:pt x="1758" y="870"/>
                    </a:lnTo>
                    <a:lnTo>
                      <a:pt x="1772" y="869"/>
                    </a:lnTo>
                    <a:lnTo>
                      <a:pt x="1786" y="868"/>
                    </a:lnTo>
                    <a:lnTo>
                      <a:pt x="1800" y="866"/>
                    </a:lnTo>
                    <a:lnTo>
                      <a:pt x="1812" y="864"/>
                    </a:lnTo>
                    <a:lnTo>
                      <a:pt x="1823" y="862"/>
                    </a:lnTo>
                    <a:lnTo>
                      <a:pt x="1832" y="861"/>
                    </a:lnTo>
                    <a:lnTo>
                      <a:pt x="1809" y="874"/>
                    </a:lnTo>
                    <a:lnTo>
                      <a:pt x="1785" y="885"/>
                    </a:lnTo>
                    <a:lnTo>
                      <a:pt x="1760" y="896"/>
                    </a:lnTo>
                    <a:lnTo>
                      <a:pt x="1734" y="902"/>
                    </a:lnTo>
                    <a:lnTo>
                      <a:pt x="1708" y="904"/>
                    </a:lnTo>
                    <a:lnTo>
                      <a:pt x="1682" y="900"/>
                    </a:lnTo>
                    <a:lnTo>
                      <a:pt x="1672" y="898"/>
                    </a:lnTo>
                    <a:lnTo>
                      <a:pt x="1663" y="899"/>
                    </a:lnTo>
                    <a:lnTo>
                      <a:pt x="1655" y="905"/>
                    </a:lnTo>
                    <a:lnTo>
                      <a:pt x="1645" y="911"/>
                    </a:lnTo>
                    <a:lnTo>
                      <a:pt x="1636" y="913"/>
                    </a:lnTo>
                    <a:lnTo>
                      <a:pt x="1626" y="911"/>
                    </a:lnTo>
                    <a:lnTo>
                      <a:pt x="1615" y="909"/>
                    </a:lnTo>
                    <a:lnTo>
                      <a:pt x="1603" y="908"/>
                    </a:lnTo>
                    <a:lnTo>
                      <a:pt x="1598" y="909"/>
                    </a:lnTo>
                    <a:lnTo>
                      <a:pt x="1589" y="912"/>
                    </a:lnTo>
                    <a:lnTo>
                      <a:pt x="1579" y="917"/>
                    </a:lnTo>
                    <a:lnTo>
                      <a:pt x="1565" y="922"/>
                    </a:lnTo>
                    <a:lnTo>
                      <a:pt x="1551" y="930"/>
                    </a:lnTo>
                    <a:lnTo>
                      <a:pt x="1535" y="936"/>
                    </a:lnTo>
                    <a:lnTo>
                      <a:pt x="1519" y="943"/>
                    </a:lnTo>
                    <a:lnTo>
                      <a:pt x="1502" y="950"/>
                    </a:lnTo>
                    <a:lnTo>
                      <a:pt x="1486" y="956"/>
                    </a:lnTo>
                    <a:lnTo>
                      <a:pt x="1470" y="961"/>
                    </a:lnTo>
                    <a:lnTo>
                      <a:pt x="1455" y="966"/>
                    </a:lnTo>
                    <a:lnTo>
                      <a:pt x="1442" y="968"/>
                    </a:lnTo>
                    <a:lnTo>
                      <a:pt x="1431" y="967"/>
                    </a:lnTo>
                    <a:lnTo>
                      <a:pt x="1422" y="964"/>
                    </a:lnTo>
                    <a:lnTo>
                      <a:pt x="1416" y="959"/>
                    </a:lnTo>
                    <a:lnTo>
                      <a:pt x="1413" y="950"/>
                    </a:lnTo>
                    <a:lnTo>
                      <a:pt x="1414" y="940"/>
                    </a:lnTo>
                    <a:lnTo>
                      <a:pt x="1419" y="933"/>
                    </a:lnTo>
                    <a:lnTo>
                      <a:pt x="1427" y="927"/>
                    </a:lnTo>
                    <a:lnTo>
                      <a:pt x="1437" y="923"/>
                    </a:lnTo>
                    <a:lnTo>
                      <a:pt x="1447" y="920"/>
                    </a:lnTo>
                    <a:lnTo>
                      <a:pt x="1457" y="919"/>
                    </a:lnTo>
                    <a:lnTo>
                      <a:pt x="1467" y="917"/>
                    </a:lnTo>
                    <a:lnTo>
                      <a:pt x="1481" y="915"/>
                    </a:lnTo>
                    <a:lnTo>
                      <a:pt x="1496" y="912"/>
                    </a:lnTo>
                    <a:lnTo>
                      <a:pt x="1510" y="908"/>
                    </a:lnTo>
                    <a:lnTo>
                      <a:pt x="1524" y="902"/>
                    </a:lnTo>
                    <a:lnTo>
                      <a:pt x="1536" y="893"/>
                    </a:lnTo>
                    <a:lnTo>
                      <a:pt x="1545" y="881"/>
                    </a:lnTo>
                    <a:lnTo>
                      <a:pt x="1521" y="889"/>
                    </a:lnTo>
                    <a:lnTo>
                      <a:pt x="1494" y="896"/>
                    </a:lnTo>
                    <a:lnTo>
                      <a:pt x="1469" y="901"/>
                    </a:lnTo>
                    <a:lnTo>
                      <a:pt x="1443" y="903"/>
                    </a:lnTo>
                    <a:lnTo>
                      <a:pt x="1434" y="901"/>
                    </a:lnTo>
                    <a:lnTo>
                      <a:pt x="1429" y="897"/>
                    </a:lnTo>
                    <a:lnTo>
                      <a:pt x="1428" y="892"/>
                    </a:lnTo>
                    <a:lnTo>
                      <a:pt x="1430" y="885"/>
                    </a:lnTo>
                    <a:lnTo>
                      <a:pt x="1434" y="879"/>
                    </a:lnTo>
                    <a:lnTo>
                      <a:pt x="1439" y="873"/>
                    </a:lnTo>
                    <a:lnTo>
                      <a:pt x="1444" y="867"/>
                    </a:lnTo>
                    <a:lnTo>
                      <a:pt x="1449" y="862"/>
                    </a:lnTo>
                    <a:lnTo>
                      <a:pt x="1468" y="843"/>
                    </a:lnTo>
                    <a:lnTo>
                      <a:pt x="1489" y="825"/>
                    </a:lnTo>
                    <a:lnTo>
                      <a:pt x="1512" y="807"/>
                    </a:lnTo>
                    <a:lnTo>
                      <a:pt x="1537" y="791"/>
                    </a:lnTo>
                    <a:lnTo>
                      <a:pt x="1562" y="779"/>
                    </a:lnTo>
                    <a:lnTo>
                      <a:pt x="1589" y="770"/>
                    </a:lnTo>
                    <a:lnTo>
                      <a:pt x="1615" y="765"/>
                    </a:lnTo>
                    <a:lnTo>
                      <a:pt x="1643" y="766"/>
                    </a:lnTo>
                    <a:lnTo>
                      <a:pt x="1629" y="758"/>
                    </a:lnTo>
                    <a:lnTo>
                      <a:pt x="1618" y="750"/>
                    </a:lnTo>
                    <a:lnTo>
                      <a:pt x="1613" y="741"/>
                    </a:lnTo>
                    <a:lnTo>
                      <a:pt x="1612" y="732"/>
                    </a:lnTo>
                    <a:lnTo>
                      <a:pt x="1615" y="721"/>
                    </a:lnTo>
                    <a:lnTo>
                      <a:pt x="1620" y="711"/>
                    </a:lnTo>
                    <a:lnTo>
                      <a:pt x="1628" y="701"/>
                    </a:lnTo>
                    <a:lnTo>
                      <a:pt x="1637" y="689"/>
                    </a:lnTo>
                    <a:lnTo>
                      <a:pt x="1647" y="679"/>
                    </a:lnTo>
                    <a:lnTo>
                      <a:pt x="1624" y="698"/>
                    </a:lnTo>
                    <a:lnTo>
                      <a:pt x="1602" y="717"/>
                    </a:lnTo>
                    <a:lnTo>
                      <a:pt x="1578" y="736"/>
                    </a:lnTo>
                    <a:lnTo>
                      <a:pt x="1553" y="753"/>
                    </a:lnTo>
                    <a:lnTo>
                      <a:pt x="1527" y="767"/>
                    </a:lnTo>
                    <a:lnTo>
                      <a:pt x="1499" y="777"/>
                    </a:lnTo>
                    <a:lnTo>
                      <a:pt x="1492" y="778"/>
                    </a:lnTo>
                    <a:lnTo>
                      <a:pt x="1480" y="779"/>
                    </a:lnTo>
                    <a:lnTo>
                      <a:pt x="1466" y="779"/>
                    </a:lnTo>
                    <a:lnTo>
                      <a:pt x="1449" y="780"/>
                    </a:lnTo>
                    <a:lnTo>
                      <a:pt x="1434" y="780"/>
                    </a:lnTo>
                    <a:lnTo>
                      <a:pt x="1420" y="781"/>
                    </a:lnTo>
                    <a:lnTo>
                      <a:pt x="1411" y="782"/>
                    </a:lnTo>
                    <a:lnTo>
                      <a:pt x="1407" y="783"/>
                    </a:lnTo>
                    <a:lnTo>
                      <a:pt x="1409" y="784"/>
                    </a:lnTo>
                    <a:lnTo>
                      <a:pt x="1416" y="786"/>
                    </a:lnTo>
                    <a:lnTo>
                      <a:pt x="1425" y="789"/>
                    </a:lnTo>
                    <a:lnTo>
                      <a:pt x="1436" y="792"/>
                    </a:lnTo>
                    <a:lnTo>
                      <a:pt x="1447" y="796"/>
                    </a:lnTo>
                    <a:lnTo>
                      <a:pt x="1457" y="800"/>
                    </a:lnTo>
                    <a:lnTo>
                      <a:pt x="1466" y="803"/>
                    </a:lnTo>
                    <a:lnTo>
                      <a:pt x="1470" y="805"/>
                    </a:lnTo>
                    <a:lnTo>
                      <a:pt x="1470" y="810"/>
                    </a:lnTo>
                    <a:lnTo>
                      <a:pt x="1465" y="814"/>
                    </a:lnTo>
                    <a:lnTo>
                      <a:pt x="1454" y="818"/>
                    </a:lnTo>
                    <a:lnTo>
                      <a:pt x="1440" y="822"/>
                    </a:lnTo>
                    <a:lnTo>
                      <a:pt x="1424" y="826"/>
                    </a:lnTo>
                    <a:lnTo>
                      <a:pt x="1406" y="829"/>
                    </a:lnTo>
                    <a:lnTo>
                      <a:pt x="1388" y="833"/>
                    </a:lnTo>
                    <a:lnTo>
                      <a:pt x="1373" y="835"/>
                    </a:lnTo>
                    <a:lnTo>
                      <a:pt x="1360" y="838"/>
                    </a:lnTo>
                    <a:lnTo>
                      <a:pt x="1351" y="840"/>
                    </a:lnTo>
                    <a:lnTo>
                      <a:pt x="1345" y="841"/>
                    </a:lnTo>
                    <a:lnTo>
                      <a:pt x="1347" y="843"/>
                    </a:lnTo>
                    <a:lnTo>
                      <a:pt x="1353" y="846"/>
                    </a:lnTo>
                    <a:lnTo>
                      <a:pt x="1361" y="852"/>
                    </a:lnTo>
                    <a:lnTo>
                      <a:pt x="1371" y="858"/>
                    </a:lnTo>
                    <a:lnTo>
                      <a:pt x="1382" y="864"/>
                    </a:lnTo>
                    <a:lnTo>
                      <a:pt x="1391" y="870"/>
                    </a:lnTo>
                    <a:lnTo>
                      <a:pt x="1398" y="875"/>
                    </a:lnTo>
                    <a:lnTo>
                      <a:pt x="1401" y="878"/>
                    </a:lnTo>
                    <a:lnTo>
                      <a:pt x="1401" y="885"/>
                    </a:lnTo>
                    <a:lnTo>
                      <a:pt x="1395" y="892"/>
                    </a:lnTo>
                    <a:lnTo>
                      <a:pt x="1385" y="898"/>
                    </a:lnTo>
                    <a:lnTo>
                      <a:pt x="1370" y="903"/>
                    </a:lnTo>
                    <a:lnTo>
                      <a:pt x="1353" y="908"/>
                    </a:lnTo>
                    <a:lnTo>
                      <a:pt x="1332" y="912"/>
                    </a:lnTo>
                    <a:lnTo>
                      <a:pt x="1312" y="916"/>
                    </a:lnTo>
                    <a:lnTo>
                      <a:pt x="1290" y="919"/>
                    </a:lnTo>
                    <a:lnTo>
                      <a:pt x="1271" y="922"/>
                    </a:lnTo>
                    <a:lnTo>
                      <a:pt x="1253" y="924"/>
                    </a:lnTo>
                    <a:lnTo>
                      <a:pt x="1237" y="925"/>
                    </a:lnTo>
                    <a:lnTo>
                      <a:pt x="1225" y="927"/>
                    </a:lnTo>
                    <a:lnTo>
                      <a:pt x="1218" y="928"/>
                    </a:lnTo>
                    <a:lnTo>
                      <a:pt x="1215" y="928"/>
                    </a:lnTo>
                    <a:lnTo>
                      <a:pt x="1208" y="928"/>
                    </a:lnTo>
                    <a:lnTo>
                      <a:pt x="1198" y="929"/>
                    </a:lnTo>
                    <a:lnTo>
                      <a:pt x="1185" y="931"/>
                    </a:lnTo>
                    <a:lnTo>
                      <a:pt x="1170" y="932"/>
                    </a:lnTo>
                    <a:lnTo>
                      <a:pt x="1156" y="934"/>
                    </a:lnTo>
                    <a:lnTo>
                      <a:pt x="1144" y="937"/>
                    </a:lnTo>
                    <a:lnTo>
                      <a:pt x="1133" y="940"/>
                    </a:lnTo>
                    <a:lnTo>
                      <a:pt x="1124" y="944"/>
                    </a:lnTo>
                    <a:lnTo>
                      <a:pt x="1121" y="948"/>
                    </a:lnTo>
                    <a:lnTo>
                      <a:pt x="1122" y="953"/>
                    </a:lnTo>
                    <a:lnTo>
                      <a:pt x="1131" y="958"/>
                    </a:lnTo>
                    <a:lnTo>
                      <a:pt x="1141" y="960"/>
                    </a:lnTo>
                    <a:lnTo>
                      <a:pt x="1152" y="960"/>
                    </a:lnTo>
                    <a:lnTo>
                      <a:pt x="1165" y="959"/>
                    </a:lnTo>
                    <a:lnTo>
                      <a:pt x="1178" y="957"/>
                    </a:lnTo>
                    <a:lnTo>
                      <a:pt x="1193" y="956"/>
                    </a:lnTo>
                    <a:lnTo>
                      <a:pt x="1205" y="955"/>
                    </a:lnTo>
                    <a:lnTo>
                      <a:pt x="1217" y="957"/>
                    </a:lnTo>
                    <a:lnTo>
                      <a:pt x="1226" y="961"/>
                    </a:lnTo>
                    <a:lnTo>
                      <a:pt x="1230" y="967"/>
                    </a:lnTo>
                    <a:lnTo>
                      <a:pt x="1230" y="974"/>
                    </a:lnTo>
                    <a:lnTo>
                      <a:pt x="1227" y="980"/>
                    </a:lnTo>
                    <a:lnTo>
                      <a:pt x="1221" y="987"/>
                    </a:lnTo>
                    <a:lnTo>
                      <a:pt x="1214" y="993"/>
                    </a:lnTo>
                    <a:lnTo>
                      <a:pt x="1207" y="998"/>
                    </a:lnTo>
                    <a:lnTo>
                      <a:pt x="1201" y="1002"/>
                    </a:lnTo>
                    <a:lnTo>
                      <a:pt x="1196" y="1006"/>
                    </a:lnTo>
                    <a:lnTo>
                      <a:pt x="1180" y="1009"/>
                    </a:lnTo>
                    <a:lnTo>
                      <a:pt x="1165" y="1007"/>
                    </a:lnTo>
                    <a:lnTo>
                      <a:pt x="1150" y="1003"/>
                    </a:lnTo>
                    <a:lnTo>
                      <a:pt x="1142" y="1002"/>
                    </a:lnTo>
                    <a:lnTo>
                      <a:pt x="1138" y="1005"/>
                    </a:lnTo>
                    <a:lnTo>
                      <a:pt x="1136" y="1008"/>
                    </a:lnTo>
                    <a:lnTo>
                      <a:pt x="1135" y="1013"/>
                    </a:lnTo>
                    <a:lnTo>
                      <a:pt x="1136" y="1019"/>
                    </a:lnTo>
                    <a:lnTo>
                      <a:pt x="1136" y="1026"/>
                    </a:lnTo>
                    <a:lnTo>
                      <a:pt x="1134" y="1033"/>
                    </a:lnTo>
                    <a:lnTo>
                      <a:pt x="1127" y="1038"/>
                    </a:lnTo>
                    <a:lnTo>
                      <a:pt x="1120" y="1040"/>
                    </a:lnTo>
                    <a:lnTo>
                      <a:pt x="1111" y="1042"/>
                    </a:lnTo>
                    <a:lnTo>
                      <a:pt x="1101" y="1042"/>
                    </a:lnTo>
                    <a:lnTo>
                      <a:pt x="1092" y="1041"/>
                    </a:lnTo>
                    <a:lnTo>
                      <a:pt x="1083" y="1041"/>
                    </a:lnTo>
                    <a:lnTo>
                      <a:pt x="1077" y="1041"/>
                    </a:lnTo>
                    <a:lnTo>
                      <a:pt x="1072" y="1041"/>
                    </a:lnTo>
                    <a:lnTo>
                      <a:pt x="1069" y="1041"/>
                    </a:lnTo>
                    <a:lnTo>
                      <a:pt x="1068" y="1041"/>
                    </a:lnTo>
                    <a:lnTo>
                      <a:pt x="1067" y="1044"/>
                    </a:lnTo>
                    <a:lnTo>
                      <a:pt x="1066" y="1046"/>
                    </a:lnTo>
                    <a:lnTo>
                      <a:pt x="1066" y="1049"/>
                    </a:lnTo>
                    <a:lnTo>
                      <a:pt x="1063" y="1054"/>
                    </a:lnTo>
                    <a:lnTo>
                      <a:pt x="1056" y="1057"/>
                    </a:lnTo>
                    <a:lnTo>
                      <a:pt x="1049" y="1060"/>
                    </a:lnTo>
                    <a:lnTo>
                      <a:pt x="1041" y="1062"/>
                    </a:lnTo>
                    <a:lnTo>
                      <a:pt x="1036" y="1064"/>
                    </a:lnTo>
                    <a:lnTo>
                      <a:pt x="1024" y="1067"/>
                    </a:lnTo>
                    <a:lnTo>
                      <a:pt x="1010" y="1071"/>
                    </a:lnTo>
                    <a:lnTo>
                      <a:pt x="997" y="1075"/>
                    </a:lnTo>
                    <a:lnTo>
                      <a:pt x="984" y="1080"/>
                    </a:lnTo>
                    <a:lnTo>
                      <a:pt x="973" y="1088"/>
                    </a:lnTo>
                    <a:lnTo>
                      <a:pt x="965" y="1097"/>
                    </a:lnTo>
                    <a:lnTo>
                      <a:pt x="954" y="1107"/>
                    </a:lnTo>
                    <a:lnTo>
                      <a:pt x="943" y="1113"/>
                    </a:lnTo>
                    <a:lnTo>
                      <a:pt x="931" y="1116"/>
                    </a:lnTo>
                    <a:lnTo>
                      <a:pt x="919" y="1118"/>
                    </a:lnTo>
                    <a:lnTo>
                      <a:pt x="904" y="1120"/>
                    </a:lnTo>
                    <a:lnTo>
                      <a:pt x="890" y="1122"/>
                    </a:lnTo>
                    <a:lnTo>
                      <a:pt x="878" y="1124"/>
                    </a:lnTo>
                    <a:lnTo>
                      <a:pt x="866" y="1128"/>
                    </a:lnTo>
                    <a:lnTo>
                      <a:pt x="855" y="1134"/>
                    </a:lnTo>
                    <a:lnTo>
                      <a:pt x="849" y="1140"/>
                    </a:lnTo>
                    <a:lnTo>
                      <a:pt x="844" y="1146"/>
                    </a:lnTo>
                    <a:lnTo>
                      <a:pt x="839" y="1152"/>
                    </a:lnTo>
                    <a:lnTo>
                      <a:pt x="833" y="1156"/>
                    </a:lnTo>
                    <a:lnTo>
                      <a:pt x="825" y="1157"/>
                    </a:lnTo>
                    <a:lnTo>
                      <a:pt x="818" y="1154"/>
                    </a:lnTo>
                    <a:lnTo>
                      <a:pt x="811" y="1151"/>
                    </a:lnTo>
                    <a:lnTo>
                      <a:pt x="804" y="1149"/>
                    </a:lnTo>
                    <a:lnTo>
                      <a:pt x="796" y="1150"/>
                    </a:lnTo>
                    <a:lnTo>
                      <a:pt x="791" y="1156"/>
                    </a:lnTo>
                    <a:lnTo>
                      <a:pt x="788" y="1164"/>
                    </a:lnTo>
                    <a:lnTo>
                      <a:pt x="787" y="1173"/>
                    </a:lnTo>
                    <a:lnTo>
                      <a:pt x="784" y="1181"/>
                    </a:lnTo>
                    <a:lnTo>
                      <a:pt x="780" y="1187"/>
                    </a:lnTo>
                    <a:lnTo>
                      <a:pt x="769" y="1194"/>
                    </a:lnTo>
                    <a:lnTo>
                      <a:pt x="756" y="1198"/>
                    </a:lnTo>
                    <a:lnTo>
                      <a:pt x="741" y="1199"/>
                    </a:lnTo>
                    <a:lnTo>
                      <a:pt x="727" y="1201"/>
                    </a:lnTo>
                    <a:lnTo>
                      <a:pt x="713" y="1201"/>
                    </a:lnTo>
                    <a:lnTo>
                      <a:pt x="700" y="1202"/>
                    </a:lnTo>
                    <a:lnTo>
                      <a:pt x="687" y="1205"/>
                    </a:lnTo>
                    <a:lnTo>
                      <a:pt x="677" y="1211"/>
                    </a:lnTo>
                    <a:lnTo>
                      <a:pt x="668" y="1219"/>
                    </a:lnTo>
                    <a:lnTo>
                      <a:pt x="660" y="1226"/>
                    </a:lnTo>
                    <a:lnTo>
                      <a:pt x="651" y="1233"/>
                    </a:lnTo>
                    <a:lnTo>
                      <a:pt x="640" y="1238"/>
                    </a:lnTo>
                    <a:lnTo>
                      <a:pt x="628" y="1240"/>
                    </a:lnTo>
                    <a:lnTo>
                      <a:pt x="607" y="1238"/>
                    </a:lnTo>
                    <a:lnTo>
                      <a:pt x="587" y="1236"/>
                    </a:lnTo>
                    <a:lnTo>
                      <a:pt x="567" y="1237"/>
                    </a:lnTo>
                    <a:lnTo>
                      <a:pt x="548" y="1243"/>
                    </a:lnTo>
                    <a:lnTo>
                      <a:pt x="529" y="1252"/>
                    </a:lnTo>
                    <a:lnTo>
                      <a:pt x="509" y="1262"/>
                    </a:lnTo>
                    <a:lnTo>
                      <a:pt x="492" y="1270"/>
                    </a:lnTo>
                    <a:lnTo>
                      <a:pt x="474" y="1275"/>
                    </a:lnTo>
                    <a:lnTo>
                      <a:pt x="453" y="1281"/>
                    </a:lnTo>
                    <a:lnTo>
                      <a:pt x="433" y="1287"/>
                    </a:lnTo>
                    <a:lnTo>
                      <a:pt x="412" y="1293"/>
                    </a:lnTo>
                    <a:lnTo>
                      <a:pt x="392" y="1300"/>
                    </a:lnTo>
                    <a:lnTo>
                      <a:pt x="372" y="1304"/>
                    </a:lnTo>
                    <a:lnTo>
                      <a:pt x="350" y="1304"/>
                    </a:lnTo>
                    <a:lnTo>
                      <a:pt x="331" y="1303"/>
                    </a:lnTo>
                    <a:lnTo>
                      <a:pt x="313" y="1305"/>
                    </a:lnTo>
                    <a:lnTo>
                      <a:pt x="295" y="1310"/>
                    </a:lnTo>
                    <a:lnTo>
                      <a:pt x="279" y="1316"/>
                    </a:lnTo>
                    <a:lnTo>
                      <a:pt x="262" y="1323"/>
                    </a:lnTo>
                    <a:lnTo>
                      <a:pt x="243" y="1330"/>
                    </a:lnTo>
                    <a:lnTo>
                      <a:pt x="207" y="1341"/>
                    </a:lnTo>
                    <a:lnTo>
                      <a:pt x="170" y="1348"/>
                    </a:lnTo>
                    <a:lnTo>
                      <a:pt x="133" y="1354"/>
                    </a:lnTo>
                    <a:lnTo>
                      <a:pt x="96" y="1360"/>
                    </a:lnTo>
                    <a:lnTo>
                      <a:pt x="91" y="1361"/>
                    </a:lnTo>
                    <a:lnTo>
                      <a:pt x="82" y="1364"/>
                    </a:lnTo>
                    <a:lnTo>
                      <a:pt x="71" y="1366"/>
                    </a:lnTo>
                    <a:lnTo>
                      <a:pt x="59" y="1369"/>
                    </a:lnTo>
                    <a:lnTo>
                      <a:pt x="46" y="1372"/>
                    </a:lnTo>
                    <a:lnTo>
                      <a:pt x="34" y="1374"/>
                    </a:lnTo>
                    <a:lnTo>
                      <a:pt x="21" y="1376"/>
                    </a:lnTo>
                    <a:lnTo>
                      <a:pt x="12" y="1376"/>
                    </a:lnTo>
                    <a:lnTo>
                      <a:pt x="5" y="1375"/>
                    </a:lnTo>
                    <a:lnTo>
                      <a:pt x="1" y="1372"/>
                    </a:lnTo>
                    <a:lnTo>
                      <a:pt x="0" y="1361"/>
                    </a:lnTo>
                    <a:lnTo>
                      <a:pt x="5" y="1351"/>
                    </a:lnTo>
                    <a:lnTo>
                      <a:pt x="15" y="1342"/>
                    </a:lnTo>
                    <a:lnTo>
                      <a:pt x="29" y="1334"/>
                    </a:lnTo>
                    <a:lnTo>
                      <a:pt x="45" y="1327"/>
                    </a:lnTo>
                    <a:lnTo>
                      <a:pt x="62" y="1320"/>
                    </a:lnTo>
                    <a:lnTo>
                      <a:pt x="80" y="1314"/>
                    </a:lnTo>
                    <a:lnTo>
                      <a:pt x="97" y="1310"/>
                    </a:lnTo>
                    <a:lnTo>
                      <a:pt x="112" y="1307"/>
                    </a:lnTo>
                    <a:lnTo>
                      <a:pt x="124" y="1304"/>
                    </a:lnTo>
                    <a:lnTo>
                      <a:pt x="132" y="1302"/>
                    </a:lnTo>
                    <a:lnTo>
                      <a:pt x="137" y="1301"/>
                    </a:lnTo>
                    <a:lnTo>
                      <a:pt x="147" y="1299"/>
                    </a:lnTo>
                    <a:lnTo>
                      <a:pt x="160" y="1297"/>
                    </a:lnTo>
                    <a:lnTo>
                      <a:pt x="175" y="1293"/>
                    </a:lnTo>
                    <a:lnTo>
                      <a:pt x="191" y="1290"/>
                    </a:lnTo>
                    <a:lnTo>
                      <a:pt x="209" y="1286"/>
                    </a:lnTo>
                    <a:lnTo>
                      <a:pt x="224" y="1282"/>
                    </a:lnTo>
                    <a:lnTo>
                      <a:pt x="238" y="1276"/>
                    </a:lnTo>
                    <a:lnTo>
                      <a:pt x="249" y="1272"/>
                    </a:lnTo>
                    <a:lnTo>
                      <a:pt x="256" y="1269"/>
                    </a:lnTo>
                    <a:lnTo>
                      <a:pt x="257" y="1265"/>
                    </a:lnTo>
                    <a:lnTo>
                      <a:pt x="266" y="1277"/>
                    </a:lnTo>
                    <a:lnTo>
                      <a:pt x="279" y="1287"/>
                    </a:lnTo>
                    <a:lnTo>
                      <a:pt x="293" y="1292"/>
                    </a:lnTo>
                    <a:lnTo>
                      <a:pt x="299" y="1292"/>
                    </a:lnTo>
                    <a:lnTo>
                      <a:pt x="304" y="1289"/>
                    </a:lnTo>
                    <a:lnTo>
                      <a:pt x="307" y="1284"/>
                    </a:lnTo>
                    <a:lnTo>
                      <a:pt x="308" y="1277"/>
                    </a:lnTo>
                    <a:lnTo>
                      <a:pt x="308" y="1271"/>
                    </a:lnTo>
                    <a:lnTo>
                      <a:pt x="309" y="1265"/>
                    </a:lnTo>
                    <a:lnTo>
                      <a:pt x="313" y="1258"/>
                    </a:lnTo>
                    <a:lnTo>
                      <a:pt x="319" y="1252"/>
                    </a:lnTo>
                    <a:lnTo>
                      <a:pt x="328" y="1248"/>
                    </a:lnTo>
                    <a:lnTo>
                      <a:pt x="337" y="1245"/>
                    </a:lnTo>
                    <a:lnTo>
                      <a:pt x="345" y="1244"/>
                    </a:lnTo>
                    <a:lnTo>
                      <a:pt x="353" y="1242"/>
                    </a:lnTo>
                    <a:lnTo>
                      <a:pt x="402" y="1231"/>
                    </a:lnTo>
                    <a:lnTo>
                      <a:pt x="451" y="1221"/>
                    </a:lnTo>
                    <a:lnTo>
                      <a:pt x="498" y="1208"/>
                    </a:lnTo>
                    <a:lnTo>
                      <a:pt x="514" y="1201"/>
                    </a:lnTo>
                    <a:lnTo>
                      <a:pt x="527" y="1192"/>
                    </a:lnTo>
                    <a:lnTo>
                      <a:pt x="538" y="1183"/>
                    </a:lnTo>
                    <a:lnTo>
                      <a:pt x="548" y="1174"/>
                    </a:lnTo>
                    <a:lnTo>
                      <a:pt x="560" y="1163"/>
                    </a:lnTo>
                    <a:lnTo>
                      <a:pt x="577" y="1150"/>
                    </a:lnTo>
                    <a:lnTo>
                      <a:pt x="597" y="1142"/>
                    </a:lnTo>
                    <a:lnTo>
                      <a:pt x="617" y="1137"/>
                    </a:lnTo>
                    <a:lnTo>
                      <a:pt x="639" y="1134"/>
                    </a:lnTo>
                    <a:lnTo>
                      <a:pt x="660" y="1130"/>
                    </a:lnTo>
                    <a:lnTo>
                      <a:pt x="680" y="1126"/>
                    </a:lnTo>
                    <a:lnTo>
                      <a:pt x="700" y="1119"/>
                    </a:lnTo>
                    <a:lnTo>
                      <a:pt x="719" y="1110"/>
                    </a:lnTo>
                    <a:lnTo>
                      <a:pt x="755" y="1090"/>
                    </a:lnTo>
                    <a:lnTo>
                      <a:pt x="793" y="1071"/>
                    </a:lnTo>
                    <a:lnTo>
                      <a:pt x="831" y="1053"/>
                    </a:lnTo>
                    <a:lnTo>
                      <a:pt x="847" y="1045"/>
                    </a:lnTo>
                    <a:lnTo>
                      <a:pt x="862" y="1036"/>
                    </a:lnTo>
                    <a:lnTo>
                      <a:pt x="875" y="1026"/>
                    </a:lnTo>
                    <a:lnTo>
                      <a:pt x="886" y="1014"/>
                    </a:lnTo>
                    <a:lnTo>
                      <a:pt x="894" y="998"/>
                    </a:lnTo>
                    <a:lnTo>
                      <a:pt x="880" y="1009"/>
                    </a:lnTo>
                    <a:lnTo>
                      <a:pt x="864" y="1018"/>
                    </a:lnTo>
                    <a:lnTo>
                      <a:pt x="846" y="1026"/>
                    </a:lnTo>
                    <a:lnTo>
                      <a:pt x="828" y="1032"/>
                    </a:lnTo>
                    <a:lnTo>
                      <a:pt x="810" y="1035"/>
                    </a:lnTo>
                    <a:lnTo>
                      <a:pt x="792" y="1033"/>
                    </a:lnTo>
                    <a:lnTo>
                      <a:pt x="788" y="1031"/>
                    </a:lnTo>
                    <a:lnTo>
                      <a:pt x="783" y="1027"/>
                    </a:lnTo>
                    <a:lnTo>
                      <a:pt x="777" y="1023"/>
                    </a:lnTo>
                    <a:lnTo>
                      <a:pt x="771" y="1019"/>
                    </a:lnTo>
                    <a:lnTo>
                      <a:pt x="766" y="1017"/>
                    </a:lnTo>
                    <a:lnTo>
                      <a:pt x="762" y="1017"/>
                    </a:lnTo>
                    <a:lnTo>
                      <a:pt x="757" y="1024"/>
                    </a:lnTo>
                    <a:lnTo>
                      <a:pt x="752" y="1031"/>
                    </a:lnTo>
                    <a:lnTo>
                      <a:pt x="748" y="1037"/>
                    </a:lnTo>
                    <a:lnTo>
                      <a:pt x="743" y="1044"/>
                    </a:lnTo>
                    <a:lnTo>
                      <a:pt x="739" y="1048"/>
                    </a:lnTo>
                    <a:lnTo>
                      <a:pt x="735" y="1050"/>
                    </a:lnTo>
                    <a:lnTo>
                      <a:pt x="729" y="1049"/>
                    </a:lnTo>
                    <a:lnTo>
                      <a:pt x="722" y="1045"/>
                    </a:lnTo>
                    <a:lnTo>
                      <a:pt x="713" y="1037"/>
                    </a:lnTo>
                    <a:lnTo>
                      <a:pt x="707" y="1031"/>
                    </a:lnTo>
                    <a:lnTo>
                      <a:pt x="699" y="1024"/>
                    </a:lnTo>
                    <a:lnTo>
                      <a:pt x="691" y="1019"/>
                    </a:lnTo>
                    <a:lnTo>
                      <a:pt x="682" y="1018"/>
                    </a:lnTo>
                    <a:lnTo>
                      <a:pt x="676" y="1020"/>
                    </a:lnTo>
                    <a:lnTo>
                      <a:pt x="672" y="1021"/>
                    </a:lnTo>
                    <a:lnTo>
                      <a:pt x="668" y="1021"/>
                    </a:lnTo>
                    <a:lnTo>
                      <a:pt x="664" y="1017"/>
                    </a:lnTo>
                    <a:lnTo>
                      <a:pt x="653" y="1006"/>
                    </a:lnTo>
                    <a:lnTo>
                      <a:pt x="642" y="999"/>
                    </a:lnTo>
                    <a:lnTo>
                      <a:pt x="628" y="997"/>
                    </a:lnTo>
                    <a:lnTo>
                      <a:pt x="616" y="998"/>
                    </a:lnTo>
                    <a:lnTo>
                      <a:pt x="602" y="1003"/>
                    </a:lnTo>
                    <a:lnTo>
                      <a:pt x="588" y="1010"/>
                    </a:lnTo>
                    <a:lnTo>
                      <a:pt x="580" y="1014"/>
                    </a:lnTo>
                    <a:lnTo>
                      <a:pt x="570" y="1017"/>
                    </a:lnTo>
                    <a:lnTo>
                      <a:pt x="562" y="1020"/>
                    </a:lnTo>
                    <a:lnTo>
                      <a:pt x="555" y="1021"/>
                    </a:lnTo>
                    <a:lnTo>
                      <a:pt x="548" y="1022"/>
                    </a:lnTo>
                    <a:lnTo>
                      <a:pt x="544" y="1021"/>
                    </a:lnTo>
                    <a:lnTo>
                      <a:pt x="542" y="1018"/>
                    </a:lnTo>
                    <a:lnTo>
                      <a:pt x="543" y="1014"/>
                    </a:lnTo>
                    <a:lnTo>
                      <a:pt x="547" y="1007"/>
                    </a:lnTo>
                    <a:lnTo>
                      <a:pt x="555" y="996"/>
                    </a:lnTo>
                    <a:lnTo>
                      <a:pt x="562" y="991"/>
                    </a:lnTo>
                    <a:lnTo>
                      <a:pt x="572" y="985"/>
                    </a:lnTo>
                    <a:lnTo>
                      <a:pt x="584" y="979"/>
                    </a:lnTo>
                    <a:lnTo>
                      <a:pt x="597" y="971"/>
                    </a:lnTo>
                    <a:lnTo>
                      <a:pt x="610" y="962"/>
                    </a:lnTo>
                    <a:lnTo>
                      <a:pt x="622" y="954"/>
                    </a:lnTo>
                    <a:lnTo>
                      <a:pt x="632" y="946"/>
                    </a:lnTo>
                    <a:lnTo>
                      <a:pt x="639" y="939"/>
                    </a:lnTo>
                    <a:lnTo>
                      <a:pt x="641" y="932"/>
                    </a:lnTo>
                    <a:lnTo>
                      <a:pt x="637" y="924"/>
                    </a:lnTo>
                    <a:lnTo>
                      <a:pt x="631" y="917"/>
                    </a:lnTo>
                    <a:lnTo>
                      <a:pt x="634" y="909"/>
                    </a:lnTo>
                    <a:lnTo>
                      <a:pt x="640" y="901"/>
                    </a:lnTo>
                    <a:lnTo>
                      <a:pt x="650" y="893"/>
                    </a:lnTo>
                    <a:lnTo>
                      <a:pt x="663" y="884"/>
                    </a:lnTo>
                    <a:lnTo>
                      <a:pt x="677" y="877"/>
                    </a:lnTo>
                    <a:lnTo>
                      <a:pt x="693" y="870"/>
                    </a:lnTo>
                    <a:lnTo>
                      <a:pt x="707" y="865"/>
                    </a:lnTo>
                    <a:lnTo>
                      <a:pt x="720" y="860"/>
                    </a:lnTo>
                    <a:lnTo>
                      <a:pt x="730" y="857"/>
                    </a:lnTo>
                    <a:lnTo>
                      <a:pt x="735" y="855"/>
                    </a:lnTo>
                    <a:lnTo>
                      <a:pt x="715" y="853"/>
                    </a:lnTo>
                    <a:lnTo>
                      <a:pt x="694" y="855"/>
                    </a:lnTo>
                    <a:lnTo>
                      <a:pt x="672" y="859"/>
                    </a:lnTo>
                    <a:lnTo>
                      <a:pt x="651" y="866"/>
                    </a:lnTo>
                    <a:lnTo>
                      <a:pt x="631" y="873"/>
                    </a:lnTo>
                    <a:lnTo>
                      <a:pt x="624" y="879"/>
                    </a:lnTo>
                    <a:lnTo>
                      <a:pt x="617" y="889"/>
                    </a:lnTo>
                    <a:lnTo>
                      <a:pt x="610" y="897"/>
                    </a:lnTo>
                    <a:lnTo>
                      <a:pt x="603" y="905"/>
                    </a:lnTo>
                    <a:lnTo>
                      <a:pt x="587" y="913"/>
                    </a:lnTo>
                    <a:lnTo>
                      <a:pt x="568" y="918"/>
                    </a:lnTo>
                    <a:lnTo>
                      <a:pt x="549" y="919"/>
                    </a:lnTo>
                    <a:lnTo>
                      <a:pt x="537" y="917"/>
                    </a:lnTo>
                    <a:lnTo>
                      <a:pt x="525" y="914"/>
                    </a:lnTo>
                    <a:lnTo>
                      <a:pt x="513" y="908"/>
                    </a:lnTo>
                    <a:lnTo>
                      <a:pt x="508" y="903"/>
                    </a:lnTo>
                    <a:lnTo>
                      <a:pt x="506" y="897"/>
                    </a:lnTo>
                    <a:lnTo>
                      <a:pt x="504" y="890"/>
                    </a:lnTo>
                    <a:lnTo>
                      <a:pt x="501" y="883"/>
                    </a:lnTo>
                    <a:lnTo>
                      <a:pt x="496" y="879"/>
                    </a:lnTo>
                    <a:lnTo>
                      <a:pt x="489" y="874"/>
                    </a:lnTo>
                    <a:lnTo>
                      <a:pt x="484" y="869"/>
                    </a:lnTo>
                    <a:lnTo>
                      <a:pt x="483" y="864"/>
                    </a:lnTo>
                    <a:lnTo>
                      <a:pt x="489" y="856"/>
                    </a:lnTo>
                    <a:lnTo>
                      <a:pt x="501" y="849"/>
                    </a:lnTo>
                    <a:lnTo>
                      <a:pt x="514" y="843"/>
                    </a:lnTo>
                    <a:lnTo>
                      <a:pt x="528" y="840"/>
                    </a:lnTo>
                    <a:lnTo>
                      <a:pt x="538" y="839"/>
                    </a:lnTo>
                    <a:lnTo>
                      <a:pt x="540" y="840"/>
                    </a:lnTo>
                    <a:lnTo>
                      <a:pt x="543" y="841"/>
                    </a:lnTo>
                    <a:lnTo>
                      <a:pt x="545" y="842"/>
                    </a:lnTo>
                    <a:lnTo>
                      <a:pt x="548" y="844"/>
                    </a:lnTo>
                    <a:lnTo>
                      <a:pt x="551" y="845"/>
                    </a:lnTo>
                    <a:lnTo>
                      <a:pt x="553" y="846"/>
                    </a:lnTo>
                    <a:lnTo>
                      <a:pt x="554" y="846"/>
                    </a:lnTo>
                    <a:lnTo>
                      <a:pt x="556" y="845"/>
                    </a:lnTo>
                    <a:lnTo>
                      <a:pt x="557" y="843"/>
                    </a:lnTo>
                    <a:lnTo>
                      <a:pt x="558" y="841"/>
                    </a:lnTo>
                    <a:lnTo>
                      <a:pt x="558" y="839"/>
                    </a:lnTo>
                    <a:lnTo>
                      <a:pt x="557" y="836"/>
                    </a:lnTo>
                    <a:lnTo>
                      <a:pt x="556" y="834"/>
                    </a:lnTo>
                    <a:lnTo>
                      <a:pt x="555" y="832"/>
                    </a:lnTo>
                    <a:lnTo>
                      <a:pt x="554" y="831"/>
                    </a:lnTo>
                    <a:lnTo>
                      <a:pt x="546" y="828"/>
                    </a:lnTo>
                    <a:lnTo>
                      <a:pt x="537" y="828"/>
                    </a:lnTo>
                    <a:lnTo>
                      <a:pt x="526" y="831"/>
                    </a:lnTo>
                    <a:lnTo>
                      <a:pt x="514" y="836"/>
                    </a:lnTo>
                    <a:lnTo>
                      <a:pt x="503" y="842"/>
                    </a:lnTo>
                    <a:lnTo>
                      <a:pt x="492" y="849"/>
                    </a:lnTo>
                    <a:lnTo>
                      <a:pt x="481" y="855"/>
                    </a:lnTo>
                    <a:lnTo>
                      <a:pt x="473" y="859"/>
                    </a:lnTo>
                    <a:lnTo>
                      <a:pt x="465" y="860"/>
                    </a:lnTo>
                    <a:lnTo>
                      <a:pt x="461" y="858"/>
                    </a:lnTo>
                    <a:lnTo>
                      <a:pt x="459" y="851"/>
                    </a:lnTo>
                    <a:lnTo>
                      <a:pt x="459" y="841"/>
                    </a:lnTo>
                    <a:lnTo>
                      <a:pt x="460" y="831"/>
                    </a:lnTo>
                    <a:lnTo>
                      <a:pt x="463" y="820"/>
                    </a:lnTo>
                    <a:lnTo>
                      <a:pt x="467" y="811"/>
                    </a:lnTo>
                    <a:lnTo>
                      <a:pt x="472" y="805"/>
                    </a:lnTo>
                    <a:lnTo>
                      <a:pt x="483" y="798"/>
                    </a:lnTo>
                    <a:lnTo>
                      <a:pt x="496" y="794"/>
                    </a:lnTo>
                    <a:lnTo>
                      <a:pt x="509" y="790"/>
                    </a:lnTo>
                    <a:lnTo>
                      <a:pt x="522" y="788"/>
                    </a:lnTo>
                    <a:lnTo>
                      <a:pt x="525" y="787"/>
                    </a:lnTo>
                    <a:lnTo>
                      <a:pt x="531" y="786"/>
                    </a:lnTo>
                    <a:lnTo>
                      <a:pt x="537" y="784"/>
                    </a:lnTo>
                    <a:lnTo>
                      <a:pt x="544" y="781"/>
                    </a:lnTo>
                    <a:lnTo>
                      <a:pt x="551" y="779"/>
                    </a:lnTo>
                    <a:lnTo>
                      <a:pt x="555" y="776"/>
                    </a:lnTo>
                    <a:lnTo>
                      <a:pt x="555" y="774"/>
                    </a:lnTo>
                    <a:lnTo>
                      <a:pt x="551" y="772"/>
                    </a:lnTo>
                    <a:lnTo>
                      <a:pt x="533" y="770"/>
                    </a:lnTo>
                    <a:lnTo>
                      <a:pt x="514" y="771"/>
                    </a:lnTo>
                    <a:lnTo>
                      <a:pt x="497" y="774"/>
                    </a:lnTo>
                    <a:lnTo>
                      <a:pt x="494" y="775"/>
                    </a:lnTo>
                    <a:lnTo>
                      <a:pt x="489" y="776"/>
                    </a:lnTo>
                    <a:lnTo>
                      <a:pt x="484" y="776"/>
                    </a:lnTo>
                    <a:lnTo>
                      <a:pt x="480" y="776"/>
                    </a:lnTo>
                    <a:lnTo>
                      <a:pt x="477" y="775"/>
                    </a:lnTo>
                    <a:lnTo>
                      <a:pt x="476" y="773"/>
                    </a:lnTo>
                    <a:lnTo>
                      <a:pt x="478" y="768"/>
                    </a:lnTo>
                    <a:lnTo>
                      <a:pt x="483" y="760"/>
                    </a:lnTo>
                    <a:lnTo>
                      <a:pt x="484" y="754"/>
                    </a:lnTo>
                    <a:lnTo>
                      <a:pt x="484" y="748"/>
                    </a:lnTo>
                    <a:lnTo>
                      <a:pt x="483" y="742"/>
                    </a:lnTo>
                    <a:lnTo>
                      <a:pt x="483" y="735"/>
                    </a:lnTo>
                    <a:lnTo>
                      <a:pt x="486" y="728"/>
                    </a:lnTo>
                    <a:lnTo>
                      <a:pt x="493" y="720"/>
                    </a:lnTo>
                    <a:lnTo>
                      <a:pt x="500" y="714"/>
                    </a:lnTo>
                    <a:lnTo>
                      <a:pt x="509" y="709"/>
                    </a:lnTo>
                    <a:lnTo>
                      <a:pt x="517" y="706"/>
                    </a:lnTo>
                    <a:lnTo>
                      <a:pt x="527" y="707"/>
                    </a:lnTo>
                    <a:lnTo>
                      <a:pt x="531" y="709"/>
                    </a:lnTo>
                    <a:lnTo>
                      <a:pt x="535" y="712"/>
                    </a:lnTo>
                    <a:lnTo>
                      <a:pt x="538" y="716"/>
                    </a:lnTo>
                    <a:lnTo>
                      <a:pt x="542" y="718"/>
                    </a:lnTo>
                    <a:lnTo>
                      <a:pt x="547" y="718"/>
                    </a:lnTo>
                    <a:lnTo>
                      <a:pt x="567" y="712"/>
                    </a:lnTo>
                    <a:lnTo>
                      <a:pt x="588" y="702"/>
                    </a:lnTo>
                    <a:lnTo>
                      <a:pt x="607" y="689"/>
                    </a:lnTo>
                    <a:lnTo>
                      <a:pt x="627" y="678"/>
                    </a:lnTo>
                    <a:lnTo>
                      <a:pt x="648" y="670"/>
                    </a:lnTo>
                    <a:lnTo>
                      <a:pt x="651" y="669"/>
                    </a:lnTo>
                    <a:lnTo>
                      <a:pt x="658" y="668"/>
                    </a:lnTo>
                    <a:lnTo>
                      <a:pt x="665" y="666"/>
                    </a:lnTo>
                    <a:lnTo>
                      <a:pt x="673" y="664"/>
                    </a:lnTo>
                    <a:lnTo>
                      <a:pt x="680" y="661"/>
                    </a:lnTo>
                    <a:lnTo>
                      <a:pt x="684" y="659"/>
                    </a:lnTo>
                    <a:lnTo>
                      <a:pt x="685" y="656"/>
                    </a:lnTo>
                    <a:lnTo>
                      <a:pt x="679" y="654"/>
                    </a:lnTo>
                    <a:lnTo>
                      <a:pt x="672" y="650"/>
                    </a:lnTo>
                    <a:lnTo>
                      <a:pt x="670" y="647"/>
                    </a:lnTo>
                    <a:lnTo>
                      <a:pt x="673" y="645"/>
                    </a:lnTo>
                    <a:lnTo>
                      <a:pt x="679" y="642"/>
                    </a:lnTo>
                    <a:lnTo>
                      <a:pt x="686" y="640"/>
                    </a:lnTo>
                    <a:lnTo>
                      <a:pt x="694" y="638"/>
                    </a:lnTo>
                    <a:lnTo>
                      <a:pt x="700" y="637"/>
                    </a:lnTo>
                    <a:lnTo>
                      <a:pt x="716" y="634"/>
                    </a:lnTo>
                    <a:lnTo>
                      <a:pt x="731" y="633"/>
                    </a:lnTo>
                    <a:lnTo>
                      <a:pt x="746" y="635"/>
                    </a:lnTo>
                    <a:lnTo>
                      <a:pt x="760" y="640"/>
                    </a:lnTo>
                    <a:lnTo>
                      <a:pt x="772" y="650"/>
                    </a:lnTo>
                    <a:lnTo>
                      <a:pt x="778" y="655"/>
                    </a:lnTo>
                    <a:lnTo>
                      <a:pt x="787" y="656"/>
                    </a:lnTo>
                    <a:lnTo>
                      <a:pt x="797" y="656"/>
                    </a:lnTo>
                    <a:lnTo>
                      <a:pt x="808" y="654"/>
                    </a:lnTo>
                    <a:lnTo>
                      <a:pt x="819" y="652"/>
                    </a:lnTo>
                    <a:lnTo>
                      <a:pt x="829" y="650"/>
                    </a:lnTo>
                    <a:lnTo>
                      <a:pt x="837" y="650"/>
                    </a:lnTo>
                    <a:lnTo>
                      <a:pt x="842" y="652"/>
                    </a:lnTo>
                    <a:lnTo>
                      <a:pt x="849" y="653"/>
                    </a:lnTo>
                    <a:lnTo>
                      <a:pt x="860" y="655"/>
                    </a:lnTo>
                    <a:lnTo>
                      <a:pt x="870" y="657"/>
                    </a:lnTo>
                    <a:lnTo>
                      <a:pt x="880" y="659"/>
                    </a:lnTo>
                    <a:lnTo>
                      <a:pt x="890" y="659"/>
                    </a:lnTo>
                    <a:lnTo>
                      <a:pt x="898" y="658"/>
                    </a:lnTo>
                    <a:lnTo>
                      <a:pt x="903" y="655"/>
                    </a:lnTo>
                    <a:lnTo>
                      <a:pt x="905" y="649"/>
                    </a:lnTo>
                    <a:lnTo>
                      <a:pt x="907" y="641"/>
                    </a:lnTo>
                    <a:lnTo>
                      <a:pt x="912" y="635"/>
                    </a:lnTo>
                    <a:lnTo>
                      <a:pt x="920" y="630"/>
                    </a:lnTo>
                    <a:lnTo>
                      <a:pt x="929" y="628"/>
                    </a:lnTo>
                    <a:lnTo>
                      <a:pt x="939" y="627"/>
                    </a:lnTo>
                    <a:lnTo>
                      <a:pt x="949" y="626"/>
                    </a:lnTo>
                    <a:lnTo>
                      <a:pt x="959" y="627"/>
                    </a:lnTo>
                    <a:lnTo>
                      <a:pt x="969" y="628"/>
                    </a:lnTo>
                    <a:lnTo>
                      <a:pt x="978" y="629"/>
                    </a:lnTo>
                    <a:lnTo>
                      <a:pt x="985" y="632"/>
                    </a:lnTo>
                    <a:lnTo>
                      <a:pt x="991" y="636"/>
                    </a:lnTo>
                    <a:lnTo>
                      <a:pt x="997" y="643"/>
                    </a:lnTo>
                    <a:lnTo>
                      <a:pt x="1004" y="646"/>
                    </a:lnTo>
                    <a:lnTo>
                      <a:pt x="1011" y="645"/>
                    </a:lnTo>
                    <a:lnTo>
                      <a:pt x="1017" y="642"/>
                    </a:lnTo>
                    <a:lnTo>
                      <a:pt x="1025" y="638"/>
                    </a:lnTo>
                    <a:lnTo>
                      <a:pt x="1031" y="635"/>
                    </a:lnTo>
                    <a:lnTo>
                      <a:pt x="1043" y="634"/>
                    </a:lnTo>
                    <a:lnTo>
                      <a:pt x="1053" y="633"/>
                    </a:lnTo>
                    <a:lnTo>
                      <a:pt x="1063" y="632"/>
                    </a:lnTo>
                    <a:lnTo>
                      <a:pt x="1071" y="630"/>
                    </a:lnTo>
                    <a:lnTo>
                      <a:pt x="1079" y="625"/>
                    </a:lnTo>
                    <a:lnTo>
                      <a:pt x="1085" y="617"/>
                    </a:lnTo>
                    <a:lnTo>
                      <a:pt x="1089" y="603"/>
                    </a:lnTo>
                    <a:lnTo>
                      <a:pt x="1091" y="596"/>
                    </a:lnTo>
                    <a:lnTo>
                      <a:pt x="1092" y="587"/>
                    </a:lnTo>
                    <a:lnTo>
                      <a:pt x="1094" y="577"/>
                    </a:lnTo>
                    <a:lnTo>
                      <a:pt x="1098" y="568"/>
                    </a:lnTo>
                    <a:lnTo>
                      <a:pt x="1103" y="561"/>
                    </a:lnTo>
                    <a:lnTo>
                      <a:pt x="1110" y="558"/>
                    </a:lnTo>
                    <a:lnTo>
                      <a:pt x="1120" y="558"/>
                    </a:lnTo>
                    <a:lnTo>
                      <a:pt x="1131" y="561"/>
                    </a:lnTo>
                    <a:lnTo>
                      <a:pt x="1141" y="566"/>
                    </a:lnTo>
                    <a:lnTo>
                      <a:pt x="1150" y="571"/>
                    </a:lnTo>
                    <a:lnTo>
                      <a:pt x="1173" y="578"/>
                    </a:lnTo>
                    <a:lnTo>
                      <a:pt x="1198" y="578"/>
                    </a:lnTo>
                    <a:lnTo>
                      <a:pt x="1221" y="571"/>
                    </a:lnTo>
                    <a:lnTo>
                      <a:pt x="1243" y="562"/>
                    </a:lnTo>
                    <a:lnTo>
                      <a:pt x="1263" y="550"/>
                    </a:lnTo>
                    <a:lnTo>
                      <a:pt x="1280" y="535"/>
                    </a:lnTo>
                    <a:lnTo>
                      <a:pt x="1295" y="517"/>
                    </a:lnTo>
                    <a:lnTo>
                      <a:pt x="1297" y="512"/>
                    </a:lnTo>
                    <a:lnTo>
                      <a:pt x="1293" y="507"/>
                    </a:lnTo>
                    <a:lnTo>
                      <a:pt x="1286" y="504"/>
                    </a:lnTo>
                    <a:lnTo>
                      <a:pt x="1277" y="501"/>
                    </a:lnTo>
                    <a:lnTo>
                      <a:pt x="1267" y="499"/>
                    </a:lnTo>
                    <a:lnTo>
                      <a:pt x="1257" y="498"/>
                    </a:lnTo>
                    <a:lnTo>
                      <a:pt x="1248" y="497"/>
                    </a:lnTo>
                    <a:lnTo>
                      <a:pt x="1241" y="497"/>
                    </a:lnTo>
                    <a:lnTo>
                      <a:pt x="1235" y="496"/>
                    </a:lnTo>
                    <a:lnTo>
                      <a:pt x="1221" y="497"/>
                    </a:lnTo>
                    <a:lnTo>
                      <a:pt x="1206" y="499"/>
                    </a:lnTo>
                    <a:lnTo>
                      <a:pt x="1192" y="504"/>
                    </a:lnTo>
                    <a:lnTo>
                      <a:pt x="1186" y="508"/>
                    </a:lnTo>
                    <a:lnTo>
                      <a:pt x="1180" y="513"/>
                    </a:lnTo>
                    <a:lnTo>
                      <a:pt x="1175" y="519"/>
                    </a:lnTo>
                    <a:lnTo>
                      <a:pt x="1169" y="523"/>
                    </a:lnTo>
                    <a:lnTo>
                      <a:pt x="1157" y="525"/>
                    </a:lnTo>
                    <a:lnTo>
                      <a:pt x="1143" y="524"/>
                    </a:lnTo>
                    <a:lnTo>
                      <a:pt x="1127" y="521"/>
                    </a:lnTo>
                    <a:lnTo>
                      <a:pt x="1112" y="517"/>
                    </a:lnTo>
                    <a:lnTo>
                      <a:pt x="1098" y="513"/>
                    </a:lnTo>
                    <a:lnTo>
                      <a:pt x="1085" y="510"/>
                    </a:lnTo>
                    <a:lnTo>
                      <a:pt x="1068" y="510"/>
                    </a:lnTo>
                    <a:lnTo>
                      <a:pt x="1050" y="511"/>
                    </a:lnTo>
                    <a:lnTo>
                      <a:pt x="1032" y="513"/>
                    </a:lnTo>
                    <a:lnTo>
                      <a:pt x="1013" y="515"/>
                    </a:lnTo>
                    <a:lnTo>
                      <a:pt x="995" y="515"/>
                    </a:lnTo>
                    <a:lnTo>
                      <a:pt x="979" y="512"/>
                    </a:lnTo>
                    <a:lnTo>
                      <a:pt x="963" y="505"/>
                    </a:lnTo>
                    <a:lnTo>
                      <a:pt x="954" y="497"/>
                    </a:lnTo>
                    <a:lnTo>
                      <a:pt x="946" y="487"/>
                    </a:lnTo>
                    <a:lnTo>
                      <a:pt x="938" y="478"/>
                    </a:lnTo>
                    <a:lnTo>
                      <a:pt x="929" y="472"/>
                    </a:lnTo>
                    <a:lnTo>
                      <a:pt x="920" y="468"/>
                    </a:lnTo>
                    <a:lnTo>
                      <a:pt x="910" y="463"/>
                    </a:lnTo>
                    <a:lnTo>
                      <a:pt x="910" y="461"/>
                    </a:lnTo>
                    <a:lnTo>
                      <a:pt x="914" y="459"/>
                    </a:lnTo>
                    <a:lnTo>
                      <a:pt x="922" y="458"/>
                    </a:lnTo>
                    <a:lnTo>
                      <a:pt x="932" y="457"/>
                    </a:lnTo>
                    <a:lnTo>
                      <a:pt x="942" y="455"/>
                    </a:lnTo>
                    <a:lnTo>
                      <a:pt x="952" y="453"/>
                    </a:lnTo>
                    <a:lnTo>
                      <a:pt x="959" y="452"/>
                    </a:lnTo>
                    <a:lnTo>
                      <a:pt x="962" y="451"/>
                    </a:lnTo>
                    <a:lnTo>
                      <a:pt x="960" y="449"/>
                    </a:lnTo>
                    <a:lnTo>
                      <a:pt x="953" y="446"/>
                    </a:lnTo>
                    <a:lnTo>
                      <a:pt x="943" y="443"/>
                    </a:lnTo>
                    <a:lnTo>
                      <a:pt x="932" y="439"/>
                    </a:lnTo>
                    <a:lnTo>
                      <a:pt x="921" y="437"/>
                    </a:lnTo>
                    <a:lnTo>
                      <a:pt x="913" y="435"/>
                    </a:lnTo>
                    <a:lnTo>
                      <a:pt x="908" y="434"/>
                    </a:lnTo>
                    <a:lnTo>
                      <a:pt x="903" y="432"/>
                    </a:lnTo>
                    <a:lnTo>
                      <a:pt x="896" y="430"/>
                    </a:lnTo>
                    <a:lnTo>
                      <a:pt x="887" y="426"/>
                    </a:lnTo>
                    <a:lnTo>
                      <a:pt x="878" y="421"/>
                    </a:lnTo>
                    <a:lnTo>
                      <a:pt x="868" y="415"/>
                    </a:lnTo>
                    <a:lnTo>
                      <a:pt x="860" y="410"/>
                    </a:lnTo>
                    <a:lnTo>
                      <a:pt x="852" y="404"/>
                    </a:lnTo>
                    <a:lnTo>
                      <a:pt x="848" y="398"/>
                    </a:lnTo>
                    <a:lnTo>
                      <a:pt x="847" y="392"/>
                    </a:lnTo>
                    <a:lnTo>
                      <a:pt x="851" y="387"/>
                    </a:lnTo>
                    <a:lnTo>
                      <a:pt x="861" y="383"/>
                    </a:lnTo>
                    <a:lnTo>
                      <a:pt x="875" y="380"/>
                    </a:lnTo>
                    <a:lnTo>
                      <a:pt x="890" y="382"/>
                    </a:lnTo>
                    <a:lnTo>
                      <a:pt x="905" y="385"/>
                    </a:lnTo>
                    <a:lnTo>
                      <a:pt x="921" y="387"/>
                    </a:lnTo>
                    <a:lnTo>
                      <a:pt x="936" y="388"/>
                    </a:lnTo>
                    <a:lnTo>
                      <a:pt x="961" y="384"/>
                    </a:lnTo>
                    <a:lnTo>
                      <a:pt x="987" y="379"/>
                    </a:lnTo>
                    <a:lnTo>
                      <a:pt x="1013" y="374"/>
                    </a:lnTo>
                    <a:lnTo>
                      <a:pt x="1039" y="375"/>
                    </a:lnTo>
                    <a:lnTo>
                      <a:pt x="1064" y="378"/>
                    </a:lnTo>
                    <a:lnTo>
                      <a:pt x="1089" y="379"/>
                    </a:lnTo>
                    <a:lnTo>
                      <a:pt x="1114" y="376"/>
                    </a:lnTo>
                    <a:lnTo>
                      <a:pt x="1116" y="375"/>
                    </a:lnTo>
                    <a:lnTo>
                      <a:pt x="1117" y="374"/>
                    </a:lnTo>
                    <a:lnTo>
                      <a:pt x="1117" y="373"/>
                    </a:lnTo>
                    <a:lnTo>
                      <a:pt x="1116" y="371"/>
                    </a:lnTo>
                    <a:lnTo>
                      <a:pt x="1115" y="369"/>
                    </a:lnTo>
                    <a:lnTo>
                      <a:pt x="1113" y="368"/>
                    </a:lnTo>
                    <a:lnTo>
                      <a:pt x="1111" y="366"/>
                    </a:lnTo>
                    <a:lnTo>
                      <a:pt x="1108" y="364"/>
                    </a:lnTo>
                    <a:lnTo>
                      <a:pt x="1106" y="363"/>
                    </a:lnTo>
                    <a:lnTo>
                      <a:pt x="1104" y="362"/>
                    </a:lnTo>
                    <a:lnTo>
                      <a:pt x="1103" y="361"/>
                    </a:lnTo>
                    <a:lnTo>
                      <a:pt x="1101" y="356"/>
                    </a:lnTo>
                    <a:lnTo>
                      <a:pt x="1103" y="352"/>
                    </a:lnTo>
                    <a:lnTo>
                      <a:pt x="1109" y="350"/>
                    </a:lnTo>
                    <a:lnTo>
                      <a:pt x="1117" y="348"/>
                    </a:lnTo>
                    <a:lnTo>
                      <a:pt x="1125" y="346"/>
                    </a:lnTo>
                    <a:lnTo>
                      <a:pt x="1134" y="345"/>
                    </a:lnTo>
                    <a:lnTo>
                      <a:pt x="1141" y="345"/>
                    </a:lnTo>
                    <a:lnTo>
                      <a:pt x="1144" y="345"/>
                    </a:lnTo>
                    <a:lnTo>
                      <a:pt x="1196" y="340"/>
                    </a:lnTo>
                    <a:lnTo>
                      <a:pt x="1248" y="336"/>
                    </a:lnTo>
                    <a:lnTo>
                      <a:pt x="1300" y="331"/>
                    </a:lnTo>
                    <a:lnTo>
                      <a:pt x="1321" y="327"/>
                    </a:lnTo>
                    <a:lnTo>
                      <a:pt x="1343" y="322"/>
                    </a:lnTo>
                    <a:lnTo>
                      <a:pt x="1366" y="317"/>
                    </a:lnTo>
                    <a:lnTo>
                      <a:pt x="1389" y="313"/>
                    </a:lnTo>
                    <a:lnTo>
                      <a:pt x="1412" y="311"/>
                    </a:lnTo>
                    <a:lnTo>
                      <a:pt x="1433" y="315"/>
                    </a:lnTo>
                    <a:lnTo>
                      <a:pt x="1442" y="319"/>
                    </a:lnTo>
                    <a:lnTo>
                      <a:pt x="1446" y="324"/>
                    </a:lnTo>
                    <a:lnTo>
                      <a:pt x="1447" y="330"/>
                    </a:lnTo>
                    <a:lnTo>
                      <a:pt x="1445" y="337"/>
                    </a:lnTo>
                    <a:lnTo>
                      <a:pt x="1441" y="345"/>
                    </a:lnTo>
                    <a:lnTo>
                      <a:pt x="1435" y="352"/>
                    </a:lnTo>
                    <a:lnTo>
                      <a:pt x="1429" y="358"/>
                    </a:lnTo>
                    <a:lnTo>
                      <a:pt x="1422" y="363"/>
                    </a:lnTo>
                    <a:lnTo>
                      <a:pt x="1417" y="367"/>
                    </a:lnTo>
                    <a:lnTo>
                      <a:pt x="1430" y="367"/>
                    </a:lnTo>
                    <a:lnTo>
                      <a:pt x="1440" y="368"/>
                    </a:lnTo>
                    <a:lnTo>
                      <a:pt x="1449" y="371"/>
                    </a:lnTo>
                    <a:lnTo>
                      <a:pt x="1458" y="375"/>
                    </a:lnTo>
                    <a:lnTo>
                      <a:pt x="1467" y="380"/>
                    </a:lnTo>
                    <a:lnTo>
                      <a:pt x="1476" y="384"/>
                    </a:lnTo>
                    <a:lnTo>
                      <a:pt x="1487" y="387"/>
                    </a:lnTo>
                    <a:lnTo>
                      <a:pt x="1497" y="388"/>
                    </a:lnTo>
                    <a:lnTo>
                      <a:pt x="1508" y="388"/>
                    </a:lnTo>
                    <a:lnTo>
                      <a:pt x="1519" y="387"/>
                    </a:lnTo>
                    <a:lnTo>
                      <a:pt x="1527" y="383"/>
                    </a:lnTo>
                    <a:lnTo>
                      <a:pt x="1533" y="379"/>
                    </a:lnTo>
                    <a:lnTo>
                      <a:pt x="1537" y="371"/>
                    </a:lnTo>
                    <a:lnTo>
                      <a:pt x="1538" y="363"/>
                    </a:lnTo>
                    <a:lnTo>
                      <a:pt x="1534" y="353"/>
                    </a:lnTo>
                    <a:lnTo>
                      <a:pt x="1532" y="347"/>
                    </a:lnTo>
                    <a:lnTo>
                      <a:pt x="1534" y="344"/>
                    </a:lnTo>
                    <a:lnTo>
                      <a:pt x="1538" y="343"/>
                    </a:lnTo>
                    <a:lnTo>
                      <a:pt x="1545" y="343"/>
                    </a:lnTo>
                    <a:lnTo>
                      <a:pt x="1551" y="344"/>
                    </a:lnTo>
                    <a:lnTo>
                      <a:pt x="1558" y="347"/>
                    </a:lnTo>
                    <a:lnTo>
                      <a:pt x="1564" y="349"/>
                    </a:lnTo>
                    <a:lnTo>
                      <a:pt x="1568" y="351"/>
                    </a:lnTo>
                    <a:lnTo>
                      <a:pt x="1587" y="362"/>
                    </a:lnTo>
                    <a:lnTo>
                      <a:pt x="1606" y="368"/>
                    </a:lnTo>
                    <a:lnTo>
                      <a:pt x="1627" y="370"/>
                    </a:lnTo>
                    <a:lnTo>
                      <a:pt x="1649" y="367"/>
                    </a:lnTo>
                    <a:lnTo>
                      <a:pt x="1645" y="366"/>
                    </a:lnTo>
                    <a:lnTo>
                      <a:pt x="1636" y="365"/>
                    </a:lnTo>
                    <a:lnTo>
                      <a:pt x="1626" y="362"/>
                    </a:lnTo>
                    <a:lnTo>
                      <a:pt x="1614" y="359"/>
                    </a:lnTo>
                    <a:lnTo>
                      <a:pt x="1604" y="356"/>
                    </a:lnTo>
                    <a:lnTo>
                      <a:pt x="1598" y="352"/>
                    </a:lnTo>
                    <a:lnTo>
                      <a:pt x="1596" y="347"/>
                    </a:lnTo>
                    <a:lnTo>
                      <a:pt x="1600" y="341"/>
                    </a:lnTo>
                    <a:lnTo>
                      <a:pt x="1610" y="335"/>
                    </a:lnTo>
                    <a:lnTo>
                      <a:pt x="1621" y="330"/>
                    </a:lnTo>
                    <a:lnTo>
                      <a:pt x="1635" y="326"/>
                    </a:lnTo>
                    <a:lnTo>
                      <a:pt x="1646" y="322"/>
                    </a:lnTo>
                    <a:lnTo>
                      <a:pt x="1653" y="320"/>
                    </a:lnTo>
                    <a:lnTo>
                      <a:pt x="1635" y="324"/>
                    </a:lnTo>
                    <a:lnTo>
                      <a:pt x="1618" y="324"/>
                    </a:lnTo>
                    <a:lnTo>
                      <a:pt x="1603" y="321"/>
                    </a:lnTo>
                    <a:lnTo>
                      <a:pt x="1590" y="317"/>
                    </a:lnTo>
                    <a:lnTo>
                      <a:pt x="1576" y="311"/>
                    </a:lnTo>
                    <a:lnTo>
                      <a:pt x="1560" y="304"/>
                    </a:lnTo>
                    <a:lnTo>
                      <a:pt x="1543" y="296"/>
                    </a:lnTo>
                    <a:lnTo>
                      <a:pt x="1534" y="294"/>
                    </a:lnTo>
                    <a:lnTo>
                      <a:pt x="1527" y="295"/>
                    </a:lnTo>
                    <a:lnTo>
                      <a:pt x="1523" y="298"/>
                    </a:lnTo>
                    <a:lnTo>
                      <a:pt x="1521" y="306"/>
                    </a:lnTo>
                    <a:lnTo>
                      <a:pt x="1522" y="315"/>
                    </a:lnTo>
                    <a:lnTo>
                      <a:pt x="1523" y="321"/>
                    </a:lnTo>
                    <a:lnTo>
                      <a:pt x="1521" y="323"/>
                    </a:lnTo>
                    <a:lnTo>
                      <a:pt x="1517" y="323"/>
                    </a:lnTo>
                    <a:lnTo>
                      <a:pt x="1511" y="320"/>
                    </a:lnTo>
                    <a:lnTo>
                      <a:pt x="1506" y="316"/>
                    </a:lnTo>
                    <a:lnTo>
                      <a:pt x="1501" y="312"/>
                    </a:lnTo>
                    <a:lnTo>
                      <a:pt x="1497" y="308"/>
                    </a:lnTo>
                    <a:lnTo>
                      <a:pt x="1494" y="306"/>
                    </a:lnTo>
                    <a:lnTo>
                      <a:pt x="1475" y="294"/>
                    </a:lnTo>
                    <a:lnTo>
                      <a:pt x="1454" y="287"/>
                    </a:lnTo>
                    <a:lnTo>
                      <a:pt x="1434" y="280"/>
                    </a:lnTo>
                    <a:lnTo>
                      <a:pt x="1420" y="275"/>
                    </a:lnTo>
                    <a:lnTo>
                      <a:pt x="1410" y="269"/>
                    </a:lnTo>
                    <a:lnTo>
                      <a:pt x="1400" y="261"/>
                    </a:lnTo>
                    <a:lnTo>
                      <a:pt x="1392" y="251"/>
                    </a:lnTo>
                    <a:lnTo>
                      <a:pt x="1382" y="241"/>
                    </a:lnTo>
                    <a:lnTo>
                      <a:pt x="1371" y="232"/>
                    </a:lnTo>
                    <a:lnTo>
                      <a:pt x="1357" y="227"/>
                    </a:lnTo>
                    <a:lnTo>
                      <a:pt x="1341" y="226"/>
                    </a:lnTo>
                    <a:lnTo>
                      <a:pt x="1326" y="226"/>
                    </a:lnTo>
                    <a:lnTo>
                      <a:pt x="1311" y="227"/>
                    </a:lnTo>
                    <a:lnTo>
                      <a:pt x="1297" y="228"/>
                    </a:lnTo>
                    <a:lnTo>
                      <a:pt x="1287" y="227"/>
                    </a:lnTo>
                    <a:lnTo>
                      <a:pt x="1281" y="223"/>
                    </a:lnTo>
                    <a:lnTo>
                      <a:pt x="1278" y="216"/>
                    </a:lnTo>
                    <a:lnTo>
                      <a:pt x="1278" y="210"/>
                    </a:lnTo>
                    <a:lnTo>
                      <a:pt x="1281" y="204"/>
                    </a:lnTo>
                    <a:lnTo>
                      <a:pt x="1289" y="200"/>
                    </a:lnTo>
                    <a:lnTo>
                      <a:pt x="1307" y="196"/>
                    </a:lnTo>
                    <a:lnTo>
                      <a:pt x="1322" y="191"/>
                    </a:lnTo>
                    <a:lnTo>
                      <a:pt x="1337" y="185"/>
                    </a:lnTo>
                    <a:lnTo>
                      <a:pt x="1354" y="175"/>
                    </a:lnTo>
                    <a:lnTo>
                      <a:pt x="1367" y="167"/>
                    </a:lnTo>
                    <a:lnTo>
                      <a:pt x="1380" y="159"/>
                    </a:lnTo>
                    <a:lnTo>
                      <a:pt x="1392" y="153"/>
                    </a:lnTo>
                    <a:lnTo>
                      <a:pt x="1406" y="149"/>
                    </a:lnTo>
                    <a:lnTo>
                      <a:pt x="1419" y="149"/>
                    </a:lnTo>
                    <a:lnTo>
                      <a:pt x="1432" y="152"/>
                    </a:lnTo>
                    <a:lnTo>
                      <a:pt x="1446" y="160"/>
                    </a:lnTo>
                    <a:lnTo>
                      <a:pt x="1463" y="169"/>
                    </a:lnTo>
                    <a:lnTo>
                      <a:pt x="1479" y="173"/>
                    </a:lnTo>
                    <a:lnTo>
                      <a:pt x="1497" y="175"/>
                    </a:lnTo>
                    <a:lnTo>
                      <a:pt x="1514" y="176"/>
                    </a:lnTo>
                    <a:lnTo>
                      <a:pt x="1534" y="178"/>
                    </a:lnTo>
                    <a:lnTo>
                      <a:pt x="1556" y="178"/>
                    </a:lnTo>
                    <a:lnTo>
                      <a:pt x="1579" y="175"/>
                    </a:lnTo>
                    <a:lnTo>
                      <a:pt x="1600" y="169"/>
                    </a:lnTo>
                    <a:lnTo>
                      <a:pt x="1631" y="162"/>
                    </a:lnTo>
                    <a:lnTo>
                      <a:pt x="1662" y="153"/>
                    </a:lnTo>
                    <a:lnTo>
                      <a:pt x="1693" y="141"/>
                    </a:lnTo>
                    <a:lnTo>
                      <a:pt x="1720" y="127"/>
                    </a:lnTo>
                    <a:lnTo>
                      <a:pt x="1753" y="109"/>
                    </a:lnTo>
                    <a:lnTo>
                      <a:pt x="1786" y="92"/>
                    </a:lnTo>
                    <a:lnTo>
                      <a:pt x="1821" y="79"/>
                    </a:lnTo>
                    <a:lnTo>
                      <a:pt x="1858" y="70"/>
                    </a:lnTo>
                    <a:lnTo>
                      <a:pt x="1894" y="68"/>
                    </a:lnTo>
                    <a:lnTo>
                      <a:pt x="1908" y="69"/>
                    </a:lnTo>
                    <a:lnTo>
                      <a:pt x="1920" y="70"/>
                    </a:lnTo>
                    <a:lnTo>
                      <a:pt x="1933" y="70"/>
                    </a:lnTo>
                    <a:lnTo>
                      <a:pt x="1946" y="68"/>
                    </a:lnTo>
                    <a:lnTo>
                      <a:pt x="1951" y="67"/>
                    </a:lnTo>
                    <a:lnTo>
                      <a:pt x="1960" y="63"/>
                    </a:lnTo>
                    <a:lnTo>
                      <a:pt x="1971" y="59"/>
                    </a:lnTo>
                    <a:lnTo>
                      <a:pt x="1983" y="55"/>
                    </a:lnTo>
                    <a:lnTo>
                      <a:pt x="1997" y="51"/>
                    </a:lnTo>
                    <a:lnTo>
                      <a:pt x="2011" y="48"/>
                    </a:lnTo>
                    <a:lnTo>
                      <a:pt x="2024" y="45"/>
                    </a:lnTo>
                    <a:lnTo>
                      <a:pt x="2035" y="43"/>
                    </a:lnTo>
                    <a:lnTo>
                      <a:pt x="2044" y="43"/>
                    </a:lnTo>
                    <a:lnTo>
                      <a:pt x="2050" y="44"/>
                    </a:lnTo>
                    <a:lnTo>
                      <a:pt x="2051" y="48"/>
                    </a:lnTo>
                    <a:lnTo>
                      <a:pt x="2049" y="53"/>
                    </a:lnTo>
                    <a:lnTo>
                      <a:pt x="2046" y="57"/>
                    </a:lnTo>
                    <a:lnTo>
                      <a:pt x="2043" y="61"/>
                    </a:lnTo>
                    <a:lnTo>
                      <a:pt x="2043" y="68"/>
                    </a:lnTo>
                    <a:lnTo>
                      <a:pt x="2047" y="76"/>
                    </a:lnTo>
                    <a:lnTo>
                      <a:pt x="2054" y="82"/>
                    </a:lnTo>
                    <a:lnTo>
                      <a:pt x="2063" y="87"/>
                    </a:lnTo>
                    <a:lnTo>
                      <a:pt x="2073" y="87"/>
                    </a:lnTo>
                    <a:lnTo>
                      <a:pt x="2079" y="85"/>
                    </a:lnTo>
                    <a:lnTo>
                      <a:pt x="2082" y="80"/>
                    </a:lnTo>
                    <a:lnTo>
                      <a:pt x="2083" y="74"/>
                    </a:lnTo>
                    <a:lnTo>
                      <a:pt x="2082" y="68"/>
                    </a:lnTo>
                    <a:lnTo>
                      <a:pt x="2079" y="61"/>
                    </a:lnTo>
                    <a:lnTo>
                      <a:pt x="2076" y="55"/>
                    </a:lnTo>
                    <a:lnTo>
                      <a:pt x="2072" y="52"/>
                    </a:lnTo>
                    <a:lnTo>
                      <a:pt x="2069" y="49"/>
                    </a:lnTo>
                    <a:lnTo>
                      <a:pt x="2067" y="47"/>
                    </a:lnTo>
                    <a:lnTo>
                      <a:pt x="2065" y="45"/>
                    </a:lnTo>
                    <a:lnTo>
                      <a:pt x="2065" y="44"/>
                    </a:lnTo>
                    <a:lnTo>
                      <a:pt x="2068" y="43"/>
                    </a:lnTo>
                    <a:lnTo>
                      <a:pt x="2070" y="43"/>
                    </a:lnTo>
                    <a:lnTo>
                      <a:pt x="2072" y="42"/>
                    </a:lnTo>
                    <a:lnTo>
                      <a:pt x="2076" y="42"/>
                    </a:lnTo>
                    <a:lnTo>
                      <a:pt x="2080" y="41"/>
                    </a:lnTo>
                    <a:lnTo>
                      <a:pt x="2085" y="40"/>
                    </a:lnTo>
                    <a:lnTo>
                      <a:pt x="2094" y="39"/>
                    </a:lnTo>
                    <a:lnTo>
                      <a:pt x="2105" y="37"/>
                    </a:lnTo>
                    <a:lnTo>
                      <a:pt x="2118" y="36"/>
                    </a:lnTo>
                    <a:lnTo>
                      <a:pt x="2132" y="34"/>
                    </a:lnTo>
                    <a:lnTo>
                      <a:pt x="2144" y="33"/>
                    </a:lnTo>
                    <a:lnTo>
                      <a:pt x="2155" y="33"/>
                    </a:lnTo>
                    <a:lnTo>
                      <a:pt x="2162" y="33"/>
                    </a:lnTo>
                    <a:lnTo>
                      <a:pt x="2164" y="34"/>
                    </a:lnTo>
                    <a:lnTo>
                      <a:pt x="2163" y="36"/>
                    </a:lnTo>
                    <a:lnTo>
                      <a:pt x="2159" y="39"/>
                    </a:lnTo>
                    <a:lnTo>
                      <a:pt x="2154" y="42"/>
                    </a:lnTo>
                    <a:lnTo>
                      <a:pt x="2148" y="46"/>
                    </a:lnTo>
                    <a:lnTo>
                      <a:pt x="2142" y="49"/>
                    </a:lnTo>
                    <a:lnTo>
                      <a:pt x="2138" y="53"/>
                    </a:lnTo>
                    <a:lnTo>
                      <a:pt x="2135" y="56"/>
                    </a:lnTo>
                    <a:lnTo>
                      <a:pt x="2135" y="58"/>
                    </a:lnTo>
                    <a:lnTo>
                      <a:pt x="2139" y="59"/>
                    </a:lnTo>
                    <a:lnTo>
                      <a:pt x="2147" y="60"/>
                    </a:lnTo>
                    <a:lnTo>
                      <a:pt x="2168" y="56"/>
                    </a:lnTo>
                    <a:lnTo>
                      <a:pt x="2191" y="50"/>
                    </a:lnTo>
                    <a:lnTo>
                      <a:pt x="2212" y="43"/>
                    </a:lnTo>
                    <a:lnTo>
                      <a:pt x="2234" y="37"/>
                    </a:lnTo>
                    <a:lnTo>
                      <a:pt x="2288" y="22"/>
                    </a:lnTo>
                    <a:lnTo>
                      <a:pt x="2342" y="12"/>
                    </a:lnTo>
                    <a:lnTo>
                      <a:pt x="2358" y="9"/>
                    </a:lnTo>
                    <a:lnTo>
                      <a:pt x="2375" y="6"/>
                    </a:lnTo>
                    <a:lnTo>
                      <a:pt x="2394" y="3"/>
                    </a:lnTo>
                    <a:lnTo>
                      <a:pt x="2415" y="1"/>
                    </a:lnTo>
                    <a:lnTo>
                      <a:pt x="243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32" name="Freeform 1734"/>
              <p:cNvSpPr>
                <a:spLocks/>
              </p:cNvSpPr>
              <p:nvPr/>
            </p:nvSpPr>
            <p:spPr bwMode="auto">
              <a:xfrm>
                <a:off x="4303713" y="3567113"/>
                <a:ext cx="100013" cy="49213"/>
              </a:xfrm>
              <a:custGeom>
                <a:avLst/>
                <a:gdLst>
                  <a:gd name="T0" fmla="*/ 214 w 311"/>
                  <a:gd name="T1" fmla="*/ 1 h 155"/>
                  <a:gd name="T2" fmla="*/ 227 w 311"/>
                  <a:gd name="T3" fmla="*/ 8 h 155"/>
                  <a:gd name="T4" fmla="*/ 241 w 311"/>
                  <a:gd name="T5" fmla="*/ 18 h 155"/>
                  <a:gd name="T6" fmla="*/ 258 w 311"/>
                  <a:gd name="T7" fmla="*/ 20 h 155"/>
                  <a:gd name="T8" fmla="*/ 270 w 311"/>
                  <a:gd name="T9" fmla="*/ 17 h 155"/>
                  <a:gd name="T10" fmla="*/ 281 w 311"/>
                  <a:gd name="T11" fmla="*/ 17 h 155"/>
                  <a:gd name="T12" fmla="*/ 285 w 311"/>
                  <a:gd name="T13" fmla="*/ 26 h 155"/>
                  <a:gd name="T14" fmla="*/ 290 w 311"/>
                  <a:gd name="T15" fmla="*/ 38 h 155"/>
                  <a:gd name="T16" fmla="*/ 305 w 311"/>
                  <a:gd name="T17" fmla="*/ 45 h 155"/>
                  <a:gd name="T18" fmla="*/ 311 w 311"/>
                  <a:gd name="T19" fmla="*/ 48 h 155"/>
                  <a:gd name="T20" fmla="*/ 307 w 311"/>
                  <a:gd name="T21" fmla="*/ 55 h 155"/>
                  <a:gd name="T22" fmla="*/ 296 w 311"/>
                  <a:gd name="T23" fmla="*/ 67 h 155"/>
                  <a:gd name="T24" fmla="*/ 300 w 311"/>
                  <a:gd name="T25" fmla="*/ 80 h 155"/>
                  <a:gd name="T26" fmla="*/ 305 w 311"/>
                  <a:gd name="T27" fmla="*/ 94 h 155"/>
                  <a:gd name="T28" fmla="*/ 299 w 311"/>
                  <a:gd name="T29" fmla="*/ 101 h 155"/>
                  <a:gd name="T30" fmla="*/ 277 w 311"/>
                  <a:gd name="T31" fmla="*/ 103 h 155"/>
                  <a:gd name="T32" fmla="*/ 251 w 311"/>
                  <a:gd name="T33" fmla="*/ 104 h 155"/>
                  <a:gd name="T34" fmla="*/ 229 w 311"/>
                  <a:gd name="T35" fmla="*/ 103 h 155"/>
                  <a:gd name="T36" fmla="*/ 230 w 311"/>
                  <a:gd name="T37" fmla="*/ 104 h 155"/>
                  <a:gd name="T38" fmla="*/ 249 w 311"/>
                  <a:gd name="T39" fmla="*/ 109 h 155"/>
                  <a:gd name="T40" fmla="*/ 264 w 311"/>
                  <a:gd name="T41" fmla="*/ 116 h 155"/>
                  <a:gd name="T42" fmla="*/ 259 w 311"/>
                  <a:gd name="T43" fmla="*/ 125 h 155"/>
                  <a:gd name="T44" fmla="*/ 236 w 311"/>
                  <a:gd name="T45" fmla="*/ 131 h 155"/>
                  <a:gd name="T46" fmla="*/ 209 w 311"/>
                  <a:gd name="T47" fmla="*/ 133 h 155"/>
                  <a:gd name="T48" fmla="*/ 189 w 311"/>
                  <a:gd name="T49" fmla="*/ 131 h 155"/>
                  <a:gd name="T50" fmla="*/ 164 w 311"/>
                  <a:gd name="T51" fmla="*/ 135 h 155"/>
                  <a:gd name="T52" fmla="*/ 142 w 311"/>
                  <a:gd name="T53" fmla="*/ 146 h 155"/>
                  <a:gd name="T54" fmla="*/ 124 w 311"/>
                  <a:gd name="T55" fmla="*/ 152 h 155"/>
                  <a:gd name="T56" fmla="*/ 106 w 311"/>
                  <a:gd name="T57" fmla="*/ 154 h 155"/>
                  <a:gd name="T58" fmla="*/ 83 w 311"/>
                  <a:gd name="T59" fmla="*/ 155 h 155"/>
                  <a:gd name="T60" fmla="*/ 62 w 311"/>
                  <a:gd name="T61" fmla="*/ 155 h 155"/>
                  <a:gd name="T62" fmla="*/ 53 w 311"/>
                  <a:gd name="T63" fmla="*/ 152 h 155"/>
                  <a:gd name="T64" fmla="*/ 57 w 311"/>
                  <a:gd name="T65" fmla="*/ 148 h 155"/>
                  <a:gd name="T66" fmla="*/ 69 w 311"/>
                  <a:gd name="T67" fmla="*/ 142 h 155"/>
                  <a:gd name="T68" fmla="*/ 84 w 311"/>
                  <a:gd name="T69" fmla="*/ 135 h 155"/>
                  <a:gd name="T70" fmla="*/ 93 w 311"/>
                  <a:gd name="T71" fmla="*/ 127 h 155"/>
                  <a:gd name="T72" fmla="*/ 90 w 311"/>
                  <a:gd name="T73" fmla="*/ 125 h 155"/>
                  <a:gd name="T74" fmla="*/ 76 w 311"/>
                  <a:gd name="T75" fmla="*/ 127 h 155"/>
                  <a:gd name="T76" fmla="*/ 60 w 311"/>
                  <a:gd name="T77" fmla="*/ 133 h 155"/>
                  <a:gd name="T78" fmla="*/ 44 w 311"/>
                  <a:gd name="T79" fmla="*/ 137 h 155"/>
                  <a:gd name="T80" fmla="*/ 32 w 311"/>
                  <a:gd name="T81" fmla="*/ 134 h 155"/>
                  <a:gd name="T82" fmla="*/ 31 w 311"/>
                  <a:gd name="T83" fmla="*/ 120 h 155"/>
                  <a:gd name="T84" fmla="*/ 30 w 311"/>
                  <a:gd name="T85" fmla="*/ 106 h 155"/>
                  <a:gd name="T86" fmla="*/ 20 w 311"/>
                  <a:gd name="T87" fmla="*/ 96 h 155"/>
                  <a:gd name="T88" fmla="*/ 8 w 311"/>
                  <a:gd name="T89" fmla="*/ 88 h 155"/>
                  <a:gd name="T90" fmla="*/ 1 w 311"/>
                  <a:gd name="T91" fmla="*/ 81 h 155"/>
                  <a:gd name="T92" fmla="*/ 3 w 311"/>
                  <a:gd name="T93" fmla="*/ 74 h 155"/>
                  <a:gd name="T94" fmla="*/ 21 w 311"/>
                  <a:gd name="T95" fmla="*/ 65 h 155"/>
                  <a:gd name="T96" fmla="*/ 45 w 311"/>
                  <a:gd name="T97" fmla="*/ 57 h 155"/>
                  <a:gd name="T98" fmla="*/ 68 w 311"/>
                  <a:gd name="T99" fmla="*/ 50 h 155"/>
                  <a:gd name="T100" fmla="*/ 94 w 311"/>
                  <a:gd name="T101" fmla="*/ 45 h 155"/>
                  <a:gd name="T102" fmla="*/ 116 w 311"/>
                  <a:gd name="T103" fmla="*/ 46 h 155"/>
                  <a:gd name="T104" fmla="*/ 130 w 311"/>
                  <a:gd name="T105" fmla="*/ 57 h 155"/>
                  <a:gd name="T106" fmla="*/ 136 w 311"/>
                  <a:gd name="T107" fmla="*/ 57 h 155"/>
                  <a:gd name="T108" fmla="*/ 137 w 311"/>
                  <a:gd name="T109" fmla="*/ 48 h 155"/>
                  <a:gd name="T110" fmla="*/ 136 w 311"/>
                  <a:gd name="T111" fmla="*/ 37 h 155"/>
                  <a:gd name="T112" fmla="*/ 137 w 311"/>
                  <a:gd name="T113" fmla="*/ 30 h 155"/>
                  <a:gd name="T114" fmla="*/ 153 w 311"/>
                  <a:gd name="T115" fmla="*/ 30 h 155"/>
                  <a:gd name="T116" fmla="*/ 168 w 311"/>
                  <a:gd name="T117" fmla="*/ 33 h 155"/>
                  <a:gd name="T118" fmla="*/ 176 w 311"/>
                  <a:gd name="T119" fmla="*/ 25 h 155"/>
                  <a:gd name="T120" fmla="*/ 185 w 311"/>
                  <a:gd name="T121" fmla="*/ 12 h 155"/>
                  <a:gd name="T122" fmla="*/ 198 w 311"/>
                  <a:gd name="T123" fmla="*/ 3 h 15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11"/>
                  <a:gd name="T187" fmla="*/ 0 h 155"/>
                  <a:gd name="T188" fmla="*/ 311 w 311"/>
                  <a:gd name="T189" fmla="*/ 155 h 15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11" h="155">
                    <a:moveTo>
                      <a:pt x="207" y="0"/>
                    </a:moveTo>
                    <a:lnTo>
                      <a:pt x="214" y="1"/>
                    </a:lnTo>
                    <a:lnTo>
                      <a:pt x="220" y="4"/>
                    </a:lnTo>
                    <a:lnTo>
                      <a:pt x="227" y="8"/>
                    </a:lnTo>
                    <a:lnTo>
                      <a:pt x="233" y="13"/>
                    </a:lnTo>
                    <a:lnTo>
                      <a:pt x="241" y="18"/>
                    </a:lnTo>
                    <a:lnTo>
                      <a:pt x="249" y="20"/>
                    </a:lnTo>
                    <a:lnTo>
                      <a:pt x="258" y="20"/>
                    </a:lnTo>
                    <a:lnTo>
                      <a:pt x="264" y="19"/>
                    </a:lnTo>
                    <a:lnTo>
                      <a:pt x="270" y="17"/>
                    </a:lnTo>
                    <a:lnTo>
                      <a:pt x="276" y="16"/>
                    </a:lnTo>
                    <a:lnTo>
                      <a:pt x="281" y="17"/>
                    </a:lnTo>
                    <a:lnTo>
                      <a:pt x="284" y="20"/>
                    </a:lnTo>
                    <a:lnTo>
                      <a:pt x="285" y="26"/>
                    </a:lnTo>
                    <a:lnTo>
                      <a:pt x="287" y="33"/>
                    </a:lnTo>
                    <a:lnTo>
                      <a:pt x="290" y="38"/>
                    </a:lnTo>
                    <a:lnTo>
                      <a:pt x="299" y="43"/>
                    </a:lnTo>
                    <a:lnTo>
                      <a:pt x="305" y="45"/>
                    </a:lnTo>
                    <a:lnTo>
                      <a:pt x="309" y="47"/>
                    </a:lnTo>
                    <a:lnTo>
                      <a:pt x="311" y="48"/>
                    </a:lnTo>
                    <a:lnTo>
                      <a:pt x="310" y="50"/>
                    </a:lnTo>
                    <a:lnTo>
                      <a:pt x="307" y="55"/>
                    </a:lnTo>
                    <a:lnTo>
                      <a:pt x="300" y="61"/>
                    </a:lnTo>
                    <a:lnTo>
                      <a:pt x="296" y="67"/>
                    </a:lnTo>
                    <a:lnTo>
                      <a:pt x="297" y="74"/>
                    </a:lnTo>
                    <a:lnTo>
                      <a:pt x="300" y="80"/>
                    </a:lnTo>
                    <a:lnTo>
                      <a:pt x="303" y="87"/>
                    </a:lnTo>
                    <a:lnTo>
                      <a:pt x="305" y="94"/>
                    </a:lnTo>
                    <a:lnTo>
                      <a:pt x="304" y="99"/>
                    </a:lnTo>
                    <a:lnTo>
                      <a:pt x="299" y="101"/>
                    </a:lnTo>
                    <a:lnTo>
                      <a:pt x="289" y="102"/>
                    </a:lnTo>
                    <a:lnTo>
                      <a:pt x="277" y="103"/>
                    </a:lnTo>
                    <a:lnTo>
                      <a:pt x="264" y="103"/>
                    </a:lnTo>
                    <a:lnTo>
                      <a:pt x="251" y="104"/>
                    </a:lnTo>
                    <a:lnTo>
                      <a:pt x="239" y="103"/>
                    </a:lnTo>
                    <a:lnTo>
                      <a:pt x="229" y="103"/>
                    </a:lnTo>
                    <a:lnTo>
                      <a:pt x="226" y="102"/>
                    </a:lnTo>
                    <a:lnTo>
                      <a:pt x="230" y="104"/>
                    </a:lnTo>
                    <a:lnTo>
                      <a:pt x="239" y="106"/>
                    </a:lnTo>
                    <a:lnTo>
                      <a:pt x="249" y="109"/>
                    </a:lnTo>
                    <a:lnTo>
                      <a:pt x="258" y="112"/>
                    </a:lnTo>
                    <a:lnTo>
                      <a:pt x="264" y="116"/>
                    </a:lnTo>
                    <a:lnTo>
                      <a:pt x="265" y="119"/>
                    </a:lnTo>
                    <a:lnTo>
                      <a:pt x="259" y="125"/>
                    </a:lnTo>
                    <a:lnTo>
                      <a:pt x="249" y="129"/>
                    </a:lnTo>
                    <a:lnTo>
                      <a:pt x="236" y="131"/>
                    </a:lnTo>
                    <a:lnTo>
                      <a:pt x="223" y="134"/>
                    </a:lnTo>
                    <a:lnTo>
                      <a:pt x="209" y="133"/>
                    </a:lnTo>
                    <a:lnTo>
                      <a:pt x="198" y="133"/>
                    </a:lnTo>
                    <a:lnTo>
                      <a:pt x="189" y="131"/>
                    </a:lnTo>
                    <a:lnTo>
                      <a:pt x="175" y="131"/>
                    </a:lnTo>
                    <a:lnTo>
                      <a:pt x="164" y="135"/>
                    </a:lnTo>
                    <a:lnTo>
                      <a:pt x="153" y="140"/>
                    </a:lnTo>
                    <a:lnTo>
                      <a:pt x="142" y="146"/>
                    </a:lnTo>
                    <a:lnTo>
                      <a:pt x="130" y="151"/>
                    </a:lnTo>
                    <a:lnTo>
                      <a:pt x="124" y="152"/>
                    </a:lnTo>
                    <a:lnTo>
                      <a:pt x="116" y="153"/>
                    </a:lnTo>
                    <a:lnTo>
                      <a:pt x="106" y="154"/>
                    </a:lnTo>
                    <a:lnTo>
                      <a:pt x="95" y="155"/>
                    </a:lnTo>
                    <a:lnTo>
                      <a:pt x="83" y="155"/>
                    </a:lnTo>
                    <a:lnTo>
                      <a:pt x="73" y="155"/>
                    </a:lnTo>
                    <a:lnTo>
                      <a:pt x="62" y="155"/>
                    </a:lnTo>
                    <a:lnTo>
                      <a:pt x="56" y="154"/>
                    </a:lnTo>
                    <a:lnTo>
                      <a:pt x="53" y="152"/>
                    </a:lnTo>
                    <a:lnTo>
                      <a:pt x="55" y="149"/>
                    </a:lnTo>
                    <a:lnTo>
                      <a:pt x="57" y="148"/>
                    </a:lnTo>
                    <a:lnTo>
                      <a:pt x="62" y="145"/>
                    </a:lnTo>
                    <a:lnTo>
                      <a:pt x="69" y="142"/>
                    </a:lnTo>
                    <a:lnTo>
                      <a:pt x="77" y="138"/>
                    </a:lnTo>
                    <a:lnTo>
                      <a:pt x="84" y="135"/>
                    </a:lnTo>
                    <a:lnTo>
                      <a:pt x="89" y="130"/>
                    </a:lnTo>
                    <a:lnTo>
                      <a:pt x="93" y="127"/>
                    </a:lnTo>
                    <a:lnTo>
                      <a:pt x="93" y="125"/>
                    </a:lnTo>
                    <a:lnTo>
                      <a:pt x="90" y="125"/>
                    </a:lnTo>
                    <a:lnTo>
                      <a:pt x="82" y="125"/>
                    </a:lnTo>
                    <a:lnTo>
                      <a:pt x="76" y="127"/>
                    </a:lnTo>
                    <a:lnTo>
                      <a:pt x="68" y="129"/>
                    </a:lnTo>
                    <a:lnTo>
                      <a:pt x="60" y="133"/>
                    </a:lnTo>
                    <a:lnTo>
                      <a:pt x="51" y="135"/>
                    </a:lnTo>
                    <a:lnTo>
                      <a:pt x="44" y="137"/>
                    </a:lnTo>
                    <a:lnTo>
                      <a:pt x="37" y="136"/>
                    </a:lnTo>
                    <a:lnTo>
                      <a:pt x="32" y="134"/>
                    </a:lnTo>
                    <a:lnTo>
                      <a:pt x="30" y="128"/>
                    </a:lnTo>
                    <a:lnTo>
                      <a:pt x="31" y="120"/>
                    </a:lnTo>
                    <a:lnTo>
                      <a:pt x="32" y="112"/>
                    </a:lnTo>
                    <a:lnTo>
                      <a:pt x="30" y="106"/>
                    </a:lnTo>
                    <a:lnTo>
                      <a:pt x="26" y="101"/>
                    </a:lnTo>
                    <a:lnTo>
                      <a:pt x="20" y="96"/>
                    </a:lnTo>
                    <a:lnTo>
                      <a:pt x="14" y="91"/>
                    </a:lnTo>
                    <a:lnTo>
                      <a:pt x="8" y="88"/>
                    </a:lnTo>
                    <a:lnTo>
                      <a:pt x="4" y="84"/>
                    </a:lnTo>
                    <a:lnTo>
                      <a:pt x="1" y="81"/>
                    </a:lnTo>
                    <a:lnTo>
                      <a:pt x="0" y="78"/>
                    </a:lnTo>
                    <a:lnTo>
                      <a:pt x="3" y="74"/>
                    </a:lnTo>
                    <a:lnTo>
                      <a:pt x="9" y="70"/>
                    </a:lnTo>
                    <a:lnTo>
                      <a:pt x="21" y="65"/>
                    </a:lnTo>
                    <a:lnTo>
                      <a:pt x="37" y="60"/>
                    </a:lnTo>
                    <a:lnTo>
                      <a:pt x="45" y="57"/>
                    </a:lnTo>
                    <a:lnTo>
                      <a:pt x="56" y="53"/>
                    </a:lnTo>
                    <a:lnTo>
                      <a:pt x="68" y="50"/>
                    </a:lnTo>
                    <a:lnTo>
                      <a:pt x="82" y="47"/>
                    </a:lnTo>
                    <a:lnTo>
                      <a:pt x="94" y="45"/>
                    </a:lnTo>
                    <a:lnTo>
                      <a:pt x="106" y="44"/>
                    </a:lnTo>
                    <a:lnTo>
                      <a:pt x="116" y="46"/>
                    </a:lnTo>
                    <a:lnTo>
                      <a:pt x="123" y="50"/>
                    </a:lnTo>
                    <a:lnTo>
                      <a:pt x="130" y="57"/>
                    </a:lnTo>
                    <a:lnTo>
                      <a:pt x="134" y="58"/>
                    </a:lnTo>
                    <a:lnTo>
                      <a:pt x="136" y="57"/>
                    </a:lnTo>
                    <a:lnTo>
                      <a:pt x="137" y="53"/>
                    </a:lnTo>
                    <a:lnTo>
                      <a:pt x="137" y="48"/>
                    </a:lnTo>
                    <a:lnTo>
                      <a:pt x="136" y="42"/>
                    </a:lnTo>
                    <a:lnTo>
                      <a:pt x="136" y="37"/>
                    </a:lnTo>
                    <a:lnTo>
                      <a:pt x="136" y="33"/>
                    </a:lnTo>
                    <a:lnTo>
                      <a:pt x="137" y="30"/>
                    </a:lnTo>
                    <a:lnTo>
                      <a:pt x="145" y="29"/>
                    </a:lnTo>
                    <a:lnTo>
                      <a:pt x="153" y="30"/>
                    </a:lnTo>
                    <a:lnTo>
                      <a:pt x="160" y="32"/>
                    </a:lnTo>
                    <a:lnTo>
                      <a:pt x="168" y="33"/>
                    </a:lnTo>
                    <a:lnTo>
                      <a:pt x="171" y="30"/>
                    </a:lnTo>
                    <a:lnTo>
                      <a:pt x="176" y="25"/>
                    </a:lnTo>
                    <a:lnTo>
                      <a:pt x="180" y="19"/>
                    </a:lnTo>
                    <a:lnTo>
                      <a:pt x="185" y="12"/>
                    </a:lnTo>
                    <a:lnTo>
                      <a:pt x="189" y="9"/>
                    </a:lnTo>
                    <a:lnTo>
                      <a:pt x="198" y="3"/>
                    </a:lnTo>
                    <a:lnTo>
                      <a:pt x="20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sp>
        <p:nvSpPr>
          <p:cNvPr id="283" name="Text Placeholder 274"/>
          <p:cNvSpPr>
            <a:spLocks noGrp="1"/>
          </p:cNvSpPr>
          <p:nvPr>
            <p:ph type="body" sz="quarter" idx="27" hasCustomPrompt="1"/>
          </p:nvPr>
        </p:nvSpPr>
        <p:spPr>
          <a:xfrm>
            <a:off x="211260" y="7033363"/>
            <a:ext cx="4699283" cy="1614288"/>
          </a:xfrm>
        </p:spPr>
        <p:txBody>
          <a:bodyPr wrap="square">
            <a:spAutoFit/>
          </a:bodyPr>
          <a:lstStyle>
            <a:lvl1pPr marL="0" indent="0" algn="l">
              <a:buFontTx/>
              <a:buNone/>
              <a:defRPr sz="1980" baseline="0"/>
            </a:lvl1pPr>
            <a:lvl2pPr>
              <a:defRPr sz="1299" baseline="0"/>
            </a:lvl2pPr>
          </a:lstStyle>
          <a:p>
            <a:pPr lvl="0"/>
            <a:r>
              <a:rPr lang="en-US"/>
              <a:t>This is an editable world map background slide (&gt;view &gt;slide master):</a:t>
            </a:r>
          </a:p>
          <a:p>
            <a:pPr lvl="1"/>
            <a:r>
              <a:rPr lang="en-US"/>
              <a:t>Subtract unwanted countries or continents</a:t>
            </a:r>
          </a:p>
          <a:p>
            <a:pPr lvl="1"/>
            <a:r>
              <a:rPr lang="en-US"/>
              <a:t>Resize and reposition to fit layout</a:t>
            </a:r>
          </a:p>
          <a:p>
            <a:pPr lvl="1"/>
            <a:r>
              <a:rPr lang="en-US"/>
              <a:t>Change fill color to highlight countries</a:t>
            </a:r>
          </a:p>
          <a:p>
            <a:pPr lvl="1"/>
            <a:r>
              <a:rPr lang="en-US"/>
              <a:t>Add labels and map key (as needed) per samples</a:t>
            </a:r>
          </a:p>
        </p:txBody>
      </p:sp>
      <p:pic>
        <p:nvPicPr>
          <p:cNvPr id="4" name="Picture 2">
            <a:extLst>
              <a:ext uri="{FF2B5EF4-FFF2-40B4-BE49-F238E27FC236}">
                <a16:creationId xmlns:a16="http://schemas.microsoft.com/office/drawing/2014/main" id="{4CFB0488-7ADF-E9A4-7945-4199E9FBF5AB}"/>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A8C89B0B-1634-2CCD-675A-6A8A8B946852}"/>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3" name="Picture 2">
            <a:extLst>
              <a:ext uri="{FF2B5EF4-FFF2-40B4-BE49-F238E27FC236}">
                <a16:creationId xmlns:a16="http://schemas.microsoft.com/office/drawing/2014/main" id="{3BFE450D-70D5-DEA5-EBCD-898523BF9DAA}"/>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11" name="TextBox 10">
            <a:extLst>
              <a:ext uri="{FF2B5EF4-FFF2-40B4-BE49-F238E27FC236}">
                <a16:creationId xmlns:a16="http://schemas.microsoft.com/office/drawing/2014/main" id="{FB42373A-85A3-BEC0-FD3E-A995A4289BA2}"/>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2" name="TextBox 11">
            <a:extLst>
              <a:ext uri="{FF2B5EF4-FFF2-40B4-BE49-F238E27FC236}">
                <a16:creationId xmlns:a16="http://schemas.microsoft.com/office/drawing/2014/main" id="{471E872B-5BEB-062C-5DBC-9A1DBD92B926}"/>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Tree>
    <p:extLst>
      <p:ext uri="{BB962C8B-B14F-4D97-AF65-F5344CB8AC3E}">
        <p14:creationId xmlns:p14="http://schemas.microsoft.com/office/powerpoint/2010/main" val="4051737325"/>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ap w/Key &amp; Lables">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sp>
        <p:nvSpPr>
          <p:cNvPr id="9" name="Title 8"/>
          <p:cNvSpPr>
            <a:spLocks noGrp="1"/>
          </p:cNvSpPr>
          <p:nvPr>
            <p:ph type="title" hasCustomPrompt="1"/>
          </p:nvPr>
        </p:nvSpPr>
        <p:spPr>
          <a:xfrm>
            <a:off x="362105" y="1182832"/>
            <a:ext cx="14333220" cy="682956"/>
          </a:xfrm>
        </p:spPr>
        <p:txBody>
          <a:bodyPr anchor="ctr"/>
          <a:lstStyle>
            <a:lvl1pPr>
              <a:defRPr b="1" baseline="0"/>
            </a:lvl1pPr>
          </a:lstStyle>
          <a:p>
            <a:r>
              <a:rPr lang="en-US"/>
              <a:t>Click to Edit </a:t>
            </a:r>
            <a:r>
              <a:rPr lang="en-US" err="1"/>
              <a:t>Title|Capitalize</a:t>
            </a:r>
            <a:r>
              <a:rPr lang="en-US"/>
              <a:t> Major Word</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7" name="Group 16"/>
          <p:cNvGrpSpPr>
            <a:grpSpLocks/>
          </p:cNvGrpSpPr>
          <p:nvPr userDrawn="1"/>
        </p:nvGrpSpPr>
        <p:grpSpPr>
          <a:xfrm>
            <a:off x="3288625" y="2845206"/>
            <a:ext cx="11325708" cy="4569205"/>
            <a:chOff x="141567" y="568040"/>
            <a:chExt cx="9030082" cy="4514597"/>
          </a:xfrm>
          <a:solidFill>
            <a:schemeClr val="bg1">
              <a:lumMod val="85000"/>
            </a:schemeClr>
          </a:solidFill>
          <a:effectLst>
            <a:outerShdw blurRad="127000" dist="12700" dir="5400000" algn="t" rotWithShape="0">
              <a:prstClr val="black">
                <a:alpha val="30000"/>
              </a:prstClr>
            </a:outerShdw>
          </a:effectLst>
        </p:grpSpPr>
        <p:grpSp>
          <p:nvGrpSpPr>
            <p:cNvPr id="24" name="Group 1546"/>
            <p:cNvGrpSpPr>
              <a:grpSpLocks/>
            </p:cNvGrpSpPr>
            <p:nvPr/>
          </p:nvGrpSpPr>
          <p:grpSpPr bwMode="auto">
            <a:xfrm>
              <a:off x="6212470" y="1136568"/>
              <a:ext cx="2959179" cy="3946069"/>
              <a:chOff x="6167437" y="2075704"/>
              <a:chExt cx="2976563" cy="3830637"/>
            </a:xfrm>
            <a:grpFill/>
          </p:grpSpPr>
          <p:sp>
            <p:nvSpPr>
              <p:cNvPr id="185" name="Freeform 1462"/>
              <p:cNvSpPr>
                <a:spLocks/>
              </p:cNvSpPr>
              <p:nvPr/>
            </p:nvSpPr>
            <p:spPr bwMode="auto">
              <a:xfrm>
                <a:off x="7475537" y="3820366"/>
                <a:ext cx="285750" cy="260350"/>
              </a:xfrm>
              <a:custGeom>
                <a:avLst/>
                <a:gdLst>
                  <a:gd name="T0" fmla="*/ 136 w 180"/>
                  <a:gd name="T1" fmla="*/ 6 h 164"/>
                  <a:gd name="T2" fmla="*/ 141 w 180"/>
                  <a:gd name="T3" fmla="*/ 9 h 164"/>
                  <a:gd name="T4" fmla="*/ 145 w 180"/>
                  <a:gd name="T5" fmla="*/ 13 h 164"/>
                  <a:gd name="T6" fmla="*/ 145 w 180"/>
                  <a:gd name="T7" fmla="*/ 18 h 164"/>
                  <a:gd name="T8" fmla="*/ 146 w 180"/>
                  <a:gd name="T9" fmla="*/ 25 h 164"/>
                  <a:gd name="T10" fmla="*/ 148 w 180"/>
                  <a:gd name="T11" fmla="*/ 26 h 164"/>
                  <a:gd name="T12" fmla="*/ 155 w 180"/>
                  <a:gd name="T13" fmla="*/ 30 h 164"/>
                  <a:gd name="T14" fmla="*/ 159 w 180"/>
                  <a:gd name="T15" fmla="*/ 33 h 164"/>
                  <a:gd name="T16" fmla="*/ 171 w 180"/>
                  <a:gd name="T17" fmla="*/ 39 h 164"/>
                  <a:gd name="T18" fmla="*/ 180 w 180"/>
                  <a:gd name="T19" fmla="*/ 42 h 164"/>
                  <a:gd name="T20" fmla="*/ 171 w 180"/>
                  <a:gd name="T21" fmla="*/ 49 h 164"/>
                  <a:gd name="T22" fmla="*/ 160 w 180"/>
                  <a:gd name="T23" fmla="*/ 53 h 164"/>
                  <a:gd name="T24" fmla="*/ 164 w 180"/>
                  <a:gd name="T25" fmla="*/ 61 h 164"/>
                  <a:gd name="T26" fmla="*/ 171 w 180"/>
                  <a:gd name="T27" fmla="*/ 63 h 164"/>
                  <a:gd name="T28" fmla="*/ 152 w 180"/>
                  <a:gd name="T29" fmla="*/ 70 h 164"/>
                  <a:gd name="T30" fmla="*/ 143 w 180"/>
                  <a:gd name="T31" fmla="*/ 75 h 164"/>
                  <a:gd name="T32" fmla="*/ 127 w 180"/>
                  <a:gd name="T33" fmla="*/ 74 h 164"/>
                  <a:gd name="T34" fmla="*/ 115 w 180"/>
                  <a:gd name="T35" fmla="*/ 75 h 164"/>
                  <a:gd name="T36" fmla="*/ 113 w 180"/>
                  <a:gd name="T37" fmla="*/ 96 h 164"/>
                  <a:gd name="T38" fmla="*/ 99 w 180"/>
                  <a:gd name="T39" fmla="*/ 119 h 164"/>
                  <a:gd name="T40" fmla="*/ 85 w 180"/>
                  <a:gd name="T41" fmla="*/ 149 h 164"/>
                  <a:gd name="T42" fmla="*/ 68 w 180"/>
                  <a:gd name="T43" fmla="*/ 154 h 164"/>
                  <a:gd name="T44" fmla="*/ 61 w 180"/>
                  <a:gd name="T45" fmla="*/ 147 h 164"/>
                  <a:gd name="T46" fmla="*/ 50 w 180"/>
                  <a:gd name="T47" fmla="*/ 152 h 164"/>
                  <a:gd name="T48" fmla="*/ 40 w 180"/>
                  <a:gd name="T49" fmla="*/ 161 h 164"/>
                  <a:gd name="T50" fmla="*/ 26 w 180"/>
                  <a:gd name="T51" fmla="*/ 163 h 164"/>
                  <a:gd name="T52" fmla="*/ 15 w 180"/>
                  <a:gd name="T53" fmla="*/ 159 h 164"/>
                  <a:gd name="T54" fmla="*/ 7 w 180"/>
                  <a:gd name="T55" fmla="*/ 150 h 164"/>
                  <a:gd name="T56" fmla="*/ 3 w 180"/>
                  <a:gd name="T57" fmla="*/ 142 h 164"/>
                  <a:gd name="T58" fmla="*/ 0 w 180"/>
                  <a:gd name="T59" fmla="*/ 135 h 164"/>
                  <a:gd name="T60" fmla="*/ 1 w 180"/>
                  <a:gd name="T61" fmla="*/ 136 h 164"/>
                  <a:gd name="T62" fmla="*/ 17 w 180"/>
                  <a:gd name="T63" fmla="*/ 140 h 164"/>
                  <a:gd name="T64" fmla="*/ 31 w 180"/>
                  <a:gd name="T65" fmla="*/ 147 h 164"/>
                  <a:gd name="T66" fmla="*/ 24 w 180"/>
                  <a:gd name="T67" fmla="*/ 140 h 164"/>
                  <a:gd name="T68" fmla="*/ 28 w 180"/>
                  <a:gd name="T69" fmla="*/ 131 h 164"/>
                  <a:gd name="T70" fmla="*/ 31 w 180"/>
                  <a:gd name="T71" fmla="*/ 119 h 164"/>
                  <a:gd name="T72" fmla="*/ 38 w 180"/>
                  <a:gd name="T73" fmla="*/ 110 h 164"/>
                  <a:gd name="T74" fmla="*/ 54 w 180"/>
                  <a:gd name="T75" fmla="*/ 103 h 164"/>
                  <a:gd name="T76" fmla="*/ 64 w 180"/>
                  <a:gd name="T77" fmla="*/ 86 h 164"/>
                  <a:gd name="T78" fmla="*/ 78 w 180"/>
                  <a:gd name="T79" fmla="*/ 60 h 164"/>
                  <a:gd name="T80" fmla="*/ 85 w 180"/>
                  <a:gd name="T81" fmla="*/ 58 h 164"/>
                  <a:gd name="T82" fmla="*/ 87 w 180"/>
                  <a:gd name="T83" fmla="*/ 61 h 164"/>
                  <a:gd name="T84" fmla="*/ 90 w 180"/>
                  <a:gd name="T85" fmla="*/ 65 h 164"/>
                  <a:gd name="T86" fmla="*/ 99 w 180"/>
                  <a:gd name="T87" fmla="*/ 68 h 164"/>
                  <a:gd name="T88" fmla="*/ 99 w 180"/>
                  <a:gd name="T89" fmla="*/ 51 h 164"/>
                  <a:gd name="T90" fmla="*/ 104 w 180"/>
                  <a:gd name="T91" fmla="*/ 53 h 164"/>
                  <a:gd name="T92" fmla="*/ 108 w 180"/>
                  <a:gd name="T93" fmla="*/ 58 h 164"/>
                  <a:gd name="T94" fmla="*/ 108 w 180"/>
                  <a:gd name="T95" fmla="*/ 42 h 164"/>
                  <a:gd name="T96" fmla="*/ 110 w 180"/>
                  <a:gd name="T97" fmla="*/ 35 h 164"/>
                  <a:gd name="T98" fmla="*/ 113 w 180"/>
                  <a:gd name="T99" fmla="*/ 28 h 164"/>
                  <a:gd name="T100" fmla="*/ 115 w 180"/>
                  <a:gd name="T101" fmla="*/ 18 h 164"/>
                  <a:gd name="T102" fmla="*/ 120 w 180"/>
                  <a:gd name="T103" fmla="*/ 6 h 164"/>
                  <a:gd name="T104" fmla="*/ 125 w 180"/>
                  <a:gd name="T105" fmla="*/ 6 h 164"/>
                  <a:gd name="T106" fmla="*/ 131 w 180"/>
                  <a:gd name="T107" fmla="*/ 4 h 1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0"/>
                  <a:gd name="T163" fmla="*/ 0 h 164"/>
                  <a:gd name="T164" fmla="*/ 180 w 180"/>
                  <a:gd name="T165" fmla="*/ 164 h 16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0" h="164">
                    <a:moveTo>
                      <a:pt x="132" y="0"/>
                    </a:moveTo>
                    <a:lnTo>
                      <a:pt x="134" y="2"/>
                    </a:lnTo>
                    <a:lnTo>
                      <a:pt x="136" y="2"/>
                    </a:lnTo>
                    <a:lnTo>
                      <a:pt x="136" y="4"/>
                    </a:lnTo>
                    <a:lnTo>
                      <a:pt x="136" y="6"/>
                    </a:lnTo>
                    <a:lnTo>
                      <a:pt x="136" y="7"/>
                    </a:lnTo>
                    <a:lnTo>
                      <a:pt x="138" y="9"/>
                    </a:lnTo>
                    <a:lnTo>
                      <a:pt x="139" y="9"/>
                    </a:lnTo>
                    <a:lnTo>
                      <a:pt x="141" y="9"/>
                    </a:lnTo>
                    <a:lnTo>
                      <a:pt x="143" y="7"/>
                    </a:lnTo>
                    <a:lnTo>
                      <a:pt x="145" y="7"/>
                    </a:lnTo>
                    <a:lnTo>
                      <a:pt x="145" y="9"/>
                    </a:lnTo>
                    <a:lnTo>
                      <a:pt x="145" y="11"/>
                    </a:lnTo>
                    <a:lnTo>
                      <a:pt x="145" y="13"/>
                    </a:lnTo>
                    <a:lnTo>
                      <a:pt x="146" y="14"/>
                    </a:lnTo>
                    <a:lnTo>
                      <a:pt x="148" y="16"/>
                    </a:lnTo>
                    <a:lnTo>
                      <a:pt x="146" y="16"/>
                    </a:lnTo>
                    <a:lnTo>
                      <a:pt x="145" y="18"/>
                    </a:lnTo>
                    <a:lnTo>
                      <a:pt x="143" y="20"/>
                    </a:lnTo>
                    <a:lnTo>
                      <a:pt x="143" y="21"/>
                    </a:lnTo>
                    <a:lnTo>
                      <a:pt x="145" y="23"/>
                    </a:lnTo>
                    <a:lnTo>
                      <a:pt x="146" y="25"/>
                    </a:lnTo>
                    <a:lnTo>
                      <a:pt x="145" y="25"/>
                    </a:lnTo>
                    <a:lnTo>
                      <a:pt x="141" y="26"/>
                    </a:lnTo>
                    <a:lnTo>
                      <a:pt x="146" y="26"/>
                    </a:lnTo>
                    <a:lnTo>
                      <a:pt x="148" y="26"/>
                    </a:lnTo>
                    <a:lnTo>
                      <a:pt x="152" y="25"/>
                    </a:lnTo>
                    <a:lnTo>
                      <a:pt x="153" y="25"/>
                    </a:lnTo>
                    <a:lnTo>
                      <a:pt x="155" y="28"/>
                    </a:lnTo>
                    <a:lnTo>
                      <a:pt x="155" y="30"/>
                    </a:lnTo>
                    <a:lnTo>
                      <a:pt x="155" y="33"/>
                    </a:lnTo>
                    <a:lnTo>
                      <a:pt x="155" y="35"/>
                    </a:lnTo>
                    <a:lnTo>
                      <a:pt x="157" y="35"/>
                    </a:lnTo>
                    <a:lnTo>
                      <a:pt x="159" y="33"/>
                    </a:lnTo>
                    <a:lnTo>
                      <a:pt x="162" y="33"/>
                    </a:lnTo>
                    <a:lnTo>
                      <a:pt x="166" y="35"/>
                    </a:lnTo>
                    <a:lnTo>
                      <a:pt x="167" y="37"/>
                    </a:lnTo>
                    <a:lnTo>
                      <a:pt x="171" y="39"/>
                    </a:lnTo>
                    <a:lnTo>
                      <a:pt x="173" y="39"/>
                    </a:lnTo>
                    <a:lnTo>
                      <a:pt x="174" y="39"/>
                    </a:lnTo>
                    <a:lnTo>
                      <a:pt x="176" y="39"/>
                    </a:lnTo>
                    <a:lnTo>
                      <a:pt x="178" y="40"/>
                    </a:lnTo>
                    <a:lnTo>
                      <a:pt x="180" y="42"/>
                    </a:lnTo>
                    <a:lnTo>
                      <a:pt x="180" y="46"/>
                    </a:lnTo>
                    <a:lnTo>
                      <a:pt x="178" y="47"/>
                    </a:lnTo>
                    <a:lnTo>
                      <a:pt x="176" y="47"/>
                    </a:lnTo>
                    <a:lnTo>
                      <a:pt x="173" y="49"/>
                    </a:lnTo>
                    <a:lnTo>
                      <a:pt x="171" y="49"/>
                    </a:lnTo>
                    <a:lnTo>
                      <a:pt x="169" y="51"/>
                    </a:lnTo>
                    <a:lnTo>
                      <a:pt x="167" y="53"/>
                    </a:lnTo>
                    <a:lnTo>
                      <a:pt x="164" y="53"/>
                    </a:lnTo>
                    <a:lnTo>
                      <a:pt x="162" y="53"/>
                    </a:lnTo>
                    <a:lnTo>
                      <a:pt x="160" y="53"/>
                    </a:lnTo>
                    <a:lnTo>
                      <a:pt x="159" y="53"/>
                    </a:lnTo>
                    <a:lnTo>
                      <a:pt x="159" y="54"/>
                    </a:lnTo>
                    <a:lnTo>
                      <a:pt x="159" y="58"/>
                    </a:lnTo>
                    <a:lnTo>
                      <a:pt x="160" y="60"/>
                    </a:lnTo>
                    <a:lnTo>
                      <a:pt x="164" y="61"/>
                    </a:lnTo>
                    <a:lnTo>
                      <a:pt x="166" y="61"/>
                    </a:lnTo>
                    <a:lnTo>
                      <a:pt x="167" y="63"/>
                    </a:lnTo>
                    <a:lnTo>
                      <a:pt x="171" y="63"/>
                    </a:lnTo>
                    <a:lnTo>
                      <a:pt x="173" y="63"/>
                    </a:lnTo>
                    <a:lnTo>
                      <a:pt x="171" y="63"/>
                    </a:lnTo>
                    <a:lnTo>
                      <a:pt x="169" y="65"/>
                    </a:lnTo>
                    <a:lnTo>
                      <a:pt x="164" y="67"/>
                    </a:lnTo>
                    <a:lnTo>
                      <a:pt x="160" y="68"/>
                    </a:lnTo>
                    <a:lnTo>
                      <a:pt x="157" y="70"/>
                    </a:lnTo>
                    <a:lnTo>
                      <a:pt x="152" y="70"/>
                    </a:lnTo>
                    <a:lnTo>
                      <a:pt x="148" y="67"/>
                    </a:lnTo>
                    <a:lnTo>
                      <a:pt x="146" y="70"/>
                    </a:lnTo>
                    <a:lnTo>
                      <a:pt x="146" y="72"/>
                    </a:lnTo>
                    <a:lnTo>
                      <a:pt x="145" y="74"/>
                    </a:lnTo>
                    <a:lnTo>
                      <a:pt x="143" y="75"/>
                    </a:lnTo>
                    <a:lnTo>
                      <a:pt x="141" y="74"/>
                    </a:lnTo>
                    <a:lnTo>
                      <a:pt x="138" y="74"/>
                    </a:lnTo>
                    <a:lnTo>
                      <a:pt x="136" y="74"/>
                    </a:lnTo>
                    <a:lnTo>
                      <a:pt x="131" y="74"/>
                    </a:lnTo>
                    <a:lnTo>
                      <a:pt x="127" y="74"/>
                    </a:lnTo>
                    <a:lnTo>
                      <a:pt x="125" y="74"/>
                    </a:lnTo>
                    <a:lnTo>
                      <a:pt x="124" y="72"/>
                    </a:lnTo>
                    <a:lnTo>
                      <a:pt x="120" y="72"/>
                    </a:lnTo>
                    <a:lnTo>
                      <a:pt x="117" y="74"/>
                    </a:lnTo>
                    <a:lnTo>
                      <a:pt x="115" y="75"/>
                    </a:lnTo>
                    <a:lnTo>
                      <a:pt x="115" y="79"/>
                    </a:lnTo>
                    <a:lnTo>
                      <a:pt x="113" y="82"/>
                    </a:lnTo>
                    <a:lnTo>
                      <a:pt x="113" y="86"/>
                    </a:lnTo>
                    <a:lnTo>
                      <a:pt x="113" y="89"/>
                    </a:lnTo>
                    <a:lnTo>
                      <a:pt x="113" y="96"/>
                    </a:lnTo>
                    <a:lnTo>
                      <a:pt x="111" y="102"/>
                    </a:lnTo>
                    <a:lnTo>
                      <a:pt x="108" y="105"/>
                    </a:lnTo>
                    <a:lnTo>
                      <a:pt x="104" y="110"/>
                    </a:lnTo>
                    <a:lnTo>
                      <a:pt x="101" y="114"/>
                    </a:lnTo>
                    <a:lnTo>
                      <a:pt x="99" y="119"/>
                    </a:lnTo>
                    <a:lnTo>
                      <a:pt x="99" y="126"/>
                    </a:lnTo>
                    <a:lnTo>
                      <a:pt x="97" y="131"/>
                    </a:lnTo>
                    <a:lnTo>
                      <a:pt x="96" y="138"/>
                    </a:lnTo>
                    <a:lnTo>
                      <a:pt x="90" y="145"/>
                    </a:lnTo>
                    <a:lnTo>
                      <a:pt x="85" y="149"/>
                    </a:lnTo>
                    <a:lnTo>
                      <a:pt x="78" y="152"/>
                    </a:lnTo>
                    <a:lnTo>
                      <a:pt x="76" y="154"/>
                    </a:lnTo>
                    <a:lnTo>
                      <a:pt x="75" y="154"/>
                    </a:lnTo>
                    <a:lnTo>
                      <a:pt x="71" y="154"/>
                    </a:lnTo>
                    <a:lnTo>
                      <a:pt x="68" y="154"/>
                    </a:lnTo>
                    <a:lnTo>
                      <a:pt x="64" y="154"/>
                    </a:lnTo>
                    <a:lnTo>
                      <a:pt x="63" y="152"/>
                    </a:lnTo>
                    <a:lnTo>
                      <a:pt x="63" y="150"/>
                    </a:lnTo>
                    <a:lnTo>
                      <a:pt x="63" y="149"/>
                    </a:lnTo>
                    <a:lnTo>
                      <a:pt x="61" y="147"/>
                    </a:lnTo>
                    <a:lnTo>
                      <a:pt x="59" y="149"/>
                    </a:lnTo>
                    <a:lnTo>
                      <a:pt x="56" y="149"/>
                    </a:lnTo>
                    <a:lnTo>
                      <a:pt x="54" y="149"/>
                    </a:lnTo>
                    <a:lnTo>
                      <a:pt x="52" y="150"/>
                    </a:lnTo>
                    <a:lnTo>
                      <a:pt x="50" y="152"/>
                    </a:lnTo>
                    <a:lnTo>
                      <a:pt x="50" y="154"/>
                    </a:lnTo>
                    <a:lnTo>
                      <a:pt x="50" y="156"/>
                    </a:lnTo>
                    <a:lnTo>
                      <a:pt x="47" y="157"/>
                    </a:lnTo>
                    <a:lnTo>
                      <a:pt x="43" y="159"/>
                    </a:lnTo>
                    <a:lnTo>
                      <a:pt x="40" y="161"/>
                    </a:lnTo>
                    <a:lnTo>
                      <a:pt x="36" y="161"/>
                    </a:lnTo>
                    <a:lnTo>
                      <a:pt x="35" y="161"/>
                    </a:lnTo>
                    <a:lnTo>
                      <a:pt x="31" y="161"/>
                    </a:lnTo>
                    <a:lnTo>
                      <a:pt x="29" y="163"/>
                    </a:lnTo>
                    <a:lnTo>
                      <a:pt x="26" y="163"/>
                    </a:lnTo>
                    <a:lnTo>
                      <a:pt x="22" y="164"/>
                    </a:lnTo>
                    <a:lnTo>
                      <a:pt x="21" y="164"/>
                    </a:lnTo>
                    <a:lnTo>
                      <a:pt x="19" y="164"/>
                    </a:lnTo>
                    <a:lnTo>
                      <a:pt x="17" y="161"/>
                    </a:lnTo>
                    <a:lnTo>
                      <a:pt x="15" y="159"/>
                    </a:lnTo>
                    <a:lnTo>
                      <a:pt x="15" y="157"/>
                    </a:lnTo>
                    <a:lnTo>
                      <a:pt x="12" y="156"/>
                    </a:lnTo>
                    <a:lnTo>
                      <a:pt x="10" y="154"/>
                    </a:lnTo>
                    <a:lnTo>
                      <a:pt x="8" y="152"/>
                    </a:lnTo>
                    <a:lnTo>
                      <a:pt x="7" y="150"/>
                    </a:lnTo>
                    <a:lnTo>
                      <a:pt x="8" y="149"/>
                    </a:lnTo>
                    <a:lnTo>
                      <a:pt x="8" y="147"/>
                    </a:lnTo>
                    <a:lnTo>
                      <a:pt x="7" y="145"/>
                    </a:lnTo>
                    <a:lnTo>
                      <a:pt x="5" y="143"/>
                    </a:lnTo>
                    <a:lnTo>
                      <a:pt x="3" y="142"/>
                    </a:lnTo>
                    <a:lnTo>
                      <a:pt x="1" y="140"/>
                    </a:lnTo>
                    <a:lnTo>
                      <a:pt x="1" y="138"/>
                    </a:lnTo>
                    <a:lnTo>
                      <a:pt x="0" y="136"/>
                    </a:lnTo>
                    <a:lnTo>
                      <a:pt x="0" y="135"/>
                    </a:lnTo>
                    <a:lnTo>
                      <a:pt x="0" y="133"/>
                    </a:lnTo>
                    <a:lnTo>
                      <a:pt x="1" y="135"/>
                    </a:lnTo>
                    <a:lnTo>
                      <a:pt x="1" y="136"/>
                    </a:lnTo>
                    <a:lnTo>
                      <a:pt x="3" y="138"/>
                    </a:lnTo>
                    <a:lnTo>
                      <a:pt x="7" y="138"/>
                    </a:lnTo>
                    <a:lnTo>
                      <a:pt x="10" y="138"/>
                    </a:lnTo>
                    <a:lnTo>
                      <a:pt x="14" y="138"/>
                    </a:lnTo>
                    <a:lnTo>
                      <a:pt x="17" y="140"/>
                    </a:lnTo>
                    <a:lnTo>
                      <a:pt x="19" y="140"/>
                    </a:lnTo>
                    <a:lnTo>
                      <a:pt x="21" y="142"/>
                    </a:lnTo>
                    <a:lnTo>
                      <a:pt x="24" y="143"/>
                    </a:lnTo>
                    <a:lnTo>
                      <a:pt x="28" y="145"/>
                    </a:lnTo>
                    <a:lnTo>
                      <a:pt x="31" y="147"/>
                    </a:lnTo>
                    <a:lnTo>
                      <a:pt x="35" y="147"/>
                    </a:lnTo>
                    <a:lnTo>
                      <a:pt x="33" y="145"/>
                    </a:lnTo>
                    <a:lnTo>
                      <a:pt x="29" y="143"/>
                    </a:lnTo>
                    <a:lnTo>
                      <a:pt x="26" y="142"/>
                    </a:lnTo>
                    <a:lnTo>
                      <a:pt x="24" y="140"/>
                    </a:lnTo>
                    <a:lnTo>
                      <a:pt x="24" y="138"/>
                    </a:lnTo>
                    <a:lnTo>
                      <a:pt x="24" y="136"/>
                    </a:lnTo>
                    <a:lnTo>
                      <a:pt x="26" y="135"/>
                    </a:lnTo>
                    <a:lnTo>
                      <a:pt x="28" y="133"/>
                    </a:lnTo>
                    <a:lnTo>
                      <a:pt x="28" y="131"/>
                    </a:lnTo>
                    <a:lnTo>
                      <a:pt x="29" y="128"/>
                    </a:lnTo>
                    <a:lnTo>
                      <a:pt x="31" y="126"/>
                    </a:lnTo>
                    <a:lnTo>
                      <a:pt x="31" y="124"/>
                    </a:lnTo>
                    <a:lnTo>
                      <a:pt x="29" y="122"/>
                    </a:lnTo>
                    <a:lnTo>
                      <a:pt x="31" y="119"/>
                    </a:lnTo>
                    <a:lnTo>
                      <a:pt x="33" y="115"/>
                    </a:lnTo>
                    <a:lnTo>
                      <a:pt x="33" y="114"/>
                    </a:lnTo>
                    <a:lnTo>
                      <a:pt x="35" y="110"/>
                    </a:lnTo>
                    <a:lnTo>
                      <a:pt x="36" y="112"/>
                    </a:lnTo>
                    <a:lnTo>
                      <a:pt x="38" y="110"/>
                    </a:lnTo>
                    <a:lnTo>
                      <a:pt x="42" y="110"/>
                    </a:lnTo>
                    <a:lnTo>
                      <a:pt x="45" y="108"/>
                    </a:lnTo>
                    <a:lnTo>
                      <a:pt x="49" y="107"/>
                    </a:lnTo>
                    <a:lnTo>
                      <a:pt x="52" y="103"/>
                    </a:lnTo>
                    <a:lnTo>
                      <a:pt x="54" y="103"/>
                    </a:lnTo>
                    <a:lnTo>
                      <a:pt x="56" y="102"/>
                    </a:lnTo>
                    <a:lnTo>
                      <a:pt x="59" y="98"/>
                    </a:lnTo>
                    <a:lnTo>
                      <a:pt x="61" y="95"/>
                    </a:lnTo>
                    <a:lnTo>
                      <a:pt x="63" y="91"/>
                    </a:lnTo>
                    <a:lnTo>
                      <a:pt x="64" y="86"/>
                    </a:lnTo>
                    <a:lnTo>
                      <a:pt x="68" y="81"/>
                    </a:lnTo>
                    <a:lnTo>
                      <a:pt x="71" y="75"/>
                    </a:lnTo>
                    <a:lnTo>
                      <a:pt x="75" y="70"/>
                    </a:lnTo>
                    <a:lnTo>
                      <a:pt x="76" y="65"/>
                    </a:lnTo>
                    <a:lnTo>
                      <a:pt x="78" y="60"/>
                    </a:lnTo>
                    <a:lnTo>
                      <a:pt x="78" y="56"/>
                    </a:lnTo>
                    <a:lnTo>
                      <a:pt x="80" y="56"/>
                    </a:lnTo>
                    <a:lnTo>
                      <a:pt x="83" y="54"/>
                    </a:lnTo>
                    <a:lnTo>
                      <a:pt x="83" y="56"/>
                    </a:lnTo>
                    <a:lnTo>
                      <a:pt x="85" y="58"/>
                    </a:lnTo>
                    <a:lnTo>
                      <a:pt x="85" y="60"/>
                    </a:lnTo>
                    <a:lnTo>
                      <a:pt x="85" y="61"/>
                    </a:lnTo>
                    <a:lnTo>
                      <a:pt x="87" y="61"/>
                    </a:lnTo>
                    <a:lnTo>
                      <a:pt x="89" y="61"/>
                    </a:lnTo>
                    <a:lnTo>
                      <a:pt x="90" y="63"/>
                    </a:lnTo>
                    <a:lnTo>
                      <a:pt x="90" y="65"/>
                    </a:lnTo>
                    <a:lnTo>
                      <a:pt x="92" y="68"/>
                    </a:lnTo>
                    <a:lnTo>
                      <a:pt x="94" y="70"/>
                    </a:lnTo>
                    <a:lnTo>
                      <a:pt x="96" y="70"/>
                    </a:lnTo>
                    <a:lnTo>
                      <a:pt x="97" y="70"/>
                    </a:lnTo>
                    <a:lnTo>
                      <a:pt x="99" y="68"/>
                    </a:lnTo>
                    <a:lnTo>
                      <a:pt x="99" y="65"/>
                    </a:lnTo>
                    <a:lnTo>
                      <a:pt x="99" y="61"/>
                    </a:lnTo>
                    <a:lnTo>
                      <a:pt x="99" y="58"/>
                    </a:lnTo>
                    <a:lnTo>
                      <a:pt x="99" y="54"/>
                    </a:lnTo>
                    <a:lnTo>
                      <a:pt x="99" y="51"/>
                    </a:lnTo>
                    <a:lnTo>
                      <a:pt x="99" y="49"/>
                    </a:lnTo>
                    <a:lnTo>
                      <a:pt x="103" y="47"/>
                    </a:lnTo>
                    <a:lnTo>
                      <a:pt x="103" y="49"/>
                    </a:lnTo>
                    <a:lnTo>
                      <a:pt x="104" y="51"/>
                    </a:lnTo>
                    <a:lnTo>
                      <a:pt x="104" y="53"/>
                    </a:lnTo>
                    <a:lnTo>
                      <a:pt x="104" y="56"/>
                    </a:lnTo>
                    <a:lnTo>
                      <a:pt x="104" y="58"/>
                    </a:lnTo>
                    <a:lnTo>
                      <a:pt x="106" y="60"/>
                    </a:lnTo>
                    <a:lnTo>
                      <a:pt x="108" y="60"/>
                    </a:lnTo>
                    <a:lnTo>
                      <a:pt x="108" y="58"/>
                    </a:lnTo>
                    <a:lnTo>
                      <a:pt x="110" y="56"/>
                    </a:lnTo>
                    <a:lnTo>
                      <a:pt x="110" y="54"/>
                    </a:lnTo>
                    <a:lnTo>
                      <a:pt x="108" y="51"/>
                    </a:lnTo>
                    <a:lnTo>
                      <a:pt x="108" y="46"/>
                    </a:lnTo>
                    <a:lnTo>
                      <a:pt x="108" y="42"/>
                    </a:lnTo>
                    <a:lnTo>
                      <a:pt x="110" y="42"/>
                    </a:lnTo>
                    <a:lnTo>
                      <a:pt x="111" y="40"/>
                    </a:lnTo>
                    <a:lnTo>
                      <a:pt x="111" y="39"/>
                    </a:lnTo>
                    <a:lnTo>
                      <a:pt x="110" y="35"/>
                    </a:lnTo>
                    <a:lnTo>
                      <a:pt x="108" y="32"/>
                    </a:lnTo>
                    <a:lnTo>
                      <a:pt x="110" y="32"/>
                    </a:lnTo>
                    <a:lnTo>
                      <a:pt x="111" y="30"/>
                    </a:lnTo>
                    <a:lnTo>
                      <a:pt x="113" y="28"/>
                    </a:lnTo>
                    <a:lnTo>
                      <a:pt x="115" y="26"/>
                    </a:lnTo>
                    <a:lnTo>
                      <a:pt x="113" y="23"/>
                    </a:lnTo>
                    <a:lnTo>
                      <a:pt x="115" y="20"/>
                    </a:lnTo>
                    <a:lnTo>
                      <a:pt x="115" y="18"/>
                    </a:lnTo>
                    <a:lnTo>
                      <a:pt x="117" y="16"/>
                    </a:lnTo>
                    <a:lnTo>
                      <a:pt x="118" y="13"/>
                    </a:lnTo>
                    <a:lnTo>
                      <a:pt x="120" y="11"/>
                    </a:lnTo>
                    <a:lnTo>
                      <a:pt x="120" y="7"/>
                    </a:lnTo>
                    <a:lnTo>
                      <a:pt x="120" y="6"/>
                    </a:lnTo>
                    <a:lnTo>
                      <a:pt x="122" y="2"/>
                    </a:lnTo>
                    <a:lnTo>
                      <a:pt x="124" y="2"/>
                    </a:lnTo>
                    <a:lnTo>
                      <a:pt x="125" y="2"/>
                    </a:lnTo>
                    <a:lnTo>
                      <a:pt x="125" y="4"/>
                    </a:lnTo>
                    <a:lnTo>
                      <a:pt x="125" y="6"/>
                    </a:lnTo>
                    <a:lnTo>
                      <a:pt x="125" y="7"/>
                    </a:lnTo>
                    <a:lnTo>
                      <a:pt x="127" y="7"/>
                    </a:lnTo>
                    <a:lnTo>
                      <a:pt x="129" y="7"/>
                    </a:lnTo>
                    <a:lnTo>
                      <a:pt x="131" y="4"/>
                    </a:lnTo>
                    <a:lnTo>
                      <a:pt x="131" y="2"/>
                    </a:lnTo>
                    <a:lnTo>
                      <a:pt x="13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6" name="Freeform 1463"/>
              <p:cNvSpPr>
                <a:spLocks/>
              </p:cNvSpPr>
              <p:nvPr/>
            </p:nvSpPr>
            <p:spPr bwMode="auto">
              <a:xfrm>
                <a:off x="6167437" y="2669429"/>
                <a:ext cx="836613" cy="1123950"/>
              </a:xfrm>
              <a:custGeom>
                <a:avLst/>
                <a:gdLst>
                  <a:gd name="T0" fmla="*/ 146 w 527"/>
                  <a:gd name="T1" fmla="*/ 43 h 708"/>
                  <a:gd name="T2" fmla="*/ 153 w 527"/>
                  <a:gd name="T3" fmla="*/ 83 h 708"/>
                  <a:gd name="T4" fmla="*/ 183 w 527"/>
                  <a:gd name="T5" fmla="*/ 123 h 708"/>
                  <a:gd name="T6" fmla="*/ 213 w 527"/>
                  <a:gd name="T7" fmla="*/ 155 h 708"/>
                  <a:gd name="T8" fmla="*/ 204 w 527"/>
                  <a:gd name="T9" fmla="*/ 188 h 708"/>
                  <a:gd name="T10" fmla="*/ 247 w 527"/>
                  <a:gd name="T11" fmla="*/ 214 h 708"/>
                  <a:gd name="T12" fmla="*/ 295 w 527"/>
                  <a:gd name="T13" fmla="*/ 225 h 708"/>
                  <a:gd name="T14" fmla="*/ 321 w 527"/>
                  <a:gd name="T15" fmla="*/ 239 h 708"/>
                  <a:gd name="T16" fmla="*/ 347 w 527"/>
                  <a:gd name="T17" fmla="*/ 223 h 708"/>
                  <a:gd name="T18" fmla="*/ 364 w 527"/>
                  <a:gd name="T19" fmla="*/ 183 h 708"/>
                  <a:gd name="T20" fmla="*/ 394 w 527"/>
                  <a:gd name="T21" fmla="*/ 211 h 708"/>
                  <a:gd name="T22" fmla="*/ 429 w 527"/>
                  <a:gd name="T23" fmla="*/ 197 h 708"/>
                  <a:gd name="T24" fmla="*/ 448 w 527"/>
                  <a:gd name="T25" fmla="*/ 169 h 708"/>
                  <a:gd name="T26" fmla="*/ 494 w 527"/>
                  <a:gd name="T27" fmla="*/ 162 h 708"/>
                  <a:gd name="T28" fmla="*/ 504 w 527"/>
                  <a:gd name="T29" fmla="*/ 174 h 708"/>
                  <a:gd name="T30" fmla="*/ 522 w 527"/>
                  <a:gd name="T31" fmla="*/ 190 h 708"/>
                  <a:gd name="T32" fmla="*/ 504 w 527"/>
                  <a:gd name="T33" fmla="*/ 212 h 708"/>
                  <a:gd name="T34" fmla="*/ 483 w 527"/>
                  <a:gd name="T35" fmla="*/ 273 h 708"/>
                  <a:gd name="T36" fmla="*/ 473 w 527"/>
                  <a:gd name="T37" fmla="*/ 317 h 708"/>
                  <a:gd name="T38" fmla="*/ 459 w 527"/>
                  <a:gd name="T39" fmla="*/ 345 h 708"/>
                  <a:gd name="T40" fmla="*/ 431 w 527"/>
                  <a:gd name="T41" fmla="*/ 310 h 708"/>
                  <a:gd name="T42" fmla="*/ 440 w 527"/>
                  <a:gd name="T43" fmla="*/ 287 h 708"/>
                  <a:gd name="T44" fmla="*/ 417 w 527"/>
                  <a:gd name="T45" fmla="*/ 266 h 708"/>
                  <a:gd name="T46" fmla="*/ 377 w 527"/>
                  <a:gd name="T47" fmla="*/ 228 h 708"/>
                  <a:gd name="T48" fmla="*/ 361 w 527"/>
                  <a:gd name="T49" fmla="*/ 226 h 708"/>
                  <a:gd name="T50" fmla="*/ 373 w 527"/>
                  <a:gd name="T51" fmla="*/ 258 h 708"/>
                  <a:gd name="T52" fmla="*/ 380 w 527"/>
                  <a:gd name="T53" fmla="*/ 291 h 708"/>
                  <a:gd name="T54" fmla="*/ 389 w 527"/>
                  <a:gd name="T55" fmla="*/ 331 h 708"/>
                  <a:gd name="T56" fmla="*/ 384 w 527"/>
                  <a:gd name="T57" fmla="*/ 348 h 708"/>
                  <a:gd name="T58" fmla="*/ 373 w 527"/>
                  <a:gd name="T59" fmla="*/ 347 h 708"/>
                  <a:gd name="T60" fmla="*/ 359 w 527"/>
                  <a:gd name="T61" fmla="*/ 376 h 708"/>
                  <a:gd name="T62" fmla="*/ 337 w 527"/>
                  <a:gd name="T63" fmla="*/ 399 h 708"/>
                  <a:gd name="T64" fmla="*/ 300 w 527"/>
                  <a:gd name="T65" fmla="*/ 458 h 708"/>
                  <a:gd name="T66" fmla="*/ 279 w 527"/>
                  <a:gd name="T67" fmla="*/ 483 h 708"/>
                  <a:gd name="T68" fmla="*/ 263 w 527"/>
                  <a:gd name="T69" fmla="*/ 502 h 708"/>
                  <a:gd name="T70" fmla="*/ 254 w 527"/>
                  <a:gd name="T71" fmla="*/ 553 h 708"/>
                  <a:gd name="T72" fmla="*/ 254 w 527"/>
                  <a:gd name="T73" fmla="*/ 596 h 708"/>
                  <a:gd name="T74" fmla="*/ 253 w 527"/>
                  <a:gd name="T75" fmla="*/ 649 h 708"/>
                  <a:gd name="T76" fmla="*/ 237 w 527"/>
                  <a:gd name="T77" fmla="*/ 673 h 708"/>
                  <a:gd name="T78" fmla="*/ 225 w 527"/>
                  <a:gd name="T79" fmla="*/ 703 h 708"/>
                  <a:gd name="T80" fmla="*/ 186 w 527"/>
                  <a:gd name="T81" fmla="*/ 669 h 708"/>
                  <a:gd name="T82" fmla="*/ 143 w 527"/>
                  <a:gd name="T83" fmla="*/ 567 h 708"/>
                  <a:gd name="T84" fmla="*/ 101 w 527"/>
                  <a:gd name="T85" fmla="*/ 443 h 708"/>
                  <a:gd name="T86" fmla="*/ 94 w 527"/>
                  <a:gd name="T87" fmla="*/ 397 h 708"/>
                  <a:gd name="T88" fmla="*/ 82 w 527"/>
                  <a:gd name="T89" fmla="*/ 355 h 708"/>
                  <a:gd name="T90" fmla="*/ 80 w 527"/>
                  <a:gd name="T91" fmla="*/ 345 h 708"/>
                  <a:gd name="T92" fmla="*/ 55 w 527"/>
                  <a:gd name="T93" fmla="*/ 385 h 708"/>
                  <a:gd name="T94" fmla="*/ 15 w 527"/>
                  <a:gd name="T95" fmla="*/ 340 h 708"/>
                  <a:gd name="T96" fmla="*/ 22 w 527"/>
                  <a:gd name="T97" fmla="*/ 329 h 708"/>
                  <a:gd name="T98" fmla="*/ 12 w 527"/>
                  <a:gd name="T99" fmla="*/ 305 h 708"/>
                  <a:gd name="T100" fmla="*/ 12 w 527"/>
                  <a:gd name="T101" fmla="*/ 286 h 708"/>
                  <a:gd name="T102" fmla="*/ 47 w 527"/>
                  <a:gd name="T103" fmla="*/ 280 h 708"/>
                  <a:gd name="T104" fmla="*/ 54 w 527"/>
                  <a:gd name="T105" fmla="*/ 277 h 708"/>
                  <a:gd name="T106" fmla="*/ 26 w 527"/>
                  <a:gd name="T107" fmla="*/ 235 h 708"/>
                  <a:gd name="T108" fmla="*/ 24 w 527"/>
                  <a:gd name="T109" fmla="*/ 197 h 708"/>
                  <a:gd name="T110" fmla="*/ 66 w 527"/>
                  <a:gd name="T111" fmla="*/ 164 h 708"/>
                  <a:gd name="T112" fmla="*/ 92 w 527"/>
                  <a:gd name="T113" fmla="*/ 103 h 708"/>
                  <a:gd name="T114" fmla="*/ 90 w 527"/>
                  <a:gd name="T115" fmla="*/ 71 h 708"/>
                  <a:gd name="T116" fmla="*/ 68 w 527"/>
                  <a:gd name="T117" fmla="*/ 55 h 708"/>
                  <a:gd name="T118" fmla="*/ 54 w 527"/>
                  <a:gd name="T119" fmla="*/ 36 h 708"/>
                  <a:gd name="T120" fmla="*/ 122 w 527"/>
                  <a:gd name="T121" fmla="*/ 26 h 70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7"/>
                  <a:gd name="T184" fmla="*/ 0 h 708"/>
                  <a:gd name="T185" fmla="*/ 527 w 527"/>
                  <a:gd name="T186" fmla="*/ 708 h 70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7" h="708">
                    <a:moveTo>
                      <a:pt x="104" y="0"/>
                    </a:moveTo>
                    <a:lnTo>
                      <a:pt x="110" y="1"/>
                    </a:lnTo>
                    <a:lnTo>
                      <a:pt x="113" y="3"/>
                    </a:lnTo>
                    <a:lnTo>
                      <a:pt x="117" y="3"/>
                    </a:lnTo>
                    <a:lnTo>
                      <a:pt x="122" y="3"/>
                    </a:lnTo>
                    <a:lnTo>
                      <a:pt x="127" y="7"/>
                    </a:lnTo>
                    <a:lnTo>
                      <a:pt x="131" y="10"/>
                    </a:lnTo>
                    <a:lnTo>
                      <a:pt x="134" y="14"/>
                    </a:lnTo>
                    <a:lnTo>
                      <a:pt x="141" y="24"/>
                    </a:lnTo>
                    <a:lnTo>
                      <a:pt x="148" y="36"/>
                    </a:lnTo>
                    <a:lnTo>
                      <a:pt x="150" y="38"/>
                    </a:lnTo>
                    <a:lnTo>
                      <a:pt x="148" y="40"/>
                    </a:lnTo>
                    <a:lnTo>
                      <a:pt x="148" y="41"/>
                    </a:lnTo>
                    <a:lnTo>
                      <a:pt x="146" y="43"/>
                    </a:lnTo>
                    <a:lnTo>
                      <a:pt x="146" y="47"/>
                    </a:lnTo>
                    <a:lnTo>
                      <a:pt x="146" y="48"/>
                    </a:lnTo>
                    <a:lnTo>
                      <a:pt x="148" y="52"/>
                    </a:lnTo>
                    <a:lnTo>
                      <a:pt x="151" y="55"/>
                    </a:lnTo>
                    <a:lnTo>
                      <a:pt x="155" y="59"/>
                    </a:lnTo>
                    <a:lnTo>
                      <a:pt x="158" y="64"/>
                    </a:lnTo>
                    <a:lnTo>
                      <a:pt x="162" y="71"/>
                    </a:lnTo>
                    <a:lnTo>
                      <a:pt x="164" y="80"/>
                    </a:lnTo>
                    <a:lnTo>
                      <a:pt x="164" y="82"/>
                    </a:lnTo>
                    <a:lnTo>
                      <a:pt x="162" y="83"/>
                    </a:lnTo>
                    <a:lnTo>
                      <a:pt x="160" y="85"/>
                    </a:lnTo>
                    <a:lnTo>
                      <a:pt x="158" y="83"/>
                    </a:lnTo>
                    <a:lnTo>
                      <a:pt x="157" y="83"/>
                    </a:lnTo>
                    <a:lnTo>
                      <a:pt x="153" y="83"/>
                    </a:lnTo>
                    <a:lnTo>
                      <a:pt x="153" y="85"/>
                    </a:lnTo>
                    <a:lnTo>
                      <a:pt x="155" y="87"/>
                    </a:lnTo>
                    <a:lnTo>
                      <a:pt x="157" y="89"/>
                    </a:lnTo>
                    <a:lnTo>
                      <a:pt x="157" y="90"/>
                    </a:lnTo>
                    <a:lnTo>
                      <a:pt x="158" y="94"/>
                    </a:lnTo>
                    <a:lnTo>
                      <a:pt x="160" y="97"/>
                    </a:lnTo>
                    <a:lnTo>
                      <a:pt x="162" y="101"/>
                    </a:lnTo>
                    <a:lnTo>
                      <a:pt x="164" y="106"/>
                    </a:lnTo>
                    <a:lnTo>
                      <a:pt x="165" y="111"/>
                    </a:lnTo>
                    <a:lnTo>
                      <a:pt x="169" y="116"/>
                    </a:lnTo>
                    <a:lnTo>
                      <a:pt x="172" y="120"/>
                    </a:lnTo>
                    <a:lnTo>
                      <a:pt x="178" y="122"/>
                    </a:lnTo>
                    <a:lnTo>
                      <a:pt x="183" y="123"/>
                    </a:lnTo>
                    <a:lnTo>
                      <a:pt x="186" y="125"/>
                    </a:lnTo>
                    <a:lnTo>
                      <a:pt x="190" y="127"/>
                    </a:lnTo>
                    <a:lnTo>
                      <a:pt x="192" y="129"/>
                    </a:lnTo>
                    <a:lnTo>
                      <a:pt x="193" y="130"/>
                    </a:lnTo>
                    <a:lnTo>
                      <a:pt x="199" y="132"/>
                    </a:lnTo>
                    <a:lnTo>
                      <a:pt x="202" y="134"/>
                    </a:lnTo>
                    <a:lnTo>
                      <a:pt x="206" y="136"/>
                    </a:lnTo>
                    <a:lnTo>
                      <a:pt x="209" y="139"/>
                    </a:lnTo>
                    <a:lnTo>
                      <a:pt x="213" y="143"/>
                    </a:lnTo>
                    <a:lnTo>
                      <a:pt x="216" y="144"/>
                    </a:lnTo>
                    <a:lnTo>
                      <a:pt x="220" y="148"/>
                    </a:lnTo>
                    <a:lnTo>
                      <a:pt x="218" y="150"/>
                    </a:lnTo>
                    <a:lnTo>
                      <a:pt x="216" y="151"/>
                    </a:lnTo>
                    <a:lnTo>
                      <a:pt x="213" y="155"/>
                    </a:lnTo>
                    <a:lnTo>
                      <a:pt x="213" y="158"/>
                    </a:lnTo>
                    <a:lnTo>
                      <a:pt x="213" y="160"/>
                    </a:lnTo>
                    <a:lnTo>
                      <a:pt x="213" y="164"/>
                    </a:lnTo>
                    <a:lnTo>
                      <a:pt x="213" y="167"/>
                    </a:lnTo>
                    <a:lnTo>
                      <a:pt x="211" y="171"/>
                    </a:lnTo>
                    <a:lnTo>
                      <a:pt x="207" y="172"/>
                    </a:lnTo>
                    <a:lnTo>
                      <a:pt x="206" y="176"/>
                    </a:lnTo>
                    <a:lnTo>
                      <a:pt x="204" y="178"/>
                    </a:lnTo>
                    <a:lnTo>
                      <a:pt x="202" y="179"/>
                    </a:lnTo>
                    <a:lnTo>
                      <a:pt x="199" y="181"/>
                    </a:lnTo>
                    <a:lnTo>
                      <a:pt x="199" y="183"/>
                    </a:lnTo>
                    <a:lnTo>
                      <a:pt x="199" y="185"/>
                    </a:lnTo>
                    <a:lnTo>
                      <a:pt x="200" y="188"/>
                    </a:lnTo>
                    <a:lnTo>
                      <a:pt x="204" y="188"/>
                    </a:lnTo>
                    <a:lnTo>
                      <a:pt x="209" y="190"/>
                    </a:lnTo>
                    <a:lnTo>
                      <a:pt x="213" y="191"/>
                    </a:lnTo>
                    <a:lnTo>
                      <a:pt x="216" y="193"/>
                    </a:lnTo>
                    <a:lnTo>
                      <a:pt x="223" y="198"/>
                    </a:lnTo>
                    <a:lnTo>
                      <a:pt x="232" y="202"/>
                    </a:lnTo>
                    <a:lnTo>
                      <a:pt x="239" y="207"/>
                    </a:lnTo>
                    <a:lnTo>
                      <a:pt x="241" y="207"/>
                    </a:lnTo>
                    <a:lnTo>
                      <a:pt x="244" y="209"/>
                    </a:lnTo>
                    <a:lnTo>
                      <a:pt x="246" y="211"/>
                    </a:lnTo>
                    <a:lnTo>
                      <a:pt x="247" y="211"/>
                    </a:lnTo>
                    <a:lnTo>
                      <a:pt x="247" y="212"/>
                    </a:lnTo>
                    <a:lnTo>
                      <a:pt x="247" y="214"/>
                    </a:lnTo>
                    <a:lnTo>
                      <a:pt x="246" y="214"/>
                    </a:lnTo>
                    <a:lnTo>
                      <a:pt x="247" y="214"/>
                    </a:lnTo>
                    <a:lnTo>
                      <a:pt x="260" y="218"/>
                    </a:lnTo>
                    <a:lnTo>
                      <a:pt x="261" y="218"/>
                    </a:lnTo>
                    <a:lnTo>
                      <a:pt x="263" y="218"/>
                    </a:lnTo>
                    <a:lnTo>
                      <a:pt x="265" y="216"/>
                    </a:lnTo>
                    <a:lnTo>
                      <a:pt x="267" y="214"/>
                    </a:lnTo>
                    <a:lnTo>
                      <a:pt x="268" y="214"/>
                    </a:lnTo>
                    <a:lnTo>
                      <a:pt x="272" y="214"/>
                    </a:lnTo>
                    <a:lnTo>
                      <a:pt x="277" y="216"/>
                    </a:lnTo>
                    <a:lnTo>
                      <a:pt x="281" y="218"/>
                    </a:lnTo>
                    <a:lnTo>
                      <a:pt x="282" y="218"/>
                    </a:lnTo>
                    <a:lnTo>
                      <a:pt x="284" y="219"/>
                    </a:lnTo>
                    <a:lnTo>
                      <a:pt x="288" y="221"/>
                    </a:lnTo>
                    <a:lnTo>
                      <a:pt x="293" y="223"/>
                    </a:lnTo>
                    <a:lnTo>
                      <a:pt x="295" y="225"/>
                    </a:lnTo>
                    <a:lnTo>
                      <a:pt x="296" y="228"/>
                    </a:lnTo>
                    <a:lnTo>
                      <a:pt x="296" y="232"/>
                    </a:lnTo>
                    <a:lnTo>
                      <a:pt x="298" y="232"/>
                    </a:lnTo>
                    <a:lnTo>
                      <a:pt x="300" y="232"/>
                    </a:lnTo>
                    <a:lnTo>
                      <a:pt x="302" y="232"/>
                    </a:lnTo>
                    <a:lnTo>
                      <a:pt x="303" y="233"/>
                    </a:lnTo>
                    <a:lnTo>
                      <a:pt x="303" y="235"/>
                    </a:lnTo>
                    <a:lnTo>
                      <a:pt x="307" y="237"/>
                    </a:lnTo>
                    <a:lnTo>
                      <a:pt x="310" y="237"/>
                    </a:lnTo>
                    <a:lnTo>
                      <a:pt x="314" y="237"/>
                    </a:lnTo>
                    <a:lnTo>
                      <a:pt x="317" y="237"/>
                    </a:lnTo>
                    <a:lnTo>
                      <a:pt x="321" y="239"/>
                    </a:lnTo>
                    <a:lnTo>
                      <a:pt x="323" y="240"/>
                    </a:lnTo>
                    <a:lnTo>
                      <a:pt x="324" y="242"/>
                    </a:lnTo>
                    <a:lnTo>
                      <a:pt x="326" y="242"/>
                    </a:lnTo>
                    <a:lnTo>
                      <a:pt x="328" y="242"/>
                    </a:lnTo>
                    <a:lnTo>
                      <a:pt x="331" y="240"/>
                    </a:lnTo>
                    <a:lnTo>
                      <a:pt x="335" y="240"/>
                    </a:lnTo>
                    <a:lnTo>
                      <a:pt x="338" y="242"/>
                    </a:lnTo>
                    <a:lnTo>
                      <a:pt x="342" y="242"/>
                    </a:lnTo>
                    <a:lnTo>
                      <a:pt x="345" y="240"/>
                    </a:lnTo>
                    <a:lnTo>
                      <a:pt x="349" y="237"/>
                    </a:lnTo>
                    <a:lnTo>
                      <a:pt x="349" y="233"/>
                    </a:lnTo>
                    <a:lnTo>
                      <a:pt x="349" y="230"/>
                    </a:lnTo>
                    <a:lnTo>
                      <a:pt x="349" y="226"/>
                    </a:lnTo>
                    <a:lnTo>
                      <a:pt x="347" y="223"/>
                    </a:lnTo>
                    <a:lnTo>
                      <a:pt x="347" y="221"/>
                    </a:lnTo>
                    <a:lnTo>
                      <a:pt x="345" y="218"/>
                    </a:lnTo>
                    <a:lnTo>
                      <a:pt x="347" y="214"/>
                    </a:lnTo>
                    <a:lnTo>
                      <a:pt x="349" y="211"/>
                    </a:lnTo>
                    <a:lnTo>
                      <a:pt x="352" y="209"/>
                    </a:lnTo>
                    <a:lnTo>
                      <a:pt x="354" y="205"/>
                    </a:lnTo>
                    <a:lnTo>
                      <a:pt x="356" y="202"/>
                    </a:lnTo>
                    <a:lnTo>
                      <a:pt x="357" y="198"/>
                    </a:lnTo>
                    <a:lnTo>
                      <a:pt x="356" y="195"/>
                    </a:lnTo>
                    <a:lnTo>
                      <a:pt x="356" y="190"/>
                    </a:lnTo>
                    <a:lnTo>
                      <a:pt x="356" y="186"/>
                    </a:lnTo>
                    <a:lnTo>
                      <a:pt x="359" y="185"/>
                    </a:lnTo>
                    <a:lnTo>
                      <a:pt x="363" y="185"/>
                    </a:lnTo>
                    <a:lnTo>
                      <a:pt x="364" y="183"/>
                    </a:lnTo>
                    <a:lnTo>
                      <a:pt x="366" y="183"/>
                    </a:lnTo>
                    <a:lnTo>
                      <a:pt x="368" y="185"/>
                    </a:lnTo>
                    <a:lnTo>
                      <a:pt x="368" y="188"/>
                    </a:lnTo>
                    <a:lnTo>
                      <a:pt x="368" y="193"/>
                    </a:lnTo>
                    <a:lnTo>
                      <a:pt x="368" y="197"/>
                    </a:lnTo>
                    <a:lnTo>
                      <a:pt x="368" y="200"/>
                    </a:lnTo>
                    <a:lnTo>
                      <a:pt x="370" y="204"/>
                    </a:lnTo>
                    <a:lnTo>
                      <a:pt x="373" y="205"/>
                    </a:lnTo>
                    <a:lnTo>
                      <a:pt x="377" y="205"/>
                    </a:lnTo>
                    <a:lnTo>
                      <a:pt x="380" y="205"/>
                    </a:lnTo>
                    <a:lnTo>
                      <a:pt x="384" y="205"/>
                    </a:lnTo>
                    <a:lnTo>
                      <a:pt x="387" y="205"/>
                    </a:lnTo>
                    <a:lnTo>
                      <a:pt x="391" y="207"/>
                    </a:lnTo>
                    <a:lnTo>
                      <a:pt x="394" y="211"/>
                    </a:lnTo>
                    <a:lnTo>
                      <a:pt x="398" y="212"/>
                    </a:lnTo>
                    <a:lnTo>
                      <a:pt x="401" y="212"/>
                    </a:lnTo>
                    <a:lnTo>
                      <a:pt x="405" y="211"/>
                    </a:lnTo>
                    <a:lnTo>
                      <a:pt x="408" y="211"/>
                    </a:lnTo>
                    <a:lnTo>
                      <a:pt x="412" y="209"/>
                    </a:lnTo>
                    <a:lnTo>
                      <a:pt x="415" y="209"/>
                    </a:lnTo>
                    <a:lnTo>
                      <a:pt x="420" y="209"/>
                    </a:lnTo>
                    <a:lnTo>
                      <a:pt x="424" y="211"/>
                    </a:lnTo>
                    <a:lnTo>
                      <a:pt x="427" y="211"/>
                    </a:lnTo>
                    <a:lnTo>
                      <a:pt x="429" y="209"/>
                    </a:lnTo>
                    <a:lnTo>
                      <a:pt x="429" y="207"/>
                    </a:lnTo>
                    <a:lnTo>
                      <a:pt x="429" y="204"/>
                    </a:lnTo>
                    <a:lnTo>
                      <a:pt x="429" y="200"/>
                    </a:lnTo>
                    <a:lnTo>
                      <a:pt x="429" y="197"/>
                    </a:lnTo>
                    <a:lnTo>
                      <a:pt x="427" y="195"/>
                    </a:lnTo>
                    <a:lnTo>
                      <a:pt x="426" y="193"/>
                    </a:lnTo>
                    <a:lnTo>
                      <a:pt x="422" y="193"/>
                    </a:lnTo>
                    <a:lnTo>
                      <a:pt x="419" y="193"/>
                    </a:lnTo>
                    <a:lnTo>
                      <a:pt x="415" y="191"/>
                    </a:lnTo>
                    <a:lnTo>
                      <a:pt x="413" y="190"/>
                    </a:lnTo>
                    <a:lnTo>
                      <a:pt x="413" y="188"/>
                    </a:lnTo>
                    <a:lnTo>
                      <a:pt x="415" y="186"/>
                    </a:lnTo>
                    <a:lnTo>
                      <a:pt x="419" y="186"/>
                    </a:lnTo>
                    <a:lnTo>
                      <a:pt x="420" y="185"/>
                    </a:lnTo>
                    <a:lnTo>
                      <a:pt x="433" y="179"/>
                    </a:lnTo>
                    <a:lnTo>
                      <a:pt x="443" y="174"/>
                    </a:lnTo>
                    <a:lnTo>
                      <a:pt x="447" y="172"/>
                    </a:lnTo>
                    <a:lnTo>
                      <a:pt x="448" y="169"/>
                    </a:lnTo>
                    <a:lnTo>
                      <a:pt x="452" y="165"/>
                    </a:lnTo>
                    <a:lnTo>
                      <a:pt x="454" y="164"/>
                    </a:lnTo>
                    <a:lnTo>
                      <a:pt x="457" y="162"/>
                    </a:lnTo>
                    <a:lnTo>
                      <a:pt x="462" y="162"/>
                    </a:lnTo>
                    <a:lnTo>
                      <a:pt x="466" y="164"/>
                    </a:lnTo>
                    <a:lnTo>
                      <a:pt x="469" y="164"/>
                    </a:lnTo>
                    <a:lnTo>
                      <a:pt x="474" y="164"/>
                    </a:lnTo>
                    <a:lnTo>
                      <a:pt x="478" y="162"/>
                    </a:lnTo>
                    <a:lnTo>
                      <a:pt x="483" y="160"/>
                    </a:lnTo>
                    <a:lnTo>
                      <a:pt x="488" y="158"/>
                    </a:lnTo>
                    <a:lnTo>
                      <a:pt x="492" y="158"/>
                    </a:lnTo>
                    <a:lnTo>
                      <a:pt x="494" y="158"/>
                    </a:lnTo>
                    <a:lnTo>
                      <a:pt x="494" y="160"/>
                    </a:lnTo>
                    <a:lnTo>
                      <a:pt x="494" y="162"/>
                    </a:lnTo>
                    <a:lnTo>
                      <a:pt x="494" y="164"/>
                    </a:lnTo>
                    <a:lnTo>
                      <a:pt x="494" y="165"/>
                    </a:lnTo>
                    <a:lnTo>
                      <a:pt x="495" y="167"/>
                    </a:lnTo>
                    <a:lnTo>
                      <a:pt x="499" y="167"/>
                    </a:lnTo>
                    <a:lnTo>
                      <a:pt x="497" y="169"/>
                    </a:lnTo>
                    <a:lnTo>
                      <a:pt x="495" y="171"/>
                    </a:lnTo>
                    <a:lnTo>
                      <a:pt x="495" y="172"/>
                    </a:lnTo>
                    <a:lnTo>
                      <a:pt x="495" y="174"/>
                    </a:lnTo>
                    <a:lnTo>
                      <a:pt x="497" y="174"/>
                    </a:lnTo>
                    <a:lnTo>
                      <a:pt x="499" y="174"/>
                    </a:lnTo>
                    <a:lnTo>
                      <a:pt x="501" y="174"/>
                    </a:lnTo>
                    <a:lnTo>
                      <a:pt x="504" y="174"/>
                    </a:lnTo>
                    <a:lnTo>
                      <a:pt x="506" y="174"/>
                    </a:lnTo>
                    <a:lnTo>
                      <a:pt x="509" y="176"/>
                    </a:lnTo>
                    <a:lnTo>
                      <a:pt x="511" y="176"/>
                    </a:lnTo>
                    <a:lnTo>
                      <a:pt x="513" y="174"/>
                    </a:lnTo>
                    <a:lnTo>
                      <a:pt x="515" y="172"/>
                    </a:lnTo>
                    <a:lnTo>
                      <a:pt x="516" y="174"/>
                    </a:lnTo>
                    <a:lnTo>
                      <a:pt x="522" y="178"/>
                    </a:lnTo>
                    <a:lnTo>
                      <a:pt x="525" y="181"/>
                    </a:lnTo>
                    <a:lnTo>
                      <a:pt x="525" y="185"/>
                    </a:lnTo>
                    <a:lnTo>
                      <a:pt x="525" y="186"/>
                    </a:lnTo>
                    <a:lnTo>
                      <a:pt x="525" y="188"/>
                    </a:lnTo>
                    <a:lnTo>
                      <a:pt x="523" y="188"/>
                    </a:lnTo>
                    <a:lnTo>
                      <a:pt x="522" y="190"/>
                    </a:lnTo>
                    <a:lnTo>
                      <a:pt x="520" y="191"/>
                    </a:lnTo>
                    <a:lnTo>
                      <a:pt x="522" y="193"/>
                    </a:lnTo>
                    <a:lnTo>
                      <a:pt x="522" y="195"/>
                    </a:lnTo>
                    <a:lnTo>
                      <a:pt x="523" y="197"/>
                    </a:lnTo>
                    <a:lnTo>
                      <a:pt x="525" y="198"/>
                    </a:lnTo>
                    <a:lnTo>
                      <a:pt x="527" y="200"/>
                    </a:lnTo>
                    <a:lnTo>
                      <a:pt x="527" y="202"/>
                    </a:lnTo>
                    <a:lnTo>
                      <a:pt x="525" y="204"/>
                    </a:lnTo>
                    <a:lnTo>
                      <a:pt x="522" y="204"/>
                    </a:lnTo>
                    <a:lnTo>
                      <a:pt x="518" y="202"/>
                    </a:lnTo>
                    <a:lnTo>
                      <a:pt x="515" y="204"/>
                    </a:lnTo>
                    <a:lnTo>
                      <a:pt x="511" y="205"/>
                    </a:lnTo>
                    <a:lnTo>
                      <a:pt x="508" y="209"/>
                    </a:lnTo>
                    <a:lnTo>
                      <a:pt x="504" y="212"/>
                    </a:lnTo>
                    <a:lnTo>
                      <a:pt x="502" y="218"/>
                    </a:lnTo>
                    <a:lnTo>
                      <a:pt x="494" y="228"/>
                    </a:lnTo>
                    <a:lnTo>
                      <a:pt x="488" y="232"/>
                    </a:lnTo>
                    <a:lnTo>
                      <a:pt x="485" y="237"/>
                    </a:lnTo>
                    <a:lnTo>
                      <a:pt x="481" y="242"/>
                    </a:lnTo>
                    <a:lnTo>
                      <a:pt x="481" y="244"/>
                    </a:lnTo>
                    <a:lnTo>
                      <a:pt x="481" y="247"/>
                    </a:lnTo>
                    <a:lnTo>
                      <a:pt x="481" y="251"/>
                    </a:lnTo>
                    <a:lnTo>
                      <a:pt x="480" y="254"/>
                    </a:lnTo>
                    <a:lnTo>
                      <a:pt x="478" y="258"/>
                    </a:lnTo>
                    <a:lnTo>
                      <a:pt x="476" y="261"/>
                    </a:lnTo>
                    <a:lnTo>
                      <a:pt x="478" y="265"/>
                    </a:lnTo>
                    <a:lnTo>
                      <a:pt x="480" y="270"/>
                    </a:lnTo>
                    <a:lnTo>
                      <a:pt x="483" y="273"/>
                    </a:lnTo>
                    <a:lnTo>
                      <a:pt x="485" y="279"/>
                    </a:lnTo>
                    <a:lnTo>
                      <a:pt x="485" y="286"/>
                    </a:lnTo>
                    <a:lnTo>
                      <a:pt x="483" y="293"/>
                    </a:lnTo>
                    <a:lnTo>
                      <a:pt x="483" y="300"/>
                    </a:lnTo>
                    <a:lnTo>
                      <a:pt x="483" y="301"/>
                    </a:lnTo>
                    <a:lnTo>
                      <a:pt x="483" y="305"/>
                    </a:lnTo>
                    <a:lnTo>
                      <a:pt x="483" y="308"/>
                    </a:lnTo>
                    <a:lnTo>
                      <a:pt x="483" y="312"/>
                    </a:lnTo>
                    <a:lnTo>
                      <a:pt x="483" y="315"/>
                    </a:lnTo>
                    <a:lnTo>
                      <a:pt x="481" y="317"/>
                    </a:lnTo>
                    <a:lnTo>
                      <a:pt x="480" y="317"/>
                    </a:lnTo>
                    <a:lnTo>
                      <a:pt x="476" y="315"/>
                    </a:lnTo>
                    <a:lnTo>
                      <a:pt x="474" y="315"/>
                    </a:lnTo>
                    <a:lnTo>
                      <a:pt x="473" y="317"/>
                    </a:lnTo>
                    <a:lnTo>
                      <a:pt x="471" y="319"/>
                    </a:lnTo>
                    <a:lnTo>
                      <a:pt x="471" y="322"/>
                    </a:lnTo>
                    <a:lnTo>
                      <a:pt x="471" y="326"/>
                    </a:lnTo>
                    <a:lnTo>
                      <a:pt x="471" y="329"/>
                    </a:lnTo>
                    <a:lnTo>
                      <a:pt x="473" y="331"/>
                    </a:lnTo>
                    <a:lnTo>
                      <a:pt x="473" y="335"/>
                    </a:lnTo>
                    <a:lnTo>
                      <a:pt x="473" y="340"/>
                    </a:lnTo>
                    <a:lnTo>
                      <a:pt x="471" y="343"/>
                    </a:lnTo>
                    <a:lnTo>
                      <a:pt x="471" y="347"/>
                    </a:lnTo>
                    <a:lnTo>
                      <a:pt x="467" y="350"/>
                    </a:lnTo>
                    <a:lnTo>
                      <a:pt x="466" y="350"/>
                    </a:lnTo>
                    <a:lnTo>
                      <a:pt x="462" y="350"/>
                    </a:lnTo>
                    <a:lnTo>
                      <a:pt x="460" y="348"/>
                    </a:lnTo>
                    <a:lnTo>
                      <a:pt x="459" y="345"/>
                    </a:lnTo>
                    <a:lnTo>
                      <a:pt x="452" y="328"/>
                    </a:lnTo>
                    <a:lnTo>
                      <a:pt x="445" y="308"/>
                    </a:lnTo>
                    <a:lnTo>
                      <a:pt x="445" y="307"/>
                    </a:lnTo>
                    <a:lnTo>
                      <a:pt x="443" y="305"/>
                    </a:lnTo>
                    <a:lnTo>
                      <a:pt x="441" y="305"/>
                    </a:lnTo>
                    <a:lnTo>
                      <a:pt x="440" y="305"/>
                    </a:lnTo>
                    <a:lnTo>
                      <a:pt x="438" y="307"/>
                    </a:lnTo>
                    <a:lnTo>
                      <a:pt x="436" y="307"/>
                    </a:lnTo>
                    <a:lnTo>
                      <a:pt x="434" y="307"/>
                    </a:lnTo>
                    <a:lnTo>
                      <a:pt x="433" y="307"/>
                    </a:lnTo>
                    <a:lnTo>
                      <a:pt x="433" y="308"/>
                    </a:lnTo>
                    <a:lnTo>
                      <a:pt x="431" y="308"/>
                    </a:lnTo>
                    <a:lnTo>
                      <a:pt x="433" y="310"/>
                    </a:lnTo>
                    <a:lnTo>
                      <a:pt x="431" y="310"/>
                    </a:lnTo>
                    <a:lnTo>
                      <a:pt x="431" y="308"/>
                    </a:lnTo>
                    <a:lnTo>
                      <a:pt x="429" y="307"/>
                    </a:lnTo>
                    <a:lnTo>
                      <a:pt x="427" y="307"/>
                    </a:lnTo>
                    <a:lnTo>
                      <a:pt x="424" y="307"/>
                    </a:lnTo>
                    <a:lnTo>
                      <a:pt x="422" y="305"/>
                    </a:lnTo>
                    <a:lnTo>
                      <a:pt x="422" y="303"/>
                    </a:lnTo>
                    <a:lnTo>
                      <a:pt x="422" y="298"/>
                    </a:lnTo>
                    <a:lnTo>
                      <a:pt x="422" y="294"/>
                    </a:lnTo>
                    <a:lnTo>
                      <a:pt x="426" y="291"/>
                    </a:lnTo>
                    <a:lnTo>
                      <a:pt x="427" y="289"/>
                    </a:lnTo>
                    <a:lnTo>
                      <a:pt x="431" y="287"/>
                    </a:lnTo>
                    <a:lnTo>
                      <a:pt x="434" y="287"/>
                    </a:lnTo>
                    <a:lnTo>
                      <a:pt x="438" y="287"/>
                    </a:lnTo>
                    <a:lnTo>
                      <a:pt x="440" y="287"/>
                    </a:lnTo>
                    <a:lnTo>
                      <a:pt x="443" y="287"/>
                    </a:lnTo>
                    <a:lnTo>
                      <a:pt x="445" y="286"/>
                    </a:lnTo>
                    <a:lnTo>
                      <a:pt x="445" y="284"/>
                    </a:lnTo>
                    <a:lnTo>
                      <a:pt x="445" y="282"/>
                    </a:lnTo>
                    <a:lnTo>
                      <a:pt x="445" y="280"/>
                    </a:lnTo>
                    <a:lnTo>
                      <a:pt x="445" y="277"/>
                    </a:lnTo>
                    <a:lnTo>
                      <a:pt x="447" y="275"/>
                    </a:lnTo>
                    <a:lnTo>
                      <a:pt x="448" y="272"/>
                    </a:lnTo>
                    <a:lnTo>
                      <a:pt x="450" y="266"/>
                    </a:lnTo>
                    <a:lnTo>
                      <a:pt x="445" y="265"/>
                    </a:lnTo>
                    <a:lnTo>
                      <a:pt x="438" y="265"/>
                    </a:lnTo>
                    <a:lnTo>
                      <a:pt x="429" y="265"/>
                    </a:lnTo>
                    <a:lnTo>
                      <a:pt x="420" y="265"/>
                    </a:lnTo>
                    <a:lnTo>
                      <a:pt x="417" y="266"/>
                    </a:lnTo>
                    <a:lnTo>
                      <a:pt x="405" y="263"/>
                    </a:lnTo>
                    <a:lnTo>
                      <a:pt x="398" y="258"/>
                    </a:lnTo>
                    <a:lnTo>
                      <a:pt x="392" y="249"/>
                    </a:lnTo>
                    <a:lnTo>
                      <a:pt x="387" y="239"/>
                    </a:lnTo>
                    <a:lnTo>
                      <a:pt x="385" y="237"/>
                    </a:lnTo>
                    <a:lnTo>
                      <a:pt x="384" y="235"/>
                    </a:lnTo>
                    <a:lnTo>
                      <a:pt x="382" y="237"/>
                    </a:lnTo>
                    <a:lnTo>
                      <a:pt x="380" y="239"/>
                    </a:lnTo>
                    <a:lnTo>
                      <a:pt x="378" y="239"/>
                    </a:lnTo>
                    <a:lnTo>
                      <a:pt x="378" y="237"/>
                    </a:lnTo>
                    <a:lnTo>
                      <a:pt x="378" y="235"/>
                    </a:lnTo>
                    <a:lnTo>
                      <a:pt x="378" y="233"/>
                    </a:lnTo>
                    <a:lnTo>
                      <a:pt x="377" y="230"/>
                    </a:lnTo>
                    <a:lnTo>
                      <a:pt x="377" y="228"/>
                    </a:lnTo>
                    <a:lnTo>
                      <a:pt x="375" y="228"/>
                    </a:lnTo>
                    <a:lnTo>
                      <a:pt x="373" y="230"/>
                    </a:lnTo>
                    <a:lnTo>
                      <a:pt x="373" y="232"/>
                    </a:lnTo>
                    <a:lnTo>
                      <a:pt x="371" y="233"/>
                    </a:lnTo>
                    <a:lnTo>
                      <a:pt x="370" y="232"/>
                    </a:lnTo>
                    <a:lnTo>
                      <a:pt x="366" y="225"/>
                    </a:lnTo>
                    <a:lnTo>
                      <a:pt x="364" y="218"/>
                    </a:lnTo>
                    <a:lnTo>
                      <a:pt x="363" y="216"/>
                    </a:lnTo>
                    <a:lnTo>
                      <a:pt x="363" y="218"/>
                    </a:lnTo>
                    <a:lnTo>
                      <a:pt x="363" y="219"/>
                    </a:lnTo>
                    <a:lnTo>
                      <a:pt x="361" y="223"/>
                    </a:lnTo>
                    <a:lnTo>
                      <a:pt x="361" y="226"/>
                    </a:lnTo>
                    <a:lnTo>
                      <a:pt x="361" y="230"/>
                    </a:lnTo>
                    <a:lnTo>
                      <a:pt x="359" y="233"/>
                    </a:lnTo>
                    <a:lnTo>
                      <a:pt x="357" y="237"/>
                    </a:lnTo>
                    <a:lnTo>
                      <a:pt x="356" y="237"/>
                    </a:lnTo>
                    <a:lnTo>
                      <a:pt x="352" y="239"/>
                    </a:lnTo>
                    <a:lnTo>
                      <a:pt x="351" y="240"/>
                    </a:lnTo>
                    <a:lnTo>
                      <a:pt x="349" y="242"/>
                    </a:lnTo>
                    <a:lnTo>
                      <a:pt x="356" y="247"/>
                    </a:lnTo>
                    <a:lnTo>
                      <a:pt x="363" y="251"/>
                    </a:lnTo>
                    <a:lnTo>
                      <a:pt x="366" y="251"/>
                    </a:lnTo>
                    <a:lnTo>
                      <a:pt x="368" y="253"/>
                    </a:lnTo>
                    <a:lnTo>
                      <a:pt x="371" y="256"/>
                    </a:lnTo>
                    <a:lnTo>
                      <a:pt x="373" y="258"/>
                    </a:lnTo>
                    <a:lnTo>
                      <a:pt x="373" y="261"/>
                    </a:lnTo>
                    <a:lnTo>
                      <a:pt x="371" y="263"/>
                    </a:lnTo>
                    <a:lnTo>
                      <a:pt x="370" y="263"/>
                    </a:lnTo>
                    <a:lnTo>
                      <a:pt x="368" y="266"/>
                    </a:lnTo>
                    <a:lnTo>
                      <a:pt x="366" y="270"/>
                    </a:lnTo>
                    <a:lnTo>
                      <a:pt x="364" y="275"/>
                    </a:lnTo>
                    <a:lnTo>
                      <a:pt x="366" y="279"/>
                    </a:lnTo>
                    <a:lnTo>
                      <a:pt x="366" y="280"/>
                    </a:lnTo>
                    <a:lnTo>
                      <a:pt x="370" y="284"/>
                    </a:lnTo>
                    <a:lnTo>
                      <a:pt x="371" y="286"/>
                    </a:lnTo>
                    <a:lnTo>
                      <a:pt x="375" y="287"/>
                    </a:lnTo>
                    <a:lnTo>
                      <a:pt x="378" y="289"/>
                    </a:lnTo>
                    <a:lnTo>
                      <a:pt x="380" y="291"/>
                    </a:lnTo>
                    <a:lnTo>
                      <a:pt x="382" y="294"/>
                    </a:lnTo>
                    <a:lnTo>
                      <a:pt x="384" y="298"/>
                    </a:lnTo>
                    <a:lnTo>
                      <a:pt x="384" y="301"/>
                    </a:lnTo>
                    <a:lnTo>
                      <a:pt x="384" y="305"/>
                    </a:lnTo>
                    <a:lnTo>
                      <a:pt x="385" y="308"/>
                    </a:lnTo>
                    <a:lnTo>
                      <a:pt x="385" y="310"/>
                    </a:lnTo>
                    <a:lnTo>
                      <a:pt x="384" y="312"/>
                    </a:lnTo>
                    <a:lnTo>
                      <a:pt x="382" y="314"/>
                    </a:lnTo>
                    <a:lnTo>
                      <a:pt x="382" y="317"/>
                    </a:lnTo>
                    <a:lnTo>
                      <a:pt x="382" y="319"/>
                    </a:lnTo>
                    <a:lnTo>
                      <a:pt x="384" y="321"/>
                    </a:lnTo>
                    <a:lnTo>
                      <a:pt x="385" y="322"/>
                    </a:lnTo>
                    <a:lnTo>
                      <a:pt x="387" y="326"/>
                    </a:lnTo>
                    <a:lnTo>
                      <a:pt x="389" y="331"/>
                    </a:lnTo>
                    <a:lnTo>
                      <a:pt x="391" y="336"/>
                    </a:lnTo>
                    <a:lnTo>
                      <a:pt x="391" y="345"/>
                    </a:lnTo>
                    <a:lnTo>
                      <a:pt x="391" y="347"/>
                    </a:lnTo>
                    <a:lnTo>
                      <a:pt x="391" y="348"/>
                    </a:lnTo>
                    <a:lnTo>
                      <a:pt x="389" y="348"/>
                    </a:lnTo>
                    <a:lnTo>
                      <a:pt x="389" y="347"/>
                    </a:lnTo>
                    <a:lnTo>
                      <a:pt x="389" y="345"/>
                    </a:lnTo>
                    <a:lnTo>
                      <a:pt x="387" y="343"/>
                    </a:lnTo>
                    <a:lnTo>
                      <a:pt x="385" y="343"/>
                    </a:lnTo>
                    <a:lnTo>
                      <a:pt x="385" y="345"/>
                    </a:lnTo>
                    <a:lnTo>
                      <a:pt x="384" y="348"/>
                    </a:lnTo>
                    <a:lnTo>
                      <a:pt x="382" y="350"/>
                    </a:lnTo>
                    <a:lnTo>
                      <a:pt x="380" y="352"/>
                    </a:lnTo>
                    <a:lnTo>
                      <a:pt x="378" y="352"/>
                    </a:lnTo>
                    <a:lnTo>
                      <a:pt x="377" y="350"/>
                    </a:lnTo>
                    <a:lnTo>
                      <a:pt x="377" y="347"/>
                    </a:lnTo>
                    <a:lnTo>
                      <a:pt x="378" y="343"/>
                    </a:lnTo>
                    <a:lnTo>
                      <a:pt x="377" y="340"/>
                    </a:lnTo>
                    <a:lnTo>
                      <a:pt x="377" y="338"/>
                    </a:lnTo>
                    <a:lnTo>
                      <a:pt x="375" y="338"/>
                    </a:lnTo>
                    <a:lnTo>
                      <a:pt x="375" y="340"/>
                    </a:lnTo>
                    <a:lnTo>
                      <a:pt x="375" y="342"/>
                    </a:lnTo>
                    <a:lnTo>
                      <a:pt x="375" y="343"/>
                    </a:lnTo>
                    <a:lnTo>
                      <a:pt x="375" y="345"/>
                    </a:lnTo>
                    <a:lnTo>
                      <a:pt x="373" y="347"/>
                    </a:lnTo>
                    <a:lnTo>
                      <a:pt x="371" y="345"/>
                    </a:lnTo>
                    <a:lnTo>
                      <a:pt x="370" y="348"/>
                    </a:lnTo>
                    <a:lnTo>
                      <a:pt x="366" y="350"/>
                    </a:lnTo>
                    <a:lnTo>
                      <a:pt x="363" y="352"/>
                    </a:lnTo>
                    <a:lnTo>
                      <a:pt x="361" y="354"/>
                    </a:lnTo>
                    <a:lnTo>
                      <a:pt x="357" y="355"/>
                    </a:lnTo>
                    <a:lnTo>
                      <a:pt x="356" y="357"/>
                    </a:lnTo>
                    <a:lnTo>
                      <a:pt x="356" y="361"/>
                    </a:lnTo>
                    <a:lnTo>
                      <a:pt x="357" y="364"/>
                    </a:lnTo>
                    <a:lnTo>
                      <a:pt x="359" y="368"/>
                    </a:lnTo>
                    <a:lnTo>
                      <a:pt x="361" y="371"/>
                    </a:lnTo>
                    <a:lnTo>
                      <a:pt x="361" y="373"/>
                    </a:lnTo>
                    <a:lnTo>
                      <a:pt x="359" y="376"/>
                    </a:lnTo>
                    <a:lnTo>
                      <a:pt x="357" y="378"/>
                    </a:lnTo>
                    <a:lnTo>
                      <a:pt x="356" y="382"/>
                    </a:lnTo>
                    <a:lnTo>
                      <a:pt x="356" y="387"/>
                    </a:lnTo>
                    <a:lnTo>
                      <a:pt x="354" y="390"/>
                    </a:lnTo>
                    <a:lnTo>
                      <a:pt x="351" y="394"/>
                    </a:lnTo>
                    <a:lnTo>
                      <a:pt x="347" y="396"/>
                    </a:lnTo>
                    <a:lnTo>
                      <a:pt x="345" y="397"/>
                    </a:lnTo>
                    <a:lnTo>
                      <a:pt x="344" y="397"/>
                    </a:lnTo>
                    <a:lnTo>
                      <a:pt x="342" y="397"/>
                    </a:lnTo>
                    <a:lnTo>
                      <a:pt x="340" y="396"/>
                    </a:lnTo>
                    <a:lnTo>
                      <a:pt x="338" y="396"/>
                    </a:lnTo>
                    <a:lnTo>
                      <a:pt x="337" y="397"/>
                    </a:lnTo>
                    <a:lnTo>
                      <a:pt x="337" y="399"/>
                    </a:lnTo>
                    <a:lnTo>
                      <a:pt x="338" y="401"/>
                    </a:lnTo>
                    <a:lnTo>
                      <a:pt x="333" y="404"/>
                    </a:lnTo>
                    <a:lnTo>
                      <a:pt x="330" y="408"/>
                    </a:lnTo>
                    <a:lnTo>
                      <a:pt x="328" y="413"/>
                    </a:lnTo>
                    <a:lnTo>
                      <a:pt x="326" y="418"/>
                    </a:lnTo>
                    <a:lnTo>
                      <a:pt x="324" y="424"/>
                    </a:lnTo>
                    <a:lnTo>
                      <a:pt x="323" y="430"/>
                    </a:lnTo>
                    <a:lnTo>
                      <a:pt x="319" y="434"/>
                    </a:lnTo>
                    <a:lnTo>
                      <a:pt x="314" y="437"/>
                    </a:lnTo>
                    <a:lnTo>
                      <a:pt x="312" y="441"/>
                    </a:lnTo>
                    <a:lnTo>
                      <a:pt x="310" y="444"/>
                    </a:lnTo>
                    <a:lnTo>
                      <a:pt x="307" y="450"/>
                    </a:lnTo>
                    <a:lnTo>
                      <a:pt x="305" y="455"/>
                    </a:lnTo>
                    <a:lnTo>
                      <a:pt x="300" y="458"/>
                    </a:lnTo>
                    <a:lnTo>
                      <a:pt x="296" y="462"/>
                    </a:lnTo>
                    <a:lnTo>
                      <a:pt x="295" y="464"/>
                    </a:lnTo>
                    <a:lnTo>
                      <a:pt x="293" y="464"/>
                    </a:lnTo>
                    <a:lnTo>
                      <a:pt x="291" y="465"/>
                    </a:lnTo>
                    <a:lnTo>
                      <a:pt x="289" y="467"/>
                    </a:lnTo>
                    <a:lnTo>
                      <a:pt x="291" y="467"/>
                    </a:lnTo>
                    <a:lnTo>
                      <a:pt x="293" y="469"/>
                    </a:lnTo>
                    <a:lnTo>
                      <a:pt x="293" y="471"/>
                    </a:lnTo>
                    <a:lnTo>
                      <a:pt x="291" y="472"/>
                    </a:lnTo>
                    <a:lnTo>
                      <a:pt x="291" y="476"/>
                    </a:lnTo>
                    <a:lnTo>
                      <a:pt x="288" y="479"/>
                    </a:lnTo>
                    <a:lnTo>
                      <a:pt x="286" y="483"/>
                    </a:lnTo>
                    <a:lnTo>
                      <a:pt x="282" y="483"/>
                    </a:lnTo>
                    <a:lnTo>
                      <a:pt x="279" y="483"/>
                    </a:lnTo>
                    <a:lnTo>
                      <a:pt x="275" y="485"/>
                    </a:lnTo>
                    <a:lnTo>
                      <a:pt x="274" y="486"/>
                    </a:lnTo>
                    <a:lnTo>
                      <a:pt x="274" y="488"/>
                    </a:lnTo>
                    <a:lnTo>
                      <a:pt x="274" y="490"/>
                    </a:lnTo>
                    <a:lnTo>
                      <a:pt x="272" y="492"/>
                    </a:lnTo>
                    <a:lnTo>
                      <a:pt x="270" y="493"/>
                    </a:lnTo>
                    <a:lnTo>
                      <a:pt x="268" y="495"/>
                    </a:lnTo>
                    <a:lnTo>
                      <a:pt x="268" y="497"/>
                    </a:lnTo>
                    <a:lnTo>
                      <a:pt x="267" y="499"/>
                    </a:lnTo>
                    <a:lnTo>
                      <a:pt x="267" y="500"/>
                    </a:lnTo>
                    <a:lnTo>
                      <a:pt x="267" y="502"/>
                    </a:lnTo>
                    <a:lnTo>
                      <a:pt x="265" y="502"/>
                    </a:lnTo>
                    <a:lnTo>
                      <a:pt x="263" y="502"/>
                    </a:lnTo>
                    <a:lnTo>
                      <a:pt x="261" y="502"/>
                    </a:lnTo>
                    <a:lnTo>
                      <a:pt x="258" y="500"/>
                    </a:lnTo>
                    <a:lnTo>
                      <a:pt x="256" y="502"/>
                    </a:lnTo>
                    <a:lnTo>
                      <a:pt x="253" y="504"/>
                    </a:lnTo>
                    <a:lnTo>
                      <a:pt x="251" y="509"/>
                    </a:lnTo>
                    <a:lnTo>
                      <a:pt x="249" y="512"/>
                    </a:lnTo>
                    <a:lnTo>
                      <a:pt x="249" y="519"/>
                    </a:lnTo>
                    <a:lnTo>
                      <a:pt x="251" y="526"/>
                    </a:lnTo>
                    <a:lnTo>
                      <a:pt x="253" y="532"/>
                    </a:lnTo>
                    <a:lnTo>
                      <a:pt x="254" y="539"/>
                    </a:lnTo>
                    <a:lnTo>
                      <a:pt x="256" y="542"/>
                    </a:lnTo>
                    <a:lnTo>
                      <a:pt x="256" y="546"/>
                    </a:lnTo>
                    <a:lnTo>
                      <a:pt x="254" y="549"/>
                    </a:lnTo>
                    <a:lnTo>
                      <a:pt x="254" y="553"/>
                    </a:lnTo>
                    <a:lnTo>
                      <a:pt x="253" y="554"/>
                    </a:lnTo>
                    <a:lnTo>
                      <a:pt x="251" y="556"/>
                    </a:lnTo>
                    <a:lnTo>
                      <a:pt x="251" y="558"/>
                    </a:lnTo>
                    <a:lnTo>
                      <a:pt x="253" y="560"/>
                    </a:lnTo>
                    <a:lnTo>
                      <a:pt x="256" y="563"/>
                    </a:lnTo>
                    <a:lnTo>
                      <a:pt x="260" y="565"/>
                    </a:lnTo>
                    <a:lnTo>
                      <a:pt x="261" y="567"/>
                    </a:lnTo>
                    <a:lnTo>
                      <a:pt x="260" y="570"/>
                    </a:lnTo>
                    <a:lnTo>
                      <a:pt x="260" y="574"/>
                    </a:lnTo>
                    <a:lnTo>
                      <a:pt x="260" y="575"/>
                    </a:lnTo>
                    <a:lnTo>
                      <a:pt x="258" y="581"/>
                    </a:lnTo>
                    <a:lnTo>
                      <a:pt x="258" y="586"/>
                    </a:lnTo>
                    <a:lnTo>
                      <a:pt x="258" y="591"/>
                    </a:lnTo>
                    <a:lnTo>
                      <a:pt x="254" y="596"/>
                    </a:lnTo>
                    <a:lnTo>
                      <a:pt x="253" y="601"/>
                    </a:lnTo>
                    <a:lnTo>
                      <a:pt x="251" y="605"/>
                    </a:lnTo>
                    <a:lnTo>
                      <a:pt x="249" y="610"/>
                    </a:lnTo>
                    <a:lnTo>
                      <a:pt x="249" y="615"/>
                    </a:lnTo>
                    <a:lnTo>
                      <a:pt x="251" y="619"/>
                    </a:lnTo>
                    <a:lnTo>
                      <a:pt x="253" y="624"/>
                    </a:lnTo>
                    <a:lnTo>
                      <a:pt x="253" y="628"/>
                    </a:lnTo>
                    <a:lnTo>
                      <a:pt x="253" y="633"/>
                    </a:lnTo>
                    <a:lnTo>
                      <a:pt x="251" y="636"/>
                    </a:lnTo>
                    <a:lnTo>
                      <a:pt x="253" y="638"/>
                    </a:lnTo>
                    <a:lnTo>
                      <a:pt x="253" y="640"/>
                    </a:lnTo>
                    <a:lnTo>
                      <a:pt x="253" y="643"/>
                    </a:lnTo>
                    <a:lnTo>
                      <a:pt x="254" y="647"/>
                    </a:lnTo>
                    <a:lnTo>
                      <a:pt x="253" y="649"/>
                    </a:lnTo>
                    <a:lnTo>
                      <a:pt x="253" y="650"/>
                    </a:lnTo>
                    <a:lnTo>
                      <a:pt x="251" y="650"/>
                    </a:lnTo>
                    <a:lnTo>
                      <a:pt x="247" y="650"/>
                    </a:lnTo>
                    <a:lnTo>
                      <a:pt x="246" y="649"/>
                    </a:lnTo>
                    <a:lnTo>
                      <a:pt x="244" y="649"/>
                    </a:lnTo>
                    <a:lnTo>
                      <a:pt x="242" y="649"/>
                    </a:lnTo>
                    <a:lnTo>
                      <a:pt x="242" y="650"/>
                    </a:lnTo>
                    <a:lnTo>
                      <a:pt x="241" y="654"/>
                    </a:lnTo>
                    <a:lnTo>
                      <a:pt x="241" y="659"/>
                    </a:lnTo>
                    <a:lnTo>
                      <a:pt x="237" y="664"/>
                    </a:lnTo>
                    <a:lnTo>
                      <a:pt x="235" y="666"/>
                    </a:lnTo>
                    <a:lnTo>
                      <a:pt x="235" y="669"/>
                    </a:lnTo>
                    <a:lnTo>
                      <a:pt x="235" y="671"/>
                    </a:lnTo>
                    <a:lnTo>
                      <a:pt x="237" y="673"/>
                    </a:lnTo>
                    <a:lnTo>
                      <a:pt x="239" y="675"/>
                    </a:lnTo>
                    <a:lnTo>
                      <a:pt x="242" y="675"/>
                    </a:lnTo>
                    <a:lnTo>
                      <a:pt x="244" y="676"/>
                    </a:lnTo>
                    <a:lnTo>
                      <a:pt x="246" y="678"/>
                    </a:lnTo>
                    <a:lnTo>
                      <a:pt x="241" y="680"/>
                    </a:lnTo>
                    <a:lnTo>
                      <a:pt x="237" y="682"/>
                    </a:lnTo>
                    <a:lnTo>
                      <a:pt x="234" y="685"/>
                    </a:lnTo>
                    <a:lnTo>
                      <a:pt x="232" y="689"/>
                    </a:lnTo>
                    <a:lnTo>
                      <a:pt x="232" y="692"/>
                    </a:lnTo>
                    <a:lnTo>
                      <a:pt x="232" y="696"/>
                    </a:lnTo>
                    <a:lnTo>
                      <a:pt x="230" y="697"/>
                    </a:lnTo>
                    <a:lnTo>
                      <a:pt x="228" y="699"/>
                    </a:lnTo>
                    <a:lnTo>
                      <a:pt x="227" y="701"/>
                    </a:lnTo>
                    <a:lnTo>
                      <a:pt x="225" y="703"/>
                    </a:lnTo>
                    <a:lnTo>
                      <a:pt x="221" y="704"/>
                    </a:lnTo>
                    <a:lnTo>
                      <a:pt x="220" y="706"/>
                    </a:lnTo>
                    <a:lnTo>
                      <a:pt x="218" y="708"/>
                    </a:lnTo>
                    <a:lnTo>
                      <a:pt x="216" y="708"/>
                    </a:lnTo>
                    <a:lnTo>
                      <a:pt x="213" y="706"/>
                    </a:lnTo>
                    <a:lnTo>
                      <a:pt x="207" y="703"/>
                    </a:lnTo>
                    <a:lnTo>
                      <a:pt x="200" y="696"/>
                    </a:lnTo>
                    <a:lnTo>
                      <a:pt x="197" y="692"/>
                    </a:lnTo>
                    <a:lnTo>
                      <a:pt x="195" y="689"/>
                    </a:lnTo>
                    <a:lnTo>
                      <a:pt x="193" y="683"/>
                    </a:lnTo>
                    <a:lnTo>
                      <a:pt x="192" y="680"/>
                    </a:lnTo>
                    <a:lnTo>
                      <a:pt x="190" y="676"/>
                    </a:lnTo>
                    <a:lnTo>
                      <a:pt x="188" y="673"/>
                    </a:lnTo>
                    <a:lnTo>
                      <a:pt x="186" y="669"/>
                    </a:lnTo>
                    <a:lnTo>
                      <a:pt x="185" y="664"/>
                    </a:lnTo>
                    <a:lnTo>
                      <a:pt x="183" y="657"/>
                    </a:lnTo>
                    <a:lnTo>
                      <a:pt x="181" y="652"/>
                    </a:lnTo>
                    <a:lnTo>
                      <a:pt x="179" y="650"/>
                    </a:lnTo>
                    <a:lnTo>
                      <a:pt x="178" y="649"/>
                    </a:lnTo>
                    <a:lnTo>
                      <a:pt x="176" y="649"/>
                    </a:lnTo>
                    <a:lnTo>
                      <a:pt x="176" y="645"/>
                    </a:lnTo>
                    <a:lnTo>
                      <a:pt x="176" y="642"/>
                    </a:lnTo>
                    <a:lnTo>
                      <a:pt x="176" y="638"/>
                    </a:lnTo>
                    <a:lnTo>
                      <a:pt x="174" y="636"/>
                    </a:lnTo>
                    <a:lnTo>
                      <a:pt x="169" y="617"/>
                    </a:lnTo>
                    <a:lnTo>
                      <a:pt x="158" y="600"/>
                    </a:lnTo>
                    <a:lnTo>
                      <a:pt x="150" y="584"/>
                    </a:lnTo>
                    <a:lnTo>
                      <a:pt x="143" y="567"/>
                    </a:lnTo>
                    <a:lnTo>
                      <a:pt x="143" y="563"/>
                    </a:lnTo>
                    <a:lnTo>
                      <a:pt x="144" y="563"/>
                    </a:lnTo>
                    <a:lnTo>
                      <a:pt x="146" y="565"/>
                    </a:lnTo>
                    <a:lnTo>
                      <a:pt x="139" y="553"/>
                    </a:lnTo>
                    <a:lnTo>
                      <a:pt x="134" y="540"/>
                    </a:lnTo>
                    <a:lnTo>
                      <a:pt x="131" y="528"/>
                    </a:lnTo>
                    <a:lnTo>
                      <a:pt x="127" y="521"/>
                    </a:lnTo>
                    <a:lnTo>
                      <a:pt x="124" y="514"/>
                    </a:lnTo>
                    <a:lnTo>
                      <a:pt x="118" y="507"/>
                    </a:lnTo>
                    <a:lnTo>
                      <a:pt x="113" y="499"/>
                    </a:lnTo>
                    <a:lnTo>
                      <a:pt x="110" y="490"/>
                    </a:lnTo>
                    <a:lnTo>
                      <a:pt x="106" y="467"/>
                    </a:lnTo>
                    <a:lnTo>
                      <a:pt x="101" y="446"/>
                    </a:lnTo>
                    <a:lnTo>
                      <a:pt x="101" y="443"/>
                    </a:lnTo>
                    <a:lnTo>
                      <a:pt x="99" y="437"/>
                    </a:lnTo>
                    <a:lnTo>
                      <a:pt x="97" y="434"/>
                    </a:lnTo>
                    <a:lnTo>
                      <a:pt x="97" y="429"/>
                    </a:lnTo>
                    <a:lnTo>
                      <a:pt x="97" y="425"/>
                    </a:lnTo>
                    <a:lnTo>
                      <a:pt x="97" y="420"/>
                    </a:lnTo>
                    <a:lnTo>
                      <a:pt x="101" y="418"/>
                    </a:lnTo>
                    <a:lnTo>
                      <a:pt x="97" y="420"/>
                    </a:lnTo>
                    <a:lnTo>
                      <a:pt x="96" y="420"/>
                    </a:lnTo>
                    <a:lnTo>
                      <a:pt x="96" y="418"/>
                    </a:lnTo>
                    <a:lnTo>
                      <a:pt x="94" y="415"/>
                    </a:lnTo>
                    <a:lnTo>
                      <a:pt x="94" y="411"/>
                    </a:lnTo>
                    <a:lnTo>
                      <a:pt x="92" y="406"/>
                    </a:lnTo>
                    <a:lnTo>
                      <a:pt x="92" y="401"/>
                    </a:lnTo>
                    <a:lnTo>
                      <a:pt x="94" y="397"/>
                    </a:lnTo>
                    <a:lnTo>
                      <a:pt x="94" y="394"/>
                    </a:lnTo>
                    <a:lnTo>
                      <a:pt x="96" y="392"/>
                    </a:lnTo>
                    <a:lnTo>
                      <a:pt x="90" y="382"/>
                    </a:lnTo>
                    <a:lnTo>
                      <a:pt x="90" y="378"/>
                    </a:lnTo>
                    <a:lnTo>
                      <a:pt x="90" y="375"/>
                    </a:lnTo>
                    <a:lnTo>
                      <a:pt x="94" y="371"/>
                    </a:lnTo>
                    <a:lnTo>
                      <a:pt x="89" y="371"/>
                    </a:lnTo>
                    <a:lnTo>
                      <a:pt x="87" y="371"/>
                    </a:lnTo>
                    <a:lnTo>
                      <a:pt x="85" y="368"/>
                    </a:lnTo>
                    <a:lnTo>
                      <a:pt x="87" y="364"/>
                    </a:lnTo>
                    <a:lnTo>
                      <a:pt x="85" y="364"/>
                    </a:lnTo>
                    <a:lnTo>
                      <a:pt x="83" y="361"/>
                    </a:lnTo>
                    <a:lnTo>
                      <a:pt x="82" y="359"/>
                    </a:lnTo>
                    <a:lnTo>
                      <a:pt x="82" y="355"/>
                    </a:lnTo>
                    <a:lnTo>
                      <a:pt x="83" y="354"/>
                    </a:lnTo>
                    <a:lnTo>
                      <a:pt x="85" y="352"/>
                    </a:lnTo>
                    <a:lnTo>
                      <a:pt x="89" y="350"/>
                    </a:lnTo>
                    <a:lnTo>
                      <a:pt x="90" y="348"/>
                    </a:lnTo>
                    <a:lnTo>
                      <a:pt x="94" y="348"/>
                    </a:lnTo>
                    <a:lnTo>
                      <a:pt x="92" y="348"/>
                    </a:lnTo>
                    <a:lnTo>
                      <a:pt x="89" y="348"/>
                    </a:lnTo>
                    <a:lnTo>
                      <a:pt x="85" y="350"/>
                    </a:lnTo>
                    <a:lnTo>
                      <a:pt x="83" y="350"/>
                    </a:lnTo>
                    <a:lnTo>
                      <a:pt x="82" y="348"/>
                    </a:lnTo>
                    <a:lnTo>
                      <a:pt x="82" y="347"/>
                    </a:lnTo>
                    <a:lnTo>
                      <a:pt x="82" y="345"/>
                    </a:lnTo>
                    <a:lnTo>
                      <a:pt x="82" y="342"/>
                    </a:lnTo>
                    <a:lnTo>
                      <a:pt x="80" y="345"/>
                    </a:lnTo>
                    <a:lnTo>
                      <a:pt x="76" y="348"/>
                    </a:lnTo>
                    <a:lnTo>
                      <a:pt x="76" y="352"/>
                    </a:lnTo>
                    <a:lnTo>
                      <a:pt x="76" y="357"/>
                    </a:lnTo>
                    <a:lnTo>
                      <a:pt x="76" y="361"/>
                    </a:lnTo>
                    <a:lnTo>
                      <a:pt x="78" y="366"/>
                    </a:lnTo>
                    <a:lnTo>
                      <a:pt x="76" y="369"/>
                    </a:lnTo>
                    <a:lnTo>
                      <a:pt x="75" y="373"/>
                    </a:lnTo>
                    <a:lnTo>
                      <a:pt x="71" y="375"/>
                    </a:lnTo>
                    <a:lnTo>
                      <a:pt x="68" y="376"/>
                    </a:lnTo>
                    <a:lnTo>
                      <a:pt x="64" y="378"/>
                    </a:lnTo>
                    <a:lnTo>
                      <a:pt x="62" y="382"/>
                    </a:lnTo>
                    <a:lnTo>
                      <a:pt x="59" y="383"/>
                    </a:lnTo>
                    <a:lnTo>
                      <a:pt x="57" y="383"/>
                    </a:lnTo>
                    <a:lnTo>
                      <a:pt x="55" y="385"/>
                    </a:lnTo>
                    <a:lnTo>
                      <a:pt x="52" y="383"/>
                    </a:lnTo>
                    <a:lnTo>
                      <a:pt x="45" y="380"/>
                    </a:lnTo>
                    <a:lnTo>
                      <a:pt x="40" y="376"/>
                    </a:lnTo>
                    <a:lnTo>
                      <a:pt x="36" y="371"/>
                    </a:lnTo>
                    <a:lnTo>
                      <a:pt x="29" y="362"/>
                    </a:lnTo>
                    <a:lnTo>
                      <a:pt x="22" y="354"/>
                    </a:lnTo>
                    <a:lnTo>
                      <a:pt x="21" y="352"/>
                    </a:lnTo>
                    <a:lnTo>
                      <a:pt x="17" y="348"/>
                    </a:lnTo>
                    <a:lnTo>
                      <a:pt x="15" y="347"/>
                    </a:lnTo>
                    <a:lnTo>
                      <a:pt x="12" y="345"/>
                    </a:lnTo>
                    <a:lnTo>
                      <a:pt x="12" y="342"/>
                    </a:lnTo>
                    <a:lnTo>
                      <a:pt x="14" y="340"/>
                    </a:lnTo>
                    <a:lnTo>
                      <a:pt x="14" y="338"/>
                    </a:lnTo>
                    <a:lnTo>
                      <a:pt x="15" y="340"/>
                    </a:lnTo>
                    <a:lnTo>
                      <a:pt x="17" y="340"/>
                    </a:lnTo>
                    <a:lnTo>
                      <a:pt x="19" y="342"/>
                    </a:lnTo>
                    <a:lnTo>
                      <a:pt x="22" y="340"/>
                    </a:lnTo>
                    <a:lnTo>
                      <a:pt x="24" y="340"/>
                    </a:lnTo>
                    <a:lnTo>
                      <a:pt x="29" y="342"/>
                    </a:lnTo>
                    <a:lnTo>
                      <a:pt x="33" y="340"/>
                    </a:lnTo>
                    <a:lnTo>
                      <a:pt x="36" y="336"/>
                    </a:lnTo>
                    <a:lnTo>
                      <a:pt x="36" y="335"/>
                    </a:lnTo>
                    <a:lnTo>
                      <a:pt x="36" y="331"/>
                    </a:lnTo>
                    <a:lnTo>
                      <a:pt x="38" y="329"/>
                    </a:lnTo>
                    <a:lnTo>
                      <a:pt x="34" y="329"/>
                    </a:lnTo>
                    <a:lnTo>
                      <a:pt x="29" y="329"/>
                    </a:lnTo>
                    <a:lnTo>
                      <a:pt x="26" y="329"/>
                    </a:lnTo>
                    <a:lnTo>
                      <a:pt x="22" y="329"/>
                    </a:lnTo>
                    <a:lnTo>
                      <a:pt x="21" y="331"/>
                    </a:lnTo>
                    <a:lnTo>
                      <a:pt x="19" y="329"/>
                    </a:lnTo>
                    <a:lnTo>
                      <a:pt x="17" y="328"/>
                    </a:lnTo>
                    <a:lnTo>
                      <a:pt x="17" y="326"/>
                    </a:lnTo>
                    <a:lnTo>
                      <a:pt x="17" y="321"/>
                    </a:lnTo>
                    <a:lnTo>
                      <a:pt x="15" y="317"/>
                    </a:lnTo>
                    <a:lnTo>
                      <a:pt x="14" y="312"/>
                    </a:lnTo>
                    <a:lnTo>
                      <a:pt x="14" y="310"/>
                    </a:lnTo>
                    <a:lnTo>
                      <a:pt x="14" y="308"/>
                    </a:lnTo>
                    <a:lnTo>
                      <a:pt x="15" y="307"/>
                    </a:lnTo>
                    <a:lnTo>
                      <a:pt x="17" y="305"/>
                    </a:lnTo>
                    <a:lnTo>
                      <a:pt x="19" y="303"/>
                    </a:lnTo>
                    <a:lnTo>
                      <a:pt x="15" y="305"/>
                    </a:lnTo>
                    <a:lnTo>
                      <a:pt x="12" y="305"/>
                    </a:lnTo>
                    <a:lnTo>
                      <a:pt x="8" y="305"/>
                    </a:lnTo>
                    <a:lnTo>
                      <a:pt x="5" y="301"/>
                    </a:lnTo>
                    <a:lnTo>
                      <a:pt x="3" y="300"/>
                    </a:lnTo>
                    <a:lnTo>
                      <a:pt x="1" y="298"/>
                    </a:lnTo>
                    <a:lnTo>
                      <a:pt x="0" y="296"/>
                    </a:lnTo>
                    <a:lnTo>
                      <a:pt x="0" y="294"/>
                    </a:lnTo>
                    <a:lnTo>
                      <a:pt x="0" y="293"/>
                    </a:lnTo>
                    <a:lnTo>
                      <a:pt x="1" y="291"/>
                    </a:lnTo>
                    <a:lnTo>
                      <a:pt x="3" y="289"/>
                    </a:lnTo>
                    <a:lnTo>
                      <a:pt x="5" y="289"/>
                    </a:lnTo>
                    <a:lnTo>
                      <a:pt x="7" y="289"/>
                    </a:lnTo>
                    <a:lnTo>
                      <a:pt x="8" y="287"/>
                    </a:lnTo>
                    <a:lnTo>
                      <a:pt x="10" y="286"/>
                    </a:lnTo>
                    <a:lnTo>
                      <a:pt x="12" y="286"/>
                    </a:lnTo>
                    <a:lnTo>
                      <a:pt x="14" y="286"/>
                    </a:lnTo>
                    <a:lnTo>
                      <a:pt x="14" y="287"/>
                    </a:lnTo>
                    <a:lnTo>
                      <a:pt x="15" y="287"/>
                    </a:lnTo>
                    <a:lnTo>
                      <a:pt x="19" y="286"/>
                    </a:lnTo>
                    <a:lnTo>
                      <a:pt x="22" y="286"/>
                    </a:lnTo>
                    <a:lnTo>
                      <a:pt x="24" y="284"/>
                    </a:lnTo>
                    <a:lnTo>
                      <a:pt x="29" y="284"/>
                    </a:lnTo>
                    <a:lnTo>
                      <a:pt x="34" y="284"/>
                    </a:lnTo>
                    <a:lnTo>
                      <a:pt x="36" y="282"/>
                    </a:lnTo>
                    <a:lnTo>
                      <a:pt x="38" y="282"/>
                    </a:lnTo>
                    <a:lnTo>
                      <a:pt x="41" y="280"/>
                    </a:lnTo>
                    <a:lnTo>
                      <a:pt x="43" y="280"/>
                    </a:lnTo>
                    <a:lnTo>
                      <a:pt x="47" y="280"/>
                    </a:lnTo>
                    <a:lnTo>
                      <a:pt x="47" y="282"/>
                    </a:lnTo>
                    <a:lnTo>
                      <a:pt x="47" y="284"/>
                    </a:lnTo>
                    <a:lnTo>
                      <a:pt x="47" y="286"/>
                    </a:lnTo>
                    <a:lnTo>
                      <a:pt x="48" y="286"/>
                    </a:lnTo>
                    <a:lnTo>
                      <a:pt x="52" y="284"/>
                    </a:lnTo>
                    <a:lnTo>
                      <a:pt x="55" y="282"/>
                    </a:lnTo>
                    <a:lnTo>
                      <a:pt x="57" y="282"/>
                    </a:lnTo>
                    <a:lnTo>
                      <a:pt x="61" y="282"/>
                    </a:lnTo>
                    <a:lnTo>
                      <a:pt x="59" y="280"/>
                    </a:lnTo>
                    <a:lnTo>
                      <a:pt x="55" y="279"/>
                    </a:lnTo>
                    <a:lnTo>
                      <a:pt x="54" y="279"/>
                    </a:lnTo>
                    <a:lnTo>
                      <a:pt x="54" y="277"/>
                    </a:lnTo>
                    <a:lnTo>
                      <a:pt x="55" y="275"/>
                    </a:lnTo>
                    <a:lnTo>
                      <a:pt x="57" y="275"/>
                    </a:lnTo>
                    <a:lnTo>
                      <a:pt x="59" y="273"/>
                    </a:lnTo>
                    <a:lnTo>
                      <a:pt x="59" y="272"/>
                    </a:lnTo>
                    <a:lnTo>
                      <a:pt x="57" y="268"/>
                    </a:lnTo>
                    <a:lnTo>
                      <a:pt x="54" y="263"/>
                    </a:lnTo>
                    <a:lnTo>
                      <a:pt x="50" y="260"/>
                    </a:lnTo>
                    <a:lnTo>
                      <a:pt x="45" y="256"/>
                    </a:lnTo>
                    <a:lnTo>
                      <a:pt x="41" y="253"/>
                    </a:lnTo>
                    <a:lnTo>
                      <a:pt x="36" y="249"/>
                    </a:lnTo>
                    <a:lnTo>
                      <a:pt x="33" y="247"/>
                    </a:lnTo>
                    <a:lnTo>
                      <a:pt x="27" y="242"/>
                    </a:lnTo>
                    <a:lnTo>
                      <a:pt x="26" y="239"/>
                    </a:lnTo>
                    <a:lnTo>
                      <a:pt x="26" y="235"/>
                    </a:lnTo>
                    <a:lnTo>
                      <a:pt x="26" y="232"/>
                    </a:lnTo>
                    <a:lnTo>
                      <a:pt x="26" y="228"/>
                    </a:lnTo>
                    <a:lnTo>
                      <a:pt x="26" y="225"/>
                    </a:lnTo>
                    <a:lnTo>
                      <a:pt x="24" y="223"/>
                    </a:lnTo>
                    <a:lnTo>
                      <a:pt x="21" y="221"/>
                    </a:lnTo>
                    <a:lnTo>
                      <a:pt x="17" y="218"/>
                    </a:lnTo>
                    <a:lnTo>
                      <a:pt x="14" y="216"/>
                    </a:lnTo>
                    <a:lnTo>
                      <a:pt x="14" y="212"/>
                    </a:lnTo>
                    <a:lnTo>
                      <a:pt x="14" y="211"/>
                    </a:lnTo>
                    <a:lnTo>
                      <a:pt x="15" y="207"/>
                    </a:lnTo>
                    <a:lnTo>
                      <a:pt x="19" y="204"/>
                    </a:lnTo>
                    <a:lnTo>
                      <a:pt x="19" y="202"/>
                    </a:lnTo>
                    <a:lnTo>
                      <a:pt x="21" y="200"/>
                    </a:lnTo>
                    <a:lnTo>
                      <a:pt x="24" y="197"/>
                    </a:lnTo>
                    <a:lnTo>
                      <a:pt x="26" y="195"/>
                    </a:lnTo>
                    <a:lnTo>
                      <a:pt x="29" y="191"/>
                    </a:lnTo>
                    <a:lnTo>
                      <a:pt x="31" y="190"/>
                    </a:lnTo>
                    <a:lnTo>
                      <a:pt x="33" y="188"/>
                    </a:lnTo>
                    <a:lnTo>
                      <a:pt x="34" y="188"/>
                    </a:lnTo>
                    <a:lnTo>
                      <a:pt x="34" y="190"/>
                    </a:lnTo>
                    <a:lnTo>
                      <a:pt x="34" y="191"/>
                    </a:lnTo>
                    <a:lnTo>
                      <a:pt x="36" y="193"/>
                    </a:lnTo>
                    <a:lnTo>
                      <a:pt x="36" y="195"/>
                    </a:lnTo>
                    <a:lnTo>
                      <a:pt x="38" y="195"/>
                    </a:lnTo>
                    <a:lnTo>
                      <a:pt x="50" y="188"/>
                    </a:lnTo>
                    <a:lnTo>
                      <a:pt x="61" y="178"/>
                    </a:lnTo>
                    <a:lnTo>
                      <a:pt x="66" y="165"/>
                    </a:lnTo>
                    <a:lnTo>
                      <a:pt x="66" y="164"/>
                    </a:lnTo>
                    <a:lnTo>
                      <a:pt x="66" y="160"/>
                    </a:lnTo>
                    <a:lnTo>
                      <a:pt x="66" y="158"/>
                    </a:lnTo>
                    <a:lnTo>
                      <a:pt x="68" y="157"/>
                    </a:lnTo>
                    <a:lnTo>
                      <a:pt x="73" y="155"/>
                    </a:lnTo>
                    <a:lnTo>
                      <a:pt x="76" y="151"/>
                    </a:lnTo>
                    <a:lnTo>
                      <a:pt x="82" y="144"/>
                    </a:lnTo>
                    <a:lnTo>
                      <a:pt x="83" y="134"/>
                    </a:lnTo>
                    <a:lnTo>
                      <a:pt x="85" y="123"/>
                    </a:lnTo>
                    <a:lnTo>
                      <a:pt x="89" y="115"/>
                    </a:lnTo>
                    <a:lnTo>
                      <a:pt x="90" y="111"/>
                    </a:lnTo>
                    <a:lnTo>
                      <a:pt x="92" y="109"/>
                    </a:lnTo>
                    <a:lnTo>
                      <a:pt x="94" y="108"/>
                    </a:lnTo>
                    <a:lnTo>
                      <a:pt x="94" y="104"/>
                    </a:lnTo>
                    <a:lnTo>
                      <a:pt x="92" y="103"/>
                    </a:lnTo>
                    <a:lnTo>
                      <a:pt x="90" y="101"/>
                    </a:lnTo>
                    <a:lnTo>
                      <a:pt x="87" y="99"/>
                    </a:lnTo>
                    <a:lnTo>
                      <a:pt x="85" y="96"/>
                    </a:lnTo>
                    <a:lnTo>
                      <a:pt x="85" y="92"/>
                    </a:lnTo>
                    <a:lnTo>
                      <a:pt x="87" y="89"/>
                    </a:lnTo>
                    <a:lnTo>
                      <a:pt x="90" y="85"/>
                    </a:lnTo>
                    <a:lnTo>
                      <a:pt x="92" y="83"/>
                    </a:lnTo>
                    <a:lnTo>
                      <a:pt x="94" y="82"/>
                    </a:lnTo>
                    <a:lnTo>
                      <a:pt x="94" y="80"/>
                    </a:lnTo>
                    <a:lnTo>
                      <a:pt x="92" y="80"/>
                    </a:lnTo>
                    <a:lnTo>
                      <a:pt x="90" y="78"/>
                    </a:lnTo>
                    <a:lnTo>
                      <a:pt x="89" y="76"/>
                    </a:lnTo>
                    <a:lnTo>
                      <a:pt x="89" y="75"/>
                    </a:lnTo>
                    <a:lnTo>
                      <a:pt x="90" y="71"/>
                    </a:lnTo>
                    <a:lnTo>
                      <a:pt x="90" y="68"/>
                    </a:lnTo>
                    <a:lnTo>
                      <a:pt x="90" y="66"/>
                    </a:lnTo>
                    <a:lnTo>
                      <a:pt x="89" y="66"/>
                    </a:lnTo>
                    <a:lnTo>
                      <a:pt x="85" y="66"/>
                    </a:lnTo>
                    <a:lnTo>
                      <a:pt x="82" y="68"/>
                    </a:lnTo>
                    <a:lnTo>
                      <a:pt x="80" y="68"/>
                    </a:lnTo>
                    <a:lnTo>
                      <a:pt x="78" y="66"/>
                    </a:lnTo>
                    <a:lnTo>
                      <a:pt x="78" y="64"/>
                    </a:lnTo>
                    <a:lnTo>
                      <a:pt x="76" y="62"/>
                    </a:lnTo>
                    <a:lnTo>
                      <a:pt x="76" y="59"/>
                    </a:lnTo>
                    <a:lnTo>
                      <a:pt x="75" y="55"/>
                    </a:lnTo>
                    <a:lnTo>
                      <a:pt x="73" y="54"/>
                    </a:lnTo>
                    <a:lnTo>
                      <a:pt x="71" y="54"/>
                    </a:lnTo>
                    <a:lnTo>
                      <a:pt x="68" y="55"/>
                    </a:lnTo>
                    <a:lnTo>
                      <a:pt x="66" y="57"/>
                    </a:lnTo>
                    <a:lnTo>
                      <a:pt x="64" y="57"/>
                    </a:lnTo>
                    <a:lnTo>
                      <a:pt x="62" y="57"/>
                    </a:lnTo>
                    <a:lnTo>
                      <a:pt x="61" y="54"/>
                    </a:lnTo>
                    <a:lnTo>
                      <a:pt x="61" y="52"/>
                    </a:lnTo>
                    <a:lnTo>
                      <a:pt x="59" y="50"/>
                    </a:lnTo>
                    <a:lnTo>
                      <a:pt x="59" y="48"/>
                    </a:lnTo>
                    <a:lnTo>
                      <a:pt x="57" y="45"/>
                    </a:lnTo>
                    <a:lnTo>
                      <a:pt x="54" y="43"/>
                    </a:lnTo>
                    <a:lnTo>
                      <a:pt x="54" y="41"/>
                    </a:lnTo>
                    <a:lnTo>
                      <a:pt x="54" y="40"/>
                    </a:lnTo>
                    <a:lnTo>
                      <a:pt x="57" y="40"/>
                    </a:lnTo>
                    <a:lnTo>
                      <a:pt x="54" y="38"/>
                    </a:lnTo>
                    <a:lnTo>
                      <a:pt x="54" y="36"/>
                    </a:lnTo>
                    <a:lnTo>
                      <a:pt x="52" y="34"/>
                    </a:lnTo>
                    <a:lnTo>
                      <a:pt x="52" y="33"/>
                    </a:lnTo>
                    <a:lnTo>
                      <a:pt x="54" y="31"/>
                    </a:lnTo>
                    <a:lnTo>
                      <a:pt x="55" y="29"/>
                    </a:lnTo>
                    <a:lnTo>
                      <a:pt x="69" y="31"/>
                    </a:lnTo>
                    <a:lnTo>
                      <a:pt x="82" y="33"/>
                    </a:lnTo>
                    <a:lnTo>
                      <a:pt x="94" y="33"/>
                    </a:lnTo>
                    <a:lnTo>
                      <a:pt x="99" y="31"/>
                    </a:lnTo>
                    <a:lnTo>
                      <a:pt x="104" y="29"/>
                    </a:lnTo>
                    <a:lnTo>
                      <a:pt x="108" y="29"/>
                    </a:lnTo>
                    <a:lnTo>
                      <a:pt x="113" y="29"/>
                    </a:lnTo>
                    <a:lnTo>
                      <a:pt x="117" y="29"/>
                    </a:lnTo>
                    <a:lnTo>
                      <a:pt x="120" y="27"/>
                    </a:lnTo>
                    <a:lnTo>
                      <a:pt x="122" y="26"/>
                    </a:lnTo>
                    <a:lnTo>
                      <a:pt x="122" y="22"/>
                    </a:lnTo>
                    <a:lnTo>
                      <a:pt x="122" y="19"/>
                    </a:lnTo>
                    <a:lnTo>
                      <a:pt x="120" y="15"/>
                    </a:lnTo>
                    <a:lnTo>
                      <a:pt x="118" y="14"/>
                    </a:lnTo>
                    <a:lnTo>
                      <a:pt x="117" y="10"/>
                    </a:lnTo>
                    <a:lnTo>
                      <a:pt x="115" y="8"/>
                    </a:lnTo>
                    <a:lnTo>
                      <a:pt x="113" y="7"/>
                    </a:lnTo>
                    <a:lnTo>
                      <a:pt x="110" y="5"/>
                    </a:lnTo>
                    <a:lnTo>
                      <a:pt x="108" y="3"/>
                    </a:lnTo>
                    <a:lnTo>
                      <a:pt x="106" y="1"/>
                    </a:lnTo>
                    <a:lnTo>
                      <a:pt x="10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7" name="Freeform 1464"/>
              <p:cNvSpPr>
                <a:spLocks/>
              </p:cNvSpPr>
              <p:nvPr/>
            </p:nvSpPr>
            <p:spPr bwMode="auto">
              <a:xfrm>
                <a:off x="6461124" y="2105866"/>
                <a:ext cx="839788" cy="346075"/>
              </a:xfrm>
              <a:custGeom>
                <a:avLst/>
                <a:gdLst>
                  <a:gd name="T0" fmla="*/ 185 w 529"/>
                  <a:gd name="T1" fmla="*/ 20 h 218"/>
                  <a:gd name="T2" fmla="*/ 213 w 529"/>
                  <a:gd name="T3" fmla="*/ 48 h 218"/>
                  <a:gd name="T4" fmla="*/ 265 w 529"/>
                  <a:gd name="T5" fmla="*/ 48 h 218"/>
                  <a:gd name="T6" fmla="*/ 288 w 529"/>
                  <a:gd name="T7" fmla="*/ 58 h 218"/>
                  <a:gd name="T8" fmla="*/ 344 w 529"/>
                  <a:gd name="T9" fmla="*/ 58 h 218"/>
                  <a:gd name="T10" fmla="*/ 424 w 529"/>
                  <a:gd name="T11" fmla="*/ 51 h 218"/>
                  <a:gd name="T12" fmla="*/ 413 w 529"/>
                  <a:gd name="T13" fmla="*/ 68 h 218"/>
                  <a:gd name="T14" fmla="*/ 406 w 529"/>
                  <a:gd name="T15" fmla="*/ 82 h 218"/>
                  <a:gd name="T16" fmla="*/ 415 w 529"/>
                  <a:gd name="T17" fmla="*/ 91 h 218"/>
                  <a:gd name="T18" fmla="*/ 461 w 529"/>
                  <a:gd name="T19" fmla="*/ 89 h 218"/>
                  <a:gd name="T20" fmla="*/ 483 w 529"/>
                  <a:gd name="T21" fmla="*/ 75 h 218"/>
                  <a:gd name="T22" fmla="*/ 513 w 529"/>
                  <a:gd name="T23" fmla="*/ 88 h 218"/>
                  <a:gd name="T24" fmla="*/ 527 w 529"/>
                  <a:gd name="T25" fmla="*/ 110 h 218"/>
                  <a:gd name="T26" fmla="*/ 511 w 529"/>
                  <a:gd name="T27" fmla="*/ 116 h 218"/>
                  <a:gd name="T28" fmla="*/ 494 w 529"/>
                  <a:gd name="T29" fmla="*/ 119 h 218"/>
                  <a:gd name="T30" fmla="*/ 478 w 529"/>
                  <a:gd name="T31" fmla="*/ 137 h 218"/>
                  <a:gd name="T32" fmla="*/ 464 w 529"/>
                  <a:gd name="T33" fmla="*/ 145 h 218"/>
                  <a:gd name="T34" fmla="*/ 450 w 529"/>
                  <a:gd name="T35" fmla="*/ 150 h 218"/>
                  <a:gd name="T36" fmla="*/ 441 w 529"/>
                  <a:gd name="T37" fmla="*/ 159 h 218"/>
                  <a:gd name="T38" fmla="*/ 459 w 529"/>
                  <a:gd name="T39" fmla="*/ 168 h 218"/>
                  <a:gd name="T40" fmla="*/ 450 w 529"/>
                  <a:gd name="T41" fmla="*/ 191 h 218"/>
                  <a:gd name="T42" fmla="*/ 434 w 529"/>
                  <a:gd name="T43" fmla="*/ 203 h 218"/>
                  <a:gd name="T44" fmla="*/ 391 w 529"/>
                  <a:gd name="T45" fmla="*/ 208 h 218"/>
                  <a:gd name="T46" fmla="*/ 300 w 529"/>
                  <a:gd name="T47" fmla="*/ 201 h 218"/>
                  <a:gd name="T48" fmla="*/ 265 w 529"/>
                  <a:gd name="T49" fmla="*/ 192 h 218"/>
                  <a:gd name="T50" fmla="*/ 228 w 529"/>
                  <a:gd name="T51" fmla="*/ 194 h 218"/>
                  <a:gd name="T52" fmla="*/ 200 w 529"/>
                  <a:gd name="T53" fmla="*/ 199 h 218"/>
                  <a:gd name="T54" fmla="*/ 193 w 529"/>
                  <a:gd name="T55" fmla="*/ 198 h 218"/>
                  <a:gd name="T56" fmla="*/ 186 w 529"/>
                  <a:gd name="T57" fmla="*/ 178 h 218"/>
                  <a:gd name="T58" fmla="*/ 179 w 529"/>
                  <a:gd name="T59" fmla="*/ 168 h 218"/>
                  <a:gd name="T60" fmla="*/ 171 w 529"/>
                  <a:gd name="T61" fmla="*/ 164 h 218"/>
                  <a:gd name="T62" fmla="*/ 127 w 529"/>
                  <a:gd name="T63" fmla="*/ 150 h 218"/>
                  <a:gd name="T64" fmla="*/ 87 w 529"/>
                  <a:gd name="T65" fmla="*/ 156 h 218"/>
                  <a:gd name="T66" fmla="*/ 85 w 529"/>
                  <a:gd name="T67" fmla="*/ 147 h 218"/>
                  <a:gd name="T68" fmla="*/ 83 w 529"/>
                  <a:gd name="T69" fmla="*/ 133 h 218"/>
                  <a:gd name="T70" fmla="*/ 69 w 529"/>
                  <a:gd name="T71" fmla="*/ 116 h 218"/>
                  <a:gd name="T72" fmla="*/ 52 w 529"/>
                  <a:gd name="T73" fmla="*/ 95 h 218"/>
                  <a:gd name="T74" fmla="*/ 40 w 529"/>
                  <a:gd name="T75" fmla="*/ 89 h 218"/>
                  <a:gd name="T76" fmla="*/ 28 w 529"/>
                  <a:gd name="T77" fmla="*/ 89 h 218"/>
                  <a:gd name="T78" fmla="*/ 3 w 529"/>
                  <a:gd name="T79" fmla="*/ 75 h 218"/>
                  <a:gd name="T80" fmla="*/ 3 w 529"/>
                  <a:gd name="T81" fmla="*/ 61 h 218"/>
                  <a:gd name="T82" fmla="*/ 17 w 529"/>
                  <a:gd name="T83" fmla="*/ 53 h 218"/>
                  <a:gd name="T84" fmla="*/ 22 w 529"/>
                  <a:gd name="T85" fmla="*/ 46 h 218"/>
                  <a:gd name="T86" fmla="*/ 38 w 529"/>
                  <a:gd name="T87" fmla="*/ 41 h 218"/>
                  <a:gd name="T88" fmla="*/ 50 w 529"/>
                  <a:gd name="T89" fmla="*/ 35 h 218"/>
                  <a:gd name="T90" fmla="*/ 66 w 529"/>
                  <a:gd name="T91" fmla="*/ 32 h 218"/>
                  <a:gd name="T92" fmla="*/ 80 w 529"/>
                  <a:gd name="T93" fmla="*/ 35 h 218"/>
                  <a:gd name="T94" fmla="*/ 92 w 529"/>
                  <a:gd name="T95" fmla="*/ 49 h 218"/>
                  <a:gd name="T96" fmla="*/ 106 w 529"/>
                  <a:gd name="T97" fmla="*/ 51 h 218"/>
                  <a:gd name="T98" fmla="*/ 138 w 529"/>
                  <a:gd name="T99" fmla="*/ 53 h 218"/>
                  <a:gd name="T100" fmla="*/ 150 w 529"/>
                  <a:gd name="T101" fmla="*/ 51 h 218"/>
                  <a:gd name="T102" fmla="*/ 141 w 529"/>
                  <a:gd name="T103" fmla="*/ 35 h 218"/>
                  <a:gd name="T104" fmla="*/ 139 w 529"/>
                  <a:gd name="T105" fmla="*/ 25 h 218"/>
                  <a:gd name="T106" fmla="*/ 138 w 529"/>
                  <a:gd name="T107" fmla="*/ 9 h 21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29"/>
                  <a:gd name="T163" fmla="*/ 0 h 218"/>
                  <a:gd name="T164" fmla="*/ 529 w 529"/>
                  <a:gd name="T165" fmla="*/ 218 h 21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29" h="218">
                    <a:moveTo>
                      <a:pt x="139" y="0"/>
                    </a:moveTo>
                    <a:lnTo>
                      <a:pt x="153" y="6"/>
                    </a:lnTo>
                    <a:lnTo>
                      <a:pt x="167" y="11"/>
                    </a:lnTo>
                    <a:lnTo>
                      <a:pt x="174" y="13"/>
                    </a:lnTo>
                    <a:lnTo>
                      <a:pt x="181" y="16"/>
                    </a:lnTo>
                    <a:lnTo>
                      <a:pt x="185" y="20"/>
                    </a:lnTo>
                    <a:lnTo>
                      <a:pt x="190" y="25"/>
                    </a:lnTo>
                    <a:lnTo>
                      <a:pt x="193" y="32"/>
                    </a:lnTo>
                    <a:lnTo>
                      <a:pt x="197" y="37"/>
                    </a:lnTo>
                    <a:lnTo>
                      <a:pt x="202" y="42"/>
                    </a:lnTo>
                    <a:lnTo>
                      <a:pt x="206" y="46"/>
                    </a:lnTo>
                    <a:lnTo>
                      <a:pt x="213" y="48"/>
                    </a:lnTo>
                    <a:lnTo>
                      <a:pt x="220" y="49"/>
                    </a:lnTo>
                    <a:lnTo>
                      <a:pt x="230" y="48"/>
                    </a:lnTo>
                    <a:lnTo>
                      <a:pt x="244" y="44"/>
                    </a:lnTo>
                    <a:lnTo>
                      <a:pt x="255" y="46"/>
                    </a:lnTo>
                    <a:lnTo>
                      <a:pt x="260" y="48"/>
                    </a:lnTo>
                    <a:lnTo>
                      <a:pt x="265" y="48"/>
                    </a:lnTo>
                    <a:lnTo>
                      <a:pt x="270" y="48"/>
                    </a:lnTo>
                    <a:lnTo>
                      <a:pt x="275" y="48"/>
                    </a:lnTo>
                    <a:lnTo>
                      <a:pt x="281" y="49"/>
                    </a:lnTo>
                    <a:lnTo>
                      <a:pt x="282" y="53"/>
                    </a:lnTo>
                    <a:lnTo>
                      <a:pt x="286" y="55"/>
                    </a:lnTo>
                    <a:lnTo>
                      <a:pt x="288" y="58"/>
                    </a:lnTo>
                    <a:lnTo>
                      <a:pt x="291" y="60"/>
                    </a:lnTo>
                    <a:lnTo>
                      <a:pt x="300" y="60"/>
                    </a:lnTo>
                    <a:lnTo>
                      <a:pt x="307" y="60"/>
                    </a:lnTo>
                    <a:lnTo>
                      <a:pt x="314" y="58"/>
                    </a:lnTo>
                    <a:lnTo>
                      <a:pt x="330" y="58"/>
                    </a:lnTo>
                    <a:lnTo>
                      <a:pt x="344" y="58"/>
                    </a:lnTo>
                    <a:lnTo>
                      <a:pt x="363" y="56"/>
                    </a:lnTo>
                    <a:lnTo>
                      <a:pt x="380" y="51"/>
                    </a:lnTo>
                    <a:lnTo>
                      <a:pt x="398" y="48"/>
                    </a:lnTo>
                    <a:lnTo>
                      <a:pt x="406" y="48"/>
                    </a:lnTo>
                    <a:lnTo>
                      <a:pt x="415" y="48"/>
                    </a:lnTo>
                    <a:lnTo>
                      <a:pt x="424" y="51"/>
                    </a:lnTo>
                    <a:lnTo>
                      <a:pt x="420" y="53"/>
                    </a:lnTo>
                    <a:lnTo>
                      <a:pt x="417" y="55"/>
                    </a:lnTo>
                    <a:lnTo>
                      <a:pt x="413" y="58"/>
                    </a:lnTo>
                    <a:lnTo>
                      <a:pt x="412" y="63"/>
                    </a:lnTo>
                    <a:lnTo>
                      <a:pt x="412" y="65"/>
                    </a:lnTo>
                    <a:lnTo>
                      <a:pt x="413" y="68"/>
                    </a:lnTo>
                    <a:lnTo>
                      <a:pt x="415" y="70"/>
                    </a:lnTo>
                    <a:lnTo>
                      <a:pt x="415" y="74"/>
                    </a:lnTo>
                    <a:lnTo>
                      <a:pt x="415" y="75"/>
                    </a:lnTo>
                    <a:lnTo>
                      <a:pt x="412" y="77"/>
                    </a:lnTo>
                    <a:lnTo>
                      <a:pt x="408" y="81"/>
                    </a:lnTo>
                    <a:lnTo>
                      <a:pt x="406" y="82"/>
                    </a:lnTo>
                    <a:lnTo>
                      <a:pt x="405" y="84"/>
                    </a:lnTo>
                    <a:lnTo>
                      <a:pt x="405" y="88"/>
                    </a:lnTo>
                    <a:lnTo>
                      <a:pt x="405" y="89"/>
                    </a:lnTo>
                    <a:lnTo>
                      <a:pt x="408" y="91"/>
                    </a:lnTo>
                    <a:lnTo>
                      <a:pt x="412" y="91"/>
                    </a:lnTo>
                    <a:lnTo>
                      <a:pt x="415" y="91"/>
                    </a:lnTo>
                    <a:lnTo>
                      <a:pt x="417" y="91"/>
                    </a:lnTo>
                    <a:lnTo>
                      <a:pt x="431" y="88"/>
                    </a:lnTo>
                    <a:lnTo>
                      <a:pt x="445" y="86"/>
                    </a:lnTo>
                    <a:lnTo>
                      <a:pt x="452" y="88"/>
                    </a:lnTo>
                    <a:lnTo>
                      <a:pt x="457" y="89"/>
                    </a:lnTo>
                    <a:lnTo>
                      <a:pt x="461" y="89"/>
                    </a:lnTo>
                    <a:lnTo>
                      <a:pt x="464" y="91"/>
                    </a:lnTo>
                    <a:lnTo>
                      <a:pt x="468" y="88"/>
                    </a:lnTo>
                    <a:lnTo>
                      <a:pt x="471" y="86"/>
                    </a:lnTo>
                    <a:lnTo>
                      <a:pt x="475" y="81"/>
                    </a:lnTo>
                    <a:lnTo>
                      <a:pt x="478" y="79"/>
                    </a:lnTo>
                    <a:lnTo>
                      <a:pt x="483" y="75"/>
                    </a:lnTo>
                    <a:lnTo>
                      <a:pt x="487" y="75"/>
                    </a:lnTo>
                    <a:lnTo>
                      <a:pt x="492" y="75"/>
                    </a:lnTo>
                    <a:lnTo>
                      <a:pt x="497" y="79"/>
                    </a:lnTo>
                    <a:lnTo>
                      <a:pt x="502" y="82"/>
                    </a:lnTo>
                    <a:lnTo>
                      <a:pt x="508" y="84"/>
                    </a:lnTo>
                    <a:lnTo>
                      <a:pt x="513" y="88"/>
                    </a:lnTo>
                    <a:lnTo>
                      <a:pt x="518" y="91"/>
                    </a:lnTo>
                    <a:lnTo>
                      <a:pt x="523" y="95"/>
                    </a:lnTo>
                    <a:lnTo>
                      <a:pt x="527" y="100"/>
                    </a:lnTo>
                    <a:lnTo>
                      <a:pt x="529" y="103"/>
                    </a:lnTo>
                    <a:lnTo>
                      <a:pt x="529" y="107"/>
                    </a:lnTo>
                    <a:lnTo>
                      <a:pt x="527" y="110"/>
                    </a:lnTo>
                    <a:lnTo>
                      <a:pt x="525" y="112"/>
                    </a:lnTo>
                    <a:lnTo>
                      <a:pt x="522" y="114"/>
                    </a:lnTo>
                    <a:lnTo>
                      <a:pt x="518" y="114"/>
                    </a:lnTo>
                    <a:lnTo>
                      <a:pt x="515" y="114"/>
                    </a:lnTo>
                    <a:lnTo>
                      <a:pt x="513" y="114"/>
                    </a:lnTo>
                    <a:lnTo>
                      <a:pt x="511" y="116"/>
                    </a:lnTo>
                    <a:lnTo>
                      <a:pt x="509" y="117"/>
                    </a:lnTo>
                    <a:lnTo>
                      <a:pt x="506" y="117"/>
                    </a:lnTo>
                    <a:lnTo>
                      <a:pt x="501" y="117"/>
                    </a:lnTo>
                    <a:lnTo>
                      <a:pt x="497" y="117"/>
                    </a:lnTo>
                    <a:lnTo>
                      <a:pt x="494" y="119"/>
                    </a:lnTo>
                    <a:lnTo>
                      <a:pt x="490" y="121"/>
                    </a:lnTo>
                    <a:lnTo>
                      <a:pt x="489" y="124"/>
                    </a:lnTo>
                    <a:lnTo>
                      <a:pt x="487" y="128"/>
                    </a:lnTo>
                    <a:lnTo>
                      <a:pt x="485" y="131"/>
                    </a:lnTo>
                    <a:lnTo>
                      <a:pt x="482" y="135"/>
                    </a:lnTo>
                    <a:lnTo>
                      <a:pt x="478" y="137"/>
                    </a:lnTo>
                    <a:lnTo>
                      <a:pt x="475" y="137"/>
                    </a:lnTo>
                    <a:lnTo>
                      <a:pt x="471" y="137"/>
                    </a:lnTo>
                    <a:lnTo>
                      <a:pt x="468" y="138"/>
                    </a:lnTo>
                    <a:lnTo>
                      <a:pt x="466" y="140"/>
                    </a:lnTo>
                    <a:lnTo>
                      <a:pt x="464" y="143"/>
                    </a:lnTo>
                    <a:lnTo>
                      <a:pt x="464" y="145"/>
                    </a:lnTo>
                    <a:lnTo>
                      <a:pt x="462" y="149"/>
                    </a:lnTo>
                    <a:lnTo>
                      <a:pt x="461" y="152"/>
                    </a:lnTo>
                    <a:lnTo>
                      <a:pt x="459" y="152"/>
                    </a:lnTo>
                    <a:lnTo>
                      <a:pt x="455" y="152"/>
                    </a:lnTo>
                    <a:lnTo>
                      <a:pt x="452" y="152"/>
                    </a:lnTo>
                    <a:lnTo>
                      <a:pt x="450" y="150"/>
                    </a:lnTo>
                    <a:lnTo>
                      <a:pt x="447" y="149"/>
                    </a:lnTo>
                    <a:lnTo>
                      <a:pt x="445" y="149"/>
                    </a:lnTo>
                    <a:lnTo>
                      <a:pt x="441" y="150"/>
                    </a:lnTo>
                    <a:lnTo>
                      <a:pt x="440" y="154"/>
                    </a:lnTo>
                    <a:lnTo>
                      <a:pt x="440" y="157"/>
                    </a:lnTo>
                    <a:lnTo>
                      <a:pt x="441" y="159"/>
                    </a:lnTo>
                    <a:lnTo>
                      <a:pt x="443" y="161"/>
                    </a:lnTo>
                    <a:lnTo>
                      <a:pt x="447" y="163"/>
                    </a:lnTo>
                    <a:lnTo>
                      <a:pt x="450" y="163"/>
                    </a:lnTo>
                    <a:lnTo>
                      <a:pt x="454" y="164"/>
                    </a:lnTo>
                    <a:lnTo>
                      <a:pt x="455" y="166"/>
                    </a:lnTo>
                    <a:lnTo>
                      <a:pt x="459" y="168"/>
                    </a:lnTo>
                    <a:lnTo>
                      <a:pt x="461" y="171"/>
                    </a:lnTo>
                    <a:lnTo>
                      <a:pt x="461" y="175"/>
                    </a:lnTo>
                    <a:lnTo>
                      <a:pt x="459" y="180"/>
                    </a:lnTo>
                    <a:lnTo>
                      <a:pt x="457" y="185"/>
                    </a:lnTo>
                    <a:lnTo>
                      <a:pt x="452" y="189"/>
                    </a:lnTo>
                    <a:lnTo>
                      <a:pt x="450" y="191"/>
                    </a:lnTo>
                    <a:lnTo>
                      <a:pt x="447" y="191"/>
                    </a:lnTo>
                    <a:lnTo>
                      <a:pt x="445" y="192"/>
                    </a:lnTo>
                    <a:lnTo>
                      <a:pt x="441" y="194"/>
                    </a:lnTo>
                    <a:lnTo>
                      <a:pt x="440" y="198"/>
                    </a:lnTo>
                    <a:lnTo>
                      <a:pt x="438" y="201"/>
                    </a:lnTo>
                    <a:lnTo>
                      <a:pt x="434" y="203"/>
                    </a:lnTo>
                    <a:lnTo>
                      <a:pt x="429" y="205"/>
                    </a:lnTo>
                    <a:lnTo>
                      <a:pt x="424" y="206"/>
                    </a:lnTo>
                    <a:lnTo>
                      <a:pt x="419" y="206"/>
                    </a:lnTo>
                    <a:lnTo>
                      <a:pt x="413" y="205"/>
                    </a:lnTo>
                    <a:lnTo>
                      <a:pt x="408" y="205"/>
                    </a:lnTo>
                    <a:lnTo>
                      <a:pt x="391" y="208"/>
                    </a:lnTo>
                    <a:lnTo>
                      <a:pt x="375" y="215"/>
                    </a:lnTo>
                    <a:lnTo>
                      <a:pt x="354" y="218"/>
                    </a:lnTo>
                    <a:lnTo>
                      <a:pt x="331" y="215"/>
                    </a:lnTo>
                    <a:lnTo>
                      <a:pt x="321" y="212"/>
                    </a:lnTo>
                    <a:lnTo>
                      <a:pt x="310" y="208"/>
                    </a:lnTo>
                    <a:lnTo>
                      <a:pt x="300" y="201"/>
                    </a:lnTo>
                    <a:lnTo>
                      <a:pt x="296" y="199"/>
                    </a:lnTo>
                    <a:lnTo>
                      <a:pt x="293" y="198"/>
                    </a:lnTo>
                    <a:lnTo>
                      <a:pt x="288" y="198"/>
                    </a:lnTo>
                    <a:lnTo>
                      <a:pt x="281" y="196"/>
                    </a:lnTo>
                    <a:lnTo>
                      <a:pt x="272" y="194"/>
                    </a:lnTo>
                    <a:lnTo>
                      <a:pt x="265" y="192"/>
                    </a:lnTo>
                    <a:lnTo>
                      <a:pt x="260" y="194"/>
                    </a:lnTo>
                    <a:lnTo>
                      <a:pt x="256" y="196"/>
                    </a:lnTo>
                    <a:lnTo>
                      <a:pt x="251" y="196"/>
                    </a:lnTo>
                    <a:lnTo>
                      <a:pt x="244" y="196"/>
                    </a:lnTo>
                    <a:lnTo>
                      <a:pt x="237" y="196"/>
                    </a:lnTo>
                    <a:lnTo>
                      <a:pt x="228" y="194"/>
                    </a:lnTo>
                    <a:lnTo>
                      <a:pt x="221" y="196"/>
                    </a:lnTo>
                    <a:lnTo>
                      <a:pt x="214" y="194"/>
                    </a:lnTo>
                    <a:lnTo>
                      <a:pt x="211" y="194"/>
                    </a:lnTo>
                    <a:lnTo>
                      <a:pt x="207" y="196"/>
                    </a:lnTo>
                    <a:lnTo>
                      <a:pt x="204" y="198"/>
                    </a:lnTo>
                    <a:lnTo>
                      <a:pt x="200" y="199"/>
                    </a:lnTo>
                    <a:lnTo>
                      <a:pt x="199" y="203"/>
                    </a:lnTo>
                    <a:lnTo>
                      <a:pt x="197" y="203"/>
                    </a:lnTo>
                    <a:lnTo>
                      <a:pt x="195" y="203"/>
                    </a:lnTo>
                    <a:lnTo>
                      <a:pt x="195" y="201"/>
                    </a:lnTo>
                    <a:lnTo>
                      <a:pt x="193" y="199"/>
                    </a:lnTo>
                    <a:lnTo>
                      <a:pt x="193" y="198"/>
                    </a:lnTo>
                    <a:lnTo>
                      <a:pt x="193" y="196"/>
                    </a:lnTo>
                    <a:lnTo>
                      <a:pt x="193" y="191"/>
                    </a:lnTo>
                    <a:lnTo>
                      <a:pt x="193" y="187"/>
                    </a:lnTo>
                    <a:lnTo>
                      <a:pt x="192" y="184"/>
                    </a:lnTo>
                    <a:lnTo>
                      <a:pt x="188" y="180"/>
                    </a:lnTo>
                    <a:lnTo>
                      <a:pt x="186" y="178"/>
                    </a:lnTo>
                    <a:lnTo>
                      <a:pt x="185" y="175"/>
                    </a:lnTo>
                    <a:lnTo>
                      <a:pt x="185" y="173"/>
                    </a:lnTo>
                    <a:lnTo>
                      <a:pt x="185" y="170"/>
                    </a:lnTo>
                    <a:lnTo>
                      <a:pt x="183" y="168"/>
                    </a:lnTo>
                    <a:lnTo>
                      <a:pt x="181" y="168"/>
                    </a:lnTo>
                    <a:lnTo>
                      <a:pt x="179" y="168"/>
                    </a:lnTo>
                    <a:lnTo>
                      <a:pt x="178" y="166"/>
                    </a:lnTo>
                    <a:lnTo>
                      <a:pt x="178" y="163"/>
                    </a:lnTo>
                    <a:lnTo>
                      <a:pt x="178" y="161"/>
                    </a:lnTo>
                    <a:lnTo>
                      <a:pt x="176" y="161"/>
                    </a:lnTo>
                    <a:lnTo>
                      <a:pt x="174" y="163"/>
                    </a:lnTo>
                    <a:lnTo>
                      <a:pt x="171" y="164"/>
                    </a:lnTo>
                    <a:lnTo>
                      <a:pt x="169" y="164"/>
                    </a:lnTo>
                    <a:lnTo>
                      <a:pt x="166" y="164"/>
                    </a:lnTo>
                    <a:lnTo>
                      <a:pt x="155" y="163"/>
                    </a:lnTo>
                    <a:lnTo>
                      <a:pt x="146" y="159"/>
                    </a:lnTo>
                    <a:lnTo>
                      <a:pt x="138" y="154"/>
                    </a:lnTo>
                    <a:lnTo>
                      <a:pt x="127" y="150"/>
                    </a:lnTo>
                    <a:lnTo>
                      <a:pt x="118" y="150"/>
                    </a:lnTo>
                    <a:lnTo>
                      <a:pt x="104" y="152"/>
                    </a:lnTo>
                    <a:lnTo>
                      <a:pt x="92" y="154"/>
                    </a:lnTo>
                    <a:lnTo>
                      <a:pt x="90" y="154"/>
                    </a:lnTo>
                    <a:lnTo>
                      <a:pt x="89" y="154"/>
                    </a:lnTo>
                    <a:lnTo>
                      <a:pt x="87" y="156"/>
                    </a:lnTo>
                    <a:lnTo>
                      <a:pt x="85" y="156"/>
                    </a:lnTo>
                    <a:lnTo>
                      <a:pt x="82" y="154"/>
                    </a:lnTo>
                    <a:lnTo>
                      <a:pt x="82" y="152"/>
                    </a:lnTo>
                    <a:lnTo>
                      <a:pt x="83" y="150"/>
                    </a:lnTo>
                    <a:lnTo>
                      <a:pt x="85" y="147"/>
                    </a:lnTo>
                    <a:lnTo>
                      <a:pt x="85" y="143"/>
                    </a:lnTo>
                    <a:lnTo>
                      <a:pt x="83" y="142"/>
                    </a:lnTo>
                    <a:lnTo>
                      <a:pt x="82" y="138"/>
                    </a:lnTo>
                    <a:lnTo>
                      <a:pt x="82" y="137"/>
                    </a:lnTo>
                    <a:lnTo>
                      <a:pt x="82" y="135"/>
                    </a:lnTo>
                    <a:lnTo>
                      <a:pt x="83" y="133"/>
                    </a:lnTo>
                    <a:lnTo>
                      <a:pt x="83" y="131"/>
                    </a:lnTo>
                    <a:lnTo>
                      <a:pt x="82" y="130"/>
                    </a:lnTo>
                    <a:lnTo>
                      <a:pt x="80" y="126"/>
                    </a:lnTo>
                    <a:lnTo>
                      <a:pt x="76" y="124"/>
                    </a:lnTo>
                    <a:lnTo>
                      <a:pt x="73" y="121"/>
                    </a:lnTo>
                    <a:lnTo>
                      <a:pt x="69" y="116"/>
                    </a:lnTo>
                    <a:lnTo>
                      <a:pt x="66" y="110"/>
                    </a:lnTo>
                    <a:lnTo>
                      <a:pt x="64" y="105"/>
                    </a:lnTo>
                    <a:lnTo>
                      <a:pt x="62" y="102"/>
                    </a:lnTo>
                    <a:lnTo>
                      <a:pt x="59" y="100"/>
                    </a:lnTo>
                    <a:lnTo>
                      <a:pt x="56" y="96"/>
                    </a:lnTo>
                    <a:lnTo>
                      <a:pt x="52" y="95"/>
                    </a:lnTo>
                    <a:lnTo>
                      <a:pt x="50" y="93"/>
                    </a:lnTo>
                    <a:lnTo>
                      <a:pt x="49" y="91"/>
                    </a:lnTo>
                    <a:lnTo>
                      <a:pt x="47" y="89"/>
                    </a:lnTo>
                    <a:lnTo>
                      <a:pt x="45" y="88"/>
                    </a:lnTo>
                    <a:lnTo>
                      <a:pt x="42" y="88"/>
                    </a:lnTo>
                    <a:lnTo>
                      <a:pt x="40" y="89"/>
                    </a:lnTo>
                    <a:lnTo>
                      <a:pt x="38" y="91"/>
                    </a:lnTo>
                    <a:lnTo>
                      <a:pt x="36" y="93"/>
                    </a:lnTo>
                    <a:lnTo>
                      <a:pt x="35" y="93"/>
                    </a:lnTo>
                    <a:lnTo>
                      <a:pt x="33" y="93"/>
                    </a:lnTo>
                    <a:lnTo>
                      <a:pt x="29" y="91"/>
                    </a:lnTo>
                    <a:lnTo>
                      <a:pt x="28" y="89"/>
                    </a:lnTo>
                    <a:lnTo>
                      <a:pt x="24" y="86"/>
                    </a:lnTo>
                    <a:lnTo>
                      <a:pt x="21" y="84"/>
                    </a:lnTo>
                    <a:lnTo>
                      <a:pt x="17" y="82"/>
                    </a:lnTo>
                    <a:lnTo>
                      <a:pt x="12" y="81"/>
                    </a:lnTo>
                    <a:lnTo>
                      <a:pt x="7" y="79"/>
                    </a:lnTo>
                    <a:lnTo>
                      <a:pt x="3" y="75"/>
                    </a:lnTo>
                    <a:lnTo>
                      <a:pt x="0" y="70"/>
                    </a:lnTo>
                    <a:lnTo>
                      <a:pt x="1" y="68"/>
                    </a:lnTo>
                    <a:lnTo>
                      <a:pt x="1" y="67"/>
                    </a:lnTo>
                    <a:lnTo>
                      <a:pt x="1" y="65"/>
                    </a:lnTo>
                    <a:lnTo>
                      <a:pt x="3" y="63"/>
                    </a:lnTo>
                    <a:lnTo>
                      <a:pt x="3" y="61"/>
                    </a:lnTo>
                    <a:lnTo>
                      <a:pt x="7" y="60"/>
                    </a:lnTo>
                    <a:lnTo>
                      <a:pt x="10" y="60"/>
                    </a:lnTo>
                    <a:lnTo>
                      <a:pt x="12" y="58"/>
                    </a:lnTo>
                    <a:lnTo>
                      <a:pt x="14" y="56"/>
                    </a:lnTo>
                    <a:lnTo>
                      <a:pt x="15" y="55"/>
                    </a:lnTo>
                    <a:lnTo>
                      <a:pt x="17" y="53"/>
                    </a:lnTo>
                    <a:lnTo>
                      <a:pt x="21" y="55"/>
                    </a:lnTo>
                    <a:lnTo>
                      <a:pt x="22" y="53"/>
                    </a:lnTo>
                    <a:lnTo>
                      <a:pt x="22" y="49"/>
                    </a:lnTo>
                    <a:lnTo>
                      <a:pt x="22" y="48"/>
                    </a:lnTo>
                    <a:lnTo>
                      <a:pt x="22" y="46"/>
                    </a:lnTo>
                    <a:lnTo>
                      <a:pt x="24" y="46"/>
                    </a:lnTo>
                    <a:lnTo>
                      <a:pt x="26" y="46"/>
                    </a:lnTo>
                    <a:lnTo>
                      <a:pt x="28" y="46"/>
                    </a:lnTo>
                    <a:lnTo>
                      <a:pt x="31" y="44"/>
                    </a:lnTo>
                    <a:lnTo>
                      <a:pt x="35" y="42"/>
                    </a:lnTo>
                    <a:lnTo>
                      <a:pt x="38" y="41"/>
                    </a:lnTo>
                    <a:lnTo>
                      <a:pt x="40" y="41"/>
                    </a:lnTo>
                    <a:lnTo>
                      <a:pt x="42" y="41"/>
                    </a:lnTo>
                    <a:lnTo>
                      <a:pt x="43" y="39"/>
                    </a:lnTo>
                    <a:lnTo>
                      <a:pt x="45" y="37"/>
                    </a:lnTo>
                    <a:lnTo>
                      <a:pt x="49" y="35"/>
                    </a:lnTo>
                    <a:lnTo>
                      <a:pt x="50" y="35"/>
                    </a:lnTo>
                    <a:lnTo>
                      <a:pt x="52" y="35"/>
                    </a:lnTo>
                    <a:lnTo>
                      <a:pt x="56" y="37"/>
                    </a:lnTo>
                    <a:lnTo>
                      <a:pt x="57" y="35"/>
                    </a:lnTo>
                    <a:lnTo>
                      <a:pt x="61" y="34"/>
                    </a:lnTo>
                    <a:lnTo>
                      <a:pt x="62" y="32"/>
                    </a:lnTo>
                    <a:lnTo>
                      <a:pt x="66" y="32"/>
                    </a:lnTo>
                    <a:lnTo>
                      <a:pt x="68" y="32"/>
                    </a:lnTo>
                    <a:lnTo>
                      <a:pt x="68" y="34"/>
                    </a:lnTo>
                    <a:lnTo>
                      <a:pt x="69" y="35"/>
                    </a:lnTo>
                    <a:lnTo>
                      <a:pt x="73" y="37"/>
                    </a:lnTo>
                    <a:lnTo>
                      <a:pt x="76" y="35"/>
                    </a:lnTo>
                    <a:lnTo>
                      <a:pt x="80" y="35"/>
                    </a:lnTo>
                    <a:lnTo>
                      <a:pt x="83" y="37"/>
                    </a:lnTo>
                    <a:lnTo>
                      <a:pt x="85" y="39"/>
                    </a:lnTo>
                    <a:lnTo>
                      <a:pt x="87" y="42"/>
                    </a:lnTo>
                    <a:lnTo>
                      <a:pt x="87" y="46"/>
                    </a:lnTo>
                    <a:lnTo>
                      <a:pt x="89" y="48"/>
                    </a:lnTo>
                    <a:lnTo>
                      <a:pt x="92" y="49"/>
                    </a:lnTo>
                    <a:lnTo>
                      <a:pt x="94" y="49"/>
                    </a:lnTo>
                    <a:lnTo>
                      <a:pt x="96" y="48"/>
                    </a:lnTo>
                    <a:lnTo>
                      <a:pt x="97" y="48"/>
                    </a:lnTo>
                    <a:lnTo>
                      <a:pt x="99" y="49"/>
                    </a:lnTo>
                    <a:lnTo>
                      <a:pt x="101" y="49"/>
                    </a:lnTo>
                    <a:lnTo>
                      <a:pt x="106" y="51"/>
                    </a:lnTo>
                    <a:lnTo>
                      <a:pt x="111" y="53"/>
                    </a:lnTo>
                    <a:lnTo>
                      <a:pt x="115" y="53"/>
                    </a:lnTo>
                    <a:lnTo>
                      <a:pt x="122" y="53"/>
                    </a:lnTo>
                    <a:lnTo>
                      <a:pt x="127" y="55"/>
                    </a:lnTo>
                    <a:lnTo>
                      <a:pt x="132" y="55"/>
                    </a:lnTo>
                    <a:lnTo>
                      <a:pt x="138" y="53"/>
                    </a:lnTo>
                    <a:lnTo>
                      <a:pt x="141" y="53"/>
                    </a:lnTo>
                    <a:lnTo>
                      <a:pt x="143" y="51"/>
                    </a:lnTo>
                    <a:lnTo>
                      <a:pt x="145" y="51"/>
                    </a:lnTo>
                    <a:lnTo>
                      <a:pt x="146" y="51"/>
                    </a:lnTo>
                    <a:lnTo>
                      <a:pt x="150" y="51"/>
                    </a:lnTo>
                    <a:lnTo>
                      <a:pt x="152" y="48"/>
                    </a:lnTo>
                    <a:lnTo>
                      <a:pt x="152" y="46"/>
                    </a:lnTo>
                    <a:lnTo>
                      <a:pt x="150" y="44"/>
                    </a:lnTo>
                    <a:lnTo>
                      <a:pt x="146" y="41"/>
                    </a:lnTo>
                    <a:lnTo>
                      <a:pt x="145" y="39"/>
                    </a:lnTo>
                    <a:lnTo>
                      <a:pt x="141" y="35"/>
                    </a:lnTo>
                    <a:lnTo>
                      <a:pt x="138" y="34"/>
                    </a:lnTo>
                    <a:lnTo>
                      <a:pt x="136" y="32"/>
                    </a:lnTo>
                    <a:lnTo>
                      <a:pt x="134" y="30"/>
                    </a:lnTo>
                    <a:lnTo>
                      <a:pt x="134" y="28"/>
                    </a:lnTo>
                    <a:lnTo>
                      <a:pt x="138" y="27"/>
                    </a:lnTo>
                    <a:lnTo>
                      <a:pt x="139" y="25"/>
                    </a:lnTo>
                    <a:lnTo>
                      <a:pt x="141" y="23"/>
                    </a:lnTo>
                    <a:lnTo>
                      <a:pt x="141" y="20"/>
                    </a:lnTo>
                    <a:lnTo>
                      <a:pt x="141" y="18"/>
                    </a:lnTo>
                    <a:lnTo>
                      <a:pt x="139" y="16"/>
                    </a:lnTo>
                    <a:lnTo>
                      <a:pt x="139" y="13"/>
                    </a:lnTo>
                    <a:lnTo>
                      <a:pt x="138" y="9"/>
                    </a:lnTo>
                    <a:lnTo>
                      <a:pt x="138" y="6"/>
                    </a:lnTo>
                    <a:lnTo>
                      <a:pt x="138" y="4"/>
                    </a:lnTo>
                    <a:lnTo>
                      <a:pt x="138" y="2"/>
                    </a:lnTo>
                    <a:lnTo>
                      <a:pt x="13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8" name="Freeform 1465"/>
              <p:cNvSpPr>
                <a:spLocks/>
              </p:cNvSpPr>
              <p:nvPr/>
            </p:nvSpPr>
            <p:spPr bwMode="auto">
              <a:xfrm>
                <a:off x="7375524" y="3291729"/>
                <a:ext cx="74613" cy="74613"/>
              </a:xfrm>
              <a:custGeom>
                <a:avLst/>
                <a:gdLst>
                  <a:gd name="T0" fmla="*/ 36 w 47"/>
                  <a:gd name="T1" fmla="*/ 0 h 47"/>
                  <a:gd name="T2" fmla="*/ 38 w 47"/>
                  <a:gd name="T3" fmla="*/ 0 h 47"/>
                  <a:gd name="T4" fmla="*/ 40 w 47"/>
                  <a:gd name="T5" fmla="*/ 2 h 47"/>
                  <a:gd name="T6" fmla="*/ 42 w 47"/>
                  <a:gd name="T7" fmla="*/ 2 h 47"/>
                  <a:gd name="T8" fmla="*/ 42 w 47"/>
                  <a:gd name="T9" fmla="*/ 2 h 47"/>
                  <a:gd name="T10" fmla="*/ 43 w 47"/>
                  <a:gd name="T11" fmla="*/ 2 h 47"/>
                  <a:gd name="T12" fmla="*/ 45 w 47"/>
                  <a:gd name="T13" fmla="*/ 2 h 47"/>
                  <a:gd name="T14" fmla="*/ 45 w 47"/>
                  <a:gd name="T15" fmla="*/ 2 h 47"/>
                  <a:gd name="T16" fmla="*/ 45 w 47"/>
                  <a:gd name="T17" fmla="*/ 4 h 47"/>
                  <a:gd name="T18" fmla="*/ 45 w 47"/>
                  <a:gd name="T19" fmla="*/ 5 h 47"/>
                  <a:gd name="T20" fmla="*/ 47 w 47"/>
                  <a:gd name="T21" fmla="*/ 7 h 47"/>
                  <a:gd name="T22" fmla="*/ 47 w 47"/>
                  <a:gd name="T23" fmla="*/ 9 h 47"/>
                  <a:gd name="T24" fmla="*/ 47 w 47"/>
                  <a:gd name="T25" fmla="*/ 11 h 47"/>
                  <a:gd name="T26" fmla="*/ 45 w 47"/>
                  <a:gd name="T27" fmla="*/ 12 h 47"/>
                  <a:gd name="T28" fmla="*/ 43 w 47"/>
                  <a:gd name="T29" fmla="*/ 14 h 47"/>
                  <a:gd name="T30" fmla="*/ 43 w 47"/>
                  <a:gd name="T31" fmla="*/ 18 h 47"/>
                  <a:gd name="T32" fmla="*/ 42 w 47"/>
                  <a:gd name="T33" fmla="*/ 21 h 47"/>
                  <a:gd name="T34" fmla="*/ 40 w 47"/>
                  <a:gd name="T35" fmla="*/ 23 h 47"/>
                  <a:gd name="T36" fmla="*/ 42 w 47"/>
                  <a:gd name="T37" fmla="*/ 26 h 47"/>
                  <a:gd name="T38" fmla="*/ 42 w 47"/>
                  <a:gd name="T39" fmla="*/ 28 h 47"/>
                  <a:gd name="T40" fmla="*/ 42 w 47"/>
                  <a:gd name="T41" fmla="*/ 32 h 47"/>
                  <a:gd name="T42" fmla="*/ 38 w 47"/>
                  <a:gd name="T43" fmla="*/ 37 h 47"/>
                  <a:gd name="T44" fmla="*/ 35 w 47"/>
                  <a:gd name="T45" fmla="*/ 42 h 47"/>
                  <a:gd name="T46" fmla="*/ 31 w 47"/>
                  <a:gd name="T47" fmla="*/ 44 h 47"/>
                  <a:gd name="T48" fmla="*/ 29 w 47"/>
                  <a:gd name="T49" fmla="*/ 45 h 47"/>
                  <a:gd name="T50" fmla="*/ 26 w 47"/>
                  <a:gd name="T51" fmla="*/ 45 h 47"/>
                  <a:gd name="T52" fmla="*/ 26 w 47"/>
                  <a:gd name="T53" fmla="*/ 45 h 47"/>
                  <a:gd name="T54" fmla="*/ 24 w 47"/>
                  <a:gd name="T55" fmla="*/ 45 h 47"/>
                  <a:gd name="T56" fmla="*/ 23 w 47"/>
                  <a:gd name="T57" fmla="*/ 45 h 47"/>
                  <a:gd name="T58" fmla="*/ 23 w 47"/>
                  <a:gd name="T59" fmla="*/ 47 h 47"/>
                  <a:gd name="T60" fmla="*/ 21 w 47"/>
                  <a:gd name="T61" fmla="*/ 47 h 47"/>
                  <a:gd name="T62" fmla="*/ 19 w 47"/>
                  <a:gd name="T63" fmla="*/ 47 h 47"/>
                  <a:gd name="T64" fmla="*/ 16 w 47"/>
                  <a:gd name="T65" fmla="*/ 47 h 47"/>
                  <a:gd name="T66" fmla="*/ 12 w 47"/>
                  <a:gd name="T67" fmla="*/ 44 h 47"/>
                  <a:gd name="T68" fmla="*/ 9 w 47"/>
                  <a:gd name="T69" fmla="*/ 40 h 47"/>
                  <a:gd name="T70" fmla="*/ 5 w 47"/>
                  <a:gd name="T71" fmla="*/ 38 h 47"/>
                  <a:gd name="T72" fmla="*/ 3 w 47"/>
                  <a:gd name="T73" fmla="*/ 37 h 47"/>
                  <a:gd name="T74" fmla="*/ 2 w 47"/>
                  <a:gd name="T75" fmla="*/ 33 h 47"/>
                  <a:gd name="T76" fmla="*/ 2 w 47"/>
                  <a:gd name="T77" fmla="*/ 32 h 47"/>
                  <a:gd name="T78" fmla="*/ 2 w 47"/>
                  <a:gd name="T79" fmla="*/ 28 h 47"/>
                  <a:gd name="T80" fmla="*/ 2 w 47"/>
                  <a:gd name="T81" fmla="*/ 26 h 47"/>
                  <a:gd name="T82" fmla="*/ 0 w 47"/>
                  <a:gd name="T83" fmla="*/ 25 h 47"/>
                  <a:gd name="T84" fmla="*/ 0 w 47"/>
                  <a:gd name="T85" fmla="*/ 21 h 47"/>
                  <a:gd name="T86" fmla="*/ 2 w 47"/>
                  <a:gd name="T87" fmla="*/ 18 h 47"/>
                  <a:gd name="T88" fmla="*/ 5 w 47"/>
                  <a:gd name="T89" fmla="*/ 16 h 47"/>
                  <a:gd name="T90" fmla="*/ 9 w 47"/>
                  <a:gd name="T91" fmla="*/ 12 h 47"/>
                  <a:gd name="T92" fmla="*/ 12 w 47"/>
                  <a:gd name="T93" fmla="*/ 11 h 47"/>
                  <a:gd name="T94" fmla="*/ 12 w 47"/>
                  <a:gd name="T95" fmla="*/ 11 h 47"/>
                  <a:gd name="T96" fmla="*/ 12 w 47"/>
                  <a:gd name="T97" fmla="*/ 9 h 47"/>
                  <a:gd name="T98" fmla="*/ 12 w 47"/>
                  <a:gd name="T99" fmla="*/ 9 h 47"/>
                  <a:gd name="T100" fmla="*/ 12 w 47"/>
                  <a:gd name="T101" fmla="*/ 9 h 47"/>
                  <a:gd name="T102" fmla="*/ 17 w 47"/>
                  <a:gd name="T103" fmla="*/ 5 h 47"/>
                  <a:gd name="T104" fmla="*/ 24 w 47"/>
                  <a:gd name="T105" fmla="*/ 4 h 47"/>
                  <a:gd name="T106" fmla="*/ 31 w 47"/>
                  <a:gd name="T107" fmla="*/ 2 h 47"/>
                  <a:gd name="T108" fmla="*/ 35 w 47"/>
                  <a:gd name="T109" fmla="*/ 2 h 47"/>
                  <a:gd name="T110" fmla="*/ 36 w 47"/>
                  <a:gd name="T111" fmla="*/ 0 h 4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7"/>
                  <a:gd name="T169" fmla="*/ 0 h 47"/>
                  <a:gd name="T170" fmla="*/ 47 w 47"/>
                  <a:gd name="T171" fmla="*/ 47 h 4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7" h="47">
                    <a:moveTo>
                      <a:pt x="36" y="0"/>
                    </a:moveTo>
                    <a:lnTo>
                      <a:pt x="38" y="0"/>
                    </a:lnTo>
                    <a:lnTo>
                      <a:pt x="40" y="2"/>
                    </a:lnTo>
                    <a:lnTo>
                      <a:pt x="42" y="2"/>
                    </a:lnTo>
                    <a:lnTo>
                      <a:pt x="43" y="2"/>
                    </a:lnTo>
                    <a:lnTo>
                      <a:pt x="45" y="2"/>
                    </a:lnTo>
                    <a:lnTo>
                      <a:pt x="45" y="4"/>
                    </a:lnTo>
                    <a:lnTo>
                      <a:pt x="45" y="5"/>
                    </a:lnTo>
                    <a:lnTo>
                      <a:pt x="47" y="7"/>
                    </a:lnTo>
                    <a:lnTo>
                      <a:pt x="47" y="9"/>
                    </a:lnTo>
                    <a:lnTo>
                      <a:pt x="47" y="11"/>
                    </a:lnTo>
                    <a:lnTo>
                      <a:pt x="45" y="12"/>
                    </a:lnTo>
                    <a:lnTo>
                      <a:pt x="43" y="14"/>
                    </a:lnTo>
                    <a:lnTo>
                      <a:pt x="43" y="18"/>
                    </a:lnTo>
                    <a:lnTo>
                      <a:pt x="42" y="21"/>
                    </a:lnTo>
                    <a:lnTo>
                      <a:pt x="40" y="23"/>
                    </a:lnTo>
                    <a:lnTo>
                      <a:pt x="42" y="26"/>
                    </a:lnTo>
                    <a:lnTo>
                      <a:pt x="42" y="28"/>
                    </a:lnTo>
                    <a:lnTo>
                      <a:pt x="42" y="32"/>
                    </a:lnTo>
                    <a:lnTo>
                      <a:pt x="38" y="37"/>
                    </a:lnTo>
                    <a:lnTo>
                      <a:pt x="35" y="42"/>
                    </a:lnTo>
                    <a:lnTo>
                      <a:pt x="31" y="44"/>
                    </a:lnTo>
                    <a:lnTo>
                      <a:pt x="29" y="45"/>
                    </a:lnTo>
                    <a:lnTo>
                      <a:pt x="26" y="45"/>
                    </a:lnTo>
                    <a:lnTo>
                      <a:pt x="24" y="45"/>
                    </a:lnTo>
                    <a:lnTo>
                      <a:pt x="23" y="45"/>
                    </a:lnTo>
                    <a:lnTo>
                      <a:pt x="23" y="47"/>
                    </a:lnTo>
                    <a:lnTo>
                      <a:pt x="21" y="47"/>
                    </a:lnTo>
                    <a:lnTo>
                      <a:pt x="19" y="47"/>
                    </a:lnTo>
                    <a:lnTo>
                      <a:pt x="16" y="47"/>
                    </a:lnTo>
                    <a:lnTo>
                      <a:pt x="12" y="44"/>
                    </a:lnTo>
                    <a:lnTo>
                      <a:pt x="9" y="40"/>
                    </a:lnTo>
                    <a:lnTo>
                      <a:pt x="5" y="38"/>
                    </a:lnTo>
                    <a:lnTo>
                      <a:pt x="3" y="37"/>
                    </a:lnTo>
                    <a:lnTo>
                      <a:pt x="2" y="33"/>
                    </a:lnTo>
                    <a:lnTo>
                      <a:pt x="2" y="32"/>
                    </a:lnTo>
                    <a:lnTo>
                      <a:pt x="2" y="28"/>
                    </a:lnTo>
                    <a:lnTo>
                      <a:pt x="2" y="26"/>
                    </a:lnTo>
                    <a:lnTo>
                      <a:pt x="0" y="25"/>
                    </a:lnTo>
                    <a:lnTo>
                      <a:pt x="0" y="21"/>
                    </a:lnTo>
                    <a:lnTo>
                      <a:pt x="2" y="18"/>
                    </a:lnTo>
                    <a:lnTo>
                      <a:pt x="5" y="16"/>
                    </a:lnTo>
                    <a:lnTo>
                      <a:pt x="9" y="12"/>
                    </a:lnTo>
                    <a:lnTo>
                      <a:pt x="12" y="11"/>
                    </a:lnTo>
                    <a:lnTo>
                      <a:pt x="12" y="9"/>
                    </a:lnTo>
                    <a:lnTo>
                      <a:pt x="17" y="5"/>
                    </a:lnTo>
                    <a:lnTo>
                      <a:pt x="24" y="4"/>
                    </a:lnTo>
                    <a:lnTo>
                      <a:pt x="31" y="2"/>
                    </a:lnTo>
                    <a:lnTo>
                      <a:pt x="35" y="2"/>
                    </a:lnTo>
                    <a:lnTo>
                      <a:pt x="3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9" name="Freeform 1466"/>
              <p:cNvSpPr>
                <a:spLocks/>
              </p:cNvSpPr>
              <p:nvPr/>
            </p:nvSpPr>
            <p:spPr bwMode="auto">
              <a:xfrm>
                <a:off x="8088312" y="5709491"/>
                <a:ext cx="123825" cy="100013"/>
              </a:xfrm>
              <a:custGeom>
                <a:avLst/>
                <a:gdLst>
                  <a:gd name="T0" fmla="*/ 75 w 78"/>
                  <a:gd name="T1" fmla="*/ 0 h 63"/>
                  <a:gd name="T2" fmla="*/ 78 w 78"/>
                  <a:gd name="T3" fmla="*/ 0 h 63"/>
                  <a:gd name="T4" fmla="*/ 76 w 78"/>
                  <a:gd name="T5" fmla="*/ 5 h 63"/>
                  <a:gd name="T6" fmla="*/ 76 w 78"/>
                  <a:gd name="T7" fmla="*/ 12 h 63"/>
                  <a:gd name="T8" fmla="*/ 73 w 78"/>
                  <a:gd name="T9" fmla="*/ 14 h 63"/>
                  <a:gd name="T10" fmla="*/ 71 w 78"/>
                  <a:gd name="T11" fmla="*/ 16 h 63"/>
                  <a:gd name="T12" fmla="*/ 68 w 78"/>
                  <a:gd name="T13" fmla="*/ 23 h 63"/>
                  <a:gd name="T14" fmla="*/ 64 w 78"/>
                  <a:gd name="T15" fmla="*/ 30 h 63"/>
                  <a:gd name="T16" fmla="*/ 61 w 78"/>
                  <a:gd name="T17" fmla="*/ 32 h 63"/>
                  <a:gd name="T18" fmla="*/ 62 w 78"/>
                  <a:gd name="T19" fmla="*/ 28 h 63"/>
                  <a:gd name="T20" fmla="*/ 61 w 78"/>
                  <a:gd name="T21" fmla="*/ 28 h 63"/>
                  <a:gd name="T22" fmla="*/ 57 w 78"/>
                  <a:gd name="T23" fmla="*/ 33 h 63"/>
                  <a:gd name="T24" fmla="*/ 50 w 78"/>
                  <a:gd name="T25" fmla="*/ 40 h 63"/>
                  <a:gd name="T26" fmla="*/ 47 w 78"/>
                  <a:gd name="T27" fmla="*/ 44 h 63"/>
                  <a:gd name="T28" fmla="*/ 40 w 78"/>
                  <a:gd name="T29" fmla="*/ 47 h 63"/>
                  <a:gd name="T30" fmla="*/ 31 w 78"/>
                  <a:gd name="T31" fmla="*/ 51 h 63"/>
                  <a:gd name="T32" fmla="*/ 24 w 78"/>
                  <a:gd name="T33" fmla="*/ 54 h 63"/>
                  <a:gd name="T34" fmla="*/ 19 w 78"/>
                  <a:gd name="T35" fmla="*/ 58 h 63"/>
                  <a:gd name="T36" fmla="*/ 15 w 78"/>
                  <a:gd name="T37" fmla="*/ 63 h 63"/>
                  <a:gd name="T38" fmla="*/ 10 w 78"/>
                  <a:gd name="T39" fmla="*/ 63 h 63"/>
                  <a:gd name="T40" fmla="*/ 3 w 78"/>
                  <a:gd name="T41" fmla="*/ 63 h 63"/>
                  <a:gd name="T42" fmla="*/ 0 w 78"/>
                  <a:gd name="T43" fmla="*/ 59 h 63"/>
                  <a:gd name="T44" fmla="*/ 1 w 78"/>
                  <a:gd name="T45" fmla="*/ 59 h 63"/>
                  <a:gd name="T46" fmla="*/ 3 w 78"/>
                  <a:gd name="T47" fmla="*/ 59 h 63"/>
                  <a:gd name="T48" fmla="*/ 1 w 78"/>
                  <a:gd name="T49" fmla="*/ 56 h 63"/>
                  <a:gd name="T50" fmla="*/ 1 w 78"/>
                  <a:gd name="T51" fmla="*/ 49 h 63"/>
                  <a:gd name="T52" fmla="*/ 1 w 78"/>
                  <a:gd name="T53" fmla="*/ 40 h 63"/>
                  <a:gd name="T54" fmla="*/ 3 w 78"/>
                  <a:gd name="T55" fmla="*/ 37 h 63"/>
                  <a:gd name="T56" fmla="*/ 5 w 78"/>
                  <a:gd name="T57" fmla="*/ 32 h 63"/>
                  <a:gd name="T58" fmla="*/ 7 w 78"/>
                  <a:gd name="T59" fmla="*/ 30 h 63"/>
                  <a:gd name="T60" fmla="*/ 7 w 78"/>
                  <a:gd name="T61" fmla="*/ 35 h 63"/>
                  <a:gd name="T62" fmla="*/ 7 w 78"/>
                  <a:gd name="T63" fmla="*/ 39 h 63"/>
                  <a:gd name="T64" fmla="*/ 8 w 78"/>
                  <a:gd name="T65" fmla="*/ 35 h 63"/>
                  <a:gd name="T66" fmla="*/ 10 w 78"/>
                  <a:gd name="T67" fmla="*/ 32 h 63"/>
                  <a:gd name="T68" fmla="*/ 12 w 78"/>
                  <a:gd name="T69" fmla="*/ 26 h 63"/>
                  <a:gd name="T70" fmla="*/ 12 w 78"/>
                  <a:gd name="T71" fmla="*/ 19 h 63"/>
                  <a:gd name="T72" fmla="*/ 10 w 78"/>
                  <a:gd name="T73" fmla="*/ 12 h 63"/>
                  <a:gd name="T74" fmla="*/ 15 w 78"/>
                  <a:gd name="T75" fmla="*/ 5 h 63"/>
                  <a:gd name="T76" fmla="*/ 20 w 78"/>
                  <a:gd name="T77" fmla="*/ 4 h 63"/>
                  <a:gd name="T78" fmla="*/ 26 w 78"/>
                  <a:gd name="T79" fmla="*/ 5 h 63"/>
                  <a:gd name="T80" fmla="*/ 27 w 78"/>
                  <a:gd name="T81" fmla="*/ 4 h 63"/>
                  <a:gd name="T82" fmla="*/ 34 w 78"/>
                  <a:gd name="T83" fmla="*/ 5 h 63"/>
                  <a:gd name="T84" fmla="*/ 43 w 78"/>
                  <a:gd name="T85" fmla="*/ 7 h 63"/>
                  <a:gd name="T86" fmla="*/ 50 w 78"/>
                  <a:gd name="T87" fmla="*/ 9 h 63"/>
                  <a:gd name="T88" fmla="*/ 57 w 78"/>
                  <a:gd name="T89" fmla="*/ 7 h 63"/>
                  <a:gd name="T90" fmla="*/ 64 w 78"/>
                  <a:gd name="T91" fmla="*/ 4 h 63"/>
                  <a:gd name="T92" fmla="*/ 75 w 78"/>
                  <a:gd name="T93" fmla="*/ 0 h 6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
                  <a:gd name="T142" fmla="*/ 0 h 63"/>
                  <a:gd name="T143" fmla="*/ 78 w 78"/>
                  <a:gd name="T144" fmla="*/ 63 h 6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 h="63">
                    <a:moveTo>
                      <a:pt x="75" y="0"/>
                    </a:moveTo>
                    <a:lnTo>
                      <a:pt x="75" y="0"/>
                    </a:lnTo>
                    <a:lnTo>
                      <a:pt x="78" y="0"/>
                    </a:lnTo>
                    <a:lnTo>
                      <a:pt x="78" y="2"/>
                    </a:lnTo>
                    <a:lnTo>
                      <a:pt x="76" y="5"/>
                    </a:lnTo>
                    <a:lnTo>
                      <a:pt x="76" y="9"/>
                    </a:lnTo>
                    <a:lnTo>
                      <a:pt x="76" y="12"/>
                    </a:lnTo>
                    <a:lnTo>
                      <a:pt x="75" y="12"/>
                    </a:lnTo>
                    <a:lnTo>
                      <a:pt x="73" y="14"/>
                    </a:lnTo>
                    <a:lnTo>
                      <a:pt x="71" y="14"/>
                    </a:lnTo>
                    <a:lnTo>
                      <a:pt x="71" y="16"/>
                    </a:lnTo>
                    <a:lnTo>
                      <a:pt x="69" y="19"/>
                    </a:lnTo>
                    <a:lnTo>
                      <a:pt x="68" y="23"/>
                    </a:lnTo>
                    <a:lnTo>
                      <a:pt x="66" y="26"/>
                    </a:lnTo>
                    <a:lnTo>
                      <a:pt x="64" y="30"/>
                    </a:lnTo>
                    <a:lnTo>
                      <a:pt x="62" y="32"/>
                    </a:lnTo>
                    <a:lnTo>
                      <a:pt x="61" y="32"/>
                    </a:lnTo>
                    <a:lnTo>
                      <a:pt x="61" y="30"/>
                    </a:lnTo>
                    <a:lnTo>
                      <a:pt x="62" y="28"/>
                    </a:lnTo>
                    <a:lnTo>
                      <a:pt x="61" y="26"/>
                    </a:lnTo>
                    <a:lnTo>
                      <a:pt x="61" y="28"/>
                    </a:lnTo>
                    <a:lnTo>
                      <a:pt x="59" y="30"/>
                    </a:lnTo>
                    <a:lnTo>
                      <a:pt x="57" y="33"/>
                    </a:lnTo>
                    <a:lnTo>
                      <a:pt x="54" y="37"/>
                    </a:lnTo>
                    <a:lnTo>
                      <a:pt x="50" y="40"/>
                    </a:lnTo>
                    <a:lnTo>
                      <a:pt x="48" y="42"/>
                    </a:lnTo>
                    <a:lnTo>
                      <a:pt x="47" y="44"/>
                    </a:lnTo>
                    <a:lnTo>
                      <a:pt x="43" y="45"/>
                    </a:lnTo>
                    <a:lnTo>
                      <a:pt x="40" y="47"/>
                    </a:lnTo>
                    <a:lnTo>
                      <a:pt x="34" y="49"/>
                    </a:lnTo>
                    <a:lnTo>
                      <a:pt x="31" y="51"/>
                    </a:lnTo>
                    <a:lnTo>
                      <a:pt x="27" y="52"/>
                    </a:lnTo>
                    <a:lnTo>
                      <a:pt x="24" y="54"/>
                    </a:lnTo>
                    <a:lnTo>
                      <a:pt x="20" y="56"/>
                    </a:lnTo>
                    <a:lnTo>
                      <a:pt x="19" y="58"/>
                    </a:lnTo>
                    <a:lnTo>
                      <a:pt x="17" y="59"/>
                    </a:lnTo>
                    <a:lnTo>
                      <a:pt x="15" y="63"/>
                    </a:lnTo>
                    <a:lnTo>
                      <a:pt x="12" y="63"/>
                    </a:lnTo>
                    <a:lnTo>
                      <a:pt x="10" y="63"/>
                    </a:lnTo>
                    <a:lnTo>
                      <a:pt x="7" y="63"/>
                    </a:lnTo>
                    <a:lnTo>
                      <a:pt x="3" y="63"/>
                    </a:lnTo>
                    <a:lnTo>
                      <a:pt x="1" y="61"/>
                    </a:lnTo>
                    <a:lnTo>
                      <a:pt x="0" y="59"/>
                    </a:lnTo>
                    <a:lnTo>
                      <a:pt x="1" y="59"/>
                    </a:lnTo>
                    <a:lnTo>
                      <a:pt x="3" y="59"/>
                    </a:lnTo>
                    <a:lnTo>
                      <a:pt x="1" y="58"/>
                    </a:lnTo>
                    <a:lnTo>
                      <a:pt x="1" y="56"/>
                    </a:lnTo>
                    <a:lnTo>
                      <a:pt x="1" y="54"/>
                    </a:lnTo>
                    <a:lnTo>
                      <a:pt x="1" y="49"/>
                    </a:lnTo>
                    <a:lnTo>
                      <a:pt x="1" y="45"/>
                    </a:lnTo>
                    <a:lnTo>
                      <a:pt x="1" y="40"/>
                    </a:lnTo>
                    <a:lnTo>
                      <a:pt x="3" y="40"/>
                    </a:lnTo>
                    <a:lnTo>
                      <a:pt x="3" y="37"/>
                    </a:lnTo>
                    <a:lnTo>
                      <a:pt x="3" y="35"/>
                    </a:lnTo>
                    <a:lnTo>
                      <a:pt x="5" y="32"/>
                    </a:lnTo>
                    <a:lnTo>
                      <a:pt x="5" y="30"/>
                    </a:lnTo>
                    <a:lnTo>
                      <a:pt x="7" y="30"/>
                    </a:lnTo>
                    <a:lnTo>
                      <a:pt x="7" y="32"/>
                    </a:lnTo>
                    <a:lnTo>
                      <a:pt x="7" y="35"/>
                    </a:lnTo>
                    <a:lnTo>
                      <a:pt x="7" y="37"/>
                    </a:lnTo>
                    <a:lnTo>
                      <a:pt x="7" y="39"/>
                    </a:lnTo>
                    <a:lnTo>
                      <a:pt x="8" y="37"/>
                    </a:lnTo>
                    <a:lnTo>
                      <a:pt x="8" y="35"/>
                    </a:lnTo>
                    <a:lnTo>
                      <a:pt x="10" y="33"/>
                    </a:lnTo>
                    <a:lnTo>
                      <a:pt x="10" y="32"/>
                    </a:lnTo>
                    <a:lnTo>
                      <a:pt x="12" y="30"/>
                    </a:lnTo>
                    <a:lnTo>
                      <a:pt x="12" y="26"/>
                    </a:lnTo>
                    <a:lnTo>
                      <a:pt x="13" y="23"/>
                    </a:lnTo>
                    <a:lnTo>
                      <a:pt x="12" y="19"/>
                    </a:lnTo>
                    <a:lnTo>
                      <a:pt x="10" y="16"/>
                    </a:lnTo>
                    <a:lnTo>
                      <a:pt x="10" y="12"/>
                    </a:lnTo>
                    <a:lnTo>
                      <a:pt x="12" y="9"/>
                    </a:lnTo>
                    <a:lnTo>
                      <a:pt x="15" y="5"/>
                    </a:lnTo>
                    <a:lnTo>
                      <a:pt x="17" y="4"/>
                    </a:lnTo>
                    <a:lnTo>
                      <a:pt x="20" y="4"/>
                    </a:lnTo>
                    <a:lnTo>
                      <a:pt x="22" y="5"/>
                    </a:lnTo>
                    <a:lnTo>
                      <a:pt x="26" y="5"/>
                    </a:lnTo>
                    <a:lnTo>
                      <a:pt x="26" y="4"/>
                    </a:lnTo>
                    <a:lnTo>
                      <a:pt x="27" y="4"/>
                    </a:lnTo>
                    <a:lnTo>
                      <a:pt x="29" y="4"/>
                    </a:lnTo>
                    <a:lnTo>
                      <a:pt x="34" y="5"/>
                    </a:lnTo>
                    <a:lnTo>
                      <a:pt x="40" y="7"/>
                    </a:lnTo>
                    <a:lnTo>
                      <a:pt x="43" y="7"/>
                    </a:lnTo>
                    <a:lnTo>
                      <a:pt x="47" y="7"/>
                    </a:lnTo>
                    <a:lnTo>
                      <a:pt x="50" y="9"/>
                    </a:lnTo>
                    <a:lnTo>
                      <a:pt x="54" y="7"/>
                    </a:lnTo>
                    <a:lnTo>
                      <a:pt x="57" y="7"/>
                    </a:lnTo>
                    <a:lnTo>
                      <a:pt x="61" y="5"/>
                    </a:lnTo>
                    <a:lnTo>
                      <a:pt x="64" y="4"/>
                    </a:lnTo>
                    <a:lnTo>
                      <a:pt x="69" y="0"/>
                    </a:lnTo>
                    <a:lnTo>
                      <a:pt x="7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0" name="Freeform 1467"/>
              <p:cNvSpPr>
                <a:spLocks/>
              </p:cNvSpPr>
              <p:nvPr/>
            </p:nvSpPr>
            <p:spPr bwMode="auto">
              <a:xfrm>
                <a:off x="8955087" y="5457079"/>
                <a:ext cx="188913" cy="255588"/>
              </a:xfrm>
              <a:custGeom>
                <a:avLst/>
                <a:gdLst>
                  <a:gd name="T0" fmla="*/ 66 w 119"/>
                  <a:gd name="T1" fmla="*/ 13 h 161"/>
                  <a:gd name="T2" fmla="*/ 68 w 119"/>
                  <a:gd name="T3" fmla="*/ 14 h 161"/>
                  <a:gd name="T4" fmla="*/ 73 w 119"/>
                  <a:gd name="T5" fmla="*/ 18 h 161"/>
                  <a:gd name="T6" fmla="*/ 79 w 119"/>
                  <a:gd name="T7" fmla="*/ 30 h 161"/>
                  <a:gd name="T8" fmla="*/ 73 w 119"/>
                  <a:gd name="T9" fmla="*/ 30 h 161"/>
                  <a:gd name="T10" fmla="*/ 73 w 119"/>
                  <a:gd name="T11" fmla="*/ 34 h 161"/>
                  <a:gd name="T12" fmla="*/ 73 w 119"/>
                  <a:gd name="T13" fmla="*/ 39 h 161"/>
                  <a:gd name="T14" fmla="*/ 73 w 119"/>
                  <a:gd name="T15" fmla="*/ 46 h 161"/>
                  <a:gd name="T16" fmla="*/ 72 w 119"/>
                  <a:gd name="T17" fmla="*/ 54 h 161"/>
                  <a:gd name="T18" fmla="*/ 66 w 119"/>
                  <a:gd name="T19" fmla="*/ 56 h 161"/>
                  <a:gd name="T20" fmla="*/ 68 w 119"/>
                  <a:gd name="T21" fmla="*/ 58 h 161"/>
                  <a:gd name="T22" fmla="*/ 73 w 119"/>
                  <a:gd name="T23" fmla="*/ 60 h 161"/>
                  <a:gd name="T24" fmla="*/ 77 w 119"/>
                  <a:gd name="T25" fmla="*/ 67 h 161"/>
                  <a:gd name="T26" fmla="*/ 79 w 119"/>
                  <a:gd name="T27" fmla="*/ 60 h 161"/>
                  <a:gd name="T28" fmla="*/ 82 w 119"/>
                  <a:gd name="T29" fmla="*/ 54 h 161"/>
                  <a:gd name="T30" fmla="*/ 82 w 119"/>
                  <a:gd name="T31" fmla="*/ 58 h 161"/>
                  <a:gd name="T32" fmla="*/ 82 w 119"/>
                  <a:gd name="T33" fmla="*/ 68 h 161"/>
                  <a:gd name="T34" fmla="*/ 93 w 119"/>
                  <a:gd name="T35" fmla="*/ 81 h 161"/>
                  <a:gd name="T36" fmla="*/ 115 w 119"/>
                  <a:gd name="T37" fmla="*/ 75 h 161"/>
                  <a:gd name="T38" fmla="*/ 114 w 119"/>
                  <a:gd name="T39" fmla="*/ 86 h 161"/>
                  <a:gd name="T40" fmla="*/ 103 w 119"/>
                  <a:gd name="T41" fmla="*/ 96 h 161"/>
                  <a:gd name="T42" fmla="*/ 100 w 119"/>
                  <a:gd name="T43" fmla="*/ 98 h 161"/>
                  <a:gd name="T44" fmla="*/ 94 w 119"/>
                  <a:gd name="T45" fmla="*/ 110 h 161"/>
                  <a:gd name="T46" fmla="*/ 91 w 119"/>
                  <a:gd name="T47" fmla="*/ 114 h 161"/>
                  <a:gd name="T48" fmla="*/ 82 w 119"/>
                  <a:gd name="T49" fmla="*/ 110 h 161"/>
                  <a:gd name="T50" fmla="*/ 65 w 119"/>
                  <a:gd name="T51" fmla="*/ 119 h 161"/>
                  <a:gd name="T52" fmla="*/ 61 w 119"/>
                  <a:gd name="T53" fmla="*/ 126 h 161"/>
                  <a:gd name="T54" fmla="*/ 56 w 119"/>
                  <a:gd name="T55" fmla="*/ 133 h 161"/>
                  <a:gd name="T56" fmla="*/ 45 w 119"/>
                  <a:gd name="T57" fmla="*/ 140 h 161"/>
                  <a:gd name="T58" fmla="*/ 30 w 119"/>
                  <a:gd name="T59" fmla="*/ 152 h 161"/>
                  <a:gd name="T60" fmla="*/ 14 w 119"/>
                  <a:gd name="T61" fmla="*/ 161 h 161"/>
                  <a:gd name="T62" fmla="*/ 9 w 119"/>
                  <a:gd name="T63" fmla="*/ 159 h 161"/>
                  <a:gd name="T64" fmla="*/ 7 w 119"/>
                  <a:gd name="T65" fmla="*/ 156 h 161"/>
                  <a:gd name="T66" fmla="*/ 5 w 119"/>
                  <a:gd name="T67" fmla="*/ 156 h 161"/>
                  <a:gd name="T68" fmla="*/ 2 w 119"/>
                  <a:gd name="T69" fmla="*/ 154 h 161"/>
                  <a:gd name="T70" fmla="*/ 12 w 119"/>
                  <a:gd name="T71" fmla="*/ 143 h 161"/>
                  <a:gd name="T72" fmla="*/ 17 w 119"/>
                  <a:gd name="T73" fmla="*/ 129 h 161"/>
                  <a:gd name="T74" fmla="*/ 9 w 119"/>
                  <a:gd name="T75" fmla="*/ 116 h 161"/>
                  <a:gd name="T76" fmla="*/ 21 w 119"/>
                  <a:gd name="T77" fmla="*/ 107 h 161"/>
                  <a:gd name="T78" fmla="*/ 35 w 119"/>
                  <a:gd name="T79" fmla="*/ 96 h 161"/>
                  <a:gd name="T80" fmla="*/ 45 w 119"/>
                  <a:gd name="T81" fmla="*/ 84 h 161"/>
                  <a:gd name="T82" fmla="*/ 52 w 119"/>
                  <a:gd name="T83" fmla="*/ 81 h 161"/>
                  <a:gd name="T84" fmla="*/ 51 w 119"/>
                  <a:gd name="T85" fmla="*/ 79 h 161"/>
                  <a:gd name="T86" fmla="*/ 56 w 119"/>
                  <a:gd name="T87" fmla="*/ 72 h 161"/>
                  <a:gd name="T88" fmla="*/ 61 w 119"/>
                  <a:gd name="T89" fmla="*/ 63 h 161"/>
                  <a:gd name="T90" fmla="*/ 66 w 119"/>
                  <a:gd name="T91" fmla="*/ 65 h 161"/>
                  <a:gd name="T92" fmla="*/ 61 w 119"/>
                  <a:gd name="T93" fmla="*/ 63 h 161"/>
                  <a:gd name="T94" fmla="*/ 63 w 119"/>
                  <a:gd name="T95" fmla="*/ 53 h 161"/>
                  <a:gd name="T96" fmla="*/ 65 w 119"/>
                  <a:gd name="T97" fmla="*/ 47 h 161"/>
                  <a:gd name="T98" fmla="*/ 66 w 119"/>
                  <a:gd name="T99" fmla="*/ 44 h 161"/>
                  <a:gd name="T100" fmla="*/ 68 w 119"/>
                  <a:gd name="T101" fmla="*/ 41 h 161"/>
                  <a:gd name="T102" fmla="*/ 65 w 119"/>
                  <a:gd name="T103" fmla="*/ 41 h 161"/>
                  <a:gd name="T104" fmla="*/ 63 w 119"/>
                  <a:gd name="T105" fmla="*/ 37 h 161"/>
                  <a:gd name="T106" fmla="*/ 65 w 119"/>
                  <a:gd name="T107" fmla="*/ 21 h 161"/>
                  <a:gd name="T108" fmla="*/ 61 w 119"/>
                  <a:gd name="T109" fmla="*/ 20 h 161"/>
                  <a:gd name="T110" fmla="*/ 63 w 119"/>
                  <a:gd name="T111" fmla="*/ 14 h 161"/>
                  <a:gd name="T112" fmla="*/ 61 w 119"/>
                  <a:gd name="T113" fmla="*/ 2 h 16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19"/>
                  <a:gd name="T172" fmla="*/ 0 h 161"/>
                  <a:gd name="T173" fmla="*/ 119 w 119"/>
                  <a:gd name="T174" fmla="*/ 161 h 16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19" h="161">
                    <a:moveTo>
                      <a:pt x="63" y="0"/>
                    </a:moveTo>
                    <a:lnTo>
                      <a:pt x="65" y="2"/>
                    </a:lnTo>
                    <a:lnTo>
                      <a:pt x="65" y="4"/>
                    </a:lnTo>
                    <a:lnTo>
                      <a:pt x="65" y="7"/>
                    </a:lnTo>
                    <a:lnTo>
                      <a:pt x="66" y="9"/>
                    </a:lnTo>
                    <a:lnTo>
                      <a:pt x="66" y="13"/>
                    </a:lnTo>
                    <a:lnTo>
                      <a:pt x="68" y="11"/>
                    </a:lnTo>
                    <a:lnTo>
                      <a:pt x="70" y="11"/>
                    </a:lnTo>
                    <a:lnTo>
                      <a:pt x="70" y="13"/>
                    </a:lnTo>
                    <a:lnTo>
                      <a:pt x="68" y="13"/>
                    </a:lnTo>
                    <a:lnTo>
                      <a:pt x="68" y="14"/>
                    </a:lnTo>
                    <a:lnTo>
                      <a:pt x="70" y="14"/>
                    </a:lnTo>
                    <a:lnTo>
                      <a:pt x="72" y="14"/>
                    </a:lnTo>
                    <a:lnTo>
                      <a:pt x="73" y="14"/>
                    </a:lnTo>
                    <a:lnTo>
                      <a:pt x="73" y="16"/>
                    </a:lnTo>
                    <a:lnTo>
                      <a:pt x="73" y="18"/>
                    </a:lnTo>
                    <a:lnTo>
                      <a:pt x="75" y="20"/>
                    </a:lnTo>
                    <a:lnTo>
                      <a:pt x="77" y="21"/>
                    </a:lnTo>
                    <a:lnTo>
                      <a:pt x="79" y="25"/>
                    </a:lnTo>
                    <a:lnTo>
                      <a:pt x="79" y="27"/>
                    </a:lnTo>
                    <a:lnTo>
                      <a:pt x="79" y="28"/>
                    </a:lnTo>
                    <a:lnTo>
                      <a:pt x="79" y="30"/>
                    </a:lnTo>
                    <a:lnTo>
                      <a:pt x="77" y="32"/>
                    </a:lnTo>
                    <a:lnTo>
                      <a:pt x="77" y="34"/>
                    </a:lnTo>
                    <a:lnTo>
                      <a:pt x="75" y="34"/>
                    </a:lnTo>
                    <a:lnTo>
                      <a:pt x="75" y="32"/>
                    </a:lnTo>
                    <a:lnTo>
                      <a:pt x="73" y="30"/>
                    </a:lnTo>
                    <a:lnTo>
                      <a:pt x="73" y="32"/>
                    </a:lnTo>
                    <a:lnTo>
                      <a:pt x="73" y="34"/>
                    </a:lnTo>
                    <a:lnTo>
                      <a:pt x="75" y="34"/>
                    </a:lnTo>
                    <a:lnTo>
                      <a:pt x="73" y="35"/>
                    </a:lnTo>
                    <a:lnTo>
                      <a:pt x="73" y="37"/>
                    </a:lnTo>
                    <a:lnTo>
                      <a:pt x="73" y="39"/>
                    </a:lnTo>
                    <a:lnTo>
                      <a:pt x="73" y="41"/>
                    </a:lnTo>
                    <a:lnTo>
                      <a:pt x="73" y="42"/>
                    </a:lnTo>
                    <a:lnTo>
                      <a:pt x="75" y="44"/>
                    </a:lnTo>
                    <a:lnTo>
                      <a:pt x="75" y="46"/>
                    </a:lnTo>
                    <a:lnTo>
                      <a:pt x="73" y="46"/>
                    </a:lnTo>
                    <a:lnTo>
                      <a:pt x="72" y="47"/>
                    </a:lnTo>
                    <a:lnTo>
                      <a:pt x="72" y="49"/>
                    </a:lnTo>
                    <a:lnTo>
                      <a:pt x="72" y="51"/>
                    </a:lnTo>
                    <a:lnTo>
                      <a:pt x="72" y="53"/>
                    </a:lnTo>
                    <a:lnTo>
                      <a:pt x="72" y="54"/>
                    </a:lnTo>
                    <a:lnTo>
                      <a:pt x="72" y="56"/>
                    </a:lnTo>
                    <a:lnTo>
                      <a:pt x="70" y="58"/>
                    </a:lnTo>
                    <a:lnTo>
                      <a:pt x="68" y="56"/>
                    </a:lnTo>
                    <a:lnTo>
                      <a:pt x="66" y="56"/>
                    </a:lnTo>
                    <a:lnTo>
                      <a:pt x="65" y="56"/>
                    </a:lnTo>
                    <a:lnTo>
                      <a:pt x="66" y="56"/>
                    </a:lnTo>
                    <a:lnTo>
                      <a:pt x="66" y="58"/>
                    </a:lnTo>
                    <a:lnTo>
                      <a:pt x="68" y="58"/>
                    </a:lnTo>
                    <a:lnTo>
                      <a:pt x="66" y="58"/>
                    </a:lnTo>
                    <a:lnTo>
                      <a:pt x="68" y="58"/>
                    </a:lnTo>
                    <a:lnTo>
                      <a:pt x="70" y="60"/>
                    </a:lnTo>
                    <a:lnTo>
                      <a:pt x="72" y="60"/>
                    </a:lnTo>
                    <a:lnTo>
                      <a:pt x="72" y="58"/>
                    </a:lnTo>
                    <a:lnTo>
                      <a:pt x="73" y="58"/>
                    </a:lnTo>
                    <a:lnTo>
                      <a:pt x="73" y="60"/>
                    </a:lnTo>
                    <a:lnTo>
                      <a:pt x="75" y="61"/>
                    </a:lnTo>
                    <a:lnTo>
                      <a:pt x="75" y="63"/>
                    </a:lnTo>
                    <a:lnTo>
                      <a:pt x="75" y="65"/>
                    </a:lnTo>
                    <a:lnTo>
                      <a:pt x="75" y="67"/>
                    </a:lnTo>
                    <a:lnTo>
                      <a:pt x="77" y="67"/>
                    </a:lnTo>
                    <a:lnTo>
                      <a:pt x="77" y="65"/>
                    </a:lnTo>
                    <a:lnTo>
                      <a:pt x="79" y="63"/>
                    </a:lnTo>
                    <a:lnTo>
                      <a:pt x="79" y="61"/>
                    </a:lnTo>
                    <a:lnTo>
                      <a:pt x="79" y="60"/>
                    </a:lnTo>
                    <a:lnTo>
                      <a:pt x="79" y="58"/>
                    </a:lnTo>
                    <a:lnTo>
                      <a:pt x="79" y="56"/>
                    </a:lnTo>
                    <a:lnTo>
                      <a:pt x="79" y="54"/>
                    </a:lnTo>
                    <a:lnTo>
                      <a:pt x="80" y="54"/>
                    </a:lnTo>
                    <a:lnTo>
                      <a:pt x="80" y="53"/>
                    </a:lnTo>
                    <a:lnTo>
                      <a:pt x="82" y="54"/>
                    </a:lnTo>
                    <a:lnTo>
                      <a:pt x="80" y="56"/>
                    </a:lnTo>
                    <a:lnTo>
                      <a:pt x="82" y="56"/>
                    </a:lnTo>
                    <a:lnTo>
                      <a:pt x="84" y="56"/>
                    </a:lnTo>
                    <a:lnTo>
                      <a:pt x="84" y="58"/>
                    </a:lnTo>
                    <a:lnTo>
                      <a:pt x="82" y="58"/>
                    </a:lnTo>
                    <a:lnTo>
                      <a:pt x="82" y="60"/>
                    </a:lnTo>
                    <a:lnTo>
                      <a:pt x="82" y="61"/>
                    </a:lnTo>
                    <a:lnTo>
                      <a:pt x="84" y="61"/>
                    </a:lnTo>
                    <a:lnTo>
                      <a:pt x="82" y="63"/>
                    </a:lnTo>
                    <a:lnTo>
                      <a:pt x="82" y="68"/>
                    </a:lnTo>
                    <a:lnTo>
                      <a:pt x="82" y="72"/>
                    </a:lnTo>
                    <a:lnTo>
                      <a:pt x="82" y="75"/>
                    </a:lnTo>
                    <a:lnTo>
                      <a:pt x="84" y="77"/>
                    </a:lnTo>
                    <a:lnTo>
                      <a:pt x="86" y="79"/>
                    </a:lnTo>
                    <a:lnTo>
                      <a:pt x="89" y="79"/>
                    </a:lnTo>
                    <a:lnTo>
                      <a:pt x="93" y="81"/>
                    </a:lnTo>
                    <a:lnTo>
                      <a:pt x="94" y="81"/>
                    </a:lnTo>
                    <a:lnTo>
                      <a:pt x="100" y="81"/>
                    </a:lnTo>
                    <a:lnTo>
                      <a:pt x="103" y="77"/>
                    </a:lnTo>
                    <a:lnTo>
                      <a:pt x="108" y="75"/>
                    </a:lnTo>
                    <a:lnTo>
                      <a:pt x="112" y="75"/>
                    </a:lnTo>
                    <a:lnTo>
                      <a:pt x="115" y="75"/>
                    </a:lnTo>
                    <a:lnTo>
                      <a:pt x="119" y="77"/>
                    </a:lnTo>
                    <a:lnTo>
                      <a:pt x="119" y="79"/>
                    </a:lnTo>
                    <a:lnTo>
                      <a:pt x="117" y="81"/>
                    </a:lnTo>
                    <a:lnTo>
                      <a:pt x="115" y="82"/>
                    </a:lnTo>
                    <a:lnTo>
                      <a:pt x="115" y="84"/>
                    </a:lnTo>
                    <a:lnTo>
                      <a:pt x="114" y="86"/>
                    </a:lnTo>
                    <a:lnTo>
                      <a:pt x="112" y="89"/>
                    </a:lnTo>
                    <a:lnTo>
                      <a:pt x="110" y="95"/>
                    </a:lnTo>
                    <a:lnTo>
                      <a:pt x="108" y="95"/>
                    </a:lnTo>
                    <a:lnTo>
                      <a:pt x="107" y="96"/>
                    </a:lnTo>
                    <a:lnTo>
                      <a:pt x="105" y="96"/>
                    </a:lnTo>
                    <a:lnTo>
                      <a:pt x="103" y="96"/>
                    </a:lnTo>
                    <a:lnTo>
                      <a:pt x="103" y="98"/>
                    </a:lnTo>
                    <a:lnTo>
                      <a:pt x="101" y="98"/>
                    </a:lnTo>
                    <a:lnTo>
                      <a:pt x="101" y="96"/>
                    </a:lnTo>
                    <a:lnTo>
                      <a:pt x="100" y="98"/>
                    </a:lnTo>
                    <a:lnTo>
                      <a:pt x="100" y="102"/>
                    </a:lnTo>
                    <a:lnTo>
                      <a:pt x="98" y="103"/>
                    </a:lnTo>
                    <a:lnTo>
                      <a:pt x="94" y="107"/>
                    </a:lnTo>
                    <a:lnTo>
                      <a:pt x="93" y="109"/>
                    </a:lnTo>
                    <a:lnTo>
                      <a:pt x="94" y="110"/>
                    </a:lnTo>
                    <a:lnTo>
                      <a:pt x="96" y="110"/>
                    </a:lnTo>
                    <a:lnTo>
                      <a:pt x="96" y="112"/>
                    </a:lnTo>
                    <a:lnTo>
                      <a:pt x="94" y="114"/>
                    </a:lnTo>
                    <a:lnTo>
                      <a:pt x="93" y="114"/>
                    </a:lnTo>
                    <a:lnTo>
                      <a:pt x="91" y="116"/>
                    </a:lnTo>
                    <a:lnTo>
                      <a:pt x="91" y="114"/>
                    </a:lnTo>
                    <a:lnTo>
                      <a:pt x="91" y="112"/>
                    </a:lnTo>
                    <a:lnTo>
                      <a:pt x="93" y="112"/>
                    </a:lnTo>
                    <a:lnTo>
                      <a:pt x="93" y="110"/>
                    </a:lnTo>
                    <a:lnTo>
                      <a:pt x="91" y="110"/>
                    </a:lnTo>
                    <a:lnTo>
                      <a:pt x="89" y="110"/>
                    </a:lnTo>
                    <a:lnTo>
                      <a:pt x="82" y="110"/>
                    </a:lnTo>
                    <a:lnTo>
                      <a:pt x="75" y="112"/>
                    </a:lnTo>
                    <a:lnTo>
                      <a:pt x="72" y="112"/>
                    </a:lnTo>
                    <a:lnTo>
                      <a:pt x="68" y="114"/>
                    </a:lnTo>
                    <a:lnTo>
                      <a:pt x="66" y="116"/>
                    </a:lnTo>
                    <a:lnTo>
                      <a:pt x="66" y="117"/>
                    </a:lnTo>
                    <a:lnTo>
                      <a:pt x="65" y="119"/>
                    </a:lnTo>
                    <a:lnTo>
                      <a:pt x="63" y="121"/>
                    </a:lnTo>
                    <a:lnTo>
                      <a:pt x="61" y="122"/>
                    </a:lnTo>
                    <a:lnTo>
                      <a:pt x="61" y="124"/>
                    </a:lnTo>
                    <a:lnTo>
                      <a:pt x="61" y="126"/>
                    </a:lnTo>
                    <a:lnTo>
                      <a:pt x="63" y="126"/>
                    </a:lnTo>
                    <a:lnTo>
                      <a:pt x="63" y="128"/>
                    </a:lnTo>
                    <a:lnTo>
                      <a:pt x="61" y="128"/>
                    </a:lnTo>
                    <a:lnTo>
                      <a:pt x="58" y="129"/>
                    </a:lnTo>
                    <a:lnTo>
                      <a:pt x="56" y="133"/>
                    </a:lnTo>
                    <a:lnTo>
                      <a:pt x="52" y="135"/>
                    </a:lnTo>
                    <a:lnTo>
                      <a:pt x="51" y="135"/>
                    </a:lnTo>
                    <a:lnTo>
                      <a:pt x="49" y="136"/>
                    </a:lnTo>
                    <a:lnTo>
                      <a:pt x="47" y="138"/>
                    </a:lnTo>
                    <a:lnTo>
                      <a:pt x="45" y="140"/>
                    </a:lnTo>
                    <a:lnTo>
                      <a:pt x="45" y="142"/>
                    </a:lnTo>
                    <a:lnTo>
                      <a:pt x="44" y="142"/>
                    </a:lnTo>
                    <a:lnTo>
                      <a:pt x="40" y="143"/>
                    </a:lnTo>
                    <a:lnTo>
                      <a:pt x="37" y="147"/>
                    </a:lnTo>
                    <a:lnTo>
                      <a:pt x="33" y="149"/>
                    </a:lnTo>
                    <a:lnTo>
                      <a:pt x="30" y="152"/>
                    </a:lnTo>
                    <a:lnTo>
                      <a:pt x="26" y="156"/>
                    </a:lnTo>
                    <a:lnTo>
                      <a:pt x="23" y="157"/>
                    </a:lnTo>
                    <a:lnTo>
                      <a:pt x="23" y="159"/>
                    </a:lnTo>
                    <a:lnTo>
                      <a:pt x="19" y="159"/>
                    </a:lnTo>
                    <a:lnTo>
                      <a:pt x="17" y="161"/>
                    </a:lnTo>
                    <a:lnTo>
                      <a:pt x="14" y="161"/>
                    </a:lnTo>
                    <a:lnTo>
                      <a:pt x="12" y="161"/>
                    </a:lnTo>
                    <a:lnTo>
                      <a:pt x="10" y="159"/>
                    </a:lnTo>
                    <a:lnTo>
                      <a:pt x="9" y="159"/>
                    </a:lnTo>
                    <a:lnTo>
                      <a:pt x="7" y="159"/>
                    </a:lnTo>
                    <a:lnTo>
                      <a:pt x="5" y="159"/>
                    </a:lnTo>
                    <a:lnTo>
                      <a:pt x="7" y="157"/>
                    </a:lnTo>
                    <a:lnTo>
                      <a:pt x="7" y="156"/>
                    </a:lnTo>
                    <a:lnTo>
                      <a:pt x="7" y="154"/>
                    </a:lnTo>
                    <a:lnTo>
                      <a:pt x="5" y="156"/>
                    </a:lnTo>
                    <a:lnTo>
                      <a:pt x="4" y="156"/>
                    </a:lnTo>
                    <a:lnTo>
                      <a:pt x="5" y="156"/>
                    </a:lnTo>
                    <a:lnTo>
                      <a:pt x="4" y="157"/>
                    </a:lnTo>
                    <a:lnTo>
                      <a:pt x="2" y="157"/>
                    </a:lnTo>
                    <a:lnTo>
                      <a:pt x="0" y="156"/>
                    </a:lnTo>
                    <a:lnTo>
                      <a:pt x="0" y="154"/>
                    </a:lnTo>
                    <a:lnTo>
                      <a:pt x="2" y="154"/>
                    </a:lnTo>
                    <a:lnTo>
                      <a:pt x="4" y="152"/>
                    </a:lnTo>
                    <a:lnTo>
                      <a:pt x="5" y="150"/>
                    </a:lnTo>
                    <a:lnTo>
                      <a:pt x="7" y="150"/>
                    </a:lnTo>
                    <a:lnTo>
                      <a:pt x="7" y="149"/>
                    </a:lnTo>
                    <a:lnTo>
                      <a:pt x="10" y="147"/>
                    </a:lnTo>
                    <a:lnTo>
                      <a:pt x="12" y="143"/>
                    </a:lnTo>
                    <a:lnTo>
                      <a:pt x="14" y="142"/>
                    </a:lnTo>
                    <a:lnTo>
                      <a:pt x="16" y="138"/>
                    </a:lnTo>
                    <a:lnTo>
                      <a:pt x="17" y="135"/>
                    </a:lnTo>
                    <a:lnTo>
                      <a:pt x="17" y="133"/>
                    </a:lnTo>
                    <a:lnTo>
                      <a:pt x="17" y="129"/>
                    </a:lnTo>
                    <a:lnTo>
                      <a:pt x="16" y="128"/>
                    </a:lnTo>
                    <a:lnTo>
                      <a:pt x="12" y="126"/>
                    </a:lnTo>
                    <a:lnTo>
                      <a:pt x="9" y="124"/>
                    </a:lnTo>
                    <a:lnTo>
                      <a:pt x="7" y="121"/>
                    </a:lnTo>
                    <a:lnTo>
                      <a:pt x="7" y="119"/>
                    </a:lnTo>
                    <a:lnTo>
                      <a:pt x="9" y="116"/>
                    </a:lnTo>
                    <a:lnTo>
                      <a:pt x="10" y="114"/>
                    </a:lnTo>
                    <a:lnTo>
                      <a:pt x="12" y="112"/>
                    </a:lnTo>
                    <a:lnTo>
                      <a:pt x="14" y="110"/>
                    </a:lnTo>
                    <a:lnTo>
                      <a:pt x="17" y="109"/>
                    </a:lnTo>
                    <a:lnTo>
                      <a:pt x="19" y="107"/>
                    </a:lnTo>
                    <a:lnTo>
                      <a:pt x="21" y="107"/>
                    </a:lnTo>
                    <a:lnTo>
                      <a:pt x="24" y="107"/>
                    </a:lnTo>
                    <a:lnTo>
                      <a:pt x="26" y="105"/>
                    </a:lnTo>
                    <a:lnTo>
                      <a:pt x="28" y="103"/>
                    </a:lnTo>
                    <a:lnTo>
                      <a:pt x="30" y="102"/>
                    </a:lnTo>
                    <a:lnTo>
                      <a:pt x="33" y="100"/>
                    </a:lnTo>
                    <a:lnTo>
                      <a:pt x="35" y="96"/>
                    </a:lnTo>
                    <a:lnTo>
                      <a:pt x="37" y="95"/>
                    </a:lnTo>
                    <a:lnTo>
                      <a:pt x="38" y="95"/>
                    </a:lnTo>
                    <a:lnTo>
                      <a:pt x="40" y="93"/>
                    </a:lnTo>
                    <a:lnTo>
                      <a:pt x="42" y="91"/>
                    </a:lnTo>
                    <a:lnTo>
                      <a:pt x="44" y="88"/>
                    </a:lnTo>
                    <a:lnTo>
                      <a:pt x="45" y="84"/>
                    </a:lnTo>
                    <a:lnTo>
                      <a:pt x="47" y="81"/>
                    </a:lnTo>
                    <a:lnTo>
                      <a:pt x="49" y="81"/>
                    </a:lnTo>
                    <a:lnTo>
                      <a:pt x="49" y="82"/>
                    </a:lnTo>
                    <a:lnTo>
                      <a:pt x="51" y="82"/>
                    </a:lnTo>
                    <a:lnTo>
                      <a:pt x="52" y="81"/>
                    </a:lnTo>
                    <a:lnTo>
                      <a:pt x="51" y="81"/>
                    </a:lnTo>
                    <a:lnTo>
                      <a:pt x="49" y="81"/>
                    </a:lnTo>
                    <a:lnTo>
                      <a:pt x="51" y="79"/>
                    </a:lnTo>
                    <a:lnTo>
                      <a:pt x="52" y="77"/>
                    </a:lnTo>
                    <a:lnTo>
                      <a:pt x="54" y="77"/>
                    </a:lnTo>
                    <a:lnTo>
                      <a:pt x="56" y="74"/>
                    </a:lnTo>
                    <a:lnTo>
                      <a:pt x="56" y="72"/>
                    </a:lnTo>
                    <a:lnTo>
                      <a:pt x="58" y="70"/>
                    </a:lnTo>
                    <a:lnTo>
                      <a:pt x="58" y="68"/>
                    </a:lnTo>
                    <a:lnTo>
                      <a:pt x="59" y="67"/>
                    </a:lnTo>
                    <a:lnTo>
                      <a:pt x="61" y="65"/>
                    </a:lnTo>
                    <a:lnTo>
                      <a:pt x="61" y="63"/>
                    </a:lnTo>
                    <a:lnTo>
                      <a:pt x="61" y="65"/>
                    </a:lnTo>
                    <a:lnTo>
                      <a:pt x="61" y="67"/>
                    </a:lnTo>
                    <a:lnTo>
                      <a:pt x="63" y="65"/>
                    </a:lnTo>
                    <a:lnTo>
                      <a:pt x="65" y="65"/>
                    </a:lnTo>
                    <a:lnTo>
                      <a:pt x="66" y="65"/>
                    </a:lnTo>
                    <a:lnTo>
                      <a:pt x="68" y="65"/>
                    </a:lnTo>
                    <a:lnTo>
                      <a:pt x="66" y="63"/>
                    </a:lnTo>
                    <a:lnTo>
                      <a:pt x="65" y="61"/>
                    </a:lnTo>
                    <a:lnTo>
                      <a:pt x="63" y="61"/>
                    </a:lnTo>
                    <a:lnTo>
                      <a:pt x="61" y="63"/>
                    </a:lnTo>
                    <a:lnTo>
                      <a:pt x="59" y="61"/>
                    </a:lnTo>
                    <a:lnTo>
                      <a:pt x="59" y="60"/>
                    </a:lnTo>
                    <a:lnTo>
                      <a:pt x="61" y="60"/>
                    </a:lnTo>
                    <a:lnTo>
                      <a:pt x="61" y="58"/>
                    </a:lnTo>
                    <a:lnTo>
                      <a:pt x="63" y="53"/>
                    </a:lnTo>
                    <a:lnTo>
                      <a:pt x="63" y="49"/>
                    </a:lnTo>
                    <a:lnTo>
                      <a:pt x="63" y="44"/>
                    </a:lnTo>
                    <a:lnTo>
                      <a:pt x="65" y="44"/>
                    </a:lnTo>
                    <a:lnTo>
                      <a:pt x="65" y="46"/>
                    </a:lnTo>
                    <a:lnTo>
                      <a:pt x="65" y="47"/>
                    </a:lnTo>
                    <a:lnTo>
                      <a:pt x="65" y="49"/>
                    </a:lnTo>
                    <a:lnTo>
                      <a:pt x="65" y="47"/>
                    </a:lnTo>
                    <a:lnTo>
                      <a:pt x="66" y="47"/>
                    </a:lnTo>
                    <a:lnTo>
                      <a:pt x="68" y="47"/>
                    </a:lnTo>
                    <a:lnTo>
                      <a:pt x="68" y="46"/>
                    </a:lnTo>
                    <a:lnTo>
                      <a:pt x="66" y="44"/>
                    </a:lnTo>
                    <a:lnTo>
                      <a:pt x="65" y="42"/>
                    </a:lnTo>
                    <a:lnTo>
                      <a:pt x="66" y="42"/>
                    </a:lnTo>
                    <a:lnTo>
                      <a:pt x="68" y="42"/>
                    </a:lnTo>
                    <a:lnTo>
                      <a:pt x="68" y="41"/>
                    </a:lnTo>
                    <a:lnTo>
                      <a:pt x="66" y="41"/>
                    </a:lnTo>
                    <a:lnTo>
                      <a:pt x="66" y="39"/>
                    </a:lnTo>
                    <a:lnTo>
                      <a:pt x="66" y="37"/>
                    </a:lnTo>
                    <a:lnTo>
                      <a:pt x="65" y="39"/>
                    </a:lnTo>
                    <a:lnTo>
                      <a:pt x="65" y="41"/>
                    </a:lnTo>
                    <a:lnTo>
                      <a:pt x="65" y="42"/>
                    </a:lnTo>
                    <a:lnTo>
                      <a:pt x="63" y="42"/>
                    </a:lnTo>
                    <a:lnTo>
                      <a:pt x="61" y="42"/>
                    </a:lnTo>
                    <a:lnTo>
                      <a:pt x="61" y="39"/>
                    </a:lnTo>
                    <a:lnTo>
                      <a:pt x="63" y="37"/>
                    </a:lnTo>
                    <a:lnTo>
                      <a:pt x="63" y="35"/>
                    </a:lnTo>
                    <a:lnTo>
                      <a:pt x="61" y="30"/>
                    </a:lnTo>
                    <a:lnTo>
                      <a:pt x="61" y="23"/>
                    </a:lnTo>
                    <a:lnTo>
                      <a:pt x="61" y="21"/>
                    </a:lnTo>
                    <a:lnTo>
                      <a:pt x="63" y="21"/>
                    </a:lnTo>
                    <a:lnTo>
                      <a:pt x="65" y="21"/>
                    </a:lnTo>
                    <a:lnTo>
                      <a:pt x="66" y="20"/>
                    </a:lnTo>
                    <a:lnTo>
                      <a:pt x="65" y="20"/>
                    </a:lnTo>
                    <a:lnTo>
                      <a:pt x="63" y="20"/>
                    </a:lnTo>
                    <a:lnTo>
                      <a:pt x="61" y="21"/>
                    </a:lnTo>
                    <a:lnTo>
                      <a:pt x="61" y="20"/>
                    </a:lnTo>
                    <a:lnTo>
                      <a:pt x="61" y="18"/>
                    </a:lnTo>
                    <a:lnTo>
                      <a:pt x="61" y="14"/>
                    </a:lnTo>
                    <a:lnTo>
                      <a:pt x="61" y="13"/>
                    </a:lnTo>
                    <a:lnTo>
                      <a:pt x="61" y="14"/>
                    </a:lnTo>
                    <a:lnTo>
                      <a:pt x="63" y="14"/>
                    </a:lnTo>
                    <a:lnTo>
                      <a:pt x="63" y="11"/>
                    </a:lnTo>
                    <a:lnTo>
                      <a:pt x="63" y="7"/>
                    </a:lnTo>
                    <a:lnTo>
                      <a:pt x="63" y="6"/>
                    </a:lnTo>
                    <a:lnTo>
                      <a:pt x="61" y="2"/>
                    </a:lnTo>
                    <a:lnTo>
                      <a:pt x="6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1" name="Freeform 1468"/>
              <p:cNvSpPr>
                <a:spLocks/>
              </p:cNvSpPr>
              <p:nvPr/>
            </p:nvSpPr>
            <p:spPr bwMode="auto">
              <a:xfrm>
                <a:off x="8591549" y="5687266"/>
                <a:ext cx="344488" cy="219075"/>
              </a:xfrm>
              <a:custGeom>
                <a:avLst/>
                <a:gdLst>
                  <a:gd name="T0" fmla="*/ 201 w 217"/>
                  <a:gd name="T1" fmla="*/ 0 h 138"/>
                  <a:gd name="T2" fmla="*/ 199 w 217"/>
                  <a:gd name="T3" fmla="*/ 5 h 138"/>
                  <a:gd name="T4" fmla="*/ 199 w 217"/>
                  <a:gd name="T5" fmla="*/ 9 h 138"/>
                  <a:gd name="T6" fmla="*/ 205 w 217"/>
                  <a:gd name="T7" fmla="*/ 7 h 138"/>
                  <a:gd name="T8" fmla="*/ 212 w 217"/>
                  <a:gd name="T9" fmla="*/ 4 h 138"/>
                  <a:gd name="T10" fmla="*/ 212 w 217"/>
                  <a:gd name="T11" fmla="*/ 5 h 138"/>
                  <a:gd name="T12" fmla="*/ 212 w 217"/>
                  <a:gd name="T13" fmla="*/ 7 h 138"/>
                  <a:gd name="T14" fmla="*/ 217 w 217"/>
                  <a:gd name="T15" fmla="*/ 9 h 138"/>
                  <a:gd name="T16" fmla="*/ 213 w 217"/>
                  <a:gd name="T17" fmla="*/ 12 h 138"/>
                  <a:gd name="T18" fmla="*/ 212 w 217"/>
                  <a:gd name="T19" fmla="*/ 12 h 138"/>
                  <a:gd name="T20" fmla="*/ 217 w 217"/>
                  <a:gd name="T21" fmla="*/ 11 h 138"/>
                  <a:gd name="T22" fmla="*/ 213 w 217"/>
                  <a:gd name="T23" fmla="*/ 14 h 138"/>
                  <a:gd name="T24" fmla="*/ 212 w 217"/>
                  <a:gd name="T25" fmla="*/ 18 h 138"/>
                  <a:gd name="T26" fmla="*/ 210 w 217"/>
                  <a:gd name="T27" fmla="*/ 25 h 138"/>
                  <a:gd name="T28" fmla="*/ 198 w 217"/>
                  <a:gd name="T29" fmla="*/ 33 h 138"/>
                  <a:gd name="T30" fmla="*/ 192 w 217"/>
                  <a:gd name="T31" fmla="*/ 39 h 138"/>
                  <a:gd name="T32" fmla="*/ 189 w 217"/>
                  <a:gd name="T33" fmla="*/ 40 h 138"/>
                  <a:gd name="T34" fmla="*/ 184 w 217"/>
                  <a:gd name="T35" fmla="*/ 46 h 138"/>
                  <a:gd name="T36" fmla="*/ 171 w 217"/>
                  <a:gd name="T37" fmla="*/ 56 h 138"/>
                  <a:gd name="T38" fmla="*/ 156 w 217"/>
                  <a:gd name="T39" fmla="*/ 61 h 138"/>
                  <a:gd name="T40" fmla="*/ 154 w 217"/>
                  <a:gd name="T41" fmla="*/ 66 h 138"/>
                  <a:gd name="T42" fmla="*/ 159 w 217"/>
                  <a:gd name="T43" fmla="*/ 68 h 138"/>
                  <a:gd name="T44" fmla="*/ 156 w 217"/>
                  <a:gd name="T45" fmla="*/ 70 h 138"/>
                  <a:gd name="T46" fmla="*/ 156 w 217"/>
                  <a:gd name="T47" fmla="*/ 72 h 138"/>
                  <a:gd name="T48" fmla="*/ 156 w 217"/>
                  <a:gd name="T49" fmla="*/ 75 h 138"/>
                  <a:gd name="T50" fmla="*/ 149 w 217"/>
                  <a:gd name="T51" fmla="*/ 72 h 138"/>
                  <a:gd name="T52" fmla="*/ 145 w 217"/>
                  <a:gd name="T53" fmla="*/ 70 h 138"/>
                  <a:gd name="T54" fmla="*/ 124 w 217"/>
                  <a:gd name="T55" fmla="*/ 79 h 138"/>
                  <a:gd name="T56" fmla="*/ 110 w 217"/>
                  <a:gd name="T57" fmla="*/ 94 h 138"/>
                  <a:gd name="T58" fmla="*/ 100 w 217"/>
                  <a:gd name="T59" fmla="*/ 103 h 138"/>
                  <a:gd name="T60" fmla="*/ 88 w 217"/>
                  <a:gd name="T61" fmla="*/ 114 h 138"/>
                  <a:gd name="T62" fmla="*/ 75 w 217"/>
                  <a:gd name="T63" fmla="*/ 121 h 138"/>
                  <a:gd name="T64" fmla="*/ 68 w 217"/>
                  <a:gd name="T65" fmla="*/ 129 h 138"/>
                  <a:gd name="T66" fmla="*/ 56 w 217"/>
                  <a:gd name="T67" fmla="*/ 135 h 138"/>
                  <a:gd name="T68" fmla="*/ 46 w 217"/>
                  <a:gd name="T69" fmla="*/ 138 h 138"/>
                  <a:gd name="T70" fmla="*/ 33 w 217"/>
                  <a:gd name="T71" fmla="*/ 135 h 138"/>
                  <a:gd name="T72" fmla="*/ 25 w 217"/>
                  <a:gd name="T73" fmla="*/ 135 h 138"/>
                  <a:gd name="T74" fmla="*/ 20 w 217"/>
                  <a:gd name="T75" fmla="*/ 133 h 138"/>
                  <a:gd name="T76" fmla="*/ 14 w 217"/>
                  <a:gd name="T77" fmla="*/ 131 h 138"/>
                  <a:gd name="T78" fmla="*/ 6 w 217"/>
                  <a:gd name="T79" fmla="*/ 128 h 138"/>
                  <a:gd name="T80" fmla="*/ 4 w 217"/>
                  <a:gd name="T81" fmla="*/ 122 h 138"/>
                  <a:gd name="T82" fmla="*/ 6 w 217"/>
                  <a:gd name="T83" fmla="*/ 121 h 138"/>
                  <a:gd name="T84" fmla="*/ 0 w 217"/>
                  <a:gd name="T85" fmla="*/ 117 h 138"/>
                  <a:gd name="T86" fmla="*/ 7 w 217"/>
                  <a:gd name="T87" fmla="*/ 112 h 138"/>
                  <a:gd name="T88" fmla="*/ 14 w 217"/>
                  <a:gd name="T89" fmla="*/ 107 h 138"/>
                  <a:gd name="T90" fmla="*/ 28 w 217"/>
                  <a:gd name="T91" fmla="*/ 98 h 138"/>
                  <a:gd name="T92" fmla="*/ 49 w 217"/>
                  <a:gd name="T93" fmla="*/ 89 h 138"/>
                  <a:gd name="T94" fmla="*/ 63 w 217"/>
                  <a:gd name="T95" fmla="*/ 82 h 138"/>
                  <a:gd name="T96" fmla="*/ 75 w 217"/>
                  <a:gd name="T97" fmla="*/ 77 h 138"/>
                  <a:gd name="T98" fmla="*/ 95 w 217"/>
                  <a:gd name="T99" fmla="*/ 66 h 138"/>
                  <a:gd name="T100" fmla="*/ 109 w 217"/>
                  <a:gd name="T101" fmla="*/ 61 h 138"/>
                  <a:gd name="T102" fmla="*/ 126 w 217"/>
                  <a:gd name="T103" fmla="*/ 49 h 138"/>
                  <a:gd name="T104" fmla="*/ 145 w 217"/>
                  <a:gd name="T105" fmla="*/ 40 h 138"/>
                  <a:gd name="T106" fmla="*/ 159 w 217"/>
                  <a:gd name="T107" fmla="*/ 28 h 138"/>
                  <a:gd name="T108" fmla="*/ 170 w 217"/>
                  <a:gd name="T109" fmla="*/ 21 h 138"/>
                  <a:gd name="T110" fmla="*/ 187 w 217"/>
                  <a:gd name="T111" fmla="*/ 7 h 138"/>
                  <a:gd name="T112" fmla="*/ 196 w 217"/>
                  <a:gd name="T113" fmla="*/ 2 h 1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17"/>
                  <a:gd name="T172" fmla="*/ 0 h 138"/>
                  <a:gd name="T173" fmla="*/ 217 w 217"/>
                  <a:gd name="T174" fmla="*/ 138 h 1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17" h="138">
                    <a:moveTo>
                      <a:pt x="201" y="0"/>
                    </a:moveTo>
                    <a:lnTo>
                      <a:pt x="205" y="0"/>
                    </a:lnTo>
                    <a:lnTo>
                      <a:pt x="205" y="2"/>
                    </a:lnTo>
                    <a:lnTo>
                      <a:pt x="205" y="0"/>
                    </a:lnTo>
                    <a:lnTo>
                      <a:pt x="201" y="0"/>
                    </a:lnTo>
                    <a:lnTo>
                      <a:pt x="199" y="2"/>
                    </a:lnTo>
                    <a:lnTo>
                      <a:pt x="198" y="2"/>
                    </a:lnTo>
                    <a:lnTo>
                      <a:pt x="198" y="4"/>
                    </a:lnTo>
                    <a:lnTo>
                      <a:pt x="199" y="5"/>
                    </a:lnTo>
                    <a:lnTo>
                      <a:pt x="201" y="7"/>
                    </a:lnTo>
                    <a:lnTo>
                      <a:pt x="199" y="7"/>
                    </a:lnTo>
                    <a:lnTo>
                      <a:pt x="199" y="9"/>
                    </a:lnTo>
                    <a:lnTo>
                      <a:pt x="199" y="11"/>
                    </a:lnTo>
                    <a:lnTo>
                      <a:pt x="201" y="9"/>
                    </a:lnTo>
                    <a:lnTo>
                      <a:pt x="203" y="9"/>
                    </a:lnTo>
                    <a:lnTo>
                      <a:pt x="205" y="7"/>
                    </a:lnTo>
                    <a:lnTo>
                      <a:pt x="206" y="9"/>
                    </a:lnTo>
                    <a:lnTo>
                      <a:pt x="208" y="7"/>
                    </a:lnTo>
                    <a:lnTo>
                      <a:pt x="208" y="5"/>
                    </a:lnTo>
                    <a:lnTo>
                      <a:pt x="210" y="4"/>
                    </a:lnTo>
                    <a:lnTo>
                      <a:pt x="212" y="4"/>
                    </a:lnTo>
                    <a:lnTo>
                      <a:pt x="212" y="5"/>
                    </a:lnTo>
                    <a:lnTo>
                      <a:pt x="210" y="5"/>
                    </a:lnTo>
                    <a:lnTo>
                      <a:pt x="212" y="5"/>
                    </a:lnTo>
                    <a:lnTo>
                      <a:pt x="212" y="7"/>
                    </a:lnTo>
                    <a:lnTo>
                      <a:pt x="213" y="7"/>
                    </a:lnTo>
                    <a:lnTo>
                      <a:pt x="215" y="7"/>
                    </a:lnTo>
                    <a:lnTo>
                      <a:pt x="215" y="9"/>
                    </a:lnTo>
                    <a:lnTo>
                      <a:pt x="217" y="9"/>
                    </a:lnTo>
                    <a:lnTo>
                      <a:pt x="215" y="11"/>
                    </a:lnTo>
                    <a:lnTo>
                      <a:pt x="213" y="11"/>
                    </a:lnTo>
                    <a:lnTo>
                      <a:pt x="215" y="11"/>
                    </a:lnTo>
                    <a:lnTo>
                      <a:pt x="213" y="12"/>
                    </a:lnTo>
                    <a:lnTo>
                      <a:pt x="212" y="12"/>
                    </a:lnTo>
                    <a:lnTo>
                      <a:pt x="210" y="12"/>
                    </a:lnTo>
                    <a:lnTo>
                      <a:pt x="208" y="12"/>
                    </a:lnTo>
                    <a:lnTo>
                      <a:pt x="210" y="12"/>
                    </a:lnTo>
                    <a:lnTo>
                      <a:pt x="212" y="12"/>
                    </a:lnTo>
                    <a:lnTo>
                      <a:pt x="213" y="12"/>
                    </a:lnTo>
                    <a:lnTo>
                      <a:pt x="215" y="12"/>
                    </a:lnTo>
                    <a:lnTo>
                      <a:pt x="217" y="11"/>
                    </a:lnTo>
                    <a:lnTo>
                      <a:pt x="217" y="12"/>
                    </a:lnTo>
                    <a:lnTo>
                      <a:pt x="215" y="12"/>
                    </a:lnTo>
                    <a:lnTo>
                      <a:pt x="213" y="14"/>
                    </a:lnTo>
                    <a:lnTo>
                      <a:pt x="212" y="16"/>
                    </a:lnTo>
                    <a:lnTo>
                      <a:pt x="212" y="18"/>
                    </a:lnTo>
                    <a:lnTo>
                      <a:pt x="213" y="19"/>
                    </a:lnTo>
                    <a:lnTo>
                      <a:pt x="213" y="21"/>
                    </a:lnTo>
                    <a:lnTo>
                      <a:pt x="212" y="23"/>
                    </a:lnTo>
                    <a:lnTo>
                      <a:pt x="210" y="25"/>
                    </a:lnTo>
                    <a:lnTo>
                      <a:pt x="206" y="28"/>
                    </a:lnTo>
                    <a:lnTo>
                      <a:pt x="203" y="30"/>
                    </a:lnTo>
                    <a:lnTo>
                      <a:pt x="201" y="32"/>
                    </a:lnTo>
                    <a:lnTo>
                      <a:pt x="199" y="32"/>
                    </a:lnTo>
                    <a:lnTo>
                      <a:pt x="198" y="33"/>
                    </a:lnTo>
                    <a:lnTo>
                      <a:pt x="196" y="35"/>
                    </a:lnTo>
                    <a:lnTo>
                      <a:pt x="192" y="37"/>
                    </a:lnTo>
                    <a:lnTo>
                      <a:pt x="191" y="39"/>
                    </a:lnTo>
                    <a:lnTo>
                      <a:pt x="192" y="39"/>
                    </a:lnTo>
                    <a:lnTo>
                      <a:pt x="192" y="40"/>
                    </a:lnTo>
                    <a:lnTo>
                      <a:pt x="191" y="40"/>
                    </a:lnTo>
                    <a:lnTo>
                      <a:pt x="189" y="40"/>
                    </a:lnTo>
                    <a:lnTo>
                      <a:pt x="187" y="40"/>
                    </a:lnTo>
                    <a:lnTo>
                      <a:pt x="187" y="42"/>
                    </a:lnTo>
                    <a:lnTo>
                      <a:pt x="185" y="44"/>
                    </a:lnTo>
                    <a:lnTo>
                      <a:pt x="184" y="46"/>
                    </a:lnTo>
                    <a:lnTo>
                      <a:pt x="182" y="47"/>
                    </a:lnTo>
                    <a:lnTo>
                      <a:pt x="180" y="49"/>
                    </a:lnTo>
                    <a:lnTo>
                      <a:pt x="177" y="53"/>
                    </a:lnTo>
                    <a:lnTo>
                      <a:pt x="175" y="54"/>
                    </a:lnTo>
                    <a:lnTo>
                      <a:pt x="171" y="56"/>
                    </a:lnTo>
                    <a:lnTo>
                      <a:pt x="168" y="56"/>
                    </a:lnTo>
                    <a:lnTo>
                      <a:pt x="164" y="56"/>
                    </a:lnTo>
                    <a:lnTo>
                      <a:pt x="161" y="56"/>
                    </a:lnTo>
                    <a:lnTo>
                      <a:pt x="159" y="58"/>
                    </a:lnTo>
                    <a:lnTo>
                      <a:pt x="156" y="61"/>
                    </a:lnTo>
                    <a:lnTo>
                      <a:pt x="156" y="63"/>
                    </a:lnTo>
                    <a:lnTo>
                      <a:pt x="156" y="65"/>
                    </a:lnTo>
                    <a:lnTo>
                      <a:pt x="154" y="66"/>
                    </a:lnTo>
                    <a:lnTo>
                      <a:pt x="156" y="66"/>
                    </a:lnTo>
                    <a:lnTo>
                      <a:pt x="157" y="66"/>
                    </a:lnTo>
                    <a:lnTo>
                      <a:pt x="159" y="66"/>
                    </a:lnTo>
                    <a:lnTo>
                      <a:pt x="159" y="68"/>
                    </a:lnTo>
                    <a:lnTo>
                      <a:pt x="159" y="70"/>
                    </a:lnTo>
                    <a:lnTo>
                      <a:pt x="159" y="73"/>
                    </a:lnTo>
                    <a:lnTo>
                      <a:pt x="157" y="73"/>
                    </a:lnTo>
                    <a:lnTo>
                      <a:pt x="157" y="72"/>
                    </a:lnTo>
                    <a:lnTo>
                      <a:pt x="156" y="70"/>
                    </a:lnTo>
                    <a:lnTo>
                      <a:pt x="156" y="68"/>
                    </a:lnTo>
                    <a:lnTo>
                      <a:pt x="156" y="70"/>
                    </a:lnTo>
                    <a:lnTo>
                      <a:pt x="156" y="72"/>
                    </a:lnTo>
                    <a:lnTo>
                      <a:pt x="157" y="72"/>
                    </a:lnTo>
                    <a:lnTo>
                      <a:pt x="157" y="73"/>
                    </a:lnTo>
                    <a:lnTo>
                      <a:pt x="157" y="75"/>
                    </a:lnTo>
                    <a:lnTo>
                      <a:pt x="156" y="75"/>
                    </a:lnTo>
                    <a:lnTo>
                      <a:pt x="154" y="73"/>
                    </a:lnTo>
                    <a:lnTo>
                      <a:pt x="152" y="73"/>
                    </a:lnTo>
                    <a:lnTo>
                      <a:pt x="150" y="73"/>
                    </a:lnTo>
                    <a:lnTo>
                      <a:pt x="149" y="72"/>
                    </a:lnTo>
                    <a:lnTo>
                      <a:pt x="149" y="70"/>
                    </a:lnTo>
                    <a:lnTo>
                      <a:pt x="145" y="70"/>
                    </a:lnTo>
                    <a:lnTo>
                      <a:pt x="143" y="70"/>
                    </a:lnTo>
                    <a:lnTo>
                      <a:pt x="142" y="70"/>
                    </a:lnTo>
                    <a:lnTo>
                      <a:pt x="136" y="72"/>
                    </a:lnTo>
                    <a:lnTo>
                      <a:pt x="129" y="75"/>
                    </a:lnTo>
                    <a:lnTo>
                      <a:pt x="124" y="79"/>
                    </a:lnTo>
                    <a:lnTo>
                      <a:pt x="119" y="82"/>
                    </a:lnTo>
                    <a:lnTo>
                      <a:pt x="116" y="84"/>
                    </a:lnTo>
                    <a:lnTo>
                      <a:pt x="114" y="89"/>
                    </a:lnTo>
                    <a:lnTo>
                      <a:pt x="110" y="93"/>
                    </a:lnTo>
                    <a:lnTo>
                      <a:pt x="110" y="94"/>
                    </a:lnTo>
                    <a:lnTo>
                      <a:pt x="110" y="96"/>
                    </a:lnTo>
                    <a:lnTo>
                      <a:pt x="109" y="98"/>
                    </a:lnTo>
                    <a:lnTo>
                      <a:pt x="107" y="100"/>
                    </a:lnTo>
                    <a:lnTo>
                      <a:pt x="103" y="101"/>
                    </a:lnTo>
                    <a:lnTo>
                      <a:pt x="100" y="103"/>
                    </a:lnTo>
                    <a:lnTo>
                      <a:pt x="98" y="105"/>
                    </a:lnTo>
                    <a:lnTo>
                      <a:pt x="95" y="107"/>
                    </a:lnTo>
                    <a:lnTo>
                      <a:pt x="93" y="110"/>
                    </a:lnTo>
                    <a:lnTo>
                      <a:pt x="89" y="112"/>
                    </a:lnTo>
                    <a:lnTo>
                      <a:pt x="88" y="114"/>
                    </a:lnTo>
                    <a:lnTo>
                      <a:pt x="84" y="115"/>
                    </a:lnTo>
                    <a:lnTo>
                      <a:pt x="82" y="117"/>
                    </a:lnTo>
                    <a:lnTo>
                      <a:pt x="81" y="119"/>
                    </a:lnTo>
                    <a:lnTo>
                      <a:pt x="77" y="119"/>
                    </a:lnTo>
                    <a:lnTo>
                      <a:pt x="75" y="121"/>
                    </a:lnTo>
                    <a:lnTo>
                      <a:pt x="74" y="122"/>
                    </a:lnTo>
                    <a:lnTo>
                      <a:pt x="72" y="124"/>
                    </a:lnTo>
                    <a:lnTo>
                      <a:pt x="72" y="126"/>
                    </a:lnTo>
                    <a:lnTo>
                      <a:pt x="70" y="128"/>
                    </a:lnTo>
                    <a:lnTo>
                      <a:pt x="68" y="129"/>
                    </a:lnTo>
                    <a:lnTo>
                      <a:pt x="65" y="131"/>
                    </a:lnTo>
                    <a:lnTo>
                      <a:pt x="63" y="133"/>
                    </a:lnTo>
                    <a:lnTo>
                      <a:pt x="60" y="133"/>
                    </a:lnTo>
                    <a:lnTo>
                      <a:pt x="58" y="133"/>
                    </a:lnTo>
                    <a:lnTo>
                      <a:pt x="56" y="135"/>
                    </a:lnTo>
                    <a:lnTo>
                      <a:pt x="54" y="136"/>
                    </a:lnTo>
                    <a:lnTo>
                      <a:pt x="53" y="136"/>
                    </a:lnTo>
                    <a:lnTo>
                      <a:pt x="51" y="136"/>
                    </a:lnTo>
                    <a:lnTo>
                      <a:pt x="47" y="138"/>
                    </a:lnTo>
                    <a:lnTo>
                      <a:pt x="46" y="138"/>
                    </a:lnTo>
                    <a:lnTo>
                      <a:pt x="42" y="138"/>
                    </a:lnTo>
                    <a:lnTo>
                      <a:pt x="40" y="136"/>
                    </a:lnTo>
                    <a:lnTo>
                      <a:pt x="39" y="136"/>
                    </a:lnTo>
                    <a:lnTo>
                      <a:pt x="35" y="135"/>
                    </a:lnTo>
                    <a:lnTo>
                      <a:pt x="33" y="135"/>
                    </a:lnTo>
                    <a:lnTo>
                      <a:pt x="32" y="136"/>
                    </a:lnTo>
                    <a:lnTo>
                      <a:pt x="30" y="136"/>
                    </a:lnTo>
                    <a:lnTo>
                      <a:pt x="26" y="136"/>
                    </a:lnTo>
                    <a:lnTo>
                      <a:pt x="25" y="136"/>
                    </a:lnTo>
                    <a:lnTo>
                      <a:pt x="25" y="135"/>
                    </a:lnTo>
                    <a:lnTo>
                      <a:pt x="25" y="133"/>
                    </a:lnTo>
                    <a:lnTo>
                      <a:pt x="25" y="131"/>
                    </a:lnTo>
                    <a:lnTo>
                      <a:pt x="23" y="131"/>
                    </a:lnTo>
                    <a:lnTo>
                      <a:pt x="21" y="133"/>
                    </a:lnTo>
                    <a:lnTo>
                      <a:pt x="20" y="133"/>
                    </a:lnTo>
                    <a:lnTo>
                      <a:pt x="20" y="131"/>
                    </a:lnTo>
                    <a:lnTo>
                      <a:pt x="18" y="129"/>
                    </a:lnTo>
                    <a:lnTo>
                      <a:pt x="16" y="129"/>
                    </a:lnTo>
                    <a:lnTo>
                      <a:pt x="14" y="131"/>
                    </a:lnTo>
                    <a:lnTo>
                      <a:pt x="13" y="131"/>
                    </a:lnTo>
                    <a:lnTo>
                      <a:pt x="11" y="129"/>
                    </a:lnTo>
                    <a:lnTo>
                      <a:pt x="9" y="129"/>
                    </a:lnTo>
                    <a:lnTo>
                      <a:pt x="6" y="128"/>
                    </a:lnTo>
                    <a:lnTo>
                      <a:pt x="4" y="128"/>
                    </a:lnTo>
                    <a:lnTo>
                      <a:pt x="2" y="126"/>
                    </a:lnTo>
                    <a:lnTo>
                      <a:pt x="0" y="124"/>
                    </a:lnTo>
                    <a:lnTo>
                      <a:pt x="2" y="124"/>
                    </a:lnTo>
                    <a:lnTo>
                      <a:pt x="4" y="122"/>
                    </a:lnTo>
                    <a:lnTo>
                      <a:pt x="7" y="122"/>
                    </a:lnTo>
                    <a:lnTo>
                      <a:pt x="7" y="121"/>
                    </a:lnTo>
                    <a:lnTo>
                      <a:pt x="6" y="121"/>
                    </a:lnTo>
                    <a:lnTo>
                      <a:pt x="6" y="119"/>
                    </a:lnTo>
                    <a:lnTo>
                      <a:pt x="4" y="117"/>
                    </a:lnTo>
                    <a:lnTo>
                      <a:pt x="2" y="117"/>
                    </a:lnTo>
                    <a:lnTo>
                      <a:pt x="0" y="117"/>
                    </a:lnTo>
                    <a:lnTo>
                      <a:pt x="2" y="115"/>
                    </a:lnTo>
                    <a:lnTo>
                      <a:pt x="4" y="114"/>
                    </a:lnTo>
                    <a:lnTo>
                      <a:pt x="6" y="114"/>
                    </a:lnTo>
                    <a:lnTo>
                      <a:pt x="7" y="112"/>
                    </a:lnTo>
                    <a:lnTo>
                      <a:pt x="9" y="110"/>
                    </a:lnTo>
                    <a:lnTo>
                      <a:pt x="11" y="108"/>
                    </a:lnTo>
                    <a:lnTo>
                      <a:pt x="13" y="108"/>
                    </a:lnTo>
                    <a:lnTo>
                      <a:pt x="14" y="108"/>
                    </a:lnTo>
                    <a:lnTo>
                      <a:pt x="14" y="107"/>
                    </a:lnTo>
                    <a:lnTo>
                      <a:pt x="18" y="105"/>
                    </a:lnTo>
                    <a:lnTo>
                      <a:pt x="20" y="103"/>
                    </a:lnTo>
                    <a:lnTo>
                      <a:pt x="21" y="101"/>
                    </a:lnTo>
                    <a:lnTo>
                      <a:pt x="23" y="101"/>
                    </a:lnTo>
                    <a:lnTo>
                      <a:pt x="28" y="98"/>
                    </a:lnTo>
                    <a:lnTo>
                      <a:pt x="35" y="96"/>
                    </a:lnTo>
                    <a:lnTo>
                      <a:pt x="42" y="94"/>
                    </a:lnTo>
                    <a:lnTo>
                      <a:pt x="44" y="93"/>
                    </a:lnTo>
                    <a:lnTo>
                      <a:pt x="47" y="91"/>
                    </a:lnTo>
                    <a:lnTo>
                      <a:pt x="49" y="89"/>
                    </a:lnTo>
                    <a:lnTo>
                      <a:pt x="53" y="87"/>
                    </a:lnTo>
                    <a:lnTo>
                      <a:pt x="56" y="87"/>
                    </a:lnTo>
                    <a:lnTo>
                      <a:pt x="58" y="86"/>
                    </a:lnTo>
                    <a:lnTo>
                      <a:pt x="61" y="84"/>
                    </a:lnTo>
                    <a:lnTo>
                      <a:pt x="63" y="82"/>
                    </a:lnTo>
                    <a:lnTo>
                      <a:pt x="65" y="79"/>
                    </a:lnTo>
                    <a:lnTo>
                      <a:pt x="68" y="79"/>
                    </a:lnTo>
                    <a:lnTo>
                      <a:pt x="70" y="79"/>
                    </a:lnTo>
                    <a:lnTo>
                      <a:pt x="74" y="79"/>
                    </a:lnTo>
                    <a:lnTo>
                      <a:pt x="75" y="77"/>
                    </a:lnTo>
                    <a:lnTo>
                      <a:pt x="79" y="75"/>
                    </a:lnTo>
                    <a:lnTo>
                      <a:pt x="81" y="73"/>
                    </a:lnTo>
                    <a:lnTo>
                      <a:pt x="84" y="72"/>
                    </a:lnTo>
                    <a:lnTo>
                      <a:pt x="91" y="68"/>
                    </a:lnTo>
                    <a:lnTo>
                      <a:pt x="95" y="66"/>
                    </a:lnTo>
                    <a:lnTo>
                      <a:pt x="96" y="65"/>
                    </a:lnTo>
                    <a:lnTo>
                      <a:pt x="98" y="65"/>
                    </a:lnTo>
                    <a:lnTo>
                      <a:pt x="100" y="65"/>
                    </a:lnTo>
                    <a:lnTo>
                      <a:pt x="109" y="61"/>
                    </a:lnTo>
                    <a:lnTo>
                      <a:pt x="116" y="58"/>
                    </a:lnTo>
                    <a:lnTo>
                      <a:pt x="119" y="54"/>
                    </a:lnTo>
                    <a:lnTo>
                      <a:pt x="123" y="53"/>
                    </a:lnTo>
                    <a:lnTo>
                      <a:pt x="124" y="51"/>
                    </a:lnTo>
                    <a:lnTo>
                      <a:pt x="126" y="49"/>
                    </a:lnTo>
                    <a:lnTo>
                      <a:pt x="129" y="49"/>
                    </a:lnTo>
                    <a:lnTo>
                      <a:pt x="133" y="47"/>
                    </a:lnTo>
                    <a:lnTo>
                      <a:pt x="136" y="46"/>
                    </a:lnTo>
                    <a:lnTo>
                      <a:pt x="142" y="44"/>
                    </a:lnTo>
                    <a:lnTo>
                      <a:pt x="145" y="40"/>
                    </a:lnTo>
                    <a:lnTo>
                      <a:pt x="147" y="39"/>
                    </a:lnTo>
                    <a:lnTo>
                      <a:pt x="150" y="37"/>
                    </a:lnTo>
                    <a:lnTo>
                      <a:pt x="152" y="35"/>
                    </a:lnTo>
                    <a:lnTo>
                      <a:pt x="156" y="32"/>
                    </a:lnTo>
                    <a:lnTo>
                      <a:pt x="159" y="28"/>
                    </a:lnTo>
                    <a:lnTo>
                      <a:pt x="163" y="25"/>
                    </a:lnTo>
                    <a:lnTo>
                      <a:pt x="164" y="21"/>
                    </a:lnTo>
                    <a:lnTo>
                      <a:pt x="166" y="21"/>
                    </a:lnTo>
                    <a:lnTo>
                      <a:pt x="170" y="21"/>
                    </a:lnTo>
                    <a:lnTo>
                      <a:pt x="173" y="19"/>
                    </a:lnTo>
                    <a:lnTo>
                      <a:pt x="177" y="18"/>
                    </a:lnTo>
                    <a:lnTo>
                      <a:pt x="180" y="16"/>
                    </a:lnTo>
                    <a:lnTo>
                      <a:pt x="184" y="12"/>
                    </a:lnTo>
                    <a:lnTo>
                      <a:pt x="187" y="7"/>
                    </a:lnTo>
                    <a:lnTo>
                      <a:pt x="189" y="5"/>
                    </a:lnTo>
                    <a:lnTo>
                      <a:pt x="191" y="4"/>
                    </a:lnTo>
                    <a:lnTo>
                      <a:pt x="194" y="2"/>
                    </a:lnTo>
                    <a:lnTo>
                      <a:pt x="196" y="2"/>
                    </a:lnTo>
                    <a:lnTo>
                      <a:pt x="198" y="0"/>
                    </a:lnTo>
                    <a:lnTo>
                      <a:pt x="199" y="0"/>
                    </a:lnTo>
                    <a:lnTo>
                      <a:pt x="20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2" name="Freeform 1469"/>
              <p:cNvSpPr>
                <a:spLocks/>
              </p:cNvSpPr>
              <p:nvPr/>
            </p:nvSpPr>
            <p:spPr bwMode="auto">
              <a:xfrm>
                <a:off x="7832724" y="3712416"/>
                <a:ext cx="149225" cy="174625"/>
              </a:xfrm>
              <a:custGeom>
                <a:avLst/>
                <a:gdLst>
                  <a:gd name="T0" fmla="*/ 75 w 94"/>
                  <a:gd name="T1" fmla="*/ 7 h 110"/>
                  <a:gd name="T2" fmla="*/ 82 w 94"/>
                  <a:gd name="T3" fmla="*/ 14 h 110"/>
                  <a:gd name="T4" fmla="*/ 84 w 94"/>
                  <a:gd name="T5" fmla="*/ 18 h 110"/>
                  <a:gd name="T6" fmla="*/ 84 w 94"/>
                  <a:gd name="T7" fmla="*/ 25 h 110"/>
                  <a:gd name="T8" fmla="*/ 85 w 94"/>
                  <a:gd name="T9" fmla="*/ 33 h 110"/>
                  <a:gd name="T10" fmla="*/ 87 w 94"/>
                  <a:gd name="T11" fmla="*/ 37 h 110"/>
                  <a:gd name="T12" fmla="*/ 89 w 94"/>
                  <a:gd name="T13" fmla="*/ 40 h 110"/>
                  <a:gd name="T14" fmla="*/ 91 w 94"/>
                  <a:gd name="T15" fmla="*/ 46 h 110"/>
                  <a:gd name="T16" fmla="*/ 92 w 94"/>
                  <a:gd name="T17" fmla="*/ 51 h 110"/>
                  <a:gd name="T18" fmla="*/ 92 w 94"/>
                  <a:gd name="T19" fmla="*/ 65 h 110"/>
                  <a:gd name="T20" fmla="*/ 89 w 94"/>
                  <a:gd name="T21" fmla="*/ 72 h 110"/>
                  <a:gd name="T22" fmla="*/ 91 w 94"/>
                  <a:gd name="T23" fmla="*/ 82 h 110"/>
                  <a:gd name="T24" fmla="*/ 87 w 94"/>
                  <a:gd name="T25" fmla="*/ 81 h 110"/>
                  <a:gd name="T26" fmla="*/ 84 w 94"/>
                  <a:gd name="T27" fmla="*/ 68 h 110"/>
                  <a:gd name="T28" fmla="*/ 80 w 94"/>
                  <a:gd name="T29" fmla="*/ 60 h 110"/>
                  <a:gd name="T30" fmla="*/ 80 w 94"/>
                  <a:gd name="T31" fmla="*/ 65 h 110"/>
                  <a:gd name="T32" fmla="*/ 75 w 94"/>
                  <a:gd name="T33" fmla="*/ 74 h 110"/>
                  <a:gd name="T34" fmla="*/ 77 w 94"/>
                  <a:gd name="T35" fmla="*/ 81 h 110"/>
                  <a:gd name="T36" fmla="*/ 84 w 94"/>
                  <a:gd name="T37" fmla="*/ 94 h 110"/>
                  <a:gd name="T38" fmla="*/ 78 w 94"/>
                  <a:gd name="T39" fmla="*/ 107 h 110"/>
                  <a:gd name="T40" fmla="*/ 71 w 94"/>
                  <a:gd name="T41" fmla="*/ 105 h 110"/>
                  <a:gd name="T42" fmla="*/ 71 w 94"/>
                  <a:gd name="T43" fmla="*/ 96 h 110"/>
                  <a:gd name="T44" fmla="*/ 64 w 94"/>
                  <a:gd name="T45" fmla="*/ 100 h 110"/>
                  <a:gd name="T46" fmla="*/ 49 w 94"/>
                  <a:gd name="T47" fmla="*/ 91 h 110"/>
                  <a:gd name="T48" fmla="*/ 44 w 94"/>
                  <a:gd name="T49" fmla="*/ 77 h 110"/>
                  <a:gd name="T50" fmla="*/ 42 w 94"/>
                  <a:gd name="T51" fmla="*/ 63 h 110"/>
                  <a:gd name="T52" fmla="*/ 45 w 94"/>
                  <a:gd name="T53" fmla="*/ 58 h 110"/>
                  <a:gd name="T54" fmla="*/ 47 w 94"/>
                  <a:gd name="T55" fmla="*/ 54 h 110"/>
                  <a:gd name="T56" fmla="*/ 42 w 94"/>
                  <a:gd name="T57" fmla="*/ 49 h 110"/>
                  <a:gd name="T58" fmla="*/ 35 w 94"/>
                  <a:gd name="T59" fmla="*/ 47 h 110"/>
                  <a:gd name="T60" fmla="*/ 35 w 94"/>
                  <a:gd name="T61" fmla="*/ 53 h 110"/>
                  <a:gd name="T62" fmla="*/ 37 w 94"/>
                  <a:gd name="T63" fmla="*/ 56 h 110"/>
                  <a:gd name="T64" fmla="*/ 30 w 94"/>
                  <a:gd name="T65" fmla="*/ 54 h 110"/>
                  <a:gd name="T66" fmla="*/ 21 w 94"/>
                  <a:gd name="T67" fmla="*/ 53 h 110"/>
                  <a:gd name="T68" fmla="*/ 19 w 94"/>
                  <a:gd name="T69" fmla="*/ 46 h 110"/>
                  <a:gd name="T70" fmla="*/ 14 w 94"/>
                  <a:gd name="T71" fmla="*/ 56 h 110"/>
                  <a:gd name="T72" fmla="*/ 12 w 94"/>
                  <a:gd name="T73" fmla="*/ 70 h 110"/>
                  <a:gd name="T74" fmla="*/ 2 w 94"/>
                  <a:gd name="T75" fmla="*/ 70 h 110"/>
                  <a:gd name="T76" fmla="*/ 3 w 94"/>
                  <a:gd name="T77" fmla="*/ 63 h 110"/>
                  <a:gd name="T78" fmla="*/ 3 w 94"/>
                  <a:gd name="T79" fmla="*/ 58 h 110"/>
                  <a:gd name="T80" fmla="*/ 5 w 94"/>
                  <a:gd name="T81" fmla="*/ 54 h 110"/>
                  <a:gd name="T82" fmla="*/ 7 w 94"/>
                  <a:gd name="T83" fmla="*/ 44 h 110"/>
                  <a:gd name="T84" fmla="*/ 19 w 94"/>
                  <a:gd name="T85" fmla="*/ 39 h 110"/>
                  <a:gd name="T86" fmla="*/ 21 w 94"/>
                  <a:gd name="T87" fmla="*/ 32 h 110"/>
                  <a:gd name="T88" fmla="*/ 23 w 94"/>
                  <a:gd name="T89" fmla="*/ 28 h 110"/>
                  <a:gd name="T90" fmla="*/ 28 w 94"/>
                  <a:gd name="T91" fmla="*/ 26 h 110"/>
                  <a:gd name="T92" fmla="*/ 33 w 94"/>
                  <a:gd name="T93" fmla="*/ 23 h 110"/>
                  <a:gd name="T94" fmla="*/ 38 w 94"/>
                  <a:gd name="T95" fmla="*/ 32 h 110"/>
                  <a:gd name="T96" fmla="*/ 35 w 94"/>
                  <a:gd name="T97" fmla="*/ 37 h 110"/>
                  <a:gd name="T98" fmla="*/ 44 w 94"/>
                  <a:gd name="T99" fmla="*/ 33 h 110"/>
                  <a:gd name="T100" fmla="*/ 44 w 94"/>
                  <a:gd name="T101" fmla="*/ 26 h 110"/>
                  <a:gd name="T102" fmla="*/ 51 w 94"/>
                  <a:gd name="T103" fmla="*/ 28 h 110"/>
                  <a:gd name="T104" fmla="*/ 54 w 94"/>
                  <a:gd name="T105" fmla="*/ 23 h 110"/>
                  <a:gd name="T106" fmla="*/ 61 w 94"/>
                  <a:gd name="T107" fmla="*/ 21 h 110"/>
                  <a:gd name="T108" fmla="*/ 66 w 94"/>
                  <a:gd name="T109" fmla="*/ 21 h 110"/>
                  <a:gd name="T110" fmla="*/ 68 w 94"/>
                  <a:gd name="T111" fmla="*/ 11 h 11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4"/>
                  <a:gd name="T169" fmla="*/ 0 h 110"/>
                  <a:gd name="T170" fmla="*/ 94 w 94"/>
                  <a:gd name="T171" fmla="*/ 110 h 11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4" h="110">
                    <a:moveTo>
                      <a:pt x="70" y="0"/>
                    </a:moveTo>
                    <a:lnTo>
                      <a:pt x="70" y="0"/>
                    </a:lnTo>
                    <a:lnTo>
                      <a:pt x="71" y="4"/>
                    </a:lnTo>
                    <a:lnTo>
                      <a:pt x="73" y="6"/>
                    </a:lnTo>
                    <a:lnTo>
                      <a:pt x="75" y="7"/>
                    </a:lnTo>
                    <a:lnTo>
                      <a:pt x="75" y="9"/>
                    </a:lnTo>
                    <a:lnTo>
                      <a:pt x="78" y="9"/>
                    </a:lnTo>
                    <a:lnTo>
                      <a:pt x="80" y="11"/>
                    </a:lnTo>
                    <a:lnTo>
                      <a:pt x="82" y="12"/>
                    </a:lnTo>
                    <a:lnTo>
                      <a:pt x="82" y="14"/>
                    </a:lnTo>
                    <a:lnTo>
                      <a:pt x="82" y="16"/>
                    </a:lnTo>
                    <a:lnTo>
                      <a:pt x="80" y="18"/>
                    </a:lnTo>
                    <a:lnTo>
                      <a:pt x="82" y="18"/>
                    </a:lnTo>
                    <a:lnTo>
                      <a:pt x="84" y="18"/>
                    </a:lnTo>
                    <a:lnTo>
                      <a:pt x="85" y="18"/>
                    </a:lnTo>
                    <a:lnTo>
                      <a:pt x="84" y="19"/>
                    </a:lnTo>
                    <a:lnTo>
                      <a:pt x="84" y="21"/>
                    </a:lnTo>
                    <a:lnTo>
                      <a:pt x="84" y="23"/>
                    </a:lnTo>
                    <a:lnTo>
                      <a:pt x="84" y="25"/>
                    </a:lnTo>
                    <a:lnTo>
                      <a:pt x="85" y="26"/>
                    </a:lnTo>
                    <a:lnTo>
                      <a:pt x="87" y="28"/>
                    </a:lnTo>
                    <a:lnTo>
                      <a:pt x="87" y="30"/>
                    </a:lnTo>
                    <a:lnTo>
                      <a:pt x="85" y="33"/>
                    </a:lnTo>
                    <a:lnTo>
                      <a:pt x="84" y="35"/>
                    </a:lnTo>
                    <a:lnTo>
                      <a:pt x="84" y="37"/>
                    </a:lnTo>
                    <a:lnTo>
                      <a:pt x="85" y="37"/>
                    </a:lnTo>
                    <a:lnTo>
                      <a:pt x="87" y="37"/>
                    </a:lnTo>
                    <a:lnTo>
                      <a:pt x="89" y="37"/>
                    </a:lnTo>
                    <a:lnTo>
                      <a:pt x="89" y="39"/>
                    </a:lnTo>
                    <a:lnTo>
                      <a:pt x="89" y="40"/>
                    </a:lnTo>
                    <a:lnTo>
                      <a:pt x="91" y="42"/>
                    </a:lnTo>
                    <a:lnTo>
                      <a:pt x="92" y="42"/>
                    </a:lnTo>
                    <a:lnTo>
                      <a:pt x="91" y="46"/>
                    </a:lnTo>
                    <a:lnTo>
                      <a:pt x="91" y="47"/>
                    </a:lnTo>
                    <a:lnTo>
                      <a:pt x="89" y="49"/>
                    </a:lnTo>
                    <a:lnTo>
                      <a:pt x="91" y="51"/>
                    </a:lnTo>
                    <a:lnTo>
                      <a:pt x="92" y="51"/>
                    </a:lnTo>
                    <a:lnTo>
                      <a:pt x="92" y="53"/>
                    </a:lnTo>
                    <a:lnTo>
                      <a:pt x="94" y="56"/>
                    </a:lnTo>
                    <a:lnTo>
                      <a:pt x="94" y="58"/>
                    </a:lnTo>
                    <a:lnTo>
                      <a:pt x="94" y="61"/>
                    </a:lnTo>
                    <a:lnTo>
                      <a:pt x="92" y="65"/>
                    </a:lnTo>
                    <a:lnTo>
                      <a:pt x="92" y="67"/>
                    </a:lnTo>
                    <a:lnTo>
                      <a:pt x="91" y="67"/>
                    </a:lnTo>
                    <a:lnTo>
                      <a:pt x="89" y="67"/>
                    </a:lnTo>
                    <a:lnTo>
                      <a:pt x="89" y="68"/>
                    </a:lnTo>
                    <a:lnTo>
                      <a:pt x="89" y="72"/>
                    </a:lnTo>
                    <a:lnTo>
                      <a:pt x="89" y="74"/>
                    </a:lnTo>
                    <a:lnTo>
                      <a:pt x="89" y="75"/>
                    </a:lnTo>
                    <a:lnTo>
                      <a:pt x="89" y="77"/>
                    </a:lnTo>
                    <a:lnTo>
                      <a:pt x="89" y="81"/>
                    </a:lnTo>
                    <a:lnTo>
                      <a:pt x="91" y="82"/>
                    </a:lnTo>
                    <a:lnTo>
                      <a:pt x="91" y="84"/>
                    </a:lnTo>
                    <a:lnTo>
                      <a:pt x="89" y="86"/>
                    </a:lnTo>
                    <a:lnTo>
                      <a:pt x="89" y="84"/>
                    </a:lnTo>
                    <a:lnTo>
                      <a:pt x="89" y="82"/>
                    </a:lnTo>
                    <a:lnTo>
                      <a:pt x="87" y="81"/>
                    </a:lnTo>
                    <a:lnTo>
                      <a:pt x="87" y="79"/>
                    </a:lnTo>
                    <a:lnTo>
                      <a:pt x="85" y="77"/>
                    </a:lnTo>
                    <a:lnTo>
                      <a:pt x="85" y="74"/>
                    </a:lnTo>
                    <a:lnTo>
                      <a:pt x="85" y="70"/>
                    </a:lnTo>
                    <a:lnTo>
                      <a:pt x="84" y="68"/>
                    </a:lnTo>
                    <a:lnTo>
                      <a:pt x="84" y="67"/>
                    </a:lnTo>
                    <a:lnTo>
                      <a:pt x="82" y="67"/>
                    </a:lnTo>
                    <a:lnTo>
                      <a:pt x="82" y="63"/>
                    </a:lnTo>
                    <a:lnTo>
                      <a:pt x="80" y="60"/>
                    </a:lnTo>
                    <a:lnTo>
                      <a:pt x="80" y="58"/>
                    </a:lnTo>
                    <a:lnTo>
                      <a:pt x="78" y="60"/>
                    </a:lnTo>
                    <a:lnTo>
                      <a:pt x="78" y="61"/>
                    </a:lnTo>
                    <a:lnTo>
                      <a:pt x="80" y="65"/>
                    </a:lnTo>
                    <a:lnTo>
                      <a:pt x="80" y="67"/>
                    </a:lnTo>
                    <a:lnTo>
                      <a:pt x="78" y="68"/>
                    </a:lnTo>
                    <a:lnTo>
                      <a:pt x="77" y="70"/>
                    </a:lnTo>
                    <a:lnTo>
                      <a:pt x="77" y="72"/>
                    </a:lnTo>
                    <a:lnTo>
                      <a:pt x="75" y="74"/>
                    </a:lnTo>
                    <a:lnTo>
                      <a:pt x="75" y="75"/>
                    </a:lnTo>
                    <a:lnTo>
                      <a:pt x="73" y="77"/>
                    </a:lnTo>
                    <a:lnTo>
                      <a:pt x="75" y="79"/>
                    </a:lnTo>
                    <a:lnTo>
                      <a:pt x="75" y="81"/>
                    </a:lnTo>
                    <a:lnTo>
                      <a:pt x="77" y="81"/>
                    </a:lnTo>
                    <a:lnTo>
                      <a:pt x="78" y="82"/>
                    </a:lnTo>
                    <a:lnTo>
                      <a:pt x="82" y="84"/>
                    </a:lnTo>
                    <a:lnTo>
                      <a:pt x="82" y="88"/>
                    </a:lnTo>
                    <a:lnTo>
                      <a:pt x="84" y="91"/>
                    </a:lnTo>
                    <a:lnTo>
                      <a:pt x="84" y="94"/>
                    </a:lnTo>
                    <a:lnTo>
                      <a:pt x="84" y="98"/>
                    </a:lnTo>
                    <a:lnTo>
                      <a:pt x="82" y="101"/>
                    </a:lnTo>
                    <a:lnTo>
                      <a:pt x="80" y="103"/>
                    </a:lnTo>
                    <a:lnTo>
                      <a:pt x="78" y="105"/>
                    </a:lnTo>
                    <a:lnTo>
                      <a:pt x="78" y="107"/>
                    </a:lnTo>
                    <a:lnTo>
                      <a:pt x="77" y="108"/>
                    </a:lnTo>
                    <a:lnTo>
                      <a:pt x="77" y="110"/>
                    </a:lnTo>
                    <a:lnTo>
                      <a:pt x="75" y="110"/>
                    </a:lnTo>
                    <a:lnTo>
                      <a:pt x="71" y="108"/>
                    </a:lnTo>
                    <a:lnTo>
                      <a:pt x="71" y="105"/>
                    </a:lnTo>
                    <a:lnTo>
                      <a:pt x="71" y="103"/>
                    </a:lnTo>
                    <a:lnTo>
                      <a:pt x="71" y="100"/>
                    </a:lnTo>
                    <a:lnTo>
                      <a:pt x="71" y="98"/>
                    </a:lnTo>
                    <a:lnTo>
                      <a:pt x="71" y="96"/>
                    </a:lnTo>
                    <a:lnTo>
                      <a:pt x="70" y="98"/>
                    </a:lnTo>
                    <a:lnTo>
                      <a:pt x="68" y="100"/>
                    </a:lnTo>
                    <a:lnTo>
                      <a:pt x="66" y="100"/>
                    </a:lnTo>
                    <a:lnTo>
                      <a:pt x="64" y="100"/>
                    </a:lnTo>
                    <a:lnTo>
                      <a:pt x="61" y="98"/>
                    </a:lnTo>
                    <a:lnTo>
                      <a:pt x="58" y="96"/>
                    </a:lnTo>
                    <a:lnTo>
                      <a:pt x="56" y="94"/>
                    </a:lnTo>
                    <a:lnTo>
                      <a:pt x="54" y="94"/>
                    </a:lnTo>
                    <a:lnTo>
                      <a:pt x="49" y="91"/>
                    </a:lnTo>
                    <a:lnTo>
                      <a:pt x="45" y="88"/>
                    </a:lnTo>
                    <a:lnTo>
                      <a:pt x="44" y="84"/>
                    </a:lnTo>
                    <a:lnTo>
                      <a:pt x="42" y="82"/>
                    </a:lnTo>
                    <a:lnTo>
                      <a:pt x="44" y="79"/>
                    </a:lnTo>
                    <a:lnTo>
                      <a:pt x="44" y="77"/>
                    </a:lnTo>
                    <a:lnTo>
                      <a:pt x="42" y="74"/>
                    </a:lnTo>
                    <a:lnTo>
                      <a:pt x="40" y="72"/>
                    </a:lnTo>
                    <a:lnTo>
                      <a:pt x="40" y="68"/>
                    </a:lnTo>
                    <a:lnTo>
                      <a:pt x="40" y="65"/>
                    </a:lnTo>
                    <a:lnTo>
                      <a:pt x="42" y="63"/>
                    </a:lnTo>
                    <a:lnTo>
                      <a:pt x="44" y="61"/>
                    </a:lnTo>
                    <a:lnTo>
                      <a:pt x="45" y="61"/>
                    </a:lnTo>
                    <a:lnTo>
                      <a:pt x="45" y="60"/>
                    </a:lnTo>
                    <a:lnTo>
                      <a:pt x="47" y="60"/>
                    </a:lnTo>
                    <a:lnTo>
                      <a:pt x="45" y="58"/>
                    </a:lnTo>
                    <a:lnTo>
                      <a:pt x="47" y="56"/>
                    </a:lnTo>
                    <a:lnTo>
                      <a:pt x="49" y="56"/>
                    </a:lnTo>
                    <a:lnTo>
                      <a:pt x="47" y="54"/>
                    </a:lnTo>
                    <a:lnTo>
                      <a:pt x="47" y="53"/>
                    </a:lnTo>
                    <a:lnTo>
                      <a:pt x="45" y="51"/>
                    </a:lnTo>
                    <a:lnTo>
                      <a:pt x="44" y="49"/>
                    </a:lnTo>
                    <a:lnTo>
                      <a:pt x="42" y="49"/>
                    </a:lnTo>
                    <a:lnTo>
                      <a:pt x="38" y="47"/>
                    </a:lnTo>
                    <a:lnTo>
                      <a:pt x="37" y="46"/>
                    </a:lnTo>
                    <a:lnTo>
                      <a:pt x="35" y="46"/>
                    </a:lnTo>
                    <a:lnTo>
                      <a:pt x="35" y="47"/>
                    </a:lnTo>
                    <a:lnTo>
                      <a:pt x="37" y="49"/>
                    </a:lnTo>
                    <a:lnTo>
                      <a:pt x="37" y="51"/>
                    </a:lnTo>
                    <a:lnTo>
                      <a:pt x="35" y="53"/>
                    </a:lnTo>
                    <a:lnTo>
                      <a:pt x="37" y="54"/>
                    </a:lnTo>
                    <a:lnTo>
                      <a:pt x="37" y="56"/>
                    </a:lnTo>
                    <a:lnTo>
                      <a:pt x="35" y="56"/>
                    </a:lnTo>
                    <a:lnTo>
                      <a:pt x="33" y="54"/>
                    </a:lnTo>
                    <a:lnTo>
                      <a:pt x="31" y="54"/>
                    </a:lnTo>
                    <a:lnTo>
                      <a:pt x="30" y="54"/>
                    </a:lnTo>
                    <a:lnTo>
                      <a:pt x="30" y="56"/>
                    </a:lnTo>
                    <a:lnTo>
                      <a:pt x="30" y="58"/>
                    </a:lnTo>
                    <a:lnTo>
                      <a:pt x="28" y="58"/>
                    </a:lnTo>
                    <a:lnTo>
                      <a:pt x="24" y="54"/>
                    </a:lnTo>
                    <a:lnTo>
                      <a:pt x="21" y="53"/>
                    </a:lnTo>
                    <a:lnTo>
                      <a:pt x="21" y="51"/>
                    </a:lnTo>
                    <a:lnTo>
                      <a:pt x="21" y="49"/>
                    </a:lnTo>
                    <a:lnTo>
                      <a:pt x="21" y="47"/>
                    </a:lnTo>
                    <a:lnTo>
                      <a:pt x="19" y="46"/>
                    </a:lnTo>
                    <a:lnTo>
                      <a:pt x="17" y="46"/>
                    </a:lnTo>
                    <a:lnTo>
                      <a:pt x="16" y="49"/>
                    </a:lnTo>
                    <a:lnTo>
                      <a:pt x="16" y="51"/>
                    </a:lnTo>
                    <a:lnTo>
                      <a:pt x="14" y="54"/>
                    </a:lnTo>
                    <a:lnTo>
                      <a:pt x="14" y="56"/>
                    </a:lnTo>
                    <a:lnTo>
                      <a:pt x="14" y="60"/>
                    </a:lnTo>
                    <a:lnTo>
                      <a:pt x="14" y="61"/>
                    </a:lnTo>
                    <a:lnTo>
                      <a:pt x="14" y="65"/>
                    </a:lnTo>
                    <a:lnTo>
                      <a:pt x="12" y="68"/>
                    </a:lnTo>
                    <a:lnTo>
                      <a:pt x="12" y="70"/>
                    </a:lnTo>
                    <a:lnTo>
                      <a:pt x="9" y="72"/>
                    </a:lnTo>
                    <a:lnTo>
                      <a:pt x="7" y="72"/>
                    </a:lnTo>
                    <a:lnTo>
                      <a:pt x="3" y="72"/>
                    </a:lnTo>
                    <a:lnTo>
                      <a:pt x="2" y="72"/>
                    </a:lnTo>
                    <a:lnTo>
                      <a:pt x="2" y="70"/>
                    </a:lnTo>
                    <a:lnTo>
                      <a:pt x="2" y="67"/>
                    </a:lnTo>
                    <a:lnTo>
                      <a:pt x="0" y="65"/>
                    </a:lnTo>
                    <a:lnTo>
                      <a:pt x="2" y="63"/>
                    </a:lnTo>
                    <a:lnTo>
                      <a:pt x="3" y="63"/>
                    </a:lnTo>
                    <a:lnTo>
                      <a:pt x="5" y="61"/>
                    </a:lnTo>
                    <a:lnTo>
                      <a:pt x="3" y="61"/>
                    </a:lnTo>
                    <a:lnTo>
                      <a:pt x="3" y="60"/>
                    </a:lnTo>
                    <a:lnTo>
                      <a:pt x="3" y="58"/>
                    </a:lnTo>
                    <a:lnTo>
                      <a:pt x="5" y="58"/>
                    </a:lnTo>
                    <a:lnTo>
                      <a:pt x="5" y="56"/>
                    </a:lnTo>
                    <a:lnTo>
                      <a:pt x="5" y="54"/>
                    </a:lnTo>
                    <a:lnTo>
                      <a:pt x="5" y="53"/>
                    </a:lnTo>
                    <a:lnTo>
                      <a:pt x="5" y="49"/>
                    </a:lnTo>
                    <a:lnTo>
                      <a:pt x="5" y="47"/>
                    </a:lnTo>
                    <a:lnTo>
                      <a:pt x="7" y="44"/>
                    </a:lnTo>
                    <a:lnTo>
                      <a:pt x="9" y="42"/>
                    </a:lnTo>
                    <a:lnTo>
                      <a:pt x="10" y="40"/>
                    </a:lnTo>
                    <a:lnTo>
                      <a:pt x="14" y="39"/>
                    </a:lnTo>
                    <a:lnTo>
                      <a:pt x="16" y="39"/>
                    </a:lnTo>
                    <a:lnTo>
                      <a:pt x="19" y="39"/>
                    </a:lnTo>
                    <a:lnTo>
                      <a:pt x="21" y="37"/>
                    </a:lnTo>
                    <a:lnTo>
                      <a:pt x="19" y="35"/>
                    </a:lnTo>
                    <a:lnTo>
                      <a:pt x="19" y="33"/>
                    </a:lnTo>
                    <a:lnTo>
                      <a:pt x="21" y="32"/>
                    </a:lnTo>
                    <a:lnTo>
                      <a:pt x="19" y="32"/>
                    </a:lnTo>
                    <a:lnTo>
                      <a:pt x="21" y="30"/>
                    </a:lnTo>
                    <a:lnTo>
                      <a:pt x="23" y="28"/>
                    </a:lnTo>
                    <a:lnTo>
                      <a:pt x="23" y="26"/>
                    </a:lnTo>
                    <a:lnTo>
                      <a:pt x="26" y="26"/>
                    </a:lnTo>
                    <a:lnTo>
                      <a:pt x="28" y="26"/>
                    </a:lnTo>
                    <a:lnTo>
                      <a:pt x="31" y="25"/>
                    </a:lnTo>
                    <a:lnTo>
                      <a:pt x="31" y="23"/>
                    </a:lnTo>
                    <a:lnTo>
                      <a:pt x="33" y="23"/>
                    </a:lnTo>
                    <a:lnTo>
                      <a:pt x="35" y="23"/>
                    </a:lnTo>
                    <a:lnTo>
                      <a:pt x="37" y="25"/>
                    </a:lnTo>
                    <a:lnTo>
                      <a:pt x="38" y="28"/>
                    </a:lnTo>
                    <a:lnTo>
                      <a:pt x="38" y="30"/>
                    </a:lnTo>
                    <a:lnTo>
                      <a:pt x="38" y="32"/>
                    </a:lnTo>
                    <a:lnTo>
                      <a:pt x="38" y="33"/>
                    </a:lnTo>
                    <a:lnTo>
                      <a:pt x="37" y="33"/>
                    </a:lnTo>
                    <a:lnTo>
                      <a:pt x="37" y="35"/>
                    </a:lnTo>
                    <a:lnTo>
                      <a:pt x="35" y="35"/>
                    </a:lnTo>
                    <a:lnTo>
                      <a:pt x="35" y="37"/>
                    </a:lnTo>
                    <a:lnTo>
                      <a:pt x="37" y="35"/>
                    </a:lnTo>
                    <a:lnTo>
                      <a:pt x="38" y="35"/>
                    </a:lnTo>
                    <a:lnTo>
                      <a:pt x="40" y="35"/>
                    </a:lnTo>
                    <a:lnTo>
                      <a:pt x="42" y="33"/>
                    </a:lnTo>
                    <a:lnTo>
                      <a:pt x="44" y="33"/>
                    </a:lnTo>
                    <a:lnTo>
                      <a:pt x="45" y="32"/>
                    </a:lnTo>
                    <a:lnTo>
                      <a:pt x="45" y="30"/>
                    </a:lnTo>
                    <a:lnTo>
                      <a:pt x="44" y="28"/>
                    </a:lnTo>
                    <a:lnTo>
                      <a:pt x="44" y="26"/>
                    </a:lnTo>
                    <a:lnTo>
                      <a:pt x="45" y="26"/>
                    </a:lnTo>
                    <a:lnTo>
                      <a:pt x="47" y="26"/>
                    </a:lnTo>
                    <a:lnTo>
                      <a:pt x="49" y="28"/>
                    </a:lnTo>
                    <a:lnTo>
                      <a:pt x="51" y="28"/>
                    </a:lnTo>
                    <a:lnTo>
                      <a:pt x="52" y="26"/>
                    </a:lnTo>
                    <a:lnTo>
                      <a:pt x="52" y="25"/>
                    </a:lnTo>
                    <a:lnTo>
                      <a:pt x="52" y="23"/>
                    </a:lnTo>
                    <a:lnTo>
                      <a:pt x="54" y="23"/>
                    </a:lnTo>
                    <a:lnTo>
                      <a:pt x="56" y="23"/>
                    </a:lnTo>
                    <a:lnTo>
                      <a:pt x="58" y="25"/>
                    </a:lnTo>
                    <a:lnTo>
                      <a:pt x="59" y="25"/>
                    </a:lnTo>
                    <a:lnTo>
                      <a:pt x="61" y="23"/>
                    </a:lnTo>
                    <a:lnTo>
                      <a:pt x="61" y="21"/>
                    </a:lnTo>
                    <a:lnTo>
                      <a:pt x="61" y="19"/>
                    </a:lnTo>
                    <a:lnTo>
                      <a:pt x="63" y="18"/>
                    </a:lnTo>
                    <a:lnTo>
                      <a:pt x="63" y="19"/>
                    </a:lnTo>
                    <a:lnTo>
                      <a:pt x="64" y="21"/>
                    </a:lnTo>
                    <a:lnTo>
                      <a:pt x="66" y="21"/>
                    </a:lnTo>
                    <a:lnTo>
                      <a:pt x="68" y="19"/>
                    </a:lnTo>
                    <a:lnTo>
                      <a:pt x="68" y="18"/>
                    </a:lnTo>
                    <a:lnTo>
                      <a:pt x="68" y="16"/>
                    </a:lnTo>
                    <a:lnTo>
                      <a:pt x="68" y="14"/>
                    </a:lnTo>
                    <a:lnTo>
                      <a:pt x="68" y="11"/>
                    </a:lnTo>
                    <a:lnTo>
                      <a:pt x="68" y="9"/>
                    </a:lnTo>
                    <a:lnTo>
                      <a:pt x="68" y="6"/>
                    </a:lnTo>
                    <a:lnTo>
                      <a:pt x="68" y="2"/>
                    </a:lnTo>
                    <a:lnTo>
                      <a:pt x="7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3" name="Freeform 1470"/>
              <p:cNvSpPr>
                <a:spLocks/>
              </p:cNvSpPr>
              <p:nvPr/>
            </p:nvSpPr>
            <p:spPr bwMode="auto">
              <a:xfrm>
                <a:off x="7724774" y="3339354"/>
                <a:ext cx="163513" cy="249238"/>
              </a:xfrm>
              <a:custGeom>
                <a:avLst/>
                <a:gdLst>
                  <a:gd name="T0" fmla="*/ 43 w 103"/>
                  <a:gd name="T1" fmla="*/ 8 h 157"/>
                  <a:gd name="T2" fmla="*/ 43 w 103"/>
                  <a:gd name="T3" fmla="*/ 19 h 157"/>
                  <a:gd name="T4" fmla="*/ 49 w 103"/>
                  <a:gd name="T5" fmla="*/ 38 h 157"/>
                  <a:gd name="T6" fmla="*/ 52 w 103"/>
                  <a:gd name="T7" fmla="*/ 43 h 157"/>
                  <a:gd name="T8" fmla="*/ 54 w 103"/>
                  <a:gd name="T9" fmla="*/ 59 h 157"/>
                  <a:gd name="T10" fmla="*/ 49 w 103"/>
                  <a:gd name="T11" fmla="*/ 66 h 157"/>
                  <a:gd name="T12" fmla="*/ 42 w 103"/>
                  <a:gd name="T13" fmla="*/ 68 h 157"/>
                  <a:gd name="T14" fmla="*/ 36 w 103"/>
                  <a:gd name="T15" fmla="*/ 73 h 157"/>
                  <a:gd name="T16" fmla="*/ 40 w 103"/>
                  <a:gd name="T17" fmla="*/ 85 h 157"/>
                  <a:gd name="T18" fmla="*/ 45 w 103"/>
                  <a:gd name="T19" fmla="*/ 97 h 157"/>
                  <a:gd name="T20" fmla="*/ 45 w 103"/>
                  <a:gd name="T21" fmla="*/ 103 h 157"/>
                  <a:gd name="T22" fmla="*/ 50 w 103"/>
                  <a:gd name="T23" fmla="*/ 117 h 157"/>
                  <a:gd name="T24" fmla="*/ 59 w 103"/>
                  <a:gd name="T25" fmla="*/ 122 h 157"/>
                  <a:gd name="T26" fmla="*/ 61 w 103"/>
                  <a:gd name="T27" fmla="*/ 118 h 157"/>
                  <a:gd name="T28" fmla="*/ 63 w 103"/>
                  <a:gd name="T29" fmla="*/ 117 h 157"/>
                  <a:gd name="T30" fmla="*/ 70 w 103"/>
                  <a:gd name="T31" fmla="*/ 115 h 157"/>
                  <a:gd name="T32" fmla="*/ 75 w 103"/>
                  <a:gd name="T33" fmla="*/ 122 h 157"/>
                  <a:gd name="T34" fmla="*/ 75 w 103"/>
                  <a:gd name="T35" fmla="*/ 115 h 157"/>
                  <a:gd name="T36" fmla="*/ 82 w 103"/>
                  <a:gd name="T37" fmla="*/ 118 h 157"/>
                  <a:gd name="T38" fmla="*/ 91 w 103"/>
                  <a:gd name="T39" fmla="*/ 125 h 157"/>
                  <a:gd name="T40" fmla="*/ 82 w 103"/>
                  <a:gd name="T41" fmla="*/ 127 h 157"/>
                  <a:gd name="T42" fmla="*/ 91 w 103"/>
                  <a:gd name="T43" fmla="*/ 136 h 157"/>
                  <a:gd name="T44" fmla="*/ 94 w 103"/>
                  <a:gd name="T45" fmla="*/ 141 h 157"/>
                  <a:gd name="T46" fmla="*/ 103 w 103"/>
                  <a:gd name="T47" fmla="*/ 146 h 157"/>
                  <a:gd name="T48" fmla="*/ 92 w 103"/>
                  <a:gd name="T49" fmla="*/ 155 h 157"/>
                  <a:gd name="T50" fmla="*/ 84 w 103"/>
                  <a:gd name="T51" fmla="*/ 145 h 157"/>
                  <a:gd name="T52" fmla="*/ 78 w 103"/>
                  <a:gd name="T53" fmla="*/ 138 h 157"/>
                  <a:gd name="T54" fmla="*/ 70 w 103"/>
                  <a:gd name="T55" fmla="*/ 129 h 157"/>
                  <a:gd name="T56" fmla="*/ 66 w 103"/>
                  <a:gd name="T57" fmla="*/ 129 h 157"/>
                  <a:gd name="T58" fmla="*/ 70 w 103"/>
                  <a:gd name="T59" fmla="*/ 136 h 157"/>
                  <a:gd name="T60" fmla="*/ 59 w 103"/>
                  <a:gd name="T61" fmla="*/ 129 h 157"/>
                  <a:gd name="T62" fmla="*/ 47 w 103"/>
                  <a:gd name="T63" fmla="*/ 127 h 157"/>
                  <a:gd name="T64" fmla="*/ 40 w 103"/>
                  <a:gd name="T65" fmla="*/ 131 h 157"/>
                  <a:gd name="T66" fmla="*/ 35 w 103"/>
                  <a:gd name="T67" fmla="*/ 127 h 157"/>
                  <a:gd name="T68" fmla="*/ 31 w 103"/>
                  <a:gd name="T69" fmla="*/ 120 h 157"/>
                  <a:gd name="T70" fmla="*/ 28 w 103"/>
                  <a:gd name="T71" fmla="*/ 115 h 157"/>
                  <a:gd name="T72" fmla="*/ 28 w 103"/>
                  <a:gd name="T73" fmla="*/ 101 h 157"/>
                  <a:gd name="T74" fmla="*/ 26 w 103"/>
                  <a:gd name="T75" fmla="*/ 110 h 157"/>
                  <a:gd name="T76" fmla="*/ 16 w 103"/>
                  <a:gd name="T77" fmla="*/ 101 h 157"/>
                  <a:gd name="T78" fmla="*/ 14 w 103"/>
                  <a:gd name="T79" fmla="*/ 99 h 157"/>
                  <a:gd name="T80" fmla="*/ 7 w 103"/>
                  <a:gd name="T81" fmla="*/ 85 h 157"/>
                  <a:gd name="T82" fmla="*/ 3 w 103"/>
                  <a:gd name="T83" fmla="*/ 70 h 157"/>
                  <a:gd name="T84" fmla="*/ 0 w 103"/>
                  <a:gd name="T85" fmla="*/ 63 h 157"/>
                  <a:gd name="T86" fmla="*/ 3 w 103"/>
                  <a:gd name="T87" fmla="*/ 57 h 157"/>
                  <a:gd name="T88" fmla="*/ 10 w 103"/>
                  <a:gd name="T89" fmla="*/ 64 h 157"/>
                  <a:gd name="T90" fmla="*/ 16 w 103"/>
                  <a:gd name="T91" fmla="*/ 57 h 157"/>
                  <a:gd name="T92" fmla="*/ 12 w 103"/>
                  <a:gd name="T93" fmla="*/ 50 h 157"/>
                  <a:gd name="T94" fmla="*/ 14 w 103"/>
                  <a:gd name="T95" fmla="*/ 42 h 157"/>
                  <a:gd name="T96" fmla="*/ 10 w 103"/>
                  <a:gd name="T97" fmla="*/ 33 h 157"/>
                  <a:gd name="T98" fmla="*/ 7 w 103"/>
                  <a:gd name="T99" fmla="*/ 22 h 157"/>
                  <a:gd name="T100" fmla="*/ 9 w 103"/>
                  <a:gd name="T101" fmla="*/ 15 h 157"/>
                  <a:gd name="T102" fmla="*/ 10 w 103"/>
                  <a:gd name="T103" fmla="*/ 7 h 157"/>
                  <a:gd name="T104" fmla="*/ 12 w 103"/>
                  <a:gd name="T105" fmla="*/ 2 h 157"/>
                  <a:gd name="T106" fmla="*/ 28 w 103"/>
                  <a:gd name="T107" fmla="*/ 3 h 157"/>
                  <a:gd name="T108" fmla="*/ 40 w 103"/>
                  <a:gd name="T109" fmla="*/ 0 h 15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3"/>
                  <a:gd name="T166" fmla="*/ 0 h 157"/>
                  <a:gd name="T167" fmla="*/ 103 w 103"/>
                  <a:gd name="T168" fmla="*/ 157 h 15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3" h="157">
                    <a:moveTo>
                      <a:pt x="40" y="0"/>
                    </a:moveTo>
                    <a:lnTo>
                      <a:pt x="42" y="0"/>
                    </a:lnTo>
                    <a:lnTo>
                      <a:pt x="43" y="2"/>
                    </a:lnTo>
                    <a:lnTo>
                      <a:pt x="45" y="3"/>
                    </a:lnTo>
                    <a:lnTo>
                      <a:pt x="45" y="5"/>
                    </a:lnTo>
                    <a:lnTo>
                      <a:pt x="45" y="7"/>
                    </a:lnTo>
                    <a:lnTo>
                      <a:pt x="43" y="8"/>
                    </a:lnTo>
                    <a:lnTo>
                      <a:pt x="43" y="10"/>
                    </a:lnTo>
                    <a:lnTo>
                      <a:pt x="42" y="10"/>
                    </a:lnTo>
                    <a:lnTo>
                      <a:pt x="42" y="12"/>
                    </a:lnTo>
                    <a:lnTo>
                      <a:pt x="42" y="14"/>
                    </a:lnTo>
                    <a:lnTo>
                      <a:pt x="43" y="15"/>
                    </a:lnTo>
                    <a:lnTo>
                      <a:pt x="43" y="17"/>
                    </a:lnTo>
                    <a:lnTo>
                      <a:pt x="43" y="19"/>
                    </a:lnTo>
                    <a:lnTo>
                      <a:pt x="43" y="21"/>
                    </a:lnTo>
                    <a:lnTo>
                      <a:pt x="43" y="26"/>
                    </a:lnTo>
                    <a:lnTo>
                      <a:pt x="43" y="31"/>
                    </a:lnTo>
                    <a:lnTo>
                      <a:pt x="43" y="35"/>
                    </a:lnTo>
                    <a:lnTo>
                      <a:pt x="45" y="36"/>
                    </a:lnTo>
                    <a:lnTo>
                      <a:pt x="47" y="36"/>
                    </a:lnTo>
                    <a:lnTo>
                      <a:pt x="49" y="38"/>
                    </a:lnTo>
                    <a:lnTo>
                      <a:pt x="50" y="38"/>
                    </a:lnTo>
                    <a:lnTo>
                      <a:pt x="50" y="40"/>
                    </a:lnTo>
                    <a:lnTo>
                      <a:pt x="50" y="42"/>
                    </a:lnTo>
                    <a:lnTo>
                      <a:pt x="50" y="43"/>
                    </a:lnTo>
                    <a:lnTo>
                      <a:pt x="52" y="45"/>
                    </a:lnTo>
                    <a:lnTo>
                      <a:pt x="52" y="43"/>
                    </a:lnTo>
                    <a:lnTo>
                      <a:pt x="54" y="43"/>
                    </a:lnTo>
                    <a:lnTo>
                      <a:pt x="54" y="45"/>
                    </a:lnTo>
                    <a:lnTo>
                      <a:pt x="56" y="49"/>
                    </a:lnTo>
                    <a:lnTo>
                      <a:pt x="56" y="52"/>
                    </a:lnTo>
                    <a:lnTo>
                      <a:pt x="54" y="57"/>
                    </a:lnTo>
                    <a:lnTo>
                      <a:pt x="54" y="59"/>
                    </a:lnTo>
                    <a:lnTo>
                      <a:pt x="52" y="59"/>
                    </a:lnTo>
                    <a:lnTo>
                      <a:pt x="54" y="61"/>
                    </a:lnTo>
                    <a:lnTo>
                      <a:pt x="54" y="63"/>
                    </a:lnTo>
                    <a:lnTo>
                      <a:pt x="52" y="63"/>
                    </a:lnTo>
                    <a:lnTo>
                      <a:pt x="52" y="64"/>
                    </a:lnTo>
                    <a:lnTo>
                      <a:pt x="50" y="66"/>
                    </a:lnTo>
                    <a:lnTo>
                      <a:pt x="49" y="66"/>
                    </a:lnTo>
                    <a:lnTo>
                      <a:pt x="49" y="64"/>
                    </a:lnTo>
                    <a:lnTo>
                      <a:pt x="47" y="64"/>
                    </a:lnTo>
                    <a:lnTo>
                      <a:pt x="45" y="66"/>
                    </a:lnTo>
                    <a:lnTo>
                      <a:pt x="42" y="68"/>
                    </a:lnTo>
                    <a:lnTo>
                      <a:pt x="38" y="68"/>
                    </a:lnTo>
                    <a:lnTo>
                      <a:pt x="36" y="68"/>
                    </a:lnTo>
                    <a:lnTo>
                      <a:pt x="36" y="70"/>
                    </a:lnTo>
                    <a:lnTo>
                      <a:pt x="35" y="71"/>
                    </a:lnTo>
                    <a:lnTo>
                      <a:pt x="36" y="73"/>
                    </a:lnTo>
                    <a:lnTo>
                      <a:pt x="40" y="73"/>
                    </a:lnTo>
                    <a:lnTo>
                      <a:pt x="38" y="75"/>
                    </a:lnTo>
                    <a:lnTo>
                      <a:pt x="38" y="77"/>
                    </a:lnTo>
                    <a:lnTo>
                      <a:pt x="38" y="80"/>
                    </a:lnTo>
                    <a:lnTo>
                      <a:pt x="38" y="82"/>
                    </a:lnTo>
                    <a:lnTo>
                      <a:pt x="38" y="85"/>
                    </a:lnTo>
                    <a:lnTo>
                      <a:pt x="40" y="85"/>
                    </a:lnTo>
                    <a:lnTo>
                      <a:pt x="42" y="85"/>
                    </a:lnTo>
                    <a:lnTo>
                      <a:pt x="42" y="87"/>
                    </a:lnTo>
                    <a:lnTo>
                      <a:pt x="43" y="90"/>
                    </a:lnTo>
                    <a:lnTo>
                      <a:pt x="43" y="92"/>
                    </a:lnTo>
                    <a:lnTo>
                      <a:pt x="43" y="94"/>
                    </a:lnTo>
                    <a:lnTo>
                      <a:pt x="43" y="96"/>
                    </a:lnTo>
                    <a:lnTo>
                      <a:pt x="45" y="97"/>
                    </a:lnTo>
                    <a:lnTo>
                      <a:pt x="45" y="99"/>
                    </a:lnTo>
                    <a:lnTo>
                      <a:pt x="47" y="103"/>
                    </a:lnTo>
                    <a:lnTo>
                      <a:pt x="49" y="104"/>
                    </a:lnTo>
                    <a:lnTo>
                      <a:pt x="47" y="104"/>
                    </a:lnTo>
                    <a:lnTo>
                      <a:pt x="45" y="103"/>
                    </a:lnTo>
                    <a:lnTo>
                      <a:pt x="43" y="104"/>
                    </a:lnTo>
                    <a:lnTo>
                      <a:pt x="45" y="106"/>
                    </a:lnTo>
                    <a:lnTo>
                      <a:pt x="45" y="110"/>
                    </a:lnTo>
                    <a:lnTo>
                      <a:pt x="47" y="113"/>
                    </a:lnTo>
                    <a:lnTo>
                      <a:pt x="49" y="115"/>
                    </a:lnTo>
                    <a:lnTo>
                      <a:pt x="50" y="117"/>
                    </a:lnTo>
                    <a:lnTo>
                      <a:pt x="52" y="118"/>
                    </a:lnTo>
                    <a:lnTo>
                      <a:pt x="52" y="120"/>
                    </a:lnTo>
                    <a:lnTo>
                      <a:pt x="54" y="120"/>
                    </a:lnTo>
                    <a:lnTo>
                      <a:pt x="57" y="120"/>
                    </a:lnTo>
                    <a:lnTo>
                      <a:pt x="59" y="122"/>
                    </a:lnTo>
                    <a:lnTo>
                      <a:pt x="59" y="120"/>
                    </a:lnTo>
                    <a:lnTo>
                      <a:pt x="57" y="120"/>
                    </a:lnTo>
                    <a:lnTo>
                      <a:pt x="59" y="120"/>
                    </a:lnTo>
                    <a:lnTo>
                      <a:pt x="61" y="120"/>
                    </a:lnTo>
                    <a:lnTo>
                      <a:pt x="61" y="118"/>
                    </a:lnTo>
                    <a:lnTo>
                      <a:pt x="59" y="117"/>
                    </a:lnTo>
                    <a:lnTo>
                      <a:pt x="59" y="115"/>
                    </a:lnTo>
                    <a:lnTo>
                      <a:pt x="61" y="115"/>
                    </a:lnTo>
                    <a:lnTo>
                      <a:pt x="61" y="117"/>
                    </a:lnTo>
                    <a:lnTo>
                      <a:pt x="63" y="117"/>
                    </a:lnTo>
                    <a:lnTo>
                      <a:pt x="63" y="115"/>
                    </a:lnTo>
                    <a:lnTo>
                      <a:pt x="63" y="113"/>
                    </a:lnTo>
                    <a:lnTo>
                      <a:pt x="64" y="113"/>
                    </a:lnTo>
                    <a:lnTo>
                      <a:pt x="66" y="113"/>
                    </a:lnTo>
                    <a:lnTo>
                      <a:pt x="68" y="113"/>
                    </a:lnTo>
                    <a:lnTo>
                      <a:pt x="70" y="115"/>
                    </a:lnTo>
                    <a:lnTo>
                      <a:pt x="71" y="117"/>
                    </a:lnTo>
                    <a:lnTo>
                      <a:pt x="71" y="118"/>
                    </a:lnTo>
                    <a:lnTo>
                      <a:pt x="70" y="120"/>
                    </a:lnTo>
                    <a:lnTo>
                      <a:pt x="71" y="122"/>
                    </a:lnTo>
                    <a:lnTo>
                      <a:pt x="73" y="122"/>
                    </a:lnTo>
                    <a:lnTo>
                      <a:pt x="75" y="122"/>
                    </a:lnTo>
                    <a:lnTo>
                      <a:pt x="77" y="122"/>
                    </a:lnTo>
                    <a:lnTo>
                      <a:pt x="78" y="120"/>
                    </a:lnTo>
                    <a:lnTo>
                      <a:pt x="77" y="118"/>
                    </a:lnTo>
                    <a:lnTo>
                      <a:pt x="77" y="117"/>
                    </a:lnTo>
                    <a:lnTo>
                      <a:pt x="75" y="115"/>
                    </a:lnTo>
                    <a:lnTo>
                      <a:pt x="77" y="115"/>
                    </a:lnTo>
                    <a:lnTo>
                      <a:pt x="78" y="113"/>
                    </a:lnTo>
                    <a:lnTo>
                      <a:pt x="80" y="113"/>
                    </a:lnTo>
                    <a:lnTo>
                      <a:pt x="82" y="115"/>
                    </a:lnTo>
                    <a:lnTo>
                      <a:pt x="82" y="117"/>
                    </a:lnTo>
                    <a:lnTo>
                      <a:pt x="82" y="118"/>
                    </a:lnTo>
                    <a:lnTo>
                      <a:pt x="82" y="120"/>
                    </a:lnTo>
                    <a:lnTo>
                      <a:pt x="84" y="120"/>
                    </a:lnTo>
                    <a:lnTo>
                      <a:pt x="85" y="120"/>
                    </a:lnTo>
                    <a:lnTo>
                      <a:pt x="87" y="122"/>
                    </a:lnTo>
                    <a:lnTo>
                      <a:pt x="89" y="122"/>
                    </a:lnTo>
                    <a:lnTo>
                      <a:pt x="91" y="124"/>
                    </a:lnTo>
                    <a:lnTo>
                      <a:pt x="91" y="125"/>
                    </a:lnTo>
                    <a:lnTo>
                      <a:pt x="89" y="125"/>
                    </a:lnTo>
                    <a:lnTo>
                      <a:pt x="89" y="127"/>
                    </a:lnTo>
                    <a:lnTo>
                      <a:pt x="87" y="127"/>
                    </a:lnTo>
                    <a:lnTo>
                      <a:pt x="85" y="127"/>
                    </a:lnTo>
                    <a:lnTo>
                      <a:pt x="84" y="127"/>
                    </a:lnTo>
                    <a:lnTo>
                      <a:pt x="82" y="127"/>
                    </a:lnTo>
                    <a:lnTo>
                      <a:pt x="82" y="129"/>
                    </a:lnTo>
                    <a:lnTo>
                      <a:pt x="84" y="131"/>
                    </a:lnTo>
                    <a:lnTo>
                      <a:pt x="87" y="132"/>
                    </a:lnTo>
                    <a:lnTo>
                      <a:pt x="91" y="134"/>
                    </a:lnTo>
                    <a:lnTo>
                      <a:pt x="91" y="136"/>
                    </a:lnTo>
                    <a:lnTo>
                      <a:pt x="92" y="138"/>
                    </a:lnTo>
                    <a:lnTo>
                      <a:pt x="94" y="138"/>
                    </a:lnTo>
                    <a:lnTo>
                      <a:pt x="94" y="139"/>
                    </a:lnTo>
                    <a:lnTo>
                      <a:pt x="94" y="141"/>
                    </a:lnTo>
                    <a:lnTo>
                      <a:pt x="96" y="141"/>
                    </a:lnTo>
                    <a:lnTo>
                      <a:pt x="98" y="141"/>
                    </a:lnTo>
                    <a:lnTo>
                      <a:pt x="99" y="139"/>
                    </a:lnTo>
                    <a:lnTo>
                      <a:pt x="101" y="141"/>
                    </a:lnTo>
                    <a:lnTo>
                      <a:pt x="101" y="143"/>
                    </a:lnTo>
                    <a:lnTo>
                      <a:pt x="103" y="146"/>
                    </a:lnTo>
                    <a:lnTo>
                      <a:pt x="103" y="148"/>
                    </a:lnTo>
                    <a:lnTo>
                      <a:pt x="101" y="152"/>
                    </a:lnTo>
                    <a:lnTo>
                      <a:pt x="101" y="153"/>
                    </a:lnTo>
                    <a:lnTo>
                      <a:pt x="99" y="155"/>
                    </a:lnTo>
                    <a:lnTo>
                      <a:pt x="98" y="157"/>
                    </a:lnTo>
                    <a:lnTo>
                      <a:pt x="94" y="157"/>
                    </a:lnTo>
                    <a:lnTo>
                      <a:pt x="92" y="155"/>
                    </a:lnTo>
                    <a:lnTo>
                      <a:pt x="91" y="152"/>
                    </a:lnTo>
                    <a:lnTo>
                      <a:pt x="91" y="150"/>
                    </a:lnTo>
                    <a:lnTo>
                      <a:pt x="91" y="148"/>
                    </a:lnTo>
                    <a:lnTo>
                      <a:pt x="89" y="148"/>
                    </a:lnTo>
                    <a:lnTo>
                      <a:pt x="89" y="146"/>
                    </a:lnTo>
                    <a:lnTo>
                      <a:pt x="87" y="145"/>
                    </a:lnTo>
                    <a:lnTo>
                      <a:pt x="84" y="145"/>
                    </a:lnTo>
                    <a:lnTo>
                      <a:pt x="84" y="143"/>
                    </a:lnTo>
                    <a:lnTo>
                      <a:pt x="84" y="145"/>
                    </a:lnTo>
                    <a:lnTo>
                      <a:pt x="82" y="145"/>
                    </a:lnTo>
                    <a:lnTo>
                      <a:pt x="82" y="141"/>
                    </a:lnTo>
                    <a:lnTo>
                      <a:pt x="80" y="139"/>
                    </a:lnTo>
                    <a:lnTo>
                      <a:pt x="78" y="138"/>
                    </a:lnTo>
                    <a:lnTo>
                      <a:pt x="78" y="136"/>
                    </a:lnTo>
                    <a:lnTo>
                      <a:pt x="77" y="134"/>
                    </a:lnTo>
                    <a:lnTo>
                      <a:pt x="75" y="134"/>
                    </a:lnTo>
                    <a:lnTo>
                      <a:pt x="73" y="132"/>
                    </a:lnTo>
                    <a:lnTo>
                      <a:pt x="73" y="131"/>
                    </a:lnTo>
                    <a:lnTo>
                      <a:pt x="71" y="129"/>
                    </a:lnTo>
                    <a:lnTo>
                      <a:pt x="70" y="129"/>
                    </a:lnTo>
                    <a:lnTo>
                      <a:pt x="68" y="127"/>
                    </a:lnTo>
                    <a:lnTo>
                      <a:pt x="66" y="125"/>
                    </a:lnTo>
                    <a:lnTo>
                      <a:pt x="64" y="124"/>
                    </a:lnTo>
                    <a:lnTo>
                      <a:pt x="64" y="125"/>
                    </a:lnTo>
                    <a:lnTo>
                      <a:pt x="64" y="127"/>
                    </a:lnTo>
                    <a:lnTo>
                      <a:pt x="66" y="129"/>
                    </a:lnTo>
                    <a:lnTo>
                      <a:pt x="68" y="129"/>
                    </a:lnTo>
                    <a:lnTo>
                      <a:pt x="66" y="131"/>
                    </a:lnTo>
                    <a:lnTo>
                      <a:pt x="68" y="132"/>
                    </a:lnTo>
                    <a:lnTo>
                      <a:pt x="68" y="134"/>
                    </a:lnTo>
                    <a:lnTo>
                      <a:pt x="70" y="134"/>
                    </a:lnTo>
                    <a:lnTo>
                      <a:pt x="70" y="136"/>
                    </a:lnTo>
                    <a:lnTo>
                      <a:pt x="70" y="138"/>
                    </a:lnTo>
                    <a:lnTo>
                      <a:pt x="68" y="136"/>
                    </a:lnTo>
                    <a:lnTo>
                      <a:pt x="66" y="136"/>
                    </a:lnTo>
                    <a:lnTo>
                      <a:pt x="64" y="134"/>
                    </a:lnTo>
                    <a:lnTo>
                      <a:pt x="63" y="132"/>
                    </a:lnTo>
                    <a:lnTo>
                      <a:pt x="61" y="131"/>
                    </a:lnTo>
                    <a:lnTo>
                      <a:pt x="59" y="129"/>
                    </a:lnTo>
                    <a:lnTo>
                      <a:pt x="56" y="129"/>
                    </a:lnTo>
                    <a:lnTo>
                      <a:pt x="54" y="127"/>
                    </a:lnTo>
                    <a:lnTo>
                      <a:pt x="52" y="125"/>
                    </a:lnTo>
                    <a:lnTo>
                      <a:pt x="50" y="124"/>
                    </a:lnTo>
                    <a:lnTo>
                      <a:pt x="49" y="124"/>
                    </a:lnTo>
                    <a:lnTo>
                      <a:pt x="47" y="125"/>
                    </a:lnTo>
                    <a:lnTo>
                      <a:pt x="47" y="127"/>
                    </a:lnTo>
                    <a:lnTo>
                      <a:pt x="47" y="129"/>
                    </a:lnTo>
                    <a:lnTo>
                      <a:pt x="47" y="131"/>
                    </a:lnTo>
                    <a:lnTo>
                      <a:pt x="45" y="132"/>
                    </a:lnTo>
                    <a:lnTo>
                      <a:pt x="43" y="132"/>
                    </a:lnTo>
                    <a:lnTo>
                      <a:pt x="42" y="132"/>
                    </a:lnTo>
                    <a:lnTo>
                      <a:pt x="40" y="132"/>
                    </a:lnTo>
                    <a:lnTo>
                      <a:pt x="40" y="131"/>
                    </a:lnTo>
                    <a:lnTo>
                      <a:pt x="38" y="131"/>
                    </a:lnTo>
                    <a:lnTo>
                      <a:pt x="38" y="129"/>
                    </a:lnTo>
                    <a:lnTo>
                      <a:pt x="38" y="127"/>
                    </a:lnTo>
                    <a:lnTo>
                      <a:pt x="36" y="127"/>
                    </a:lnTo>
                    <a:lnTo>
                      <a:pt x="35" y="129"/>
                    </a:lnTo>
                    <a:lnTo>
                      <a:pt x="35" y="127"/>
                    </a:lnTo>
                    <a:lnTo>
                      <a:pt x="36" y="125"/>
                    </a:lnTo>
                    <a:lnTo>
                      <a:pt x="36" y="124"/>
                    </a:lnTo>
                    <a:lnTo>
                      <a:pt x="35" y="122"/>
                    </a:lnTo>
                    <a:lnTo>
                      <a:pt x="33" y="120"/>
                    </a:lnTo>
                    <a:lnTo>
                      <a:pt x="31" y="120"/>
                    </a:lnTo>
                    <a:lnTo>
                      <a:pt x="31" y="124"/>
                    </a:lnTo>
                    <a:lnTo>
                      <a:pt x="29" y="124"/>
                    </a:lnTo>
                    <a:lnTo>
                      <a:pt x="29" y="122"/>
                    </a:lnTo>
                    <a:lnTo>
                      <a:pt x="28" y="118"/>
                    </a:lnTo>
                    <a:lnTo>
                      <a:pt x="28" y="117"/>
                    </a:lnTo>
                    <a:lnTo>
                      <a:pt x="28" y="115"/>
                    </a:lnTo>
                    <a:lnTo>
                      <a:pt x="29" y="113"/>
                    </a:lnTo>
                    <a:lnTo>
                      <a:pt x="31" y="111"/>
                    </a:lnTo>
                    <a:lnTo>
                      <a:pt x="33" y="108"/>
                    </a:lnTo>
                    <a:lnTo>
                      <a:pt x="33" y="104"/>
                    </a:lnTo>
                    <a:lnTo>
                      <a:pt x="31" y="101"/>
                    </a:lnTo>
                    <a:lnTo>
                      <a:pt x="29" y="101"/>
                    </a:lnTo>
                    <a:lnTo>
                      <a:pt x="28" y="101"/>
                    </a:lnTo>
                    <a:lnTo>
                      <a:pt x="26" y="101"/>
                    </a:lnTo>
                    <a:lnTo>
                      <a:pt x="24" y="101"/>
                    </a:lnTo>
                    <a:lnTo>
                      <a:pt x="24" y="103"/>
                    </a:lnTo>
                    <a:lnTo>
                      <a:pt x="26" y="104"/>
                    </a:lnTo>
                    <a:lnTo>
                      <a:pt x="28" y="106"/>
                    </a:lnTo>
                    <a:lnTo>
                      <a:pt x="28" y="108"/>
                    </a:lnTo>
                    <a:lnTo>
                      <a:pt x="26" y="110"/>
                    </a:lnTo>
                    <a:lnTo>
                      <a:pt x="24" y="110"/>
                    </a:lnTo>
                    <a:lnTo>
                      <a:pt x="21" y="108"/>
                    </a:lnTo>
                    <a:lnTo>
                      <a:pt x="21" y="104"/>
                    </a:lnTo>
                    <a:lnTo>
                      <a:pt x="19" y="104"/>
                    </a:lnTo>
                    <a:lnTo>
                      <a:pt x="19" y="103"/>
                    </a:lnTo>
                    <a:lnTo>
                      <a:pt x="17" y="103"/>
                    </a:lnTo>
                    <a:lnTo>
                      <a:pt x="16" y="101"/>
                    </a:lnTo>
                    <a:lnTo>
                      <a:pt x="17" y="99"/>
                    </a:lnTo>
                    <a:lnTo>
                      <a:pt x="17" y="97"/>
                    </a:lnTo>
                    <a:lnTo>
                      <a:pt x="17" y="96"/>
                    </a:lnTo>
                    <a:lnTo>
                      <a:pt x="16" y="96"/>
                    </a:lnTo>
                    <a:lnTo>
                      <a:pt x="14" y="97"/>
                    </a:lnTo>
                    <a:lnTo>
                      <a:pt x="14" y="99"/>
                    </a:lnTo>
                    <a:lnTo>
                      <a:pt x="12" y="99"/>
                    </a:lnTo>
                    <a:lnTo>
                      <a:pt x="9" y="96"/>
                    </a:lnTo>
                    <a:lnTo>
                      <a:pt x="7" y="92"/>
                    </a:lnTo>
                    <a:lnTo>
                      <a:pt x="5" y="90"/>
                    </a:lnTo>
                    <a:lnTo>
                      <a:pt x="5" y="87"/>
                    </a:lnTo>
                    <a:lnTo>
                      <a:pt x="7" y="85"/>
                    </a:lnTo>
                    <a:lnTo>
                      <a:pt x="5" y="82"/>
                    </a:lnTo>
                    <a:lnTo>
                      <a:pt x="5" y="78"/>
                    </a:lnTo>
                    <a:lnTo>
                      <a:pt x="7" y="77"/>
                    </a:lnTo>
                    <a:lnTo>
                      <a:pt x="7" y="75"/>
                    </a:lnTo>
                    <a:lnTo>
                      <a:pt x="5" y="73"/>
                    </a:lnTo>
                    <a:lnTo>
                      <a:pt x="3" y="71"/>
                    </a:lnTo>
                    <a:lnTo>
                      <a:pt x="3" y="70"/>
                    </a:lnTo>
                    <a:lnTo>
                      <a:pt x="3" y="68"/>
                    </a:lnTo>
                    <a:lnTo>
                      <a:pt x="3" y="64"/>
                    </a:lnTo>
                    <a:lnTo>
                      <a:pt x="2" y="64"/>
                    </a:lnTo>
                    <a:lnTo>
                      <a:pt x="0" y="64"/>
                    </a:lnTo>
                    <a:lnTo>
                      <a:pt x="0" y="63"/>
                    </a:lnTo>
                    <a:lnTo>
                      <a:pt x="0" y="61"/>
                    </a:lnTo>
                    <a:lnTo>
                      <a:pt x="0" y="57"/>
                    </a:lnTo>
                    <a:lnTo>
                      <a:pt x="0" y="56"/>
                    </a:lnTo>
                    <a:lnTo>
                      <a:pt x="3" y="54"/>
                    </a:lnTo>
                    <a:lnTo>
                      <a:pt x="3" y="56"/>
                    </a:lnTo>
                    <a:lnTo>
                      <a:pt x="3" y="57"/>
                    </a:lnTo>
                    <a:lnTo>
                      <a:pt x="5" y="59"/>
                    </a:lnTo>
                    <a:lnTo>
                      <a:pt x="7" y="59"/>
                    </a:lnTo>
                    <a:lnTo>
                      <a:pt x="9" y="59"/>
                    </a:lnTo>
                    <a:lnTo>
                      <a:pt x="9" y="63"/>
                    </a:lnTo>
                    <a:lnTo>
                      <a:pt x="10" y="64"/>
                    </a:lnTo>
                    <a:lnTo>
                      <a:pt x="12" y="64"/>
                    </a:lnTo>
                    <a:lnTo>
                      <a:pt x="16" y="64"/>
                    </a:lnTo>
                    <a:lnTo>
                      <a:pt x="17" y="63"/>
                    </a:lnTo>
                    <a:lnTo>
                      <a:pt x="19" y="59"/>
                    </a:lnTo>
                    <a:lnTo>
                      <a:pt x="17" y="57"/>
                    </a:lnTo>
                    <a:lnTo>
                      <a:pt x="16" y="57"/>
                    </a:lnTo>
                    <a:lnTo>
                      <a:pt x="14" y="56"/>
                    </a:lnTo>
                    <a:lnTo>
                      <a:pt x="14" y="54"/>
                    </a:lnTo>
                    <a:lnTo>
                      <a:pt x="14" y="52"/>
                    </a:lnTo>
                    <a:lnTo>
                      <a:pt x="12" y="52"/>
                    </a:lnTo>
                    <a:lnTo>
                      <a:pt x="12" y="50"/>
                    </a:lnTo>
                    <a:lnTo>
                      <a:pt x="12" y="49"/>
                    </a:lnTo>
                    <a:lnTo>
                      <a:pt x="12" y="47"/>
                    </a:lnTo>
                    <a:lnTo>
                      <a:pt x="12" y="45"/>
                    </a:lnTo>
                    <a:lnTo>
                      <a:pt x="12" y="43"/>
                    </a:lnTo>
                    <a:lnTo>
                      <a:pt x="14" y="42"/>
                    </a:lnTo>
                    <a:lnTo>
                      <a:pt x="12" y="40"/>
                    </a:lnTo>
                    <a:lnTo>
                      <a:pt x="10" y="38"/>
                    </a:lnTo>
                    <a:lnTo>
                      <a:pt x="10" y="36"/>
                    </a:lnTo>
                    <a:lnTo>
                      <a:pt x="10" y="35"/>
                    </a:lnTo>
                    <a:lnTo>
                      <a:pt x="10" y="33"/>
                    </a:lnTo>
                    <a:lnTo>
                      <a:pt x="9" y="33"/>
                    </a:lnTo>
                    <a:lnTo>
                      <a:pt x="7" y="31"/>
                    </a:lnTo>
                    <a:lnTo>
                      <a:pt x="7" y="29"/>
                    </a:lnTo>
                    <a:lnTo>
                      <a:pt x="7" y="28"/>
                    </a:lnTo>
                    <a:lnTo>
                      <a:pt x="5" y="26"/>
                    </a:lnTo>
                    <a:lnTo>
                      <a:pt x="5" y="24"/>
                    </a:lnTo>
                    <a:lnTo>
                      <a:pt x="7" y="22"/>
                    </a:lnTo>
                    <a:lnTo>
                      <a:pt x="9" y="21"/>
                    </a:lnTo>
                    <a:lnTo>
                      <a:pt x="7" y="21"/>
                    </a:lnTo>
                    <a:lnTo>
                      <a:pt x="7" y="19"/>
                    </a:lnTo>
                    <a:lnTo>
                      <a:pt x="7" y="17"/>
                    </a:lnTo>
                    <a:lnTo>
                      <a:pt x="9" y="15"/>
                    </a:lnTo>
                    <a:lnTo>
                      <a:pt x="9" y="12"/>
                    </a:lnTo>
                    <a:lnTo>
                      <a:pt x="9" y="10"/>
                    </a:lnTo>
                    <a:lnTo>
                      <a:pt x="9" y="8"/>
                    </a:lnTo>
                    <a:lnTo>
                      <a:pt x="10" y="7"/>
                    </a:lnTo>
                    <a:lnTo>
                      <a:pt x="10" y="5"/>
                    </a:lnTo>
                    <a:lnTo>
                      <a:pt x="9" y="3"/>
                    </a:lnTo>
                    <a:lnTo>
                      <a:pt x="10" y="2"/>
                    </a:lnTo>
                    <a:lnTo>
                      <a:pt x="12" y="2"/>
                    </a:lnTo>
                    <a:lnTo>
                      <a:pt x="14" y="2"/>
                    </a:lnTo>
                    <a:lnTo>
                      <a:pt x="17" y="2"/>
                    </a:lnTo>
                    <a:lnTo>
                      <a:pt x="19" y="2"/>
                    </a:lnTo>
                    <a:lnTo>
                      <a:pt x="23" y="2"/>
                    </a:lnTo>
                    <a:lnTo>
                      <a:pt x="24" y="3"/>
                    </a:lnTo>
                    <a:lnTo>
                      <a:pt x="28" y="3"/>
                    </a:lnTo>
                    <a:lnTo>
                      <a:pt x="31" y="5"/>
                    </a:lnTo>
                    <a:lnTo>
                      <a:pt x="35" y="5"/>
                    </a:lnTo>
                    <a:lnTo>
                      <a:pt x="36" y="3"/>
                    </a:lnTo>
                    <a:lnTo>
                      <a:pt x="38" y="3"/>
                    </a:lnTo>
                    <a:lnTo>
                      <a:pt x="38" y="2"/>
                    </a:lnTo>
                    <a:lnTo>
                      <a:pt x="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4" name="Freeform 1471"/>
              <p:cNvSpPr>
                <a:spLocks/>
              </p:cNvSpPr>
              <p:nvPr/>
            </p:nvSpPr>
            <p:spPr bwMode="auto">
              <a:xfrm>
                <a:off x="7758112" y="3558429"/>
                <a:ext cx="49213" cy="44450"/>
              </a:xfrm>
              <a:custGeom>
                <a:avLst/>
                <a:gdLst>
                  <a:gd name="T0" fmla="*/ 5 w 31"/>
                  <a:gd name="T1" fmla="*/ 0 h 28"/>
                  <a:gd name="T2" fmla="*/ 8 w 31"/>
                  <a:gd name="T3" fmla="*/ 0 h 28"/>
                  <a:gd name="T4" fmla="*/ 10 w 31"/>
                  <a:gd name="T5" fmla="*/ 0 h 28"/>
                  <a:gd name="T6" fmla="*/ 12 w 31"/>
                  <a:gd name="T7" fmla="*/ 1 h 28"/>
                  <a:gd name="T8" fmla="*/ 15 w 31"/>
                  <a:gd name="T9" fmla="*/ 1 h 28"/>
                  <a:gd name="T10" fmla="*/ 17 w 31"/>
                  <a:gd name="T11" fmla="*/ 1 h 28"/>
                  <a:gd name="T12" fmla="*/ 19 w 31"/>
                  <a:gd name="T13" fmla="*/ 1 h 28"/>
                  <a:gd name="T14" fmla="*/ 22 w 31"/>
                  <a:gd name="T15" fmla="*/ 3 h 28"/>
                  <a:gd name="T16" fmla="*/ 26 w 31"/>
                  <a:gd name="T17" fmla="*/ 7 h 28"/>
                  <a:gd name="T18" fmla="*/ 26 w 31"/>
                  <a:gd name="T19" fmla="*/ 7 h 28"/>
                  <a:gd name="T20" fmla="*/ 26 w 31"/>
                  <a:gd name="T21" fmla="*/ 8 h 28"/>
                  <a:gd name="T22" fmla="*/ 28 w 31"/>
                  <a:gd name="T23" fmla="*/ 8 h 28"/>
                  <a:gd name="T24" fmla="*/ 28 w 31"/>
                  <a:gd name="T25" fmla="*/ 8 h 28"/>
                  <a:gd name="T26" fmla="*/ 29 w 31"/>
                  <a:gd name="T27" fmla="*/ 8 h 28"/>
                  <a:gd name="T28" fmla="*/ 29 w 31"/>
                  <a:gd name="T29" fmla="*/ 10 h 28"/>
                  <a:gd name="T30" fmla="*/ 29 w 31"/>
                  <a:gd name="T31" fmla="*/ 10 h 28"/>
                  <a:gd name="T32" fmla="*/ 28 w 31"/>
                  <a:gd name="T33" fmla="*/ 14 h 28"/>
                  <a:gd name="T34" fmla="*/ 28 w 31"/>
                  <a:gd name="T35" fmla="*/ 17 h 28"/>
                  <a:gd name="T36" fmla="*/ 29 w 31"/>
                  <a:gd name="T37" fmla="*/ 21 h 28"/>
                  <a:gd name="T38" fmla="*/ 31 w 31"/>
                  <a:gd name="T39" fmla="*/ 22 h 28"/>
                  <a:gd name="T40" fmla="*/ 31 w 31"/>
                  <a:gd name="T41" fmla="*/ 24 h 28"/>
                  <a:gd name="T42" fmla="*/ 31 w 31"/>
                  <a:gd name="T43" fmla="*/ 24 h 28"/>
                  <a:gd name="T44" fmla="*/ 29 w 31"/>
                  <a:gd name="T45" fmla="*/ 26 h 28"/>
                  <a:gd name="T46" fmla="*/ 28 w 31"/>
                  <a:gd name="T47" fmla="*/ 28 h 28"/>
                  <a:gd name="T48" fmla="*/ 26 w 31"/>
                  <a:gd name="T49" fmla="*/ 28 h 28"/>
                  <a:gd name="T50" fmla="*/ 24 w 31"/>
                  <a:gd name="T51" fmla="*/ 28 h 28"/>
                  <a:gd name="T52" fmla="*/ 21 w 31"/>
                  <a:gd name="T53" fmla="*/ 28 h 28"/>
                  <a:gd name="T54" fmla="*/ 19 w 31"/>
                  <a:gd name="T55" fmla="*/ 26 h 28"/>
                  <a:gd name="T56" fmla="*/ 17 w 31"/>
                  <a:gd name="T57" fmla="*/ 24 h 28"/>
                  <a:gd name="T58" fmla="*/ 17 w 31"/>
                  <a:gd name="T59" fmla="*/ 22 h 28"/>
                  <a:gd name="T60" fmla="*/ 17 w 31"/>
                  <a:gd name="T61" fmla="*/ 21 h 28"/>
                  <a:gd name="T62" fmla="*/ 17 w 31"/>
                  <a:gd name="T63" fmla="*/ 19 h 28"/>
                  <a:gd name="T64" fmla="*/ 15 w 31"/>
                  <a:gd name="T65" fmla="*/ 17 h 28"/>
                  <a:gd name="T66" fmla="*/ 14 w 31"/>
                  <a:gd name="T67" fmla="*/ 17 h 28"/>
                  <a:gd name="T68" fmla="*/ 12 w 31"/>
                  <a:gd name="T69" fmla="*/ 17 h 28"/>
                  <a:gd name="T70" fmla="*/ 12 w 31"/>
                  <a:gd name="T71" fmla="*/ 15 h 28"/>
                  <a:gd name="T72" fmla="*/ 12 w 31"/>
                  <a:gd name="T73" fmla="*/ 14 h 28"/>
                  <a:gd name="T74" fmla="*/ 12 w 31"/>
                  <a:gd name="T75" fmla="*/ 14 h 28"/>
                  <a:gd name="T76" fmla="*/ 10 w 31"/>
                  <a:gd name="T77" fmla="*/ 10 h 28"/>
                  <a:gd name="T78" fmla="*/ 10 w 31"/>
                  <a:gd name="T79" fmla="*/ 8 h 28"/>
                  <a:gd name="T80" fmla="*/ 7 w 31"/>
                  <a:gd name="T81" fmla="*/ 7 h 28"/>
                  <a:gd name="T82" fmla="*/ 5 w 31"/>
                  <a:gd name="T83" fmla="*/ 7 h 28"/>
                  <a:gd name="T84" fmla="*/ 3 w 31"/>
                  <a:gd name="T85" fmla="*/ 5 h 28"/>
                  <a:gd name="T86" fmla="*/ 3 w 31"/>
                  <a:gd name="T87" fmla="*/ 3 h 28"/>
                  <a:gd name="T88" fmla="*/ 2 w 31"/>
                  <a:gd name="T89" fmla="*/ 3 h 28"/>
                  <a:gd name="T90" fmla="*/ 0 w 31"/>
                  <a:gd name="T91" fmla="*/ 3 h 28"/>
                  <a:gd name="T92" fmla="*/ 0 w 31"/>
                  <a:gd name="T93" fmla="*/ 1 h 28"/>
                  <a:gd name="T94" fmla="*/ 0 w 31"/>
                  <a:gd name="T95" fmla="*/ 0 h 28"/>
                  <a:gd name="T96" fmla="*/ 2 w 31"/>
                  <a:gd name="T97" fmla="*/ 0 h 28"/>
                  <a:gd name="T98" fmla="*/ 5 w 31"/>
                  <a:gd name="T99" fmla="*/ 0 h 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1"/>
                  <a:gd name="T151" fmla="*/ 0 h 28"/>
                  <a:gd name="T152" fmla="*/ 31 w 31"/>
                  <a:gd name="T153" fmla="*/ 28 h 2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1" h="28">
                    <a:moveTo>
                      <a:pt x="5" y="0"/>
                    </a:moveTo>
                    <a:lnTo>
                      <a:pt x="8" y="0"/>
                    </a:lnTo>
                    <a:lnTo>
                      <a:pt x="10" y="0"/>
                    </a:lnTo>
                    <a:lnTo>
                      <a:pt x="12" y="1"/>
                    </a:lnTo>
                    <a:lnTo>
                      <a:pt x="15" y="1"/>
                    </a:lnTo>
                    <a:lnTo>
                      <a:pt x="17" y="1"/>
                    </a:lnTo>
                    <a:lnTo>
                      <a:pt x="19" y="1"/>
                    </a:lnTo>
                    <a:lnTo>
                      <a:pt x="22" y="3"/>
                    </a:lnTo>
                    <a:lnTo>
                      <a:pt x="26" y="7"/>
                    </a:lnTo>
                    <a:lnTo>
                      <a:pt x="26" y="8"/>
                    </a:lnTo>
                    <a:lnTo>
                      <a:pt x="28" y="8"/>
                    </a:lnTo>
                    <a:lnTo>
                      <a:pt x="29" y="8"/>
                    </a:lnTo>
                    <a:lnTo>
                      <a:pt x="29" y="10"/>
                    </a:lnTo>
                    <a:lnTo>
                      <a:pt x="28" y="14"/>
                    </a:lnTo>
                    <a:lnTo>
                      <a:pt x="28" y="17"/>
                    </a:lnTo>
                    <a:lnTo>
                      <a:pt x="29" y="21"/>
                    </a:lnTo>
                    <a:lnTo>
                      <a:pt x="31" y="22"/>
                    </a:lnTo>
                    <a:lnTo>
                      <a:pt x="31" y="24"/>
                    </a:lnTo>
                    <a:lnTo>
                      <a:pt x="29" y="26"/>
                    </a:lnTo>
                    <a:lnTo>
                      <a:pt x="28" y="28"/>
                    </a:lnTo>
                    <a:lnTo>
                      <a:pt x="26" y="28"/>
                    </a:lnTo>
                    <a:lnTo>
                      <a:pt x="24" y="28"/>
                    </a:lnTo>
                    <a:lnTo>
                      <a:pt x="21" y="28"/>
                    </a:lnTo>
                    <a:lnTo>
                      <a:pt x="19" y="26"/>
                    </a:lnTo>
                    <a:lnTo>
                      <a:pt x="17" y="24"/>
                    </a:lnTo>
                    <a:lnTo>
                      <a:pt x="17" y="22"/>
                    </a:lnTo>
                    <a:lnTo>
                      <a:pt x="17" y="21"/>
                    </a:lnTo>
                    <a:lnTo>
                      <a:pt x="17" y="19"/>
                    </a:lnTo>
                    <a:lnTo>
                      <a:pt x="15" y="17"/>
                    </a:lnTo>
                    <a:lnTo>
                      <a:pt x="14" y="17"/>
                    </a:lnTo>
                    <a:lnTo>
                      <a:pt x="12" y="17"/>
                    </a:lnTo>
                    <a:lnTo>
                      <a:pt x="12" y="15"/>
                    </a:lnTo>
                    <a:lnTo>
                      <a:pt x="12" y="14"/>
                    </a:lnTo>
                    <a:lnTo>
                      <a:pt x="10" y="10"/>
                    </a:lnTo>
                    <a:lnTo>
                      <a:pt x="10" y="8"/>
                    </a:lnTo>
                    <a:lnTo>
                      <a:pt x="7" y="7"/>
                    </a:lnTo>
                    <a:lnTo>
                      <a:pt x="5" y="7"/>
                    </a:lnTo>
                    <a:lnTo>
                      <a:pt x="3" y="5"/>
                    </a:lnTo>
                    <a:lnTo>
                      <a:pt x="3" y="3"/>
                    </a:lnTo>
                    <a:lnTo>
                      <a:pt x="2" y="3"/>
                    </a:lnTo>
                    <a:lnTo>
                      <a:pt x="0" y="3"/>
                    </a:lnTo>
                    <a:lnTo>
                      <a:pt x="0" y="1"/>
                    </a:lnTo>
                    <a:lnTo>
                      <a:pt x="0" y="0"/>
                    </a:lnTo>
                    <a:lnTo>
                      <a:pt x="2" y="0"/>
                    </a:lnTo>
                    <a:lnTo>
                      <a:pt x="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5" name="Freeform 1472"/>
              <p:cNvSpPr>
                <a:spLocks/>
              </p:cNvSpPr>
              <p:nvPr/>
            </p:nvSpPr>
            <p:spPr bwMode="auto">
              <a:xfrm>
                <a:off x="7807324" y="3555254"/>
                <a:ext cx="19050" cy="19050"/>
              </a:xfrm>
              <a:custGeom>
                <a:avLst/>
                <a:gdLst>
                  <a:gd name="T0" fmla="*/ 4 w 12"/>
                  <a:gd name="T1" fmla="*/ 0 h 12"/>
                  <a:gd name="T2" fmla="*/ 7 w 12"/>
                  <a:gd name="T3" fmla="*/ 0 h 12"/>
                  <a:gd name="T4" fmla="*/ 9 w 12"/>
                  <a:gd name="T5" fmla="*/ 2 h 12"/>
                  <a:gd name="T6" fmla="*/ 11 w 12"/>
                  <a:gd name="T7" fmla="*/ 3 h 12"/>
                  <a:gd name="T8" fmla="*/ 12 w 12"/>
                  <a:gd name="T9" fmla="*/ 5 h 12"/>
                  <a:gd name="T10" fmla="*/ 12 w 12"/>
                  <a:gd name="T11" fmla="*/ 7 h 12"/>
                  <a:gd name="T12" fmla="*/ 11 w 12"/>
                  <a:gd name="T13" fmla="*/ 9 h 12"/>
                  <a:gd name="T14" fmla="*/ 11 w 12"/>
                  <a:gd name="T15" fmla="*/ 10 h 12"/>
                  <a:gd name="T16" fmla="*/ 9 w 12"/>
                  <a:gd name="T17" fmla="*/ 12 h 12"/>
                  <a:gd name="T18" fmla="*/ 7 w 12"/>
                  <a:gd name="T19" fmla="*/ 12 h 12"/>
                  <a:gd name="T20" fmla="*/ 5 w 12"/>
                  <a:gd name="T21" fmla="*/ 12 h 12"/>
                  <a:gd name="T22" fmla="*/ 4 w 12"/>
                  <a:gd name="T23" fmla="*/ 10 h 12"/>
                  <a:gd name="T24" fmla="*/ 2 w 12"/>
                  <a:gd name="T25" fmla="*/ 9 h 12"/>
                  <a:gd name="T26" fmla="*/ 0 w 12"/>
                  <a:gd name="T27" fmla="*/ 7 h 12"/>
                  <a:gd name="T28" fmla="*/ 2 w 12"/>
                  <a:gd name="T29" fmla="*/ 5 h 12"/>
                  <a:gd name="T30" fmla="*/ 2 w 12"/>
                  <a:gd name="T31" fmla="*/ 3 h 12"/>
                  <a:gd name="T32" fmla="*/ 2 w 12"/>
                  <a:gd name="T33" fmla="*/ 2 h 12"/>
                  <a:gd name="T34" fmla="*/ 4 w 12"/>
                  <a:gd name="T35" fmla="*/ 0 h 12"/>
                  <a:gd name="T36" fmla="*/ 4 w 12"/>
                  <a:gd name="T37" fmla="*/ 0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
                  <a:gd name="T58" fmla="*/ 0 h 12"/>
                  <a:gd name="T59" fmla="*/ 12 w 12"/>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 h="12">
                    <a:moveTo>
                      <a:pt x="4" y="0"/>
                    </a:moveTo>
                    <a:lnTo>
                      <a:pt x="7" y="0"/>
                    </a:lnTo>
                    <a:lnTo>
                      <a:pt x="9" y="2"/>
                    </a:lnTo>
                    <a:lnTo>
                      <a:pt x="11" y="3"/>
                    </a:lnTo>
                    <a:lnTo>
                      <a:pt x="12" y="5"/>
                    </a:lnTo>
                    <a:lnTo>
                      <a:pt x="12" y="7"/>
                    </a:lnTo>
                    <a:lnTo>
                      <a:pt x="11" y="9"/>
                    </a:lnTo>
                    <a:lnTo>
                      <a:pt x="11" y="10"/>
                    </a:lnTo>
                    <a:lnTo>
                      <a:pt x="9" y="12"/>
                    </a:lnTo>
                    <a:lnTo>
                      <a:pt x="7" y="12"/>
                    </a:lnTo>
                    <a:lnTo>
                      <a:pt x="5" y="12"/>
                    </a:lnTo>
                    <a:lnTo>
                      <a:pt x="4" y="10"/>
                    </a:lnTo>
                    <a:lnTo>
                      <a:pt x="2" y="9"/>
                    </a:lnTo>
                    <a:lnTo>
                      <a:pt x="0" y="7"/>
                    </a:lnTo>
                    <a:lnTo>
                      <a:pt x="2" y="5"/>
                    </a:lnTo>
                    <a:lnTo>
                      <a:pt x="2" y="3"/>
                    </a:lnTo>
                    <a:lnTo>
                      <a:pt x="2" y="2"/>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6" name="Freeform 1473"/>
              <p:cNvSpPr>
                <a:spLocks/>
              </p:cNvSpPr>
              <p:nvPr/>
            </p:nvSpPr>
            <p:spPr bwMode="auto">
              <a:xfrm>
                <a:off x="7851774" y="3591766"/>
                <a:ext cx="39688" cy="42863"/>
              </a:xfrm>
              <a:custGeom>
                <a:avLst/>
                <a:gdLst>
                  <a:gd name="T0" fmla="*/ 0 w 25"/>
                  <a:gd name="T1" fmla="*/ 0 h 27"/>
                  <a:gd name="T2" fmla="*/ 2 w 25"/>
                  <a:gd name="T3" fmla="*/ 0 h 27"/>
                  <a:gd name="T4" fmla="*/ 5 w 25"/>
                  <a:gd name="T5" fmla="*/ 3 h 27"/>
                  <a:gd name="T6" fmla="*/ 9 w 25"/>
                  <a:gd name="T7" fmla="*/ 5 h 27"/>
                  <a:gd name="T8" fmla="*/ 12 w 25"/>
                  <a:gd name="T9" fmla="*/ 8 h 27"/>
                  <a:gd name="T10" fmla="*/ 16 w 25"/>
                  <a:gd name="T11" fmla="*/ 10 h 27"/>
                  <a:gd name="T12" fmla="*/ 18 w 25"/>
                  <a:gd name="T13" fmla="*/ 12 h 27"/>
                  <a:gd name="T14" fmla="*/ 19 w 25"/>
                  <a:gd name="T15" fmla="*/ 13 h 27"/>
                  <a:gd name="T16" fmla="*/ 23 w 25"/>
                  <a:gd name="T17" fmla="*/ 17 h 27"/>
                  <a:gd name="T18" fmla="*/ 23 w 25"/>
                  <a:gd name="T19" fmla="*/ 20 h 27"/>
                  <a:gd name="T20" fmla="*/ 25 w 25"/>
                  <a:gd name="T21" fmla="*/ 24 h 27"/>
                  <a:gd name="T22" fmla="*/ 25 w 25"/>
                  <a:gd name="T23" fmla="*/ 26 h 27"/>
                  <a:gd name="T24" fmla="*/ 23 w 25"/>
                  <a:gd name="T25" fmla="*/ 27 h 27"/>
                  <a:gd name="T26" fmla="*/ 21 w 25"/>
                  <a:gd name="T27" fmla="*/ 26 h 27"/>
                  <a:gd name="T28" fmla="*/ 21 w 25"/>
                  <a:gd name="T29" fmla="*/ 24 h 27"/>
                  <a:gd name="T30" fmla="*/ 19 w 25"/>
                  <a:gd name="T31" fmla="*/ 22 h 27"/>
                  <a:gd name="T32" fmla="*/ 18 w 25"/>
                  <a:gd name="T33" fmla="*/ 22 h 27"/>
                  <a:gd name="T34" fmla="*/ 16 w 25"/>
                  <a:gd name="T35" fmla="*/ 20 h 27"/>
                  <a:gd name="T36" fmla="*/ 14 w 25"/>
                  <a:gd name="T37" fmla="*/ 19 h 27"/>
                  <a:gd name="T38" fmla="*/ 11 w 25"/>
                  <a:gd name="T39" fmla="*/ 19 h 27"/>
                  <a:gd name="T40" fmla="*/ 11 w 25"/>
                  <a:gd name="T41" fmla="*/ 19 h 27"/>
                  <a:gd name="T42" fmla="*/ 9 w 25"/>
                  <a:gd name="T43" fmla="*/ 17 h 27"/>
                  <a:gd name="T44" fmla="*/ 9 w 25"/>
                  <a:gd name="T45" fmla="*/ 15 h 27"/>
                  <a:gd name="T46" fmla="*/ 7 w 25"/>
                  <a:gd name="T47" fmla="*/ 15 h 27"/>
                  <a:gd name="T48" fmla="*/ 5 w 25"/>
                  <a:gd name="T49" fmla="*/ 17 h 27"/>
                  <a:gd name="T50" fmla="*/ 5 w 25"/>
                  <a:gd name="T51" fmla="*/ 19 h 27"/>
                  <a:gd name="T52" fmla="*/ 4 w 25"/>
                  <a:gd name="T53" fmla="*/ 20 h 27"/>
                  <a:gd name="T54" fmla="*/ 4 w 25"/>
                  <a:gd name="T55" fmla="*/ 22 h 27"/>
                  <a:gd name="T56" fmla="*/ 4 w 25"/>
                  <a:gd name="T57" fmla="*/ 22 h 27"/>
                  <a:gd name="T58" fmla="*/ 2 w 25"/>
                  <a:gd name="T59" fmla="*/ 22 h 27"/>
                  <a:gd name="T60" fmla="*/ 2 w 25"/>
                  <a:gd name="T61" fmla="*/ 20 h 27"/>
                  <a:gd name="T62" fmla="*/ 2 w 25"/>
                  <a:gd name="T63" fmla="*/ 17 h 27"/>
                  <a:gd name="T64" fmla="*/ 2 w 25"/>
                  <a:gd name="T65" fmla="*/ 17 h 27"/>
                  <a:gd name="T66" fmla="*/ 2 w 25"/>
                  <a:gd name="T67" fmla="*/ 15 h 27"/>
                  <a:gd name="T68" fmla="*/ 2 w 25"/>
                  <a:gd name="T69" fmla="*/ 13 h 27"/>
                  <a:gd name="T70" fmla="*/ 2 w 25"/>
                  <a:gd name="T71" fmla="*/ 13 h 27"/>
                  <a:gd name="T72" fmla="*/ 0 w 25"/>
                  <a:gd name="T73" fmla="*/ 13 h 27"/>
                  <a:gd name="T74" fmla="*/ 0 w 25"/>
                  <a:gd name="T75" fmla="*/ 12 h 27"/>
                  <a:gd name="T76" fmla="*/ 0 w 25"/>
                  <a:gd name="T77" fmla="*/ 10 h 27"/>
                  <a:gd name="T78" fmla="*/ 0 w 25"/>
                  <a:gd name="T79" fmla="*/ 7 h 27"/>
                  <a:gd name="T80" fmla="*/ 0 w 25"/>
                  <a:gd name="T81" fmla="*/ 3 h 27"/>
                  <a:gd name="T82" fmla="*/ 0 w 25"/>
                  <a:gd name="T83" fmla="*/ 3 h 27"/>
                  <a:gd name="T84" fmla="*/ 0 w 25"/>
                  <a:gd name="T85" fmla="*/ 1 h 27"/>
                  <a:gd name="T86" fmla="*/ 0 w 25"/>
                  <a:gd name="T87" fmla="*/ 0 h 27"/>
                  <a:gd name="T88" fmla="*/ 0 w 25"/>
                  <a:gd name="T89" fmla="*/ 0 h 2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5"/>
                  <a:gd name="T136" fmla="*/ 0 h 27"/>
                  <a:gd name="T137" fmla="*/ 25 w 25"/>
                  <a:gd name="T138" fmla="*/ 27 h 2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5" h="27">
                    <a:moveTo>
                      <a:pt x="0" y="0"/>
                    </a:moveTo>
                    <a:lnTo>
                      <a:pt x="2" y="0"/>
                    </a:lnTo>
                    <a:lnTo>
                      <a:pt x="5" y="3"/>
                    </a:lnTo>
                    <a:lnTo>
                      <a:pt x="9" y="5"/>
                    </a:lnTo>
                    <a:lnTo>
                      <a:pt x="12" y="8"/>
                    </a:lnTo>
                    <a:lnTo>
                      <a:pt x="16" y="10"/>
                    </a:lnTo>
                    <a:lnTo>
                      <a:pt x="18" y="12"/>
                    </a:lnTo>
                    <a:lnTo>
                      <a:pt x="19" y="13"/>
                    </a:lnTo>
                    <a:lnTo>
                      <a:pt x="23" y="17"/>
                    </a:lnTo>
                    <a:lnTo>
                      <a:pt x="23" y="20"/>
                    </a:lnTo>
                    <a:lnTo>
                      <a:pt x="25" y="24"/>
                    </a:lnTo>
                    <a:lnTo>
                      <a:pt x="25" y="26"/>
                    </a:lnTo>
                    <a:lnTo>
                      <a:pt x="23" y="27"/>
                    </a:lnTo>
                    <a:lnTo>
                      <a:pt x="21" y="26"/>
                    </a:lnTo>
                    <a:lnTo>
                      <a:pt x="21" y="24"/>
                    </a:lnTo>
                    <a:lnTo>
                      <a:pt x="19" y="22"/>
                    </a:lnTo>
                    <a:lnTo>
                      <a:pt x="18" y="22"/>
                    </a:lnTo>
                    <a:lnTo>
                      <a:pt x="16" y="20"/>
                    </a:lnTo>
                    <a:lnTo>
                      <a:pt x="14" y="19"/>
                    </a:lnTo>
                    <a:lnTo>
                      <a:pt x="11" y="19"/>
                    </a:lnTo>
                    <a:lnTo>
                      <a:pt x="9" y="17"/>
                    </a:lnTo>
                    <a:lnTo>
                      <a:pt x="9" y="15"/>
                    </a:lnTo>
                    <a:lnTo>
                      <a:pt x="7" y="15"/>
                    </a:lnTo>
                    <a:lnTo>
                      <a:pt x="5" y="17"/>
                    </a:lnTo>
                    <a:lnTo>
                      <a:pt x="5" y="19"/>
                    </a:lnTo>
                    <a:lnTo>
                      <a:pt x="4" y="20"/>
                    </a:lnTo>
                    <a:lnTo>
                      <a:pt x="4" y="22"/>
                    </a:lnTo>
                    <a:lnTo>
                      <a:pt x="2" y="22"/>
                    </a:lnTo>
                    <a:lnTo>
                      <a:pt x="2" y="20"/>
                    </a:lnTo>
                    <a:lnTo>
                      <a:pt x="2" y="17"/>
                    </a:lnTo>
                    <a:lnTo>
                      <a:pt x="2" y="15"/>
                    </a:lnTo>
                    <a:lnTo>
                      <a:pt x="2" y="13"/>
                    </a:lnTo>
                    <a:lnTo>
                      <a:pt x="0" y="13"/>
                    </a:lnTo>
                    <a:lnTo>
                      <a:pt x="0" y="12"/>
                    </a:lnTo>
                    <a:lnTo>
                      <a:pt x="0" y="10"/>
                    </a:lnTo>
                    <a:lnTo>
                      <a:pt x="0" y="7"/>
                    </a:lnTo>
                    <a:lnTo>
                      <a:pt x="0" y="3"/>
                    </a:lnTo>
                    <a:lnTo>
                      <a:pt x="0" y="1"/>
                    </a:lnTo>
                    <a:lnTo>
                      <a:pt x="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7" name="Freeform 1474"/>
              <p:cNvSpPr>
                <a:spLocks/>
              </p:cNvSpPr>
              <p:nvPr/>
            </p:nvSpPr>
            <p:spPr bwMode="auto">
              <a:xfrm>
                <a:off x="7885112" y="3585416"/>
                <a:ext cx="60325" cy="71438"/>
              </a:xfrm>
              <a:custGeom>
                <a:avLst/>
                <a:gdLst>
                  <a:gd name="T0" fmla="*/ 18 w 38"/>
                  <a:gd name="T1" fmla="*/ 0 h 45"/>
                  <a:gd name="T2" fmla="*/ 18 w 38"/>
                  <a:gd name="T3" fmla="*/ 2 h 45"/>
                  <a:gd name="T4" fmla="*/ 19 w 38"/>
                  <a:gd name="T5" fmla="*/ 4 h 45"/>
                  <a:gd name="T6" fmla="*/ 21 w 38"/>
                  <a:gd name="T7" fmla="*/ 4 h 45"/>
                  <a:gd name="T8" fmla="*/ 25 w 38"/>
                  <a:gd name="T9" fmla="*/ 5 h 45"/>
                  <a:gd name="T10" fmla="*/ 23 w 38"/>
                  <a:gd name="T11" fmla="*/ 7 h 45"/>
                  <a:gd name="T12" fmla="*/ 23 w 38"/>
                  <a:gd name="T13" fmla="*/ 9 h 45"/>
                  <a:gd name="T14" fmla="*/ 23 w 38"/>
                  <a:gd name="T15" fmla="*/ 11 h 45"/>
                  <a:gd name="T16" fmla="*/ 23 w 38"/>
                  <a:gd name="T17" fmla="*/ 12 h 45"/>
                  <a:gd name="T18" fmla="*/ 23 w 38"/>
                  <a:gd name="T19" fmla="*/ 17 h 45"/>
                  <a:gd name="T20" fmla="*/ 26 w 38"/>
                  <a:gd name="T21" fmla="*/ 21 h 45"/>
                  <a:gd name="T22" fmla="*/ 28 w 38"/>
                  <a:gd name="T23" fmla="*/ 26 h 45"/>
                  <a:gd name="T24" fmla="*/ 30 w 38"/>
                  <a:gd name="T25" fmla="*/ 28 h 45"/>
                  <a:gd name="T26" fmla="*/ 31 w 38"/>
                  <a:gd name="T27" fmla="*/ 30 h 45"/>
                  <a:gd name="T28" fmla="*/ 35 w 38"/>
                  <a:gd name="T29" fmla="*/ 31 h 45"/>
                  <a:gd name="T30" fmla="*/ 38 w 38"/>
                  <a:gd name="T31" fmla="*/ 35 h 45"/>
                  <a:gd name="T32" fmla="*/ 35 w 38"/>
                  <a:gd name="T33" fmla="*/ 38 h 45"/>
                  <a:gd name="T34" fmla="*/ 35 w 38"/>
                  <a:gd name="T35" fmla="*/ 40 h 45"/>
                  <a:gd name="T36" fmla="*/ 35 w 38"/>
                  <a:gd name="T37" fmla="*/ 44 h 45"/>
                  <a:gd name="T38" fmla="*/ 33 w 38"/>
                  <a:gd name="T39" fmla="*/ 44 h 45"/>
                  <a:gd name="T40" fmla="*/ 30 w 38"/>
                  <a:gd name="T41" fmla="*/ 44 h 45"/>
                  <a:gd name="T42" fmla="*/ 28 w 38"/>
                  <a:gd name="T43" fmla="*/ 44 h 45"/>
                  <a:gd name="T44" fmla="*/ 28 w 38"/>
                  <a:gd name="T45" fmla="*/ 45 h 45"/>
                  <a:gd name="T46" fmla="*/ 26 w 38"/>
                  <a:gd name="T47" fmla="*/ 42 h 45"/>
                  <a:gd name="T48" fmla="*/ 25 w 38"/>
                  <a:gd name="T49" fmla="*/ 38 h 45"/>
                  <a:gd name="T50" fmla="*/ 21 w 38"/>
                  <a:gd name="T51" fmla="*/ 37 h 45"/>
                  <a:gd name="T52" fmla="*/ 19 w 38"/>
                  <a:gd name="T53" fmla="*/ 38 h 45"/>
                  <a:gd name="T54" fmla="*/ 18 w 38"/>
                  <a:gd name="T55" fmla="*/ 35 h 45"/>
                  <a:gd name="T56" fmla="*/ 16 w 38"/>
                  <a:gd name="T57" fmla="*/ 33 h 45"/>
                  <a:gd name="T58" fmla="*/ 14 w 38"/>
                  <a:gd name="T59" fmla="*/ 33 h 45"/>
                  <a:gd name="T60" fmla="*/ 14 w 38"/>
                  <a:gd name="T61" fmla="*/ 31 h 45"/>
                  <a:gd name="T62" fmla="*/ 18 w 38"/>
                  <a:gd name="T63" fmla="*/ 28 h 45"/>
                  <a:gd name="T64" fmla="*/ 16 w 38"/>
                  <a:gd name="T65" fmla="*/ 23 h 45"/>
                  <a:gd name="T66" fmla="*/ 14 w 38"/>
                  <a:gd name="T67" fmla="*/ 23 h 45"/>
                  <a:gd name="T68" fmla="*/ 12 w 38"/>
                  <a:gd name="T69" fmla="*/ 19 h 45"/>
                  <a:gd name="T70" fmla="*/ 7 w 38"/>
                  <a:gd name="T71" fmla="*/ 16 h 45"/>
                  <a:gd name="T72" fmla="*/ 4 w 38"/>
                  <a:gd name="T73" fmla="*/ 12 h 45"/>
                  <a:gd name="T74" fmla="*/ 0 w 38"/>
                  <a:gd name="T75" fmla="*/ 7 h 45"/>
                  <a:gd name="T76" fmla="*/ 0 w 38"/>
                  <a:gd name="T77" fmla="*/ 2 h 45"/>
                  <a:gd name="T78" fmla="*/ 4 w 38"/>
                  <a:gd name="T79" fmla="*/ 2 h 45"/>
                  <a:gd name="T80" fmla="*/ 9 w 38"/>
                  <a:gd name="T81" fmla="*/ 4 h 45"/>
                  <a:gd name="T82" fmla="*/ 11 w 38"/>
                  <a:gd name="T83" fmla="*/ 2 h 45"/>
                  <a:gd name="T84" fmla="*/ 14 w 38"/>
                  <a:gd name="T85" fmla="*/ 2 h 45"/>
                  <a:gd name="T86" fmla="*/ 16 w 38"/>
                  <a:gd name="T87" fmla="*/ 0 h 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8"/>
                  <a:gd name="T133" fmla="*/ 0 h 45"/>
                  <a:gd name="T134" fmla="*/ 38 w 38"/>
                  <a:gd name="T135" fmla="*/ 45 h 4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8" h="45">
                    <a:moveTo>
                      <a:pt x="16" y="0"/>
                    </a:moveTo>
                    <a:lnTo>
                      <a:pt x="18" y="0"/>
                    </a:lnTo>
                    <a:lnTo>
                      <a:pt x="18" y="2"/>
                    </a:lnTo>
                    <a:lnTo>
                      <a:pt x="18" y="4"/>
                    </a:lnTo>
                    <a:lnTo>
                      <a:pt x="19" y="4"/>
                    </a:lnTo>
                    <a:lnTo>
                      <a:pt x="21" y="4"/>
                    </a:lnTo>
                    <a:lnTo>
                      <a:pt x="23" y="4"/>
                    </a:lnTo>
                    <a:lnTo>
                      <a:pt x="25" y="5"/>
                    </a:lnTo>
                    <a:lnTo>
                      <a:pt x="25" y="7"/>
                    </a:lnTo>
                    <a:lnTo>
                      <a:pt x="23" y="7"/>
                    </a:lnTo>
                    <a:lnTo>
                      <a:pt x="23" y="9"/>
                    </a:lnTo>
                    <a:lnTo>
                      <a:pt x="23" y="11"/>
                    </a:lnTo>
                    <a:lnTo>
                      <a:pt x="25" y="11"/>
                    </a:lnTo>
                    <a:lnTo>
                      <a:pt x="23" y="12"/>
                    </a:lnTo>
                    <a:lnTo>
                      <a:pt x="23" y="14"/>
                    </a:lnTo>
                    <a:lnTo>
                      <a:pt x="23" y="17"/>
                    </a:lnTo>
                    <a:lnTo>
                      <a:pt x="25" y="19"/>
                    </a:lnTo>
                    <a:lnTo>
                      <a:pt x="26" y="21"/>
                    </a:lnTo>
                    <a:lnTo>
                      <a:pt x="26" y="23"/>
                    </a:lnTo>
                    <a:lnTo>
                      <a:pt x="28" y="26"/>
                    </a:lnTo>
                    <a:lnTo>
                      <a:pt x="30" y="28"/>
                    </a:lnTo>
                    <a:lnTo>
                      <a:pt x="31" y="30"/>
                    </a:lnTo>
                    <a:lnTo>
                      <a:pt x="33" y="31"/>
                    </a:lnTo>
                    <a:lnTo>
                      <a:pt x="35" y="31"/>
                    </a:lnTo>
                    <a:lnTo>
                      <a:pt x="37" y="33"/>
                    </a:lnTo>
                    <a:lnTo>
                      <a:pt x="38" y="35"/>
                    </a:lnTo>
                    <a:lnTo>
                      <a:pt x="37" y="37"/>
                    </a:lnTo>
                    <a:lnTo>
                      <a:pt x="35" y="38"/>
                    </a:lnTo>
                    <a:lnTo>
                      <a:pt x="35" y="40"/>
                    </a:lnTo>
                    <a:lnTo>
                      <a:pt x="35" y="42"/>
                    </a:lnTo>
                    <a:lnTo>
                      <a:pt x="35" y="44"/>
                    </a:lnTo>
                    <a:lnTo>
                      <a:pt x="33" y="44"/>
                    </a:lnTo>
                    <a:lnTo>
                      <a:pt x="31" y="44"/>
                    </a:lnTo>
                    <a:lnTo>
                      <a:pt x="30" y="44"/>
                    </a:lnTo>
                    <a:lnTo>
                      <a:pt x="28" y="44"/>
                    </a:lnTo>
                    <a:lnTo>
                      <a:pt x="28" y="45"/>
                    </a:lnTo>
                    <a:lnTo>
                      <a:pt x="26" y="44"/>
                    </a:lnTo>
                    <a:lnTo>
                      <a:pt x="26" y="42"/>
                    </a:lnTo>
                    <a:lnTo>
                      <a:pt x="26" y="40"/>
                    </a:lnTo>
                    <a:lnTo>
                      <a:pt x="25" y="38"/>
                    </a:lnTo>
                    <a:lnTo>
                      <a:pt x="23" y="37"/>
                    </a:lnTo>
                    <a:lnTo>
                      <a:pt x="21" y="37"/>
                    </a:lnTo>
                    <a:lnTo>
                      <a:pt x="21" y="38"/>
                    </a:lnTo>
                    <a:lnTo>
                      <a:pt x="19" y="38"/>
                    </a:lnTo>
                    <a:lnTo>
                      <a:pt x="18" y="35"/>
                    </a:lnTo>
                    <a:lnTo>
                      <a:pt x="16" y="33"/>
                    </a:lnTo>
                    <a:lnTo>
                      <a:pt x="14" y="33"/>
                    </a:lnTo>
                    <a:lnTo>
                      <a:pt x="14" y="31"/>
                    </a:lnTo>
                    <a:lnTo>
                      <a:pt x="16" y="30"/>
                    </a:lnTo>
                    <a:lnTo>
                      <a:pt x="18" y="28"/>
                    </a:lnTo>
                    <a:lnTo>
                      <a:pt x="18" y="24"/>
                    </a:lnTo>
                    <a:lnTo>
                      <a:pt x="16" y="23"/>
                    </a:lnTo>
                    <a:lnTo>
                      <a:pt x="14" y="23"/>
                    </a:lnTo>
                    <a:lnTo>
                      <a:pt x="12" y="23"/>
                    </a:lnTo>
                    <a:lnTo>
                      <a:pt x="12" y="19"/>
                    </a:lnTo>
                    <a:lnTo>
                      <a:pt x="11" y="17"/>
                    </a:lnTo>
                    <a:lnTo>
                      <a:pt x="7" y="16"/>
                    </a:lnTo>
                    <a:lnTo>
                      <a:pt x="5" y="14"/>
                    </a:lnTo>
                    <a:lnTo>
                      <a:pt x="4" y="12"/>
                    </a:lnTo>
                    <a:lnTo>
                      <a:pt x="2" y="9"/>
                    </a:lnTo>
                    <a:lnTo>
                      <a:pt x="0" y="7"/>
                    </a:lnTo>
                    <a:lnTo>
                      <a:pt x="0" y="4"/>
                    </a:lnTo>
                    <a:lnTo>
                      <a:pt x="0" y="2"/>
                    </a:lnTo>
                    <a:lnTo>
                      <a:pt x="2" y="2"/>
                    </a:lnTo>
                    <a:lnTo>
                      <a:pt x="4" y="2"/>
                    </a:lnTo>
                    <a:lnTo>
                      <a:pt x="7" y="2"/>
                    </a:lnTo>
                    <a:lnTo>
                      <a:pt x="9" y="4"/>
                    </a:lnTo>
                    <a:lnTo>
                      <a:pt x="11" y="2"/>
                    </a:lnTo>
                    <a:lnTo>
                      <a:pt x="12" y="2"/>
                    </a:lnTo>
                    <a:lnTo>
                      <a:pt x="14" y="2"/>
                    </a:lnTo>
                    <a:lnTo>
                      <a:pt x="14" y="0"/>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8" name="Freeform 1475"/>
              <p:cNvSpPr>
                <a:spLocks/>
              </p:cNvSpPr>
              <p:nvPr/>
            </p:nvSpPr>
            <p:spPr bwMode="auto">
              <a:xfrm>
                <a:off x="7891462" y="3640979"/>
                <a:ext cx="41275" cy="58738"/>
              </a:xfrm>
              <a:custGeom>
                <a:avLst/>
                <a:gdLst>
                  <a:gd name="T0" fmla="*/ 3 w 26"/>
                  <a:gd name="T1" fmla="*/ 0 h 37"/>
                  <a:gd name="T2" fmla="*/ 7 w 26"/>
                  <a:gd name="T3" fmla="*/ 2 h 37"/>
                  <a:gd name="T4" fmla="*/ 8 w 26"/>
                  <a:gd name="T5" fmla="*/ 3 h 37"/>
                  <a:gd name="T6" fmla="*/ 10 w 26"/>
                  <a:gd name="T7" fmla="*/ 2 h 37"/>
                  <a:gd name="T8" fmla="*/ 12 w 26"/>
                  <a:gd name="T9" fmla="*/ 0 h 37"/>
                  <a:gd name="T10" fmla="*/ 14 w 26"/>
                  <a:gd name="T11" fmla="*/ 3 h 37"/>
                  <a:gd name="T12" fmla="*/ 14 w 26"/>
                  <a:gd name="T13" fmla="*/ 7 h 37"/>
                  <a:gd name="T14" fmla="*/ 15 w 26"/>
                  <a:gd name="T15" fmla="*/ 12 h 37"/>
                  <a:gd name="T16" fmla="*/ 17 w 26"/>
                  <a:gd name="T17" fmla="*/ 16 h 37"/>
                  <a:gd name="T18" fmla="*/ 21 w 26"/>
                  <a:gd name="T19" fmla="*/ 16 h 37"/>
                  <a:gd name="T20" fmla="*/ 22 w 26"/>
                  <a:gd name="T21" fmla="*/ 21 h 37"/>
                  <a:gd name="T22" fmla="*/ 24 w 26"/>
                  <a:gd name="T23" fmla="*/ 24 h 37"/>
                  <a:gd name="T24" fmla="*/ 26 w 26"/>
                  <a:gd name="T25" fmla="*/ 26 h 37"/>
                  <a:gd name="T26" fmla="*/ 24 w 26"/>
                  <a:gd name="T27" fmla="*/ 28 h 37"/>
                  <a:gd name="T28" fmla="*/ 24 w 26"/>
                  <a:gd name="T29" fmla="*/ 30 h 37"/>
                  <a:gd name="T30" fmla="*/ 22 w 26"/>
                  <a:gd name="T31" fmla="*/ 28 h 37"/>
                  <a:gd name="T32" fmla="*/ 19 w 26"/>
                  <a:gd name="T33" fmla="*/ 26 h 37"/>
                  <a:gd name="T34" fmla="*/ 19 w 26"/>
                  <a:gd name="T35" fmla="*/ 28 h 37"/>
                  <a:gd name="T36" fmla="*/ 21 w 26"/>
                  <a:gd name="T37" fmla="*/ 31 h 37"/>
                  <a:gd name="T38" fmla="*/ 21 w 26"/>
                  <a:gd name="T39" fmla="*/ 37 h 37"/>
                  <a:gd name="T40" fmla="*/ 19 w 26"/>
                  <a:gd name="T41" fmla="*/ 37 h 37"/>
                  <a:gd name="T42" fmla="*/ 17 w 26"/>
                  <a:gd name="T43" fmla="*/ 33 h 37"/>
                  <a:gd name="T44" fmla="*/ 14 w 26"/>
                  <a:gd name="T45" fmla="*/ 33 h 37"/>
                  <a:gd name="T46" fmla="*/ 12 w 26"/>
                  <a:gd name="T47" fmla="*/ 31 h 37"/>
                  <a:gd name="T48" fmla="*/ 14 w 26"/>
                  <a:gd name="T49" fmla="*/ 28 h 37"/>
                  <a:gd name="T50" fmla="*/ 12 w 26"/>
                  <a:gd name="T51" fmla="*/ 26 h 37"/>
                  <a:gd name="T52" fmla="*/ 10 w 26"/>
                  <a:gd name="T53" fmla="*/ 23 h 37"/>
                  <a:gd name="T54" fmla="*/ 12 w 26"/>
                  <a:gd name="T55" fmla="*/ 19 h 37"/>
                  <a:gd name="T56" fmla="*/ 12 w 26"/>
                  <a:gd name="T57" fmla="*/ 14 h 37"/>
                  <a:gd name="T58" fmla="*/ 8 w 26"/>
                  <a:gd name="T59" fmla="*/ 10 h 37"/>
                  <a:gd name="T60" fmla="*/ 8 w 26"/>
                  <a:gd name="T61" fmla="*/ 12 h 37"/>
                  <a:gd name="T62" fmla="*/ 7 w 26"/>
                  <a:gd name="T63" fmla="*/ 14 h 37"/>
                  <a:gd name="T64" fmla="*/ 5 w 26"/>
                  <a:gd name="T65" fmla="*/ 12 h 37"/>
                  <a:gd name="T66" fmla="*/ 3 w 26"/>
                  <a:gd name="T67" fmla="*/ 10 h 37"/>
                  <a:gd name="T68" fmla="*/ 3 w 26"/>
                  <a:gd name="T69" fmla="*/ 7 h 37"/>
                  <a:gd name="T70" fmla="*/ 1 w 26"/>
                  <a:gd name="T71" fmla="*/ 3 h 37"/>
                  <a:gd name="T72" fmla="*/ 0 w 26"/>
                  <a:gd name="T73" fmla="*/ 0 h 3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6"/>
                  <a:gd name="T112" fmla="*/ 0 h 37"/>
                  <a:gd name="T113" fmla="*/ 26 w 26"/>
                  <a:gd name="T114" fmla="*/ 37 h 3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6" h="37">
                    <a:moveTo>
                      <a:pt x="0" y="0"/>
                    </a:moveTo>
                    <a:lnTo>
                      <a:pt x="3" y="0"/>
                    </a:lnTo>
                    <a:lnTo>
                      <a:pt x="5" y="2"/>
                    </a:lnTo>
                    <a:lnTo>
                      <a:pt x="7" y="2"/>
                    </a:lnTo>
                    <a:lnTo>
                      <a:pt x="8" y="3"/>
                    </a:lnTo>
                    <a:lnTo>
                      <a:pt x="10" y="3"/>
                    </a:lnTo>
                    <a:lnTo>
                      <a:pt x="10" y="2"/>
                    </a:lnTo>
                    <a:lnTo>
                      <a:pt x="12" y="2"/>
                    </a:lnTo>
                    <a:lnTo>
                      <a:pt x="12" y="0"/>
                    </a:lnTo>
                    <a:lnTo>
                      <a:pt x="12" y="2"/>
                    </a:lnTo>
                    <a:lnTo>
                      <a:pt x="14" y="3"/>
                    </a:lnTo>
                    <a:lnTo>
                      <a:pt x="14" y="5"/>
                    </a:lnTo>
                    <a:lnTo>
                      <a:pt x="14" y="7"/>
                    </a:lnTo>
                    <a:lnTo>
                      <a:pt x="14" y="10"/>
                    </a:lnTo>
                    <a:lnTo>
                      <a:pt x="15" y="12"/>
                    </a:lnTo>
                    <a:lnTo>
                      <a:pt x="15" y="14"/>
                    </a:lnTo>
                    <a:lnTo>
                      <a:pt x="17" y="16"/>
                    </a:lnTo>
                    <a:lnTo>
                      <a:pt x="19" y="16"/>
                    </a:lnTo>
                    <a:lnTo>
                      <a:pt x="21" y="16"/>
                    </a:lnTo>
                    <a:lnTo>
                      <a:pt x="22" y="17"/>
                    </a:lnTo>
                    <a:lnTo>
                      <a:pt x="22" y="21"/>
                    </a:lnTo>
                    <a:lnTo>
                      <a:pt x="24" y="23"/>
                    </a:lnTo>
                    <a:lnTo>
                      <a:pt x="24" y="24"/>
                    </a:lnTo>
                    <a:lnTo>
                      <a:pt x="26" y="26"/>
                    </a:lnTo>
                    <a:lnTo>
                      <a:pt x="24" y="28"/>
                    </a:lnTo>
                    <a:lnTo>
                      <a:pt x="24" y="30"/>
                    </a:lnTo>
                    <a:lnTo>
                      <a:pt x="22" y="28"/>
                    </a:lnTo>
                    <a:lnTo>
                      <a:pt x="21" y="26"/>
                    </a:lnTo>
                    <a:lnTo>
                      <a:pt x="19" y="26"/>
                    </a:lnTo>
                    <a:lnTo>
                      <a:pt x="19" y="28"/>
                    </a:lnTo>
                    <a:lnTo>
                      <a:pt x="19" y="30"/>
                    </a:lnTo>
                    <a:lnTo>
                      <a:pt x="21" y="31"/>
                    </a:lnTo>
                    <a:lnTo>
                      <a:pt x="21" y="35"/>
                    </a:lnTo>
                    <a:lnTo>
                      <a:pt x="21" y="37"/>
                    </a:lnTo>
                    <a:lnTo>
                      <a:pt x="19" y="37"/>
                    </a:lnTo>
                    <a:lnTo>
                      <a:pt x="17" y="35"/>
                    </a:lnTo>
                    <a:lnTo>
                      <a:pt x="17" y="33"/>
                    </a:lnTo>
                    <a:lnTo>
                      <a:pt x="15" y="33"/>
                    </a:lnTo>
                    <a:lnTo>
                      <a:pt x="14" y="33"/>
                    </a:lnTo>
                    <a:lnTo>
                      <a:pt x="12" y="33"/>
                    </a:lnTo>
                    <a:lnTo>
                      <a:pt x="12" y="31"/>
                    </a:lnTo>
                    <a:lnTo>
                      <a:pt x="14" y="30"/>
                    </a:lnTo>
                    <a:lnTo>
                      <a:pt x="14" y="28"/>
                    </a:lnTo>
                    <a:lnTo>
                      <a:pt x="12" y="26"/>
                    </a:lnTo>
                    <a:lnTo>
                      <a:pt x="10" y="24"/>
                    </a:lnTo>
                    <a:lnTo>
                      <a:pt x="10" y="23"/>
                    </a:lnTo>
                    <a:lnTo>
                      <a:pt x="12" y="21"/>
                    </a:lnTo>
                    <a:lnTo>
                      <a:pt x="12" y="19"/>
                    </a:lnTo>
                    <a:lnTo>
                      <a:pt x="12" y="16"/>
                    </a:lnTo>
                    <a:lnTo>
                      <a:pt x="12" y="14"/>
                    </a:lnTo>
                    <a:lnTo>
                      <a:pt x="10" y="12"/>
                    </a:lnTo>
                    <a:lnTo>
                      <a:pt x="8" y="10"/>
                    </a:lnTo>
                    <a:lnTo>
                      <a:pt x="8" y="12"/>
                    </a:lnTo>
                    <a:lnTo>
                      <a:pt x="7" y="14"/>
                    </a:lnTo>
                    <a:lnTo>
                      <a:pt x="5" y="12"/>
                    </a:lnTo>
                    <a:lnTo>
                      <a:pt x="3" y="10"/>
                    </a:lnTo>
                    <a:lnTo>
                      <a:pt x="3" y="9"/>
                    </a:lnTo>
                    <a:lnTo>
                      <a:pt x="3" y="7"/>
                    </a:lnTo>
                    <a:lnTo>
                      <a:pt x="3" y="5"/>
                    </a:lnTo>
                    <a:lnTo>
                      <a:pt x="1" y="3"/>
                    </a:lnTo>
                    <a:lnTo>
                      <a:pt x="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99" name="Freeform 1476"/>
              <p:cNvSpPr>
                <a:spLocks/>
              </p:cNvSpPr>
              <p:nvPr/>
            </p:nvSpPr>
            <p:spPr bwMode="auto">
              <a:xfrm>
                <a:off x="7815262" y="3621929"/>
                <a:ext cx="50800" cy="60325"/>
              </a:xfrm>
              <a:custGeom>
                <a:avLst/>
                <a:gdLst>
                  <a:gd name="T0" fmla="*/ 7 w 32"/>
                  <a:gd name="T1" fmla="*/ 0 h 38"/>
                  <a:gd name="T2" fmla="*/ 13 w 32"/>
                  <a:gd name="T3" fmla="*/ 1 h 38"/>
                  <a:gd name="T4" fmla="*/ 14 w 32"/>
                  <a:gd name="T5" fmla="*/ 5 h 38"/>
                  <a:gd name="T6" fmla="*/ 18 w 32"/>
                  <a:gd name="T7" fmla="*/ 7 h 38"/>
                  <a:gd name="T8" fmla="*/ 20 w 32"/>
                  <a:gd name="T9" fmla="*/ 5 h 38"/>
                  <a:gd name="T10" fmla="*/ 23 w 32"/>
                  <a:gd name="T11" fmla="*/ 5 h 38"/>
                  <a:gd name="T12" fmla="*/ 23 w 32"/>
                  <a:gd name="T13" fmla="*/ 7 h 38"/>
                  <a:gd name="T14" fmla="*/ 23 w 32"/>
                  <a:gd name="T15" fmla="*/ 8 h 38"/>
                  <a:gd name="T16" fmla="*/ 28 w 32"/>
                  <a:gd name="T17" fmla="*/ 7 h 38"/>
                  <a:gd name="T18" fmla="*/ 32 w 32"/>
                  <a:gd name="T19" fmla="*/ 7 h 38"/>
                  <a:gd name="T20" fmla="*/ 30 w 32"/>
                  <a:gd name="T21" fmla="*/ 10 h 38"/>
                  <a:gd name="T22" fmla="*/ 28 w 32"/>
                  <a:gd name="T23" fmla="*/ 14 h 38"/>
                  <a:gd name="T24" fmla="*/ 27 w 32"/>
                  <a:gd name="T25" fmla="*/ 15 h 38"/>
                  <a:gd name="T26" fmla="*/ 25 w 32"/>
                  <a:gd name="T27" fmla="*/ 19 h 38"/>
                  <a:gd name="T28" fmla="*/ 21 w 32"/>
                  <a:gd name="T29" fmla="*/ 21 h 38"/>
                  <a:gd name="T30" fmla="*/ 21 w 32"/>
                  <a:gd name="T31" fmla="*/ 24 h 38"/>
                  <a:gd name="T32" fmla="*/ 20 w 32"/>
                  <a:gd name="T33" fmla="*/ 28 h 38"/>
                  <a:gd name="T34" fmla="*/ 16 w 32"/>
                  <a:gd name="T35" fmla="*/ 28 h 38"/>
                  <a:gd name="T36" fmla="*/ 13 w 32"/>
                  <a:gd name="T37" fmla="*/ 28 h 38"/>
                  <a:gd name="T38" fmla="*/ 11 w 32"/>
                  <a:gd name="T39" fmla="*/ 35 h 38"/>
                  <a:gd name="T40" fmla="*/ 11 w 32"/>
                  <a:gd name="T41" fmla="*/ 38 h 38"/>
                  <a:gd name="T42" fmla="*/ 7 w 32"/>
                  <a:gd name="T43" fmla="*/ 38 h 38"/>
                  <a:gd name="T44" fmla="*/ 7 w 32"/>
                  <a:gd name="T45" fmla="*/ 35 h 38"/>
                  <a:gd name="T46" fmla="*/ 7 w 32"/>
                  <a:gd name="T47" fmla="*/ 31 h 38"/>
                  <a:gd name="T48" fmla="*/ 7 w 32"/>
                  <a:gd name="T49" fmla="*/ 26 h 38"/>
                  <a:gd name="T50" fmla="*/ 6 w 32"/>
                  <a:gd name="T51" fmla="*/ 21 h 38"/>
                  <a:gd name="T52" fmla="*/ 7 w 32"/>
                  <a:gd name="T53" fmla="*/ 17 h 38"/>
                  <a:gd name="T54" fmla="*/ 7 w 32"/>
                  <a:gd name="T55" fmla="*/ 12 h 38"/>
                  <a:gd name="T56" fmla="*/ 7 w 32"/>
                  <a:gd name="T57" fmla="*/ 8 h 38"/>
                  <a:gd name="T58" fmla="*/ 7 w 32"/>
                  <a:gd name="T59" fmla="*/ 7 h 38"/>
                  <a:gd name="T60" fmla="*/ 7 w 32"/>
                  <a:gd name="T61" fmla="*/ 5 h 38"/>
                  <a:gd name="T62" fmla="*/ 6 w 32"/>
                  <a:gd name="T63" fmla="*/ 5 h 38"/>
                  <a:gd name="T64" fmla="*/ 0 w 32"/>
                  <a:gd name="T65" fmla="*/ 3 h 38"/>
                  <a:gd name="T66" fmla="*/ 0 w 32"/>
                  <a:gd name="T67" fmla="*/ 1 h 38"/>
                  <a:gd name="T68" fmla="*/ 2 w 32"/>
                  <a:gd name="T69" fmla="*/ 0 h 3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2"/>
                  <a:gd name="T106" fmla="*/ 0 h 38"/>
                  <a:gd name="T107" fmla="*/ 32 w 32"/>
                  <a:gd name="T108" fmla="*/ 38 h 3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2" h="38">
                    <a:moveTo>
                      <a:pt x="6" y="0"/>
                    </a:moveTo>
                    <a:lnTo>
                      <a:pt x="7" y="0"/>
                    </a:lnTo>
                    <a:lnTo>
                      <a:pt x="11" y="1"/>
                    </a:lnTo>
                    <a:lnTo>
                      <a:pt x="13" y="1"/>
                    </a:lnTo>
                    <a:lnTo>
                      <a:pt x="14" y="3"/>
                    </a:lnTo>
                    <a:lnTo>
                      <a:pt x="14" y="5"/>
                    </a:lnTo>
                    <a:lnTo>
                      <a:pt x="16" y="7"/>
                    </a:lnTo>
                    <a:lnTo>
                      <a:pt x="18" y="7"/>
                    </a:lnTo>
                    <a:lnTo>
                      <a:pt x="20" y="7"/>
                    </a:lnTo>
                    <a:lnTo>
                      <a:pt x="20" y="5"/>
                    </a:lnTo>
                    <a:lnTo>
                      <a:pt x="21" y="3"/>
                    </a:lnTo>
                    <a:lnTo>
                      <a:pt x="23" y="5"/>
                    </a:lnTo>
                    <a:lnTo>
                      <a:pt x="23" y="7"/>
                    </a:lnTo>
                    <a:lnTo>
                      <a:pt x="21" y="8"/>
                    </a:lnTo>
                    <a:lnTo>
                      <a:pt x="23" y="8"/>
                    </a:lnTo>
                    <a:lnTo>
                      <a:pt x="27" y="7"/>
                    </a:lnTo>
                    <a:lnTo>
                      <a:pt x="28" y="7"/>
                    </a:lnTo>
                    <a:lnTo>
                      <a:pt x="30" y="7"/>
                    </a:lnTo>
                    <a:lnTo>
                      <a:pt x="32" y="7"/>
                    </a:lnTo>
                    <a:lnTo>
                      <a:pt x="32" y="8"/>
                    </a:lnTo>
                    <a:lnTo>
                      <a:pt x="30" y="10"/>
                    </a:lnTo>
                    <a:lnTo>
                      <a:pt x="30" y="12"/>
                    </a:lnTo>
                    <a:lnTo>
                      <a:pt x="28" y="14"/>
                    </a:lnTo>
                    <a:lnTo>
                      <a:pt x="27" y="15"/>
                    </a:lnTo>
                    <a:lnTo>
                      <a:pt x="27" y="17"/>
                    </a:lnTo>
                    <a:lnTo>
                      <a:pt x="25" y="19"/>
                    </a:lnTo>
                    <a:lnTo>
                      <a:pt x="23" y="21"/>
                    </a:lnTo>
                    <a:lnTo>
                      <a:pt x="21" y="21"/>
                    </a:lnTo>
                    <a:lnTo>
                      <a:pt x="21" y="22"/>
                    </a:lnTo>
                    <a:lnTo>
                      <a:pt x="21" y="24"/>
                    </a:lnTo>
                    <a:lnTo>
                      <a:pt x="21" y="26"/>
                    </a:lnTo>
                    <a:lnTo>
                      <a:pt x="20" y="28"/>
                    </a:lnTo>
                    <a:lnTo>
                      <a:pt x="16" y="28"/>
                    </a:lnTo>
                    <a:lnTo>
                      <a:pt x="14" y="28"/>
                    </a:lnTo>
                    <a:lnTo>
                      <a:pt x="13" y="28"/>
                    </a:lnTo>
                    <a:lnTo>
                      <a:pt x="11" y="31"/>
                    </a:lnTo>
                    <a:lnTo>
                      <a:pt x="11" y="35"/>
                    </a:lnTo>
                    <a:lnTo>
                      <a:pt x="11" y="36"/>
                    </a:lnTo>
                    <a:lnTo>
                      <a:pt x="11" y="38"/>
                    </a:lnTo>
                    <a:lnTo>
                      <a:pt x="9" y="38"/>
                    </a:lnTo>
                    <a:lnTo>
                      <a:pt x="7" y="38"/>
                    </a:lnTo>
                    <a:lnTo>
                      <a:pt x="6" y="36"/>
                    </a:lnTo>
                    <a:lnTo>
                      <a:pt x="7" y="35"/>
                    </a:lnTo>
                    <a:lnTo>
                      <a:pt x="7" y="33"/>
                    </a:lnTo>
                    <a:lnTo>
                      <a:pt x="7" y="31"/>
                    </a:lnTo>
                    <a:lnTo>
                      <a:pt x="7" y="29"/>
                    </a:lnTo>
                    <a:lnTo>
                      <a:pt x="7" y="26"/>
                    </a:lnTo>
                    <a:lnTo>
                      <a:pt x="6" y="24"/>
                    </a:lnTo>
                    <a:lnTo>
                      <a:pt x="6" y="21"/>
                    </a:lnTo>
                    <a:lnTo>
                      <a:pt x="7" y="19"/>
                    </a:lnTo>
                    <a:lnTo>
                      <a:pt x="7" y="17"/>
                    </a:lnTo>
                    <a:lnTo>
                      <a:pt x="7" y="15"/>
                    </a:lnTo>
                    <a:lnTo>
                      <a:pt x="7" y="12"/>
                    </a:lnTo>
                    <a:lnTo>
                      <a:pt x="7" y="10"/>
                    </a:lnTo>
                    <a:lnTo>
                      <a:pt x="7" y="8"/>
                    </a:lnTo>
                    <a:lnTo>
                      <a:pt x="7" y="7"/>
                    </a:lnTo>
                    <a:lnTo>
                      <a:pt x="7" y="5"/>
                    </a:lnTo>
                    <a:lnTo>
                      <a:pt x="6" y="5"/>
                    </a:lnTo>
                    <a:lnTo>
                      <a:pt x="2" y="5"/>
                    </a:lnTo>
                    <a:lnTo>
                      <a:pt x="0" y="3"/>
                    </a:lnTo>
                    <a:lnTo>
                      <a:pt x="0" y="1"/>
                    </a:lnTo>
                    <a:lnTo>
                      <a:pt x="2" y="0"/>
                    </a:lnTo>
                    <a:lnTo>
                      <a:pt x="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0" name="Freeform 1477"/>
              <p:cNvSpPr>
                <a:spLocks/>
              </p:cNvSpPr>
              <p:nvPr/>
            </p:nvSpPr>
            <p:spPr bwMode="auto">
              <a:xfrm>
                <a:off x="7837487" y="3660029"/>
                <a:ext cx="39688" cy="82550"/>
              </a:xfrm>
              <a:custGeom>
                <a:avLst/>
                <a:gdLst>
                  <a:gd name="T0" fmla="*/ 16 w 25"/>
                  <a:gd name="T1" fmla="*/ 0 h 52"/>
                  <a:gd name="T2" fmla="*/ 16 w 25"/>
                  <a:gd name="T3" fmla="*/ 2 h 52"/>
                  <a:gd name="T4" fmla="*/ 18 w 25"/>
                  <a:gd name="T5" fmla="*/ 2 h 52"/>
                  <a:gd name="T6" fmla="*/ 20 w 25"/>
                  <a:gd name="T7" fmla="*/ 2 h 52"/>
                  <a:gd name="T8" fmla="*/ 21 w 25"/>
                  <a:gd name="T9" fmla="*/ 4 h 52"/>
                  <a:gd name="T10" fmla="*/ 23 w 25"/>
                  <a:gd name="T11" fmla="*/ 4 h 52"/>
                  <a:gd name="T12" fmla="*/ 25 w 25"/>
                  <a:gd name="T13" fmla="*/ 7 h 52"/>
                  <a:gd name="T14" fmla="*/ 25 w 25"/>
                  <a:gd name="T15" fmla="*/ 9 h 52"/>
                  <a:gd name="T16" fmla="*/ 23 w 25"/>
                  <a:gd name="T17" fmla="*/ 12 h 52"/>
                  <a:gd name="T18" fmla="*/ 21 w 25"/>
                  <a:gd name="T19" fmla="*/ 16 h 52"/>
                  <a:gd name="T20" fmla="*/ 20 w 25"/>
                  <a:gd name="T21" fmla="*/ 19 h 52"/>
                  <a:gd name="T22" fmla="*/ 20 w 25"/>
                  <a:gd name="T23" fmla="*/ 21 h 52"/>
                  <a:gd name="T24" fmla="*/ 18 w 25"/>
                  <a:gd name="T25" fmla="*/ 25 h 52"/>
                  <a:gd name="T26" fmla="*/ 16 w 25"/>
                  <a:gd name="T27" fmla="*/ 26 h 52"/>
                  <a:gd name="T28" fmla="*/ 14 w 25"/>
                  <a:gd name="T29" fmla="*/ 28 h 52"/>
                  <a:gd name="T30" fmla="*/ 14 w 25"/>
                  <a:gd name="T31" fmla="*/ 30 h 52"/>
                  <a:gd name="T32" fmla="*/ 14 w 25"/>
                  <a:gd name="T33" fmla="*/ 33 h 52"/>
                  <a:gd name="T34" fmla="*/ 16 w 25"/>
                  <a:gd name="T35" fmla="*/ 35 h 52"/>
                  <a:gd name="T36" fmla="*/ 16 w 25"/>
                  <a:gd name="T37" fmla="*/ 37 h 52"/>
                  <a:gd name="T38" fmla="*/ 18 w 25"/>
                  <a:gd name="T39" fmla="*/ 39 h 52"/>
                  <a:gd name="T40" fmla="*/ 18 w 25"/>
                  <a:gd name="T41" fmla="*/ 40 h 52"/>
                  <a:gd name="T42" fmla="*/ 20 w 25"/>
                  <a:gd name="T43" fmla="*/ 44 h 52"/>
                  <a:gd name="T44" fmla="*/ 20 w 25"/>
                  <a:gd name="T45" fmla="*/ 45 h 52"/>
                  <a:gd name="T46" fmla="*/ 20 w 25"/>
                  <a:gd name="T47" fmla="*/ 49 h 52"/>
                  <a:gd name="T48" fmla="*/ 18 w 25"/>
                  <a:gd name="T49" fmla="*/ 51 h 52"/>
                  <a:gd name="T50" fmla="*/ 16 w 25"/>
                  <a:gd name="T51" fmla="*/ 52 h 52"/>
                  <a:gd name="T52" fmla="*/ 14 w 25"/>
                  <a:gd name="T53" fmla="*/ 52 h 52"/>
                  <a:gd name="T54" fmla="*/ 13 w 25"/>
                  <a:gd name="T55" fmla="*/ 52 h 52"/>
                  <a:gd name="T56" fmla="*/ 13 w 25"/>
                  <a:gd name="T57" fmla="*/ 51 h 52"/>
                  <a:gd name="T58" fmla="*/ 11 w 25"/>
                  <a:gd name="T59" fmla="*/ 49 h 52"/>
                  <a:gd name="T60" fmla="*/ 11 w 25"/>
                  <a:gd name="T61" fmla="*/ 49 h 52"/>
                  <a:gd name="T62" fmla="*/ 7 w 25"/>
                  <a:gd name="T63" fmla="*/ 49 h 52"/>
                  <a:gd name="T64" fmla="*/ 6 w 25"/>
                  <a:gd name="T65" fmla="*/ 47 h 52"/>
                  <a:gd name="T66" fmla="*/ 2 w 25"/>
                  <a:gd name="T67" fmla="*/ 45 h 52"/>
                  <a:gd name="T68" fmla="*/ 2 w 25"/>
                  <a:gd name="T69" fmla="*/ 44 h 52"/>
                  <a:gd name="T70" fmla="*/ 0 w 25"/>
                  <a:gd name="T71" fmla="*/ 42 h 52"/>
                  <a:gd name="T72" fmla="*/ 0 w 25"/>
                  <a:gd name="T73" fmla="*/ 39 h 52"/>
                  <a:gd name="T74" fmla="*/ 0 w 25"/>
                  <a:gd name="T75" fmla="*/ 37 h 52"/>
                  <a:gd name="T76" fmla="*/ 2 w 25"/>
                  <a:gd name="T77" fmla="*/ 35 h 52"/>
                  <a:gd name="T78" fmla="*/ 4 w 25"/>
                  <a:gd name="T79" fmla="*/ 35 h 52"/>
                  <a:gd name="T80" fmla="*/ 6 w 25"/>
                  <a:gd name="T81" fmla="*/ 35 h 52"/>
                  <a:gd name="T82" fmla="*/ 7 w 25"/>
                  <a:gd name="T83" fmla="*/ 35 h 52"/>
                  <a:gd name="T84" fmla="*/ 7 w 25"/>
                  <a:gd name="T85" fmla="*/ 33 h 52"/>
                  <a:gd name="T86" fmla="*/ 7 w 25"/>
                  <a:gd name="T87" fmla="*/ 30 h 52"/>
                  <a:gd name="T88" fmla="*/ 7 w 25"/>
                  <a:gd name="T89" fmla="*/ 26 h 52"/>
                  <a:gd name="T90" fmla="*/ 7 w 25"/>
                  <a:gd name="T91" fmla="*/ 23 h 52"/>
                  <a:gd name="T92" fmla="*/ 7 w 25"/>
                  <a:gd name="T93" fmla="*/ 21 h 52"/>
                  <a:gd name="T94" fmla="*/ 7 w 25"/>
                  <a:gd name="T95" fmla="*/ 21 h 52"/>
                  <a:gd name="T96" fmla="*/ 7 w 25"/>
                  <a:gd name="T97" fmla="*/ 19 h 52"/>
                  <a:gd name="T98" fmla="*/ 7 w 25"/>
                  <a:gd name="T99" fmla="*/ 18 h 52"/>
                  <a:gd name="T100" fmla="*/ 7 w 25"/>
                  <a:gd name="T101" fmla="*/ 16 h 52"/>
                  <a:gd name="T102" fmla="*/ 9 w 25"/>
                  <a:gd name="T103" fmla="*/ 14 h 52"/>
                  <a:gd name="T104" fmla="*/ 11 w 25"/>
                  <a:gd name="T105" fmla="*/ 12 h 52"/>
                  <a:gd name="T106" fmla="*/ 11 w 25"/>
                  <a:gd name="T107" fmla="*/ 9 h 52"/>
                  <a:gd name="T108" fmla="*/ 11 w 25"/>
                  <a:gd name="T109" fmla="*/ 9 h 52"/>
                  <a:gd name="T110" fmla="*/ 11 w 25"/>
                  <a:gd name="T111" fmla="*/ 5 h 52"/>
                  <a:gd name="T112" fmla="*/ 11 w 25"/>
                  <a:gd name="T113" fmla="*/ 4 h 52"/>
                  <a:gd name="T114" fmla="*/ 11 w 25"/>
                  <a:gd name="T115" fmla="*/ 4 h 52"/>
                  <a:gd name="T116" fmla="*/ 13 w 25"/>
                  <a:gd name="T117" fmla="*/ 2 h 52"/>
                  <a:gd name="T118" fmla="*/ 14 w 25"/>
                  <a:gd name="T119" fmla="*/ 0 h 52"/>
                  <a:gd name="T120" fmla="*/ 16 w 25"/>
                  <a:gd name="T121" fmla="*/ 0 h 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
                  <a:gd name="T184" fmla="*/ 0 h 52"/>
                  <a:gd name="T185" fmla="*/ 25 w 25"/>
                  <a:gd name="T186" fmla="*/ 52 h 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 h="52">
                    <a:moveTo>
                      <a:pt x="16" y="0"/>
                    </a:moveTo>
                    <a:lnTo>
                      <a:pt x="16" y="2"/>
                    </a:lnTo>
                    <a:lnTo>
                      <a:pt x="18" y="2"/>
                    </a:lnTo>
                    <a:lnTo>
                      <a:pt x="20" y="2"/>
                    </a:lnTo>
                    <a:lnTo>
                      <a:pt x="21" y="4"/>
                    </a:lnTo>
                    <a:lnTo>
                      <a:pt x="23" y="4"/>
                    </a:lnTo>
                    <a:lnTo>
                      <a:pt x="25" y="7"/>
                    </a:lnTo>
                    <a:lnTo>
                      <a:pt x="25" y="9"/>
                    </a:lnTo>
                    <a:lnTo>
                      <a:pt x="23" y="12"/>
                    </a:lnTo>
                    <a:lnTo>
                      <a:pt x="21" y="16"/>
                    </a:lnTo>
                    <a:lnTo>
                      <a:pt x="20" y="19"/>
                    </a:lnTo>
                    <a:lnTo>
                      <a:pt x="20" y="21"/>
                    </a:lnTo>
                    <a:lnTo>
                      <a:pt x="18" y="25"/>
                    </a:lnTo>
                    <a:lnTo>
                      <a:pt x="16" y="26"/>
                    </a:lnTo>
                    <a:lnTo>
                      <a:pt x="14" y="28"/>
                    </a:lnTo>
                    <a:lnTo>
                      <a:pt x="14" y="30"/>
                    </a:lnTo>
                    <a:lnTo>
                      <a:pt x="14" y="33"/>
                    </a:lnTo>
                    <a:lnTo>
                      <a:pt x="16" y="35"/>
                    </a:lnTo>
                    <a:lnTo>
                      <a:pt x="16" y="37"/>
                    </a:lnTo>
                    <a:lnTo>
                      <a:pt x="18" y="39"/>
                    </a:lnTo>
                    <a:lnTo>
                      <a:pt x="18" y="40"/>
                    </a:lnTo>
                    <a:lnTo>
                      <a:pt x="20" y="44"/>
                    </a:lnTo>
                    <a:lnTo>
                      <a:pt x="20" y="45"/>
                    </a:lnTo>
                    <a:lnTo>
                      <a:pt x="20" y="49"/>
                    </a:lnTo>
                    <a:lnTo>
                      <a:pt x="18" y="51"/>
                    </a:lnTo>
                    <a:lnTo>
                      <a:pt x="16" y="52"/>
                    </a:lnTo>
                    <a:lnTo>
                      <a:pt x="14" y="52"/>
                    </a:lnTo>
                    <a:lnTo>
                      <a:pt x="13" y="52"/>
                    </a:lnTo>
                    <a:lnTo>
                      <a:pt x="13" y="51"/>
                    </a:lnTo>
                    <a:lnTo>
                      <a:pt x="11" y="49"/>
                    </a:lnTo>
                    <a:lnTo>
                      <a:pt x="7" y="49"/>
                    </a:lnTo>
                    <a:lnTo>
                      <a:pt x="6" y="47"/>
                    </a:lnTo>
                    <a:lnTo>
                      <a:pt x="2" y="45"/>
                    </a:lnTo>
                    <a:lnTo>
                      <a:pt x="2" y="44"/>
                    </a:lnTo>
                    <a:lnTo>
                      <a:pt x="0" y="42"/>
                    </a:lnTo>
                    <a:lnTo>
                      <a:pt x="0" y="39"/>
                    </a:lnTo>
                    <a:lnTo>
                      <a:pt x="0" y="37"/>
                    </a:lnTo>
                    <a:lnTo>
                      <a:pt x="2" y="35"/>
                    </a:lnTo>
                    <a:lnTo>
                      <a:pt x="4" y="35"/>
                    </a:lnTo>
                    <a:lnTo>
                      <a:pt x="6" y="35"/>
                    </a:lnTo>
                    <a:lnTo>
                      <a:pt x="7" y="35"/>
                    </a:lnTo>
                    <a:lnTo>
                      <a:pt x="7" y="33"/>
                    </a:lnTo>
                    <a:lnTo>
                      <a:pt x="7" y="30"/>
                    </a:lnTo>
                    <a:lnTo>
                      <a:pt x="7" y="26"/>
                    </a:lnTo>
                    <a:lnTo>
                      <a:pt x="7" y="23"/>
                    </a:lnTo>
                    <a:lnTo>
                      <a:pt x="7" y="21"/>
                    </a:lnTo>
                    <a:lnTo>
                      <a:pt x="7" y="19"/>
                    </a:lnTo>
                    <a:lnTo>
                      <a:pt x="7" y="18"/>
                    </a:lnTo>
                    <a:lnTo>
                      <a:pt x="7" y="16"/>
                    </a:lnTo>
                    <a:lnTo>
                      <a:pt x="9" y="14"/>
                    </a:lnTo>
                    <a:lnTo>
                      <a:pt x="11" y="12"/>
                    </a:lnTo>
                    <a:lnTo>
                      <a:pt x="11" y="9"/>
                    </a:lnTo>
                    <a:lnTo>
                      <a:pt x="11" y="5"/>
                    </a:lnTo>
                    <a:lnTo>
                      <a:pt x="11" y="4"/>
                    </a:lnTo>
                    <a:lnTo>
                      <a:pt x="13" y="2"/>
                    </a:lnTo>
                    <a:lnTo>
                      <a:pt x="14" y="0"/>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1" name="Freeform 1478"/>
              <p:cNvSpPr>
                <a:spLocks/>
              </p:cNvSpPr>
              <p:nvPr/>
            </p:nvSpPr>
            <p:spPr bwMode="auto">
              <a:xfrm>
                <a:off x="7869237" y="3656854"/>
                <a:ext cx="23813" cy="66675"/>
              </a:xfrm>
              <a:custGeom>
                <a:avLst/>
                <a:gdLst>
                  <a:gd name="T0" fmla="*/ 12 w 15"/>
                  <a:gd name="T1" fmla="*/ 0 h 42"/>
                  <a:gd name="T2" fmla="*/ 12 w 15"/>
                  <a:gd name="T3" fmla="*/ 2 h 42"/>
                  <a:gd name="T4" fmla="*/ 14 w 15"/>
                  <a:gd name="T5" fmla="*/ 4 h 42"/>
                  <a:gd name="T6" fmla="*/ 14 w 15"/>
                  <a:gd name="T7" fmla="*/ 6 h 42"/>
                  <a:gd name="T8" fmla="*/ 14 w 15"/>
                  <a:gd name="T9" fmla="*/ 7 h 42"/>
                  <a:gd name="T10" fmla="*/ 14 w 15"/>
                  <a:gd name="T11" fmla="*/ 9 h 42"/>
                  <a:gd name="T12" fmla="*/ 14 w 15"/>
                  <a:gd name="T13" fmla="*/ 13 h 42"/>
                  <a:gd name="T14" fmla="*/ 15 w 15"/>
                  <a:gd name="T15" fmla="*/ 14 h 42"/>
                  <a:gd name="T16" fmla="*/ 15 w 15"/>
                  <a:gd name="T17" fmla="*/ 16 h 42"/>
                  <a:gd name="T18" fmla="*/ 14 w 15"/>
                  <a:gd name="T19" fmla="*/ 18 h 42"/>
                  <a:gd name="T20" fmla="*/ 10 w 15"/>
                  <a:gd name="T21" fmla="*/ 18 h 42"/>
                  <a:gd name="T22" fmla="*/ 10 w 15"/>
                  <a:gd name="T23" fmla="*/ 20 h 42"/>
                  <a:gd name="T24" fmla="*/ 8 w 15"/>
                  <a:gd name="T25" fmla="*/ 23 h 42"/>
                  <a:gd name="T26" fmla="*/ 8 w 15"/>
                  <a:gd name="T27" fmla="*/ 25 h 42"/>
                  <a:gd name="T28" fmla="*/ 8 w 15"/>
                  <a:gd name="T29" fmla="*/ 27 h 42"/>
                  <a:gd name="T30" fmla="*/ 7 w 15"/>
                  <a:gd name="T31" fmla="*/ 30 h 42"/>
                  <a:gd name="T32" fmla="*/ 7 w 15"/>
                  <a:gd name="T33" fmla="*/ 34 h 42"/>
                  <a:gd name="T34" fmla="*/ 5 w 15"/>
                  <a:gd name="T35" fmla="*/ 37 h 42"/>
                  <a:gd name="T36" fmla="*/ 5 w 15"/>
                  <a:gd name="T37" fmla="*/ 39 h 42"/>
                  <a:gd name="T38" fmla="*/ 3 w 15"/>
                  <a:gd name="T39" fmla="*/ 41 h 42"/>
                  <a:gd name="T40" fmla="*/ 3 w 15"/>
                  <a:gd name="T41" fmla="*/ 42 h 42"/>
                  <a:gd name="T42" fmla="*/ 1 w 15"/>
                  <a:gd name="T43" fmla="*/ 42 h 42"/>
                  <a:gd name="T44" fmla="*/ 1 w 15"/>
                  <a:gd name="T45" fmla="*/ 42 h 42"/>
                  <a:gd name="T46" fmla="*/ 0 w 15"/>
                  <a:gd name="T47" fmla="*/ 41 h 42"/>
                  <a:gd name="T48" fmla="*/ 1 w 15"/>
                  <a:gd name="T49" fmla="*/ 34 h 42"/>
                  <a:gd name="T50" fmla="*/ 1 w 15"/>
                  <a:gd name="T51" fmla="*/ 28 h 42"/>
                  <a:gd name="T52" fmla="*/ 5 w 15"/>
                  <a:gd name="T53" fmla="*/ 20 h 42"/>
                  <a:gd name="T54" fmla="*/ 8 w 15"/>
                  <a:gd name="T55" fmla="*/ 11 h 42"/>
                  <a:gd name="T56" fmla="*/ 12 w 15"/>
                  <a:gd name="T57" fmla="*/ 2 h 42"/>
                  <a:gd name="T58" fmla="*/ 12 w 15"/>
                  <a:gd name="T59" fmla="*/ 0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5"/>
                  <a:gd name="T91" fmla="*/ 0 h 42"/>
                  <a:gd name="T92" fmla="*/ 15 w 15"/>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5" h="42">
                    <a:moveTo>
                      <a:pt x="12" y="0"/>
                    </a:moveTo>
                    <a:lnTo>
                      <a:pt x="12" y="2"/>
                    </a:lnTo>
                    <a:lnTo>
                      <a:pt x="14" y="4"/>
                    </a:lnTo>
                    <a:lnTo>
                      <a:pt x="14" y="6"/>
                    </a:lnTo>
                    <a:lnTo>
                      <a:pt x="14" y="7"/>
                    </a:lnTo>
                    <a:lnTo>
                      <a:pt x="14" y="9"/>
                    </a:lnTo>
                    <a:lnTo>
                      <a:pt x="14" y="13"/>
                    </a:lnTo>
                    <a:lnTo>
                      <a:pt x="15" y="14"/>
                    </a:lnTo>
                    <a:lnTo>
                      <a:pt x="15" y="16"/>
                    </a:lnTo>
                    <a:lnTo>
                      <a:pt x="14" y="18"/>
                    </a:lnTo>
                    <a:lnTo>
                      <a:pt x="10" y="18"/>
                    </a:lnTo>
                    <a:lnTo>
                      <a:pt x="10" y="20"/>
                    </a:lnTo>
                    <a:lnTo>
                      <a:pt x="8" y="23"/>
                    </a:lnTo>
                    <a:lnTo>
                      <a:pt x="8" y="25"/>
                    </a:lnTo>
                    <a:lnTo>
                      <a:pt x="8" y="27"/>
                    </a:lnTo>
                    <a:lnTo>
                      <a:pt x="7" y="30"/>
                    </a:lnTo>
                    <a:lnTo>
                      <a:pt x="7" y="34"/>
                    </a:lnTo>
                    <a:lnTo>
                      <a:pt x="5" y="37"/>
                    </a:lnTo>
                    <a:lnTo>
                      <a:pt x="5" y="39"/>
                    </a:lnTo>
                    <a:lnTo>
                      <a:pt x="3" y="41"/>
                    </a:lnTo>
                    <a:lnTo>
                      <a:pt x="3" y="42"/>
                    </a:lnTo>
                    <a:lnTo>
                      <a:pt x="1" y="42"/>
                    </a:lnTo>
                    <a:lnTo>
                      <a:pt x="0" y="41"/>
                    </a:lnTo>
                    <a:lnTo>
                      <a:pt x="1" y="34"/>
                    </a:lnTo>
                    <a:lnTo>
                      <a:pt x="1" y="28"/>
                    </a:lnTo>
                    <a:lnTo>
                      <a:pt x="5" y="20"/>
                    </a:lnTo>
                    <a:lnTo>
                      <a:pt x="8" y="11"/>
                    </a:lnTo>
                    <a:lnTo>
                      <a:pt x="12" y="2"/>
                    </a:lnTo>
                    <a:lnTo>
                      <a:pt x="1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2" name="Freeform 1479"/>
              <p:cNvSpPr>
                <a:spLocks/>
              </p:cNvSpPr>
              <p:nvPr/>
            </p:nvSpPr>
            <p:spPr bwMode="auto">
              <a:xfrm>
                <a:off x="7885112" y="3704479"/>
                <a:ext cx="28575" cy="22225"/>
              </a:xfrm>
              <a:custGeom>
                <a:avLst/>
                <a:gdLst>
                  <a:gd name="T0" fmla="*/ 11 w 18"/>
                  <a:gd name="T1" fmla="*/ 0 h 14"/>
                  <a:gd name="T2" fmla="*/ 14 w 18"/>
                  <a:gd name="T3" fmla="*/ 0 h 14"/>
                  <a:gd name="T4" fmla="*/ 16 w 18"/>
                  <a:gd name="T5" fmla="*/ 2 h 14"/>
                  <a:gd name="T6" fmla="*/ 18 w 18"/>
                  <a:gd name="T7" fmla="*/ 0 h 14"/>
                  <a:gd name="T8" fmla="*/ 18 w 18"/>
                  <a:gd name="T9" fmla="*/ 2 h 14"/>
                  <a:gd name="T10" fmla="*/ 18 w 18"/>
                  <a:gd name="T11" fmla="*/ 2 h 14"/>
                  <a:gd name="T12" fmla="*/ 18 w 18"/>
                  <a:gd name="T13" fmla="*/ 5 h 14"/>
                  <a:gd name="T14" fmla="*/ 18 w 18"/>
                  <a:gd name="T15" fmla="*/ 7 h 14"/>
                  <a:gd name="T16" fmla="*/ 18 w 18"/>
                  <a:gd name="T17" fmla="*/ 9 h 14"/>
                  <a:gd name="T18" fmla="*/ 18 w 18"/>
                  <a:gd name="T19" fmla="*/ 9 h 14"/>
                  <a:gd name="T20" fmla="*/ 16 w 18"/>
                  <a:gd name="T21" fmla="*/ 11 h 14"/>
                  <a:gd name="T22" fmla="*/ 14 w 18"/>
                  <a:gd name="T23" fmla="*/ 12 h 14"/>
                  <a:gd name="T24" fmla="*/ 12 w 18"/>
                  <a:gd name="T25" fmla="*/ 12 h 14"/>
                  <a:gd name="T26" fmla="*/ 11 w 18"/>
                  <a:gd name="T27" fmla="*/ 14 h 14"/>
                  <a:gd name="T28" fmla="*/ 5 w 18"/>
                  <a:gd name="T29" fmla="*/ 14 h 14"/>
                  <a:gd name="T30" fmla="*/ 0 w 18"/>
                  <a:gd name="T31" fmla="*/ 12 h 14"/>
                  <a:gd name="T32" fmla="*/ 0 w 18"/>
                  <a:gd name="T33" fmla="*/ 12 h 14"/>
                  <a:gd name="T34" fmla="*/ 2 w 18"/>
                  <a:gd name="T35" fmla="*/ 12 h 14"/>
                  <a:gd name="T36" fmla="*/ 2 w 18"/>
                  <a:gd name="T37" fmla="*/ 11 h 14"/>
                  <a:gd name="T38" fmla="*/ 2 w 18"/>
                  <a:gd name="T39" fmla="*/ 9 h 14"/>
                  <a:gd name="T40" fmla="*/ 2 w 18"/>
                  <a:gd name="T41" fmla="*/ 7 h 14"/>
                  <a:gd name="T42" fmla="*/ 2 w 18"/>
                  <a:gd name="T43" fmla="*/ 7 h 14"/>
                  <a:gd name="T44" fmla="*/ 4 w 18"/>
                  <a:gd name="T45" fmla="*/ 5 h 14"/>
                  <a:gd name="T46" fmla="*/ 5 w 18"/>
                  <a:gd name="T47" fmla="*/ 5 h 14"/>
                  <a:gd name="T48" fmla="*/ 5 w 18"/>
                  <a:gd name="T49" fmla="*/ 5 h 14"/>
                  <a:gd name="T50" fmla="*/ 7 w 18"/>
                  <a:gd name="T51" fmla="*/ 4 h 14"/>
                  <a:gd name="T52" fmla="*/ 9 w 18"/>
                  <a:gd name="T53" fmla="*/ 0 h 14"/>
                  <a:gd name="T54" fmla="*/ 11 w 18"/>
                  <a:gd name="T55" fmla="*/ 0 h 1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
                  <a:gd name="T85" fmla="*/ 0 h 14"/>
                  <a:gd name="T86" fmla="*/ 18 w 18"/>
                  <a:gd name="T87" fmla="*/ 14 h 1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 h="14">
                    <a:moveTo>
                      <a:pt x="11" y="0"/>
                    </a:moveTo>
                    <a:lnTo>
                      <a:pt x="14" y="0"/>
                    </a:lnTo>
                    <a:lnTo>
                      <a:pt x="16" y="2"/>
                    </a:lnTo>
                    <a:lnTo>
                      <a:pt x="18" y="0"/>
                    </a:lnTo>
                    <a:lnTo>
                      <a:pt x="18" y="2"/>
                    </a:lnTo>
                    <a:lnTo>
                      <a:pt x="18" y="5"/>
                    </a:lnTo>
                    <a:lnTo>
                      <a:pt x="18" y="7"/>
                    </a:lnTo>
                    <a:lnTo>
                      <a:pt x="18" y="9"/>
                    </a:lnTo>
                    <a:lnTo>
                      <a:pt x="16" y="11"/>
                    </a:lnTo>
                    <a:lnTo>
                      <a:pt x="14" y="12"/>
                    </a:lnTo>
                    <a:lnTo>
                      <a:pt x="12" y="12"/>
                    </a:lnTo>
                    <a:lnTo>
                      <a:pt x="11" y="14"/>
                    </a:lnTo>
                    <a:lnTo>
                      <a:pt x="5" y="14"/>
                    </a:lnTo>
                    <a:lnTo>
                      <a:pt x="0" y="12"/>
                    </a:lnTo>
                    <a:lnTo>
                      <a:pt x="2" y="12"/>
                    </a:lnTo>
                    <a:lnTo>
                      <a:pt x="2" y="11"/>
                    </a:lnTo>
                    <a:lnTo>
                      <a:pt x="2" y="9"/>
                    </a:lnTo>
                    <a:lnTo>
                      <a:pt x="2" y="7"/>
                    </a:lnTo>
                    <a:lnTo>
                      <a:pt x="4" y="5"/>
                    </a:lnTo>
                    <a:lnTo>
                      <a:pt x="5" y="5"/>
                    </a:lnTo>
                    <a:lnTo>
                      <a:pt x="7" y="4"/>
                    </a:lnTo>
                    <a:lnTo>
                      <a:pt x="9" y="0"/>
                    </a:lnTo>
                    <a:lnTo>
                      <a:pt x="1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3" name="Freeform 1480"/>
              <p:cNvSpPr>
                <a:spLocks/>
              </p:cNvSpPr>
              <p:nvPr/>
            </p:nvSpPr>
            <p:spPr bwMode="auto">
              <a:xfrm>
                <a:off x="7829549" y="3837829"/>
                <a:ext cx="22225" cy="15875"/>
              </a:xfrm>
              <a:custGeom>
                <a:avLst/>
                <a:gdLst>
                  <a:gd name="T0" fmla="*/ 7 w 14"/>
                  <a:gd name="T1" fmla="*/ 0 h 10"/>
                  <a:gd name="T2" fmla="*/ 9 w 14"/>
                  <a:gd name="T3" fmla="*/ 2 h 10"/>
                  <a:gd name="T4" fmla="*/ 11 w 14"/>
                  <a:gd name="T5" fmla="*/ 2 h 10"/>
                  <a:gd name="T6" fmla="*/ 12 w 14"/>
                  <a:gd name="T7" fmla="*/ 3 h 10"/>
                  <a:gd name="T8" fmla="*/ 14 w 14"/>
                  <a:gd name="T9" fmla="*/ 5 h 10"/>
                  <a:gd name="T10" fmla="*/ 12 w 14"/>
                  <a:gd name="T11" fmla="*/ 5 h 10"/>
                  <a:gd name="T12" fmla="*/ 11 w 14"/>
                  <a:gd name="T13" fmla="*/ 7 h 10"/>
                  <a:gd name="T14" fmla="*/ 11 w 14"/>
                  <a:gd name="T15" fmla="*/ 9 h 10"/>
                  <a:gd name="T16" fmla="*/ 9 w 14"/>
                  <a:gd name="T17" fmla="*/ 10 h 10"/>
                  <a:gd name="T18" fmla="*/ 9 w 14"/>
                  <a:gd name="T19" fmla="*/ 10 h 10"/>
                  <a:gd name="T20" fmla="*/ 7 w 14"/>
                  <a:gd name="T21" fmla="*/ 10 h 10"/>
                  <a:gd name="T22" fmla="*/ 5 w 14"/>
                  <a:gd name="T23" fmla="*/ 10 h 10"/>
                  <a:gd name="T24" fmla="*/ 2 w 14"/>
                  <a:gd name="T25" fmla="*/ 9 h 10"/>
                  <a:gd name="T26" fmla="*/ 0 w 14"/>
                  <a:gd name="T27" fmla="*/ 5 h 10"/>
                  <a:gd name="T28" fmla="*/ 0 w 14"/>
                  <a:gd name="T29" fmla="*/ 3 h 10"/>
                  <a:gd name="T30" fmla="*/ 2 w 14"/>
                  <a:gd name="T31" fmla="*/ 2 h 10"/>
                  <a:gd name="T32" fmla="*/ 4 w 14"/>
                  <a:gd name="T33" fmla="*/ 2 h 10"/>
                  <a:gd name="T34" fmla="*/ 7 w 14"/>
                  <a:gd name="T35" fmla="*/ 0 h 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10"/>
                  <a:gd name="T56" fmla="*/ 14 w 14"/>
                  <a:gd name="T57" fmla="*/ 10 h 1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10">
                    <a:moveTo>
                      <a:pt x="7" y="0"/>
                    </a:moveTo>
                    <a:lnTo>
                      <a:pt x="9" y="2"/>
                    </a:lnTo>
                    <a:lnTo>
                      <a:pt x="11" y="2"/>
                    </a:lnTo>
                    <a:lnTo>
                      <a:pt x="12" y="3"/>
                    </a:lnTo>
                    <a:lnTo>
                      <a:pt x="14" y="5"/>
                    </a:lnTo>
                    <a:lnTo>
                      <a:pt x="12" y="5"/>
                    </a:lnTo>
                    <a:lnTo>
                      <a:pt x="11" y="7"/>
                    </a:lnTo>
                    <a:lnTo>
                      <a:pt x="11" y="9"/>
                    </a:lnTo>
                    <a:lnTo>
                      <a:pt x="9" y="10"/>
                    </a:lnTo>
                    <a:lnTo>
                      <a:pt x="7" y="10"/>
                    </a:lnTo>
                    <a:lnTo>
                      <a:pt x="5" y="10"/>
                    </a:lnTo>
                    <a:lnTo>
                      <a:pt x="2" y="9"/>
                    </a:lnTo>
                    <a:lnTo>
                      <a:pt x="0" y="5"/>
                    </a:lnTo>
                    <a:lnTo>
                      <a:pt x="0" y="3"/>
                    </a:lnTo>
                    <a:lnTo>
                      <a:pt x="2" y="2"/>
                    </a:lnTo>
                    <a:lnTo>
                      <a:pt x="4" y="2"/>
                    </a:lnTo>
                    <a:lnTo>
                      <a:pt x="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4" name="Freeform 1481"/>
              <p:cNvSpPr>
                <a:spLocks/>
              </p:cNvSpPr>
              <p:nvPr/>
            </p:nvSpPr>
            <p:spPr bwMode="auto">
              <a:xfrm>
                <a:off x="7694612" y="3645741"/>
                <a:ext cx="68263" cy="117475"/>
              </a:xfrm>
              <a:custGeom>
                <a:avLst/>
                <a:gdLst>
                  <a:gd name="T0" fmla="*/ 36 w 43"/>
                  <a:gd name="T1" fmla="*/ 0 h 74"/>
                  <a:gd name="T2" fmla="*/ 38 w 43"/>
                  <a:gd name="T3" fmla="*/ 6 h 74"/>
                  <a:gd name="T4" fmla="*/ 38 w 43"/>
                  <a:gd name="T5" fmla="*/ 9 h 74"/>
                  <a:gd name="T6" fmla="*/ 38 w 43"/>
                  <a:gd name="T7" fmla="*/ 11 h 74"/>
                  <a:gd name="T8" fmla="*/ 38 w 43"/>
                  <a:gd name="T9" fmla="*/ 14 h 74"/>
                  <a:gd name="T10" fmla="*/ 40 w 43"/>
                  <a:gd name="T11" fmla="*/ 14 h 74"/>
                  <a:gd name="T12" fmla="*/ 40 w 43"/>
                  <a:gd name="T13" fmla="*/ 16 h 74"/>
                  <a:gd name="T14" fmla="*/ 42 w 43"/>
                  <a:gd name="T15" fmla="*/ 18 h 74"/>
                  <a:gd name="T16" fmla="*/ 43 w 43"/>
                  <a:gd name="T17" fmla="*/ 18 h 74"/>
                  <a:gd name="T18" fmla="*/ 43 w 43"/>
                  <a:gd name="T19" fmla="*/ 21 h 74"/>
                  <a:gd name="T20" fmla="*/ 40 w 43"/>
                  <a:gd name="T21" fmla="*/ 23 h 74"/>
                  <a:gd name="T22" fmla="*/ 40 w 43"/>
                  <a:gd name="T23" fmla="*/ 25 h 74"/>
                  <a:gd name="T24" fmla="*/ 38 w 43"/>
                  <a:gd name="T25" fmla="*/ 28 h 74"/>
                  <a:gd name="T26" fmla="*/ 33 w 43"/>
                  <a:gd name="T27" fmla="*/ 32 h 74"/>
                  <a:gd name="T28" fmla="*/ 26 w 43"/>
                  <a:gd name="T29" fmla="*/ 37 h 74"/>
                  <a:gd name="T30" fmla="*/ 26 w 43"/>
                  <a:gd name="T31" fmla="*/ 41 h 74"/>
                  <a:gd name="T32" fmla="*/ 28 w 43"/>
                  <a:gd name="T33" fmla="*/ 44 h 74"/>
                  <a:gd name="T34" fmla="*/ 26 w 43"/>
                  <a:gd name="T35" fmla="*/ 48 h 74"/>
                  <a:gd name="T36" fmla="*/ 24 w 43"/>
                  <a:gd name="T37" fmla="*/ 51 h 74"/>
                  <a:gd name="T38" fmla="*/ 22 w 43"/>
                  <a:gd name="T39" fmla="*/ 54 h 74"/>
                  <a:gd name="T40" fmla="*/ 17 w 43"/>
                  <a:gd name="T41" fmla="*/ 56 h 74"/>
                  <a:gd name="T42" fmla="*/ 15 w 43"/>
                  <a:gd name="T43" fmla="*/ 56 h 74"/>
                  <a:gd name="T44" fmla="*/ 15 w 43"/>
                  <a:gd name="T45" fmla="*/ 61 h 74"/>
                  <a:gd name="T46" fmla="*/ 12 w 43"/>
                  <a:gd name="T47" fmla="*/ 65 h 74"/>
                  <a:gd name="T48" fmla="*/ 8 w 43"/>
                  <a:gd name="T49" fmla="*/ 68 h 74"/>
                  <a:gd name="T50" fmla="*/ 5 w 43"/>
                  <a:gd name="T51" fmla="*/ 72 h 74"/>
                  <a:gd name="T52" fmla="*/ 0 w 43"/>
                  <a:gd name="T53" fmla="*/ 74 h 74"/>
                  <a:gd name="T54" fmla="*/ 0 w 43"/>
                  <a:gd name="T55" fmla="*/ 70 h 74"/>
                  <a:gd name="T56" fmla="*/ 1 w 43"/>
                  <a:gd name="T57" fmla="*/ 65 h 74"/>
                  <a:gd name="T58" fmla="*/ 3 w 43"/>
                  <a:gd name="T59" fmla="*/ 61 h 74"/>
                  <a:gd name="T60" fmla="*/ 5 w 43"/>
                  <a:gd name="T61" fmla="*/ 58 h 74"/>
                  <a:gd name="T62" fmla="*/ 7 w 43"/>
                  <a:gd name="T63" fmla="*/ 54 h 74"/>
                  <a:gd name="T64" fmla="*/ 12 w 43"/>
                  <a:gd name="T65" fmla="*/ 48 h 74"/>
                  <a:gd name="T66" fmla="*/ 17 w 43"/>
                  <a:gd name="T67" fmla="*/ 41 h 74"/>
                  <a:gd name="T68" fmla="*/ 19 w 43"/>
                  <a:gd name="T69" fmla="*/ 34 h 74"/>
                  <a:gd name="T70" fmla="*/ 24 w 43"/>
                  <a:gd name="T71" fmla="*/ 30 h 74"/>
                  <a:gd name="T72" fmla="*/ 24 w 43"/>
                  <a:gd name="T73" fmla="*/ 25 h 74"/>
                  <a:gd name="T74" fmla="*/ 28 w 43"/>
                  <a:gd name="T75" fmla="*/ 21 h 74"/>
                  <a:gd name="T76" fmla="*/ 29 w 43"/>
                  <a:gd name="T77" fmla="*/ 23 h 74"/>
                  <a:gd name="T78" fmla="*/ 31 w 43"/>
                  <a:gd name="T79" fmla="*/ 18 h 74"/>
                  <a:gd name="T80" fmla="*/ 31 w 43"/>
                  <a:gd name="T81" fmla="*/ 14 h 74"/>
                  <a:gd name="T82" fmla="*/ 33 w 43"/>
                  <a:gd name="T83" fmla="*/ 11 h 74"/>
                  <a:gd name="T84" fmla="*/ 33 w 43"/>
                  <a:gd name="T85" fmla="*/ 7 h 74"/>
                  <a:gd name="T86" fmla="*/ 33 w 43"/>
                  <a:gd name="T87" fmla="*/ 4 h 74"/>
                  <a:gd name="T88" fmla="*/ 35 w 43"/>
                  <a:gd name="T89" fmla="*/ 0 h 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3"/>
                  <a:gd name="T136" fmla="*/ 0 h 74"/>
                  <a:gd name="T137" fmla="*/ 43 w 43"/>
                  <a:gd name="T138" fmla="*/ 74 h 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3" h="74">
                    <a:moveTo>
                      <a:pt x="35" y="0"/>
                    </a:moveTo>
                    <a:lnTo>
                      <a:pt x="36" y="0"/>
                    </a:lnTo>
                    <a:lnTo>
                      <a:pt x="38" y="2"/>
                    </a:lnTo>
                    <a:lnTo>
                      <a:pt x="38" y="6"/>
                    </a:lnTo>
                    <a:lnTo>
                      <a:pt x="40" y="7"/>
                    </a:lnTo>
                    <a:lnTo>
                      <a:pt x="38" y="9"/>
                    </a:lnTo>
                    <a:lnTo>
                      <a:pt x="38" y="11"/>
                    </a:lnTo>
                    <a:lnTo>
                      <a:pt x="36" y="13"/>
                    </a:lnTo>
                    <a:lnTo>
                      <a:pt x="38" y="14"/>
                    </a:lnTo>
                    <a:lnTo>
                      <a:pt x="40" y="14"/>
                    </a:lnTo>
                    <a:lnTo>
                      <a:pt x="40" y="16"/>
                    </a:lnTo>
                    <a:lnTo>
                      <a:pt x="40" y="18"/>
                    </a:lnTo>
                    <a:lnTo>
                      <a:pt x="42" y="18"/>
                    </a:lnTo>
                    <a:lnTo>
                      <a:pt x="43" y="18"/>
                    </a:lnTo>
                    <a:lnTo>
                      <a:pt x="43" y="20"/>
                    </a:lnTo>
                    <a:lnTo>
                      <a:pt x="43" y="21"/>
                    </a:lnTo>
                    <a:lnTo>
                      <a:pt x="42" y="21"/>
                    </a:lnTo>
                    <a:lnTo>
                      <a:pt x="40" y="23"/>
                    </a:lnTo>
                    <a:lnTo>
                      <a:pt x="40" y="25"/>
                    </a:lnTo>
                    <a:lnTo>
                      <a:pt x="40" y="27"/>
                    </a:lnTo>
                    <a:lnTo>
                      <a:pt x="38" y="28"/>
                    </a:lnTo>
                    <a:lnTo>
                      <a:pt x="36" y="32"/>
                    </a:lnTo>
                    <a:lnTo>
                      <a:pt x="33" y="32"/>
                    </a:lnTo>
                    <a:lnTo>
                      <a:pt x="29" y="34"/>
                    </a:lnTo>
                    <a:lnTo>
                      <a:pt x="26" y="37"/>
                    </a:lnTo>
                    <a:lnTo>
                      <a:pt x="24" y="39"/>
                    </a:lnTo>
                    <a:lnTo>
                      <a:pt x="26" y="41"/>
                    </a:lnTo>
                    <a:lnTo>
                      <a:pt x="26" y="42"/>
                    </a:lnTo>
                    <a:lnTo>
                      <a:pt x="28" y="44"/>
                    </a:lnTo>
                    <a:lnTo>
                      <a:pt x="26" y="46"/>
                    </a:lnTo>
                    <a:lnTo>
                      <a:pt x="26" y="48"/>
                    </a:lnTo>
                    <a:lnTo>
                      <a:pt x="24" y="49"/>
                    </a:lnTo>
                    <a:lnTo>
                      <a:pt x="24" y="51"/>
                    </a:lnTo>
                    <a:lnTo>
                      <a:pt x="22" y="53"/>
                    </a:lnTo>
                    <a:lnTo>
                      <a:pt x="22" y="54"/>
                    </a:lnTo>
                    <a:lnTo>
                      <a:pt x="21" y="54"/>
                    </a:lnTo>
                    <a:lnTo>
                      <a:pt x="17" y="56"/>
                    </a:lnTo>
                    <a:lnTo>
                      <a:pt x="15" y="56"/>
                    </a:lnTo>
                    <a:lnTo>
                      <a:pt x="15" y="60"/>
                    </a:lnTo>
                    <a:lnTo>
                      <a:pt x="15" y="61"/>
                    </a:lnTo>
                    <a:lnTo>
                      <a:pt x="14" y="63"/>
                    </a:lnTo>
                    <a:lnTo>
                      <a:pt x="12" y="65"/>
                    </a:lnTo>
                    <a:lnTo>
                      <a:pt x="10" y="67"/>
                    </a:lnTo>
                    <a:lnTo>
                      <a:pt x="8" y="68"/>
                    </a:lnTo>
                    <a:lnTo>
                      <a:pt x="7" y="70"/>
                    </a:lnTo>
                    <a:lnTo>
                      <a:pt x="5" y="72"/>
                    </a:lnTo>
                    <a:lnTo>
                      <a:pt x="1" y="74"/>
                    </a:lnTo>
                    <a:lnTo>
                      <a:pt x="0" y="74"/>
                    </a:lnTo>
                    <a:lnTo>
                      <a:pt x="0" y="72"/>
                    </a:lnTo>
                    <a:lnTo>
                      <a:pt x="0" y="70"/>
                    </a:lnTo>
                    <a:lnTo>
                      <a:pt x="0" y="67"/>
                    </a:lnTo>
                    <a:lnTo>
                      <a:pt x="1" y="65"/>
                    </a:lnTo>
                    <a:lnTo>
                      <a:pt x="3" y="63"/>
                    </a:lnTo>
                    <a:lnTo>
                      <a:pt x="3" y="61"/>
                    </a:lnTo>
                    <a:lnTo>
                      <a:pt x="5" y="60"/>
                    </a:lnTo>
                    <a:lnTo>
                      <a:pt x="5" y="58"/>
                    </a:lnTo>
                    <a:lnTo>
                      <a:pt x="5" y="56"/>
                    </a:lnTo>
                    <a:lnTo>
                      <a:pt x="7" y="54"/>
                    </a:lnTo>
                    <a:lnTo>
                      <a:pt x="8" y="53"/>
                    </a:lnTo>
                    <a:lnTo>
                      <a:pt x="12" y="48"/>
                    </a:lnTo>
                    <a:lnTo>
                      <a:pt x="15" y="42"/>
                    </a:lnTo>
                    <a:lnTo>
                      <a:pt x="17" y="41"/>
                    </a:lnTo>
                    <a:lnTo>
                      <a:pt x="17" y="37"/>
                    </a:lnTo>
                    <a:lnTo>
                      <a:pt x="19" y="34"/>
                    </a:lnTo>
                    <a:lnTo>
                      <a:pt x="21" y="32"/>
                    </a:lnTo>
                    <a:lnTo>
                      <a:pt x="24" y="30"/>
                    </a:lnTo>
                    <a:lnTo>
                      <a:pt x="24" y="27"/>
                    </a:lnTo>
                    <a:lnTo>
                      <a:pt x="24" y="25"/>
                    </a:lnTo>
                    <a:lnTo>
                      <a:pt x="26" y="23"/>
                    </a:lnTo>
                    <a:lnTo>
                      <a:pt x="28" y="21"/>
                    </a:lnTo>
                    <a:lnTo>
                      <a:pt x="28" y="23"/>
                    </a:lnTo>
                    <a:lnTo>
                      <a:pt x="29" y="23"/>
                    </a:lnTo>
                    <a:lnTo>
                      <a:pt x="31" y="21"/>
                    </a:lnTo>
                    <a:lnTo>
                      <a:pt x="31" y="18"/>
                    </a:lnTo>
                    <a:lnTo>
                      <a:pt x="33" y="16"/>
                    </a:lnTo>
                    <a:lnTo>
                      <a:pt x="31" y="14"/>
                    </a:lnTo>
                    <a:lnTo>
                      <a:pt x="31" y="13"/>
                    </a:lnTo>
                    <a:lnTo>
                      <a:pt x="33" y="11"/>
                    </a:lnTo>
                    <a:lnTo>
                      <a:pt x="33" y="9"/>
                    </a:lnTo>
                    <a:lnTo>
                      <a:pt x="33" y="7"/>
                    </a:lnTo>
                    <a:lnTo>
                      <a:pt x="33" y="6"/>
                    </a:lnTo>
                    <a:lnTo>
                      <a:pt x="33" y="4"/>
                    </a:lnTo>
                    <a:lnTo>
                      <a:pt x="35" y="2"/>
                    </a:lnTo>
                    <a:lnTo>
                      <a:pt x="3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5" name="Freeform 1482"/>
              <p:cNvSpPr>
                <a:spLocks/>
              </p:cNvSpPr>
              <p:nvPr/>
            </p:nvSpPr>
            <p:spPr bwMode="auto">
              <a:xfrm>
                <a:off x="7873999" y="4455366"/>
                <a:ext cx="119063" cy="74613"/>
              </a:xfrm>
              <a:custGeom>
                <a:avLst/>
                <a:gdLst>
                  <a:gd name="T0" fmla="*/ 72 w 75"/>
                  <a:gd name="T1" fmla="*/ 0 h 47"/>
                  <a:gd name="T2" fmla="*/ 75 w 75"/>
                  <a:gd name="T3" fmla="*/ 0 h 47"/>
                  <a:gd name="T4" fmla="*/ 75 w 75"/>
                  <a:gd name="T5" fmla="*/ 2 h 47"/>
                  <a:gd name="T6" fmla="*/ 73 w 75"/>
                  <a:gd name="T7" fmla="*/ 3 h 47"/>
                  <a:gd name="T8" fmla="*/ 68 w 75"/>
                  <a:gd name="T9" fmla="*/ 9 h 47"/>
                  <a:gd name="T10" fmla="*/ 63 w 75"/>
                  <a:gd name="T11" fmla="*/ 10 h 47"/>
                  <a:gd name="T12" fmla="*/ 58 w 75"/>
                  <a:gd name="T13" fmla="*/ 12 h 47"/>
                  <a:gd name="T14" fmla="*/ 54 w 75"/>
                  <a:gd name="T15" fmla="*/ 16 h 47"/>
                  <a:gd name="T16" fmla="*/ 51 w 75"/>
                  <a:gd name="T17" fmla="*/ 16 h 47"/>
                  <a:gd name="T18" fmla="*/ 47 w 75"/>
                  <a:gd name="T19" fmla="*/ 17 h 47"/>
                  <a:gd name="T20" fmla="*/ 42 w 75"/>
                  <a:gd name="T21" fmla="*/ 21 h 47"/>
                  <a:gd name="T22" fmla="*/ 38 w 75"/>
                  <a:gd name="T23" fmla="*/ 24 h 47"/>
                  <a:gd name="T24" fmla="*/ 37 w 75"/>
                  <a:gd name="T25" fmla="*/ 28 h 47"/>
                  <a:gd name="T26" fmla="*/ 32 w 75"/>
                  <a:gd name="T27" fmla="*/ 33 h 47"/>
                  <a:gd name="T28" fmla="*/ 28 w 75"/>
                  <a:gd name="T29" fmla="*/ 38 h 47"/>
                  <a:gd name="T30" fmla="*/ 23 w 75"/>
                  <a:gd name="T31" fmla="*/ 42 h 47"/>
                  <a:gd name="T32" fmla="*/ 19 w 75"/>
                  <a:gd name="T33" fmla="*/ 42 h 47"/>
                  <a:gd name="T34" fmla="*/ 18 w 75"/>
                  <a:gd name="T35" fmla="*/ 43 h 47"/>
                  <a:gd name="T36" fmla="*/ 12 w 75"/>
                  <a:gd name="T37" fmla="*/ 47 h 47"/>
                  <a:gd name="T38" fmla="*/ 5 w 75"/>
                  <a:gd name="T39" fmla="*/ 47 h 47"/>
                  <a:gd name="T40" fmla="*/ 2 w 75"/>
                  <a:gd name="T41" fmla="*/ 47 h 47"/>
                  <a:gd name="T42" fmla="*/ 0 w 75"/>
                  <a:gd name="T43" fmla="*/ 45 h 47"/>
                  <a:gd name="T44" fmla="*/ 2 w 75"/>
                  <a:gd name="T45" fmla="*/ 43 h 47"/>
                  <a:gd name="T46" fmla="*/ 4 w 75"/>
                  <a:gd name="T47" fmla="*/ 42 h 47"/>
                  <a:gd name="T48" fmla="*/ 5 w 75"/>
                  <a:gd name="T49" fmla="*/ 40 h 47"/>
                  <a:gd name="T50" fmla="*/ 4 w 75"/>
                  <a:gd name="T51" fmla="*/ 38 h 47"/>
                  <a:gd name="T52" fmla="*/ 4 w 75"/>
                  <a:gd name="T53" fmla="*/ 31 h 47"/>
                  <a:gd name="T54" fmla="*/ 9 w 75"/>
                  <a:gd name="T55" fmla="*/ 26 h 47"/>
                  <a:gd name="T56" fmla="*/ 16 w 75"/>
                  <a:gd name="T57" fmla="*/ 24 h 47"/>
                  <a:gd name="T58" fmla="*/ 19 w 75"/>
                  <a:gd name="T59" fmla="*/ 24 h 47"/>
                  <a:gd name="T60" fmla="*/ 21 w 75"/>
                  <a:gd name="T61" fmla="*/ 21 h 47"/>
                  <a:gd name="T62" fmla="*/ 26 w 75"/>
                  <a:gd name="T63" fmla="*/ 19 h 47"/>
                  <a:gd name="T64" fmla="*/ 30 w 75"/>
                  <a:gd name="T65" fmla="*/ 16 h 47"/>
                  <a:gd name="T66" fmla="*/ 35 w 75"/>
                  <a:gd name="T67" fmla="*/ 10 h 47"/>
                  <a:gd name="T68" fmla="*/ 44 w 75"/>
                  <a:gd name="T69" fmla="*/ 5 h 47"/>
                  <a:gd name="T70" fmla="*/ 56 w 75"/>
                  <a:gd name="T71" fmla="*/ 2 h 47"/>
                  <a:gd name="T72" fmla="*/ 65 w 75"/>
                  <a:gd name="T73" fmla="*/ 2 h 47"/>
                  <a:gd name="T74" fmla="*/ 70 w 75"/>
                  <a:gd name="T75" fmla="*/ 0 h 4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5"/>
                  <a:gd name="T115" fmla="*/ 0 h 47"/>
                  <a:gd name="T116" fmla="*/ 75 w 75"/>
                  <a:gd name="T117" fmla="*/ 47 h 4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5" h="47">
                    <a:moveTo>
                      <a:pt x="72" y="0"/>
                    </a:moveTo>
                    <a:lnTo>
                      <a:pt x="72" y="0"/>
                    </a:lnTo>
                    <a:lnTo>
                      <a:pt x="73" y="0"/>
                    </a:lnTo>
                    <a:lnTo>
                      <a:pt x="75" y="0"/>
                    </a:lnTo>
                    <a:lnTo>
                      <a:pt x="75" y="2"/>
                    </a:lnTo>
                    <a:lnTo>
                      <a:pt x="73" y="3"/>
                    </a:lnTo>
                    <a:lnTo>
                      <a:pt x="72" y="7"/>
                    </a:lnTo>
                    <a:lnTo>
                      <a:pt x="68" y="9"/>
                    </a:lnTo>
                    <a:lnTo>
                      <a:pt x="66" y="10"/>
                    </a:lnTo>
                    <a:lnTo>
                      <a:pt x="63" y="10"/>
                    </a:lnTo>
                    <a:lnTo>
                      <a:pt x="59" y="12"/>
                    </a:lnTo>
                    <a:lnTo>
                      <a:pt x="58" y="12"/>
                    </a:lnTo>
                    <a:lnTo>
                      <a:pt x="54" y="14"/>
                    </a:lnTo>
                    <a:lnTo>
                      <a:pt x="54" y="16"/>
                    </a:lnTo>
                    <a:lnTo>
                      <a:pt x="52" y="16"/>
                    </a:lnTo>
                    <a:lnTo>
                      <a:pt x="51" y="16"/>
                    </a:lnTo>
                    <a:lnTo>
                      <a:pt x="49" y="16"/>
                    </a:lnTo>
                    <a:lnTo>
                      <a:pt x="47" y="17"/>
                    </a:lnTo>
                    <a:lnTo>
                      <a:pt x="47" y="19"/>
                    </a:lnTo>
                    <a:lnTo>
                      <a:pt x="42" y="21"/>
                    </a:lnTo>
                    <a:lnTo>
                      <a:pt x="38" y="24"/>
                    </a:lnTo>
                    <a:lnTo>
                      <a:pt x="37" y="26"/>
                    </a:lnTo>
                    <a:lnTo>
                      <a:pt x="37" y="28"/>
                    </a:lnTo>
                    <a:lnTo>
                      <a:pt x="35" y="31"/>
                    </a:lnTo>
                    <a:lnTo>
                      <a:pt x="32" y="33"/>
                    </a:lnTo>
                    <a:lnTo>
                      <a:pt x="30" y="35"/>
                    </a:lnTo>
                    <a:lnTo>
                      <a:pt x="28" y="38"/>
                    </a:lnTo>
                    <a:lnTo>
                      <a:pt x="26" y="40"/>
                    </a:lnTo>
                    <a:lnTo>
                      <a:pt x="23" y="42"/>
                    </a:lnTo>
                    <a:lnTo>
                      <a:pt x="21" y="42"/>
                    </a:lnTo>
                    <a:lnTo>
                      <a:pt x="19" y="42"/>
                    </a:lnTo>
                    <a:lnTo>
                      <a:pt x="19" y="43"/>
                    </a:lnTo>
                    <a:lnTo>
                      <a:pt x="18" y="43"/>
                    </a:lnTo>
                    <a:lnTo>
                      <a:pt x="16" y="45"/>
                    </a:lnTo>
                    <a:lnTo>
                      <a:pt x="12" y="47"/>
                    </a:lnTo>
                    <a:lnTo>
                      <a:pt x="9" y="47"/>
                    </a:lnTo>
                    <a:lnTo>
                      <a:pt x="5" y="47"/>
                    </a:lnTo>
                    <a:lnTo>
                      <a:pt x="4" y="47"/>
                    </a:lnTo>
                    <a:lnTo>
                      <a:pt x="2" y="47"/>
                    </a:lnTo>
                    <a:lnTo>
                      <a:pt x="0" y="47"/>
                    </a:lnTo>
                    <a:lnTo>
                      <a:pt x="0" y="45"/>
                    </a:lnTo>
                    <a:lnTo>
                      <a:pt x="2" y="43"/>
                    </a:lnTo>
                    <a:lnTo>
                      <a:pt x="4" y="42"/>
                    </a:lnTo>
                    <a:lnTo>
                      <a:pt x="5" y="42"/>
                    </a:lnTo>
                    <a:lnTo>
                      <a:pt x="5" y="40"/>
                    </a:lnTo>
                    <a:lnTo>
                      <a:pt x="4" y="40"/>
                    </a:lnTo>
                    <a:lnTo>
                      <a:pt x="4" y="38"/>
                    </a:lnTo>
                    <a:lnTo>
                      <a:pt x="4" y="35"/>
                    </a:lnTo>
                    <a:lnTo>
                      <a:pt x="4" y="31"/>
                    </a:lnTo>
                    <a:lnTo>
                      <a:pt x="5" y="29"/>
                    </a:lnTo>
                    <a:lnTo>
                      <a:pt x="9" y="26"/>
                    </a:lnTo>
                    <a:lnTo>
                      <a:pt x="12" y="24"/>
                    </a:lnTo>
                    <a:lnTo>
                      <a:pt x="16" y="24"/>
                    </a:lnTo>
                    <a:lnTo>
                      <a:pt x="18" y="24"/>
                    </a:lnTo>
                    <a:lnTo>
                      <a:pt x="19" y="24"/>
                    </a:lnTo>
                    <a:lnTo>
                      <a:pt x="19" y="23"/>
                    </a:lnTo>
                    <a:lnTo>
                      <a:pt x="21" y="21"/>
                    </a:lnTo>
                    <a:lnTo>
                      <a:pt x="23" y="19"/>
                    </a:lnTo>
                    <a:lnTo>
                      <a:pt x="26" y="19"/>
                    </a:lnTo>
                    <a:lnTo>
                      <a:pt x="28" y="17"/>
                    </a:lnTo>
                    <a:lnTo>
                      <a:pt x="30" y="16"/>
                    </a:lnTo>
                    <a:lnTo>
                      <a:pt x="32" y="12"/>
                    </a:lnTo>
                    <a:lnTo>
                      <a:pt x="35" y="10"/>
                    </a:lnTo>
                    <a:lnTo>
                      <a:pt x="37" y="9"/>
                    </a:lnTo>
                    <a:lnTo>
                      <a:pt x="44" y="5"/>
                    </a:lnTo>
                    <a:lnTo>
                      <a:pt x="49" y="3"/>
                    </a:lnTo>
                    <a:lnTo>
                      <a:pt x="56" y="2"/>
                    </a:lnTo>
                    <a:lnTo>
                      <a:pt x="63" y="2"/>
                    </a:lnTo>
                    <a:lnTo>
                      <a:pt x="65" y="2"/>
                    </a:lnTo>
                    <a:lnTo>
                      <a:pt x="68" y="0"/>
                    </a:lnTo>
                    <a:lnTo>
                      <a:pt x="70" y="0"/>
                    </a:lnTo>
                    <a:lnTo>
                      <a:pt x="7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6" name="Freeform 1483"/>
              <p:cNvSpPr>
                <a:spLocks/>
              </p:cNvSpPr>
              <p:nvPr/>
            </p:nvSpPr>
            <p:spPr bwMode="auto">
              <a:xfrm>
                <a:off x="7948612" y="4425204"/>
                <a:ext cx="36513" cy="15875"/>
              </a:xfrm>
              <a:custGeom>
                <a:avLst/>
                <a:gdLst>
                  <a:gd name="T0" fmla="*/ 16 w 23"/>
                  <a:gd name="T1" fmla="*/ 0 h 10"/>
                  <a:gd name="T2" fmla="*/ 18 w 23"/>
                  <a:gd name="T3" fmla="*/ 0 h 10"/>
                  <a:gd name="T4" fmla="*/ 19 w 23"/>
                  <a:gd name="T5" fmla="*/ 1 h 10"/>
                  <a:gd name="T6" fmla="*/ 21 w 23"/>
                  <a:gd name="T7" fmla="*/ 1 h 10"/>
                  <a:gd name="T8" fmla="*/ 23 w 23"/>
                  <a:gd name="T9" fmla="*/ 3 h 10"/>
                  <a:gd name="T10" fmla="*/ 23 w 23"/>
                  <a:gd name="T11" fmla="*/ 5 h 10"/>
                  <a:gd name="T12" fmla="*/ 23 w 23"/>
                  <a:gd name="T13" fmla="*/ 7 h 10"/>
                  <a:gd name="T14" fmla="*/ 23 w 23"/>
                  <a:gd name="T15" fmla="*/ 8 h 10"/>
                  <a:gd name="T16" fmla="*/ 21 w 23"/>
                  <a:gd name="T17" fmla="*/ 8 h 10"/>
                  <a:gd name="T18" fmla="*/ 19 w 23"/>
                  <a:gd name="T19" fmla="*/ 8 h 10"/>
                  <a:gd name="T20" fmla="*/ 18 w 23"/>
                  <a:gd name="T21" fmla="*/ 8 h 10"/>
                  <a:gd name="T22" fmla="*/ 16 w 23"/>
                  <a:gd name="T23" fmla="*/ 8 h 10"/>
                  <a:gd name="T24" fmla="*/ 14 w 23"/>
                  <a:gd name="T25" fmla="*/ 8 h 10"/>
                  <a:gd name="T26" fmla="*/ 14 w 23"/>
                  <a:gd name="T27" fmla="*/ 10 h 10"/>
                  <a:gd name="T28" fmla="*/ 12 w 23"/>
                  <a:gd name="T29" fmla="*/ 10 h 10"/>
                  <a:gd name="T30" fmla="*/ 11 w 23"/>
                  <a:gd name="T31" fmla="*/ 8 h 10"/>
                  <a:gd name="T32" fmla="*/ 7 w 23"/>
                  <a:gd name="T33" fmla="*/ 8 h 10"/>
                  <a:gd name="T34" fmla="*/ 4 w 23"/>
                  <a:gd name="T35" fmla="*/ 10 h 10"/>
                  <a:gd name="T36" fmla="*/ 0 w 23"/>
                  <a:gd name="T37" fmla="*/ 10 h 10"/>
                  <a:gd name="T38" fmla="*/ 0 w 23"/>
                  <a:gd name="T39" fmla="*/ 10 h 10"/>
                  <a:gd name="T40" fmla="*/ 0 w 23"/>
                  <a:gd name="T41" fmla="*/ 8 h 10"/>
                  <a:gd name="T42" fmla="*/ 2 w 23"/>
                  <a:gd name="T43" fmla="*/ 7 h 10"/>
                  <a:gd name="T44" fmla="*/ 4 w 23"/>
                  <a:gd name="T45" fmla="*/ 3 h 10"/>
                  <a:gd name="T46" fmla="*/ 5 w 23"/>
                  <a:gd name="T47" fmla="*/ 1 h 10"/>
                  <a:gd name="T48" fmla="*/ 7 w 23"/>
                  <a:gd name="T49" fmla="*/ 1 h 10"/>
                  <a:gd name="T50" fmla="*/ 9 w 23"/>
                  <a:gd name="T51" fmla="*/ 3 h 10"/>
                  <a:gd name="T52" fmla="*/ 11 w 23"/>
                  <a:gd name="T53" fmla="*/ 1 h 10"/>
                  <a:gd name="T54" fmla="*/ 12 w 23"/>
                  <a:gd name="T55" fmla="*/ 1 h 10"/>
                  <a:gd name="T56" fmla="*/ 14 w 23"/>
                  <a:gd name="T57" fmla="*/ 0 h 10"/>
                  <a:gd name="T58" fmla="*/ 16 w 23"/>
                  <a:gd name="T59" fmla="*/ 0 h 10"/>
                  <a:gd name="T60" fmla="*/ 16 w 23"/>
                  <a:gd name="T61" fmla="*/ 0 h 1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3"/>
                  <a:gd name="T94" fmla="*/ 0 h 10"/>
                  <a:gd name="T95" fmla="*/ 23 w 23"/>
                  <a:gd name="T96" fmla="*/ 10 h 1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3" h="10">
                    <a:moveTo>
                      <a:pt x="16" y="0"/>
                    </a:moveTo>
                    <a:lnTo>
                      <a:pt x="18" y="0"/>
                    </a:lnTo>
                    <a:lnTo>
                      <a:pt x="19" y="1"/>
                    </a:lnTo>
                    <a:lnTo>
                      <a:pt x="21" y="1"/>
                    </a:lnTo>
                    <a:lnTo>
                      <a:pt x="23" y="3"/>
                    </a:lnTo>
                    <a:lnTo>
                      <a:pt x="23" y="5"/>
                    </a:lnTo>
                    <a:lnTo>
                      <a:pt x="23" y="7"/>
                    </a:lnTo>
                    <a:lnTo>
                      <a:pt x="23" y="8"/>
                    </a:lnTo>
                    <a:lnTo>
                      <a:pt x="21" y="8"/>
                    </a:lnTo>
                    <a:lnTo>
                      <a:pt x="19" y="8"/>
                    </a:lnTo>
                    <a:lnTo>
                      <a:pt x="18" y="8"/>
                    </a:lnTo>
                    <a:lnTo>
                      <a:pt x="16" y="8"/>
                    </a:lnTo>
                    <a:lnTo>
                      <a:pt x="14" y="8"/>
                    </a:lnTo>
                    <a:lnTo>
                      <a:pt x="14" y="10"/>
                    </a:lnTo>
                    <a:lnTo>
                      <a:pt x="12" y="10"/>
                    </a:lnTo>
                    <a:lnTo>
                      <a:pt x="11" y="8"/>
                    </a:lnTo>
                    <a:lnTo>
                      <a:pt x="7" y="8"/>
                    </a:lnTo>
                    <a:lnTo>
                      <a:pt x="4" y="10"/>
                    </a:lnTo>
                    <a:lnTo>
                      <a:pt x="0" y="10"/>
                    </a:lnTo>
                    <a:lnTo>
                      <a:pt x="0" y="8"/>
                    </a:lnTo>
                    <a:lnTo>
                      <a:pt x="2" y="7"/>
                    </a:lnTo>
                    <a:lnTo>
                      <a:pt x="4" y="3"/>
                    </a:lnTo>
                    <a:lnTo>
                      <a:pt x="5" y="1"/>
                    </a:lnTo>
                    <a:lnTo>
                      <a:pt x="7" y="1"/>
                    </a:lnTo>
                    <a:lnTo>
                      <a:pt x="9" y="3"/>
                    </a:lnTo>
                    <a:lnTo>
                      <a:pt x="11" y="1"/>
                    </a:lnTo>
                    <a:lnTo>
                      <a:pt x="12" y="1"/>
                    </a:lnTo>
                    <a:lnTo>
                      <a:pt x="14" y="0"/>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7" name="Freeform 1484"/>
              <p:cNvSpPr>
                <a:spLocks/>
              </p:cNvSpPr>
              <p:nvPr/>
            </p:nvSpPr>
            <p:spPr bwMode="auto">
              <a:xfrm>
                <a:off x="7761287" y="4437904"/>
                <a:ext cx="115888" cy="39688"/>
              </a:xfrm>
              <a:custGeom>
                <a:avLst/>
                <a:gdLst>
                  <a:gd name="T0" fmla="*/ 69 w 73"/>
                  <a:gd name="T1" fmla="*/ 2 h 25"/>
                  <a:gd name="T2" fmla="*/ 73 w 73"/>
                  <a:gd name="T3" fmla="*/ 7 h 25"/>
                  <a:gd name="T4" fmla="*/ 71 w 73"/>
                  <a:gd name="T5" fmla="*/ 11 h 25"/>
                  <a:gd name="T6" fmla="*/ 69 w 73"/>
                  <a:gd name="T7" fmla="*/ 11 h 25"/>
                  <a:gd name="T8" fmla="*/ 69 w 73"/>
                  <a:gd name="T9" fmla="*/ 13 h 25"/>
                  <a:gd name="T10" fmla="*/ 68 w 73"/>
                  <a:gd name="T11" fmla="*/ 13 h 25"/>
                  <a:gd name="T12" fmla="*/ 68 w 73"/>
                  <a:gd name="T13" fmla="*/ 14 h 25"/>
                  <a:gd name="T14" fmla="*/ 66 w 73"/>
                  <a:gd name="T15" fmla="*/ 16 h 25"/>
                  <a:gd name="T16" fmla="*/ 62 w 73"/>
                  <a:gd name="T17" fmla="*/ 16 h 25"/>
                  <a:gd name="T18" fmla="*/ 61 w 73"/>
                  <a:gd name="T19" fmla="*/ 20 h 25"/>
                  <a:gd name="T20" fmla="*/ 57 w 73"/>
                  <a:gd name="T21" fmla="*/ 21 h 25"/>
                  <a:gd name="T22" fmla="*/ 55 w 73"/>
                  <a:gd name="T23" fmla="*/ 20 h 25"/>
                  <a:gd name="T24" fmla="*/ 52 w 73"/>
                  <a:gd name="T25" fmla="*/ 21 h 25"/>
                  <a:gd name="T26" fmla="*/ 47 w 73"/>
                  <a:gd name="T27" fmla="*/ 20 h 25"/>
                  <a:gd name="T28" fmla="*/ 41 w 73"/>
                  <a:gd name="T29" fmla="*/ 20 h 25"/>
                  <a:gd name="T30" fmla="*/ 38 w 73"/>
                  <a:gd name="T31" fmla="*/ 23 h 25"/>
                  <a:gd name="T32" fmla="*/ 33 w 73"/>
                  <a:gd name="T33" fmla="*/ 25 h 25"/>
                  <a:gd name="T34" fmla="*/ 29 w 73"/>
                  <a:gd name="T35" fmla="*/ 25 h 25"/>
                  <a:gd name="T36" fmla="*/ 26 w 73"/>
                  <a:gd name="T37" fmla="*/ 25 h 25"/>
                  <a:gd name="T38" fmla="*/ 20 w 73"/>
                  <a:gd name="T39" fmla="*/ 23 h 25"/>
                  <a:gd name="T40" fmla="*/ 13 w 73"/>
                  <a:gd name="T41" fmla="*/ 20 h 25"/>
                  <a:gd name="T42" fmla="*/ 6 w 73"/>
                  <a:gd name="T43" fmla="*/ 21 h 25"/>
                  <a:gd name="T44" fmla="*/ 5 w 73"/>
                  <a:gd name="T45" fmla="*/ 20 h 25"/>
                  <a:gd name="T46" fmla="*/ 3 w 73"/>
                  <a:gd name="T47" fmla="*/ 20 h 25"/>
                  <a:gd name="T48" fmla="*/ 0 w 73"/>
                  <a:gd name="T49" fmla="*/ 18 h 25"/>
                  <a:gd name="T50" fmla="*/ 1 w 73"/>
                  <a:gd name="T51" fmla="*/ 14 h 25"/>
                  <a:gd name="T52" fmla="*/ 0 w 73"/>
                  <a:gd name="T53" fmla="*/ 13 h 25"/>
                  <a:gd name="T54" fmla="*/ 1 w 73"/>
                  <a:gd name="T55" fmla="*/ 11 h 25"/>
                  <a:gd name="T56" fmla="*/ 3 w 73"/>
                  <a:gd name="T57" fmla="*/ 9 h 25"/>
                  <a:gd name="T58" fmla="*/ 5 w 73"/>
                  <a:gd name="T59" fmla="*/ 9 h 25"/>
                  <a:gd name="T60" fmla="*/ 6 w 73"/>
                  <a:gd name="T61" fmla="*/ 7 h 25"/>
                  <a:gd name="T62" fmla="*/ 10 w 73"/>
                  <a:gd name="T63" fmla="*/ 7 h 25"/>
                  <a:gd name="T64" fmla="*/ 12 w 73"/>
                  <a:gd name="T65" fmla="*/ 7 h 25"/>
                  <a:gd name="T66" fmla="*/ 15 w 73"/>
                  <a:gd name="T67" fmla="*/ 9 h 25"/>
                  <a:gd name="T68" fmla="*/ 19 w 73"/>
                  <a:gd name="T69" fmla="*/ 9 h 25"/>
                  <a:gd name="T70" fmla="*/ 24 w 73"/>
                  <a:gd name="T71" fmla="*/ 9 h 25"/>
                  <a:gd name="T72" fmla="*/ 27 w 73"/>
                  <a:gd name="T73" fmla="*/ 9 h 25"/>
                  <a:gd name="T74" fmla="*/ 31 w 73"/>
                  <a:gd name="T75" fmla="*/ 9 h 25"/>
                  <a:gd name="T76" fmla="*/ 34 w 73"/>
                  <a:gd name="T77" fmla="*/ 9 h 25"/>
                  <a:gd name="T78" fmla="*/ 38 w 73"/>
                  <a:gd name="T79" fmla="*/ 11 h 25"/>
                  <a:gd name="T80" fmla="*/ 41 w 73"/>
                  <a:gd name="T81" fmla="*/ 13 h 25"/>
                  <a:gd name="T82" fmla="*/ 47 w 73"/>
                  <a:gd name="T83" fmla="*/ 13 h 25"/>
                  <a:gd name="T84" fmla="*/ 48 w 73"/>
                  <a:gd name="T85" fmla="*/ 11 h 25"/>
                  <a:gd name="T86" fmla="*/ 52 w 73"/>
                  <a:gd name="T87" fmla="*/ 9 h 25"/>
                  <a:gd name="T88" fmla="*/ 59 w 73"/>
                  <a:gd name="T89" fmla="*/ 7 h 25"/>
                  <a:gd name="T90" fmla="*/ 66 w 73"/>
                  <a:gd name="T91" fmla="*/ 6 h 25"/>
                  <a:gd name="T92" fmla="*/ 68 w 73"/>
                  <a:gd name="T93" fmla="*/ 4 h 25"/>
                  <a:gd name="T94" fmla="*/ 64 w 73"/>
                  <a:gd name="T95" fmla="*/ 4 h 25"/>
                  <a:gd name="T96" fmla="*/ 66 w 73"/>
                  <a:gd name="T97" fmla="*/ 2 h 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3"/>
                  <a:gd name="T148" fmla="*/ 0 h 25"/>
                  <a:gd name="T149" fmla="*/ 73 w 73"/>
                  <a:gd name="T150" fmla="*/ 25 h 2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3" h="25">
                    <a:moveTo>
                      <a:pt x="68" y="0"/>
                    </a:moveTo>
                    <a:lnTo>
                      <a:pt x="69" y="2"/>
                    </a:lnTo>
                    <a:lnTo>
                      <a:pt x="71" y="4"/>
                    </a:lnTo>
                    <a:lnTo>
                      <a:pt x="73" y="7"/>
                    </a:lnTo>
                    <a:lnTo>
                      <a:pt x="73" y="9"/>
                    </a:lnTo>
                    <a:lnTo>
                      <a:pt x="71" y="11"/>
                    </a:lnTo>
                    <a:lnTo>
                      <a:pt x="71" y="9"/>
                    </a:lnTo>
                    <a:lnTo>
                      <a:pt x="69" y="11"/>
                    </a:lnTo>
                    <a:lnTo>
                      <a:pt x="69" y="13"/>
                    </a:lnTo>
                    <a:lnTo>
                      <a:pt x="68" y="13"/>
                    </a:lnTo>
                    <a:lnTo>
                      <a:pt x="68" y="14"/>
                    </a:lnTo>
                    <a:lnTo>
                      <a:pt x="66" y="16"/>
                    </a:lnTo>
                    <a:lnTo>
                      <a:pt x="64" y="16"/>
                    </a:lnTo>
                    <a:lnTo>
                      <a:pt x="62" y="16"/>
                    </a:lnTo>
                    <a:lnTo>
                      <a:pt x="62" y="18"/>
                    </a:lnTo>
                    <a:lnTo>
                      <a:pt x="61" y="20"/>
                    </a:lnTo>
                    <a:lnTo>
                      <a:pt x="59" y="20"/>
                    </a:lnTo>
                    <a:lnTo>
                      <a:pt x="57" y="21"/>
                    </a:lnTo>
                    <a:lnTo>
                      <a:pt x="55" y="20"/>
                    </a:lnTo>
                    <a:lnTo>
                      <a:pt x="54" y="20"/>
                    </a:lnTo>
                    <a:lnTo>
                      <a:pt x="52" y="21"/>
                    </a:lnTo>
                    <a:lnTo>
                      <a:pt x="48" y="21"/>
                    </a:lnTo>
                    <a:lnTo>
                      <a:pt x="47" y="20"/>
                    </a:lnTo>
                    <a:lnTo>
                      <a:pt x="45" y="20"/>
                    </a:lnTo>
                    <a:lnTo>
                      <a:pt x="41" y="20"/>
                    </a:lnTo>
                    <a:lnTo>
                      <a:pt x="40" y="21"/>
                    </a:lnTo>
                    <a:lnTo>
                      <a:pt x="38" y="23"/>
                    </a:lnTo>
                    <a:lnTo>
                      <a:pt x="34" y="23"/>
                    </a:lnTo>
                    <a:lnTo>
                      <a:pt x="33" y="25"/>
                    </a:lnTo>
                    <a:lnTo>
                      <a:pt x="31" y="25"/>
                    </a:lnTo>
                    <a:lnTo>
                      <a:pt x="29" y="25"/>
                    </a:lnTo>
                    <a:lnTo>
                      <a:pt x="27" y="25"/>
                    </a:lnTo>
                    <a:lnTo>
                      <a:pt x="26" y="25"/>
                    </a:lnTo>
                    <a:lnTo>
                      <a:pt x="22" y="25"/>
                    </a:lnTo>
                    <a:lnTo>
                      <a:pt x="20" y="23"/>
                    </a:lnTo>
                    <a:lnTo>
                      <a:pt x="17" y="21"/>
                    </a:lnTo>
                    <a:lnTo>
                      <a:pt x="13" y="20"/>
                    </a:lnTo>
                    <a:lnTo>
                      <a:pt x="10" y="20"/>
                    </a:lnTo>
                    <a:lnTo>
                      <a:pt x="6" y="21"/>
                    </a:lnTo>
                    <a:lnTo>
                      <a:pt x="5" y="20"/>
                    </a:lnTo>
                    <a:lnTo>
                      <a:pt x="3" y="20"/>
                    </a:lnTo>
                    <a:lnTo>
                      <a:pt x="1" y="20"/>
                    </a:lnTo>
                    <a:lnTo>
                      <a:pt x="0" y="18"/>
                    </a:lnTo>
                    <a:lnTo>
                      <a:pt x="0" y="16"/>
                    </a:lnTo>
                    <a:lnTo>
                      <a:pt x="1" y="14"/>
                    </a:lnTo>
                    <a:lnTo>
                      <a:pt x="0" y="13"/>
                    </a:lnTo>
                    <a:lnTo>
                      <a:pt x="1" y="13"/>
                    </a:lnTo>
                    <a:lnTo>
                      <a:pt x="1" y="11"/>
                    </a:lnTo>
                    <a:lnTo>
                      <a:pt x="3" y="9"/>
                    </a:lnTo>
                    <a:lnTo>
                      <a:pt x="3" y="11"/>
                    </a:lnTo>
                    <a:lnTo>
                      <a:pt x="5" y="9"/>
                    </a:lnTo>
                    <a:lnTo>
                      <a:pt x="6" y="7"/>
                    </a:lnTo>
                    <a:lnTo>
                      <a:pt x="8" y="7"/>
                    </a:lnTo>
                    <a:lnTo>
                      <a:pt x="10" y="7"/>
                    </a:lnTo>
                    <a:lnTo>
                      <a:pt x="12" y="7"/>
                    </a:lnTo>
                    <a:lnTo>
                      <a:pt x="13" y="7"/>
                    </a:lnTo>
                    <a:lnTo>
                      <a:pt x="15" y="9"/>
                    </a:lnTo>
                    <a:lnTo>
                      <a:pt x="17" y="9"/>
                    </a:lnTo>
                    <a:lnTo>
                      <a:pt x="19" y="9"/>
                    </a:lnTo>
                    <a:lnTo>
                      <a:pt x="20" y="9"/>
                    </a:lnTo>
                    <a:lnTo>
                      <a:pt x="24" y="9"/>
                    </a:lnTo>
                    <a:lnTo>
                      <a:pt x="26" y="9"/>
                    </a:lnTo>
                    <a:lnTo>
                      <a:pt x="27" y="9"/>
                    </a:lnTo>
                    <a:lnTo>
                      <a:pt x="29" y="9"/>
                    </a:lnTo>
                    <a:lnTo>
                      <a:pt x="31" y="9"/>
                    </a:lnTo>
                    <a:lnTo>
                      <a:pt x="33" y="9"/>
                    </a:lnTo>
                    <a:lnTo>
                      <a:pt x="34" y="9"/>
                    </a:lnTo>
                    <a:lnTo>
                      <a:pt x="36" y="11"/>
                    </a:lnTo>
                    <a:lnTo>
                      <a:pt x="38" y="11"/>
                    </a:lnTo>
                    <a:lnTo>
                      <a:pt x="40" y="11"/>
                    </a:lnTo>
                    <a:lnTo>
                      <a:pt x="41" y="13"/>
                    </a:lnTo>
                    <a:lnTo>
                      <a:pt x="45" y="13"/>
                    </a:lnTo>
                    <a:lnTo>
                      <a:pt x="47" y="13"/>
                    </a:lnTo>
                    <a:lnTo>
                      <a:pt x="47" y="11"/>
                    </a:lnTo>
                    <a:lnTo>
                      <a:pt x="48" y="11"/>
                    </a:lnTo>
                    <a:lnTo>
                      <a:pt x="50" y="9"/>
                    </a:lnTo>
                    <a:lnTo>
                      <a:pt x="52" y="9"/>
                    </a:lnTo>
                    <a:lnTo>
                      <a:pt x="54" y="9"/>
                    </a:lnTo>
                    <a:lnTo>
                      <a:pt x="59" y="7"/>
                    </a:lnTo>
                    <a:lnTo>
                      <a:pt x="64" y="7"/>
                    </a:lnTo>
                    <a:lnTo>
                      <a:pt x="66" y="6"/>
                    </a:lnTo>
                    <a:lnTo>
                      <a:pt x="68" y="6"/>
                    </a:lnTo>
                    <a:lnTo>
                      <a:pt x="68" y="4"/>
                    </a:lnTo>
                    <a:lnTo>
                      <a:pt x="66" y="4"/>
                    </a:lnTo>
                    <a:lnTo>
                      <a:pt x="64" y="4"/>
                    </a:lnTo>
                    <a:lnTo>
                      <a:pt x="66" y="2"/>
                    </a:lnTo>
                    <a:lnTo>
                      <a:pt x="6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8" name="Freeform 1485"/>
              <p:cNvSpPr>
                <a:spLocks/>
              </p:cNvSpPr>
              <p:nvPr/>
            </p:nvSpPr>
            <p:spPr bwMode="auto">
              <a:xfrm>
                <a:off x="7739062" y="4496641"/>
                <a:ext cx="60325" cy="36513"/>
              </a:xfrm>
              <a:custGeom>
                <a:avLst/>
                <a:gdLst>
                  <a:gd name="T0" fmla="*/ 14 w 38"/>
                  <a:gd name="T1" fmla="*/ 0 h 23"/>
                  <a:gd name="T2" fmla="*/ 17 w 38"/>
                  <a:gd name="T3" fmla="*/ 0 h 23"/>
                  <a:gd name="T4" fmla="*/ 20 w 38"/>
                  <a:gd name="T5" fmla="*/ 0 h 23"/>
                  <a:gd name="T6" fmla="*/ 22 w 38"/>
                  <a:gd name="T7" fmla="*/ 2 h 23"/>
                  <a:gd name="T8" fmla="*/ 24 w 38"/>
                  <a:gd name="T9" fmla="*/ 2 h 23"/>
                  <a:gd name="T10" fmla="*/ 27 w 38"/>
                  <a:gd name="T11" fmla="*/ 2 h 23"/>
                  <a:gd name="T12" fmla="*/ 29 w 38"/>
                  <a:gd name="T13" fmla="*/ 2 h 23"/>
                  <a:gd name="T14" fmla="*/ 29 w 38"/>
                  <a:gd name="T15" fmla="*/ 2 h 23"/>
                  <a:gd name="T16" fmla="*/ 31 w 38"/>
                  <a:gd name="T17" fmla="*/ 3 h 23"/>
                  <a:gd name="T18" fmla="*/ 31 w 38"/>
                  <a:gd name="T19" fmla="*/ 7 h 23"/>
                  <a:gd name="T20" fmla="*/ 33 w 38"/>
                  <a:gd name="T21" fmla="*/ 9 h 23"/>
                  <a:gd name="T22" fmla="*/ 33 w 38"/>
                  <a:gd name="T23" fmla="*/ 10 h 23"/>
                  <a:gd name="T24" fmla="*/ 34 w 38"/>
                  <a:gd name="T25" fmla="*/ 12 h 23"/>
                  <a:gd name="T26" fmla="*/ 34 w 38"/>
                  <a:gd name="T27" fmla="*/ 12 h 23"/>
                  <a:gd name="T28" fmla="*/ 36 w 38"/>
                  <a:gd name="T29" fmla="*/ 14 h 23"/>
                  <a:gd name="T30" fmla="*/ 38 w 38"/>
                  <a:gd name="T31" fmla="*/ 16 h 23"/>
                  <a:gd name="T32" fmla="*/ 38 w 38"/>
                  <a:gd name="T33" fmla="*/ 17 h 23"/>
                  <a:gd name="T34" fmla="*/ 36 w 38"/>
                  <a:gd name="T35" fmla="*/ 19 h 23"/>
                  <a:gd name="T36" fmla="*/ 33 w 38"/>
                  <a:gd name="T37" fmla="*/ 21 h 23"/>
                  <a:gd name="T38" fmla="*/ 29 w 38"/>
                  <a:gd name="T39" fmla="*/ 23 h 23"/>
                  <a:gd name="T40" fmla="*/ 24 w 38"/>
                  <a:gd name="T41" fmla="*/ 23 h 23"/>
                  <a:gd name="T42" fmla="*/ 22 w 38"/>
                  <a:gd name="T43" fmla="*/ 21 h 23"/>
                  <a:gd name="T44" fmla="*/ 22 w 38"/>
                  <a:gd name="T45" fmla="*/ 19 h 23"/>
                  <a:gd name="T46" fmla="*/ 22 w 38"/>
                  <a:gd name="T47" fmla="*/ 17 h 23"/>
                  <a:gd name="T48" fmla="*/ 22 w 38"/>
                  <a:gd name="T49" fmla="*/ 17 h 23"/>
                  <a:gd name="T50" fmla="*/ 20 w 38"/>
                  <a:gd name="T51" fmla="*/ 16 h 23"/>
                  <a:gd name="T52" fmla="*/ 19 w 38"/>
                  <a:gd name="T53" fmla="*/ 16 h 23"/>
                  <a:gd name="T54" fmla="*/ 17 w 38"/>
                  <a:gd name="T55" fmla="*/ 14 h 23"/>
                  <a:gd name="T56" fmla="*/ 15 w 38"/>
                  <a:gd name="T57" fmla="*/ 14 h 23"/>
                  <a:gd name="T58" fmla="*/ 12 w 38"/>
                  <a:gd name="T59" fmla="*/ 12 h 23"/>
                  <a:gd name="T60" fmla="*/ 10 w 38"/>
                  <a:gd name="T61" fmla="*/ 10 h 23"/>
                  <a:gd name="T62" fmla="*/ 10 w 38"/>
                  <a:gd name="T63" fmla="*/ 10 h 23"/>
                  <a:gd name="T64" fmla="*/ 8 w 38"/>
                  <a:gd name="T65" fmla="*/ 10 h 23"/>
                  <a:gd name="T66" fmla="*/ 8 w 38"/>
                  <a:gd name="T67" fmla="*/ 10 h 23"/>
                  <a:gd name="T68" fmla="*/ 5 w 38"/>
                  <a:gd name="T69" fmla="*/ 10 h 23"/>
                  <a:gd name="T70" fmla="*/ 3 w 38"/>
                  <a:gd name="T71" fmla="*/ 9 h 23"/>
                  <a:gd name="T72" fmla="*/ 0 w 38"/>
                  <a:gd name="T73" fmla="*/ 7 h 23"/>
                  <a:gd name="T74" fmla="*/ 0 w 38"/>
                  <a:gd name="T75" fmla="*/ 5 h 23"/>
                  <a:gd name="T76" fmla="*/ 1 w 38"/>
                  <a:gd name="T77" fmla="*/ 3 h 23"/>
                  <a:gd name="T78" fmla="*/ 5 w 38"/>
                  <a:gd name="T79" fmla="*/ 2 h 23"/>
                  <a:gd name="T80" fmla="*/ 10 w 38"/>
                  <a:gd name="T81" fmla="*/ 0 h 23"/>
                  <a:gd name="T82" fmla="*/ 14 w 38"/>
                  <a:gd name="T83" fmla="*/ 0 h 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8"/>
                  <a:gd name="T127" fmla="*/ 0 h 23"/>
                  <a:gd name="T128" fmla="*/ 38 w 38"/>
                  <a:gd name="T129" fmla="*/ 23 h 2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8" h="23">
                    <a:moveTo>
                      <a:pt x="14" y="0"/>
                    </a:moveTo>
                    <a:lnTo>
                      <a:pt x="17" y="0"/>
                    </a:lnTo>
                    <a:lnTo>
                      <a:pt x="20" y="0"/>
                    </a:lnTo>
                    <a:lnTo>
                      <a:pt x="22" y="2"/>
                    </a:lnTo>
                    <a:lnTo>
                      <a:pt x="24" y="2"/>
                    </a:lnTo>
                    <a:lnTo>
                      <a:pt x="27" y="2"/>
                    </a:lnTo>
                    <a:lnTo>
                      <a:pt x="29" y="2"/>
                    </a:lnTo>
                    <a:lnTo>
                      <a:pt x="31" y="3"/>
                    </a:lnTo>
                    <a:lnTo>
                      <a:pt x="31" y="7"/>
                    </a:lnTo>
                    <a:lnTo>
                      <a:pt x="33" y="9"/>
                    </a:lnTo>
                    <a:lnTo>
                      <a:pt x="33" y="10"/>
                    </a:lnTo>
                    <a:lnTo>
                      <a:pt x="34" y="12"/>
                    </a:lnTo>
                    <a:lnTo>
                      <a:pt x="36" y="14"/>
                    </a:lnTo>
                    <a:lnTo>
                      <a:pt x="38" y="16"/>
                    </a:lnTo>
                    <a:lnTo>
                      <a:pt x="38" y="17"/>
                    </a:lnTo>
                    <a:lnTo>
                      <a:pt x="36" y="19"/>
                    </a:lnTo>
                    <a:lnTo>
                      <a:pt x="33" y="21"/>
                    </a:lnTo>
                    <a:lnTo>
                      <a:pt x="29" y="23"/>
                    </a:lnTo>
                    <a:lnTo>
                      <a:pt x="24" y="23"/>
                    </a:lnTo>
                    <a:lnTo>
                      <a:pt x="22" y="21"/>
                    </a:lnTo>
                    <a:lnTo>
                      <a:pt x="22" y="19"/>
                    </a:lnTo>
                    <a:lnTo>
                      <a:pt x="22" y="17"/>
                    </a:lnTo>
                    <a:lnTo>
                      <a:pt x="20" y="16"/>
                    </a:lnTo>
                    <a:lnTo>
                      <a:pt x="19" y="16"/>
                    </a:lnTo>
                    <a:lnTo>
                      <a:pt x="17" y="14"/>
                    </a:lnTo>
                    <a:lnTo>
                      <a:pt x="15" y="14"/>
                    </a:lnTo>
                    <a:lnTo>
                      <a:pt x="12" y="12"/>
                    </a:lnTo>
                    <a:lnTo>
                      <a:pt x="10" y="10"/>
                    </a:lnTo>
                    <a:lnTo>
                      <a:pt x="8" y="10"/>
                    </a:lnTo>
                    <a:lnTo>
                      <a:pt x="5" y="10"/>
                    </a:lnTo>
                    <a:lnTo>
                      <a:pt x="3" y="9"/>
                    </a:lnTo>
                    <a:lnTo>
                      <a:pt x="0" y="7"/>
                    </a:lnTo>
                    <a:lnTo>
                      <a:pt x="0" y="5"/>
                    </a:lnTo>
                    <a:lnTo>
                      <a:pt x="1" y="3"/>
                    </a:lnTo>
                    <a:lnTo>
                      <a:pt x="5" y="2"/>
                    </a:lnTo>
                    <a:lnTo>
                      <a:pt x="10" y="0"/>
                    </a:lnTo>
                    <a:lnTo>
                      <a:pt x="1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09" name="Freeform 1486"/>
              <p:cNvSpPr>
                <a:spLocks/>
              </p:cNvSpPr>
              <p:nvPr/>
            </p:nvSpPr>
            <p:spPr bwMode="auto">
              <a:xfrm>
                <a:off x="7618412" y="4441079"/>
                <a:ext cx="36513" cy="33338"/>
              </a:xfrm>
              <a:custGeom>
                <a:avLst/>
                <a:gdLst>
                  <a:gd name="T0" fmla="*/ 13 w 23"/>
                  <a:gd name="T1" fmla="*/ 0 h 21"/>
                  <a:gd name="T2" fmla="*/ 16 w 23"/>
                  <a:gd name="T3" fmla="*/ 0 h 21"/>
                  <a:gd name="T4" fmla="*/ 20 w 23"/>
                  <a:gd name="T5" fmla="*/ 2 h 21"/>
                  <a:gd name="T6" fmla="*/ 21 w 23"/>
                  <a:gd name="T7" fmla="*/ 4 h 21"/>
                  <a:gd name="T8" fmla="*/ 23 w 23"/>
                  <a:gd name="T9" fmla="*/ 7 h 21"/>
                  <a:gd name="T10" fmla="*/ 23 w 23"/>
                  <a:gd name="T11" fmla="*/ 9 h 21"/>
                  <a:gd name="T12" fmla="*/ 23 w 23"/>
                  <a:gd name="T13" fmla="*/ 9 h 21"/>
                  <a:gd name="T14" fmla="*/ 21 w 23"/>
                  <a:gd name="T15" fmla="*/ 11 h 21"/>
                  <a:gd name="T16" fmla="*/ 21 w 23"/>
                  <a:gd name="T17" fmla="*/ 11 h 21"/>
                  <a:gd name="T18" fmla="*/ 20 w 23"/>
                  <a:gd name="T19" fmla="*/ 12 h 21"/>
                  <a:gd name="T20" fmla="*/ 20 w 23"/>
                  <a:gd name="T21" fmla="*/ 12 h 21"/>
                  <a:gd name="T22" fmla="*/ 20 w 23"/>
                  <a:gd name="T23" fmla="*/ 12 h 21"/>
                  <a:gd name="T24" fmla="*/ 18 w 23"/>
                  <a:gd name="T25" fmla="*/ 12 h 21"/>
                  <a:gd name="T26" fmla="*/ 16 w 23"/>
                  <a:gd name="T27" fmla="*/ 14 h 21"/>
                  <a:gd name="T28" fmla="*/ 16 w 23"/>
                  <a:gd name="T29" fmla="*/ 16 h 21"/>
                  <a:gd name="T30" fmla="*/ 14 w 23"/>
                  <a:gd name="T31" fmla="*/ 18 h 21"/>
                  <a:gd name="T32" fmla="*/ 13 w 23"/>
                  <a:gd name="T33" fmla="*/ 19 h 21"/>
                  <a:gd name="T34" fmla="*/ 14 w 23"/>
                  <a:gd name="T35" fmla="*/ 21 h 21"/>
                  <a:gd name="T36" fmla="*/ 11 w 23"/>
                  <a:gd name="T37" fmla="*/ 19 h 21"/>
                  <a:gd name="T38" fmla="*/ 11 w 23"/>
                  <a:gd name="T39" fmla="*/ 19 h 21"/>
                  <a:gd name="T40" fmla="*/ 9 w 23"/>
                  <a:gd name="T41" fmla="*/ 18 h 21"/>
                  <a:gd name="T42" fmla="*/ 9 w 23"/>
                  <a:gd name="T43" fmla="*/ 14 h 21"/>
                  <a:gd name="T44" fmla="*/ 9 w 23"/>
                  <a:gd name="T45" fmla="*/ 12 h 21"/>
                  <a:gd name="T46" fmla="*/ 6 w 23"/>
                  <a:gd name="T47" fmla="*/ 11 h 21"/>
                  <a:gd name="T48" fmla="*/ 2 w 23"/>
                  <a:gd name="T49" fmla="*/ 9 h 21"/>
                  <a:gd name="T50" fmla="*/ 0 w 23"/>
                  <a:gd name="T51" fmla="*/ 7 h 21"/>
                  <a:gd name="T52" fmla="*/ 0 w 23"/>
                  <a:gd name="T53" fmla="*/ 5 h 21"/>
                  <a:gd name="T54" fmla="*/ 2 w 23"/>
                  <a:gd name="T55" fmla="*/ 4 h 21"/>
                  <a:gd name="T56" fmla="*/ 4 w 23"/>
                  <a:gd name="T57" fmla="*/ 4 h 21"/>
                  <a:gd name="T58" fmla="*/ 7 w 23"/>
                  <a:gd name="T59" fmla="*/ 4 h 21"/>
                  <a:gd name="T60" fmla="*/ 9 w 23"/>
                  <a:gd name="T61" fmla="*/ 2 h 21"/>
                  <a:gd name="T62" fmla="*/ 11 w 23"/>
                  <a:gd name="T63" fmla="*/ 2 h 21"/>
                  <a:gd name="T64" fmla="*/ 13 w 23"/>
                  <a:gd name="T65" fmla="*/ 0 h 2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3"/>
                  <a:gd name="T100" fmla="*/ 0 h 21"/>
                  <a:gd name="T101" fmla="*/ 23 w 23"/>
                  <a:gd name="T102" fmla="*/ 21 h 2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3" h="21">
                    <a:moveTo>
                      <a:pt x="13" y="0"/>
                    </a:moveTo>
                    <a:lnTo>
                      <a:pt x="16" y="0"/>
                    </a:lnTo>
                    <a:lnTo>
                      <a:pt x="20" y="2"/>
                    </a:lnTo>
                    <a:lnTo>
                      <a:pt x="21" y="4"/>
                    </a:lnTo>
                    <a:lnTo>
                      <a:pt x="23" y="7"/>
                    </a:lnTo>
                    <a:lnTo>
                      <a:pt x="23" y="9"/>
                    </a:lnTo>
                    <a:lnTo>
                      <a:pt x="21" y="11"/>
                    </a:lnTo>
                    <a:lnTo>
                      <a:pt x="20" y="12"/>
                    </a:lnTo>
                    <a:lnTo>
                      <a:pt x="18" y="12"/>
                    </a:lnTo>
                    <a:lnTo>
                      <a:pt x="16" y="14"/>
                    </a:lnTo>
                    <a:lnTo>
                      <a:pt x="16" y="16"/>
                    </a:lnTo>
                    <a:lnTo>
                      <a:pt x="14" y="18"/>
                    </a:lnTo>
                    <a:lnTo>
                      <a:pt x="13" y="19"/>
                    </a:lnTo>
                    <a:lnTo>
                      <a:pt x="14" y="21"/>
                    </a:lnTo>
                    <a:lnTo>
                      <a:pt x="11" y="19"/>
                    </a:lnTo>
                    <a:lnTo>
                      <a:pt x="9" y="18"/>
                    </a:lnTo>
                    <a:lnTo>
                      <a:pt x="9" y="14"/>
                    </a:lnTo>
                    <a:lnTo>
                      <a:pt x="9" y="12"/>
                    </a:lnTo>
                    <a:lnTo>
                      <a:pt x="6" y="11"/>
                    </a:lnTo>
                    <a:lnTo>
                      <a:pt x="2" y="9"/>
                    </a:lnTo>
                    <a:lnTo>
                      <a:pt x="0" y="7"/>
                    </a:lnTo>
                    <a:lnTo>
                      <a:pt x="0" y="5"/>
                    </a:lnTo>
                    <a:lnTo>
                      <a:pt x="2" y="4"/>
                    </a:lnTo>
                    <a:lnTo>
                      <a:pt x="4" y="4"/>
                    </a:lnTo>
                    <a:lnTo>
                      <a:pt x="7" y="4"/>
                    </a:lnTo>
                    <a:lnTo>
                      <a:pt x="9" y="2"/>
                    </a:lnTo>
                    <a:lnTo>
                      <a:pt x="11" y="2"/>
                    </a:lnTo>
                    <a:lnTo>
                      <a:pt x="1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0" name="Freeform 1487"/>
              <p:cNvSpPr>
                <a:spLocks/>
              </p:cNvSpPr>
              <p:nvPr/>
            </p:nvSpPr>
            <p:spPr bwMode="auto">
              <a:xfrm>
                <a:off x="7651749" y="4452191"/>
                <a:ext cx="28575" cy="25400"/>
              </a:xfrm>
              <a:custGeom>
                <a:avLst/>
                <a:gdLst>
                  <a:gd name="T0" fmla="*/ 13 w 18"/>
                  <a:gd name="T1" fmla="*/ 0 h 16"/>
                  <a:gd name="T2" fmla="*/ 14 w 18"/>
                  <a:gd name="T3" fmla="*/ 0 h 16"/>
                  <a:gd name="T4" fmla="*/ 18 w 18"/>
                  <a:gd name="T5" fmla="*/ 2 h 16"/>
                  <a:gd name="T6" fmla="*/ 18 w 18"/>
                  <a:gd name="T7" fmla="*/ 4 h 16"/>
                  <a:gd name="T8" fmla="*/ 18 w 18"/>
                  <a:gd name="T9" fmla="*/ 5 h 16"/>
                  <a:gd name="T10" fmla="*/ 16 w 18"/>
                  <a:gd name="T11" fmla="*/ 5 h 16"/>
                  <a:gd name="T12" fmla="*/ 14 w 18"/>
                  <a:gd name="T13" fmla="*/ 7 h 16"/>
                  <a:gd name="T14" fmla="*/ 14 w 18"/>
                  <a:gd name="T15" fmla="*/ 9 h 16"/>
                  <a:gd name="T16" fmla="*/ 14 w 18"/>
                  <a:gd name="T17" fmla="*/ 11 h 16"/>
                  <a:gd name="T18" fmla="*/ 14 w 18"/>
                  <a:gd name="T19" fmla="*/ 14 h 16"/>
                  <a:gd name="T20" fmla="*/ 13 w 18"/>
                  <a:gd name="T21" fmla="*/ 16 h 16"/>
                  <a:gd name="T22" fmla="*/ 11 w 18"/>
                  <a:gd name="T23" fmla="*/ 16 h 16"/>
                  <a:gd name="T24" fmla="*/ 9 w 18"/>
                  <a:gd name="T25" fmla="*/ 16 h 16"/>
                  <a:gd name="T26" fmla="*/ 7 w 18"/>
                  <a:gd name="T27" fmla="*/ 14 h 16"/>
                  <a:gd name="T28" fmla="*/ 6 w 18"/>
                  <a:gd name="T29" fmla="*/ 14 h 16"/>
                  <a:gd name="T30" fmla="*/ 2 w 18"/>
                  <a:gd name="T31" fmla="*/ 12 h 16"/>
                  <a:gd name="T32" fmla="*/ 0 w 18"/>
                  <a:gd name="T33" fmla="*/ 12 h 16"/>
                  <a:gd name="T34" fmla="*/ 0 w 18"/>
                  <a:gd name="T35" fmla="*/ 12 h 16"/>
                  <a:gd name="T36" fmla="*/ 0 w 18"/>
                  <a:gd name="T37" fmla="*/ 11 h 16"/>
                  <a:gd name="T38" fmla="*/ 4 w 18"/>
                  <a:gd name="T39" fmla="*/ 11 h 16"/>
                  <a:gd name="T40" fmla="*/ 6 w 18"/>
                  <a:gd name="T41" fmla="*/ 9 h 16"/>
                  <a:gd name="T42" fmla="*/ 6 w 18"/>
                  <a:gd name="T43" fmla="*/ 9 h 16"/>
                  <a:gd name="T44" fmla="*/ 6 w 18"/>
                  <a:gd name="T45" fmla="*/ 7 h 16"/>
                  <a:gd name="T46" fmla="*/ 6 w 18"/>
                  <a:gd name="T47" fmla="*/ 5 h 16"/>
                  <a:gd name="T48" fmla="*/ 6 w 18"/>
                  <a:gd name="T49" fmla="*/ 4 h 16"/>
                  <a:gd name="T50" fmla="*/ 6 w 18"/>
                  <a:gd name="T51" fmla="*/ 2 h 16"/>
                  <a:gd name="T52" fmla="*/ 6 w 18"/>
                  <a:gd name="T53" fmla="*/ 0 h 16"/>
                  <a:gd name="T54" fmla="*/ 7 w 18"/>
                  <a:gd name="T55" fmla="*/ 0 h 16"/>
                  <a:gd name="T56" fmla="*/ 9 w 18"/>
                  <a:gd name="T57" fmla="*/ 0 h 16"/>
                  <a:gd name="T58" fmla="*/ 13 w 18"/>
                  <a:gd name="T59" fmla="*/ 0 h 1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8"/>
                  <a:gd name="T91" fmla="*/ 0 h 16"/>
                  <a:gd name="T92" fmla="*/ 18 w 18"/>
                  <a:gd name="T93" fmla="*/ 16 h 1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8" h="16">
                    <a:moveTo>
                      <a:pt x="13" y="0"/>
                    </a:moveTo>
                    <a:lnTo>
                      <a:pt x="14" y="0"/>
                    </a:lnTo>
                    <a:lnTo>
                      <a:pt x="18" y="2"/>
                    </a:lnTo>
                    <a:lnTo>
                      <a:pt x="18" y="4"/>
                    </a:lnTo>
                    <a:lnTo>
                      <a:pt x="18" y="5"/>
                    </a:lnTo>
                    <a:lnTo>
                      <a:pt x="16" y="5"/>
                    </a:lnTo>
                    <a:lnTo>
                      <a:pt x="14" y="7"/>
                    </a:lnTo>
                    <a:lnTo>
                      <a:pt x="14" y="9"/>
                    </a:lnTo>
                    <a:lnTo>
                      <a:pt x="14" y="11"/>
                    </a:lnTo>
                    <a:lnTo>
                      <a:pt x="14" y="14"/>
                    </a:lnTo>
                    <a:lnTo>
                      <a:pt x="13" y="16"/>
                    </a:lnTo>
                    <a:lnTo>
                      <a:pt x="11" y="16"/>
                    </a:lnTo>
                    <a:lnTo>
                      <a:pt x="9" y="16"/>
                    </a:lnTo>
                    <a:lnTo>
                      <a:pt x="7" y="14"/>
                    </a:lnTo>
                    <a:lnTo>
                      <a:pt x="6" y="14"/>
                    </a:lnTo>
                    <a:lnTo>
                      <a:pt x="2" y="12"/>
                    </a:lnTo>
                    <a:lnTo>
                      <a:pt x="0" y="12"/>
                    </a:lnTo>
                    <a:lnTo>
                      <a:pt x="0" y="11"/>
                    </a:lnTo>
                    <a:lnTo>
                      <a:pt x="4" y="11"/>
                    </a:lnTo>
                    <a:lnTo>
                      <a:pt x="6" y="9"/>
                    </a:lnTo>
                    <a:lnTo>
                      <a:pt x="6" y="7"/>
                    </a:lnTo>
                    <a:lnTo>
                      <a:pt x="6" y="5"/>
                    </a:lnTo>
                    <a:lnTo>
                      <a:pt x="6" y="4"/>
                    </a:lnTo>
                    <a:lnTo>
                      <a:pt x="6" y="2"/>
                    </a:lnTo>
                    <a:lnTo>
                      <a:pt x="6" y="0"/>
                    </a:lnTo>
                    <a:lnTo>
                      <a:pt x="7" y="0"/>
                    </a:lnTo>
                    <a:lnTo>
                      <a:pt x="9" y="0"/>
                    </a:lnTo>
                    <a:lnTo>
                      <a:pt x="1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1" name="Freeform 1488"/>
              <p:cNvSpPr>
                <a:spLocks/>
              </p:cNvSpPr>
              <p:nvPr/>
            </p:nvSpPr>
            <p:spPr bwMode="auto">
              <a:xfrm>
                <a:off x="7683499" y="4447429"/>
                <a:ext cx="68263" cy="34925"/>
              </a:xfrm>
              <a:custGeom>
                <a:avLst/>
                <a:gdLst>
                  <a:gd name="T0" fmla="*/ 29 w 43"/>
                  <a:gd name="T1" fmla="*/ 0 h 22"/>
                  <a:gd name="T2" fmla="*/ 31 w 43"/>
                  <a:gd name="T3" fmla="*/ 3 h 22"/>
                  <a:gd name="T4" fmla="*/ 31 w 43"/>
                  <a:gd name="T5" fmla="*/ 5 h 22"/>
                  <a:gd name="T6" fmla="*/ 33 w 43"/>
                  <a:gd name="T7" fmla="*/ 3 h 22"/>
                  <a:gd name="T8" fmla="*/ 36 w 43"/>
                  <a:gd name="T9" fmla="*/ 3 h 22"/>
                  <a:gd name="T10" fmla="*/ 38 w 43"/>
                  <a:gd name="T11" fmla="*/ 3 h 22"/>
                  <a:gd name="T12" fmla="*/ 42 w 43"/>
                  <a:gd name="T13" fmla="*/ 3 h 22"/>
                  <a:gd name="T14" fmla="*/ 42 w 43"/>
                  <a:gd name="T15" fmla="*/ 7 h 22"/>
                  <a:gd name="T16" fmla="*/ 42 w 43"/>
                  <a:gd name="T17" fmla="*/ 8 h 22"/>
                  <a:gd name="T18" fmla="*/ 42 w 43"/>
                  <a:gd name="T19" fmla="*/ 8 h 22"/>
                  <a:gd name="T20" fmla="*/ 43 w 43"/>
                  <a:gd name="T21" fmla="*/ 10 h 22"/>
                  <a:gd name="T22" fmla="*/ 42 w 43"/>
                  <a:gd name="T23" fmla="*/ 12 h 22"/>
                  <a:gd name="T24" fmla="*/ 38 w 43"/>
                  <a:gd name="T25" fmla="*/ 12 h 22"/>
                  <a:gd name="T26" fmla="*/ 33 w 43"/>
                  <a:gd name="T27" fmla="*/ 14 h 22"/>
                  <a:gd name="T28" fmla="*/ 36 w 43"/>
                  <a:gd name="T29" fmla="*/ 15 h 22"/>
                  <a:gd name="T30" fmla="*/ 38 w 43"/>
                  <a:gd name="T31" fmla="*/ 15 h 22"/>
                  <a:gd name="T32" fmla="*/ 35 w 43"/>
                  <a:gd name="T33" fmla="*/ 17 h 22"/>
                  <a:gd name="T34" fmla="*/ 31 w 43"/>
                  <a:gd name="T35" fmla="*/ 17 h 22"/>
                  <a:gd name="T36" fmla="*/ 28 w 43"/>
                  <a:gd name="T37" fmla="*/ 17 h 22"/>
                  <a:gd name="T38" fmla="*/ 28 w 43"/>
                  <a:gd name="T39" fmla="*/ 14 h 22"/>
                  <a:gd name="T40" fmla="*/ 24 w 43"/>
                  <a:gd name="T41" fmla="*/ 17 h 22"/>
                  <a:gd name="T42" fmla="*/ 19 w 43"/>
                  <a:gd name="T43" fmla="*/ 19 h 22"/>
                  <a:gd name="T44" fmla="*/ 14 w 43"/>
                  <a:gd name="T45" fmla="*/ 22 h 22"/>
                  <a:gd name="T46" fmla="*/ 10 w 43"/>
                  <a:gd name="T47" fmla="*/ 22 h 22"/>
                  <a:gd name="T48" fmla="*/ 5 w 43"/>
                  <a:gd name="T49" fmla="*/ 22 h 22"/>
                  <a:gd name="T50" fmla="*/ 1 w 43"/>
                  <a:gd name="T51" fmla="*/ 19 h 22"/>
                  <a:gd name="T52" fmla="*/ 0 w 43"/>
                  <a:gd name="T53" fmla="*/ 15 h 22"/>
                  <a:gd name="T54" fmla="*/ 1 w 43"/>
                  <a:gd name="T55" fmla="*/ 12 h 22"/>
                  <a:gd name="T56" fmla="*/ 0 w 43"/>
                  <a:gd name="T57" fmla="*/ 10 h 22"/>
                  <a:gd name="T58" fmla="*/ 1 w 43"/>
                  <a:gd name="T59" fmla="*/ 8 h 22"/>
                  <a:gd name="T60" fmla="*/ 5 w 43"/>
                  <a:gd name="T61" fmla="*/ 5 h 22"/>
                  <a:gd name="T62" fmla="*/ 8 w 43"/>
                  <a:gd name="T63" fmla="*/ 5 h 22"/>
                  <a:gd name="T64" fmla="*/ 14 w 43"/>
                  <a:gd name="T65" fmla="*/ 5 h 22"/>
                  <a:gd name="T66" fmla="*/ 15 w 43"/>
                  <a:gd name="T67" fmla="*/ 7 h 22"/>
                  <a:gd name="T68" fmla="*/ 17 w 43"/>
                  <a:gd name="T69" fmla="*/ 10 h 22"/>
                  <a:gd name="T70" fmla="*/ 21 w 43"/>
                  <a:gd name="T71" fmla="*/ 12 h 22"/>
                  <a:gd name="T72" fmla="*/ 24 w 43"/>
                  <a:gd name="T73" fmla="*/ 10 h 22"/>
                  <a:gd name="T74" fmla="*/ 28 w 43"/>
                  <a:gd name="T75" fmla="*/ 8 h 22"/>
                  <a:gd name="T76" fmla="*/ 26 w 43"/>
                  <a:gd name="T77" fmla="*/ 7 h 22"/>
                  <a:gd name="T78" fmla="*/ 22 w 43"/>
                  <a:gd name="T79" fmla="*/ 7 h 22"/>
                  <a:gd name="T80" fmla="*/ 19 w 43"/>
                  <a:gd name="T81" fmla="*/ 5 h 22"/>
                  <a:gd name="T82" fmla="*/ 19 w 43"/>
                  <a:gd name="T83" fmla="*/ 1 h 22"/>
                  <a:gd name="T84" fmla="*/ 22 w 43"/>
                  <a:gd name="T85" fmla="*/ 0 h 22"/>
                  <a:gd name="T86" fmla="*/ 28 w 43"/>
                  <a:gd name="T87" fmla="*/ 0 h 2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
                  <a:gd name="T133" fmla="*/ 0 h 22"/>
                  <a:gd name="T134" fmla="*/ 43 w 43"/>
                  <a:gd name="T135" fmla="*/ 22 h 2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 h="22">
                    <a:moveTo>
                      <a:pt x="28" y="0"/>
                    </a:moveTo>
                    <a:lnTo>
                      <a:pt x="29" y="0"/>
                    </a:lnTo>
                    <a:lnTo>
                      <a:pt x="31" y="1"/>
                    </a:lnTo>
                    <a:lnTo>
                      <a:pt x="31" y="3"/>
                    </a:lnTo>
                    <a:lnTo>
                      <a:pt x="31" y="5"/>
                    </a:lnTo>
                    <a:lnTo>
                      <a:pt x="33" y="5"/>
                    </a:lnTo>
                    <a:lnTo>
                      <a:pt x="33" y="3"/>
                    </a:lnTo>
                    <a:lnTo>
                      <a:pt x="35" y="3"/>
                    </a:lnTo>
                    <a:lnTo>
                      <a:pt x="36" y="3"/>
                    </a:lnTo>
                    <a:lnTo>
                      <a:pt x="36" y="5"/>
                    </a:lnTo>
                    <a:lnTo>
                      <a:pt x="38" y="3"/>
                    </a:lnTo>
                    <a:lnTo>
                      <a:pt x="40" y="3"/>
                    </a:lnTo>
                    <a:lnTo>
                      <a:pt x="42" y="3"/>
                    </a:lnTo>
                    <a:lnTo>
                      <a:pt x="42" y="5"/>
                    </a:lnTo>
                    <a:lnTo>
                      <a:pt x="42" y="7"/>
                    </a:lnTo>
                    <a:lnTo>
                      <a:pt x="42" y="8"/>
                    </a:lnTo>
                    <a:lnTo>
                      <a:pt x="40" y="10"/>
                    </a:lnTo>
                    <a:lnTo>
                      <a:pt x="42" y="8"/>
                    </a:lnTo>
                    <a:lnTo>
                      <a:pt x="43" y="10"/>
                    </a:lnTo>
                    <a:lnTo>
                      <a:pt x="43" y="12"/>
                    </a:lnTo>
                    <a:lnTo>
                      <a:pt x="42" y="12"/>
                    </a:lnTo>
                    <a:lnTo>
                      <a:pt x="40" y="12"/>
                    </a:lnTo>
                    <a:lnTo>
                      <a:pt x="38" y="12"/>
                    </a:lnTo>
                    <a:lnTo>
                      <a:pt x="35" y="12"/>
                    </a:lnTo>
                    <a:lnTo>
                      <a:pt x="33" y="14"/>
                    </a:lnTo>
                    <a:lnTo>
                      <a:pt x="35" y="14"/>
                    </a:lnTo>
                    <a:lnTo>
                      <a:pt x="36" y="15"/>
                    </a:lnTo>
                    <a:lnTo>
                      <a:pt x="38" y="15"/>
                    </a:lnTo>
                    <a:lnTo>
                      <a:pt x="35" y="17"/>
                    </a:lnTo>
                    <a:lnTo>
                      <a:pt x="33" y="17"/>
                    </a:lnTo>
                    <a:lnTo>
                      <a:pt x="31" y="17"/>
                    </a:lnTo>
                    <a:lnTo>
                      <a:pt x="29" y="17"/>
                    </a:lnTo>
                    <a:lnTo>
                      <a:pt x="28" y="17"/>
                    </a:lnTo>
                    <a:lnTo>
                      <a:pt x="28" y="15"/>
                    </a:lnTo>
                    <a:lnTo>
                      <a:pt x="28" y="14"/>
                    </a:lnTo>
                    <a:lnTo>
                      <a:pt x="26" y="15"/>
                    </a:lnTo>
                    <a:lnTo>
                      <a:pt x="24" y="17"/>
                    </a:lnTo>
                    <a:lnTo>
                      <a:pt x="22" y="17"/>
                    </a:lnTo>
                    <a:lnTo>
                      <a:pt x="19" y="19"/>
                    </a:lnTo>
                    <a:lnTo>
                      <a:pt x="17" y="21"/>
                    </a:lnTo>
                    <a:lnTo>
                      <a:pt x="14" y="22"/>
                    </a:lnTo>
                    <a:lnTo>
                      <a:pt x="12" y="22"/>
                    </a:lnTo>
                    <a:lnTo>
                      <a:pt x="10" y="22"/>
                    </a:lnTo>
                    <a:lnTo>
                      <a:pt x="7" y="22"/>
                    </a:lnTo>
                    <a:lnTo>
                      <a:pt x="5" y="22"/>
                    </a:lnTo>
                    <a:lnTo>
                      <a:pt x="3" y="21"/>
                    </a:lnTo>
                    <a:lnTo>
                      <a:pt x="1" y="19"/>
                    </a:lnTo>
                    <a:lnTo>
                      <a:pt x="0" y="17"/>
                    </a:lnTo>
                    <a:lnTo>
                      <a:pt x="0" y="15"/>
                    </a:lnTo>
                    <a:lnTo>
                      <a:pt x="1" y="14"/>
                    </a:lnTo>
                    <a:lnTo>
                      <a:pt x="1" y="12"/>
                    </a:lnTo>
                    <a:lnTo>
                      <a:pt x="0" y="10"/>
                    </a:lnTo>
                    <a:lnTo>
                      <a:pt x="1" y="10"/>
                    </a:lnTo>
                    <a:lnTo>
                      <a:pt x="1" y="8"/>
                    </a:lnTo>
                    <a:lnTo>
                      <a:pt x="3" y="7"/>
                    </a:lnTo>
                    <a:lnTo>
                      <a:pt x="5" y="5"/>
                    </a:lnTo>
                    <a:lnTo>
                      <a:pt x="7" y="5"/>
                    </a:lnTo>
                    <a:lnTo>
                      <a:pt x="8" y="5"/>
                    </a:lnTo>
                    <a:lnTo>
                      <a:pt x="12" y="5"/>
                    </a:lnTo>
                    <a:lnTo>
                      <a:pt x="14" y="5"/>
                    </a:lnTo>
                    <a:lnTo>
                      <a:pt x="15" y="5"/>
                    </a:lnTo>
                    <a:lnTo>
                      <a:pt x="15" y="7"/>
                    </a:lnTo>
                    <a:lnTo>
                      <a:pt x="17" y="8"/>
                    </a:lnTo>
                    <a:lnTo>
                      <a:pt x="17" y="10"/>
                    </a:lnTo>
                    <a:lnTo>
                      <a:pt x="19" y="12"/>
                    </a:lnTo>
                    <a:lnTo>
                      <a:pt x="21" y="12"/>
                    </a:lnTo>
                    <a:lnTo>
                      <a:pt x="22" y="10"/>
                    </a:lnTo>
                    <a:lnTo>
                      <a:pt x="24" y="10"/>
                    </a:lnTo>
                    <a:lnTo>
                      <a:pt x="26" y="10"/>
                    </a:lnTo>
                    <a:lnTo>
                      <a:pt x="28" y="8"/>
                    </a:lnTo>
                    <a:lnTo>
                      <a:pt x="26" y="8"/>
                    </a:lnTo>
                    <a:lnTo>
                      <a:pt x="26" y="7"/>
                    </a:lnTo>
                    <a:lnTo>
                      <a:pt x="24" y="7"/>
                    </a:lnTo>
                    <a:lnTo>
                      <a:pt x="22" y="7"/>
                    </a:lnTo>
                    <a:lnTo>
                      <a:pt x="21" y="5"/>
                    </a:lnTo>
                    <a:lnTo>
                      <a:pt x="19" y="5"/>
                    </a:lnTo>
                    <a:lnTo>
                      <a:pt x="19" y="3"/>
                    </a:lnTo>
                    <a:lnTo>
                      <a:pt x="19" y="1"/>
                    </a:lnTo>
                    <a:lnTo>
                      <a:pt x="21" y="0"/>
                    </a:lnTo>
                    <a:lnTo>
                      <a:pt x="22" y="0"/>
                    </a:lnTo>
                    <a:lnTo>
                      <a:pt x="26" y="0"/>
                    </a:lnTo>
                    <a:lnTo>
                      <a:pt x="2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2" name="Freeform 1489"/>
              <p:cNvSpPr>
                <a:spLocks/>
              </p:cNvSpPr>
              <p:nvPr/>
            </p:nvSpPr>
            <p:spPr bwMode="auto">
              <a:xfrm>
                <a:off x="7566024" y="4393454"/>
                <a:ext cx="44450" cy="17463"/>
              </a:xfrm>
              <a:custGeom>
                <a:avLst/>
                <a:gdLst>
                  <a:gd name="T0" fmla="*/ 23 w 28"/>
                  <a:gd name="T1" fmla="*/ 0 h 11"/>
                  <a:gd name="T2" fmla="*/ 26 w 28"/>
                  <a:gd name="T3" fmla="*/ 0 h 11"/>
                  <a:gd name="T4" fmla="*/ 28 w 28"/>
                  <a:gd name="T5" fmla="*/ 2 h 11"/>
                  <a:gd name="T6" fmla="*/ 28 w 28"/>
                  <a:gd name="T7" fmla="*/ 2 h 11"/>
                  <a:gd name="T8" fmla="*/ 26 w 28"/>
                  <a:gd name="T9" fmla="*/ 4 h 11"/>
                  <a:gd name="T10" fmla="*/ 25 w 28"/>
                  <a:gd name="T11" fmla="*/ 4 h 11"/>
                  <a:gd name="T12" fmla="*/ 23 w 28"/>
                  <a:gd name="T13" fmla="*/ 6 h 11"/>
                  <a:gd name="T14" fmla="*/ 23 w 28"/>
                  <a:gd name="T15" fmla="*/ 6 h 11"/>
                  <a:gd name="T16" fmla="*/ 23 w 28"/>
                  <a:gd name="T17" fmla="*/ 7 h 11"/>
                  <a:gd name="T18" fmla="*/ 21 w 28"/>
                  <a:gd name="T19" fmla="*/ 7 h 11"/>
                  <a:gd name="T20" fmla="*/ 18 w 28"/>
                  <a:gd name="T21" fmla="*/ 7 h 11"/>
                  <a:gd name="T22" fmla="*/ 16 w 28"/>
                  <a:gd name="T23" fmla="*/ 7 h 11"/>
                  <a:gd name="T24" fmla="*/ 13 w 28"/>
                  <a:gd name="T25" fmla="*/ 9 h 11"/>
                  <a:gd name="T26" fmla="*/ 11 w 28"/>
                  <a:gd name="T27" fmla="*/ 9 h 11"/>
                  <a:gd name="T28" fmla="*/ 11 w 28"/>
                  <a:gd name="T29" fmla="*/ 11 h 11"/>
                  <a:gd name="T30" fmla="*/ 11 w 28"/>
                  <a:gd name="T31" fmla="*/ 11 h 11"/>
                  <a:gd name="T32" fmla="*/ 9 w 28"/>
                  <a:gd name="T33" fmla="*/ 11 h 11"/>
                  <a:gd name="T34" fmla="*/ 7 w 28"/>
                  <a:gd name="T35" fmla="*/ 11 h 11"/>
                  <a:gd name="T36" fmla="*/ 6 w 28"/>
                  <a:gd name="T37" fmla="*/ 11 h 11"/>
                  <a:gd name="T38" fmla="*/ 4 w 28"/>
                  <a:gd name="T39" fmla="*/ 11 h 11"/>
                  <a:gd name="T40" fmla="*/ 4 w 28"/>
                  <a:gd name="T41" fmla="*/ 11 h 11"/>
                  <a:gd name="T42" fmla="*/ 2 w 28"/>
                  <a:gd name="T43" fmla="*/ 11 h 11"/>
                  <a:gd name="T44" fmla="*/ 0 w 28"/>
                  <a:gd name="T45" fmla="*/ 11 h 11"/>
                  <a:gd name="T46" fmla="*/ 0 w 28"/>
                  <a:gd name="T47" fmla="*/ 9 h 11"/>
                  <a:gd name="T48" fmla="*/ 0 w 28"/>
                  <a:gd name="T49" fmla="*/ 7 h 11"/>
                  <a:gd name="T50" fmla="*/ 0 w 28"/>
                  <a:gd name="T51" fmla="*/ 6 h 11"/>
                  <a:gd name="T52" fmla="*/ 2 w 28"/>
                  <a:gd name="T53" fmla="*/ 4 h 11"/>
                  <a:gd name="T54" fmla="*/ 4 w 28"/>
                  <a:gd name="T55" fmla="*/ 2 h 11"/>
                  <a:gd name="T56" fmla="*/ 7 w 28"/>
                  <a:gd name="T57" fmla="*/ 2 h 11"/>
                  <a:gd name="T58" fmla="*/ 13 w 28"/>
                  <a:gd name="T59" fmla="*/ 0 h 11"/>
                  <a:gd name="T60" fmla="*/ 18 w 28"/>
                  <a:gd name="T61" fmla="*/ 0 h 11"/>
                  <a:gd name="T62" fmla="*/ 19 w 28"/>
                  <a:gd name="T63" fmla="*/ 0 h 11"/>
                  <a:gd name="T64" fmla="*/ 23 w 28"/>
                  <a:gd name="T65" fmla="*/ 0 h 1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8"/>
                  <a:gd name="T100" fmla="*/ 0 h 11"/>
                  <a:gd name="T101" fmla="*/ 28 w 28"/>
                  <a:gd name="T102" fmla="*/ 11 h 11"/>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8" h="11">
                    <a:moveTo>
                      <a:pt x="23" y="0"/>
                    </a:moveTo>
                    <a:lnTo>
                      <a:pt x="26" y="0"/>
                    </a:lnTo>
                    <a:lnTo>
                      <a:pt x="28" y="2"/>
                    </a:lnTo>
                    <a:lnTo>
                      <a:pt x="26" y="4"/>
                    </a:lnTo>
                    <a:lnTo>
                      <a:pt x="25" y="4"/>
                    </a:lnTo>
                    <a:lnTo>
                      <a:pt x="23" y="6"/>
                    </a:lnTo>
                    <a:lnTo>
                      <a:pt x="23" y="7"/>
                    </a:lnTo>
                    <a:lnTo>
                      <a:pt x="21" y="7"/>
                    </a:lnTo>
                    <a:lnTo>
                      <a:pt x="18" y="7"/>
                    </a:lnTo>
                    <a:lnTo>
                      <a:pt x="16" y="7"/>
                    </a:lnTo>
                    <a:lnTo>
                      <a:pt x="13" y="9"/>
                    </a:lnTo>
                    <a:lnTo>
                      <a:pt x="11" y="9"/>
                    </a:lnTo>
                    <a:lnTo>
                      <a:pt x="11" y="11"/>
                    </a:lnTo>
                    <a:lnTo>
                      <a:pt x="9" y="11"/>
                    </a:lnTo>
                    <a:lnTo>
                      <a:pt x="7" y="11"/>
                    </a:lnTo>
                    <a:lnTo>
                      <a:pt x="6" y="11"/>
                    </a:lnTo>
                    <a:lnTo>
                      <a:pt x="4" y="11"/>
                    </a:lnTo>
                    <a:lnTo>
                      <a:pt x="2" y="11"/>
                    </a:lnTo>
                    <a:lnTo>
                      <a:pt x="0" y="11"/>
                    </a:lnTo>
                    <a:lnTo>
                      <a:pt x="0" y="9"/>
                    </a:lnTo>
                    <a:lnTo>
                      <a:pt x="0" y="7"/>
                    </a:lnTo>
                    <a:lnTo>
                      <a:pt x="0" y="6"/>
                    </a:lnTo>
                    <a:lnTo>
                      <a:pt x="2" y="4"/>
                    </a:lnTo>
                    <a:lnTo>
                      <a:pt x="4" y="2"/>
                    </a:lnTo>
                    <a:lnTo>
                      <a:pt x="7" y="2"/>
                    </a:lnTo>
                    <a:lnTo>
                      <a:pt x="13" y="0"/>
                    </a:lnTo>
                    <a:lnTo>
                      <a:pt x="18" y="0"/>
                    </a:lnTo>
                    <a:lnTo>
                      <a:pt x="19" y="0"/>
                    </a:lnTo>
                    <a:lnTo>
                      <a:pt x="2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3" name="Freeform 1490"/>
              <p:cNvSpPr>
                <a:spLocks/>
              </p:cNvSpPr>
              <p:nvPr/>
            </p:nvSpPr>
            <p:spPr bwMode="auto">
              <a:xfrm>
                <a:off x="7918449" y="4441079"/>
                <a:ext cx="19050" cy="17463"/>
              </a:xfrm>
              <a:custGeom>
                <a:avLst/>
                <a:gdLst>
                  <a:gd name="T0" fmla="*/ 4 w 12"/>
                  <a:gd name="T1" fmla="*/ 0 h 11"/>
                  <a:gd name="T2" fmla="*/ 5 w 12"/>
                  <a:gd name="T3" fmla="*/ 2 h 11"/>
                  <a:gd name="T4" fmla="*/ 5 w 12"/>
                  <a:gd name="T5" fmla="*/ 2 h 11"/>
                  <a:gd name="T6" fmla="*/ 7 w 12"/>
                  <a:gd name="T7" fmla="*/ 2 h 11"/>
                  <a:gd name="T8" fmla="*/ 9 w 12"/>
                  <a:gd name="T9" fmla="*/ 2 h 11"/>
                  <a:gd name="T10" fmla="*/ 9 w 12"/>
                  <a:gd name="T11" fmla="*/ 2 h 11"/>
                  <a:gd name="T12" fmla="*/ 10 w 12"/>
                  <a:gd name="T13" fmla="*/ 2 h 11"/>
                  <a:gd name="T14" fmla="*/ 12 w 12"/>
                  <a:gd name="T15" fmla="*/ 2 h 11"/>
                  <a:gd name="T16" fmla="*/ 12 w 12"/>
                  <a:gd name="T17" fmla="*/ 5 h 11"/>
                  <a:gd name="T18" fmla="*/ 10 w 12"/>
                  <a:gd name="T19" fmla="*/ 7 h 11"/>
                  <a:gd name="T20" fmla="*/ 9 w 12"/>
                  <a:gd name="T21" fmla="*/ 9 h 11"/>
                  <a:gd name="T22" fmla="*/ 5 w 12"/>
                  <a:gd name="T23" fmla="*/ 11 h 11"/>
                  <a:gd name="T24" fmla="*/ 2 w 12"/>
                  <a:gd name="T25" fmla="*/ 11 h 11"/>
                  <a:gd name="T26" fmla="*/ 0 w 12"/>
                  <a:gd name="T27" fmla="*/ 9 h 11"/>
                  <a:gd name="T28" fmla="*/ 0 w 12"/>
                  <a:gd name="T29" fmla="*/ 9 h 11"/>
                  <a:gd name="T30" fmla="*/ 0 w 12"/>
                  <a:gd name="T31" fmla="*/ 7 h 11"/>
                  <a:gd name="T32" fmla="*/ 2 w 12"/>
                  <a:gd name="T33" fmla="*/ 7 h 11"/>
                  <a:gd name="T34" fmla="*/ 2 w 12"/>
                  <a:gd name="T35" fmla="*/ 5 h 11"/>
                  <a:gd name="T36" fmla="*/ 2 w 12"/>
                  <a:gd name="T37" fmla="*/ 5 h 11"/>
                  <a:gd name="T38" fmla="*/ 2 w 12"/>
                  <a:gd name="T39" fmla="*/ 4 h 11"/>
                  <a:gd name="T40" fmla="*/ 0 w 12"/>
                  <a:gd name="T41" fmla="*/ 4 h 11"/>
                  <a:gd name="T42" fmla="*/ 2 w 12"/>
                  <a:gd name="T43" fmla="*/ 2 h 11"/>
                  <a:gd name="T44" fmla="*/ 4 w 12"/>
                  <a:gd name="T45" fmla="*/ 2 h 11"/>
                  <a:gd name="T46" fmla="*/ 4 w 12"/>
                  <a:gd name="T47" fmla="*/ 0 h 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11"/>
                  <a:gd name="T74" fmla="*/ 12 w 12"/>
                  <a:gd name="T75" fmla="*/ 11 h 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11">
                    <a:moveTo>
                      <a:pt x="4" y="0"/>
                    </a:moveTo>
                    <a:lnTo>
                      <a:pt x="5" y="2"/>
                    </a:lnTo>
                    <a:lnTo>
                      <a:pt x="7" y="2"/>
                    </a:lnTo>
                    <a:lnTo>
                      <a:pt x="9" y="2"/>
                    </a:lnTo>
                    <a:lnTo>
                      <a:pt x="10" y="2"/>
                    </a:lnTo>
                    <a:lnTo>
                      <a:pt x="12" y="2"/>
                    </a:lnTo>
                    <a:lnTo>
                      <a:pt x="12" y="5"/>
                    </a:lnTo>
                    <a:lnTo>
                      <a:pt x="10" y="7"/>
                    </a:lnTo>
                    <a:lnTo>
                      <a:pt x="9" y="9"/>
                    </a:lnTo>
                    <a:lnTo>
                      <a:pt x="5" y="11"/>
                    </a:lnTo>
                    <a:lnTo>
                      <a:pt x="2" y="11"/>
                    </a:lnTo>
                    <a:lnTo>
                      <a:pt x="0" y="9"/>
                    </a:lnTo>
                    <a:lnTo>
                      <a:pt x="0" y="7"/>
                    </a:lnTo>
                    <a:lnTo>
                      <a:pt x="2" y="7"/>
                    </a:lnTo>
                    <a:lnTo>
                      <a:pt x="2" y="5"/>
                    </a:lnTo>
                    <a:lnTo>
                      <a:pt x="2" y="4"/>
                    </a:lnTo>
                    <a:lnTo>
                      <a:pt x="0" y="4"/>
                    </a:lnTo>
                    <a:lnTo>
                      <a:pt x="2" y="2"/>
                    </a:lnTo>
                    <a:lnTo>
                      <a:pt x="4" y="2"/>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4" name="Freeform 1491"/>
              <p:cNvSpPr>
                <a:spLocks/>
              </p:cNvSpPr>
              <p:nvPr/>
            </p:nvSpPr>
            <p:spPr bwMode="auto">
              <a:xfrm>
                <a:off x="7880349" y="4447429"/>
                <a:ext cx="11113" cy="4763"/>
              </a:xfrm>
              <a:custGeom>
                <a:avLst/>
                <a:gdLst>
                  <a:gd name="T0" fmla="*/ 3 w 7"/>
                  <a:gd name="T1" fmla="*/ 0 h 3"/>
                  <a:gd name="T2" fmla="*/ 7 w 7"/>
                  <a:gd name="T3" fmla="*/ 0 h 3"/>
                  <a:gd name="T4" fmla="*/ 7 w 7"/>
                  <a:gd name="T5" fmla="*/ 0 h 3"/>
                  <a:gd name="T6" fmla="*/ 7 w 7"/>
                  <a:gd name="T7" fmla="*/ 1 h 3"/>
                  <a:gd name="T8" fmla="*/ 5 w 7"/>
                  <a:gd name="T9" fmla="*/ 3 h 3"/>
                  <a:gd name="T10" fmla="*/ 3 w 7"/>
                  <a:gd name="T11" fmla="*/ 3 h 3"/>
                  <a:gd name="T12" fmla="*/ 1 w 7"/>
                  <a:gd name="T13" fmla="*/ 3 h 3"/>
                  <a:gd name="T14" fmla="*/ 0 w 7"/>
                  <a:gd name="T15" fmla="*/ 3 h 3"/>
                  <a:gd name="T16" fmla="*/ 0 w 7"/>
                  <a:gd name="T17" fmla="*/ 1 h 3"/>
                  <a:gd name="T18" fmla="*/ 1 w 7"/>
                  <a:gd name="T19" fmla="*/ 0 h 3"/>
                  <a:gd name="T20" fmla="*/ 3 w 7"/>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3"/>
                  <a:gd name="T35" fmla="*/ 7 w 7"/>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3">
                    <a:moveTo>
                      <a:pt x="3" y="0"/>
                    </a:moveTo>
                    <a:lnTo>
                      <a:pt x="7" y="0"/>
                    </a:lnTo>
                    <a:lnTo>
                      <a:pt x="7" y="1"/>
                    </a:lnTo>
                    <a:lnTo>
                      <a:pt x="5" y="3"/>
                    </a:lnTo>
                    <a:lnTo>
                      <a:pt x="3" y="3"/>
                    </a:lnTo>
                    <a:lnTo>
                      <a:pt x="1" y="3"/>
                    </a:lnTo>
                    <a:lnTo>
                      <a:pt x="0" y="3"/>
                    </a:lnTo>
                    <a:lnTo>
                      <a:pt x="0" y="1"/>
                    </a:lnTo>
                    <a:lnTo>
                      <a:pt x="1" y="0"/>
                    </a:lnTo>
                    <a:lnTo>
                      <a:pt x="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5" name="Freeform 1492"/>
              <p:cNvSpPr>
                <a:spLocks/>
              </p:cNvSpPr>
              <p:nvPr/>
            </p:nvSpPr>
            <p:spPr bwMode="auto">
              <a:xfrm>
                <a:off x="7888287" y="4444254"/>
                <a:ext cx="15875" cy="19050"/>
              </a:xfrm>
              <a:custGeom>
                <a:avLst/>
                <a:gdLst>
                  <a:gd name="T0" fmla="*/ 10 w 10"/>
                  <a:gd name="T1" fmla="*/ 0 h 12"/>
                  <a:gd name="T2" fmla="*/ 10 w 10"/>
                  <a:gd name="T3" fmla="*/ 0 h 12"/>
                  <a:gd name="T4" fmla="*/ 10 w 10"/>
                  <a:gd name="T5" fmla="*/ 2 h 12"/>
                  <a:gd name="T6" fmla="*/ 10 w 10"/>
                  <a:gd name="T7" fmla="*/ 3 h 12"/>
                  <a:gd name="T8" fmla="*/ 9 w 10"/>
                  <a:gd name="T9" fmla="*/ 7 h 12"/>
                  <a:gd name="T10" fmla="*/ 9 w 10"/>
                  <a:gd name="T11" fmla="*/ 9 h 12"/>
                  <a:gd name="T12" fmla="*/ 9 w 10"/>
                  <a:gd name="T13" fmla="*/ 10 h 12"/>
                  <a:gd name="T14" fmla="*/ 9 w 10"/>
                  <a:gd name="T15" fmla="*/ 12 h 12"/>
                  <a:gd name="T16" fmla="*/ 9 w 10"/>
                  <a:gd name="T17" fmla="*/ 10 h 12"/>
                  <a:gd name="T18" fmla="*/ 7 w 10"/>
                  <a:gd name="T19" fmla="*/ 12 h 12"/>
                  <a:gd name="T20" fmla="*/ 5 w 10"/>
                  <a:gd name="T21" fmla="*/ 12 h 12"/>
                  <a:gd name="T22" fmla="*/ 2 w 10"/>
                  <a:gd name="T23" fmla="*/ 12 h 12"/>
                  <a:gd name="T24" fmla="*/ 0 w 10"/>
                  <a:gd name="T25" fmla="*/ 12 h 12"/>
                  <a:gd name="T26" fmla="*/ 0 w 10"/>
                  <a:gd name="T27" fmla="*/ 12 h 12"/>
                  <a:gd name="T28" fmla="*/ 0 w 10"/>
                  <a:gd name="T29" fmla="*/ 12 h 12"/>
                  <a:gd name="T30" fmla="*/ 0 w 10"/>
                  <a:gd name="T31" fmla="*/ 9 h 12"/>
                  <a:gd name="T32" fmla="*/ 2 w 10"/>
                  <a:gd name="T33" fmla="*/ 7 h 12"/>
                  <a:gd name="T34" fmla="*/ 3 w 10"/>
                  <a:gd name="T35" fmla="*/ 5 h 12"/>
                  <a:gd name="T36" fmla="*/ 3 w 10"/>
                  <a:gd name="T37" fmla="*/ 3 h 12"/>
                  <a:gd name="T38" fmla="*/ 3 w 10"/>
                  <a:gd name="T39" fmla="*/ 3 h 12"/>
                  <a:gd name="T40" fmla="*/ 5 w 10"/>
                  <a:gd name="T41" fmla="*/ 2 h 12"/>
                  <a:gd name="T42" fmla="*/ 7 w 10"/>
                  <a:gd name="T43" fmla="*/ 2 h 12"/>
                  <a:gd name="T44" fmla="*/ 9 w 10"/>
                  <a:gd name="T45" fmla="*/ 0 h 12"/>
                  <a:gd name="T46" fmla="*/ 10 w 10"/>
                  <a:gd name="T47" fmla="*/ 0 h 1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
                  <a:gd name="T73" fmla="*/ 0 h 12"/>
                  <a:gd name="T74" fmla="*/ 10 w 10"/>
                  <a:gd name="T75" fmla="*/ 12 h 1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 h="12">
                    <a:moveTo>
                      <a:pt x="10" y="0"/>
                    </a:moveTo>
                    <a:lnTo>
                      <a:pt x="10" y="0"/>
                    </a:lnTo>
                    <a:lnTo>
                      <a:pt x="10" y="2"/>
                    </a:lnTo>
                    <a:lnTo>
                      <a:pt x="10" y="3"/>
                    </a:lnTo>
                    <a:lnTo>
                      <a:pt x="9" y="7"/>
                    </a:lnTo>
                    <a:lnTo>
                      <a:pt x="9" y="9"/>
                    </a:lnTo>
                    <a:lnTo>
                      <a:pt x="9" y="10"/>
                    </a:lnTo>
                    <a:lnTo>
                      <a:pt x="9" y="12"/>
                    </a:lnTo>
                    <a:lnTo>
                      <a:pt x="9" y="10"/>
                    </a:lnTo>
                    <a:lnTo>
                      <a:pt x="7" y="12"/>
                    </a:lnTo>
                    <a:lnTo>
                      <a:pt x="5" y="12"/>
                    </a:lnTo>
                    <a:lnTo>
                      <a:pt x="2" y="12"/>
                    </a:lnTo>
                    <a:lnTo>
                      <a:pt x="0" y="12"/>
                    </a:lnTo>
                    <a:lnTo>
                      <a:pt x="0" y="9"/>
                    </a:lnTo>
                    <a:lnTo>
                      <a:pt x="2" y="7"/>
                    </a:lnTo>
                    <a:lnTo>
                      <a:pt x="3" y="5"/>
                    </a:lnTo>
                    <a:lnTo>
                      <a:pt x="3" y="3"/>
                    </a:lnTo>
                    <a:lnTo>
                      <a:pt x="5" y="2"/>
                    </a:lnTo>
                    <a:lnTo>
                      <a:pt x="7" y="2"/>
                    </a:lnTo>
                    <a:lnTo>
                      <a:pt x="9" y="0"/>
                    </a:lnTo>
                    <a:lnTo>
                      <a:pt x="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6" name="Freeform 1493"/>
              <p:cNvSpPr>
                <a:spLocks/>
              </p:cNvSpPr>
              <p:nvPr/>
            </p:nvSpPr>
            <p:spPr bwMode="auto">
              <a:xfrm>
                <a:off x="7904162" y="4444254"/>
                <a:ext cx="11113" cy="15875"/>
              </a:xfrm>
              <a:custGeom>
                <a:avLst/>
                <a:gdLst>
                  <a:gd name="T0" fmla="*/ 7 w 7"/>
                  <a:gd name="T1" fmla="*/ 0 h 10"/>
                  <a:gd name="T2" fmla="*/ 7 w 7"/>
                  <a:gd name="T3" fmla="*/ 2 h 10"/>
                  <a:gd name="T4" fmla="*/ 7 w 7"/>
                  <a:gd name="T5" fmla="*/ 3 h 10"/>
                  <a:gd name="T6" fmla="*/ 7 w 7"/>
                  <a:gd name="T7" fmla="*/ 5 h 10"/>
                  <a:gd name="T8" fmla="*/ 6 w 7"/>
                  <a:gd name="T9" fmla="*/ 7 h 10"/>
                  <a:gd name="T10" fmla="*/ 6 w 7"/>
                  <a:gd name="T11" fmla="*/ 9 h 10"/>
                  <a:gd name="T12" fmla="*/ 4 w 7"/>
                  <a:gd name="T13" fmla="*/ 9 h 10"/>
                  <a:gd name="T14" fmla="*/ 2 w 7"/>
                  <a:gd name="T15" fmla="*/ 10 h 10"/>
                  <a:gd name="T16" fmla="*/ 0 w 7"/>
                  <a:gd name="T17" fmla="*/ 10 h 10"/>
                  <a:gd name="T18" fmla="*/ 0 w 7"/>
                  <a:gd name="T19" fmla="*/ 10 h 10"/>
                  <a:gd name="T20" fmla="*/ 0 w 7"/>
                  <a:gd name="T21" fmla="*/ 9 h 10"/>
                  <a:gd name="T22" fmla="*/ 2 w 7"/>
                  <a:gd name="T23" fmla="*/ 5 h 10"/>
                  <a:gd name="T24" fmla="*/ 2 w 7"/>
                  <a:gd name="T25" fmla="*/ 5 h 10"/>
                  <a:gd name="T26" fmla="*/ 4 w 7"/>
                  <a:gd name="T27" fmla="*/ 3 h 10"/>
                  <a:gd name="T28" fmla="*/ 6 w 7"/>
                  <a:gd name="T29" fmla="*/ 3 h 10"/>
                  <a:gd name="T30" fmla="*/ 6 w 7"/>
                  <a:gd name="T31" fmla="*/ 3 h 10"/>
                  <a:gd name="T32" fmla="*/ 6 w 7"/>
                  <a:gd name="T33" fmla="*/ 2 h 10"/>
                  <a:gd name="T34" fmla="*/ 6 w 7"/>
                  <a:gd name="T35" fmla="*/ 0 h 10"/>
                  <a:gd name="T36" fmla="*/ 7 w 7"/>
                  <a:gd name="T37" fmla="*/ 0 h 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
                  <a:gd name="T58" fmla="*/ 0 h 10"/>
                  <a:gd name="T59" fmla="*/ 7 w 7"/>
                  <a:gd name="T60" fmla="*/ 10 h 1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 h="10">
                    <a:moveTo>
                      <a:pt x="7" y="0"/>
                    </a:moveTo>
                    <a:lnTo>
                      <a:pt x="7" y="2"/>
                    </a:lnTo>
                    <a:lnTo>
                      <a:pt x="7" y="3"/>
                    </a:lnTo>
                    <a:lnTo>
                      <a:pt x="7" y="5"/>
                    </a:lnTo>
                    <a:lnTo>
                      <a:pt x="6" y="7"/>
                    </a:lnTo>
                    <a:lnTo>
                      <a:pt x="6" y="9"/>
                    </a:lnTo>
                    <a:lnTo>
                      <a:pt x="4" y="9"/>
                    </a:lnTo>
                    <a:lnTo>
                      <a:pt x="2" y="10"/>
                    </a:lnTo>
                    <a:lnTo>
                      <a:pt x="0" y="10"/>
                    </a:lnTo>
                    <a:lnTo>
                      <a:pt x="0" y="9"/>
                    </a:lnTo>
                    <a:lnTo>
                      <a:pt x="2" y="5"/>
                    </a:lnTo>
                    <a:lnTo>
                      <a:pt x="4" y="3"/>
                    </a:lnTo>
                    <a:lnTo>
                      <a:pt x="6" y="3"/>
                    </a:lnTo>
                    <a:lnTo>
                      <a:pt x="6" y="2"/>
                    </a:lnTo>
                    <a:lnTo>
                      <a:pt x="6" y="0"/>
                    </a:lnTo>
                    <a:lnTo>
                      <a:pt x="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7" name="Freeform 1494"/>
              <p:cNvSpPr>
                <a:spLocks/>
              </p:cNvSpPr>
              <p:nvPr/>
            </p:nvSpPr>
            <p:spPr bwMode="auto">
              <a:xfrm>
                <a:off x="7847012" y="4534741"/>
                <a:ext cx="19050" cy="17463"/>
              </a:xfrm>
              <a:custGeom>
                <a:avLst/>
                <a:gdLst>
                  <a:gd name="T0" fmla="*/ 10 w 12"/>
                  <a:gd name="T1" fmla="*/ 0 h 11"/>
                  <a:gd name="T2" fmla="*/ 12 w 12"/>
                  <a:gd name="T3" fmla="*/ 0 h 11"/>
                  <a:gd name="T4" fmla="*/ 12 w 12"/>
                  <a:gd name="T5" fmla="*/ 2 h 11"/>
                  <a:gd name="T6" fmla="*/ 12 w 12"/>
                  <a:gd name="T7" fmla="*/ 4 h 11"/>
                  <a:gd name="T8" fmla="*/ 12 w 12"/>
                  <a:gd name="T9" fmla="*/ 6 h 11"/>
                  <a:gd name="T10" fmla="*/ 12 w 12"/>
                  <a:gd name="T11" fmla="*/ 6 h 11"/>
                  <a:gd name="T12" fmla="*/ 10 w 12"/>
                  <a:gd name="T13" fmla="*/ 6 h 11"/>
                  <a:gd name="T14" fmla="*/ 8 w 12"/>
                  <a:gd name="T15" fmla="*/ 7 h 11"/>
                  <a:gd name="T16" fmla="*/ 7 w 12"/>
                  <a:gd name="T17" fmla="*/ 7 h 11"/>
                  <a:gd name="T18" fmla="*/ 7 w 12"/>
                  <a:gd name="T19" fmla="*/ 9 h 11"/>
                  <a:gd name="T20" fmla="*/ 7 w 12"/>
                  <a:gd name="T21" fmla="*/ 9 h 11"/>
                  <a:gd name="T22" fmla="*/ 5 w 12"/>
                  <a:gd name="T23" fmla="*/ 11 h 11"/>
                  <a:gd name="T24" fmla="*/ 1 w 12"/>
                  <a:gd name="T25" fmla="*/ 11 h 11"/>
                  <a:gd name="T26" fmla="*/ 1 w 12"/>
                  <a:gd name="T27" fmla="*/ 11 h 11"/>
                  <a:gd name="T28" fmla="*/ 0 w 12"/>
                  <a:gd name="T29" fmla="*/ 9 h 11"/>
                  <a:gd name="T30" fmla="*/ 0 w 12"/>
                  <a:gd name="T31" fmla="*/ 7 h 11"/>
                  <a:gd name="T32" fmla="*/ 1 w 12"/>
                  <a:gd name="T33" fmla="*/ 6 h 11"/>
                  <a:gd name="T34" fmla="*/ 3 w 12"/>
                  <a:gd name="T35" fmla="*/ 6 h 11"/>
                  <a:gd name="T36" fmla="*/ 5 w 12"/>
                  <a:gd name="T37" fmla="*/ 4 h 11"/>
                  <a:gd name="T38" fmla="*/ 7 w 12"/>
                  <a:gd name="T39" fmla="*/ 4 h 11"/>
                  <a:gd name="T40" fmla="*/ 7 w 12"/>
                  <a:gd name="T41" fmla="*/ 2 h 11"/>
                  <a:gd name="T42" fmla="*/ 5 w 12"/>
                  <a:gd name="T43" fmla="*/ 2 h 11"/>
                  <a:gd name="T44" fmla="*/ 7 w 12"/>
                  <a:gd name="T45" fmla="*/ 0 h 11"/>
                  <a:gd name="T46" fmla="*/ 8 w 12"/>
                  <a:gd name="T47" fmla="*/ 0 h 11"/>
                  <a:gd name="T48" fmla="*/ 10 w 12"/>
                  <a:gd name="T49" fmla="*/ 0 h 11"/>
                  <a:gd name="T50" fmla="*/ 10 w 12"/>
                  <a:gd name="T51" fmla="*/ 0 h 1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2"/>
                  <a:gd name="T79" fmla="*/ 0 h 11"/>
                  <a:gd name="T80" fmla="*/ 12 w 12"/>
                  <a:gd name="T81" fmla="*/ 11 h 1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2" h="11">
                    <a:moveTo>
                      <a:pt x="10" y="0"/>
                    </a:moveTo>
                    <a:lnTo>
                      <a:pt x="12" y="0"/>
                    </a:lnTo>
                    <a:lnTo>
                      <a:pt x="12" y="2"/>
                    </a:lnTo>
                    <a:lnTo>
                      <a:pt x="12" y="4"/>
                    </a:lnTo>
                    <a:lnTo>
                      <a:pt x="12" y="6"/>
                    </a:lnTo>
                    <a:lnTo>
                      <a:pt x="10" y="6"/>
                    </a:lnTo>
                    <a:lnTo>
                      <a:pt x="8" y="7"/>
                    </a:lnTo>
                    <a:lnTo>
                      <a:pt x="7" y="7"/>
                    </a:lnTo>
                    <a:lnTo>
                      <a:pt x="7" y="9"/>
                    </a:lnTo>
                    <a:lnTo>
                      <a:pt x="5" y="11"/>
                    </a:lnTo>
                    <a:lnTo>
                      <a:pt x="1" y="11"/>
                    </a:lnTo>
                    <a:lnTo>
                      <a:pt x="0" y="9"/>
                    </a:lnTo>
                    <a:lnTo>
                      <a:pt x="0" y="7"/>
                    </a:lnTo>
                    <a:lnTo>
                      <a:pt x="1" y="6"/>
                    </a:lnTo>
                    <a:lnTo>
                      <a:pt x="3" y="6"/>
                    </a:lnTo>
                    <a:lnTo>
                      <a:pt x="5" y="4"/>
                    </a:lnTo>
                    <a:lnTo>
                      <a:pt x="7" y="4"/>
                    </a:lnTo>
                    <a:lnTo>
                      <a:pt x="7" y="2"/>
                    </a:lnTo>
                    <a:lnTo>
                      <a:pt x="5" y="2"/>
                    </a:lnTo>
                    <a:lnTo>
                      <a:pt x="7" y="0"/>
                    </a:lnTo>
                    <a:lnTo>
                      <a:pt x="8" y="0"/>
                    </a:lnTo>
                    <a:lnTo>
                      <a:pt x="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8" name="Freeform 1495"/>
              <p:cNvSpPr>
                <a:spLocks/>
              </p:cNvSpPr>
              <p:nvPr/>
            </p:nvSpPr>
            <p:spPr bwMode="auto">
              <a:xfrm>
                <a:off x="7680324" y="3094879"/>
                <a:ext cx="47625" cy="125413"/>
              </a:xfrm>
              <a:custGeom>
                <a:avLst/>
                <a:gdLst>
                  <a:gd name="T0" fmla="*/ 17 w 30"/>
                  <a:gd name="T1" fmla="*/ 0 h 79"/>
                  <a:gd name="T2" fmla="*/ 19 w 30"/>
                  <a:gd name="T3" fmla="*/ 0 h 79"/>
                  <a:gd name="T4" fmla="*/ 23 w 30"/>
                  <a:gd name="T5" fmla="*/ 2 h 79"/>
                  <a:gd name="T6" fmla="*/ 24 w 30"/>
                  <a:gd name="T7" fmla="*/ 2 h 79"/>
                  <a:gd name="T8" fmla="*/ 26 w 30"/>
                  <a:gd name="T9" fmla="*/ 4 h 79"/>
                  <a:gd name="T10" fmla="*/ 28 w 30"/>
                  <a:gd name="T11" fmla="*/ 4 h 79"/>
                  <a:gd name="T12" fmla="*/ 26 w 30"/>
                  <a:gd name="T13" fmla="*/ 5 h 79"/>
                  <a:gd name="T14" fmla="*/ 26 w 30"/>
                  <a:gd name="T15" fmla="*/ 9 h 79"/>
                  <a:gd name="T16" fmla="*/ 26 w 30"/>
                  <a:gd name="T17" fmla="*/ 11 h 79"/>
                  <a:gd name="T18" fmla="*/ 26 w 30"/>
                  <a:gd name="T19" fmla="*/ 14 h 79"/>
                  <a:gd name="T20" fmla="*/ 26 w 30"/>
                  <a:gd name="T21" fmla="*/ 16 h 79"/>
                  <a:gd name="T22" fmla="*/ 26 w 30"/>
                  <a:gd name="T23" fmla="*/ 23 h 79"/>
                  <a:gd name="T24" fmla="*/ 26 w 30"/>
                  <a:gd name="T25" fmla="*/ 30 h 79"/>
                  <a:gd name="T26" fmla="*/ 26 w 30"/>
                  <a:gd name="T27" fmla="*/ 33 h 79"/>
                  <a:gd name="T28" fmla="*/ 28 w 30"/>
                  <a:gd name="T29" fmla="*/ 39 h 79"/>
                  <a:gd name="T30" fmla="*/ 30 w 30"/>
                  <a:gd name="T31" fmla="*/ 42 h 79"/>
                  <a:gd name="T32" fmla="*/ 30 w 30"/>
                  <a:gd name="T33" fmla="*/ 54 h 79"/>
                  <a:gd name="T34" fmla="*/ 30 w 30"/>
                  <a:gd name="T35" fmla="*/ 58 h 79"/>
                  <a:gd name="T36" fmla="*/ 28 w 30"/>
                  <a:gd name="T37" fmla="*/ 60 h 79"/>
                  <a:gd name="T38" fmla="*/ 26 w 30"/>
                  <a:gd name="T39" fmla="*/ 61 h 79"/>
                  <a:gd name="T40" fmla="*/ 26 w 30"/>
                  <a:gd name="T41" fmla="*/ 65 h 79"/>
                  <a:gd name="T42" fmla="*/ 26 w 30"/>
                  <a:gd name="T43" fmla="*/ 68 h 79"/>
                  <a:gd name="T44" fmla="*/ 26 w 30"/>
                  <a:gd name="T45" fmla="*/ 74 h 79"/>
                  <a:gd name="T46" fmla="*/ 26 w 30"/>
                  <a:gd name="T47" fmla="*/ 79 h 79"/>
                  <a:gd name="T48" fmla="*/ 24 w 30"/>
                  <a:gd name="T49" fmla="*/ 79 h 79"/>
                  <a:gd name="T50" fmla="*/ 23 w 30"/>
                  <a:gd name="T51" fmla="*/ 79 h 79"/>
                  <a:gd name="T52" fmla="*/ 23 w 30"/>
                  <a:gd name="T53" fmla="*/ 79 h 79"/>
                  <a:gd name="T54" fmla="*/ 23 w 30"/>
                  <a:gd name="T55" fmla="*/ 77 h 79"/>
                  <a:gd name="T56" fmla="*/ 21 w 30"/>
                  <a:gd name="T57" fmla="*/ 75 h 79"/>
                  <a:gd name="T58" fmla="*/ 21 w 30"/>
                  <a:gd name="T59" fmla="*/ 74 h 79"/>
                  <a:gd name="T60" fmla="*/ 21 w 30"/>
                  <a:gd name="T61" fmla="*/ 72 h 79"/>
                  <a:gd name="T62" fmla="*/ 17 w 30"/>
                  <a:gd name="T63" fmla="*/ 70 h 79"/>
                  <a:gd name="T64" fmla="*/ 16 w 30"/>
                  <a:gd name="T65" fmla="*/ 68 h 79"/>
                  <a:gd name="T66" fmla="*/ 12 w 30"/>
                  <a:gd name="T67" fmla="*/ 67 h 79"/>
                  <a:gd name="T68" fmla="*/ 10 w 30"/>
                  <a:gd name="T69" fmla="*/ 63 h 79"/>
                  <a:gd name="T70" fmla="*/ 9 w 30"/>
                  <a:gd name="T71" fmla="*/ 61 h 79"/>
                  <a:gd name="T72" fmla="*/ 7 w 30"/>
                  <a:gd name="T73" fmla="*/ 58 h 79"/>
                  <a:gd name="T74" fmla="*/ 5 w 30"/>
                  <a:gd name="T75" fmla="*/ 56 h 79"/>
                  <a:gd name="T76" fmla="*/ 3 w 30"/>
                  <a:gd name="T77" fmla="*/ 54 h 79"/>
                  <a:gd name="T78" fmla="*/ 3 w 30"/>
                  <a:gd name="T79" fmla="*/ 51 h 79"/>
                  <a:gd name="T80" fmla="*/ 2 w 30"/>
                  <a:gd name="T81" fmla="*/ 47 h 79"/>
                  <a:gd name="T82" fmla="*/ 2 w 30"/>
                  <a:gd name="T83" fmla="*/ 44 h 79"/>
                  <a:gd name="T84" fmla="*/ 0 w 30"/>
                  <a:gd name="T85" fmla="*/ 40 h 79"/>
                  <a:gd name="T86" fmla="*/ 0 w 30"/>
                  <a:gd name="T87" fmla="*/ 37 h 79"/>
                  <a:gd name="T88" fmla="*/ 2 w 30"/>
                  <a:gd name="T89" fmla="*/ 32 h 79"/>
                  <a:gd name="T90" fmla="*/ 2 w 30"/>
                  <a:gd name="T91" fmla="*/ 28 h 79"/>
                  <a:gd name="T92" fmla="*/ 3 w 30"/>
                  <a:gd name="T93" fmla="*/ 23 h 79"/>
                  <a:gd name="T94" fmla="*/ 5 w 30"/>
                  <a:gd name="T95" fmla="*/ 18 h 79"/>
                  <a:gd name="T96" fmla="*/ 7 w 30"/>
                  <a:gd name="T97" fmla="*/ 12 h 79"/>
                  <a:gd name="T98" fmla="*/ 9 w 30"/>
                  <a:gd name="T99" fmla="*/ 9 h 79"/>
                  <a:gd name="T100" fmla="*/ 9 w 30"/>
                  <a:gd name="T101" fmla="*/ 7 h 79"/>
                  <a:gd name="T102" fmla="*/ 10 w 30"/>
                  <a:gd name="T103" fmla="*/ 4 h 79"/>
                  <a:gd name="T104" fmla="*/ 12 w 30"/>
                  <a:gd name="T105" fmla="*/ 4 h 79"/>
                  <a:gd name="T106" fmla="*/ 14 w 30"/>
                  <a:gd name="T107" fmla="*/ 4 h 79"/>
                  <a:gd name="T108" fmla="*/ 16 w 30"/>
                  <a:gd name="T109" fmla="*/ 2 h 79"/>
                  <a:gd name="T110" fmla="*/ 17 w 30"/>
                  <a:gd name="T111" fmla="*/ 2 h 79"/>
                  <a:gd name="T112" fmla="*/ 17 w 30"/>
                  <a:gd name="T113" fmla="*/ 0 h 79"/>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
                  <a:gd name="T172" fmla="*/ 0 h 79"/>
                  <a:gd name="T173" fmla="*/ 30 w 30"/>
                  <a:gd name="T174" fmla="*/ 79 h 79"/>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 h="79">
                    <a:moveTo>
                      <a:pt x="17" y="0"/>
                    </a:moveTo>
                    <a:lnTo>
                      <a:pt x="19" y="0"/>
                    </a:lnTo>
                    <a:lnTo>
                      <a:pt x="23" y="2"/>
                    </a:lnTo>
                    <a:lnTo>
                      <a:pt x="24" y="2"/>
                    </a:lnTo>
                    <a:lnTo>
                      <a:pt x="26" y="4"/>
                    </a:lnTo>
                    <a:lnTo>
                      <a:pt x="28" y="4"/>
                    </a:lnTo>
                    <a:lnTo>
                      <a:pt x="26" y="5"/>
                    </a:lnTo>
                    <a:lnTo>
                      <a:pt x="26" y="9"/>
                    </a:lnTo>
                    <a:lnTo>
                      <a:pt x="26" y="11"/>
                    </a:lnTo>
                    <a:lnTo>
                      <a:pt x="26" y="14"/>
                    </a:lnTo>
                    <a:lnTo>
                      <a:pt x="26" y="16"/>
                    </a:lnTo>
                    <a:lnTo>
                      <a:pt x="26" y="23"/>
                    </a:lnTo>
                    <a:lnTo>
                      <a:pt x="26" y="30"/>
                    </a:lnTo>
                    <a:lnTo>
                      <a:pt x="26" y="33"/>
                    </a:lnTo>
                    <a:lnTo>
                      <a:pt x="28" y="39"/>
                    </a:lnTo>
                    <a:lnTo>
                      <a:pt x="30" y="42"/>
                    </a:lnTo>
                    <a:lnTo>
                      <a:pt x="30" y="54"/>
                    </a:lnTo>
                    <a:lnTo>
                      <a:pt x="30" y="58"/>
                    </a:lnTo>
                    <a:lnTo>
                      <a:pt x="28" y="60"/>
                    </a:lnTo>
                    <a:lnTo>
                      <a:pt x="26" y="61"/>
                    </a:lnTo>
                    <a:lnTo>
                      <a:pt x="26" y="65"/>
                    </a:lnTo>
                    <a:lnTo>
                      <a:pt x="26" y="68"/>
                    </a:lnTo>
                    <a:lnTo>
                      <a:pt x="26" y="74"/>
                    </a:lnTo>
                    <a:lnTo>
                      <a:pt x="26" y="79"/>
                    </a:lnTo>
                    <a:lnTo>
                      <a:pt x="24" y="79"/>
                    </a:lnTo>
                    <a:lnTo>
                      <a:pt x="23" y="79"/>
                    </a:lnTo>
                    <a:lnTo>
                      <a:pt x="23" y="77"/>
                    </a:lnTo>
                    <a:lnTo>
                      <a:pt x="21" y="75"/>
                    </a:lnTo>
                    <a:lnTo>
                      <a:pt x="21" y="74"/>
                    </a:lnTo>
                    <a:lnTo>
                      <a:pt x="21" y="72"/>
                    </a:lnTo>
                    <a:lnTo>
                      <a:pt x="17" y="70"/>
                    </a:lnTo>
                    <a:lnTo>
                      <a:pt x="16" y="68"/>
                    </a:lnTo>
                    <a:lnTo>
                      <a:pt x="12" y="67"/>
                    </a:lnTo>
                    <a:lnTo>
                      <a:pt x="10" y="63"/>
                    </a:lnTo>
                    <a:lnTo>
                      <a:pt x="9" y="61"/>
                    </a:lnTo>
                    <a:lnTo>
                      <a:pt x="7" y="58"/>
                    </a:lnTo>
                    <a:lnTo>
                      <a:pt x="5" y="56"/>
                    </a:lnTo>
                    <a:lnTo>
                      <a:pt x="3" y="54"/>
                    </a:lnTo>
                    <a:lnTo>
                      <a:pt x="3" y="51"/>
                    </a:lnTo>
                    <a:lnTo>
                      <a:pt x="2" y="47"/>
                    </a:lnTo>
                    <a:lnTo>
                      <a:pt x="2" y="44"/>
                    </a:lnTo>
                    <a:lnTo>
                      <a:pt x="0" y="40"/>
                    </a:lnTo>
                    <a:lnTo>
                      <a:pt x="0" y="37"/>
                    </a:lnTo>
                    <a:lnTo>
                      <a:pt x="2" y="32"/>
                    </a:lnTo>
                    <a:lnTo>
                      <a:pt x="2" y="28"/>
                    </a:lnTo>
                    <a:lnTo>
                      <a:pt x="3" y="23"/>
                    </a:lnTo>
                    <a:lnTo>
                      <a:pt x="5" y="18"/>
                    </a:lnTo>
                    <a:lnTo>
                      <a:pt x="7" y="12"/>
                    </a:lnTo>
                    <a:lnTo>
                      <a:pt x="9" y="9"/>
                    </a:lnTo>
                    <a:lnTo>
                      <a:pt x="9" y="7"/>
                    </a:lnTo>
                    <a:lnTo>
                      <a:pt x="10" y="4"/>
                    </a:lnTo>
                    <a:lnTo>
                      <a:pt x="12" y="4"/>
                    </a:lnTo>
                    <a:lnTo>
                      <a:pt x="14" y="4"/>
                    </a:lnTo>
                    <a:lnTo>
                      <a:pt x="16" y="2"/>
                    </a:lnTo>
                    <a:lnTo>
                      <a:pt x="17" y="2"/>
                    </a:lnTo>
                    <a:lnTo>
                      <a:pt x="1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19" name="Freeform 1496"/>
              <p:cNvSpPr>
                <a:spLocks/>
              </p:cNvSpPr>
              <p:nvPr/>
            </p:nvSpPr>
            <p:spPr bwMode="auto">
              <a:xfrm>
                <a:off x="7918449" y="2339229"/>
                <a:ext cx="160338" cy="146050"/>
              </a:xfrm>
              <a:custGeom>
                <a:avLst/>
                <a:gdLst>
                  <a:gd name="T0" fmla="*/ 7 w 101"/>
                  <a:gd name="T1" fmla="*/ 2 h 92"/>
                  <a:gd name="T2" fmla="*/ 16 w 101"/>
                  <a:gd name="T3" fmla="*/ 9 h 92"/>
                  <a:gd name="T4" fmla="*/ 38 w 101"/>
                  <a:gd name="T5" fmla="*/ 21 h 92"/>
                  <a:gd name="T6" fmla="*/ 59 w 101"/>
                  <a:gd name="T7" fmla="*/ 30 h 92"/>
                  <a:gd name="T8" fmla="*/ 70 w 101"/>
                  <a:gd name="T9" fmla="*/ 33 h 92"/>
                  <a:gd name="T10" fmla="*/ 77 w 101"/>
                  <a:gd name="T11" fmla="*/ 31 h 92"/>
                  <a:gd name="T12" fmla="*/ 84 w 101"/>
                  <a:gd name="T13" fmla="*/ 24 h 92"/>
                  <a:gd name="T14" fmla="*/ 86 w 101"/>
                  <a:gd name="T15" fmla="*/ 23 h 92"/>
                  <a:gd name="T16" fmla="*/ 84 w 101"/>
                  <a:gd name="T17" fmla="*/ 30 h 92"/>
                  <a:gd name="T18" fmla="*/ 84 w 101"/>
                  <a:gd name="T19" fmla="*/ 37 h 92"/>
                  <a:gd name="T20" fmla="*/ 89 w 101"/>
                  <a:gd name="T21" fmla="*/ 38 h 92"/>
                  <a:gd name="T22" fmla="*/ 93 w 101"/>
                  <a:gd name="T23" fmla="*/ 44 h 92"/>
                  <a:gd name="T24" fmla="*/ 98 w 101"/>
                  <a:gd name="T25" fmla="*/ 44 h 92"/>
                  <a:gd name="T26" fmla="*/ 101 w 101"/>
                  <a:gd name="T27" fmla="*/ 45 h 92"/>
                  <a:gd name="T28" fmla="*/ 94 w 101"/>
                  <a:gd name="T29" fmla="*/ 51 h 92"/>
                  <a:gd name="T30" fmla="*/ 87 w 101"/>
                  <a:gd name="T31" fmla="*/ 54 h 92"/>
                  <a:gd name="T32" fmla="*/ 77 w 101"/>
                  <a:gd name="T33" fmla="*/ 56 h 92"/>
                  <a:gd name="T34" fmla="*/ 73 w 101"/>
                  <a:gd name="T35" fmla="*/ 63 h 92"/>
                  <a:gd name="T36" fmla="*/ 75 w 101"/>
                  <a:gd name="T37" fmla="*/ 71 h 92"/>
                  <a:gd name="T38" fmla="*/ 72 w 101"/>
                  <a:gd name="T39" fmla="*/ 73 h 92"/>
                  <a:gd name="T40" fmla="*/ 63 w 101"/>
                  <a:gd name="T41" fmla="*/ 70 h 92"/>
                  <a:gd name="T42" fmla="*/ 47 w 101"/>
                  <a:gd name="T43" fmla="*/ 65 h 92"/>
                  <a:gd name="T44" fmla="*/ 37 w 101"/>
                  <a:gd name="T45" fmla="*/ 63 h 92"/>
                  <a:gd name="T46" fmla="*/ 33 w 101"/>
                  <a:gd name="T47" fmla="*/ 66 h 92"/>
                  <a:gd name="T48" fmla="*/ 28 w 101"/>
                  <a:gd name="T49" fmla="*/ 66 h 92"/>
                  <a:gd name="T50" fmla="*/ 21 w 101"/>
                  <a:gd name="T51" fmla="*/ 68 h 92"/>
                  <a:gd name="T52" fmla="*/ 23 w 101"/>
                  <a:gd name="T53" fmla="*/ 71 h 92"/>
                  <a:gd name="T54" fmla="*/ 31 w 101"/>
                  <a:gd name="T55" fmla="*/ 73 h 92"/>
                  <a:gd name="T56" fmla="*/ 44 w 101"/>
                  <a:gd name="T57" fmla="*/ 82 h 92"/>
                  <a:gd name="T58" fmla="*/ 40 w 101"/>
                  <a:gd name="T59" fmla="*/ 84 h 92"/>
                  <a:gd name="T60" fmla="*/ 35 w 101"/>
                  <a:gd name="T61" fmla="*/ 87 h 92"/>
                  <a:gd name="T62" fmla="*/ 30 w 101"/>
                  <a:gd name="T63" fmla="*/ 92 h 92"/>
                  <a:gd name="T64" fmla="*/ 24 w 101"/>
                  <a:gd name="T65" fmla="*/ 85 h 92"/>
                  <a:gd name="T66" fmla="*/ 23 w 101"/>
                  <a:gd name="T67" fmla="*/ 78 h 92"/>
                  <a:gd name="T68" fmla="*/ 14 w 101"/>
                  <a:gd name="T69" fmla="*/ 75 h 92"/>
                  <a:gd name="T70" fmla="*/ 10 w 101"/>
                  <a:gd name="T71" fmla="*/ 66 h 92"/>
                  <a:gd name="T72" fmla="*/ 14 w 101"/>
                  <a:gd name="T73" fmla="*/ 61 h 92"/>
                  <a:gd name="T74" fmla="*/ 10 w 101"/>
                  <a:gd name="T75" fmla="*/ 56 h 92"/>
                  <a:gd name="T76" fmla="*/ 9 w 101"/>
                  <a:gd name="T77" fmla="*/ 51 h 92"/>
                  <a:gd name="T78" fmla="*/ 16 w 101"/>
                  <a:gd name="T79" fmla="*/ 52 h 92"/>
                  <a:gd name="T80" fmla="*/ 21 w 101"/>
                  <a:gd name="T81" fmla="*/ 49 h 92"/>
                  <a:gd name="T82" fmla="*/ 17 w 101"/>
                  <a:gd name="T83" fmla="*/ 42 h 92"/>
                  <a:gd name="T84" fmla="*/ 16 w 101"/>
                  <a:gd name="T85" fmla="*/ 35 h 92"/>
                  <a:gd name="T86" fmla="*/ 17 w 101"/>
                  <a:gd name="T87" fmla="*/ 30 h 92"/>
                  <a:gd name="T88" fmla="*/ 12 w 101"/>
                  <a:gd name="T89" fmla="*/ 24 h 92"/>
                  <a:gd name="T90" fmla="*/ 5 w 101"/>
                  <a:gd name="T91" fmla="*/ 14 h 92"/>
                  <a:gd name="T92" fmla="*/ 0 w 101"/>
                  <a:gd name="T93" fmla="*/ 9 h 92"/>
                  <a:gd name="T94" fmla="*/ 2 w 101"/>
                  <a:gd name="T95" fmla="*/ 2 h 9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1"/>
                  <a:gd name="T145" fmla="*/ 0 h 92"/>
                  <a:gd name="T146" fmla="*/ 101 w 101"/>
                  <a:gd name="T147" fmla="*/ 92 h 9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1" h="92">
                    <a:moveTo>
                      <a:pt x="4" y="0"/>
                    </a:moveTo>
                    <a:lnTo>
                      <a:pt x="5" y="0"/>
                    </a:lnTo>
                    <a:lnTo>
                      <a:pt x="7" y="2"/>
                    </a:lnTo>
                    <a:lnTo>
                      <a:pt x="9" y="3"/>
                    </a:lnTo>
                    <a:lnTo>
                      <a:pt x="10" y="3"/>
                    </a:lnTo>
                    <a:lnTo>
                      <a:pt x="16" y="9"/>
                    </a:lnTo>
                    <a:lnTo>
                      <a:pt x="23" y="12"/>
                    </a:lnTo>
                    <a:lnTo>
                      <a:pt x="30" y="16"/>
                    </a:lnTo>
                    <a:lnTo>
                      <a:pt x="38" y="21"/>
                    </a:lnTo>
                    <a:lnTo>
                      <a:pt x="47" y="24"/>
                    </a:lnTo>
                    <a:lnTo>
                      <a:pt x="56" y="28"/>
                    </a:lnTo>
                    <a:lnTo>
                      <a:pt x="59" y="30"/>
                    </a:lnTo>
                    <a:lnTo>
                      <a:pt x="63" y="31"/>
                    </a:lnTo>
                    <a:lnTo>
                      <a:pt x="66" y="31"/>
                    </a:lnTo>
                    <a:lnTo>
                      <a:pt x="70" y="33"/>
                    </a:lnTo>
                    <a:lnTo>
                      <a:pt x="73" y="33"/>
                    </a:lnTo>
                    <a:lnTo>
                      <a:pt x="77" y="31"/>
                    </a:lnTo>
                    <a:lnTo>
                      <a:pt x="79" y="28"/>
                    </a:lnTo>
                    <a:lnTo>
                      <a:pt x="80" y="26"/>
                    </a:lnTo>
                    <a:lnTo>
                      <a:pt x="84" y="24"/>
                    </a:lnTo>
                    <a:lnTo>
                      <a:pt x="84" y="21"/>
                    </a:lnTo>
                    <a:lnTo>
                      <a:pt x="86" y="21"/>
                    </a:lnTo>
                    <a:lnTo>
                      <a:pt x="86" y="23"/>
                    </a:lnTo>
                    <a:lnTo>
                      <a:pt x="86" y="24"/>
                    </a:lnTo>
                    <a:lnTo>
                      <a:pt x="86" y="28"/>
                    </a:lnTo>
                    <a:lnTo>
                      <a:pt x="84" y="30"/>
                    </a:lnTo>
                    <a:lnTo>
                      <a:pt x="84" y="31"/>
                    </a:lnTo>
                    <a:lnTo>
                      <a:pt x="84" y="33"/>
                    </a:lnTo>
                    <a:lnTo>
                      <a:pt x="84" y="37"/>
                    </a:lnTo>
                    <a:lnTo>
                      <a:pt x="86" y="37"/>
                    </a:lnTo>
                    <a:lnTo>
                      <a:pt x="87" y="38"/>
                    </a:lnTo>
                    <a:lnTo>
                      <a:pt x="89" y="38"/>
                    </a:lnTo>
                    <a:lnTo>
                      <a:pt x="91" y="40"/>
                    </a:lnTo>
                    <a:lnTo>
                      <a:pt x="91" y="42"/>
                    </a:lnTo>
                    <a:lnTo>
                      <a:pt x="93" y="44"/>
                    </a:lnTo>
                    <a:lnTo>
                      <a:pt x="94" y="45"/>
                    </a:lnTo>
                    <a:lnTo>
                      <a:pt x="96" y="45"/>
                    </a:lnTo>
                    <a:lnTo>
                      <a:pt x="98" y="44"/>
                    </a:lnTo>
                    <a:lnTo>
                      <a:pt x="100" y="44"/>
                    </a:lnTo>
                    <a:lnTo>
                      <a:pt x="101" y="44"/>
                    </a:lnTo>
                    <a:lnTo>
                      <a:pt x="101" y="45"/>
                    </a:lnTo>
                    <a:lnTo>
                      <a:pt x="100" y="47"/>
                    </a:lnTo>
                    <a:lnTo>
                      <a:pt x="96" y="49"/>
                    </a:lnTo>
                    <a:lnTo>
                      <a:pt x="94" y="51"/>
                    </a:lnTo>
                    <a:lnTo>
                      <a:pt x="91" y="52"/>
                    </a:lnTo>
                    <a:lnTo>
                      <a:pt x="89" y="54"/>
                    </a:lnTo>
                    <a:lnTo>
                      <a:pt x="87" y="54"/>
                    </a:lnTo>
                    <a:lnTo>
                      <a:pt x="84" y="54"/>
                    </a:lnTo>
                    <a:lnTo>
                      <a:pt x="80" y="54"/>
                    </a:lnTo>
                    <a:lnTo>
                      <a:pt x="77" y="56"/>
                    </a:lnTo>
                    <a:lnTo>
                      <a:pt x="75" y="58"/>
                    </a:lnTo>
                    <a:lnTo>
                      <a:pt x="73" y="61"/>
                    </a:lnTo>
                    <a:lnTo>
                      <a:pt x="73" y="63"/>
                    </a:lnTo>
                    <a:lnTo>
                      <a:pt x="73" y="66"/>
                    </a:lnTo>
                    <a:lnTo>
                      <a:pt x="75" y="68"/>
                    </a:lnTo>
                    <a:lnTo>
                      <a:pt x="75" y="71"/>
                    </a:lnTo>
                    <a:lnTo>
                      <a:pt x="73" y="73"/>
                    </a:lnTo>
                    <a:lnTo>
                      <a:pt x="72" y="73"/>
                    </a:lnTo>
                    <a:lnTo>
                      <a:pt x="68" y="71"/>
                    </a:lnTo>
                    <a:lnTo>
                      <a:pt x="65" y="71"/>
                    </a:lnTo>
                    <a:lnTo>
                      <a:pt x="63" y="70"/>
                    </a:lnTo>
                    <a:lnTo>
                      <a:pt x="61" y="70"/>
                    </a:lnTo>
                    <a:lnTo>
                      <a:pt x="54" y="68"/>
                    </a:lnTo>
                    <a:lnTo>
                      <a:pt x="47" y="65"/>
                    </a:lnTo>
                    <a:lnTo>
                      <a:pt x="42" y="63"/>
                    </a:lnTo>
                    <a:lnTo>
                      <a:pt x="38" y="63"/>
                    </a:lnTo>
                    <a:lnTo>
                      <a:pt x="37" y="63"/>
                    </a:lnTo>
                    <a:lnTo>
                      <a:pt x="37" y="65"/>
                    </a:lnTo>
                    <a:lnTo>
                      <a:pt x="35" y="66"/>
                    </a:lnTo>
                    <a:lnTo>
                      <a:pt x="33" y="66"/>
                    </a:lnTo>
                    <a:lnTo>
                      <a:pt x="31" y="68"/>
                    </a:lnTo>
                    <a:lnTo>
                      <a:pt x="30" y="68"/>
                    </a:lnTo>
                    <a:lnTo>
                      <a:pt x="28" y="66"/>
                    </a:lnTo>
                    <a:lnTo>
                      <a:pt x="24" y="66"/>
                    </a:lnTo>
                    <a:lnTo>
                      <a:pt x="23" y="66"/>
                    </a:lnTo>
                    <a:lnTo>
                      <a:pt x="21" y="68"/>
                    </a:lnTo>
                    <a:lnTo>
                      <a:pt x="21" y="70"/>
                    </a:lnTo>
                    <a:lnTo>
                      <a:pt x="23" y="71"/>
                    </a:lnTo>
                    <a:lnTo>
                      <a:pt x="24" y="73"/>
                    </a:lnTo>
                    <a:lnTo>
                      <a:pt x="28" y="73"/>
                    </a:lnTo>
                    <a:lnTo>
                      <a:pt x="31" y="73"/>
                    </a:lnTo>
                    <a:lnTo>
                      <a:pt x="37" y="77"/>
                    </a:lnTo>
                    <a:lnTo>
                      <a:pt x="42" y="80"/>
                    </a:lnTo>
                    <a:lnTo>
                      <a:pt x="44" y="82"/>
                    </a:lnTo>
                    <a:lnTo>
                      <a:pt x="42" y="84"/>
                    </a:lnTo>
                    <a:lnTo>
                      <a:pt x="40" y="84"/>
                    </a:lnTo>
                    <a:lnTo>
                      <a:pt x="38" y="84"/>
                    </a:lnTo>
                    <a:lnTo>
                      <a:pt x="35" y="85"/>
                    </a:lnTo>
                    <a:lnTo>
                      <a:pt x="35" y="87"/>
                    </a:lnTo>
                    <a:lnTo>
                      <a:pt x="33" y="89"/>
                    </a:lnTo>
                    <a:lnTo>
                      <a:pt x="31" y="91"/>
                    </a:lnTo>
                    <a:lnTo>
                      <a:pt x="30" y="92"/>
                    </a:lnTo>
                    <a:lnTo>
                      <a:pt x="26" y="91"/>
                    </a:lnTo>
                    <a:lnTo>
                      <a:pt x="24" y="89"/>
                    </a:lnTo>
                    <a:lnTo>
                      <a:pt x="24" y="85"/>
                    </a:lnTo>
                    <a:lnTo>
                      <a:pt x="24" y="84"/>
                    </a:lnTo>
                    <a:lnTo>
                      <a:pt x="24" y="80"/>
                    </a:lnTo>
                    <a:lnTo>
                      <a:pt x="23" y="78"/>
                    </a:lnTo>
                    <a:lnTo>
                      <a:pt x="21" y="77"/>
                    </a:lnTo>
                    <a:lnTo>
                      <a:pt x="19" y="77"/>
                    </a:lnTo>
                    <a:lnTo>
                      <a:pt x="14" y="75"/>
                    </a:lnTo>
                    <a:lnTo>
                      <a:pt x="10" y="71"/>
                    </a:lnTo>
                    <a:lnTo>
                      <a:pt x="10" y="68"/>
                    </a:lnTo>
                    <a:lnTo>
                      <a:pt x="10" y="66"/>
                    </a:lnTo>
                    <a:lnTo>
                      <a:pt x="12" y="65"/>
                    </a:lnTo>
                    <a:lnTo>
                      <a:pt x="14" y="63"/>
                    </a:lnTo>
                    <a:lnTo>
                      <a:pt x="14" y="61"/>
                    </a:lnTo>
                    <a:lnTo>
                      <a:pt x="12" y="58"/>
                    </a:lnTo>
                    <a:lnTo>
                      <a:pt x="10" y="56"/>
                    </a:lnTo>
                    <a:lnTo>
                      <a:pt x="9" y="54"/>
                    </a:lnTo>
                    <a:lnTo>
                      <a:pt x="9" y="52"/>
                    </a:lnTo>
                    <a:lnTo>
                      <a:pt x="9" y="51"/>
                    </a:lnTo>
                    <a:lnTo>
                      <a:pt x="12" y="52"/>
                    </a:lnTo>
                    <a:lnTo>
                      <a:pt x="14" y="52"/>
                    </a:lnTo>
                    <a:lnTo>
                      <a:pt x="16" y="52"/>
                    </a:lnTo>
                    <a:lnTo>
                      <a:pt x="19" y="52"/>
                    </a:lnTo>
                    <a:lnTo>
                      <a:pt x="21" y="51"/>
                    </a:lnTo>
                    <a:lnTo>
                      <a:pt x="21" y="49"/>
                    </a:lnTo>
                    <a:lnTo>
                      <a:pt x="21" y="47"/>
                    </a:lnTo>
                    <a:lnTo>
                      <a:pt x="19" y="44"/>
                    </a:lnTo>
                    <a:lnTo>
                      <a:pt x="17" y="42"/>
                    </a:lnTo>
                    <a:lnTo>
                      <a:pt x="16" y="38"/>
                    </a:lnTo>
                    <a:lnTo>
                      <a:pt x="14" y="37"/>
                    </a:lnTo>
                    <a:lnTo>
                      <a:pt x="16" y="35"/>
                    </a:lnTo>
                    <a:lnTo>
                      <a:pt x="16" y="33"/>
                    </a:lnTo>
                    <a:lnTo>
                      <a:pt x="17" y="30"/>
                    </a:lnTo>
                    <a:lnTo>
                      <a:pt x="16" y="28"/>
                    </a:lnTo>
                    <a:lnTo>
                      <a:pt x="14" y="26"/>
                    </a:lnTo>
                    <a:lnTo>
                      <a:pt x="12" y="24"/>
                    </a:lnTo>
                    <a:lnTo>
                      <a:pt x="10" y="23"/>
                    </a:lnTo>
                    <a:lnTo>
                      <a:pt x="9" y="17"/>
                    </a:lnTo>
                    <a:lnTo>
                      <a:pt x="5" y="14"/>
                    </a:lnTo>
                    <a:lnTo>
                      <a:pt x="4" y="12"/>
                    </a:lnTo>
                    <a:lnTo>
                      <a:pt x="2" y="10"/>
                    </a:lnTo>
                    <a:lnTo>
                      <a:pt x="0" y="9"/>
                    </a:lnTo>
                    <a:lnTo>
                      <a:pt x="0" y="5"/>
                    </a:lnTo>
                    <a:lnTo>
                      <a:pt x="0" y="3"/>
                    </a:lnTo>
                    <a:lnTo>
                      <a:pt x="2" y="2"/>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0" name="Freeform 1497"/>
              <p:cNvSpPr>
                <a:spLocks/>
              </p:cNvSpPr>
              <p:nvPr/>
            </p:nvSpPr>
            <p:spPr bwMode="auto">
              <a:xfrm>
                <a:off x="7840662" y="2474166"/>
                <a:ext cx="255588" cy="280988"/>
              </a:xfrm>
              <a:custGeom>
                <a:avLst/>
                <a:gdLst>
                  <a:gd name="T0" fmla="*/ 100 w 161"/>
                  <a:gd name="T1" fmla="*/ 2 h 177"/>
                  <a:gd name="T2" fmla="*/ 107 w 161"/>
                  <a:gd name="T3" fmla="*/ 7 h 177"/>
                  <a:gd name="T4" fmla="*/ 114 w 161"/>
                  <a:gd name="T5" fmla="*/ 16 h 177"/>
                  <a:gd name="T6" fmla="*/ 135 w 161"/>
                  <a:gd name="T7" fmla="*/ 32 h 177"/>
                  <a:gd name="T8" fmla="*/ 143 w 161"/>
                  <a:gd name="T9" fmla="*/ 65 h 177"/>
                  <a:gd name="T10" fmla="*/ 138 w 161"/>
                  <a:gd name="T11" fmla="*/ 70 h 177"/>
                  <a:gd name="T12" fmla="*/ 150 w 161"/>
                  <a:gd name="T13" fmla="*/ 89 h 177"/>
                  <a:gd name="T14" fmla="*/ 152 w 161"/>
                  <a:gd name="T15" fmla="*/ 114 h 177"/>
                  <a:gd name="T16" fmla="*/ 161 w 161"/>
                  <a:gd name="T17" fmla="*/ 126 h 177"/>
                  <a:gd name="T18" fmla="*/ 157 w 161"/>
                  <a:gd name="T19" fmla="*/ 142 h 177"/>
                  <a:gd name="T20" fmla="*/ 152 w 161"/>
                  <a:gd name="T21" fmla="*/ 137 h 177"/>
                  <a:gd name="T22" fmla="*/ 145 w 161"/>
                  <a:gd name="T23" fmla="*/ 133 h 177"/>
                  <a:gd name="T24" fmla="*/ 147 w 161"/>
                  <a:gd name="T25" fmla="*/ 140 h 177"/>
                  <a:gd name="T26" fmla="*/ 143 w 161"/>
                  <a:gd name="T27" fmla="*/ 145 h 177"/>
                  <a:gd name="T28" fmla="*/ 138 w 161"/>
                  <a:gd name="T29" fmla="*/ 152 h 177"/>
                  <a:gd name="T30" fmla="*/ 133 w 161"/>
                  <a:gd name="T31" fmla="*/ 147 h 177"/>
                  <a:gd name="T32" fmla="*/ 124 w 161"/>
                  <a:gd name="T33" fmla="*/ 154 h 177"/>
                  <a:gd name="T34" fmla="*/ 107 w 161"/>
                  <a:gd name="T35" fmla="*/ 152 h 177"/>
                  <a:gd name="T36" fmla="*/ 107 w 161"/>
                  <a:gd name="T37" fmla="*/ 150 h 177"/>
                  <a:gd name="T38" fmla="*/ 98 w 161"/>
                  <a:gd name="T39" fmla="*/ 149 h 177"/>
                  <a:gd name="T40" fmla="*/ 105 w 161"/>
                  <a:gd name="T41" fmla="*/ 157 h 177"/>
                  <a:gd name="T42" fmla="*/ 101 w 161"/>
                  <a:gd name="T43" fmla="*/ 166 h 177"/>
                  <a:gd name="T44" fmla="*/ 101 w 161"/>
                  <a:gd name="T45" fmla="*/ 177 h 177"/>
                  <a:gd name="T46" fmla="*/ 84 w 161"/>
                  <a:gd name="T47" fmla="*/ 171 h 177"/>
                  <a:gd name="T48" fmla="*/ 80 w 161"/>
                  <a:gd name="T49" fmla="*/ 161 h 177"/>
                  <a:gd name="T50" fmla="*/ 80 w 161"/>
                  <a:gd name="T51" fmla="*/ 152 h 177"/>
                  <a:gd name="T52" fmla="*/ 59 w 161"/>
                  <a:gd name="T53" fmla="*/ 154 h 177"/>
                  <a:gd name="T54" fmla="*/ 51 w 161"/>
                  <a:gd name="T55" fmla="*/ 156 h 177"/>
                  <a:gd name="T56" fmla="*/ 42 w 161"/>
                  <a:gd name="T57" fmla="*/ 159 h 177"/>
                  <a:gd name="T58" fmla="*/ 35 w 161"/>
                  <a:gd name="T59" fmla="*/ 161 h 177"/>
                  <a:gd name="T60" fmla="*/ 32 w 161"/>
                  <a:gd name="T61" fmla="*/ 170 h 177"/>
                  <a:gd name="T62" fmla="*/ 16 w 161"/>
                  <a:gd name="T63" fmla="*/ 170 h 177"/>
                  <a:gd name="T64" fmla="*/ 2 w 161"/>
                  <a:gd name="T65" fmla="*/ 166 h 177"/>
                  <a:gd name="T66" fmla="*/ 7 w 161"/>
                  <a:gd name="T67" fmla="*/ 159 h 177"/>
                  <a:gd name="T68" fmla="*/ 19 w 161"/>
                  <a:gd name="T69" fmla="*/ 142 h 177"/>
                  <a:gd name="T70" fmla="*/ 19 w 161"/>
                  <a:gd name="T71" fmla="*/ 137 h 177"/>
                  <a:gd name="T72" fmla="*/ 28 w 161"/>
                  <a:gd name="T73" fmla="*/ 131 h 177"/>
                  <a:gd name="T74" fmla="*/ 33 w 161"/>
                  <a:gd name="T75" fmla="*/ 133 h 177"/>
                  <a:gd name="T76" fmla="*/ 54 w 161"/>
                  <a:gd name="T77" fmla="*/ 126 h 177"/>
                  <a:gd name="T78" fmla="*/ 61 w 161"/>
                  <a:gd name="T79" fmla="*/ 128 h 177"/>
                  <a:gd name="T80" fmla="*/ 70 w 161"/>
                  <a:gd name="T81" fmla="*/ 130 h 177"/>
                  <a:gd name="T82" fmla="*/ 73 w 161"/>
                  <a:gd name="T83" fmla="*/ 124 h 177"/>
                  <a:gd name="T84" fmla="*/ 72 w 161"/>
                  <a:gd name="T85" fmla="*/ 109 h 177"/>
                  <a:gd name="T86" fmla="*/ 73 w 161"/>
                  <a:gd name="T87" fmla="*/ 89 h 177"/>
                  <a:gd name="T88" fmla="*/ 79 w 161"/>
                  <a:gd name="T89" fmla="*/ 91 h 177"/>
                  <a:gd name="T90" fmla="*/ 80 w 161"/>
                  <a:gd name="T91" fmla="*/ 96 h 177"/>
                  <a:gd name="T92" fmla="*/ 87 w 161"/>
                  <a:gd name="T93" fmla="*/ 100 h 177"/>
                  <a:gd name="T94" fmla="*/ 100 w 161"/>
                  <a:gd name="T95" fmla="*/ 86 h 177"/>
                  <a:gd name="T96" fmla="*/ 105 w 161"/>
                  <a:gd name="T97" fmla="*/ 70 h 177"/>
                  <a:gd name="T98" fmla="*/ 101 w 161"/>
                  <a:gd name="T99" fmla="*/ 46 h 177"/>
                  <a:gd name="T100" fmla="*/ 91 w 161"/>
                  <a:gd name="T101" fmla="*/ 41 h 177"/>
                  <a:gd name="T102" fmla="*/ 91 w 161"/>
                  <a:gd name="T103" fmla="*/ 28 h 177"/>
                  <a:gd name="T104" fmla="*/ 86 w 161"/>
                  <a:gd name="T105" fmla="*/ 20 h 177"/>
                  <a:gd name="T106" fmla="*/ 84 w 161"/>
                  <a:gd name="T107" fmla="*/ 11 h 177"/>
                  <a:gd name="T108" fmla="*/ 94 w 161"/>
                  <a:gd name="T109" fmla="*/ 13 h 177"/>
                  <a:gd name="T110" fmla="*/ 100 w 161"/>
                  <a:gd name="T111" fmla="*/ 4 h 177"/>
                  <a:gd name="T112" fmla="*/ 93 w 161"/>
                  <a:gd name="T113" fmla="*/ 7 h 17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61"/>
                  <a:gd name="T172" fmla="*/ 0 h 177"/>
                  <a:gd name="T173" fmla="*/ 161 w 161"/>
                  <a:gd name="T174" fmla="*/ 177 h 17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61" h="177">
                    <a:moveTo>
                      <a:pt x="93" y="0"/>
                    </a:moveTo>
                    <a:lnTo>
                      <a:pt x="94" y="0"/>
                    </a:lnTo>
                    <a:lnTo>
                      <a:pt x="96" y="0"/>
                    </a:lnTo>
                    <a:lnTo>
                      <a:pt x="100" y="2"/>
                    </a:lnTo>
                    <a:lnTo>
                      <a:pt x="103" y="2"/>
                    </a:lnTo>
                    <a:lnTo>
                      <a:pt x="105" y="2"/>
                    </a:lnTo>
                    <a:lnTo>
                      <a:pt x="107" y="4"/>
                    </a:lnTo>
                    <a:lnTo>
                      <a:pt x="107" y="7"/>
                    </a:lnTo>
                    <a:lnTo>
                      <a:pt x="107" y="9"/>
                    </a:lnTo>
                    <a:lnTo>
                      <a:pt x="107" y="13"/>
                    </a:lnTo>
                    <a:lnTo>
                      <a:pt x="108" y="13"/>
                    </a:lnTo>
                    <a:lnTo>
                      <a:pt x="110" y="14"/>
                    </a:lnTo>
                    <a:lnTo>
                      <a:pt x="114" y="16"/>
                    </a:lnTo>
                    <a:lnTo>
                      <a:pt x="115" y="16"/>
                    </a:lnTo>
                    <a:lnTo>
                      <a:pt x="122" y="20"/>
                    </a:lnTo>
                    <a:lnTo>
                      <a:pt x="128" y="23"/>
                    </a:lnTo>
                    <a:lnTo>
                      <a:pt x="131" y="27"/>
                    </a:lnTo>
                    <a:lnTo>
                      <a:pt x="135" y="32"/>
                    </a:lnTo>
                    <a:lnTo>
                      <a:pt x="142" y="46"/>
                    </a:lnTo>
                    <a:lnTo>
                      <a:pt x="145" y="63"/>
                    </a:lnTo>
                    <a:lnTo>
                      <a:pt x="145" y="65"/>
                    </a:lnTo>
                    <a:lnTo>
                      <a:pt x="143" y="65"/>
                    </a:lnTo>
                    <a:lnTo>
                      <a:pt x="142" y="65"/>
                    </a:lnTo>
                    <a:lnTo>
                      <a:pt x="140" y="65"/>
                    </a:lnTo>
                    <a:lnTo>
                      <a:pt x="138" y="67"/>
                    </a:lnTo>
                    <a:lnTo>
                      <a:pt x="138" y="70"/>
                    </a:lnTo>
                    <a:lnTo>
                      <a:pt x="140" y="74"/>
                    </a:lnTo>
                    <a:lnTo>
                      <a:pt x="142" y="77"/>
                    </a:lnTo>
                    <a:lnTo>
                      <a:pt x="145" y="81"/>
                    </a:lnTo>
                    <a:lnTo>
                      <a:pt x="149" y="84"/>
                    </a:lnTo>
                    <a:lnTo>
                      <a:pt x="150" y="89"/>
                    </a:lnTo>
                    <a:lnTo>
                      <a:pt x="152" y="93"/>
                    </a:lnTo>
                    <a:lnTo>
                      <a:pt x="150" y="98"/>
                    </a:lnTo>
                    <a:lnTo>
                      <a:pt x="150" y="103"/>
                    </a:lnTo>
                    <a:lnTo>
                      <a:pt x="150" y="109"/>
                    </a:lnTo>
                    <a:lnTo>
                      <a:pt x="152" y="114"/>
                    </a:lnTo>
                    <a:lnTo>
                      <a:pt x="154" y="116"/>
                    </a:lnTo>
                    <a:lnTo>
                      <a:pt x="156" y="117"/>
                    </a:lnTo>
                    <a:lnTo>
                      <a:pt x="159" y="121"/>
                    </a:lnTo>
                    <a:lnTo>
                      <a:pt x="161" y="124"/>
                    </a:lnTo>
                    <a:lnTo>
                      <a:pt x="161" y="126"/>
                    </a:lnTo>
                    <a:lnTo>
                      <a:pt x="161" y="130"/>
                    </a:lnTo>
                    <a:lnTo>
                      <a:pt x="159" y="133"/>
                    </a:lnTo>
                    <a:lnTo>
                      <a:pt x="159" y="138"/>
                    </a:lnTo>
                    <a:lnTo>
                      <a:pt x="157" y="142"/>
                    </a:lnTo>
                    <a:lnTo>
                      <a:pt x="156" y="144"/>
                    </a:lnTo>
                    <a:lnTo>
                      <a:pt x="154" y="145"/>
                    </a:lnTo>
                    <a:lnTo>
                      <a:pt x="152" y="142"/>
                    </a:lnTo>
                    <a:lnTo>
                      <a:pt x="152" y="137"/>
                    </a:lnTo>
                    <a:lnTo>
                      <a:pt x="150" y="133"/>
                    </a:lnTo>
                    <a:lnTo>
                      <a:pt x="149" y="131"/>
                    </a:lnTo>
                    <a:lnTo>
                      <a:pt x="147" y="131"/>
                    </a:lnTo>
                    <a:lnTo>
                      <a:pt x="145" y="133"/>
                    </a:lnTo>
                    <a:lnTo>
                      <a:pt x="145" y="135"/>
                    </a:lnTo>
                    <a:lnTo>
                      <a:pt x="147" y="137"/>
                    </a:lnTo>
                    <a:lnTo>
                      <a:pt x="149" y="138"/>
                    </a:lnTo>
                    <a:lnTo>
                      <a:pt x="147" y="140"/>
                    </a:lnTo>
                    <a:lnTo>
                      <a:pt x="147" y="142"/>
                    </a:lnTo>
                    <a:lnTo>
                      <a:pt x="145" y="142"/>
                    </a:lnTo>
                    <a:lnTo>
                      <a:pt x="143" y="142"/>
                    </a:lnTo>
                    <a:lnTo>
                      <a:pt x="143" y="144"/>
                    </a:lnTo>
                    <a:lnTo>
                      <a:pt x="143" y="145"/>
                    </a:lnTo>
                    <a:lnTo>
                      <a:pt x="143" y="149"/>
                    </a:lnTo>
                    <a:lnTo>
                      <a:pt x="143" y="150"/>
                    </a:lnTo>
                    <a:lnTo>
                      <a:pt x="142" y="152"/>
                    </a:lnTo>
                    <a:lnTo>
                      <a:pt x="140" y="152"/>
                    </a:lnTo>
                    <a:lnTo>
                      <a:pt x="138" y="152"/>
                    </a:lnTo>
                    <a:lnTo>
                      <a:pt x="138" y="150"/>
                    </a:lnTo>
                    <a:lnTo>
                      <a:pt x="136" y="149"/>
                    </a:lnTo>
                    <a:lnTo>
                      <a:pt x="136" y="147"/>
                    </a:lnTo>
                    <a:lnTo>
                      <a:pt x="135" y="147"/>
                    </a:lnTo>
                    <a:lnTo>
                      <a:pt x="133" y="147"/>
                    </a:lnTo>
                    <a:lnTo>
                      <a:pt x="131" y="149"/>
                    </a:lnTo>
                    <a:lnTo>
                      <a:pt x="129" y="150"/>
                    </a:lnTo>
                    <a:lnTo>
                      <a:pt x="129" y="152"/>
                    </a:lnTo>
                    <a:lnTo>
                      <a:pt x="126" y="154"/>
                    </a:lnTo>
                    <a:lnTo>
                      <a:pt x="124" y="154"/>
                    </a:lnTo>
                    <a:lnTo>
                      <a:pt x="122" y="154"/>
                    </a:lnTo>
                    <a:lnTo>
                      <a:pt x="115" y="154"/>
                    </a:lnTo>
                    <a:lnTo>
                      <a:pt x="110" y="154"/>
                    </a:lnTo>
                    <a:lnTo>
                      <a:pt x="107" y="152"/>
                    </a:lnTo>
                    <a:lnTo>
                      <a:pt x="108" y="152"/>
                    </a:lnTo>
                    <a:lnTo>
                      <a:pt x="110" y="150"/>
                    </a:lnTo>
                    <a:lnTo>
                      <a:pt x="108" y="150"/>
                    </a:lnTo>
                    <a:lnTo>
                      <a:pt x="107" y="150"/>
                    </a:lnTo>
                    <a:lnTo>
                      <a:pt x="103" y="150"/>
                    </a:lnTo>
                    <a:lnTo>
                      <a:pt x="101" y="149"/>
                    </a:lnTo>
                    <a:lnTo>
                      <a:pt x="100" y="149"/>
                    </a:lnTo>
                    <a:lnTo>
                      <a:pt x="100" y="147"/>
                    </a:lnTo>
                    <a:lnTo>
                      <a:pt x="98" y="149"/>
                    </a:lnTo>
                    <a:lnTo>
                      <a:pt x="98" y="150"/>
                    </a:lnTo>
                    <a:lnTo>
                      <a:pt x="98" y="152"/>
                    </a:lnTo>
                    <a:lnTo>
                      <a:pt x="100" y="154"/>
                    </a:lnTo>
                    <a:lnTo>
                      <a:pt x="101" y="156"/>
                    </a:lnTo>
                    <a:lnTo>
                      <a:pt x="105" y="157"/>
                    </a:lnTo>
                    <a:lnTo>
                      <a:pt x="107" y="157"/>
                    </a:lnTo>
                    <a:lnTo>
                      <a:pt x="107" y="161"/>
                    </a:lnTo>
                    <a:lnTo>
                      <a:pt x="105" y="163"/>
                    </a:lnTo>
                    <a:lnTo>
                      <a:pt x="103" y="164"/>
                    </a:lnTo>
                    <a:lnTo>
                      <a:pt x="101" y="166"/>
                    </a:lnTo>
                    <a:lnTo>
                      <a:pt x="101" y="170"/>
                    </a:lnTo>
                    <a:lnTo>
                      <a:pt x="103" y="173"/>
                    </a:lnTo>
                    <a:lnTo>
                      <a:pt x="103" y="175"/>
                    </a:lnTo>
                    <a:lnTo>
                      <a:pt x="103" y="177"/>
                    </a:lnTo>
                    <a:lnTo>
                      <a:pt x="101" y="177"/>
                    </a:lnTo>
                    <a:lnTo>
                      <a:pt x="100" y="177"/>
                    </a:lnTo>
                    <a:lnTo>
                      <a:pt x="98" y="177"/>
                    </a:lnTo>
                    <a:lnTo>
                      <a:pt x="93" y="175"/>
                    </a:lnTo>
                    <a:lnTo>
                      <a:pt x="89" y="173"/>
                    </a:lnTo>
                    <a:lnTo>
                      <a:pt x="84" y="171"/>
                    </a:lnTo>
                    <a:lnTo>
                      <a:pt x="82" y="171"/>
                    </a:lnTo>
                    <a:lnTo>
                      <a:pt x="80" y="170"/>
                    </a:lnTo>
                    <a:lnTo>
                      <a:pt x="80" y="166"/>
                    </a:lnTo>
                    <a:lnTo>
                      <a:pt x="80" y="164"/>
                    </a:lnTo>
                    <a:lnTo>
                      <a:pt x="80" y="161"/>
                    </a:lnTo>
                    <a:lnTo>
                      <a:pt x="79" y="159"/>
                    </a:lnTo>
                    <a:lnTo>
                      <a:pt x="79" y="157"/>
                    </a:lnTo>
                    <a:lnTo>
                      <a:pt x="79" y="156"/>
                    </a:lnTo>
                    <a:lnTo>
                      <a:pt x="80" y="152"/>
                    </a:lnTo>
                    <a:lnTo>
                      <a:pt x="77" y="152"/>
                    </a:lnTo>
                    <a:lnTo>
                      <a:pt x="72" y="152"/>
                    </a:lnTo>
                    <a:lnTo>
                      <a:pt x="68" y="152"/>
                    </a:lnTo>
                    <a:lnTo>
                      <a:pt x="63" y="152"/>
                    </a:lnTo>
                    <a:lnTo>
                      <a:pt x="59" y="154"/>
                    </a:lnTo>
                    <a:lnTo>
                      <a:pt x="58" y="156"/>
                    </a:lnTo>
                    <a:lnTo>
                      <a:pt x="56" y="156"/>
                    </a:lnTo>
                    <a:lnTo>
                      <a:pt x="54" y="156"/>
                    </a:lnTo>
                    <a:lnTo>
                      <a:pt x="53" y="156"/>
                    </a:lnTo>
                    <a:lnTo>
                      <a:pt x="51" y="156"/>
                    </a:lnTo>
                    <a:lnTo>
                      <a:pt x="49" y="157"/>
                    </a:lnTo>
                    <a:lnTo>
                      <a:pt x="47" y="159"/>
                    </a:lnTo>
                    <a:lnTo>
                      <a:pt x="46" y="159"/>
                    </a:lnTo>
                    <a:lnTo>
                      <a:pt x="44" y="159"/>
                    </a:lnTo>
                    <a:lnTo>
                      <a:pt x="42" y="159"/>
                    </a:lnTo>
                    <a:lnTo>
                      <a:pt x="40" y="161"/>
                    </a:lnTo>
                    <a:lnTo>
                      <a:pt x="39" y="163"/>
                    </a:lnTo>
                    <a:lnTo>
                      <a:pt x="37" y="161"/>
                    </a:lnTo>
                    <a:lnTo>
                      <a:pt x="35" y="161"/>
                    </a:lnTo>
                    <a:lnTo>
                      <a:pt x="33" y="163"/>
                    </a:lnTo>
                    <a:lnTo>
                      <a:pt x="33" y="164"/>
                    </a:lnTo>
                    <a:lnTo>
                      <a:pt x="32" y="166"/>
                    </a:lnTo>
                    <a:lnTo>
                      <a:pt x="32" y="168"/>
                    </a:lnTo>
                    <a:lnTo>
                      <a:pt x="32" y="170"/>
                    </a:lnTo>
                    <a:lnTo>
                      <a:pt x="30" y="171"/>
                    </a:lnTo>
                    <a:lnTo>
                      <a:pt x="26" y="170"/>
                    </a:lnTo>
                    <a:lnTo>
                      <a:pt x="23" y="170"/>
                    </a:lnTo>
                    <a:lnTo>
                      <a:pt x="19" y="170"/>
                    </a:lnTo>
                    <a:lnTo>
                      <a:pt x="16" y="170"/>
                    </a:lnTo>
                    <a:lnTo>
                      <a:pt x="12" y="171"/>
                    </a:lnTo>
                    <a:lnTo>
                      <a:pt x="9" y="171"/>
                    </a:lnTo>
                    <a:lnTo>
                      <a:pt x="7" y="170"/>
                    </a:lnTo>
                    <a:lnTo>
                      <a:pt x="4" y="168"/>
                    </a:lnTo>
                    <a:lnTo>
                      <a:pt x="2" y="166"/>
                    </a:lnTo>
                    <a:lnTo>
                      <a:pt x="0" y="164"/>
                    </a:lnTo>
                    <a:lnTo>
                      <a:pt x="0" y="161"/>
                    </a:lnTo>
                    <a:lnTo>
                      <a:pt x="2" y="159"/>
                    </a:lnTo>
                    <a:lnTo>
                      <a:pt x="4" y="159"/>
                    </a:lnTo>
                    <a:lnTo>
                      <a:pt x="7" y="159"/>
                    </a:lnTo>
                    <a:lnTo>
                      <a:pt x="9" y="157"/>
                    </a:lnTo>
                    <a:lnTo>
                      <a:pt x="12" y="154"/>
                    </a:lnTo>
                    <a:lnTo>
                      <a:pt x="14" y="150"/>
                    </a:lnTo>
                    <a:lnTo>
                      <a:pt x="18" y="142"/>
                    </a:lnTo>
                    <a:lnTo>
                      <a:pt x="19" y="142"/>
                    </a:lnTo>
                    <a:lnTo>
                      <a:pt x="21" y="140"/>
                    </a:lnTo>
                    <a:lnTo>
                      <a:pt x="21" y="138"/>
                    </a:lnTo>
                    <a:lnTo>
                      <a:pt x="23" y="138"/>
                    </a:lnTo>
                    <a:lnTo>
                      <a:pt x="21" y="137"/>
                    </a:lnTo>
                    <a:lnTo>
                      <a:pt x="19" y="137"/>
                    </a:lnTo>
                    <a:lnTo>
                      <a:pt x="21" y="135"/>
                    </a:lnTo>
                    <a:lnTo>
                      <a:pt x="23" y="135"/>
                    </a:lnTo>
                    <a:lnTo>
                      <a:pt x="26" y="133"/>
                    </a:lnTo>
                    <a:lnTo>
                      <a:pt x="28" y="131"/>
                    </a:lnTo>
                    <a:lnTo>
                      <a:pt x="30" y="131"/>
                    </a:lnTo>
                    <a:lnTo>
                      <a:pt x="32" y="131"/>
                    </a:lnTo>
                    <a:lnTo>
                      <a:pt x="32" y="133"/>
                    </a:lnTo>
                    <a:lnTo>
                      <a:pt x="33" y="133"/>
                    </a:lnTo>
                    <a:lnTo>
                      <a:pt x="35" y="131"/>
                    </a:lnTo>
                    <a:lnTo>
                      <a:pt x="37" y="131"/>
                    </a:lnTo>
                    <a:lnTo>
                      <a:pt x="42" y="130"/>
                    </a:lnTo>
                    <a:lnTo>
                      <a:pt x="49" y="128"/>
                    </a:lnTo>
                    <a:lnTo>
                      <a:pt x="54" y="126"/>
                    </a:lnTo>
                    <a:lnTo>
                      <a:pt x="56" y="126"/>
                    </a:lnTo>
                    <a:lnTo>
                      <a:pt x="58" y="126"/>
                    </a:lnTo>
                    <a:lnTo>
                      <a:pt x="59" y="126"/>
                    </a:lnTo>
                    <a:lnTo>
                      <a:pt x="59" y="128"/>
                    </a:lnTo>
                    <a:lnTo>
                      <a:pt x="61" y="128"/>
                    </a:lnTo>
                    <a:lnTo>
                      <a:pt x="63" y="128"/>
                    </a:lnTo>
                    <a:lnTo>
                      <a:pt x="65" y="126"/>
                    </a:lnTo>
                    <a:lnTo>
                      <a:pt x="66" y="128"/>
                    </a:lnTo>
                    <a:lnTo>
                      <a:pt x="68" y="128"/>
                    </a:lnTo>
                    <a:lnTo>
                      <a:pt x="70" y="130"/>
                    </a:lnTo>
                    <a:lnTo>
                      <a:pt x="72" y="130"/>
                    </a:lnTo>
                    <a:lnTo>
                      <a:pt x="73" y="130"/>
                    </a:lnTo>
                    <a:lnTo>
                      <a:pt x="75" y="126"/>
                    </a:lnTo>
                    <a:lnTo>
                      <a:pt x="75" y="124"/>
                    </a:lnTo>
                    <a:lnTo>
                      <a:pt x="73" y="124"/>
                    </a:lnTo>
                    <a:lnTo>
                      <a:pt x="73" y="123"/>
                    </a:lnTo>
                    <a:lnTo>
                      <a:pt x="72" y="121"/>
                    </a:lnTo>
                    <a:lnTo>
                      <a:pt x="72" y="117"/>
                    </a:lnTo>
                    <a:lnTo>
                      <a:pt x="73" y="114"/>
                    </a:lnTo>
                    <a:lnTo>
                      <a:pt x="72" y="109"/>
                    </a:lnTo>
                    <a:lnTo>
                      <a:pt x="70" y="105"/>
                    </a:lnTo>
                    <a:lnTo>
                      <a:pt x="68" y="100"/>
                    </a:lnTo>
                    <a:lnTo>
                      <a:pt x="70" y="96"/>
                    </a:lnTo>
                    <a:lnTo>
                      <a:pt x="72" y="93"/>
                    </a:lnTo>
                    <a:lnTo>
                      <a:pt x="73" y="89"/>
                    </a:lnTo>
                    <a:lnTo>
                      <a:pt x="75" y="88"/>
                    </a:lnTo>
                    <a:lnTo>
                      <a:pt x="77" y="88"/>
                    </a:lnTo>
                    <a:lnTo>
                      <a:pt x="79" y="88"/>
                    </a:lnTo>
                    <a:lnTo>
                      <a:pt x="79" y="89"/>
                    </a:lnTo>
                    <a:lnTo>
                      <a:pt x="79" y="91"/>
                    </a:lnTo>
                    <a:lnTo>
                      <a:pt x="79" y="93"/>
                    </a:lnTo>
                    <a:lnTo>
                      <a:pt x="77" y="95"/>
                    </a:lnTo>
                    <a:lnTo>
                      <a:pt x="79" y="95"/>
                    </a:lnTo>
                    <a:lnTo>
                      <a:pt x="80" y="96"/>
                    </a:lnTo>
                    <a:lnTo>
                      <a:pt x="80" y="98"/>
                    </a:lnTo>
                    <a:lnTo>
                      <a:pt x="80" y="100"/>
                    </a:lnTo>
                    <a:lnTo>
                      <a:pt x="82" y="102"/>
                    </a:lnTo>
                    <a:lnTo>
                      <a:pt x="84" y="102"/>
                    </a:lnTo>
                    <a:lnTo>
                      <a:pt x="87" y="100"/>
                    </a:lnTo>
                    <a:lnTo>
                      <a:pt x="91" y="98"/>
                    </a:lnTo>
                    <a:lnTo>
                      <a:pt x="93" y="95"/>
                    </a:lnTo>
                    <a:lnTo>
                      <a:pt x="96" y="91"/>
                    </a:lnTo>
                    <a:lnTo>
                      <a:pt x="98" y="88"/>
                    </a:lnTo>
                    <a:lnTo>
                      <a:pt x="100" y="86"/>
                    </a:lnTo>
                    <a:lnTo>
                      <a:pt x="101" y="84"/>
                    </a:lnTo>
                    <a:lnTo>
                      <a:pt x="103" y="81"/>
                    </a:lnTo>
                    <a:lnTo>
                      <a:pt x="103" y="77"/>
                    </a:lnTo>
                    <a:lnTo>
                      <a:pt x="103" y="74"/>
                    </a:lnTo>
                    <a:lnTo>
                      <a:pt x="105" y="70"/>
                    </a:lnTo>
                    <a:lnTo>
                      <a:pt x="107" y="67"/>
                    </a:lnTo>
                    <a:lnTo>
                      <a:pt x="107" y="62"/>
                    </a:lnTo>
                    <a:lnTo>
                      <a:pt x="105" y="56"/>
                    </a:lnTo>
                    <a:lnTo>
                      <a:pt x="103" y="51"/>
                    </a:lnTo>
                    <a:lnTo>
                      <a:pt x="101" y="46"/>
                    </a:lnTo>
                    <a:lnTo>
                      <a:pt x="100" y="44"/>
                    </a:lnTo>
                    <a:lnTo>
                      <a:pt x="96" y="42"/>
                    </a:lnTo>
                    <a:lnTo>
                      <a:pt x="94" y="42"/>
                    </a:lnTo>
                    <a:lnTo>
                      <a:pt x="93" y="42"/>
                    </a:lnTo>
                    <a:lnTo>
                      <a:pt x="91" y="41"/>
                    </a:lnTo>
                    <a:lnTo>
                      <a:pt x="91" y="39"/>
                    </a:lnTo>
                    <a:lnTo>
                      <a:pt x="93" y="35"/>
                    </a:lnTo>
                    <a:lnTo>
                      <a:pt x="93" y="34"/>
                    </a:lnTo>
                    <a:lnTo>
                      <a:pt x="93" y="30"/>
                    </a:lnTo>
                    <a:lnTo>
                      <a:pt x="91" y="28"/>
                    </a:lnTo>
                    <a:lnTo>
                      <a:pt x="87" y="27"/>
                    </a:lnTo>
                    <a:lnTo>
                      <a:pt x="86" y="23"/>
                    </a:lnTo>
                    <a:lnTo>
                      <a:pt x="84" y="21"/>
                    </a:lnTo>
                    <a:lnTo>
                      <a:pt x="86" y="20"/>
                    </a:lnTo>
                    <a:lnTo>
                      <a:pt x="87" y="16"/>
                    </a:lnTo>
                    <a:lnTo>
                      <a:pt x="87" y="14"/>
                    </a:lnTo>
                    <a:lnTo>
                      <a:pt x="86" y="14"/>
                    </a:lnTo>
                    <a:lnTo>
                      <a:pt x="84" y="13"/>
                    </a:lnTo>
                    <a:lnTo>
                      <a:pt x="84" y="11"/>
                    </a:lnTo>
                    <a:lnTo>
                      <a:pt x="86" y="9"/>
                    </a:lnTo>
                    <a:lnTo>
                      <a:pt x="87" y="9"/>
                    </a:lnTo>
                    <a:lnTo>
                      <a:pt x="89" y="9"/>
                    </a:lnTo>
                    <a:lnTo>
                      <a:pt x="93" y="11"/>
                    </a:lnTo>
                    <a:lnTo>
                      <a:pt x="94" y="13"/>
                    </a:lnTo>
                    <a:lnTo>
                      <a:pt x="96" y="13"/>
                    </a:lnTo>
                    <a:lnTo>
                      <a:pt x="98" y="11"/>
                    </a:lnTo>
                    <a:lnTo>
                      <a:pt x="100" y="9"/>
                    </a:lnTo>
                    <a:lnTo>
                      <a:pt x="100" y="6"/>
                    </a:lnTo>
                    <a:lnTo>
                      <a:pt x="100" y="4"/>
                    </a:lnTo>
                    <a:lnTo>
                      <a:pt x="98" y="4"/>
                    </a:lnTo>
                    <a:lnTo>
                      <a:pt x="96" y="6"/>
                    </a:lnTo>
                    <a:lnTo>
                      <a:pt x="94" y="7"/>
                    </a:lnTo>
                    <a:lnTo>
                      <a:pt x="93" y="7"/>
                    </a:lnTo>
                    <a:lnTo>
                      <a:pt x="93" y="6"/>
                    </a:lnTo>
                    <a:lnTo>
                      <a:pt x="91" y="4"/>
                    </a:lnTo>
                    <a:lnTo>
                      <a:pt x="91" y="0"/>
                    </a:lnTo>
                    <a:lnTo>
                      <a:pt x="9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1" name="Freeform 1498"/>
              <p:cNvSpPr>
                <a:spLocks/>
              </p:cNvSpPr>
              <p:nvPr/>
            </p:nvSpPr>
            <p:spPr bwMode="auto">
              <a:xfrm>
                <a:off x="7896224" y="2734516"/>
                <a:ext cx="58738" cy="53975"/>
              </a:xfrm>
              <a:custGeom>
                <a:avLst/>
                <a:gdLst>
                  <a:gd name="T0" fmla="*/ 23 w 37"/>
                  <a:gd name="T1" fmla="*/ 0 h 34"/>
                  <a:gd name="T2" fmla="*/ 26 w 37"/>
                  <a:gd name="T3" fmla="*/ 0 h 34"/>
                  <a:gd name="T4" fmla="*/ 28 w 37"/>
                  <a:gd name="T5" fmla="*/ 2 h 34"/>
                  <a:gd name="T6" fmla="*/ 30 w 37"/>
                  <a:gd name="T7" fmla="*/ 4 h 34"/>
                  <a:gd name="T8" fmla="*/ 33 w 37"/>
                  <a:gd name="T9" fmla="*/ 6 h 34"/>
                  <a:gd name="T10" fmla="*/ 35 w 37"/>
                  <a:gd name="T11" fmla="*/ 7 h 34"/>
                  <a:gd name="T12" fmla="*/ 37 w 37"/>
                  <a:gd name="T13" fmla="*/ 9 h 34"/>
                  <a:gd name="T14" fmla="*/ 37 w 37"/>
                  <a:gd name="T15" fmla="*/ 13 h 34"/>
                  <a:gd name="T16" fmla="*/ 35 w 37"/>
                  <a:gd name="T17" fmla="*/ 14 h 34"/>
                  <a:gd name="T18" fmla="*/ 33 w 37"/>
                  <a:gd name="T19" fmla="*/ 16 h 34"/>
                  <a:gd name="T20" fmla="*/ 33 w 37"/>
                  <a:gd name="T21" fmla="*/ 18 h 34"/>
                  <a:gd name="T22" fmla="*/ 33 w 37"/>
                  <a:gd name="T23" fmla="*/ 20 h 34"/>
                  <a:gd name="T24" fmla="*/ 33 w 37"/>
                  <a:gd name="T25" fmla="*/ 21 h 34"/>
                  <a:gd name="T26" fmla="*/ 33 w 37"/>
                  <a:gd name="T27" fmla="*/ 23 h 34"/>
                  <a:gd name="T28" fmla="*/ 31 w 37"/>
                  <a:gd name="T29" fmla="*/ 23 h 34"/>
                  <a:gd name="T30" fmla="*/ 30 w 37"/>
                  <a:gd name="T31" fmla="*/ 21 h 34"/>
                  <a:gd name="T32" fmla="*/ 28 w 37"/>
                  <a:gd name="T33" fmla="*/ 21 h 34"/>
                  <a:gd name="T34" fmla="*/ 24 w 37"/>
                  <a:gd name="T35" fmla="*/ 20 h 34"/>
                  <a:gd name="T36" fmla="*/ 23 w 37"/>
                  <a:gd name="T37" fmla="*/ 20 h 34"/>
                  <a:gd name="T38" fmla="*/ 23 w 37"/>
                  <a:gd name="T39" fmla="*/ 21 h 34"/>
                  <a:gd name="T40" fmla="*/ 21 w 37"/>
                  <a:gd name="T41" fmla="*/ 23 h 34"/>
                  <a:gd name="T42" fmla="*/ 19 w 37"/>
                  <a:gd name="T43" fmla="*/ 27 h 34"/>
                  <a:gd name="T44" fmla="*/ 19 w 37"/>
                  <a:gd name="T45" fmla="*/ 30 h 34"/>
                  <a:gd name="T46" fmla="*/ 19 w 37"/>
                  <a:gd name="T47" fmla="*/ 32 h 34"/>
                  <a:gd name="T48" fmla="*/ 19 w 37"/>
                  <a:gd name="T49" fmla="*/ 34 h 34"/>
                  <a:gd name="T50" fmla="*/ 18 w 37"/>
                  <a:gd name="T51" fmla="*/ 34 h 34"/>
                  <a:gd name="T52" fmla="*/ 16 w 37"/>
                  <a:gd name="T53" fmla="*/ 34 h 34"/>
                  <a:gd name="T54" fmla="*/ 14 w 37"/>
                  <a:gd name="T55" fmla="*/ 32 h 34"/>
                  <a:gd name="T56" fmla="*/ 14 w 37"/>
                  <a:gd name="T57" fmla="*/ 30 h 34"/>
                  <a:gd name="T58" fmla="*/ 12 w 37"/>
                  <a:gd name="T59" fmla="*/ 30 h 34"/>
                  <a:gd name="T60" fmla="*/ 11 w 37"/>
                  <a:gd name="T61" fmla="*/ 30 h 34"/>
                  <a:gd name="T62" fmla="*/ 11 w 37"/>
                  <a:gd name="T63" fmla="*/ 28 h 34"/>
                  <a:gd name="T64" fmla="*/ 11 w 37"/>
                  <a:gd name="T65" fmla="*/ 27 h 34"/>
                  <a:gd name="T66" fmla="*/ 11 w 37"/>
                  <a:gd name="T67" fmla="*/ 25 h 34"/>
                  <a:gd name="T68" fmla="*/ 9 w 37"/>
                  <a:gd name="T69" fmla="*/ 23 h 34"/>
                  <a:gd name="T70" fmla="*/ 7 w 37"/>
                  <a:gd name="T71" fmla="*/ 23 h 34"/>
                  <a:gd name="T72" fmla="*/ 5 w 37"/>
                  <a:gd name="T73" fmla="*/ 23 h 34"/>
                  <a:gd name="T74" fmla="*/ 4 w 37"/>
                  <a:gd name="T75" fmla="*/ 25 h 34"/>
                  <a:gd name="T76" fmla="*/ 2 w 37"/>
                  <a:gd name="T77" fmla="*/ 25 h 34"/>
                  <a:gd name="T78" fmla="*/ 0 w 37"/>
                  <a:gd name="T79" fmla="*/ 25 h 34"/>
                  <a:gd name="T80" fmla="*/ 2 w 37"/>
                  <a:gd name="T81" fmla="*/ 23 h 34"/>
                  <a:gd name="T82" fmla="*/ 2 w 37"/>
                  <a:gd name="T83" fmla="*/ 21 h 34"/>
                  <a:gd name="T84" fmla="*/ 4 w 37"/>
                  <a:gd name="T85" fmla="*/ 20 h 34"/>
                  <a:gd name="T86" fmla="*/ 4 w 37"/>
                  <a:gd name="T87" fmla="*/ 18 h 34"/>
                  <a:gd name="T88" fmla="*/ 4 w 37"/>
                  <a:gd name="T89" fmla="*/ 14 h 34"/>
                  <a:gd name="T90" fmla="*/ 5 w 37"/>
                  <a:gd name="T91" fmla="*/ 11 h 34"/>
                  <a:gd name="T92" fmla="*/ 5 w 37"/>
                  <a:gd name="T93" fmla="*/ 9 h 34"/>
                  <a:gd name="T94" fmla="*/ 7 w 37"/>
                  <a:gd name="T95" fmla="*/ 6 h 34"/>
                  <a:gd name="T96" fmla="*/ 9 w 37"/>
                  <a:gd name="T97" fmla="*/ 4 h 34"/>
                  <a:gd name="T98" fmla="*/ 11 w 37"/>
                  <a:gd name="T99" fmla="*/ 4 h 34"/>
                  <a:gd name="T100" fmla="*/ 11 w 37"/>
                  <a:gd name="T101" fmla="*/ 6 h 34"/>
                  <a:gd name="T102" fmla="*/ 12 w 37"/>
                  <a:gd name="T103" fmla="*/ 6 h 34"/>
                  <a:gd name="T104" fmla="*/ 14 w 37"/>
                  <a:gd name="T105" fmla="*/ 6 h 34"/>
                  <a:gd name="T106" fmla="*/ 16 w 37"/>
                  <a:gd name="T107" fmla="*/ 2 h 34"/>
                  <a:gd name="T108" fmla="*/ 18 w 37"/>
                  <a:gd name="T109" fmla="*/ 0 h 34"/>
                  <a:gd name="T110" fmla="*/ 19 w 37"/>
                  <a:gd name="T111" fmla="*/ 0 h 34"/>
                  <a:gd name="T112" fmla="*/ 23 w 37"/>
                  <a:gd name="T113" fmla="*/ 0 h 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
                  <a:gd name="T172" fmla="*/ 0 h 34"/>
                  <a:gd name="T173" fmla="*/ 37 w 37"/>
                  <a:gd name="T174" fmla="*/ 34 h 3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 h="34">
                    <a:moveTo>
                      <a:pt x="23" y="0"/>
                    </a:moveTo>
                    <a:lnTo>
                      <a:pt x="26" y="0"/>
                    </a:lnTo>
                    <a:lnTo>
                      <a:pt x="28" y="2"/>
                    </a:lnTo>
                    <a:lnTo>
                      <a:pt x="30" y="4"/>
                    </a:lnTo>
                    <a:lnTo>
                      <a:pt x="33" y="6"/>
                    </a:lnTo>
                    <a:lnTo>
                      <a:pt x="35" y="7"/>
                    </a:lnTo>
                    <a:lnTo>
                      <a:pt x="37" y="9"/>
                    </a:lnTo>
                    <a:lnTo>
                      <a:pt x="37" y="13"/>
                    </a:lnTo>
                    <a:lnTo>
                      <a:pt x="35" y="14"/>
                    </a:lnTo>
                    <a:lnTo>
                      <a:pt x="33" y="16"/>
                    </a:lnTo>
                    <a:lnTo>
                      <a:pt x="33" y="18"/>
                    </a:lnTo>
                    <a:lnTo>
                      <a:pt x="33" y="20"/>
                    </a:lnTo>
                    <a:lnTo>
                      <a:pt x="33" y="21"/>
                    </a:lnTo>
                    <a:lnTo>
                      <a:pt x="33" y="23"/>
                    </a:lnTo>
                    <a:lnTo>
                      <a:pt x="31" y="23"/>
                    </a:lnTo>
                    <a:lnTo>
                      <a:pt x="30" y="21"/>
                    </a:lnTo>
                    <a:lnTo>
                      <a:pt x="28" y="21"/>
                    </a:lnTo>
                    <a:lnTo>
                      <a:pt x="24" y="20"/>
                    </a:lnTo>
                    <a:lnTo>
                      <a:pt x="23" y="20"/>
                    </a:lnTo>
                    <a:lnTo>
                      <a:pt x="23" y="21"/>
                    </a:lnTo>
                    <a:lnTo>
                      <a:pt x="21" y="23"/>
                    </a:lnTo>
                    <a:lnTo>
                      <a:pt x="19" y="27"/>
                    </a:lnTo>
                    <a:lnTo>
                      <a:pt x="19" y="30"/>
                    </a:lnTo>
                    <a:lnTo>
                      <a:pt x="19" y="32"/>
                    </a:lnTo>
                    <a:lnTo>
                      <a:pt x="19" y="34"/>
                    </a:lnTo>
                    <a:lnTo>
                      <a:pt x="18" y="34"/>
                    </a:lnTo>
                    <a:lnTo>
                      <a:pt x="16" y="34"/>
                    </a:lnTo>
                    <a:lnTo>
                      <a:pt x="14" y="32"/>
                    </a:lnTo>
                    <a:lnTo>
                      <a:pt x="14" y="30"/>
                    </a:lnTo>
                    <a:lnTo>
                      <a:pt x="12" y="30"/>
                    </a:lnTo>
                    <a:lnTo>
                      <a:pt x="11" y="30"/>
                    </a:lnTo>
                    <a:lnTo>
                      <a:pt x="11" y="28"/>
                    </a:lnTo>
                    <a:lnTo>
                      <a:pt x="11" y="27"/>
                    </a:lnTo>
                    <a:lnTo>
                      <a:pt x="11" y="25"/>
                    </a:lnTo>
                    <a:lnTo>
                      <a:pt x="9" y="23"/>
                    </a:lnTo>
                    <a:lnTo>
                      <a:pt x="7" y="23"/>
                    </a:lnTo>
                    <a:lnTo>
                      <a:pt x="5" y="23"/>
                    </a:lnTo>
                    <a:lnTo>
                      <a:pt x="4" y="25"/>
                    </a:lnTo>
                    <a:lnTo>
                      <a:pt x="2" y="25"/>
                    </a:lnTo>
                    <a:lnTo>
                      <a:pt x="0" y="25"/>
                    </a:lnTo>
                    <a:lnTo>
                      <a:pt x="2" y="23"/>
                    </a:lnTo>
                    <a:lnTo>
                      <a:pt x="2" y="21"/>
                    </a:lnTo>
                    <a:lnTo>
                      <a:pt x="4" y="20"/>
                    </a:lnTo>
                    <a:lnTo>
                      <a:pt x="4" y="18"/>
                    </a:lnTo>
                    <a:lnTo>
                      <a:pt x="4" y="14"/>
                    </a:lnTo>
                    <a:lnTo>
                      <a:pt x="5" y="11"/>
                    </a:lnTo>
                    <a:lnTo>
                      <a:pt x="5" y="9"/>
                    </a:lnTo>
                    <a:lnTo>
                      <a:pt x="7" y="6"/>
                    </a:lnTo>
                    <a:lnTo>
                      <a:pt x="9" y="4"/>
                    </a:lnTo>
                    <a:lnTo>
                      <a:pt x="11" y="4"/>
                    </a:lnTo>
                    <a:lnTo>
                      <a:pt x="11" y="6"/>
                    </a:lnTo>
                    <a:lnTo>
                      <a:pt x="12" y="6"/>
                    </a:lnTo>
                    <a:lnTo>
                      <a:pt x="14" y="6"/>
                    </a:lnTo>
                    <a:lnTo>
                      <a:pt x="16" y="2"/>
                    </a:lnTo>
                    <a:lnTo>
                      <a:pt x="18" y="0"/>
                    </a:lnTo>
                    <a:lnTo>
                      <a:pt x="19" y="0"/>
                    </a:lnTo>
                    <a:lnTo>
                      <a:pt x="2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2" name="Freeform 1499"/>
              <p:cNvSpPr>
                <a:spLocks/>
              </p:cNvSpPr>
              <p:nvPr/>
            </p:nvSpPr>
            <p:spPr bwMode="auto">
              <a:xfrm>
                <a:off x="7826374" y="2748804"/>
                <a:ext cx="73025" cy="100013"/>
              </a:xfrm>
              <a:custGeom>
                <a:avLst/>
                <a:gdLst>
                  <a:gd name="T0" fmla="*/ 20 w 46"/>
                  <a:gd name="T1" fmla="*/ 0 h 63"/>
                  <a:gd name="T2" fmla="*/ 20 w 46"/>
                  <a:gd name="T3" fmla="*/ 4 h 63"/>
                  <a:gd name="T4" fmla="*/ 20 w 46"/>
                  <a:gd name="T5" fmla="*/ 5 h 63"/>
                  <a:gd name="T6" fmla="*/ 25 w 46"/>
                  <a:gd name="T7" fmla="*/ 7 h 63"/>
                  <a:gd name="T8" fmla="*/ 28 w 46"/>
                  <a:gd name="T9" fmla="*/ 5 h 63"/>
                  <a:gd name="T10" fmla="*/ 34 w 46"/>
                  <a:gd name="T11" fmla="*/ 5 h 63"/>
                  <a:gd name="T12" fmla="*/ 35 w 46"/>
                  <a:gd name="T13" fmla="*/ 11 h 63"/>
                  <a:gd name="T14" fmla="*/ 37 w 46"/>
                  <a:gd name="T15" fmla="*/ 12 h 63"/>
                  <a:gd name="T16" fmla="*/ 41 w 46"/>
                  <a:gd name="T17" fmla="*/ 16 h 63"/>
                  <a:gd name="T18" fmla="*/ 44 w 46"/>
                  <a:gd name="T19" fmla="*/ 18 h 63"/>
                  <a:gd name="T20" fmla="*/ 46 w 46"/>
                  <a:gd name="T21" fmla="*/ 21 h 63"/>
                  <a:gd name="T22" fmla="*/ 44 w 46"/>
                  <a:gd name="T23" fmla="*/ 25 h 63"/>
                  <a:gd name="T24" fmla="*/ 42 w 46"/>
                  <a:gd name="T25" fmla="*/ 30 h 63"/>
                  <a:gd name="T26" fmla="*/ 44 w 46"/>
                  <a:gd name="T27" fmla="*/ 39 h 63"/>
                  <a:gd name="T28" fmla="*/ 46 w 46"/>
                  <a:gd name="T29" fmla="*/ 44 h 63"/>
                  <a:gd name="T30" fmla="*/ 44 w 46"/>
                  <a:gd name="T31" fmla="*/ 49 h 63"/>
                  <a:gd name="T32" fmla="*/ 42 w 46"/>
                  <a:gd name="T33" fmla="*/ 56 h 63"/>
                  <a:gd name="T34" fmla="*/ 42 w 46"/>
                  <a:gd name="T35" fmla="*/ 58 h 63"/>
                  <a:gd name="T36" fmla="*/ 41 w 46"/>
                  <a:gd name="T37" fmla="*/ 61 h 63"/>
                  <a:gd name="T38" fmla="*/ 39 w 46"/>
                  <a:gd name="T39" fmla="*/ 61 h 63"/>
                  <a:gd name="T40" fmla="*/ 37 w 46"/>
                  <a:gd name="T41" fmla="*/ 56 h 63"/>
                  <a:gd name="T42" fmla="*/ 35 w 46"/>
                  <a:gd name="T43" fmla="*/ 54 h 63"/>
                  <a:gd name="T44" fmla="*/ 35 w 46"/>
                  <a:gd name="T45" fmla="*/ 56 h 63"/>
                  <a:gd name="T46" fmla="*/ 35 w 46"/>
                  <a:gd name="T47" fmla="*/ 59 h 63"/>
                  <a:gd name="T48" fmla="*/ 34 w 46"/>
                  <a:gd name="T49" fmla="*/ 61 h 63"/>
                  <a:gd name="T50" fmla="*/ 30 w 46"/>
                  <a:gd name="T51" fmla="*/ 61 h 63"/>
                  <a:gd name="T52" fmla="*/ 28 w 46"/>
                  <a:gd name="T53" fmla="*/ 59 h 63"/>
                  <a:gd name="T54" fmla="*/ 30 w 46"/>
                  <a:gd name="T55" fmla="*/ 58 h 63"/>
                  <a:gd name="T56" fmla="*/ 25 w 46"/>
                  <a:gd name="T57" fmla="*/ 53 h 63"/>
                  <a:gd name="T58" fmla="*/ 21 w 46"/>
                  <a:gd name="T59" fmla="*/ 49 h 63"/>
                  <a:gd name="T60" fmla="*/ 21 w 46"/>
                  <a:gd name="T61" fmla="*/ 46 h 63"/>
                  <a:gd name="T62" fmla="*/ 23 w 46"/>
                  <a:gd name="T63" fmla="*/ 42 h 63"/>
                  <a:gd name="T64" fmla="*/ 23 w 46"/>
                  <a:gd name="T65" fmla="*/ 37 h 63"/>
                  <a:gd name="T66" fmla="*/ 20 w 46"/>
                  <a:gd name="T67" fmla="*/ 33 h 63"/>
                  <a:gd name="T68" fmla="*/ 20 w 46"/>
                  <a:gd name="T69" fmla="*/ 28 h 63"/>
                  <a:gd name="T70" fmla="*/ 14 w 46"/>
                  <a:gd name="T71" fmla="*/ 25 h 63"/>
                  <a:gd name="T72" fmla="*/ 13 w 46"/>
                  <a:gd name="T73" fmla="*/ 23 h 63"/>
                  <a:gd name="T74" fmla="*/ 13 w 46"/>
                  <a:gd name="T75" fmla="*/ 25 h 63"/>
                  <a:gd name="T76" fmla="*/ 14 w 46"/>
                  <a:gd name="T77" fmla="*/ 26 h 63"/>
                  <a:gd name="T78" fmla="*/ 13 w 46"/>
                  <a:gd name="T79" fmla="*/ 30 h 63"/>
                  <a:gd name="T80" fmla="*/ 9 w 46"/>
                  <a:gd name="T81" fmla="*/ 26 h 63"/>
                  <a:gd name="T82" fmla="*/ 6 w 46"/>
                  <a:gd name="T83" fmla="*/ 25 h 63"/>
                  <a:gd name="T84" fmla="*/ 2 w 46"/>
                  <a:gd name="T85" fmla="*/ 21 h 63"/>
                  <a:gd name="T86" fmla="*/ 0 w 46"/>
                  <a:gd name="T87" fmla="*/ 16 h 63"/>
                  <a:gd name="T88" fmla="*/ 0 w 46"/>
                  <a:gd name="T89" fmla="*/ 12 h 63"/>
                  <a:gd name="T90" fmla="*/ 2 w 46"/>
                  <a:gd name="T91" fmla="*/ 11 h 63"/>
                  <a:gd name="T92" fmla="*/ 4 w 46"/>
                  <a:gd name="T93" fmla="*/ 12 h 63"/>
                  <a:gd name="T94" fmla="*/ 6 w 46"/>
                  <a:gd name="T95" fmla="*/ 9 h 63"/>
                  <a:gd name="T96" fmla="*/ 7 w 46"/>
                  <a:gd name="T97" fmla="*/ 4 h 63"/>
                  <a:gd name="T98" fmla="*/ 11 w 46"/>
                  <a:gd name="T99" fmla="*/ 0 h 63"/>
                  <a:gd name="T100" fmla="*/ 18 w 46"/>
                  <a:gd name="T101" fmla="*/ 0 h 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6"/>
                  <a:gd name="T154" fmla="*/ 0 h 63"/>
                  <a:gd name="T155" fmla="*/ 46 w 46"/>
                  <a:gd name="T156" fmla="*/ 63 h 6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6" h="63">
                    <a:moveTo>
                      <a:pt x="18" y="0"/>
                    </a:moveTo>
                    <a:lnTo>
                      <a:pt x="20" y="0"/>
                    </a:lnTo>
                    <a:lnTo>
                      <a:pt x="21" y="2"/>
                    </a:lnTo>
                    <a:lnTo>
                      <a:pt x="20" y="4"/>
                    </a:lnTo>
                    <a:lnTo>
                      <a:pt x="20" y="5"/>
                    </a:lnTo>
                    <a:lnTo>
                      <a:pt x="23" y="7"/>
                    </a:lnTo>
                    <a:lnTo>
                      <a:pt x="25" y="7"/>
                    </a:lnTo>
                    <a:lnTo>
                      <a:pt x="27" y="5"/>
                    </a:lnTo>
                    <a:lnTo>
                      <a:pt x="28" y="5"/>
                    </a:lnTo>
                    <a:lnTo>
                      <a:pt x="32" y="5"/>
                    </a:lnTo>
                    <a:lnTo>
                      <a:pt x="34" y="5"/>
                    </a:lnTo>
                    <a:lnTo>
                      <a:pt x="35" y="7"/>
                    </a:lnTo>
                    <a:lnTo>
                      <a:pt x="35" y="11"/>
                    </a:lnTo>
                    <a:lnTo>
                      <a:pt x="35" y="12"/>
                    </a:lnTo>
                    <a:lnTo>
                      <a:pt x="37" y="12"/>
                    </a:lnTo>
                    <a:lnTo>
                      <a:pt x="41" y="14"/>
                    </a:lnTo>
                    <a:lnTo>
                      <a:pt x="41" y="16"/>
                    </a:lnTo>
                    <a:lnTo>
                      <a:pt x="42" y="16"/>
                    </a:lnTo>
                    <a:lnTo>
                      <a:pt x="44" y="18"/>
                    </a:lnTo>
                    <a:lnTo>
                      <a:pt x="44" y="19"/>
                    </a:lnTo>
                    <a:lnTo>
                      <a:pt x="46" y="21"/>
                    </a:lnTo>
                    <a:lnTo>
                      <a:pt x="44" y="23"/>
                    </a:lnTo>
                    <a:lnTo>
                      <a:pt x="44" y="25"/>
                    </a:lnTo>
                    <a:lnTo>
                      <a:pt x="44" y="26"/>
                    </a:lnTo>
                    <a:lnTo>
                      <a:pt x="42" y="30"/>
                    </a:lnTo>
                    <a:lnTo>
                      <a:pt x="44" y="35"/>
                    </a:lnTo>
                    <a:lnTo>
                      <a:pt x="44" y="39"/>
                    </a:lnTo>
                    <a:lnTo>
                      <a:pt x="46" y="42"/>
                    </a:lnTo>
                    <a:lnTo>
                      <a:pt x="46" y="44"/>
                    </a:lnTo>
                    <a:lnTo>
                      <a:pt x="44" y="47"/>
                    </a:lnTo>
                    <a:lnTo>
                      <a:pt x="44" y="49"/>
                    </a:lnTo>
                    <a:lnTo>
                      <a:pt x="44" y="53"/>
                    </a:lnTo>
                    <a:lnTo>
                      <a:pt x="42" y="56"/>
                    </a:lnTo>
                    <a:lnTo>
                      <a:pt x="42" y="58"/>
                    </a:lnTo>
                    <a:lnTo>
                      <a:pt x="42" y="59"/>
                    </a:lnTo>
                    <a:lnTo>
                      <a:pt x="41" y="61"/>
                    </a:lnTo>
                    <a:lnTo>
                      <a:pt x="39" y="63"/>
                    </a:lnTo>
                    <a:lnTo>
                      <a:pt x="39" y="61"/>
                    </a:lnTo>
                    <a:lnTo>
                      <a:pt x="39" y="59"/>
                    </a:lnTo>
                    <a:lnTo>
                      <a:pt x="37" y="56"/>
                    </a:lnTo>
                    <a:lnTo>
                      <a:pt x="37" y="54"/>
                    </a:lnTo>
                    <a:lnTo>
                      <a:pt x="35" y="54"/>
                    </a:lnTo>
                    <a:lnTo>
                      <a:pt x="35" y="56"/>
                    </a:lnTo>
                    <a:lnTo>
                      <a:pt x="35" y="58"/>
                    </a:lnTo>
                    <a:lnTo>
                      <a:pt x="35" y="59"/>
                    </a:lnTo>
                    <a:lnTo>
                      <a:pt x="35" y="61"/>
                    </a:lnTo>
                    <a:lnTo>
                      <a:pt x="34" y="61"/>
                    </a:lnTo>
                    <a:lnTo>
                      <a:pt x="32" y="61"/>
                    </a:lnTo>
                    <a:lnTo>
                      <a:pt x="30" y="61"/>
                    </a:lnTo>
                    <a:lnTo>
                      <a:pt x="28" y="59"/>
                    </a:lnTo>
                    <a:lnTo>
                      <a:pt x="30" y="58"/>
                    </a:lnTo>
                    <a:lnTo>
                      <a:pt x="28" y="54"/>
                    </a:lnTo>
                    <a:lnTo>
                      <a:pt x="25" y="53"/>
                    </a:lnTo>
                    <a:lnTo>
                      <a:pt x="23" y="51"/>
                    </a:lnTo>
                    <a:lnTo>
                      <a:pt x="21" y="49"/>
                    </a:lnTo>
                    <a:lnTo>
                      <a:pt x="21" y="47"/>
                    </a:lnTo>
                    <a:lnTo>
                      <a:pt x="21" y="46"/>
                    </a:lnTo>
                    <a:lnTo>
                      <a:pt x="23" y="44"/>
                    </a:lnTo>
                    <a:lnTo>
                      <a:pt x="23" y="42"/>
                    </a:lnTo>
                    <a:lnTo>
                      <a:pt x="23" y="39"/>
                    </a:lnTo>
                    <a:lnTo>
                      <a:pt x="23" y="37"/>
                    </a:lnTo>
                    <a:lnTo>
                      <a:pt x="21" y="35"/>
                    </a:lnTo>
                    <a:lnTo>
                      <a:pt x="20" y="33"/>
                    </a:lnTo>
                    <a:lnTo>
                      <a:pt x="20" y="32"/>
                    </a:lnTo>
                    <a:lnTo>
                      <a:pt x="20" y="28"/>
                    </a:lnTo>
                    <a:lnTo>
                      <a:pt x="18" y="26"/>
                    </a:lnTo>
                    <a:lnTo>
                      <a:pt x="14" y="25"/>
                    </a:lnTo>
                    <a:lnTo>
                      <a:pt x="13" y="23"/>
                    </a:lnTo>
                    <a:lnTo>
                      <a:pt x="13" y="25"/>
                    </a:lnTo>
                    <a:lnTo>
                      <a:pt x="14" y="26"/>
                    </a:lnTo>
                    <a:lnTo>
                      <a:pt x="14" y="28"/>
                    </a:lnTo>
                    <a:lnTo>
                      <a:pt x="13" y="30"/>
                    </a:lnTo>
                    <a:lnTo>
                      <a:pt x="11" y="30"/>
                    </a:lnTo>
                    <a:lnTo>
                      <a:pt x="9" y="26"/>
                    </a:lnTo>
                    <a:lnTo>
                      <a:pt x="7" y="26"/>
                    </a:lnTo>
                    <a:lnTo>
                      <a:pt x="6" y="25"/>
                    </a:lnTo>
                    <a:lnTo>
                      <a:pt x="2" y="23"/>
                    </a:lnTo>
                    <a:lnTo>
                      <a:pt x="2" y="21"/>
                    </a:lnTo>
                    <a:lnTo>
                      <a:pt x="0" y="19"/>
                    </a:lnTo>
                    <a:lnTo>
                      <a:pt x="0" y="16"/>
                    </a:lnTo>
                    <a:lnTo>
                      <a:pt x="0" y="14"/>
                    </a:lnTo>
                    <a:lnTo>
                      <a:pt x="0" y="12"/>
                    </a:lnTo>
                    <a:lnTo>
                      <a:pt x="0" y="11"/>
                    </a:lnTo>
                    <a:lnTo>
                      <a:pt x="2" y="11"/>
                    </a:lnTo>
                    <a:lnTo>
                      <a:pt x="4" y="12"/>
                    </a:lnTo>
                    <a:lnTo>
                      <a:pt x="4" y="11"/>
                    </a:lnTo>
                    <a:lnTo>
                      <a:pt x="6" y="9"/>
                    </a:lnTo>
                    <a:lnTo>
                      <a:pt x="6" y="5"/>
                    </a:lnTo>
                    <a:lnTo>
                      <a:pt x="7" y="4"/>
                    </a:lnTo>
                    <a:lnTo>
                      <a:pt x="9" y="2"/>
                    </a:lnTo>
                    <a:lnTo>
                      <a:pt x="11" y="0"/>
                    </a:lnTo>
                    <a:lnTo>
                      <a:pt x="14" y="0"/>
                    </a:lnTo>
                    <a:lnTo>
                      <a:pt x="1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3" name="Freeform 1500"/>
              <p:cNvSpPr>
                <a:spLocks/>
              </p:cNvSpPr>
              <p:nvPr/>
            </p:nvSpPr>
            <p:spPr bwMode="auto">
              <a:xfrm>
                <a:off x="7402512" y="4563316"/>
                <a:ext cx="1222375" cy="1085850"/>
              </a:xfrm>
              <a:custGeom>
                <a:avLst/>
                <a:gdLst>
                  <a:gd name="T0" fmla="*/ 667 w 770"/>
                  <a:gd name="T1" fmla="*/ 38 h 684"/>
                  <a:gd name="T2" fmla="*/ 672 w 770"/>
                  <a:gd name="T3" fmla="*/ 78 h 684"/>
                  <a:gd name="T4" fmla="*/ 699 w 770"/>
                  <a:gd name="T5" fmla="*/ 103 h 684"/>
                  <a:gd name="T6" fmla="*/ 697 w 770"/>
                  <a:gd name="T7" fmla="*/ 160 h 684"/>
                  <a:gd name="T8" fmla="*/ 720 w 770"/>
                  <a:gd name="T9" fmla="*/ 221 h 684"/>
                  <a:gd name="T10" fmla="*/ 732 w 770"/>
                  <a:gd name="T11" fmla="*/ 253 h 684"/>
                  <a:gd name="T12" fmla="*/ 744 w 770"/>
                  <a:gd name="T13" fmla="*/ 284 h 684"/>
                  <a:gd name="T14" fmla="*/ 753 w 770"/>
                  <a:gd name="T15" fmla="*/ 321 h 684"/>
                  <a:gd name="T16" fmla="*/ 769 w 770"/>
                  <a:gd name="T17" fmla="*/ 351 h 684"/>
                  <a:gd name="T18" fmla="*/ 721 w 770"/>
                  <a:gd name="T19" fmla="*/ 480 h 684"/>
                  <a:gd name="T20" fmla="*/ 671 w 770"/>
                  <a:gd name="T21" fmla="*/ 548 h 684"/>
                  <a:gd name="T22" fmla="*/ 615 w 770"/>
                  <a:gd name="T23" fmla="*/ 616 h 684"/>
                  <a:gd name="T24" fmla="*/ 573 w 770"/>
                  <a:gd name="T25" fmla="*/ 654 h 684"/>
                  <a:gd name="T26" fmla="*/ 500 w 770"/>
                  <a:gd name="T27" fmla="*/ 679 h 684"/>
                  <a:gd name="T28" fmla="*/ 486 w 770"/>
                  <a:gd name="T29" fmla="*/ 665 h 684"/>
                  <a:gd name="T30" fmla="*/ 475 w 770"/>
                  <a:gd name="T31" fmla="*/ 666 h 684"/>
                  <a:gd name="T32" fmla="*/ 433 w 770"/>
                  <a:gd name="T33" fmla="*/ 670 h 684"/>
                  <a:gd name="T34" fmla="*/ 418 w 770"/>
                  <a:gd name="T35" fmla="*/ 616 h 684"/>
                  <a:gd name="T36" fmla="*/ 414 w 770"/>
                  <a:gd name="T37" fmla="*/ 597 h 684"/>
                  <a:gd name="T38" fmla="*/ 390 w 770"/>
                  <a:gd name="T39" fmla="*/ 590 h 684"/>
                  <a:gd name="T40" fmla="*/ 423 w 770"/>
                  <a:gd name="T41" fmla="*/ 544 h 684"/>
                  <a:gd name="T42" fmla="*/ 379 w 770"/>
                  <a:gd name="T43" fmla="*/ 576 h 684"/>
                  <a:gd name="T44" fmla="*/ 360 w 770"/>
                  <a:gd name="T45" fmla="*/ 548 h 684"/>
                  <a:gd name="T46" fmla="*/ 322 w 770"/>
                  <a:gd name="T47" fmla="*/ 525 h 684"/>
                  <a:gd name="T48" fmla="*/ 219 w 770"/>
                  <a:gd name="T49" fmla="*/ 532 h 684"/>
                  <a:gd name="T50" fmla="*/ 136 w 770"/>
                  <a:gd name="T51" fmla="*/ 567 h 684"/>
                  <a:gd name="T52" fmla="*/ 75 w 770"/>
                  <a:gd name="T53" fmla="*/ 570 h 684"/>
                  <a:gd name="T54" fmla="*/ 40 w 770"/>
                  <a:gd name="T55" fmla="*/ 593 h 684"/>
                  <a:gd name="T56" fmla="*/ 2 w 770"/>
                  <a:gd name="T57" fmla="*/ 574 h 684"/>
                  <a:gd name="T58" fmla="*/ 19 w 770"/>
                  <a:gd name="T59" fmla="*/ 541 h 684"/>
                  <a:gd name="T60" fmla="*/ 26 w 770"/>
                  <a:gd name="T61" fmla="*/ 417 h 684"/>
                  <a:gd name="T62" fmla="*/ 37 w 770"/>
                  <a:gd name="T63" fmla="*/ 384 h 684"/>
                  <a:gd name="T64" fmla="*/ 54 w 770"/>
                  <a:gd name="T65" fmla="*/ 323 h 684"/>
                  <a:gd name="T66" fmla="*/ 72 w 770"/>
                  <a:gd name="T67" fmla="*/ 289 h 684"/>
                  <a:gd name="T68" fmla="*/ 114 w 770"/>
                  <a:gd name="T69" fmla="*/ 251 h 684"/>
                  <a:gd name="T70" fmla="*/ 192 w 770"/>
                  <a:gd name="T71" fmla="*/ 230 h 684"/>
                  <a:gd name="T72" fmla="*/ 248 w 770"/>
                  <a:gd name="T73" fmla="*/ 166 h 684"/>
                  <a:gd name="T74" fmla="*/ 271 w 770"/>
                  <a:gd name="T75" fmla="*/ 153 h 684"/>
                  <a:gd name="T76" fmla="*/ 281 w 770"/>
                  <a:gd name="T77" fmla="*/ 132 h 684"/>
                  <a:gd name="T78" fmla="*/ 302 w 770"/>
                  <a:gd name="T79" fmla="*/ 127 h 684"/>
                  <a:gd name="T80" fmla="*/ 315 w 770"/>
                  <a:gd name="T81" fmla="*/ 113 h 684"/>
                  <a:gd name="T82" fmla="*/ 320 w 770"/>
                  <a:gd name="T83" fmla="*/ 98 h 684"/>
                  <a:gd name="T84" fmla="*/ 332 w 770"/>
                  <a:gd name="T85" fmla="*/ 84 h 684"/>
                  <a:gd name="T86" fmla="*/ 358 w 770"/>
                  <a:gd name="T87" fmla="*/ 77 h 684"/>
                  <a:gd name="T88" fmla="*/ 374 w 770"/>
                  <a:gd name="T89" fmla="*/ 99 h 684"/>
                  <a:gd name="T90" fmla="*/ 398 w 770"/>
                  <a:gd name="T91" fmla="*/ 99 h 684"/>
                  <a:gd name="T92" fmla="*/ 411 w 770"/>
                  <a:gd name="T93" fmla="*/ 57 h 684"/>
                  <a:gd name="T94" fmla="*/ 426 w 770"/>
                  <a:gd name="T95" fmla="*/ 42 h 684"/>
                  <a:gd name="T96" fmla="*/ 463 w 770"/>
                  <a:gd name="T97" fmla="*/ 31 h 684"/>
                  <a:gd name="T98" fmla="*/ 466 w 770"/>
                  <a:gd name="T99" fmla="*/ 12 h 684"/>
                  <a:gd name="T100" fmla="*/ 498 w 770"/>
                  <a:gd name="T101" fmla="*/ 28 h 684"/>
                  <a:gd name="T102" fmla="*/ 524 w 770"/>
                  <a:gd name="T103" fmla="*/ 28 h 684"/>
                  <a:gd name="T104" fmla="*/ 538 w 770"/>
                  <a:gd name="T105" fmla="*/ 33 h 684"/>
                  <a:gd name="T106" fmla="*/ 542 w 770"/>
                  <a:gd name="T107" fmla="*/ 50 h 684"/>
                  <a:gd name="T108" fmla="*/ 521 w 770"/>
                  <a:gd name="T109" fmla="*/ 64 h 684"/>
                  <a:gd name="T110" fmla="*/ 515 w 770"/>
                  <a:gd name="T111" fmla="*/ 91 h 684"/>
                  <a:gd name="T112" fmla="*/ 521 w 770"/>
                  <a:gd name="T113" fmla="*/ 122 h 684"/>
                  <a:gd name="T114" fmla="*/ 555 w 770"/>
                  <a:gd name="T115" fmla="*/ 148 h 684"/>
                  <a:gd name="T116" fmla="*/ 596 w 770"/>
                  <a:gd name="T117" fmla="*/ 166 h 684"/>
                  <a:gd name="T118" fmla="*/ 632 w 770"/>
                  <a:gd name="T119" fmla="*/ 56 h 684"/>
                  <a:gd name="T120" fmla="*/ 650 w 770"/>
                  <a:gd name="T121" fmla="*/ 5 h 68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70"/>
                  <a:gd name="T184" fmla="*/ 0 h 684"/>
                  <a:gd name="T185" fmla="*/ 770 w 770"/>
                  <a:gd name="T186" fmla="*/ 684 h 68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70" h="684">
                    <a:moveTo>
                      <a:pt x="659" y="0"/>
                    </a:moveTo>
                    <a:lnTo>
                      <a:pt x="660" y="0"/>
                    </a:lnTo>
                    <a:lnTo>
                      <a:pt x="662" y="2"/>
                    </a:lnTo>
                    <a:lnTo>
                      <a:pt x="662" y="3"/>
                    </a:lnTo>
                    <a:lnTo>
                      <a:pt x="664" y="7"/>
                    </a:lnTo>
                    <a:lnTo>
                      <a:pt x="664" y="10"/>
                    </a:lnTo>
                    <a:lnTo>
                      <a:pt x="662" y="14"/>
                    </a:lnTo>
                    <a:lnTo>
                      <a:pt x="662" y="17"/>
                    </a:lnTo>
                    <a:lnTo>
                      <a:pt x="662" y="19"/>
                    </a:lnTo>
                    <a:lnTo>
                      <a:pt x="664" y="23"/>
                    </a:lnTo>
                    <a:lnTo>
                      <a:pt x="664" y="24"/>
                    </a:lnTo>
                    <a:lnTo>
                      <a:pt x="664" y="28"/>
                    </a:lnTo>
                    <a:lnTo>
                      <a:pt x="664" y="30"/>
                    </a:lnTo>
                    <a:lnTo>
                      <a:pt x="665" y="31"/>
                    </a:lnTo>
                    <a:lnTo>
                      <a:pt x="667" y="33"/>
                    </a:lnTo>
                    <a:lnTo>
                      <a:pt x="669" y="33"/>
                    </a:lnTo>
                    <a:lnTo>
                      <a:pt x="669" y="35"/>
                    </a:lnTo>
                    <a:lnTo>
                      <a:pt x="669" y="37"/>
                    </a:lnTo>
                    <a:lnTo>
                      <a:pt x="667" y="38"/>
                    </a:lnTo>
                    <a:lnTo>
                      <a:pt x="667" y="40"/>
                    </a:lnTo>
                    <a:lnTo>
                      <a:pt x="667" y="42"/>
                    </a:lnTo>
                    <a:lnTo>
                      <a:pt x="669" y="40"/>
                    </a:lnTo>
                    <a:lnTo>
                      <a:pt x="671" y="40"/>
                    </a:lnTo>
                    <a:lnTo>
                      <a:pt x="672" y="40"/>
                    </a:lnTo>
                    <a:lnTo>
                      <a:pt x="672" y="42"/>
                    </a:lnTo>
                    <a:lnTo>
                      <a:pt x="672" y="43"/>
                    </a:lnTo>
                    <a:lnTo>
                      <a:pt x="671" y="45"/>
                    </a:lnTo>
                    <a:lnTo>
                      <a:pt x="671" y="50"/>
                    </a:lnTo>
                    <a:lnTo>
                      <a:pt x="671" y="56"/>
                    </a:lnTo>
                    <a:lnTo>
                      <a:pt x="672" y="63"/>
                    </a:lnTo>
                    <a:lnTo>
                      <a:pt x="671" y="68"/>
                    </a:lnTo>
                    <a:lnTo>
                      <a:pt x="669" y="70"/>
                    </a:lnTo>
                    <a:lnTo>
                      <a:pt x="669" y="71"/>
                    </a:lnTo>
                    <a:lnTo>
                      <a:pt x="669" y="73"/>
                    </a:lnTo>
                    <a:lnTo>
                      <a:pt x="671" y="75"/>
                    </a:lnTo>
                    <a:lnTo>
                      <a:pt x="672" y="77"/>
                    </a:lnTo>
                    <a:lnTo>
                      <a:pt x="672" y="78"/>
                    </a:lnTo>
                    <a:lnTo>
                      <a:pt x="671" y="80"/>
                    </a:lnTo>
                    <a:lnTo>
                      <a:pt x="671" y="82"/>
                    </a:lnTo>
                    <a:lnTo>
                      <a:pt x="671" y="84"/>
                    </a:lnTo>
                    <a:lnTo>
                      <a:pt x="671" y="85"/>
                    </a:lnTo>
                    <a:lnTo>
                      <a:pt x="672" y="87"/>
                    </a:lnTo>
                    <a:lnTo>
                      <a:pt x="674" y="89"/>
                    </a:lnTo>
                    <a:lnTo>
                      <a:pt x="676" y="87"/>
                    </a:lnTo>
                    <a:lnTo>
                      <a:pt x="678" y="87"/>
                    </a:lnTo>
                    <a:lnTo>
                      <a:pt x="679" y="85"/>
                    </a:lnTo>
                    <a:lnTo>
                      <a:pt x="681" y="84"/>
                    </a:lnTo>
                    <a:lnTo>
                      <a:pt x="683" y="84"/>
                    </a:lnTo>
                    <a:lnTo>
                      <a:pt x="685" y="85"/>
                    </a:lnTo>
                    <a:lnTo>
                      <a:pt x="685" y="89"/>
                    </a:lnTo>
                    <a:lnTo>
                      <a:pt x="685" y="91"/>
                    </a:lnTo>
                    <a:lnTo>
                      <a:pt x="686" y="94"/>
                    </a:lnTo>
                    <a:lnTo>
                      <a:pt x="690" y="96"/>
                    </a:lnTo>
                    <a:lnTo>
                      <a:pt x="692" y="98"/>
                    </a:lnTo>
                    <a:lnTo>
                      <a:pt x="695" y="99"/>
                    </a:lnTo>
                    <a:lnTo>
                      <a:pt x="697" y="101"/>
                    </a:lnTo>
                    <a:lnTo>
                      <a:pt x="699" y="103"/>
                    </a:lnTo>
                    <a:lnTo>
                      <a:pt x="700" y="105"/>
                    </a:lnTo>
                    <a:lnTo>
                      <a:pt x="700" y="106"/>
                    </a:lnTo>
                    <a:lnTo>
                      <a:pt x="700" y="108"/>
                    </a:lnTo>
                    <a:lnTo>
                      <a:pt x="699" y="110"/>
                    </a:lnTo>
                    <a:lnTo>
                      <a:pt x="697" y="110"/>
                    </a:lnTo>
                    <a:lnTo>
                      <a:pt x="697" y="113"/>
                    </a:lnTo>
                    <a:lnTo>
                      <a:pt x="697" y="115"/>
                    </a:lnTo>
                    <a:lnTo>
                      <a:pt x="697" y="119"/>
                    </a:lnTo>
                    <a:lnTo>
                      <a:pt x="697" y="122"/>
                    </a:lnTo>
                    <a:lnTo>
                      <a:pt x="695" y="124"/>
                    </a:lnTo>
                    <a:lnTo>
                      <a:pt x="693" y="125"/>
                    </a:lnTo>
                    <a:lnTo>
                      <a:pt x="693" y="129"/>
                    </a:lnTo>
                    <a:lnTo>
                      <a:pt x="693" y="132"/>
                    </a:lnTo>
                    <a:lnTo>
                      <a:pt x="693" y="134"/>
                    </a:lnTo>
                    <a:lnTo>
                      <a:pt x="692" y="139"/>
                    </a:lnTo>
                    <a:lnTo>
                      <a:pt x="693" y="143"/>
                    </a:lnTo>
                    <a:lnTo>
                      <a:pt x="695" y="148"/>
                    </a:lnTo>
                    <a:lnTo>
                      <a:pt x="697" y="155"/>
                    </a:lnTo>
                    <a:lnTo>
                      <a:pt x="697" y="160"/>
                    </a:lnTo>
                    <a:lnTo>
                      <a:pt x="697" y="167"/>
                    </a:lnTo>
                    <a:lnTo>
                      <a:pt x="695" y="174"/>
                    </a:lnTo>
                    <a:lnTo>
                      <a:pt x="692" y="181"/>
                    </a:lnTo>
                    <a:lnTo>
                      <a:pt x="692" y="187"/>
                    </a:lnTo>
                    <a:lnTo>
                      <a:pt x="692" y="190"/>
                    </a:lnTo>
                    <a:lnTo>
                      <a:pt x="692" y="192"/>
                    </a:lnTo>
                    <a:lnTo>
                      <a:pt x="693" y="194"/>
                    </a:lnTo>
                    <a:lnTo>
                      <a:pt x="695" y="199"/>
                    </a:lnTo>
                    <a:lnTo>
                      <a:pt x="695" y="202"/>
                    </a:lnTo>
                    <a:lnTo>
                      <a:pt x="699" y="204"/>
                    </a:lnTo>
                    <a:lnTo>
                      <a:pt x="700" y="206"/>
                    </a:lnTo>
                    <a:lnTo>
                      <a:pt x="704" y="207"/>
                    </a:lnTo>
                    <a:lnTo>
                      <a:pt x="707" y="209"/>
                    </a:lnTo>
                    <a:lnTo>
                      <a:pt x="711" y="213"/>
                    </a:lnTo>
                    <a:lnTo>
                      <a:pt x="713" y="218"/>
                    </a:lnTo>
                    <a:lnTo>
                      <a:pt x="714" y="220"/>
                    </a:lnTo>
                    <a:lnTo>
                      <a:pt x="716" y="220"/>
                    </a:lnTo>
                    <a:lnTo>
                      <a:pt x="720" y="220"/>
                    </a:lnTo>
                    <a:lnTo>
                      <a:pt x="720" y="221"/>
                    </a:lnTo>
                    <a:lnTo>
                      <a:pt x="721" y="221"/>
                    </a:lnTo>
                    <a:lnTo>
                      <a:pt x="723" y="223"/>
                    </a:lnTo>
                    <a:lnTo>
                      <a:pt x="725" y="225"/>
                    </a:lnTo>
                    <a:lnTo>
                      <a:pt x="727" y="225"/>
                    </a:lnTo>
                    <a:lnTo>
                      <a:pt x="728" y="228"/>
                    </a:lnTo>
                    <a:lnTo>
                      <a:pt x="728" y="230"/>
                    </a:lnTo>
                    <a:lnTo>
                      <a:pt x="730" y="232"/>
                    </a:lnTo>
                    <a:lnTo>
                      <a:pt x="732" y="232"/>
                    </a:lnTo>
                    <a:lnTo>
                      <a:pt x="734" y="237"/>
                    </a:lnTo>
                    <a:lnTo>
                      <a:pt x="735" y="241"/>
                    </a:lnTo>
                    <a:lnTo>
                      <a:pt x="735" y="246"/>
                    </a:lnTo>
                    <a:lnTo>
                      <a:pt x="734" y="244"/>
                    </a:lnTo>
                    <a:lnTo>
                      <a:pt x="732" y="242"/>
                    </a:lnTo>
                    <a:lnTo>
                      <a:pt x="730" y="242"/>
                    </a:lnTo>
                    <a:lnTo>
                      <a:pt x="728" y="242"/>
                    </a:lnTo>
                    <a:lnTo>
                      <a:pt x="728" y="244"/>
                    </a:lnTo>
                    <a:lnTo>
                      <a:pt x="728" y="246"/>
                    </a:lnTo>
                    <a:lnTo>
                      <a:pt x="730" y="249"/>
                    </a:lnTo>
                    <a:lnTo>
                      <a:pt x="732" y="253"/>
                    </a:lnTo>
                    <a:lnTo>
                      <a:pt x="734" y="255"/>
                    </a:lnTo>
                    <a:lnTo>
                      <a:pt x="734" y="260"/>
                    </a:lnTo>
                    <a:lnTo>
                      <a:pt x="732" y="262"/>
                    </a:lnTo>
                    <a:lnTo>
                      <a:pt x="732" y="265"/>
                    </a:lnTo>
                    <a:lnTo>
                      <a:pt x="732" y="269"/>
                    </a:lnTo>
                    <a:lnTo>
                      <a:pt x="732" y="270"/>
                    </a:lnTo>
                    <a:lnTo>
                      <a:pt x="734" y="272"/>
                    </a:lnTo>
                    <a:lnTo>
                      <a:pt x="734" y="274"/>
                    </a:lnTo>
                    <a:lnTo>
                      <a:pt x="734" y="276"/>
                    </a:lnTo>
                    <a:lnTo>
                      <a:pt x="732" y="279"/>
                    </a:lnTo>
                    <a:lnTo>
                      <a:pt x="732" y="282"/>
                    </a:lnTo>
                    <a:lnTo>
                      <a:pt x="732" y="284"/>
                    </a:lnTo>
                    <a:lnTo>
                      <a:pt x="734" y="288"/>
                    </a:lnTo>
                    <a:lnTo>
                      <a:pt x="735" y="288"/>
                    </a:lnTo>
                    <a:lnTo>
                      <a:pt x="735" y="284"/>
                    </a:lnTo>
                    <a:lnTo>
                      <a:pt x="737" y="282"/>
                    </a:lnTo>
                    <a:lnTo>
                      <a:pt x="737" y="281"/>
                    </a:lnTo>
                    <a:lnTo>
                      <a:pt x="739" y="282"/>
                    </a:lnTo>
                    <a:lnTo>
                      <a:pt x="744" y="284"/>
                    </a:lnTo>
                    <a:lnTo>
                      <a:pt x="748" y="288"/>
                    </a:lnTo>
                    <a:lnTo>
                      <a:pt x="749" y="293"/>
                    </a:lnTo>
                    <a:lnTo>
                      <a:pt x="749" y="291"/>
                    </a:lnTo>
                    <a:lnTo>
                      <a:pt x="749" y="289"/>
                    </a:lnTo>
                    <a:lnTo>
                      <a:pt x="748" y="288"/>
                    </a:lnTo>
                    <a:lnTo>
                      <a:pt x="748" y="286"/>
                    </a:lnTo>
                    <a:lnTo>
                      <a:pt x="748" y="284"/>
                    </a:lnTo>
                    <a:lnTo>
                      <a:pt x="749" y="284"/>
                    </a:lnTo>
                    <a:lnTo>
                      <a:pt x="751" y="286"/>
                    </a:lnTo>
                    <a:lnTo>
                      <a:pt x="753" y="288"/>
                    </a:lnTo>
                    <a:lnTo>
                      <a:pt x="753" y="291"/>
                    </a:lnTo>
                    <a:lnTo>
                      <a:pt x="753" y="293"/>
                    </a:lnTo>
                    <a:lnTo>
                      <a:pt x="751" y="296"/>
                    </a:lnTo>
                    <a:lnTo>
                      <a:pt x="749" y="300"/>
                    </a:lnTo>
                    <a:lnTo>
                      <a:pt x="748" y="305"/>
                    </a:lnTo>
                    <a:lnTo>
                      <a:pt x="748" y="310"/>
                    </a:lnTo>
                    <a:lnTo>
                      <a:pt x="749" y="316"/>
                    </a:lnTo>
                    <a:lnTo>
                      <a:pt x="751" y="317"/>
                    </a:lnTo>
                    <a:lnTo>
                      <a:pt x="753" y="321"/>
                    </a:lnTo>
                    <a:lnTo>
                      <a:pt x="753" y="323"/>
                    </a:lnTo>
                    <a:lnTo>
                      <a:pt x="753" y="324"/>
                    </a:lnTo>
                    <a:lnTo>
                      <a:pt x="755" y="326"/>
                    </a:lnTo>
                    <a:lnTo>
                      <a:pt x="756" y="328"/>
                    </a:lnTo>
                    <a:lnTo>
                      <a:pt x="758" y="330"/>
                    </a:lnTo>
                    <a:lnTo>
                      <a:pt x="758" y="333"/>
                    </a:lnTo>
                    <a:lnTo>
                      <a:pt x="760" y="344"/>
                    </a:lnTo>
                    <a:lnTo>
                      <a:pt x="762" y="352"/>
                    </a:lnTo>
                    <a:lnTo>
                      <a:pt x="763" y="354"/>
                    </a:lnTo>
                    <a:lnTo>
                      <a:pt x="763" y="352"/>
                    </a:lnTo>
                    <a:lnTo>
                      <a:pt x="763" y="351"/>
                    </a:lnTo>
                    <a:lnTo>
                      <a:pt x="765" y="349"/>
                    </a:lnTo>
                    <a:lnTo>
                      <a:pt x="765" y="345"/>
                    </a:lnTo>
                    <a:lnTo>
                      <a:pt x="767" y="344"/>
                    </a:lnTo>
                    <a:lnTo>
                      <a:pt x="767" y="342"/>
                    </a:lnTo>
                    <a:lnTo>
                      <a:pt x="769" y="340"/>
                    </a:lnTo>
                    <a:lnTo>
                      <a:pt x="770" y="344"/>
                    </a:lnTo>
                    <a:lnTo>
                      <a:pt x="769" y="347"/>
                    </a:lnTo>
                    <a:lnTo>
                      <a:pt x="769" y="351"/>
                    </a:lnTo>
                    <a:lnTo>
                      <a:pt x="767" y="354"/>
                    </a:lnTo>
                    <a:lnTo>
                      <a:pt x="765" y="358"/>
                    </a:lnTo>
                    <a:lnTo>
                      <a:pt x="763" y="361"/>
                    </a:lnTo>
                    <a:lnTo>
                      <a:pt x="763" y="364"/>
                    </a:lnTo>
                    <a:lnTo>
                      <a:pt x="763" y="368"/>
                    </a:lnTo>
                    <a:lnTo>
                      <a:pt x="763" y="371"/>
                    </a:lnTo>
                    <a:lnTo>
                      <a:pt x="763" y="377"/>
                    </a:lnTo>
                    <a:lnTo>
                      <a:pt x="760" y="378"/>
                    </a:lnTo>
                    <a:lnTo>
                      <a:pt x="758" y="382"/>
                    </a:lnTo>
                    <a:lnTo>
                      <a:pt x="756" y="385"/>
                    </a:lnTo>
                    <a:lnTo>
                      <a:pt x="758" y="387"/>
                    </a:lnTo>
                    <a:lnTo>
                      <a:pt x="758" y="391"/>
                    </a:lnTo>
                    <a:lnTo>
                      <a:pt x="760" y="392"/>
                    </a:lnTo>
                    <a:lnTo>
                      <a:pt x="760" y="398"/>
                    </a:lnTo>
                    <a:lnTo>
                      <a:pt x="760" y="403"/>
                    </a:lnTo>
                    <a:lnTo>
                      <a:pt x="748" y="434"/>
                    </a:lnTo>
                    <a:lnTo>
                      <a:pt x="737" y="450"/>
                    </a:lnTo>
                    <a:lnTo>
                      <a:pt x="727" y="466"/>
                    </a:lnTo>
                    <a:lnTo>
                      <a:pt x="723" y="473"/>
                    </a:lnTo>
                    <a:lnTo>
                      <a:pt x="721" y="480"/>
                    </a:lnTo>
                    <a:lnTo>
                      <a:pt x="716" y="487"/>
                    </a:lnTo>
                    <a:lnTo>
                      <a:pt x="714" y="490"/>
                    </a:lnTo>
                    <a:lnTo>
                      <a:pt x="713" y="492"/>
                    </a:lnTo>
                    <a:lnTo>
                      <a:pt x="709" y="495"/>
                    </a:lnTo>
                    <a:lnTo>
                      <a:pt x="707" y="497"/>
                    </a:lnTo>
                    <a:lnTo>
                      <a:pt x="707" y="501"/>
                    </a:lnTo>
                    <a:lnTo>
                      <a:pt x="709" y="504"/>
                    </a:lnTo>
                    <a:lnTo>
                      <a:pt x="709" y="506"/>
                    </a:lnTo>
                    <a:lnTo>
                      <a:pt x="707" y="509"/>
                    </a:lnTo>
                    <a:lnTo>
                      <a:pt x="706" y="511"/>
                    </a:lnTo>
                    <a:lnTo>
                      <a:pt x="702" y="516"/>
                    </a:lnTo>
                    <a:lnTo>
                      <a:pt x="699" y="520"/>
                    </a:lnTo>
                    <a:lnTo>
                      <a:pt x="695" y="522"/>
                    </a:lnTo>
                    <a:lnTo>
                      <a:pt x="693" y="525"/>
                    </a:lnTo>
                    <a:lnTo>
                      <a:pt x="692" y="525"/>
                    </a:lnTo>
                    <a:lnTo>
                      <a:pt x="679" y="537"/>
                    </a:lnTo>
                    <a:lnTo>
                      <a:pt x="678" y="539"/>
                    </a:lnTo>
                    <a:lnTo>
                      <a:pt x="676" y="542"/>
                    </a:lnTo>
                    <a:lnTo>
                      <a:pt x="674" y="544"/>
                    </a:lnTo>
                    <a:lnTo>
                      <a:pt x="671" y="548"/>
                    </a:lnTo>
                    <a:lnTo>
                      <a:pt x="669" y="548"/>
                    </a:lnTo>
                    <a:lnTo>
                      <a:pt x="665" y="549"/>
                    </a:lnTo>
                    <a:lnTo>
                      <a:pt x="664" y="549"/>
                    </a:lnTo>
                    <a:lnTo>
                      <a:pt x="660" y="551"/>
                    </a:lnTo>
                    <a:lnTo>
                      <a:pt x="660" y="553"/>
                    </a:lnTo>
                    <a:lnTo>
                      <a:pt x="660" y="556"/>
                    </a:lnTo>
                    <a:lnTo>
                      <a:pt x="659" y="556"/>
                    </a:lnTo>
                    <a:lnTo>
                      <a:pt x="657" y="556"/>
                    </a:lnTo>
                    <a:lnTo>
                      <a:pt x="655" y="556"/>
                    </a:lnTo>
                    <a:lnTo>
                      <a:pt x="653" y="558"/>
                    </a:lnTo>
                    <a:lnTo>
                      <a:pt x="646" y="569"/>
                    </a:lnTo>
                    <a:lnTo>
                      <a:pt x="639" y="577"/>
                    </a:lnTo>
                    <a:lnTo>
                      <a:pt x="632" y="588"/>
                    </a:lnTo>
                    <a:lnTo>
                      <a:pt x="624" y="597"/>
                    </a:lnTo>
                    <a:lnTo>
                      <a:pt x="620" y="602"/>
                    </a:lnTo>
                    <a:lnTo>
                      <a:pt x="618" y="607"/>
                    </a:lnTo>
                    <a:lnTo>
                      <a:pt x="617" y="614"/>
                    </a:lnTo>
                    <a:lnTo>
                      <a:pt x="617" y="616"/>
                    </a:lnTo>
                    <a:lnTo>
                      <a:pt x="615" y="616"/>
                    </a:lnTo>
                    <a:lnTo>
                      <a:pt x="613" y="616"/>
                    </a:lnTo>
                    <a:lnTo>
                      <a:pt x="611" y="617"/>
                    </a:lnTo>
                    <a:lnTo>
                      <a:pt x="610" y="619"/>
                    </a:lnTo>
                    <a:lnTo>
                      <a:pt x="608" y="623"/>
                    </a:lnTo>
                    <a:lnTo>
                      <a:pt x="604" y="624"/>
                    </a:lnTo>
                    <a:lnTo>
                      <a:pt x="603" y="624"/>
                    </a:lnTo>
                    <a:lnTo>
                      <a:pt x="601" y="624"/>
                    </a:lnTo>
                    <a:lnTo>
                      <a:pt x="597" y="626"/>
                    </a:lnTo>
                    <a:lnTo>
                      <a:pt x="594" y="628"/>
                    </a:lnTo>
                    <a:lnTo>
                      <a:pt x="590" y="631"/>
                    </a:lnTo>
                    <a:lnTo>
                      <a:pt x="587" y="635"/>
                    </a:lnTo>
                    <a:lnTo>
                      <a:pt x="585" y="638"/>
                    </a:lnTo>
                    <a:lnTo>
                      <a:pt x="583" y="640"/>
                    </a:lnTo>
                    <a:lnTo>
                      <a:pt x="580" y="642"/>
                    </a:lnTo>
                    <a:lnTo>
                      <a:pt x="578" y="644"/>
                    </a:lnTo>
                    <a:lnTo>
                      <a:pt x="576" y="647"/>
                    </a:lnTo>
                    <a:lnTo>
                      <a:pt x="575" y="649"/>
                    </a:lnTo>
                    <a:lnTo>
                      <a:pt x="575" y="651"/>
                    </a:lnTo>
                    <a:lnTo>
                      <a:pt x="575" y="652"/>
                    </a:lnTo>
                    <a:lnTo>
                      <a:pt x="573" y="654"/>
                    </a:lnTo>
                    <a:lnTo>
                      <a:pt x="571" y="656"/>
                    </a:lnTo>
                    <a:lnTo>
                      <a:pt x="569" y="654"/>
                    </a:lnTo>
                    <a:lnTo>
                      <a:pt x="566" y="659"/>
                    </a:lnTo>
                    <a:lnTo>
                      <a:pt x="559" y="659"/>
                    </a:lnTo>
                    <a:lnTo>
                      <a:pt x="552" y="659"/>
                    </a:lnTo>
                    <a:lnTo>
                      <a:pt x="545" y="658"/>
                    </a:lnTo>
                    <a:lnTo>
                      <a:pt x="538" y="656"/>
                    </a:lnTo>
                    <a:lnTo>
                      <a:pt x="533" y="658"/>
                    </a:lnTo>
                    <a:lnTo>
                      <a:pt x="529" y="661"/>
                    </a:lnTo>
                    <a:lnTo>
                      <a:pt x="526" y="665"/>
                    </a:lnTo>
                    <a:lnTo>
                      <a:pt x="521" y="668"/>
                    </a:lnTo>
                    <a:lnTo>
                      <a:pt x="517" y="673"/>
                    </a:lnTo>
                    <a:lnTo>
                      <a:pt x="514" y="677"/>
                    </a:lnTo>
                    <a:lnTo>
                      <a:pt x="512" y="679"/>
                    </a:lnTo>
                    <a:lnTo>
                      <a:pt x="510" y="680"/>
                    </a:lnTo>
                    <a:lnTo>
                      <a:pt x="507" y="682"/>
                    </a:lnTo>
                    <a:lnTo>
                      <a:pt x="505" y="684"/>
                    </a:lnTo>
                    <a:lnTo>
                      <a:pt x="501" y="682"/>
                    </a:lnTo>
                    <a:lnTo>
                      <a:pt x="501" y="680"/>
                    </a:lnTo>
                    <a:lnTo>
                      <a:pt x="500" y="679"/>
                    </a:lnTo>
                    <a:lnTo>
                      <a:pt x="498" y="679"/>
                    </a:lnTo>
                    <a:lnTo>
                      <a:pt x="496" y="677"/>
                    </a:lnTo>
                    <a:lnTo>
                      <a:pt x="494" y="677"/>
                    </a:lnTo>
                    <a:lnTo>
                      <a:pt x="491" y="675"/>
                    </a:lnTo>
                    <a:lnTo>
                      <a:pt x="489" y="673"/>
                    </a:lnTo>
                    <a:lnTo>
                      <a:pt x="491" y="672"/>
                    </a:lnTo>
                    <a:lnTo>
                      <a:pt x="491" y="670"/>
                    </a:lnTo>
                    <a:lnTo>
                      <a:pt x="493" y="668"/>
                    </a:lnTo>
                    <a:lnTo>
                      <a:pt x="493" y="670"/>
                    </a:lnTo>
                    <a:lnTo>
                      <a:pt x="491" y="670"/>
                    </a:lnTo>
                    <a:lnTo>
                      <a:pt x="487" y="670"/>
                    </a:lnTo>
                    <a:lnTo>
                      <a:pt x="486" y="670"/>
                    </a:lnTo>
                    <a:lnTo>
                      <a:pt x="484" y="670"/>
                    </a:lnTo>
                    <a:lnTo>
                      <a:pt x="482" y="670"/>
                    </a:lnTo>
                    <a:lnTo>
                      <a:pt x="484" y="668"/>
                    </a:lnTo>
                    <a:lnTo>
                      <a:pt x="486" y="666"/>
                    </a:lnTo>
                    <a:lnTo>
                      <a:pt x="487" y="665"/>
                    </a:lnTo>
                    <a:lnTo>
                      <a:pt x="487" y="663"/>
                    </a:lnTo>
                    <a:lnTo>
                      <a:pt x="486" y="665"/>
                    </a:lnTo>
                    <a:lnTo>
                      <a:pt x="484" y="665"/>
                    </a:lnTo>
                    <a:lnTo>
                      <a:pt x="484" y="663"/>
                    </a:lnTo>
                    <a:lnTo>
                      <a:pt x="484" y="661"/>
                    </a:lnTo>
                    <a:lnTo>
                      <a:pt x="484" y="658"/>
                    </a:lnTo>
                    <a:lnTo>
                      <a:pt x="486" y="656"/>
                    </a:lnTo>
                    <a:lnTo>
                      <a:pt x="484" y="654"/>
                    </a:lnTo>
                    <a:lnTo>
                      <a:pt x="482" y="656"/>
                    </a:lnTo>
                    <a:lnTo>
                      <a:pt x="480" y="656"/>
                    </a:lnTo>
                    <a:lnTo>
                      <a:pt x="479" y="658"/>
                    </a:lnTo>
                    <a:lnTo>
                      <a:pt x="477" y="659"/>
                    </a:lnTo>
                    <a:lnTo>
                      <a:pt x="477" y="661"/>
                    </a:lnTo>
                    <a:lnTo>
                      <a:pt x="479" y="663"/>
                    </a:lnTo>
                    <a:lnTo>
                      <a:pt x="480" y="663"/>
                    </a:lnTo>
                    <a:lnTo>
                      <a:pt x="480" y="665"/>
                    </a:lnTo>
                    <a:lnTo>
                      <a:pt x="479" y="666"/>
                    </a:lnTo>
                    <a:lnTo>
                      <a:pt x="477" y="666"/>
                    </a:lnTo>
                    <a:lnTo>
                      <a:pt x="475" y="666"/>
                    </a:lnTo>
                    <a:lnTo>
                      <a:pt x="472" y="668"/>
                    </a:lnTo>
                    <a:lnTo>
                      <a:pt x="470" y="668"/>
                    </a:lnTo>
                    <a:lnTo>
                      <a:pt x="468" y="670"/>
                    </a:lnTo>
                    <a:lnTo>
                      <a:pt x="465" y="672"/>
                    </a:lnTo>
                    <a:lnTo>
                      <a:pt x="463" y="673"/>
                    </a:lnTo>
                    <a:lnTo>
                      <a:pt x="461" y="673"/>
                    </a:lnTo>
                    <a:lnTo>
                      <a:pt x="459" y="673"/>
                    </a:lnTo>
                    <a:lnTo>
                      <a:pt x="458" y="673"/>
                    </a:lnTo>
                    <a:lnTo>
                      <a:pt x="456" y="673"/>
                    </a:lnTo>
                    <a:lnTo>
                      <a:pt x="452" y="673"/>
                    </a:lnTo>
                    <a:lnTo>
                      <a:pt x="451" y="673"/>
                    </a:lnTo>
                    <a:lnTo>
                      <a:pt x="449" y="673"/>
                    </a:lnTo>
                    <a:lnTo>
                      <a:pt x="447" y="672"/>
                    </a:lnTo>
                    <a:lnTo>
                      <a:pt x="445" y="670"/>
                    </a:lnTo>
                    <a:lnTo>
                      <a:pt x="442" y="670"/>
                    </a:lnTo>
                    <a:lnTo>
                      <a:pt x="440" y="670"/>
                    </a:lnTo>
                    <a:lnTo>
                      <a:pt x="437" y="672"/>
                    </a:lnTo>
                    <a:lnTo>
                      <a:pt x="435" y="672"/>
                    </a:lnTo>
                    <a:lnTo>
                      <a:pt x="433" y="670"/>
                    </a:lnTo>
                    <a:lnTo>
                      <a:pt x="432" y="668"/>
                    </a:lnTo>
                    <a:lnTo>
                      <a:pt x="426" y="663"/>
                    </a:lnTo>
                    <a:lnTo>
                      <a:pt x="419" y="661"/>
                    </a:lnTo>
                    <a:lnTo>
                      <a:pt x="414" y="659"/>
                    </a:lnTo>
                    <a:lnTo>
                      <a:pt x="412" y="656"/>
                    </a:lnTo>
                    <a:lnTo>
                      <a:pt x="411" y="654"/>
                    </a:lnTo>
                    <a:lnTo>
                      <a:pt x="411" y="651"/>
                    </a:lnTo>
                    <a:lnTo>
                      <a:pt x="411" y="647"/>
                    </a:lnTo>
                    <a:lnTo>
                      <a:pt x="409" y="645"/>
                    </a:lnTo>
                    <a:lnTo>
                      <a:pt x="407" y="642"/>
                    </a:lnTo>
                    <a:lnTo>
                      <a:pt x="405" y="640"/>
                    </a:lnTo>
                    <a:lnTo>
                      <a:pt x="404" y="637"/>
                    </a:lnTo>
                    <a:lnTo>
                      <a:pt x="405" y="635"/>
                    </a:lnTo>
                    <a:lnTo>
                      <a:pt x="407" y="633"/>
                    </a:lnTo>
                    <a:lnTo>
                      <a:pt x="409" y="631"/>
                    </a:lnTo>
                    <a:lnTo>
                      <a:pt x="411" y="630"/>
                    </a:lnTo>
                    <a:lnTo>
                      <a:pt x="414" y="628"/>
                    </a:lnTo>
                    <a:lnTo>
                      <a:pt x="416" y="623"/>
                    </a:lnTo>
                    <a:lnTo>
                      <a:pt x="418" y="619"/>
                    </a:lnTo>
                    <a:lnTo>
                      <a:pt x="418" y="616"/>
                    </a:lnTo>
                    <a:lnTo>
                      <a:pt x="418" y="612"/>
                    </a:lnTo>
                    <a:lnTo>
                      <a:pt x="419" y="610"/>
                    </a:lnTo>
                    <a:lnTo>
                      <a:pt x="421" y="609"/>
                    </a:lnTo>
                    <a:lnTo>
                      <a:pt x="423" y="607"/>
                    </a:lnTo>
                    <a:lnTo>
                      <a:pt x="425" y="607"/>
                    </a:lnTo>
                    <a:lnTo>
                      <a:pt x="426" y="607"/>
                    </a:lnTo>
                    <a:lnTo>
                      <a:pt x="428" y="605"/>
                    </a:lnTo>
                    <a:lnTo>
                      <a:pt x="426" y="604"/>
                    </a:lnTo>
                    <a:lnTo>
                      <a:pt x="425" y="604"/>
                    </a:lnTo>
                    <a:lnTo>
                      <a:pt x="421" y="604"/>
                    </a:lnTo>
                    <a:lnTo>
                      <a:pt x="419" y="605"/>
                    </a:lnTo>
                    <a:lnTo>
                      <a:pt x="416" y="607"/>
                    </a:lnTo>
                    <a:lnTo>
                      <a:pt x="414" y="605"/>
                    </a:lnTo>
                    <a:lnTo>
                      <a:pt x="411" y="605"/>
                    </a:lnTo>
                    <a:lnTo>
                      <a:pt x="407" y="605"/>
                    </a:lnTo>
                    <a:lnTo>
                      <a:pt x="405" y="604"/>
                    </a:lnTo>
                    <a:lnTo>
                      <a:pt x="411" y="600"/>
                    </a:lnTo>
                    <a:lnTo>
                      <a:pt x="414" y="597"/>
                    </a:lnTo>
                    <a:lnTo>
                      <a:pt x="416" y="591"/>
                    </a:lnTo>
                    <a:lnTo>
                      <a:pt x="416" y="586"/>
                    </a:lnTo>
                    <a:lnTo>
                      <a:pt x="416" y="584"/>
                    </a:lnTo>
                    <a:lnTo>
                      <a:pt x="416" y="581"/>
                    </a:lnTo>
                    <a:lnTo>
                      <a:pt x="416" y="579"/>
                    </a:lnTo>
                    <a:lnTo>
                      <a:pt x="416" y="577"/>
                    </a:lnTo>
                    <a:lnTo>
                      <a:pt x="414" y="577"/>
                    </a:lnTo>
                    <a:lnTo>
                      <a:pt x="412" y="581"/>
                    </a:lnTo>
                    <a:lnTo>
                      <a:pt x="409" y="584"/>
                    </a:lnTo>
                    <a:lnTo>
                      <a:pt x="407" y="590"/>
                    </a:lnTo>
                    <a:lnTo>
                      <a:pt x="402" y="595"/>
                    </a:lnTo>
                    <a:lnTo>
                      <a:pt x="398" y="597"/>
                    </a:lnTo>
                    <a:lnTo>
                      <a:pt x="393" y="598"/>
                    </a:lnTo>
                    <a:lnTo>
                      <a:pt x="386" y="597"/>
                    </a:lnTo>
                    <a:lnTo>
                      <a:pt x="384" y="597"/>
                    </a:lnTo>
                    <a:lnTo>
                      <a:pt x="383" y="595"/>
                    </a:lnTo>
                    <a:lnTo>
                      <a:pt x="384" y="593"/>
                    </a:lnTo>
                    <a:lnTo>
                      <a:pt x="386" y="591"/>
                    </a:lnTo>
                    <a:lnTo>
                      <a:pt x="388" y="590"/>
                    </a:lnTo>
                    <a:lnTo>
                      <a:pt x="390" y="590"/>
                    </a:lnTo>
                    <a:lnTo>
                      <a:pt x="393" y="588"/>
                    </a:lnTo>
                    <a:lnTo>
                      <a:pt x="395" y="588"/>
                    </a:lnTo>
                    <a:lnTo>
                      <a:pt x="397" y="588"/>
                    </a:lnTo>
                    <a:lnTo>
                      <a:pt x="397" y="586"/>
                    </a:lnTo>
                    <a:lnTo>
                      <a:pt x="397" y="583"/>
                    </a:lnTo>
                    <a:lnTo>
                      <a:pt x="398" y="577"/>
                    </a:lnTo>
                    <a:lnTo>
                      <a:pt x="402" y="574"/>
                    </a:lnTo>
                    <a:lnTo>
                      <a:pt x="407" y="570"/>
                    </a:lnTo>
                    <a:lnTo>
                      <a:pt x="412" y="567"/>
                    </a:lnTo>
                    <a:lnTo>
                      <a:pt x="416" y="563"/>
                    </a:lnTo>
                    <a:lnTo>
                      <a:pt x="418" y="562"/>
                    </a:lnTo>
                    <a:lnTo>
                      <a:pt x="419" y="560"/>
                    </a:lnTo>
                    <a:lnTo>
                      <a:pt x="419" y="556"/>
                    </a:lnTo>
                    <a:lnTo>
                      <a:pt x="419" y="555"/>
                    </a:lnTo>
                    <a:lnTo>
                      <a:pt x="419" y="553"/>
                    </a:lnTo>
                    <a:lnTo>
                      <a:pt x="421" y="551"/>
                    </a:lnTo>
                    <a:lnTo>
                      <a:pt x="423" y="549"/>
                    </a:lnTo>
                    <a:lnTo>
                      <a:pt x="423" y="548"/>
                    </a:lnTo>
                    <a:lnTo>
                      <a:pt x="423" y="544"/>
                    </a:lnTo>
                    <a:lnTo>
                      <a:pt x="423" y="542"/>
                    </a:lnTo>
                    <a:lnTo>
                      <a:pt x="423" y="539"/>
                    </a:lnTo>
                    <a:lnTo>
                      <a:pt x="425" y="535"/>
                    </a:lnTo>
                    <a:lnTo>
                      <a:pt x="421" y="537"/>
                    </a:lnTo>
                    <a:lnTo>
                      <a:pt x="419" y="539"/>
                    </a:lnTo>
                    <a:lnTo>
                      <a:pt x="418" y="541"/>
                    </a:lnTo>
                    <a:lnTo>
                      <a:pt x="418" y="544"/>
                    </a:lnTo>
                    <a:lnTo>
                      <a:pt x="416" y="546"/>
                    </a:lnTo>
                    <a:lnTo>
                      <a:pt x="412" y="548"/>
                    </a:lnTo>
                    <a:lnTo>
                      <a:pt x="411" y="549"/>
                    </a:lnTo>
                    <a:lnTo>
                      <a:pt x="409" y="553"/>
                    </a:lnTo>
                    <a:lnTo>
                      <a:pt x="407" y="556"/>
                    </a:lnTo>
                    <a:lnTo>
                      <a:pt x="405" y="560"/>
                    </a:lnTo>
                    <a:lnTo>
                      <a:pt x="402" y="563"/>
                    </a:lnTo>
                    <a:lnTo>
                      <a:pt x="400" y="563"/>
                    </a:lnTo>
                    <a:lnTo>
                      <a:pt x="397" y="565"/>
                    </a:lnTo>
                    <a:lnTo>
                      <a:pt x="395" y="565"/>
                    </a:lnTo>
                    <a:lnTo>
                      <a:pt x="388" y="569"/>
                    </a:lnTo>
                    <a:lnTo>
                      <a:pt x="383" y="574"/>
                    </a:lnTo>
                    <a:lnTo>
                      <a:pt x="379" y="576"/>
                    </a:lnTo>
                    <a:lnTo>
                      <a:pt x="376" y="576"/>
                    </a:lnTo>
                    <a:lnTo>
                      <a:pt x="372" y="579"/>
                    </a:lnTo>
                    <a:lnTo>
                      <a:pt x="370" y="581"/>
                    </a:lnTo>
                    <a:lnTo>
                      <a:pt x="372" y="583"/>
                    </a:lnTo>
                    <a:lnTo>
                      <a:pt x="374" y="583"/>
                    </a:lnTo>
                    <a:lnTo>
                      <a:pt x="372" y="583"/>
                    </a:lnTo>
                    <a:lnTo>
                      <a:pt x="370" y="584"/>
                    </a:lnTo>
                    <a:lnTo>
                      <a:pt x="367" y="586"/>
                    </a:lnTo>
                    <a:lnTo>
                      <a:pt x="365" y="586"/>
                    </a:lnTo>
                    <a:lnTo>
                      <a:pt x="362" y="586"/>
                    </a:lnTo>
                    <a:lnTo>
                      <a:pt x="360" y="583"/>
                    </a:lnTo>
                    <a:lnTo>
                      <a:pt x="358" y="579"/>
                    </a:lnTo>
                    <a:lnTo>
                      <a:pt x="360" y="576"/>
                    </a:lnTo>
                    <a:lnTo>
                      <a:pt x="362" y="572"/>
                    </a:lnTo>
                    <a:lnTo>
                      <a:pt x="363" y="569"/>
                    </a:lnTo>
                    <a:lnTo>
                      <a:pt x="363" y="562"/>
                    </a:lnTo>
                    <a:lnTo>
                      <a:pt x="363" y="555"/>
                    </a:lnTo>
                    <a:lnTo>
                      <a:pt x="362" y="549"/>
                    </a:lnTo>
                    <a:lnTo>
                      <a:pt x="360" y="548"/>
                    </a:lnTo>
                    <a:lnTo>
                      <a:pt x="358" y="548"/>
                    </a:lnTo>
                    <a:lnTo>
                      <a:pt x="355" y="546"/>
                    </a:lnTo>
                    <a:lnTo>
                      <a:pt x="351" y="542"/>
                    </a:lnTo>
                    <a:lnTo>
                      <a:pt x="349" y="541"/>
                    </a:lnTo>
                    <a:lnTo>
                      <a:pt x="349" y="537"/>
                    </a:lnTo>
                    <a:lnTo>
                      <a:pt x="349" y="535"/>
                    </a:lnTo>
                    <a:lnTo>
                      <a:pt x="349" y="532"/>
                    </a:lnTo>
                    <a:lnTo>
                      <a:pt x="348" y="530"/>
                    </a:lnTo>
                    <a:lnTo>
                      <a:pt x="346" y="528"/>
                    </a:lnTo>
                    <a:lnTo>
                      <a:pt x="342" y="527"/>
                    </a:lnTo>
                    <a:lnTo>
                      <a:pt x="341" y="527"/>
                    </a:lnTo>
                    <a:lnTo>
                      <a:pt x="339" y="527"/>
                    </a:lnTo>
                    <a:lnTo>
                      <a:pt x="337" y="527"/>
                    </a:lnTo>
                    <a:lnTo>
                      <a:pt x="335" y="527"/>
                    </a:lnTo>
                    <a:lnTo>
                      <a:pt x="334" y="527"/>
                    </a:lnTo>
                    <a:lnTo>
                      <a:pt x="332" y="525"/>
                    </a:lnTo>
                    <a:lnTo>
                      <a:pt x="329" y="525"/>
                    </a:lnTo>
                    <a:lnTo>
                      <a:pt x="325" y="525"/>
                    </a:lnTo>
                    <a:lnTo>
                      <a:pt x="322" y="525"/>
                    </a:lnTo>
                    <a:lnTo>
                      <a:pt x="320" y="522"/>
                    </a:lnTo>
                    <a:lnTo>
                      <a:pt x="316" y="520"/>
                    </a:lnTo>
                    <a:lnTo>
                      <a:pt x="315" y="516"/>
                    </a:lnTo>
                    <a:lnTo>
                      <a:pt x="313" y="515"/>
                    </a:lnTo>
                    <a:lnTo>
                      <a:pt x="309" y="513"/>
                    </a:lnTo>
                    <a:lnTo>
                      <a:pt x="306" y="513"/>
                    </a:lnTo>
                    <a:lnTo>
                      <a:pt x="302" y="515"/>
                    </a:lnTo>
                    <a:lnTo>
                      <a:pt x="299" y="515"/>
                    </a:lnTo>
                    <a:lnTo>
                      <a:pt x="294" y="513"/>
                    </a:lnTo>
                    <a:lnTo>
                      <a:pt x="288" y="513"/>
                    </a:lnTo>
                    <a:lnTo>
                      <a:pt x="280" y="511"/>
                    </a:lnTo>
                    <a:lnTo>
                      <a:pt x="273" y="513"/>
                    </a:lnTo>
                    <a:lnTo>
                      <a:pt x="267" y="515"/>
                    </a:lnTo>
                    <a:lnTo>
                      <a:pt x="260" y="518"/>
                    </a:lnTo>
                    <a:lnTo>
                      <a:pt x="255" y="522"/>
                    </a:lnTo>
                    <a:lnTo>
                      <a:pt x="248" y="525"/>
                    </a:lnTo>
                    <a:lnTo>
                      <a:pt x="243" y="528"/>
                    </a:lnTo>
                    <a:lnTo>
                      <a:pt x="238" y="528"/>
                    </a:lnTo>
                    <a:lnTo>
                      <a:pt x="231" y="530"/>
                    </a:lnTo>
                    <a:lnTo>
                      <a:pt x="219" y="532"/>
                    </a:lnTo>
                    <a:lnTo>
                      <a:pt x="206" y="530"/>
                    </a:lnTo>
                    <a:lnTo>
                      <a:pt x="199" y="532"/>
                    </a:lnTo>
                    <a:lnTo>
                      <a:pt x="194" y="534"/>
                    </a:lnTo>
                    <a:lnTo>
                      <a:pt x="189" y="537"/>
                    </a:lnTo>
                    <a:lnTo>
                      <a:pt x="182" y="541"/>
                    </a:lnTo>
                    <a:lnTo>
                      <a:pt x="173" y="546"/>
                    </a:lnTo>
                    <a:lnTo>
                      <a:pt x="168" y="548"/>
                    </a:lnTo>
                    <a:lnTo>
                      <a:pt x="163" y="549"/>
                    </a:lnTo>
                    <a:lnTo>
                      <a:pt x="161" y="551"/>
                    </a:lnTo>
                    <a:lnTo>
                      <a:pt x="159" y="553"/>
                    </a:lnTo>
                    <a:lnTo>
                      <a:pt x="159" y="556"/>
                    </a:lnTo>
                    <a:lnTo>
                      <a:pt x="157" y="558"/>
                    </a:lnTo>
                    <a:lnTo>
                      <a:pt x="156" y="560"/>
                    </a:lnTo>
                    <a:lnTo>
                      <a:pt x="154" y="563"/>
                    </a:lnTo>
                    <a:lnTo>
                      <a:pt x="150" y="565"/>
                    </a:lnTo>
                    <a:lnTo>
                      <a:pt x="145" y="567"/>
                    </a:lnTo>
                    <a:lnTo>
                      <a:pt x="142" y="569"/>
                    </a:lnTo>
                    <a:lnTo>
                      <a:pt x="140" y="567"/>
                    </a:lnTo>
                    <a:lnTo>
                      <a:pt x="138" y="567"/>
                    </a:lnTo>
                    <a:lnTo>
                      <a:pt x="136" y="567"/>
                    </a:lnTo>
                    <a:lnTo>
                      <a:pt x="136" y="565"/>
                    </a:lnTo>
                    <a:lnTo>
                      <a:pt x="136" y="567"/>
                    </a:lnTo>
                    <a:lnTo>
                      <a:pt x="135" y="567"/>
                    </a:lnTo>
                    <a:lnTo>
                      <a:pt x="131" y="569"/>
                    </a:lnTo>
                    <a:lnTo>
                      <a:pt x="128" y="569"/>
                    </a:lnTo>
                    <a:lnTo>
                      <a:pt x="124" y="569"/>
                    </a:lnTo>
                    <a:lnTo>
                      <a:pt x="121" y="570"/>
                    </a:lnTo>
                    <a:lnTo>
                      <a:pt x="119" y="570"/>
                    </a:lnTo>
                    <a:lnTo>
                      <a:pt x="116" y="569"/>
                    </a:lnTo>
                    <a:lnTo>
                      <a:pt x="114" y="567"/>
                    </a:lnTo>
                    <a:lnTo>
                      <a:pt x="112" y="567"/>
                    </a:lnTo>
                    <a:lnTo>
                      <a:pt x="110" y="567"/>
                    </a:lnTo>
                    <a:lnTo>
                      <a:pt x="109" y="567"/>
                    </a:lnTo>
                    <a:lnTo>
                      <a:pt x="107" y="567"/>
                    </a:lnTo>
                    <a:lnTo>
                      <a:pt x="100" y="567"/>
                    </a:lnTo>
                    <a:lnTo>
                      <a:pt x="95" y="567"/>
                    </a:lnTo>
                    <a:lnTo>
                      <a:pt x="89" y="569"/>
                    </a:lnTo>
                    <a:lnTo>
                      <a:pt x="82" y="570"/>
                    </a:lnTo>
                    <a:lnTo>
                      <a:pt x="79" y="570"/>
                    </a:lnTo>
                    <a:lnTo>
                      <a:pt x="75" y="570"/>
                    </a:lnTo>
                    <a:lnTo>
                      <a:pt x="72" y="572"/>
                    </a:lnTo>
                    <a:lnTo>
                      <a:pt x="70" y="574"/>
                    </a:lnTo>
                    <a:lnTo>
                      <a:pt x="67" y="577"/>
                    </a:lnTo>
                    <a:lnTo>
                      <a:pt x="67" y="579"/>
                    </a:lnTo>
                    <a:lnTo>
                      <a:pt x="67" y="581"/>
                    </a:lnTo>
                    <a:lnTo>
                      <a:pt x="65" y="583"/>
                    </a:lnTo>
                    <a:lnTo>
                      <a:pt x="63" y="583"/>
                    </a:lnTo>
                    <a:lnTo>
                      <a:pt x="61" y="583"/>
                    </a:lnTo>
                    <a:lnTo>
                      <a:pt x="58" y="583"/>
                    </a:lnTo>
                    <a:lnTo>
                      <a:pt x="56" y="584"/>
                    </a:lnTo>
                    <a:lnTo>
                      <a:pt x="56" y="586"/>
                    </a:lnTo>
                    <a:lnTo>
                      <a:pt x="54" y="588"/>
                    </a:lnTo>
                    <a:lnTo>
                      <a:pt x="53" y="590"/>
                    </a:lnTo>
                    <a:lnTo>
                      <a:pt x="51" y="591"/>
                    </a:lnTo>
                    <a:lnTo>
                      <a:pt x="49" y="591"/>
                    </a:lnTo>
                    <a:lnTo>
                      <a:pt x="47" y="591"/>
                    </a:lnTo>
                    <a:lnTo>
                      <a:pt x="46" y="591"/>
                    </a:lnTo>
                    <a:lnTo>
                      <a:pt x="44" y="593"/>
                    </a:lnTo>
                    <a:lnTo>
                      <a:pt x="42" y="593"/>
                    </a:lnTo>
                    <a:lnTo>
                      <a:pt x="40" y="593"/>
                    </a:lnTo>
                    <a:lnTo>
                      <a:pt x="39" y="593"/>
                    </a:lnTo>
                    <a:lnTo>
                      <a:pt x="37" y="593"/>
                    </a:lnTo>
                    <a:lnTo>
                      <a:pt x="37" y="595"/>
                    </a:lnTo>
                    <a:lnTo>
                      <a:pt x="35" y="597"/>
                    </a:lnTo>
                    <a:lnTo>
                      <a:pt x="33" y="597"/>
                    </a:lnTo>
                    <a:lnTo>
                      <a:pt x="30" y="595"/>
                    </a:lnTo>
                    <a:lnTo>
                      <a:pt x="28" y="595"/>
                    </a:lnTo>
                    <a:lnTo>
                      <a:pt x="26" y="593"/>
                    </a:lnTo>
                    <a:lnTo>
                      <a:pt x="23" y="593"/>
                    </a:lnTo>
                    <a:lnTo>
                      <a:pt x="21" y="591"/>
                    </a:lnTo>
                    <a:lnTo>
                      <a:pt x="18" y="590"/>
                    </a:lnTo>
                    <a:lnTo>
                      <a:pt x="16" y="586"/>
                    </a:lnTo>
                    <a:lnTo>
                      <a:pt x="14" y="584"/>
                    </a:lnTo>
                    <a:lnTo>
                      <a:pt x="12" y="583"/>
                    </a:lnTo>
                    <a:lnTo>
                      <a:pt x="9" y="583"/>
                    </a:lnTo>
                    <a:lnTo>
                      <a:pt x="7" y="583"/>
                    </a:lnTo>
                    <a:lnTo>
                      <a:pt x="4" y="583"/>
                    </a:lnTo>
                    <a:lnTo>
                      <a:pt x="4" y="579"/>
                    </a:lnTo>
                    <a:lnTo>
                      <a:pt x="2" y="577"/>
                    </a:lnTo>
                    <a:lnTo>
                      <a:pt x="2" y="574"/>
                    </a:lnTo>
                    <a:lnTo>
                      <a:pt x="2" y="572"/>
                    </a:lnTo>
                    <a:lnTo>
                      <a:pt x="0" y="570"/>
                    </a:lnTo>
                    <a:lnTo>
                      <a:pt x="0" y="569"/>
                    </a:lnTo>
                    <a:lnTo>
                      <a:pt x="0" y="567"/>
                    </a:lnTo>
                    <a:lnTo>
                      <a:pt x="2" y="565"/>
                    </a:lnTo>
                    <a:lnTo>
                      <a:pt x="4" y="565"/>
                    </a:lnTo>
                    <a:lnTo>
                      <a:pt x="7" y="565"/>
                    </a:lnTo>
                    <a:lnTo>
                      <a:pt x="9" y="565"/>
                    </a:lnTo>
                    <a:lnTo>
                      <a:pt x="12" y="565"/>
                    </a:lnTo>
                    <a:lnTo>
                      <a:pt x="16" y="562"/>
                    </a:lnTo>
                    <a:lnTo>
                      <a:pt x="16" y="560"/>
                    </a:lnTo>
                    <a:lnTo>
                      <a:pt x="16" y="558"/>
                    </a:lnTo>
                    <a:lnTo>
                      <a:pt x="16" y="556"/>
                    </a:lnTo>
                    <a:lnTo>
                      <a:pt x="18" y="555"/>
                    </a:lnTo>
                    <a:lnTo>
                      <a:pt x="19" y="553"/>
                    </a:lnTo>
                    <a:lnTo>
                      <a:pt x="21" y="549"/>
                    </a:lnTo>
                    <a:lnTo>
                      <a:pt x="21" y="548"/>
                    </a:lnTo>
                    <a:lnTo>
                      <a:pt x="19" y="544"/>
                    </a:lnTo>
                    <a:lnTo>
                      <a:pt x="19" y="541"/>
                    </a:lnTo>
                    <a:lnTo>
                      <a:pt x="21" y="537"/>
                    </a:lnTo>
                    <a:lnTo>
                      <a:pt x="23" y="537"/>
                    </a:lnTo>
                    <a:lnTo>
                      <a:pt x="25" y="539"/>
                    </a:lnTo>
                    <a:lnTo>
                      <a:pt x="26" y="539"/>
                    </a:lnTo>
                    <a:lnTo>
                      <a:pt x="26" y="537"/>
                    </a:lnTo>
                    <a:lnTo>
                      <a:pt x="26" y="535"/>
                    </a:lnTo>
                    <a:lnTo>
                      <a:pt x="26" y="532"/>
                    </a:lnTo>
                    <a:lnTo>
                      <a:pt x="28" y="527"/>
                    </a:lnTo>
                    <a:lnTo>
                      <a:pt x="30" y="522"/>
                    </a:lnTo>
                    <a:lnTo>
                      <a:pt x="32" y="516"/>
                    </a:lnTo>
                    <a:lnTo>
                      <a:pt x="32" y="492"/>
                    </a:lnTo>
                    <a:lnTo>
                      <a:pt x="35" y="469"/>
                    </a:lnTo>
                    <a:lnTo>
                      <a:pt x="37" y="455"/>
                    </a:lnTo>
                    <a:lnTo>
                      <a:pt x="35" y="443"/>
                    </a:lnTo>
                    <a:lnTo>
                      <a:pt x="30" y="429"/>
                    </a:lnTo>
                    <a:lnTo>
                      <a:pt x="28" y="426"/>
                    </a:lnTo>
                    <a:lnTo>
                      <a:pt x="26" y="420"/>
                    </a:lnTo>
                    <a:lnTo>
                      <a:pt x="26" y="417"/>
                    </a:lnTo>
                    <a:lnTo>
                      <a:pt x="28" y="413"/>
                    </a:lnTo>
                    <a:lnTo>
                      <a:pt x="30" y="410"/>
                    </a:lnTo>
                    <a:lnTo>
                      <a:pt x="30" y="406"/>
                    </a:lnTo>
                    <a:lnTo>
                      <a:pt x="28" y="399"/>
                    </a:lnTo>
                    <a:lnTo>
                      <a:pt x="26" y="391"/>
                    </a:lnTo>
                    <a:lnTo>
                      <a:pt x="26" y="389"/>
                    </a:lnTo>
                    <a:lnTo>
                      <a:pt x="25" y="385"/>
                    </a:lnTo>
                    <a:lnTo>
                      <a:pt x="25" y="382"/>
                    </a:lnTo>
                    <a:lnTo>
                      <a:pt x="25" y="380"/>
                    </a:lnTo>
                    <a:lnTo>
                      <a:pt x="26" y="377"/>
                    </a:lnTo>
                    <a:lnTo>
                      <a:pt x="28" y="378"/>
                    </a:lnTo>
                    <a:lnTo>
                      <a:pt x="32" y="380"/>
                    </a:lnTo>
                    <a:lnTo>
                      <a:pt x="33" y="382"/>
                    </a:lnTo>
                    <a:lnTo>
                      <a:pt x="35" y="384"/>
                    </a:lnTo>
                    <a:lnTo>
                      <a:pt x="35" y="385"/>
                    </a:lnTo>
                    <a:lnTo>
                      <a:pt x="37" y="385"/>
                    </a:lnTo>
                    <a:lnTo>
                      <a:pt x="37" y="384"/>
                    </a:lnTo>
                    <a:lnTo>
                      <a:pt x="37" y="377"/>
                    </a:lnTo>
                    <a:lnTo>
                      <a:pt x="35" y="368"/>
                    </a:lnTo>
                    <a:lnTo>
                      <a:pt x="37" y="361"/>
                    </a:lnTo>
                    <a:lnTo>
                      <a:pt x="39" y="359"/>
                    </a:lnTo>
                    <a:lnTo>
                      <a:pt x="40" y="363"/>
                    </a:lnTo>
                    <a:lnTo>
                      <a:pt x="40" y="373"/>
                    </a:lnTo>
                    <a:lnTo>
                      <a:pt x="42" y="384"/>
                    </a:lnTo>
                    <a:lnTo>
                      <a:pt x="44" y="380"/>
                    </a:lnTo>
                    <a:lnTo>
                      <a:pt x="46" y="377"/>
                    </a:lnTo>
                    <a:lnTo>
                      <a:pt x="47" y="373"/>
                    </a:lnTo>
                    <a:lnTo>
                      <a:pt x="49" y="370"/>
                    </a:lnTo>
                    <a:lnTo>
                      <a:pt x="47" y="358"/>
                    </a:lnTo>
                    <a:lnTo>
                      <a:pt x="46" y="347"/>
                    </a:lnTo>
                    <a:lnTo>
                      <a:pt x="46" y="342"/>
                    </a:lnTo>
                    <a:lnTo>
                      <a:pt x="46" y="337"/>
                    </a:lnTo>
                    <a:lnTo>
                      <a:pt x="47" y="331"/>
                    </a:lnTo>
                    <a:lnTo>
                      <a:pt x="49" y="326"/>
                    </a:lnTo>
                    <a:lnTo>
                      <a:pt x="53" y="324"/>
                    </a:lnTo>
                    <a:lnTo>
                      <a:pt x="54" y="323"/>
                    </a:lnTo>
                    <a:lnTo>
                      <a:pt x="58" y="319"/>
                    </a:lnTo>
                    <a:lnTo>
                      <a:pt x="58" y="317"/>
                    </a:lnTo>
                    <a:lnTo>
                      <a:pt x="56" y="316"/>
                    </a:lnTo>
                    <a:lnTo>
                      <a:pt x="58" y="314"/>
                    </a:lnTo>
                    <a:lnTo>
                      <a:pt x="60" y="312"/>
                    </a:lnTo>
                    <a:lnTo>
                      <a:pt x="61" y="309"/>
                    </a:lnTo>
                    <a:lnTo>
                      <a:pt x="61" y="307"/>
                    </a:lnTo>
                    <a:lnTo>
                      <a:pt x="60" y="305"/>
                    </a:lnTo>
                    <a:lnTo>
                      <a:pt x="58" y="305"/>
                    </a:lnTo>
                    <a:lnTo>
                      <a:pt x="58" y="303"/>
                    </a:lnTo>
                    <a:lnTo>
                      <a:pt x="60" y="300"/>
                    </a:lnTo>
                    <a:lnTo>
                      <a:pt x="61" y="296"/>
                    </a:lnTo>
                    <a:lnTo>
                      <a:pt x="65" y="293"/>
                    </a:lnTo>
                    <a:lnTo>
                      <a:pt x="68" y="289"/>
                    </a:lnTo>
                    <a:lnTo>
                      <a:pt x="70" y="286"/>
                    </a:lnTo>
                    <a:lnTo>
                      <a:pt x="74" y="284"/>
                    </a:lnTo>
                    <a:lnTo>
                      <a:pt x="75" y="282"/>
                    </a:lnTo>
                    <a:lnTo>
                      <a:pt x="74" y="286"/>
                    </a:lnTo>
                    <a:lnTo>
                      <a:pt x="72" y="289"/>
                    </a:lnTo>
                    <a:lnTo>
                      <a:pt x="72" y="295"/>
                    </a:lnTo>
                    <a:lnTo>
                      <a:pt x="72" y="298"/>
                    </a:lnTo>
                    <a:lnTo>
                      <a:pt x="75" y="295"/>
                    </a:lnTo>
                    <a:lnTo>
                      <a:pt x="77" y="293"/>
                    </a:lnTo>
                    <a:lnTo>
                      <a:pt x="79" y="289"/>
                    </a:lnTo>
                    <a:lnTo>
                      <a:pt x="81" y="288"/>
                    </a:lnTo>
                    <a:lnTo>
                      <a:pt x="81" y="284"/>
                    </a:lnTo>
                    <a:lnTo>
                      <a:pt x="81" y="282"/>
                    </a:lnTo>
                    <a:lnTo>
                      <a:pt x="81" y="281"/>
                    </a:lnTo>
                    <a:lnTo>
                      <a:pt x="84" y="279"/>
                    </a:lnTo>
                    <a:lnTo>
                      <a:pt x="88" y="277"/>
                    </a:lnTo>
                    <a:lnTo>
                      <a:pt x="91" y="276"/>
                    </a:lnTo>
                    <a:lnTo>
                      <a:pt x="96" y="272"/>
                    </a:lnTo>
                    <a:lnTo>
                      <a:pt x="100" y="267"/>
                    </a:lnTo>
                    <a:lnTo>
                      <a:pt x="102" y="265"/>
                    </a:lnTo>
                    <a:lnTo>
                      <a:pt x="105" y="260"/>
                    </a:lnTo>
                    <a:lnTo>
                      <a:pt x="107" y="256"/>
                    </a:lnTo>
                    <a:lnTo>
                      <a:pt x="110" y="253"/>
                    </a:lnTo>
                    <a:lnTo>
                      <a:pt x="112" y="251"/>
                    </a:lnTo>
                    <a:lnTo>
                      <a:pt x="114" y="251"/>
                    </a:lnTo>
                    <a:lnTo>
                      <a:pt x="116" y="251"/>
                    </a:lnTo>
                    <a:lnTo>
                      <a:pt x="121" y="253"/>
                    </a:lnTo>
                    <a:lnTo>
                      <a:pt x="124" y="251"/>
                    </a:lnTo>
                    <a:lnTo>
                      <a:pt x="133" y="249"/>
                    </a:lnTo>
                    <a:lnTo>
                      <a:pt x="142" y="246"/>
                    </a:lnTo>
                    <a:lnTo>
                      <a:pt x="143" y="246"/>
                    </a:lnTo>
                    <a:lnTo>
                      <a:pt x="147" y="246"/>
                    </a:lnTo>
                    <a:lnTo>
                      <a:pt x="150" y="246"/>
                    </a:lnTo>
                    <a:lnTo>
                      <a:pt x="152" y="244"/>
                    </a:lnTo>
                    <a:lnTo>
                      <a:pt x="154" y="244"/>
                    </a:lnTo>
                    <a:lnTo>
                      <a:pt x="154" y="242"/>
                    </a:lnTo>
                    <a:lnTo>
                      <a:pt x="154" y="241"/>
                    </a:lnTo>
                    <a:lnTo>
                      <a:pt x="157" y="239"/>
                    </a:lnTo>
                    <a:lnTo>
                      <a:pt x="161" y="239"/>
                    </a:lnTo>
                    <a:lnTo>
                      <a:pt x="163" y="239"/>
                    </a:lnTo>
                    <a:lnTo>
                      <a:pt x="166" y="239"/>
                    </a:lnTo>
                    <a:lnTo>
                      <a:pt x="171" y="237"/>
                    </a:lnTo>
                    <a:lnTo>
                      <a:pt x="178" y="234"/>
                    </a:lnTo>
                    <a:lnTo>
                      <a:pt x="184" y="232"/>
                    </a:lnTo>
                    <a:lnTo>
                      <a:pt x="192" y="230"/>
                    </a:lnTo>
                    <a:lnTo>
                      <a:pt x="201" y="227"/>
                    </a:lnTo>
                    <a:lnTo>
                      <a:pt x="210" y="225"/>
                    </a:lnTo>
                    <a:lnTo>
                      <a:pt x="220" y="216"/>
                    </a:lnTo>
                    <a:lnTo>
                      <a:pt x="229" y="206"/>
                    </a:lnTo>
                    <a:lnTo>
                      <a:pt x="236" y="192"/>
                    </a:lnTo>
                    <a:lnTo>
                      <a:pt x="238" y="190"/>
                    </a:lnTo>
                    <a:lnTo>
                      <a:pt x="239" y="187"/>
                    </a:lnTo>
                    <a:lnTo>
                      <a:pt x="241" y="183"/>
                    </a:lnTo>
                    <a:lnTo>
                      <a:pt x="245" y="181"/>
                    </a:lnTo>
                    <a:lnTo>
                      <a:pt x="246" y="181"/>
                    </a:lnTo>
                    <a:lnTo>
                      <a:pt x="248" y="181"/>
                    </a:lnTo>
                    <a:lnTo>
                      <a:pt x="252" y="181"/>
                    </a:lnTo>
                    <a:lnTo>
                      <a:pt x="253" y="180"/>
                    </a:lnTo>
                    <a:lnTo>
                      <a:pt x="252" y="178"/>
                    </a:lnTo>
                    <a:lnTo>
                      <a:pt x="250" y="176"/>
                    </a:lnTo>
                    <a:lnTo>
                      <a:pt x="248" y="176"/>
                    </a:lnTo>
                    <a:lnTo>
                      <a:pt x="246" y="174"/>
                    </a:lnTo>
                    <a:lnTo>
                      <a:pt x="246" y="171"/>
                    </a:lnTo>
                    <a:lnTo>
                      <a:pt x="248" y="169"/>
                    </a:lnTo>
                    <a:lnTo>
                      <a:pt x="248" y="166"/>
                    </a:lnTo>
                    <a:lnTo>
                      <a:pt x="248" y="164"/>
                    </a:lnTo>
                    <a:lnTo>
                      <a:pt x="248" y="162"/>
                    </a:lnTo>
                    <a:lnTo>
                      <a:pt x="246" y="160"/>
                    </a:lnTo>
                    <a:lnTo>
                      <a:pt x="248" y="160"/>
                    </a:lnTo>
                    <a:lnTo>
                      <a:pt x="250" y="159"/>
                    </a:lnTo>
                    <a:lnTo>
                      <a:pt x="252" y="155"/>
                    </a:lnTo>
                    <a:lnTo>
                      <a:pt x="255" y="153"/>
                    </a:lnTo>
                    <a:lnTo>
                      <a:pt x="257" y="150"/>
                    </a:lnTo>
                    <a:lnTo>
                      <a:pt x="259" y="148"/>
                    </a:lnTo>
                    <a:lnTo>
                      <a:pt x="260" y="146"/>
                    </a:lnTo>
                    <a:lnTo>
                      <a:pt x="262" y="145"/>
                    </a:lnTo>
                    <a:lnTo>
                      <a:pt x="264" y="143"/>
                    </a:lnTo>
                    <a:lnTo>
                      <a:pt x="266" y="141"/>
                    </a:lnTo>
                    <a:lnTo>
                      <a:pt x="267" y="141"/>
                    </a:lnTo>
                    <a:lnTo>
                      <a:pt x="269" y="143"/>
                    </a:lnTo>
                    <a:lnTo>
                      <a:pt x="267" y="145"/>
                    </a:lnTo>
                    <a:lnTo>
                      <a:pt x="267" y="146"/>
                    </a:lnTo>
                    <a:lnTo>
                      <a:pt x="267" y="148"/>
                    </a:lnTo>
                    <a:lnTo>
                      <a:pt x="271" y="153"/>
                    </a:lnTo>
                    <a:lnTo>
                      <a:pt x="274" y="160"/>
                    </a:lnTo>
                    <a:lnTo>
                      <a:pt x="278" y="166"/>
                    </a:lnTo>
                    <a:lnTo>
                      <a:pt x="278" y="162"/>
                    </a:lnTo>
                    <a:lnTo>
                      <a:pt x="278" y="160"/>
                    </a:lnTo>
                    <a:lnTo>
                      <a:pt x="278" y="157"/>
                    </a:lnTo>
                    <a:lnTo>
                      <a:pt x="278" y="153"/>
                    </a:lnTo>
                    <a:lnTo>
                      <a:pt x="280" y="152"/>
                    </a:lnTo>
                    <a:lnTo>
                      <a:pt x="283" y="150"/>
                    </a:lnTo>
                    <a:lnTo>
                      <a:pt x="281" y="148"/>
                    </a:lnTo>
                    <a:lnTo>
                      <a:pt x="280" y="145"/>
                    </a:lnTo>
                    <a:lnTo>
                      <a:pt x="278" y="143"/>
                    </a:lnTo>
                    <a:lnTo>
                      <a:pt x="276" y="141"/>
                    </a:lnTo>
                    <a:lnTo>
                      <a:pt x="276" y="139"/>
                    </a:lnTo>
                    <a:lnTo>
                      <a:pt x="276" y="138"/>
                    </a:lnTo>
                    <a:lnTo>
                      <a:pt x="280" y="138"/>
                    </a:lnTo>
                    <a:lnTo>
                      <a:pt x="281" y="138"/>
                    </a:lnTo>
                    <a:lnTo>
                      <a:pt x="281" y="136"/>
                    </a:lnTo>
                    <a:lnTo>
                      <a:pt x="281" y="134"/>
                    </a:lnTo>
                    <a:lnTo>
                      <a:pt x="281" y="132"/>
                    </a:lnTo>
                    <a:lnTo>
                      <a:pt x="281" y="131"/>
                    </a:lnTo>
                    <a:lnTo>
                      <a:pt x="281" y="129"/>
                    </a:lnTo>
                    <a:lnTo>
                      <a:pt x="283" y="129"/>
                    </a:lnTo>
                    <a:lnTo>
                      <a:pt x="287" y="129"/>
                    </a:lnTo>
                    <a:lnTo>
                      <a:pt x="288" y="131"/>
                    </a:lnTo>
                    <a:lnTo>
                      <a:pt x="290" y="131"/>
                    </a:lnTo>
                    <a:lnTo>
                      <a:pt x="292" y="132"/>
                    </a:lnTo>
                    <a:lnTo>
                      <a:pt x="294" y="134"/>
                    </a:lnTo>
                    <a:lnTo>
                      <a:pt x="292" y="136"/>
                    </a:lnTo>
                    <a:lnTo>
                      <a:pt x="292" y="138"/>
                    </a:lnTo>
                    <a:lnTo>
                      <a:pt x="290" y="141"/>
                    </a:lnTo>
                    <a:lnTo>
                      <a:pt x="292" y="139"/>
                    </a:lnTo>
                    <a:lnTo>
                      <a:pt x="295" y="139"/>
                    </a:lnTo>
                    <a:lnTo>
                      <a:pt x="301" y="139"/>
                    </a:lnTo>
                    <a:lnTo>
                      <a:pt x="304" y="141"/>
                    </a:lnTo>
                    <a:lnTo>
                      <a:pt x="299" y="138"/>
                    </a:lnTo>
                    <a:lnTo>
                      <a:pt x="299" y="136"/>
                    </a:lnTo>
                    <a:lnTo>
                      <a:pt x="299" y="132"/>
                    </a:lnTo>
                    <a:lnTo>
                      <a:pt x="301" y="129"/>
                    </a:lnTo>
                    <a:lnTo>
                      <a:pt x="302" y="127"/>
                    </a:lnTo>
                    <a:lnTo>
                      <a:pt x="304" y="124"/>
                    </a:lnTo>
                    <a:lnTo>
                      <a:pt x="301" y="125"/>
                    </a:lnTo>
                    <a:lnTo>
                      <a:pt x="299" y="127"/>
                    </a:lnTo>
                    <a:lnTo>
                      <a:pt x="297" y="131"/>
                    </a:lnTo>
                    <a:lnTo>
                      <a:pt x="295" y="127"/>
                    </a:lnTo>
                    <a:lnTo>
                      <a:pt x="295" y="124"/>
                    </a:lnTo>
                    <a:lnTo>
                      <a:pt x="297" y="120"/>
                    </a:lnTo>
                    <a:lnTo>
                      <a:pt x="299" y="119"/>
                    </a:lnTo>
                    <a:lnTo>
                      <a:pt x="302" y="117"/>
                    </a:lnTo>
                    <a:lnTo>
                      <a:pt x="302" y="115"/>
                    </a:lnTo>
                    <a:lnTo>
                      <a:pt x="304" y="112"/>
                    </a:lnTo>
                    <a:lnTo>
                      <a:pt x="306" y="112"/>
                    </a:lnTo>
                    <a:lnTo>
                      <a:pt x="308" y="113"/>
                    </a:lnTo>
                    <a:lnTo>
                      <a:pt x="309" y="115"/>
                    </a:lnTo>
                    <a:lnTo>
                      <a:pt x="311" y="115"/>
                    </a:lnTo>
                    <a:lnTo>
                      <a:pt x="311" y="113"/>
                    </a:lnTo>
                    <a:lnTo>
                      <a:pt x="313" y="113"/>
                    </a:lnTo>
                    <a:lnTo>
                      <a:pt x="315" y="113"/>
                    </a:lnTo>
                    <a:lnTo>
                      <a:pt x="316" y="113"/>
                    </a:lnTo>
                    <a:lnTo>
                      <a:pt x="315" y="112"/>
                    </a:lnTo>
                    <a:lnTo>
                      <a:pt x="313" y="110"/>
                    </a:lnTo>
                    <a:lnTo>
                      <a:pt x="309" y="108"/>
                    </a:lnTo>
                    <a:lnTo>
                      <a:pt x="308" y="106"/>
                    </a:lnTo>
                    <a:lnTo>
                      <a:pt x="308" y="105"/>
                    </a:lnTo>
                    <a:lnTo>
                      <a:pt x="309" y="103"/>
                    </a:lnTo>
                    <a:lnTo>
                      <a:pt x="313" y="103"/>
                    </a:lnTo>
                    <a:lnTo>
                      <a:pt x="315" y="103"/>
                    </a:lnTo>
                    <a:lnTo>
                      <a:pt x="316" y="101"/>
                    </a:lnTo>
                    <a:lnTo>
                      <a:pt x="318" y="101"/>
                    </a:lnTo>
                    <a:lnTo>
                      <a:pt x="316" y="99"/>
                    </a:lnTo>
                    <a:lnTo>
                      <a:pt x="315" y="99"/>
                    </a:lnTo>
                    <a:lnTo>
                      <a:pt x="313" y="98"/>
                    </a:lnTo>
                    <a:lnTo>
                      <a:pt x="315" y="98"/>
                    </a:lnTo>
                    <a:lnTo>
                      <a:pt x="316" y="98"/>
                    </a:lnTo>
                    <a:lnTo>
                      <a:pt x="320" y="98"/>
                    </a:lnTo>
                    <a:lnTo>
                      <a:pt x="322" y="98"/>
                    </a:lnTo>
                    <a:lnTo>
                      <a:pt x="322" y="96"/>
                    </a:lnTo>
                    <a:lnTo>
                      <a:pt x="320" y="94"/>
                    </a:lnTo>
                    <a:lnTo>
                      <a:pt x="318" y="92"/>
                    </a:lnTo>
                    <a:lnTo>
                      <a:pt x="318" y="91"/>
                    </a:lnTo>
                    <a:lnTo>
                      <a:pt x="318" y="89"/>
                    </a:lnTo>
                    <a:lnTo>
                      <a:pt x="320" y="89"/>
                    </a:lnTo>
                    <a:lnTo>
                      <a:pt x="322" y="89"/>
                    </a:lnTo>
                    <a:lnTo>
                      <a:pt x="323" y="89"/>
                    </a:lnTo>
                    <a:lnTo>
                      <a:pt x="323" y="87"/>
                    </a:lnTo>
                    <a:lnTo>
                      <a:pt x="325" y="85"/>
                    </a:lnTo>
                    <a:lnTo>
                      <a:pt x="325" y="84"/>
                    </a:lnTo>
                    <a:lnTo>
                      <a:pt x="327" y="84"/>
                    </a:lnTo>
                    <a:lnTo>
                      <a:pt x="329" y="85"/>
                    </a:lnTo>
                    <a:lnTo>
                      <a:pt x="330" y="87"/>
                    </a:lnTo>
                    <a:lnTo>
                      <a:pt x="330" y="89"/>
                    </a:lnTo>
                    <a:lnTo>
                      <a:pt x="330" y="87"/>
                    </a:lnTo>
                    <a:lnTo>
                      <a:pt x="332" y="85"/>
                    </a:lnTo>
                    <a:lnTo>
                      <a:pt x="332" y="84"/>
                    </a:lnTo>
                    <a:lnTo>
                      <a:pt x="332" y="80"/>
                    </a:lnTo>
                    <a:lnTo>
                      <a:pt x="332" y="78"/>
                    </a:lnTo>
                    <a:lnTo>
                      <a:pt x="332" y="77"/>
                    </a:lnTo>
                    <a:lnTo>
                      <a:pt x="334" y="75"/>
                    </a:lnTo>
                    <a:lnTo>
                      <a:pt x="335" y="75"/>
                    </a:lnTo>
                    <a:lnTo>
                      <a:pt x="337" y="75"/>
                    </a:lnTo>
                    <a:lnTo>
                      <a:pt x="339" y="75"/>
                    </a:lnTo>
                    <a:lnTo>
                      <a:pt x="341" y="75"/>
                    </a:lnTo>
                    <a:lnTo>
                      <a:pt x="342" y="75"/>
                    </a:lnTo>
                    <a:lnTo>
                      <a:pt x="344" y="77"/>
                    </a:lnTo>
                    <a:lnTo>
                      <a:pt x="346" y="75"/>
                    </a:lnTo>
                    <a:lnTo>
                      <a:pt x="348" y="73"/>
                    </a:lnTo>
                    <a:lnTo>
                      <a:pt x="349" y="75"/>
                    </a:lnTo>
                    <a:lnTo>
                      <a:pt x="351" y="75"/>
                    </a:lnTo>
                    <a:lnTo>
                      <a:pt x="351" y="77"/>
                    </a:lnTo>
                    <a:lnTo>
                      <a:pt x="355" y="77"/>
                    </a:lnTo>
                    <a:lnTo>
                      <a:pt x="358" y="77"/>
                    </a:lnTo>
                    <a:lnTo>
                      <a:pt x="360" y="78"/>
                    </a:lnTo>
                    <a:lnTo>
                      <a:pt x="363" y="80"/>
                    </a:lnTo>
                    <a:lnTo>
                      <a:pt x="365" y="84"/>
                    </a:lnTo>
                    <a:lnTo>
                      <a:pt x="367" y="85"/>
                    </a:lnTo>
                    <a:lnTo>
                      <a:pt x="369" y="89"/>
                    </a:lnTo>
                    <a:lnTo>
                      <a:pt x="370" y="91"/>
                    </a:lnTo>
                    <a:lnTo>
                      <a:pt x="374" y="92"/>
                    </a:lnTo>
                    <a:lnTo>
                      <a:pt x="374" y="94"/>
                    </a:lnTo>
                    <a:lnTo>
                      <a:pt x="372" y="96"/>
                    </a:lnTo>
                    <a:lnTo>
                      <a:pt x="370" y="98"/>
                    </a:lnTo>
                    <a:lnTo>
                      <a:pt x="370" y="101"/>
                    </a:lnTo>
                    <a:lnTo>
                      <a:pt x="370" y="105"/>
                    </a:lnTo>
                    <a:lnTo>
                      <a:pt x="369" y="108"/>
                    </a:lnTo>
                    <a:lnTo>
                      <a:pt x="370" y="106"/>
                    </a:lnTo>
                    <a:lnTo>
                      <a:pt x="372" y="105"/>
                    </a:lnTo>
                    <a:lnTo>
                      <a:pt x="374" y="103"/>
                    </a:lnTo>
                    <a:lnTo>
                      <a:pt x="374" y="101"/>
                    </a:lnTo>
                    <a:lnTo>
                      <a:pt x="374" y="99"/>
                    </a:lnTo>
                    <a:lnTo>
                      <a:pt x="374" y="98"/>
                    </a:lnTo>
                    <a:lnTo>
                      <a:pt x="377" y="98"/>
                    </a:lnTo>
                    <a:lnTo>
                      <a:pt x="379" y="98"/>
                    </a:lnTo>
                    <a:lnTo>
                      <a:pt x="383" y="98"/>
                    </a:lnTo>
                    <a:lnTo>
                      <a:pt x="384" y="98"/>
                    </a:lnTo>
                    <a:lnTo>
                      <a:pt x="386" y="99"/>
                    </a:lnTo>
                    <a:lnTo>
                      <a:pt x="390" y="99"/>
                    </a:lnTo>
                    <a:lnTo>
                      <a:pt x="393" y="101"/>
                    </a:lnTo>
                    <a:lnTo>
                      <a:pt x="395" y="103"/>
                    </a:lnTo>
                    <a:lnTo>
                      <a:pt x="397" y="105"/>
                    </a:lnTo>
                    <a:lnTo>
                      <a:pt x="400" y="110"/>
                    </a:lnTo>
                    <a:lnTo>
                      <a:pt x="405" y="115"/>
                    </a:lnTo>
                    <a:lnTo>
                      <a:pt x="404" y="112"/>
                    </a:lnTo>
                    <a:lnTo>
                      <a:pt x="402" y="110"/>
                    </a:lnTo>
                    <a:lnTo>
                      <a:pt x="400" y="106"/>
                    </a:lnTo>
                    <a:lnTo>
                      <a:pt x="402" y="105"/>
                    </a:lnTo>
                    <a:lnTo>
                      <a:pt x="404" y="103"/>
                    </a:lnTo>
                    <a:lnTo>
                      <a:pt x="402" y="103"/>
                    </a:lnTo>
                    <a:lnTo>
                      <a:pt x="398" y="101"/>
                    </a:lnTo>
                    <a:lnTo>
                      <a:pt x="398" y="99"/>
                    </a:lnTo>
                    <a:lnTo>
                      <a:pt x="397" y="98"/>
                    </a:lnTo>
                    <a:lnTo>
                      <a:pt x="398" y="96"/>
                    </a:lnTo>
                    <a:lnTo>
                      <a:pt x="400" y="92"/>
                    </a:lnTo>
                    <a:lnTo>
                      <a:pt x="397" y="92"/>
                    </a:lnTo>
                    <a:lnTo>
                      <a:pt x="393" y="91"/>
                    </a:lnTo>
                    <a:lnTo>
                      <a:pt x="393" y="89"/>
                    </a:lnTo>
                    <a:lnTo>
                      <a:pt x="393" y="85"/>
                    </a:lnTo>
                    <a:lnTo>
                      <a:pt x="393" y="84"/>
                    </a:lnTo>
                    <a:lnTo>
                      <a:pt x="395" y="80"/>
                    </a:lnTo>
                    <a:lnTo>
                      <a:pt x="397" y="77"/>
                    </a:lnTo>
                    <a:lnTo>
                      <a:pt x="400" y="77"/>
                    </a:lnTo>
                    <a:lnTo>
                      <a:pt x="402" y="75"/>
                    </a:lnTo>
                    <a:lnTo>
                      <a:pt x="402" y="73"/>
                    </a:lnTo>
                    <a:lnTo>
                      <a:pt x="404" y="71"/>
                    </a:lnTo>
                    <a:lnTo>
                      <a:pt x="404" y="68"/>
                    </a:lnTo>
                    <a:lnTo>
                      <a:pt x="405" y="66"/>
                    </a:lnTo>
                    <a:lnTo>
                      <a:pt x="409" y="63"/>
                    </a:lnTo>
                    <a:lnTo>
                      <a:pt x="409" y="61"/>
                    </a:lnTo>
                    <a:lnTo>
                      <a:pt x="411" y="57"/>
                    </a:lnTo>
                    <a:lnTo>
                      <a:pt x="414" y="57"/>
                    </a:lnTo>
                    <a:lnTo>
                      <a:pt x="416" y="57"/>
                    </a:lnTo>
                    <a:lnTo>
                      <a:pt x="418" y="57"/>
                    </a:lnTo>
                    <a:lnTo>
                      <a:pt x="419" y="57"/>
                    </a:lnTo>
                    <a:lnTo>
                      <a:pt x="419" y="56"/>
                    </a:lnTo>
                    <a:lnTo>
                      <a:pt x="418" y="54"/>
                    </a:lnTo>
                    <a:lnTo>
                      <a:pt x="416" y="52"/>
                    </a:lnTo>
                    <a:lnTo>
                      <a:pt x="416" y="49"/>
                    </a:lnTo>
                    <a:lnTo>
                      <a:pt x="418" y="49"/>
                    </a:lnTo>
                    <a:lnTo>
                      <a:pt x="419" y="47"/>
                    </a:lnTo>
                    <a:lnTo>
                      <a:pt x="419" y="45"/>
                    </a:lnTo>
                    <a:lnTo>
                      <a:pt x="419" y="43"/>
                    </a:lnTo>
                    <a:lnTo>
                      <a:pt x="419" y="42"/>
                    </a:lnTo>
                    <a:lnTo>
                      <a:pt x="421" y="42"/>
                    </a:lnTo>
                    <a:lnTo>
                      <a:pt x="425" y="42"/>
                    </a:lnTo>
                    <a:lnTo>
                      <a:pt x="426" y="42"/>
                    </a:lnTo>
                    <a:lnTo>
                      <a:pt x="428" y="43"/>
                    </a:lnTo>
                    <a:lnTo>
                      <a:pt x="426" y="42"/>
                    </a:lnTo>
                    <a:lnTo>
                      <a:pt x="425" y="40"/>
                    </a:lnTo>
                    <a:lnTo>
                      <a:pt x="426" y="38"/>
                    </a:lnTo>
                    <a:lnTo>
                      <a:pt x="428" y="37"/>
                    </a:lnTo>
                    <a:lnTo>
                      <a:pt x="430" y="35"/>
                    </a:lnTo>
                    <a:lnTo>
                      <a:pt x="433" y="33"/>
                    </a:lnTo>
                    <a:lnTo>
                      <a:pt x="437" y="33"/>
                    </a:lnTo>
                    <a:lnTo>
                      <a:pt x="439" y="33"/>
                    </a:lnTo>
                    <a:lnTo>
                      <a:pt x="440" y="35"/>
                    </a:lnTo>
                    <a:lnTo>
                      <a:pt x="442" y="37"/>
                    </a:lnTo>
                    <a:lnTo>
                      <a:pt x="445" y="37"/>
                    </a:lnTo>
                    <a:lnTo>
                      <a:pt x="447" y="35"/>
                    </a:lnTo>
                    <a:lnTo>
                      <a:pt x="449" y="37"/>
                    </a:lnTo>
                    <a:lnTo>
                      <a:pt x="451" y="37"/>
                    </a:lnTo>
                    <a:lnTo>
                      <a:pt x="452" y="37"/>
                    </a:lnTo>
                    <a:lnTo>
                      <a:pt x="454" y="37"/>
                    </a:lnTo>
                    <a:lnTo>
                      <a:pt x="458" y="33"/>
                    </a:lnTo>
                    <a:lnTo>
                      <a:pt x="459" y="31"/>
                    </a:lnTo>
                    <a:lnTo>
                      <a:pt x="463" y="31"/>
                    </a:lnTo>
                    <a:lnTo>
                      <a:pt x="468" y="33"/>
                    </a:lnTo>
                    <a:lnTo>
                      <a:pt x="466" y="30"/>
                    </a:lnTo>
                    <a:lnTo>
                      <a:pt x="465" y="26"/>
                    </a:lnTo>
                    <a:lnTo>
                      <a:pt x="465" y="21"/>
                    </a:lnTo>
                    <a:lnTo>
                      <a:pt x="465" y="19"/>
                    </a:lnTo>
                    <a:lnTo>
                      <a:pt x="466" y="17"/>
                    </a:lnTo>
                    <a:lnTo>
                      <a:pt x="465" y="17"/>
                    </a:lnTo>
                    <a:lnTo>
                      <a:pt x="463" y="17"/>
                    </a:lnTo>
                    <a:lnTo>
                      <a:pt x="461" y="17"/>
                    </a:lnTo>
                    <a:lnTo>
                      <a:pt x="459" y="17"/>
                    </a:lnTo>
                    <a:lnTo>
                      <a:pt x="458" y="17"/>
                    </a:lnTo>
                    <a:lnTo>
                      <a:pt x="456" y="16"/>
                    </a:lnTo>
                    <a:lnTo>
                      <a:pt x="454" y="12"/>
                    </a:lnTo>
                    <a:lnTo>
                      <a:pt x="454" y="10"/>
                    </a:lnTo>
                    <a:lnTo>
                      <a:pt x="458" y="10"/>
                    </a:lnTo>
                    <a:lnTo>
                      <a:pt x="461" y="10"/>
                    </a:lnTo>
                    <a:lnTo>
                      <a:pt x="465" y="10"/>
                    </a:lnTo>
                    <a:lnTo>
                      <a:pt x="465" y="12"/>
                    </a:lnTo>
                    <a:lnTo>
                      <a:pt x="466" y="12"/>
                    </a:lnTo>
                    <a:lnTo>
                      <a:pt x="468" y="14"/>
                    </a:lnTo>
                    <a:lnTo>
                      <a:pt x="470" y="14"/>
                    </a:lnTo>
                    <a:lnTo>
                      <a:pt x="472" y="14"/>
                    </a:lnTo>
                    <a:lnTo>
                      <a:pt x="473" y="16"/>
                    </a:lnTo>
                    <a:lnTo>
                      <a:pt x="475" y="17"/>
                    </a:lnTo>
                    <a:lnTo>
                      <a:pt x="477" y="21"/>
                    </a:lnTo>
                    <a:lnTo>
                      <a:pt x="479" y="23"/>
                    </a:lnTo>
                    <a:lnTo>
                      <a:pt x="480" y="26"/>
                    </a:lnTo>
                    <a:lnTo>
                      <a:pt x="484" y="26"/>
                    </a:lnTo>
                    <a:lnTo>
                      <a:pt x="486" y="24"/>
                    </a:lnTo>
                    <a:lnTo>
                      <a:pt x="489" y="24"/>
                    </a:lnTo>
                    <a:lnTo>
                      <a:pt x="493" y="24"/>
                    </a:lnTo>
                    <a:lnTo>
                      <a:pt x="493" y="26"/>
                    </a:lnTo>
                    <a:lnTo>
                      <a:pt x="491" y="26"/>
                    </a:lnTo>
                    <a:lnTo>
                      <a:pt x="493" y="28"/>
                    </a:lnTo>
                    <a:lnTo>
                      <a:pt x="494" y="26"/>
                    </a:lnTo>
                    <a:lnTo>
                      <a:pt x="496" y="28"/>
                    </a:lnTo>
                    <a:lnTo>
                      <a:pt x="498" y="28"/>
                    </a:lnTo>
                    <a:lnTo>
                      <a:pt x="500" y="30"/>
                    </a:lnTo>
                    <a:lnTo>
                      <a:pt x="501" y="30"/>
                    </a:lnTo>
                    <a:lnTo>
                      <a:pt x="503" y="28"/>
                    </a:lnTo>
                    <a:lnTo>
                      <a:pt x="505" y="28"/>
                    </a:lnTo>
                    <a:lnTo>
                      <a:pt x="507" y="28"/>
                    </a:lnTo>
                    <a:lnTo>
                      <a:pt x="507" y="30"/>
                    </a:lnTo>
                    <a:lnTo>
                      <a:pt x="508" y="30"/>
                    </a:lnTo>
                    <a:lnTo>
                      <a:pt x="510" y="28"/>
                    </a:lnTo>
                    <a:lnTo>
                      <a:pt x="512" y="30"/>
                    </a:lnTo>
                    <a:lnTo>
                      <a:pt x="514" y="31"/>
                    </a:lnTo>
                    <a:lnTo>
                      <a:pt x="515" y="33"/>
                    </a:lnTo>
                    <a:lnTo>
                      <a:pt x="515" y="31"/>
                    </a:lnTo>
                    <a:lnTo>
                      <a:pt x="517" y="30"/>
                    </a:lnTo>
                    <a:lnTo>
                      <a:pt x="519" y="30"/>
                    </a:lnTo>
                    <a:lnTo>
                      <a:pt x="522" y="28"/>
                    </a:lnTo>
                    <a:lnTo>
                      <a:pt x="524" y="26"/>
                    </a:lnTo>
                    <a:lnTo>
                      <a:pt x="526" y="28"/>
                    </a:lnTo>
                    <a:lnTo>
                      <a:pt x="524" y="28"/>
                    </a:lnTo>
                    <a:lnTo>
                      <a:pt x="524" y="30"/>
                    </a:lnTo>
                    <a:lnTo>
                      <a:pt x="526" y="31"/>
                    </a:lnTo>
                    <a:lnTo>
                      <a:pt x="526" y="33"/>
                    </a:lnTo>
                    <a:lnTo>
                      <a:pt x="524" y="35"/>
                    </a:lnTo>
                    <a:lnTo>
                      <a:pt x="526" y="37"/>
                    </a:lnTo>
                    <a:lnTo>
                      <a:pt x="528" y="37"/>
                    </a:lnTo>
                    <a:lnTo>
                      <a:pt x="529" y="37"/>
                    </a:lnTo>
                    <a:lnTo>
                      <a:pt x="531" y="37"/>
                    </a:lnTo>
                    <a:lnTo>
                      <a:pt x="531" y="35"/>
                    </a:lnTo>
                    <a:lnTo>
                      <a:pt x="529" y="33"/>
                    </a:lnTo>
                    <a:lnTo>
                      <a:pt x="529" y="31"/>
                    </a:lnTo>
                    <a:lnTo>
                      <a:pt x="531" y="30"/>
                    </a:lnTo>
                    <a:lnTo>
                      <a:pt x="533" y="28"/>
                    </a:lnTo>
                    <a:lnTo>
                      <a:pt x="536" y="28"/>
                    </a:lnTo>
                    <a:lnTo>
                      <a:pt x="536" y="30"/>
                    </a:lnTo>
                    <a:lnTo>
                      <a:pt x="538" y="33"/>
                    </a:lnTo>
                    <a:lnTo>
                      <a:pt x="538" y="35"/>
                    </a:lnTo>
                    <a:lnTo>
                      <a:pt x="538" y="37"/>
                    </a:lnTo>
                    <a:lnTo>
                      <a:pt x="538" y="38"/>
                    </a:lnTo>
                    <a:lnTo>
                      <a:pt x="540" y="38"/>
                    </a:lnTo>
                    <a:lnTo>
                      <a:pt x="540" y="37"/>
                    </a:lnTo>
                    <a:lnTo>
                      <a:pt x="542" y="37"/>
                    </a:lnTo>
                    <a:lnTo>
                      <a:pt x="542" y="35"/>
                    </a:lnTo>
                    <a:lnTo>
                      <a:pt x="543" y="35"/>
                    </a:lnTo>
                    <a:lnTo>
                      <a:pt x="545" y="35"/>
                    </a:lnTo>
                    <a:lnTo>
                      <a:pt x="545" y="37"/>
                    </a:lnTo>
                    <a:lnTo>
                      <a:pt x="545" y="38"/>
                    </a:lnTo>
                    <a:lnTo>
                      <a:pt x="545" y="42"/>
                    </a:lnTo>
                    <a:lnTo>
                      <a:pt x="543" y="42"/>
                    </a:lnTo>
                    <a:lnTo>
                      <a:pt x="542" y="43"/>
                    </a:lnTo>
                    <a:lnTo>
                      <a:pt x="540" y="45"/>
                    </a:lnTo>
                    <a:lnTo>
                      <a:pt x="540" y="47"/>
                    </a:lnTo>
                    <a:lnTo>
                      <a:pt x="540" y="49"/>
                    </a:lnTo>
                    <a:lnTo>
                      <a:pt x="542" y="50"/>
                    </a:lnTo>
                    <a:lnTo>
                      <a:pt x="540" y="52"/>
                    </a:lnTo>
                    <a:lnTo>
                      <a:pt x="536" y="50"/>
                    </a:lnTo>
                    <a:lnTo>
                      <a:pt x="535" y="52"/>
                    </a:lnTo>
                    <a:lnTo>
                      <a:pt x="536" y="54"/>
                    </a:lnTo>
                    <a:lnTo>
                      <a:pt x="538" y="56"/>
                    </a:lnTo>
                    <a:lnTo>
                      <a:pt x="535" y="57"/>
                    </a:lnTo>
                    <a:lnTo>
                      <a:pt x="535" y="61"/>
                    </a:lnTo>
                    <a:lnTo>
                      <a:pt x="533" y="63"/>
                    </a:lnTo>
                    <a:lnTo>
                      <a:pt x="531" y="63"/>
                    </a:lnTo>
                    <a:lnTo>
                      <a:pt x="529" y="63"/>
                    </a:lnTo>
                    <a:lnTo>
                      <a:pt x="528" y="61"/>
                    </a:lnTo>
                    <a:lnTo>
                      <a:pt x="524" y="61"/>
                    </a:lnTo>
                    <a:lnTo>
                      <a:pt x="526" y="61"/>
                    </a:lnTo>
                    <a:lnTo>
                      <a:pt x="526" y="63"/>
                    </a:lnTo>
                    <a:lnTo>
                      <a:pt x="526" y="64"/>
                    </a:lnTo>
                    <a:lnTo>
                      <a:pt x="524" y="64"/>
                    </a:lnTo>
                    <a:lnTo>
                      <a:pt x="521" y="64"/>
                    </a:lnTo>
                    <a:lnTo>
                      <a:pt x="519" y="66"/>
                    </a:lnTo>
                    <a:lnTo>
                      <a:pt x="521" y="66"/>
                    </a:lnTo>
                    <a:lnTo>
                      <a:pt x="522" y="70"/>
                    </a:lnTo>
                    <a:lnTo>
                      <a:pt x="522" y="71"/>
                    </a:lnTo>
                    <a:lnTo>
                      <a:pt x="521" y="71"/>
                    </a:lnTo>
                    <a:lnTo>
                      <a:pt x="521" y="73"/>
                    </a:lnTo>
                    <a:lnTo>
                      <a:pt x="521" y="75"/>
                    </a:lnTo>
                    <a:lnTo>
                      <a:pt x="522" y="75"/>
                    </a:lnTo>
                    <a:lnTo>
                      <a:pt x="524" y="77"/>
                    </a:lnTo>
                    <a:lnTo>
                      <a:pt x="522" y="78"/>
                    </a:lnTo>
                    <a:lnTo>
                      <a:pt x="522" y="80"/>
                    </a:lnTo>
                    <a:lnTo>
                      <a:pt x="521" y="82"/>
                    </a:lnTo>
                    <a:lnTo>
                      <a:pt x="519" y="84"/>
                    </a:lnTo>
                    <a:lnTo>
                      <a:pt x="519" y="85"/>
                    </a:lnTo>
                    <a:lnTo>
                      <a:pt x="519" y="87"/>
                    </a:lnTo>
                    <a:lnTo>
                      <a:pt x="519" y="89"/>
                    </a:lnTo>
                    <a:lnTo>
                      <a:pt x="517" y="89"/>
                    </a:lnTo>
                    <a:lnTo>
                      <a:pt x="515" y="91"/>
                    </a:lnTo>
                    <a:lnTo>
                      <a:pt x="514" y="94"/>
                    </a:lnTo>
                    <a:lnTo>
                      <a:pt x="512" y="99"/>
                    </a:lnTo>
                    <a:lnTo>
                      <a:pt x="510" y="99"/>
                    </a:lnTo>
                    <a:lnTo>
                      <a:pt x="510" y="101"/>
                    </a:lnTo>
                    <a:lnTo>
                      <a:pt x="508" y="103"/>
                    </a:lnTo>
                    <a:lnTo>
                      <a:pt x="510" y="103"/>
                    </a:lnTo>
                    <a:lnTo>
                      <a:pt x="512" y="105"/>
                    </a:lnTo>
                    <a:lnTo>
                      <a:pt x="512" y="106"/>
                    </a:lnTo>
                    <a:lnTo>
                      <a:pt x="515" y="106"/>
                    </a:lnTo>
                    <a:lnTo>
                      <a:pt x="517" y="106"/>
                    </a:lnTo>
                    <a:lnTo>
                      <a:pt x="519" y="110"/>
                    </a:lnTo>
                    <a:lnTo>
                      <a:pt x="519" y="112"/>
                    </a:lnTo>
                    <a:lnTo>
                      <a:pt x="521" y="113"/>
                    </a:lnTo>
                    <a:lnTo>
                      <a:pt x="521" y="115"/>
                    </a:lnTo>
                    <a:lnTo>
                      <a:pt x="522" y="117"/>
                    </a:lnTo>
                    <a:lnTo>
                      <a:pt x="522" y="119"/>
                    </a:lnTo>
                    <a:lnTo>
                      <a:pt x="522" y="120"/>
                    </a:lnTo>
                    <a:lnTo>
                      <a:pt x="521" y="122"/>
                    </a:lnTo>
                    <a:lnTo>
                      <a:pt x="522" y="125"/>
                    </a:lnTo>
                    <a:lnTo>
                      <a:pt x="526" y="127"/>
                    </a:lnTo>
                    <a:lnTo>
                      <a:pt x="528" y="127"/>
                    </a:lnTo>
                    <a:lnTo>
                      <a:pt x="528" y="131"/>
                    </a:lnTo>
                    <a:lnTo>
                      <a:pt x="531" y="131"/>
                    </a:lnTo>
                    <a:lnTo>
                      <a:pt x="535" y="131"/>
                    </a:lnTo>
                    <a:lnTo>
                      <a:pt x="538" y="132"/>
                    </a:lnTo>
                    <a:lnTo>
                      <a:pt x="540" y="134"/>
                    </a:lnTo>
                    <a:lnTo>
                      <a:pt x="540" y="136"/>
                    </a:lnTo>
                    <a:lnTo>
                      <a:pt x="542" y="138"/>
                    </a:lnTo>
                    <a:lnTo>
                      <a:pt x="543" y="139"/>
                    </a:lnTo>
                    <a:lnTo>
                      <a:pt x="545" y="139"/>
                    </a:lnTo>
                    <a:lnTo>
                      <a:pt x="547" y="139"/>
                    </a:lnTo>
                    <a:lnTo>
                      <a:pt x="547" y="141"/>
                    </a:lnTo>
                    <a:lnTo>
                      <a:pt x="549" y="143"/>
                    </a:lnTo>
                    <a:lnTo>
                      <a:pt x="549" y="145"/>
                    </a:lnTo>
                    <a:lnTo>
                      <a:pt x="550" y="146"/>
                    </a:lnTo>
                    <a:lnTo>
                      <a:pt x="552" y="146"/>
                    </a:lnTo>
                    <a:lnTo>
                      <a:pt x="554" y="146"/>
                    </a:lnTo>
                    <a:lnTo>
                      <a:pt x="555" y="148"/>
                    </a:lnTo>
                    <a:lnTo>
                      <a:pt x="557" y="150"/>
                    </a:lnTo>
                    <a:lnTo>
                      <a:pt x="561" y="152"/>
                    </a:lnTo>
                    <a:lnTo>
                      <a:pt x="562" y="152"/>
                    </a:lnTo>
                    <a:lnTo>
                      <a:pt x="566" y="152"/>
                    </a:lnTo>
                    <a:lnTo>
                      <a:pt x="568" y="152"/>
                    </a:lnTo>
                    <a:lnTo>
                      <a:pt x="569" y="153"/>
                    </a:lnTo>
                    <a:lnTo>
                      <a:pt x="571" y="157"/>
                    </a:lnTo>
                    <a:lnTo>
                      <a:pt x="573" y="159"/>
                    </a:lnTo>
                    <a:lnTo>
                      <a:pt x="575" y="160"/>
                    </a:lnTo>
                    <a:lnTo>
                      <a:pt x="576" y="162"/>
                    </a:lnTo>
                    <a:lnTo>
                      <a:pt x="580" y="164"/>
                    </a:lnTo>
                    <a:lnTo>
                      <a:pt x="582" y="164"/>
                    </a:lnTo>
                    <a:lnTo>
                      <a:pt x="583" y="167"/>
                    </a:lnTo>
                    <a:lnTo>
                      <a:pt x="585" y="167"/>
                    </a:lnTo>
                    <a:lnTo>
                      <a:pt x="587" y="167"/>
                    </a:lnTo>
                    <a:lnTo>
                      <a:pt x="589" y="166"/>
                    </a:lnTo>
                    <a:lnTo>
                      <a:pt x="592" y="166"/>
                    </a:lnTo>
                    <a:lnTo>
                      <a:pt x="596" y="166"/>
                    </a:lnTo>
                    <a:lnTo>
                      <a:pt x="601" y="166"/>
                    </a:lnTo>
                    <a:lnTo>
                      <a:pt x="604" y="164"/>
                    </a:lnTo>
                    <a:lnTo>
                      <a:pt x="606" y="160"/>
                    </a:lnTo>
                    <a:lnTo>
                      <a:pt x="608" y="155"/>
                    </a:lnTo>
                    <a:lnTo>
                      <a:pt x="608" y="152"/>
                    </a:lnTo>
                    <a:lnTo>
                      <a:pt x="610" y="148"/>
                    </a:lnTo>
                    <a:lnTo>
                      <a:pt x="611" y="141"/>
                    </a:lnTo>
                    <a:lnTo>
                      <a:pt x="615" y="136"/>
                    </a:lnTo>
                    <a:lnTo>
                      <a:pt x="618" y="129"/>
                    </a:lnTo>
                    <a:lnTo>
                      <a:pt x="622" y="124"/>
                    </a:lnTo>
                    <a:lnTo>
                      <a:pt x="624" y="115"/>
                    </a:lnTo>
                    <a:lnTo>
                      <a:pt x="625" y="108"/>
                    </a:lnTo>
                    <a:lnTo>
                      <a:pt x="624" y="99"/>
                    </a:lnTo>
                    <a:lnTo>
                      <a:pt x="622" y="91"/>
                    </a:lnTo>
                    <a:lnTo>
                      <a:pt x="624" y="84"/>
                    </a:lnTo>
                    <a:lnTo>
                      <a:pt x="625" y="75"/>
                    </a:lnTo>
                    <a:lnTo>
                      <a:pt x="627" y="70"/>
                    </a:lnTo>
                    <a:lnTo>
                      <a:pt x="627" y="64"/>
                    </a:lnTo>
                    <a:lnTo>
                      <a:pt x="631" y="59"/>
                    </a:lnTo>
                    <a:lnTo>
                      <a:pt x="632" y="56"/>
                    </a:lnTo>
                    <a:lnTo>
                      <a:pt x="636" y="52"/>
                    </a:lnTo>
                    <a:lnTo>
                      <a:pt x="639" y="47"/>
                    </a:lnTo>
                    <a:lnTo>
                      <a:pt x="639" y="43"/>
                    </a:lnTo>
                    <a:lnTo>
                      <a:pt x="639" y="40"/>
                    </a:lnTo>
                    <a:lnTo>
                      <a:pt x="641" y="38"/>
                    </a:lnTo>
                    <a:lnTo>
                      <a:pt x="643" y="37"/>
                    </a:lnTo>
                    <a:lnTo>
                      <a:pt x="643" y="35"/>
                    </a:lnTo>
                    <a:lnTo>
                      <a:pt x="643" y="33"/>
                    </a:lnTo>
                    <a:lnTo>
                      <a:pt x="641" y="31"/>
                    </a:lnTo>
                    <a:lnTo>
                      <a:pt x="639" y="31"/>
                    </a:lnTo>
                    <a:lnTo>
                      <a:pt x="638" y="30"/>
                    </a:lnTo>
                    <a:lnTo>
                      <a:pt x="639" y="26"/>
                    </a:lnTo>
                    <a:lnTo>
                      <a:pt x="641" y="24"/>
                    </a:lnTo>
                    <a:lnTo>
                      <a:pt x="643" y="23"/>
                    </a:lnTo>
                    <a:lnTo>
                      <a:pt x="645" y="21"/>
                    </a:lnTo>
                    <a:lnTo>
                      <a:pt x="646" y="17"/>
                    </a:lnTo>
                    <a:lnTo>
                      <a:pt x="648" y="14"/>
                    </a:lnTo>
                    <a:lnTo>
                      <a:pt x="650" y="10"/>
                    </a:lnTo>
                    <a:lnTo>
                      <a:pt x="650" y="7"/>
                    </a:lnTo>
                    <a:lnTo>
                      <a:pt x="650" y="5"/>
                    </a:lnTo>
                    <a:lnTo>
                      <a:pt x="652" y="3"/>
                    </a:lnTo>
                    <a:lnTo>
                      <a:pt x="653" y="2"/>
                    </a:lnTo>
                    <a:lnTo>
                      <a:pt x="657" y="0"/>
                    </a:lnTo>
                    <a:lnTo>
                      <a:pt x="65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4" name="Freeform 1501"/>
              <p:cNvSpPr>
                <a:spLocks/>
              </p:cNvSpPr>
              <p:nvPr/>
            </p:nvSpPr>
            <p:spPr bwMode="auto">
              <a:xfrm>
                <a:off x="8643937" y="4296616"/>
                <a:ext cx="128588" cy="85725"/>
              </a:xfrm>
              <a:custGeom>
                <a:avLst/>
                <a:gdLst>
                  <a:gd name="T0" fmla="*/ 60 w 81"/>
                  <a:gd name="T1" fmla="*/ 0 h 54"/>
                  <a:gd name="T2" fmla="*/ 65 w 81"/>
                  <a:gd name="T3" fmla="*/ 0 h 54"/>
                  <a:gd name="T4" fmla="*/ 69 w 81"/>
                  <a:gd name="T5" fmla="*/ 2 h 54"/>
                  <a:gd name="T6" fmla="*/ 70 w 81"/>
                  <a:gd name="T7" fmla="*/ 4 h 54"/>
                  <a:gd name="T8" fmla="*/ 74 w 81"/>
                  <a:gd name="T9" fmla="*/ 2 h 54"/>
                  <a:gd name="T10" fmla="*/ 76 w 81"/>
                  <a:gd name="T11" fmla="*/ 4 h 54"/>
                  <a:gd name="T12" fmla="*/ 79 w 81"/>
                  <a:gd name="T13" fmla="*/ 4 h 54"/>
                  <a:gd name="T14" fmla="*/ 79 w 81"/>
                  <a:gd name="T15" fmla="*/ 7 h 54"/>
                  <a:gd name="T16" fmla="*/ 79 w 81"/>
                  <a:gd name="T17" fmla="*/ 11 h 54"/>
                  <a:gd name="T18" fmla="*/ 81 w 81"/>
                  <a:gd name="T19" fmla="*/ 14 h 54"/>
                  <a:gd name="T20" fmla="*/ 79 w 81"/>
                  <a:gd name="T21" fmla="*/ 16 h 54"/>
                  <a:gd name="T22" fmla="*/ 76 w 81"/>
                  <a:gd name="T23" fmla="*/ 18 h 54"/>
                  <a:gd name="T24" fmla="*/ 76 w 81"/>
                  <a:gd name="T25" fmla="*/ 23 h 54"/>
                  <a:gd name="T26" fmla="*/ 76 w 81"/>
                  <a:gd name="T27" fmla="*/ 30 h 54"/>
                  <a:gd name="T28" fmla="*/ 72 w 81"/>
                  <a:gd name="T29" fmla="*/ 34 h 54"/>
                  <a:gd name="T30" fmla="*/ 70 w 81"/>
                  <a:gd name="T31" fmla="*/ 34 h 54"/>
                  <a:gd name="T32" fmla="*/ 69 w 81"/>
                  <a:gd name="T33" fmla="*/ 30 h 54"/>
                  <a:gd name="T34" fmla="*/ 65 w 81"/>
                  <a:gd name="T35" fmla="*/ 32 h 54"/>
                  <a:gd name="T36" fmla="*/ 65 w 81"/>
                  <a:gd name="T37" fmla="*/ 34 h 54"/>
                  <a:gd name="T38" fmla="*/ 67 w 81"/>
                  <a:gd name="T39" fmla="*/ 34 h 54"/>
                  <a:gd name="T40" fmla="*/ 69 w 81"/>
                  <a:gd name="T41" fmla="*/ 34 h 54"/>
                  <a:gd name="T42" fmla="*/ 67 w 81"/>
                  <a:gd name="T43" fmla="*/ 37 h 54"/>
                  <a:gd name="T44" fmla="*/ 63 w 81"/>
                  <a:gd name="T45" fmla="*/ 42 h 54"/>
                  <a:gd name="T46" fmla="*/ 60 w 81"/>
                  <a:gd name="T47" fmla="*/ 44 h 54"/>
                  <a:gd name="T48" fmla="*/ 53 w 81"/>
                  <a:gd name="T49" fmla="*/ 47 h 54"/>
                  <a:gd name="T50" fmla="*/ 48 w 81"/>
                  <a:gd name="T51" fmla="*/ 51 h 54"/>
                  <a:gd name="T52" fmla="*/ 44 w 81"/>
                  <a:gd name="T53" fmla="*/ 53 h 54"/>
                  <a:gd name="T54" fmla="*/ 41 w 81"/>
                  <a:gd name="T55" fmla="*/ 53 h 54"/>
                  <a:gd name="T56" fmla="*/ 35 w 81"/>
                  <a:gd name="T57" fmla="*/ 53 h 54"/>
                  <a:gd name="T58" fmla="*/ 32 w 81"/>
                  <a:gd name="T59" fmla="*/ 54 h 54"/>
                  <a:gd name="T60" fmla="*/ 27 w 81"/>
                  <a:gd name="T61" fmla="*/ 53 h 54"/>
                  <a:gd name="T62" fmla="*/ 23 w 81"/>
                  <a:gd name="T63" fmla="*/ 51 h 54"/>
                  <a:gd name="T64" fmla="*/ 18 w 81"/>
                  <a:gd name="T65" fmla="*/ 53 h 54"/>
                  <a:gd name="T66" fmla="*/ 13 w 81"/>
                  <a:gd name="T67" fmla="*/ 51 h 54"/>
                  <a:gd name="T68" fmla="*/ 11 w 81"/>
                  <a:gd name="T69" fmla="*/ 46 h 54"/>
                  <a:gd name="T70" fmla="*/ 6 w 81"/>
                  <a:gd name="T71" fmla="*/ 42 h 54"/>
                  <a:gd name="T72" fmla="*/ 0 w 81"/>
                  <a:gd name="T73" fmla="*/ 37 h 54"/>
                  <a:gd name="T74" fmla="*/ 0 w 81"/>
                  <a:gd name="T75" fmla="*/ 34 h 54"/>
                  <a:gd name="T76" fmla="*/ 4 w 81"/>
                  <a:gd name="T77" fmla="*/ 30 h 54"/>
                  <a:gd name="T78" fmla="*/ 13 w 81"/>
                  <a:gd name="T79" fmla="*/ 30 h 54"/>
                  <a:gd name="T80" fmla="*/ 18 w 81"/>
                  <a:gd name="T81" fmla="*/ 28 h 54"/>
                  <a:gd name="T82" fmla="*/ 20 w 81"/>
                  <a:gd name="T83" fmla="*/ 28 h 54"/>
                  <a:gd name="T84" fmla="*/ 21 w 81"/>
                  <a:gd name="T85" fmla="*/ 30 h 54"/>
                  <a:gd name="T86" fmla="*/ 25 w 81"/>
                  <a:gd name="T87" fmla="*/ 27 h 54"/>
                  <a:gd name="T88" fmla="*/ 27 w 81"/>
                  <a:gd name="T89" fmla="*/ 23 h 54"/>
                  <a:gd name="T90" fmla="*/ 27 w 81"/>
                  <a:gd name="T91" fmla="*/ 21 h 54"/>
                  <a:gd name="T92" fmla="*/ 30 w 81"/>
                  <a:gd name="T93" fmla="*/ 20 h 54"/>
                  <a:gd name="T94" fmla="*/ 30 w 81"/>
                  <a:gd name="T95" fmla="*/ 23 h 54"/>
                  <a:gd name="T96" fmla="*/ 30 w 81"/>
                  <a:gd name="T97" fmla="*/ 28 h 54"/>
                  <a:gd name="T98" fmla="*/ 32 w 81"/>
                  <a:gd name="T99" fmla="*/ 28 h 54"/>
                  <a:gd name="T100" fmla="*/ 34 w 81"/>
                  <a:gd name="T101" fmla="*/ 27 h 54"/>
                  <a:gd name="T102" fmla="*/ 37 w 81"/>
                  <a:gd name="T103" fmla="*/ 25 h 54"/>
                  <a:gd name="T104" fmla="*/ 44 w 81"/>
                  <a:gd name="T105" fmla="*/ 27 h 54"/>
                  <a:gd name="T106" fmla="*/ 49 w 81"/>
                  <a:gd name="T107" fmla="*/ 23 h 54"/>
                  <a:gd name="T108" fmla="*/ 56 w 81"/>
                  <a:gd name="T109" fmla="*/ 20 h 54"/>
                  <a:gd name="T110" fmla="*/ 58 w 81"/>
                  <a:gd name="T111" fmla="*/ 18 h 54"/>
                  <a:gd name="T112" fmla="*/ 60 w 81"/>
                  <a:gd name="T113" fmla="*/ 14 h 54"/>
                  <a:gd name="T114" fmla="*/ 63 w 81"/>
                  <a:gd name="T115" fmla="*/ 14 h 54"/>
                  <a:gd name="T116" fmla="*/ 63 w 81"/>
                  <a:gd name="T117" fmla="*/ 9 h 54"/>
                  <a:gd name="T118" fmla="*/ 62 w 81"/>
                  <a:gd name="T119" fmla="*/ 4 h 54"/>
                  <a:gd name="T120" fmla="*/ 60 w 81"/>
                  <a:gd name="T121" fmla="*/ 0 h 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1"/>
                  <a:gd name="T184" fmla="*/ 0 h 54"/>
                  <a:gd name="T185" fmla="*/ 81 w 81"/>
                  <a:gd name="T186" fmla="*/ 54 h 5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1" h="54">
                    <a:moveTo>
                      <a:pt x="60" y="0"/>
                    </a:moveTo>
                    <a:lnTo>
                      <a:pt x="60" y="0"/>
                    </a:lnTo>
                    <a:lnTo>
                      <a:pt x="63" y="0"/>
                    </a:lnTo>
                    <a:lnTo>
                      <a:pt x="65" y="0"/>
                    </a:lnTo>
                    <a:lnTo>
                      <a:pt x="67" y="2"/>
                    </a:lnTo>
                    <a:lnTo>
                      <a:pt x="69" y="2"/>
                    </a:lnTo>
                    <a:lnTo>
                      <a:pt x="70" y="4"/>
                    </a:lnTo>
                    <a:lnTo>
                      <a:pt x="72" y="2"/>
                    </a:lnTo>
                    <a:lnTo>
                      <a:pt x="74" y="2"/>
                    </a:lnTo>
                    <a:lnTo>
                      <a:pt x="76" y="2"/>
                    </a:lnTo>
                    <a:lnTo>
                      <a:pt x="76" y="4"/>
                    </a:lnTo>
                    <a:lnTo>
                      <a:pt x="77" y="4"/>
                    </a:lnTo>
                    <a:lnTo>
                      <a:pt x="79" y="4"/>
                    </a:lnTo>
                    <a:lnTo>
                      <a:pt x="79" y="6"/>
                    </a:lnTo>
                    <a:lnTo>
                      <a:pt x="79" y="7"/>
                    </a:lnTo>
                    <a:lnTo>
                      <a:pt x="79" y="9"/>
                    </a:lnTo>
                    <a:lnTo>
                      <a:pt x="79" y="11"/>
                    </a:lnTo>
                    <a:lnTo>
                      <a:pt x="81" y="13"/>
                    </a:lnTo>
                    <a:lnTo>
                      <a:pt x="81" y="14"/>
                    </a:lnTo>
                    <a:lnTo>
                      <a:pt x="79" y="16"/>
                    </a:lnTo>
                    <a:lnTo>
                      <a:pt x="77" y="16"/>
                    </a:lnTo>
                    <a:lnTo>
                      <a:pt x="76" y="18"/>
                    </a:lnTo>
                    <a:lnTo>
                      <a:pt x="76" y="21"/>
                    </a:lnTo>
                    <a:lnTo>
                      <a:pt x="76" y="23"/>
                    </a:lnTo>
                    <a:lnTo>
                      <a:pt x="76" y="27"/>
                    </a:lnTo>
                    <a:lnTo>
                      <a:pt x="76" y="30"/>
                    </a:lnTo>
                    <a:lnTo>
                      <a:pt x="74" y="32"/>
                    </a:lnTo>
                    <a:lnTo>
                      <a:pt x="72" y="34"/>
                    </a:lnTo>
                    <a:lnTo>
                      <a:pt x="70" y="34"/>
                    </a:lnTo>
                    <a:lnTo>
                      <a:pt x="70" y="32"/>
                    </a:lnTo>
                    <a:lnTo>
                      <a:pt x="69" y="30"/>
                    </a:lnTo>
                    <a:lnTo>
                      <a:pt x="67" y="30"/>
                    </a:lnTo>
                    <a:lnTo>
                      <a:pt x="65" y="32"/>
                    </a:lnTo>
                    <a:lnTo>
                      <a:pt x="65" y="34"/>
                    </a:lnTo>
                    <a:lnTo>
                      <a:pt x="67" y="34"/>
                    </a:lnTo>
                    <a:lnTo>
                      <a:pt x="69" y="34"/>
                    </a:lnTo>
                    <a:lnTo>
                      <a:pt x="69" y="35"/>
                    </a:lnTo>
                    <a:lnTo>
                      <a:pt x="67" y="37"/>
                    </a:lnTo>
                    <a:lnTo>
                      <a:pt x="65" y="39"/>
                    </a:lnTo>
                    <a:lnTo>
                      <a:pt x="63" y="42"/>
                    </a:lnTo>
                    <a:lnTo>
                      <a:pt x="60" y="44"/>
                    </a:lnTo>
                    <a:lnTo>
                      <a:pt x="56" y="47"/>
                    </a:lnTo>
                    <a:lnTo>
                      <a:pt x="53" y="47"/>
                    </a:lnTo>
                    <a:lnTo>
                      <a:pt x="49" y="49"/>
                    </a:lnTo>
                    <a:lnTo>
                      <a:pt x="48" y="51"/>
                    </a:lnTo>
                    <a:lnTo>
                      <a:pt x="46" y="53"/>
                    </a:lnTo>
                    <a:lnTo>
                      <a:pt x="44" y="53"/>
                    </a:lnTo>
                    <a:lnTo>
                      <a:pt x="42" y="53"/>
                    </a:lnTo>
                    <a:lnTo>
                      <a:pt x="41" y="53"/>
                    </a:lnTo>
                    <a:lnTo>
                      <a:pt x="39" y="53"/>
                    </a:lnTo>
                    <a:lnTo>
                      <a:pt x="35" y="53"/>
                    </a:lnTo>
                    <a:lnTo>
                      <a:pt x="34" y="53"/>
                    </a:lnTo>
                    <a:lnTo>
                      <a:pt x="32" y="54"/>
                    </a:lnTo>
                    <a:lnTo>
                      <a:pt x="30" y="54"/>
                    </a:lnTo>
                    <a:lnTo>
                      <a:pt x="27" y="53"/>
                    </a:lnTo>
                    <a:lnTo>
                      <a:pt x="25" y="51"/>
                    </a:lnTo>
                    <a:lnTo>
                      <a:pt x="23" y="51"/>
                    </a:lnTo>
                    <a:lnTo>
                      <a:pt x="20" y="51"/>
                    </a:lnTo>
                    <a:lnTo>
                      <a:pt x="18" y="53"/>
                    </a:lnTo>
                    <a:lnTo>
                      <a:pt x="16" y="53"/>
                    </a:lnTo>
                    <a:lnTo>
                      <a:pt x="13" y="51"/>
                    </a:lnTo>
                    <a:lnTo>
                      <a:pt x="11" y="49"/>
                    </a:lnTo>
                    <a:lnTo>
                      <a:pt x="11" y="46"/>
                    </a:lnTo>
                    <a:lnTo>
                      <a:pt x="9" y="44"/>
                    </a:lnTo>
                    <a:lnTo>
                      <a:pt x="6" y="42"/>
                    </a:lnTo>
                    <a:lnTo>
                      <a:pt x="2" y="41"/>
                    </a:lnTo>
                    <a:lnTo>
                      <a:pt x="0" y="37"/>
                    </a:lnTo>
                    <a:lnTo>
                      <a:pt x="0" y="35"/>
                    </a:lnTo>
                    <a:lnTo>
                      <a:pt x="0" y="34"/>
                    </a:lnTo>
                    <a:lnTo>
                      <a:pt x="2" y="32"/>
                    </a:lnTo>
                    <a:lnTo>
                      <a:pt x="4" y="30"/>
                    </a:lnTo>
                    <a:lnTo>
                      <a:pt x="9" y="30"/>
                    </a:lnTo>
                    <a:lnTo>
                      <a:pt x="13" y="30"/>
                    </a:lnTo>
                    <a:lnTo>
                      <a:pt x="16" y="28"/>
                    </a:lnTo>
                    <a:lnTo>
                      <a:pt x="18" y="28"/>
                    </a:lnTo>
                    <a:lnTo>
                      <a:pt x="20" y="28"/>
                    </a:lnTo>
                    <a:lnTo>
                      <a:pt x="20" y="30"/>
                    </a:lnTo>
                    <a:lnTo>
                      <a:pt x="21" y="30"/>
                    </a:lnTo>
                    <a:lnTo>
                      <a:pt x="23" y="28"/>
                    </a:lnTo>
                    <a:lnTo>
                      <a:pt x="25" y="27"/>
                    </a:lnTo>
                    <a:lnTo>
                      <a:pt x="27" y="25"/>
                    </a:lnTo>
                    <a:lnTo>
                      <a:pt x="27" y="23"/>
                    </a:lnTo>
                    <a:lnTo>
                      <a:pt x="25" y="23"/>
                    </a:lnTo>
                    <a:lnTo>
                      <a:pt x="27" y="21"/>
                    </a:lnTo>
                    <a:lnTo>
                      <a:pt x="28" y="21"/>
                    </a:lnTo>
                    <a:lnTo>
                      <a:pt x="30" y="20"/>
                    </a:lnTo>
                    <a:lnTo>
                      <a:pt x="30" y="21"/>
                    </a:lnTo>
                    <a:lnTo>
                      <a:pt x="30" y="23"/>
                    </a:lnTo>
                    <a:lnTo>
                      <a:pt x="30" y="25"/>
                    </a:lnTo>
                    <a:lnTo>
                      <a:pt x="30" y="28"/>
                    </a:lnTo>
                    <a:lnTo>
                      <a:pt x="32" y="28"/>
                    </a:lnTo>
                    <a:lnTo>
                      <a:pt x="34" y="27"/>
                    </a:lnTo>
                    <a:lnTo>
                      <a:pt x="35" y="25"/>
                    </a:lnTo>
                    <a:lnTo>
                      <a:pt x="37" y="25"/>
                    </a:lnTo>
                    <a:lnTo>
                      <a:pt x="41" y="27"/>
                    </a:lnTo>
                    <a:lnTo>
                      <a:pt x="44" y="27"/>
                    </a:lnTo>
                    <a:lnTo>
                      <a:pt x="46" y="25"/>
                    </a:lnTo>
                    <a:lnTo>
                      <a:pt x="49" y="23"/>
                    </a:lnTo>
                    <a:lnTo>
                      <a:pt x="53" y="21"/>
                    </a:lnTo>
                    <a:lnTo>
                      <a:pt x="56" y="20"/>
                    </a:lnTo>
                    <a:lnTo>
                      <a:pt x="58" y="18"/>
                    </a:lnTo>
                    <a:lnTo>
                      <a:pt x="58" y="16"/>
                    </a:lnTo>
                    <a:lnTo>
                      <a:pt x="60" y="14"/>
                    </a:lnTo>
                    <a:lnTo>
                      <a:pt x="62" y="14"/>
                    </a:lnTo>
                    <a:lnTo>
                      <a:pt x="63" y="14"/>
                    </a:lnTo>
                    <a:lnTo>
                      <a:pt x="63" y="13"/>
                    </a:lnTo>
                    <a:lnTo>
                      <a:pt x="63" y="9"/>
                    </a:lnTo>
                    <a:lnTo>
                      <a:pt x="63" y="7"/>
                    </a:lnTo>
                    <a:lnTo>
                      <a:pt x="62" y="4"/>
                    </a:lnTo>
                    <a:lnTo>
                      <a:pt x="60" y="2"/>
                    </a:lnTo>
                    <a:lnTo>
                      <a:pt x="6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5" name="Freeform 1502"/>
              <p:cNvSpPr>
                <a:spLocks/>
              </p:cNvSpPr>
              <p:nvPr/>
            </p:nvSpPr>
            <p:spPr bwMode="auto">
              <a:xfrm>
                <a:off x="8739187" y="4244229"/>
                <a:ext cx="60325" cy="74613"/>
              </a:xfrm>
              <a:custGeom>
                <a:avLst/>
                <a:gdLst>
                  <a:gd name="T0" fmla="*/ 3 w 38"/>
                  <a:gd name="T1" fmla="*/ 0 h 47"/>
                  <a:gd name="T2" fmla="*/ 5 w 38"/>
                  <a:gd name="T3" fmla="*/ 0 h 47"/>
                  <a:gd name="T4" fmla="*/ 7 w 38"/>
                  <a:gd name="T5" fmla="*/ 0 h 47"/>
                  <a:gd name="T6" fmla="*/ 9 w 38"/>
                  <a:gd name="T7" fmla="*/ 2 h 47"/>
                  <a:gd name="T8" fmla="*/ 17 w 38"/>
                  <a:gd name="T9" fmla="*/ 11 h 47"/>
                  <a:gd name="T10" fmla="*/ 24 w 38"/>
                  <a:gd name="T11" fmla="*/ 19 h 47"/>
                  <a:gd name="T12" fmla="*/ 26 w 38"/>
                  <a:gd name="T13" fmla="*/ 21 h 47"/>
                  <a:gd name="T14" fmla="*/ 30 w 38"/>
                  <a:gd name="T15" fmla="*/ 25 h 47"/>
                  <a:gd name="T16" fmla="*/ 31 w 38"/>
                  <a:gd name="T17" fmla="*/ 26 h 47"/>
                  <a:gd name="T18" fmla="*/ 33 w 38"/>
                  <a:gd name="T19" fmla="*/ 28 h 47"/>
                  <a:gd name="T20" fmla="*/ 33 w 38"/>
                  <a:gd name="T21" fmla="*/ 30 h 47"/>
                  <a:gd name="T22" fmla="*/ 35 w 38"/>
                  <a:gd name="T23" fmla="*/ 32 h 47"/>
                  <a:gd name="T24" fmla="*/ 36 w 38"/>
                  <a:gd name="T25" fmla="*/ 32 h 47"/>
                  <a:gd name="T26" fmla="*/ 36 w 38"/>
                  <a:gd name="T27" fmla="*/ 32 h 47"/>
                  <a:gd name="T28" fmla="*/ 38 w 38"/>
                  <a:gd name="T29" fmla="*/ 33 h 47"/>
                  <a:gd name="T30" fmla="*/ 38 w 38"/>
                  <a:gd name="T31" fmla="*/ 35 h 47"/>
                  <a:gd name="T32" fmla="*/ 36 w 38"/>
                  <a:gd name="T33" fmla="*/ 39 h 47"/>
                  <a:gd name="T34" fmla="*/ 35 w 38"/>
                  <a:gd name="T35" fmla="*/ 40 h 47"/>
                  <a:gd name="T36" fmla="*/ 33 w 38"/>
                  <a:gd name="T37" fmla="*/ 44 h 47"/>
                  <a:gd name="T38" fmla="*/ 31 w 38"/>
                  <a:gd name="T39" fmla="*/ 46 h 47"/>
                  <a:gd name="T40" fmla="*/ 31 w 38"/>
                  <a:gd name="T41" fmla="*/ 47 h 47"/>
                  <a:gd name="T42" fmla="*/ 30 w 38"/>
                  <a:gd name="T43" fmla="*/ 46 h 47"/>
                  <a:gd name="T44" fmla="*/ 28 w 38"/>
                  <a:gd name="T45" fmla="*/ 42 h 47"/>
                  <a:gd name="T46" fmla="*/ 28 w 38"/>
                  <a:gd name="T47" fmla="*/ 40 h 47"/>
                  <a:gd name="T48" fmla="*/ 28 w 38"/>
                  <a:gd name="T49" fmla="*/ 37 h 47"/>
                  <a:gd name="T50" fmla="*/ 28 w 38"/>
                  <a:gd name="T51" fmla="*/ 33 h 47"/>
                  <a:gd name="T52" fmla="*/ 28 w 38"/>
                  <a:gd name="T53" fmla="*/ 32 h 47"/>
                  <a:gd name="T54" fmla="*/ 26 w 38"/>
                  <a:gd name="T55" fmla="*/ 26 h 47"/>
                  <a:gd name="T56" fmla="*/ 21 w 38"/>
                  <a:gd name="T57" fmla="*/ 21 h 47"/>
                  <a:gd name="T58" fmla="*/ 17 w 38"/>
                  <a:gd name="T59" fmla="*/ 16 h 47"/>
                  <a:gd name="T60" fmla="*/ 12 w 38"/>
                  <a:gd name="T61" fmla="*/ 11 h 47"/>
                  <a:gd name="T62" fmla="*/ 7 w 38"/>
                  <a:gd name="T63" fmla="*/ 4 h 47"/>
                  <a:gd name="T64" fmla="*/ 3 w 38"/>
                  <a:gd name="T65" fmla="*/ 4 h 47"/>
                  <a:gd name="T66" fmla="*/ 2 w 38"/>
                  <a:gd name="T67" fmla="*/ 2 h 47"/>
                  <a:gd name="T68" fmla="*/ 0 w 38"/>
                  <a:gd name="T69" fmla="*/ 0 h 47"/>
                  <a:gd name="T70" fmla="*/ 2 w 38"/>
                  <a:gd name="T71" fmla="*/ 0 h 47"/>
                  <a:gd name="T72" fmla="*/ 3 w 38"/>
                  <a:gd name="T73" fmla="*/ 0 h 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8"/>
                  <a:gd name="T112" fmla="*/ 0 h 47"/>
                  <a:gd name="T113" fmla="*/ 38 w 38"/>
                  <a:gd name="T114" fmla="*/ 47 h 4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8" h="47">
                    <a:moveTo>
                      <a:pt x="3" y="0"/>
                    </a:moveTo>
                    <a:lnTo>
                      <a:pt x="5" y="0"/>
                    </a:lnTo>
                    <a:lnTo>
                      <a:pt x="7" y="0"/>
                    </a:lnTo>
                    <a:lnTo>
                      <a:pt x="9" y="2"/>
                    </a:lnTo>
                    <a:lnTo>
                      <a:pt x="17" y="11"/>
                    </a:lnTo>
                    <a:lnTo>
                      <a:pt x="24" y="19"/>
                    </a:lnTo>
                    <a:lnTo>
                      <a:pt x="26" y="21"/>
                    </a:lnTo>
                    <a:lnTo>
                      <a:pt x="30" y="25"/>
                    </a:lnTo>
                    <a:lnTo>
                      <a:pt x="31" y="26"/>
                    </a:lnTo>
                    <a:lnTo>
                      <a:pt x="33" y="28"/>
                    </a:lnTo>
                    <a:lnTo>
                      <a:pt x="33" y="30"/>
                    </a:lnTo>
                    <a:lnTo>
                      <a:pt x="35" y="32"/>
                    </a:lnTo>
                    <a:lnTo>
                      <a:pt x="36" y="32"/>
                    </a:lnTo>
                    <a:lnTo>
                      <a:pt x="38" y="33"/>
                    </a:lnTo>
                    <a:lnTo>
                      <a:pt x="38" y="35"/>
                    </a:lnTo>
                    <a:lnTo>
                      <a:pt x="36" y="39"/>
                    </a:lnTo>
                    <a:lnTo>
                      <a:pt x="35" y="40"/>
                    </a:lnTo>
                    <a:lnTo>
                      <a:pt x="33" y="44"/>
                    </a:lnTo>
                    <a:lnTo>
                      <a:pt x="31" y="46"/>
                    </a:lnTo>
                    <a:lnTo>
                      <a:pt x="31" y="47"/>
                    </a:lnTo>
                    <a:lnTo>
                      <a:pt x="30" y="46"/>
                    </a:lnTo>
                    <a:lnTo>
                      <a:pt x="28" y="42"/>
                    </a:lnTo>
                    <a:lnTo>
                      <a:pt x="28" y="40"/>
                    </a:lnTo>
                    <a:lnTo>
                      <a:pt x="28" y="37"/>
                    </a:lnTo>
                    <a:lnTo>
                      <a:pt x="28" y="33"/>
                    </a:lnTo>
                    <a:lnTo>
                      <a:pt x="28" y="32"/>
                    </a:lnTo>
                    <a:lnTo>
                      <a:pt x="26" y="26"/>
                    </a:lnTo>
                    <a:lnTo>
                      <a:pt x="21" y="21"/>
                    </a:lnTo>
                    <a:lnTo>
                      <a:pt x="17" y="16"/>
                    </a:lnTo>
                    <a:lnTo>
                      <a:pt x="12" y="11"/>
                    </a:lnTo>
                    <a:lnTo>
                      <a:pt x="7" y="4"/>
                    </a:lnTo>
                    <a:lnTo>
                      <a:pt x="3" y="4"/>
                    </a:lnTo>
                    <a:lnTo>
                      <a:pt x="2" y="2"/>
                    </a:lnTo>
                    <a:lnTo>
                      <a:pt x="0" y="0"/>
                    </a:lnTo>
                    <a:lnTo>
                      <a:pt x="2" y="0"/>
                    </a:lnTo>
                    <a:lnTo>
                      <a:pt x="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6" name="Freeform 1503"/>
              <p:cNvSpPr>
                <a:spLocks/>
              </p:cNvSpPr>
              <p:nvPr/>
            </p:nvSpPr>
            <p:spPr bwMode="auto">
              <a:xfrm>
                <a:off x="7751762" y="4047379"/>
                <a:ext cx="188913" cy="311150"/>
              </a:xfrm>
              <a:custGeom>
                <a:avLst/>
                <a:gdLst>
                  <a:gd name="T0" fmla="*/ 117 w 119"/>
                  <a:gd name="T1" fmla="*/ 6 h 196"/>
                  <a:gd name="T2" fmla="*/ 109 w 119"/>
                  <a:gd name="T3" fmla="*/ 21 h 196"/>
                  <a:gd name="T4" fmla="*/ 100 w 119"/>
                  <a:gd name="T5" fmla="*/ 34 h 196"/>
                  <a:gd name="T6" fmla="*/ 77 w 119"/>
                  <a:gd name="T7" fmla="*/ 39 h 196"/>
                  <a:gd name="T8" fmla="*/ 68 w 119"/>
                  <a:gd name="T9" fmla="*/ 34 h 196"/>
                  <a:gd name="T10" fmla="*/ 49 w 119"/>
                  <a:gd name="T11" fmla="*/ 32 h 196"/>
                  <a:gd name="T12" fmla="*/ 32 w 119"/>
                  <a:gd name="T13" fmla="*/ 39 h 196"/>
                  <a:gd name="T14" fmla="*/ 32 w 119"/>
                  <a:gd name="T15" fmla="*/ 65 h 196"/>
                  <a:gd name="T16" fmla="*/ 40 w 119"/>
                  <a:gd name="T17" fmla="*/ 79 h 196"/>
                  <a:gd name="T18" fmla="*/ 51 w 119"/>
                  <a:gd name="T19" fmla="*/ 68 h 196"/>
                  <a:gd name="T20" fmla="*/ 61 w 119"/>
                  <a:gd name="T21" fmla="*/ 67 h 196"/>
                  <a:gd name="T22" fmla="*/ 77 w 119"/>
                  <a:gd name="T23" fmla="*/ 61 h 196"/>
                  <a:gd name="T24" fmla="*/ 84 w 119"/>
                  <a:gd name="T25" fmla="*/ 60 h 196"/>
                  <a:gd name="T26" fmla="*/ 89 w 119"/>
                  <a:gd name="T27" fmla="*/ 68 h 196"/>
                  <a:gd name="T28" fmla="*/ 81 w 119"/>
                  <a:gd name="T29" fmla="*/ 70 h 196"/>
                  <a:gd name="T30" fmla="*/ 74 w 119"/>
                  <a:gd name="T31" fmla="*/ 75 h 196"/>
                  <a:gd name="T32" fmla="*/ 67 w 119"/>
                  <a:gd name="T33" fmla="*/ 88 h 196"/>
                  <a:gd name="T34" fmla="*/ 58 w 119"/>
                  <a:gd name="T35" fmla="*/ 96 h 196"/>
                  <a:gd name="T36" fmla="*/ 56 w 119"/>
                  <a:gd name="T37" fmla="*/ 105 h 196"/>
                  <a:gd name="T38" fmla="*/ 63 w 119"/>
                  <a:gd name="T39" fmla="*/ 114 h 196"/>
                  <a:gd name="T40" fmla="*/ 68 w 119"/>
                  <a:gd name="T41" fmla="*/ 126 h 196"/>
                  <a:gd name="T42" fmla="*/ 70 w 119"/>
                  <a:gd name="T43" fmla="*/ 142 h 196"/>
                  <a:gd name="T44" fmla="*/ 74 w 119"/>
                  <a:gd name="T45" fmla="*/ 149 h 196"/>
                  <a:gd name="T46" fmla="*/ 79 w 119"/>
                  <a:gd name="T47" fmla="*/ 150 h 196"/>
                  <a:gd name="T48" fmla="*/ 70 w 119"/>
                  <a:gd name="T49" fmla="*/ 161 h 196"/>
                  <a:gd name="T50" fmla="*/ 65 w 119"/>
                  <a:gd name="T51" fmla="*/ 170 h 196"/>
                  <a:gd name="T52" fmla="*/ 58 w 119"/>
                  <a:gd name="T53" fmla="*/ 173 h 196"/>
                  <a:gd name="T54" fmla="*/ 51 w 119"/>
                  <a:gd name="T55" fmla="*/ 161 h 196"/>
                  <a:gd name="T56" fmla="*/ 49 w 119"/>
                  <a:gd name="T57" fmla="*/ 149 h 196"/>
                  <a:gd name="T58" fmla="*/ 42 w 119"/>
                  <a:gd name="T59" fmla="*/ 135 h 196"/>
                  <a:gd name="T60" fmla="*/ 46 w 119"/>
                  <a:gd name="T61" fmla="*/ 119 h 196"/>
                  <a:gd name="T62" fmla="*/ 37 w 119"/>
                  <a:gd name="T63" fmla="*/ 123 h 196"/>
                  <a:gd name="T64" fmla="*/ 30 w 119"/>
                  <a:gd name="T65" fmla="*/ 133 h 196"/>
                  <a:gd name="T66" fmla="*/ 33 w 119"/>
                  <a:gd name="T67" fmla="*/ 147 h 196"/>
                  <a:gd name="T68" fmla="*/ 32 w 119"/>
                  <a:gd name="T69" fmla="*/ 159 h 196"/>
                  <a:gd name="T70" fmla="*/ 32 w 119"/>
                  <a:gd name="T71" fmla="*/ 180 h 196"/>
                  <a:gd name="T72" fmla="*/ 30 w 119"/>
                  <a:gd name="T73" fmla="*/ 194 h 196"/>
                  <a:gd name="T74" fmla="*/ 14 w 119"/>
                  <a:gd name="T75" fmla="*/ 194 h 196"/>
                  <a:gd name="T76" fmla="*/ 12 w 119"/>
                  <a:gd name="T77" fmla="*/ 178 h 196"/>
                  <a:gd name="T78" fmla="*/ 16 w 119"/>
                  <a:gd name="T79" fmla="*/ 163 h 196"/>
                  <a:gd name="T80" fmla="*/ 7 w 119"/>
                  <a:gd name="T81" fmla="*/ 140 h 196"/>
                  <a:gd name="T82" fmla="*/ 2 w 119"/>
                  <a:gd name="T83" fmla="*/ 135 h 196"/>
                  <a:gd name="T84" fmla="*/ 6 w 119"/>
                  <a:gd name="T85" fmla="*/ 123 h 196"/>
                  <a:gd name="T86" fmla="*/ 9 w 119"/>
                  <a:gd name="T87" fmla="*/ 107 h 196"/>
                  <a:gd name="T88" fmla="*/ 12 w 119"/>
                  <a:gd name="T89" fmla="*/ 77 h 196"/>
                  <a:gd name="T90" fmla="*/ 18 w 119"/>
                  <a:gd name="T91" fmla="*/ 79 h 196"/>
                  <a:gd name="T92" fmla="*/ 16 w 119"/>
                  <a:gd name="T93" fmla="*/ 67 h 196"/>
                  <a:gd name="T94" fmla="*/ 16 w 119"/>
                  <a:gd name="T95" fmla="*/ 54 h 196"/>
                  <a:gd name="T96" fmla="*/ 16 w 119"/>
                  <a:gd name="T97" fmla="*/ 37 h 196"/>
                  <a:gd name="T98" fmla="*/ 21 w 119"/>
                  <a:gd name="T99" fmla="*/ 27 h 196"/>
                  <a:gd name="T100" fmla="*/ 23 w 119"/>
                  <a:gd name="T101" fmla="*/ 23 h 196"/>
                  <a:gd name="T102" fmla="*/ 32 w 119"/>
                  <a:gd name="T103" fmla="*/ 25 h 196"/>
                  <a:gd name="T104" fmla="*/ 37 w 119"/>
                  <a:gd name="T105" fmla="*/ 13 h 196"/>
                  <a:gd name="T106" fmla="*/ 47 w 119"/>
                  <a:gd name="T107" fmla="*/ 16 h 196"/>
                  <a:gd name="T108" fmla="*/ 63 w 119"/>
                  <a:gd name="T109" fmla="*/ 20 h 196"/>
                  <a:gd name="T110" fmla="*/ 81 w 119"/>
                  <a:gd name="T111" fmla="*/ 20 h 196"/>
                  <a:gd name="T112" fmla="*/ 103 w 119"/>
                  <a:gd name="T113" fmla="*/ 9 h 196"/>
                  <a:gd name="T114" fmla="*/ 110 w 119"/>
                  <a:gd name="T115" fmla="*/ 2 h 19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9"/>
                  <a:gd name="T175" fmla="*/ 0 h 196"/>
                  <a:gd name="T176" fmla="*/ 119 w 119"/>
                  <a:gd name="T177" fmla="*/ 196 h 19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9" h="196">
                    <a:moveTo>
                      <a:pt x="112" y="0"/>
                    </a:moveTo>
                    <a:lnTo>
                      <a:pt x="115" y="0"/>
                    </a:lnTo>
                    <a:lnTo>
                      <a:pt x="117" y="2"/>
                    </a:lnTo>
                    <a:lnTo>
                      <a:pt x="119" y="2"/>
                    </a:lnTo>
                    <a:lnTo>
                      <a:pt x="117" y="6"/>
                    </a:lnTo>
                    <a:lnTo>
                      <a:pt x="117" y="9"/>
                    </a:lnTo>
                    <a:lnTo>
                      <a:pt x="115" y="13"/>
                    </a:lnTo>
                    <a:lnTo>
                      <a:pt x="114" y="16"/>
                    </a:lnTo>
                    <a:lnTo>
                      <a:pt x="112" y="18"/>
                    </a:lnTo>
                    <a:lnTo>
                      <a:pt x="109" y="21"/>
                    </a:lnTo>
                    <a:lnTo>
                      <a:pt x="107" y="23"/>
                    </a:lnTo>
                    <a:lnTo>
                      <a:pt x="105" y="25"/>
                    </a:lnTo>
                    <a:lnTo>
                      <a:pt x="103" y="27"/>
                    </a:lnTo>
                    <a:lnTo>
                      <a:pt x="102" y="30"/>
                    </a:lnTo>
                    <a:lnTo>
                      <a:pt x="100" y="34"/>
                    </a:lnTo>
                    <a:lnTo>
                      <a:pt x="95" y="35"/>
                    </a:lnTo>
                    <a:lnTo>
                      <a:pt x="91" y="37"/>
                    </a:lnTo>
                    <a:lnTo>
                      <a:pt x="86" y="39"/>
                    </a:lnTo>
                    <a:lnTo>
                      <a:pt x="82" y="39"/>
                    </a:lnTo>
                    <a:lnTo>
                      <a:pt x="77" y="39"/>
                    </a:lnTo>
                    <a:lnTo>
                      <a:pt x="75" y="37"/>
                    </a:lnTo>
                    <a:lnTo>
                      <a:pt x="74" y="35"/>
                    </a:lnTo>
                    <a:lnTo>
                      <a:pt x="72" y="34"/>
                    </a:lnTo>
                    <a:lnTo>
                      <a:pt x="68" y="34"/>
                    </a:lnTo>
                    <a:lnTo>
                      <a:pt x="63" y="34"/>
                    </a:lnTo>
                    <a:lnTo>
                      <a:pt x="60" y="34"/>
                    </a:lnTo>
                    <a:lnTo>
                      <a:pt x="56" y="32"/>
                    </a:lnTo>
                    <a:lnTo>
                      <a:pt x="53" y="32"/>
                    </a:lnTo>
                    <a:lnTo>
                      <a:pt x="49" y="32"/>
                    </a:lnTo>
                    <a:lnTo>
                      <a:pt x="46" y="32"/>
                    </a:lnTo>
                    <a:lnTo>
                      <a:pt x="42" y="34"/>
                    </a:lnTo>
                    <a:lnTo>
                      <a:pt x="39" y="35"/>
                    </a:lnTo>
                    <a:lnTo>
                      <a:pt x="37" y="35"/>
                    </a:lnTo>
                    <a:lnTo>
                      <a:pt x="32" y="39"/>
                    </a:lnTo>
                    <a:lnTo>
                      <a:pt x="28" y="44"/>
                    </a:lnTo>
                    <a:lnTo>
                      <a:pt x="26" y="51"/>
                    </a:lnTo>
                    <a:lnTo>
                      <a:pt x="26" y="56"/>
                    </a:lnTo>
                    <a:lnTo>
                      <a:pt x="28" y="61"/>
                    </a:lnTo>
                    <a:lnTo>
                      <a:pt x="32" y="65"/>
                    </a:lnTo>
                    <a:lnTo>
                      <a:pt x="35" y="68"/>
                    </a:lnTo>
                    <a:lnTo>
                      <a:pt x="37" y="72"/>
                    </a:lnTo>
                    <a:lnTo>
                      <a:pt x="37" y="75"/>
                    </a:lnTo>
                    <a:lnTo>
                      <a:pt x="37" y="79"/>
                    </a:lnTo>
                    <a:lnTo>
                      <a:pt x="40" y="79"/>
                    </a:lnTo>
                    <a:lnTo>
                      <a:pt x="44" y="77"/>
                    </a:lnTo>
                    <a:lnTo>
                      <a:pt x="46" y="75"/>
                    </a:lnTo>
                    <a:lnTo>
                      <a:pt x="46" y="74"/>
                    </a:lnTo>
                    <a:lnTo>
                      <a:pt x="47" y="70"/>
                    </a:lnTo>
                    <a:lnTo>
                      <a:pt x="51" y="68"/>
                    </a:lnTo>
                    <a:lnTo>
                      <a:pt x="53" y="67"/>
                    </a:lnTo>
                    <a:lnTo>
                      <a:pt x="56" y="68"/>
                    </a:lnTo>
                    <a:lnTo>
                      <a:pt x="58" y="68"/>
                    </a:lnTo>
                    <a:lnTo>
                      <a:pt x="60" y="68"/>
                    </a:lnTo>
                    <a:lnTo>
                      <a:pt x="61" y="67"/>
                    </a:lnTo>
                    <a:lnTo>
                      <a:pt x="65" y="65"/>
                    </a:lnTo>
                    <a:lnTo>
                      <a:pt x="68" y="63"/>
                    </a:lnTo>
                    <a:lnTo>
                      <a:pt x="74" y="63"/>
                    </a:lnTo>
                    <a:lnTo>
                      <a:pt x="77" y="61"/>
                    </a:lnTo>
                    <a:lnTo>
                      <a:pt x="77" y="60"/>
                    </a:lnTo>
                    <a:lnTo>
                      <a:pt x="79" y="60"/>
                    </a:lnTo>
                    <a:lnTo>
                      <a:pt x="81" y="60"/>
                    </a:lnTo>
                    <a:lnTo>
                      <a:pt x="82" y="60"/>
                    </a:lnTo>
                    <a:lnTo>
                      <a:pt x="84" y="60"/>
                    </a:lnTo>
                    <a:lnTo>
                      <a:pt x="86" y="60"/>
                    </a:lnTo>
                    <a:lnTo>
                      <a:pt x="89" y="61"/>
                    </a:lnTo>
                    <a:lnTo>
                      <a:pt x="89" y="63"/>
                    </a:lnTo>
                    <a:lnTo>
                      <a:pt x="89" y="65"/>
                    </a:lnTo>
                    <a:lnTo>
                      <a:pt x="89" y="68"/>
                    </a:lnTo>
                    <a:lnTo>
                      <a:pt x="88" y="72"/>
                    </a:lnTo>
                    <a:lnTo>
                      <a:pt x="86" y="74"/>
                    </a:lnTo>
                    <a:lnTo>
                      <a:pt x="84" y="74"/>
                    </a:lnTo>
                    <a:lnTo>
                      <a:pt x="82" y="72"/>
                    </a:lnTo>
                    <a:lnTo>
                      <a:pt x="81" y="70"/>
                    </a:lnTo>
                    <a:lnTo>
                      <a:pt x="77" y="68"/>
                    </a:lnTo>
                    <a:lnTo>
                      <a:pt x="75" y="70"/>
                    </a:lnTo>
                    <a:lnTo>
                      <a:pt x="75" y="72"/>
                    </a:lnTo>
                    <a:lnTo>
                      <a:pt x="74" y="75"/>
                    </a:lnTo>
                    <a:lnTo>
                      <a:pt x="74" y="79"/>
                    </a:lnTo>
                    <a:lnTo>
                      <a:pt x="72" y="82"/>
                    </a:lnTo>
                    <a:lnTo>
                      <a:pt x="72" y="86"/>
                    </a:lnTo>
                    <a:lnTo>
                      <a:pt x="70" y="88"/>
                    </a:lnTo>
                    <a:lnTo>
                      <a:pt x="67" y="88"/>
                    </a:lnTo>
                    <a:lnTo>
                      <a:pt x="65" y="89"/>
                    </a:lnTo>
                    <a:lnTo>
                      <a:pt x="61" y="91"/>
                    </a:lnTo>
                    <a:lnTo>
                      <a:pt x="60" y="93"/>
                    </a:lnTo>
                    <a:lnTo>
                      <a:pt x="60" y="95"/>
                    </a:lnTo>
                    <a:lnTo>
                      <a:pt x="58" y="96"/>
                    </a:lnTo>
                    <a:lnTo>
                      <a:pt x="56" y="96"/>
                    </a:lnTo>
                    <a:lnTo>
                      <a:pt x="53" y="96"/>
                    </a:lnTo>
                    <a:lnTo>
                      <a:pt x="56" y="98"/>
                    </a:lnTo>
                    <a:lnTo>
                      <a:pt x="58" y="102"/>
                    </a:lnTo>
                    <a:lnTo>
                      <a:pt x="56" y="105"/>
                    </a:lnTo>
                    <a:lnTo>
                      <a:pt x="56" y="107"/>
                    </a:lnTo>
                    <a:lnTo>
                      <a:pt x="58" y="107"/>
                    </a:lnTo>
                    <a:lnTo>
                      <a:pt x="60" y="107"/>
                    </a:lnTo>
                    <a:lnTo>
                      <a:pt x="61" y="110"/>
                    </a:lnTo>
                    <a:lnTo>
                      <a:pt x="63" y="114"/>
                    </a:lnTo>
                    <a:lnTo>
                      <a:pt x="63" y="116"/>
                    </a:lnTo>
                    <a:lnTo>
                      <a:pt x="65" y="119"/>
                    </a:lnTo>
                    <a:lnTo>
                      <a:pt x="67" y="121"/>
                    </a:lnTo>
                    <a:lnTo>
                      <a:pt x="68" y="124"/>
                    </a:lnTo>
                    <a:lnTo>
                      <a:pt x="68" y="126"/>
                    </a:lnTo>
                    <a:lnTo>
                      <a:pt x="68" y="129"/>
                    </a:lnTo>
                    <a:lnTo>
                      <a:pt x="68" y="133"/>
                    </a:lnTo>
                    <a:lnTo>
                      <a:pt x="68" y="136"/>
                    </a:lnTo>
                    <a:lnTo>
                      <a:pt x="68" y="138"/>
                    </a:lnTo>
                    <a:lnTo>
                      <a:pt x="70" y="142"/>
                    </a:lnTo>
                    <a:lnTo>
                      <a:pt x="72" y="142"/>
                    </a:lnTo>
                    <a:lnTo>
                      <a:pt x="74" y="143"/>
                    </a:lnTo>
                    <a:lnTo>
                      <a:pt x="74" y="145"/>
                    </a:lnTo>
                    <a:lnTo>
                      <a:pt x="74" y="147"/>
                    </a:lnTo>
                    <a:lnTo>
                      <a:pt x="74" y="149"/>
                    </a:lnTo>
                    <a:lnTo>
                      <a:pt x="75" y="149"/>
                    </a:lnTo>
                    <a:lnTo>
                      <a:pt x="77" y="149"/>
                    </a:lnTo>
                    <a:lnTo>
                      <a:pt x="79" y="150"/>
                    </a:lnTo>
                    <a:lnTo>
                      <a:pt x="79" y="154"/>
                    </a:lnTo>
                    <a:lnTo>
                      <a:pt x="77" y="157"/>
                    </a:lnTo>
                    <a:lnTo>
                      <a:pt x="75" y="159"/>
                    </a:lnTo>
                    <a:lnTo>
                      <a:pt x="74" y="161"/>
                    </a:lnTo>
                    <a:lnTo>
                      <a:pt x="70" y="161"/>
                    </a:lnTo>
                    <a:lnTo>
                      <a:pt x="68" y="161"/>
                    </a:lnTo>
                    <a:lnTo>
                      <a:pt x="65" y="163"/>
                    </a:lnTo>
                    <a:lnTo>
                      <a:pt x="63" y="164"/>
                    </a:lnTo>
                    <a:lnTo>
                      <a:pt x="63" y="166"/>
                    </a:lnTo>
                    <a:lnTo>
                      <a:pt x="65" y="170"/>
                    </a:lnTo>
                    <a:lnTo>
                      <a:pt x="65" y="173"/>
                    </a:lnTo>
                    <a:lnTo>
                      <a:pt x="65" y="175"/>
                    </a:lnTo>
                    <a:lnTo>
                      <a:pt x="63" y="175"/>
                    </a:lnTo>
                    <a:lnTo>
                      <a:pt x="60" y="175"/>
                    </a:lnTo>
                    <a:lnTo>
                      <a:pt x="58" y="173"/>
                    </a:lnTo>
                    <a:lnTo>
                      <a:pt x="54" y="171"/>
                    </a:lnTo>
                    <a:lnTo>
                      <a:pt x="53" y="170"/>
                    </a:lnTo>
                    <a:lnTo>
                      <a:pt x="51" y="168"/>
                    </a:lnTo>
                    <a:lnTo>
                      <a:pt x="51" y="164"/>
                    </a:lnTo>
                    <a:lnTo>
                      <a:pt x="51" y="161"/>
                    </a:lnTo>
                    <a:lnTo>
                      <a:pt x="53" y="159"/>
                    </a:lnTo>
                    <a:lnTo>
                      <a:pt x="53" y="156"/>
                    </a:lnTo>
                    <a:lnTo>
                      <a:pt x="53" y="152"/>
                    </a:lnTo>
                    <a:lnTo>
                      <a:pt x="51" y="150"/>
                    </a:lnTo>
                    <a:lnTo>
                      <a:pt x="49" y="149"/>
                    </a:lnTo>
                    <a:lnTo>
                      <a:pt x="46" y="145"/>
                    </a:lnTo>
                    <a:lnTo>
                      <a:pt x="44" y="143"/>
                    </a:lnTo>
                    <a:lnTo>
                      <a:pt x="40" y="142"/>
                    </a:lnTo>
                    <a:lnTo>
                      <a:pt x="40" y="138"/>
                    </a:lnTo>
                    <a:lnTo>
                      <a:pt x="42" y="135"/>
                    </a:lnTo>
                    <a:lnTo>
                      <a:pt x="44" y="131"/>
                    </a:lnTo>
                    <a:lnTo>
                      <a:pt x="46" y="129"/>
                    </a:lnTo>
                    <a:lnTo>
                      <a:pt x="46" y="126"/>
                    </a:lnTo>
                    <a:lnTo>
                      <a:pt x="46" y="123"/>
                    </a:lnTo>
                    <a:lnTo>
                      <a:pt x="46" y="119"/>
                    </a:lnTo>
                    <a:lnTo>
                      <a:pt x="44" y="117"/>
                    </a:lnTo>
                    <a:lnTo>
                      <a:pt x="42" y="116"/>
                    </a:lnTo>
                    <a:lnTo>
                      <a:pt x="39" y="116"/>
                    </a:lnTo>
                    <a:lnTo>
                      <a:pt x="39" y="119"/>
                    </a:lnTo>
                    <a:lnTo>
                      <a:pt x="37" y="123"/>
                    </a:lnTo>
                    <a:lnTo>
                      <a:pt x="35" y="126"/>
                    </a:lnTo>
                    <a:lnTo>
                      <a:pt x="32" y="128"/>
                    </a:lnTo>
                    <a:lnTo>
                      <a:pt x="30" y="129"/>
                    </a:lnTo>
                    <a:lnTo>
                      <a:pt x="28" y="131"/>
                    </a:lnTo>
                    <a:lnTo>
                      <a:pt x="30" y="133"/>
                    </a:lnTo>
                    <a:lnTo>
                      <a:pt x="32" y="136"/>
                    </a:lnTo>
                    <a:lnTo>
                      <a:pt x="33" y="138"/>
                    </a:lnTo>
                    <a:lnTo>
                      <a:pt x="33" y="140"/>
                    </a:lnTo>
                    <a:lnTo>
                      <a:pt x="33" y="143"/>
                    </a:lnTo>
                    <a:lnTo>
                      <a:pt x="33" y="147"/>
                    </a:lnTo>
                    <a:lnTo>
                      <a:pt x="32" y="149"/>
                    </a:lnTo>
                    <a:lnTo>
                      <a:pt x="32" y="152"/>
                    </a:lnTo>
                    <a:lnTo>
                      <a:pt x="32" y="154"/>
                    </a:lnTo>
                    <a:lnTo>
                      <a:pt x="32" y="156"/>
                    </a:lnTo>
                    <a:lnTo>
                      <a:pt x="32" y="159"/>
                    </a:lnTo>
                    <a:lnTo>
                      <a:pt x="33" y="163"/>
                    </a:lnTo>
                    <a:lnTo>
                      <a:pt x="35" y="168"/>
                    </a:lnTo>
                    <a:lnTo>
                      <a:pt x="35" y="173"/>
                    </a:lnTo>
                    <a:lnTo>
                      <a:pt x="33" y="177"/>
                    </a:lnTo>
                    <a:lnTo>
                      <a:pt x="32" y="180"/>
                    </a:lnTo>
                    <a:lnTo>
                      <a:pt x="30" y="184"/>
                    </a:lnTo>
                    <a:lnTo>
                      <a:pt x="30" y="187"/>
                    </a:lnTo>
                    <a:lnTo>
                      <a:pt x="32" y="191"/>
                    </a:lnTo>
                    <a:lnTo>
                      <a:pt x="32" y="192"/>
                    </a:lnTo>
                    <a:lnTo>
                      <a:pt x="30" y="194"/>
                    </a:lnTo>
                    <a:lnTo>
                      <a:pt x="28" y="196"/>
                    </a:lnTo>
                    <a:lnTo>
                      <a:pt x="25" y="196"/>
                    </a:lnTo>
                    <a:lnTo>
                      <a:pt x="21" y="196"/>
                    </a:lnTo>
                    <a:lnTo>
                      <a:pt x="18" y="196"/>
                    </a:lnTo>
                    <a:lnTo>
                      <a:pt x="14" y="194"/>
                    </a:lnTo>
                    <a:lnTo>
                      <a:pt x="11" y="192"/>
                    </a:lnTo>
                    <a:lnTo>
                      <a:pt x="11" y="189"/>
                    </a:lnTo>
                    <a:lnTo>
                      <a:pt x="11" y="184"/>
                    </a:lnTo>
                    <a:lnTo>
                      <a:pt x="12" y="182"/>
                    </a:lnTo>
                    <a:lnTo>
                      <a:pt x="12" y="178"/>
                    </a:lnTo>
                    <a:lnTo>
                      <a:pt x="12" y="175"/>
                    </a:lnTo>
                    <a:lnTo>
                      <a:pt x="12" y="173"/>
                    </a:lnTo>
                    <a:lnTo>
                      <a:pt x="12" y="171"/>
                    </a:lnTo>
                    <a:lnTo>
                      <a:pt x="14" y="168"/>
                    </a:lnTo>
                    <a:lnTo>
                      <a:pt x="16" y="163"/>
                    </a:lnTo>
                    <a:lnTo>
                      <a:pt x="18" y="156"/>
                    </a:lnTo>
                    <a:lnTo>
                      <a:pt x="14" y="149"/>
                    </a:lnTo>
                    <a:lnTo>
                      <a:pt x="12" y="145"/>
                    </a:lnTo>
                    <a:lnTo>
                      <a:pt x="11" y="142"/>
                    </a:lnTo>
                    <a:lnTo>
                      <a:pt x="7" y="140"/>
                    </a:lnTo>
                    <a:lnTo>
                      <a:pt x="4" y="140"/>
                    </a:lnTo>
                    <a:lnTo>
                      <a:pt x="0" y="140"/>
                    </a:lnTo>
                    <a:lnTo>
                      <a:pt x="0" y="138"/>
                    </a:lnTo>
                    <a:lnTo>
                      <a:pt x="0" y="136"/>
                    </a:lnTo>
                    <a:lnTo>
                      <a:pt x="2" y="135"/>
                    </a:lnTo>
                    <a:lnTo>
                      <a:pt x="2" y="133"/>
                    </a:lnTo>
                    <a:lnTo>
                      <a:pt x="4" y="129"/>
                    </a:lnTo>
                    <a:lnTo>
                      <a:pt x="6" y="128"/>
                    </a:lnTo>
                    <a:lnTo>
                      <a:pt x="6" y="126"/>
                    </a:lnTo>
                    <a:lnTo>
                      <a:pt x="6" y="123"/>
                    </a:lnTo>
                    <a:lnTo>
                      <a:pt x="6" y="119"/>
                    </a:lnTo>
                    <a:lnTo>
                      <a:pt x="4" y="116"/>
                    </a:lnTo>
                    <a:lnTo>
                      <a:pt x="4" y="112"/>
                    </a:lnTo>
                    <a:lnTo>
                      <a:pt x="6" y="109"/>
                    </a:lnTo>
                    <a:lnTo>
                      <a:pt x="9" y="107"/>
                    </a:lnTo>
                    <a:lnTo>
                      <a:pt x="7" y="98"/>
                    </a:lnTo>
                    <a:lnTo>
                      <a:pt x="7" y="91"/>
                    </a:lnTo>
                    <a:lnTo>
                      <a:pt x="9" y="84"/>
                    </a:lnTo>
                    <a:lnTo>
                      <a:pt x="11" y="81"/>
                    </a:lnTo>
                    <a:lnTo>
                      <a:pt x="12" y="77"/>
                    </a:lnTo>
                    <a:lnTo>
                      <a:pt x="14" y="77"/>
                    </a:lnTo>
                    <a:lnTo>
                      <a:pt x="16" y="79"/>
                    </a:lnTo>
                    <a:lnTo>
                      <a:pt x="18" y="81"/>
                    </a:lnTo>
                    <a:lnTo>
                      <a:pt x="19" y="81"/>
                    </a:lnTo>
                    <a:lnTo>
                      <a:pt x="18" y="79"/>
                    </a:lnTo>
                    <a:lnTo>
                      <a:pt x="18" y="77"/>
                    </a:lnTo>
                    <a:lnTo>
                      <a:pt x="16" y="74"/>
                    </a:lnTo>
                    <a:lnTo>
                      <a:pt x="14" y="72"/>
                    </a:lnTo>
                    <a:lnTo>
                      <a:pt x="14" y="68"/>
                    </a:lnTo>
                    <a:lnTo>
                      <a:pt x="16" y="67"/>
                    </a:lnTo>
                    <a:lnTo>
                      <a:pt x="16" y="63"/>
                    </a:lnTo>
                    <a:lnTo>
                      <a:pt x="16" y="60"/>
                    </a:lnTo>
                    <a:lnTo>
                      <a:pt x="16" y="58"/>
                    </a:lnTo>
                    <a:lnTo>
                      <a:pt x="16" y="56"/>
                    </a:lnTo>
                    <a:lnTo>
                      <a:pt x="16" y="54"/>
                    </a:lnTo>
                    <a:lnTo>
                      <a:pt x="16" y="51"/>
                    </a:lnTo>
                    <a:lnTo>
                      <a:pt x="18" y="47"/>
                    </a:lnTo>
                    <a:lnTo>
                      <a:pt x="18" y="44"/>
                    </a:lnTo>
                    <a:lnTo>
                      <a:pt x="16" y="41"/>
                    </a:lnTo>
                    <a:lnTo>
                      <a:pt x="16" y="37"/>
                    </a:lnTo>
                    <a:lnTo>
                      <a:pt x="16" y="34"/>
                    </a:lnTo>
                    <a:lnTo>
                      <a:pt x="18" y="30"/>
                    </a:lnTo>
                    <a:lnTo>
                      <a:pt x="19" y="30"/>
                    </a:lnTo>
                    <a:lnTo>
                      <a:pt x="21" y="28"/>
                    </a:lnTo>
                    <a:lnTo>
                      <a:pt x="21" y="27"/>
                    </a:lnTo>
                    <a:lnTo>
                      <a:pt x="21" y="25"/>
                    </a:lnTo>
                    <a:lnTo>
                      <a:pt x="21" y="23"/>
                    </a:lnTo>
                    <a:lnTo>
                      <a:pt x="21" y="21"/>
                    </a:lnTo>
                    <a:lnTo>
                      <a:pt x="23" y="23"/>
                    </a:lnTo>
                    <a:lnTo>
                      <a:pt x="25" y="23"/>
                    </a:lnTo>
                    <a:lnTo>
                      <a:pt x="25" y="25"/>
                    </a:lnTo>
                    <a:lnTo>
                      <a:pt x="28" y="27"/>
                    </a:lnTo>
                    <a:lnTo>
                      <a:pt x="30" y="27"/>
                    </a:lnTo>
                    <a:lnTo>
                      <a:pt x="32" y="25"/>
                    </a:lnTo>
                    <a:lnTo>
                      <a:pt x="33" y="21"/>
                    </a:lnTo>
                    <a:lnTo>
                      <a:pt x="33" y="20"/>
                    </a:lnTo>
                    <a:lnTo>
                      <a:pt x="35" y="18"/>
                    </a:lnTo>
                    <a:lnTo>
                      <a:pt x="35" y="14"/>
                    </a:lnTo>
                    <a:lnTo>
                      <a:pt x="37" y="13"/>
                    </a:lnTo>
                    <a:lnTo>
                      <a:pt x="39" y="11"/>
                    </a:lnTo>
                    <a:lnTo>
                      <a:pt x="42" y="11"/>
                    </a:lnTo>
                    <a:lnTo>
                      <a:pt x="44" y="13"/>
                    </a:lnTo>
                    <a:lnTo>
                      <a:pt x="46" y="14"/>
                    </a:lnTo>
                    <a:lnTo>
                      <a:pt x="47" y="16"/>
                    </a:lnTo>
                    <a:lnTo>
                      <a:pt x="49" y="18"/>
                    </a:lnTo>
                    <a:lnTo>
                      <a:pt x="51" y="18"/>
                    </a:lnTo>
                    <a:lnTo>
                      <a:pt x="54" y="18"/>
                    </a:lnTo>
                    <a:lnTo>
                      <a:pt x="60" y="18"/>
                    </a:lnTo>
                    <a:lnTo>
                      <a:pt x="63" y="20"/>
                    </a:lnTo>
                    <a:lnTo>
                      <a:pt x="67" y="20"/>
                    </a:lnTo>
                    <a:lnTo>
                      <a:pt x="68" y="20"/>
                    </a:lnTo>
                    <a:lnTo>
                      <a:pt x="72" y="20"/>
                    </a:lnTo>
                    <a:lnTo>
                      <a:pt x="75" y="20"/>
                    </a:lnTo>
                    <a:lnTo>
                      <a:pt x="81" y="20"/>
                    </a:lnTo>
                    <a:lnTo>
                      <a:pt x="88" y="20"/>
                    </a:lnTo>
                    <a:lnTo>
                      <a:pt x="93" y="18"/>
                    </a:lnTo>
                    <a:lnTo>
                      <a:pt x="98" y="14"/>
                    </a:lnTo>
                    <a:lnTo>
                      <a:pt x="103" y="11"/>
                    </a:lnTo>
                    <a:lnTo>
                      <a:pt x="103" y="9"/>
                    </a:lnTo>
                    <a:lnTo>
                      <a:pt x="105" y="7"/>
                    </a:lnTo>
                    <a:lnTo>
                      <a:pt x="107" y="6"/>
                    </a:lnTo>
                    <a:lnTo>
                      <a:pt x="109" y="4"/>
                    </a:lnTo>
                    <a:lnTo>
                      <a:pt x="110" y="4"/>
                    </a:lnTo>
                    <a:lnTo>
                      <a:pt x="110" y="2"/>
                    </a:lnTo>
                    <a:lnTo>
                      <a:pt x="11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7" name="Freeform 1504"/>
              <p:cNvSpPr>
                <a:spLocks/>
              </p:cNvSpPr>
              <p:nvPr/>
            </p:nvSpPr>
            <p:spPr bwMode="auto">
              <a:xfrm>
                <a:off x="7880349" y="4291854"/>
                <a:ext cx="22225" cy="41275"/>
              </a:xfrm>
              <a:custGeom>
                <a:avLst/>
                <a:gdLst>
                  <a:gd name="T0" fmla="*/ 1 w 14"/>
                  <a:gd name="T1" fmla="*/ 0 h 26"/>
                  <a:gd name="T2" fmla="*/ 3 w 14"/>
                  <a:gd name="T3" fmla="*/ 2 h 26"/>
                  <a:gd name="T4" fmla="*/ 7 w 14"/>
                  <a:gd name="T5" fmla="*/ 3 h 26"/>
                  <a:gd name="T6" fmla="*/ 8 w 14"/>
                  <a:gd name="T7" fmla="*/ 5 h 26"/>
                  <a:gd name="T8" fmla="*/ 8 w 14"/>
                  <a:gd name="T9" fmla="*/ 7 h 26"/>
                  <a:gd name="T10" fmla="*/ 8 w 14"/>
                  <a:gd name="T11" fmla="*/ 7 h 26"/>
                  <a:gd name="T12" fmla="*/ 7 w 14"/>
                  <a:gd name="T13" fmla="*/ 7 h 26"/>
                  <a:gd name="T14" fmla="*/ 7 w 14"/>
                  <a:gd name="T15" fmla="*/ 7 h 26"/>
                  <a:gd name="T16" fmla="*/ 7 w 14"/>
                  <a:gd name="T17" fmla="*/ 9 h 26"/>
                  <a:gd name="T18" fmla="*/ 7 w 14"/>
                  <a:gd name="T19" fmla="*/ 10 h 26"/>
                  <a:gd name="T20" fmla="*/ 7 w 14"/>
                  <a:gd name="T21" fmla="*/ 12 h 26"/>
                  <a:gd name="T22" fmla="*/ 7 w 14"/>
                  <a:gd name="T23" fmla="*/ 14 h 26"/>
                  <a:gd name="T24" fmla="*/ 8 w 14"/>
                  <a:gd name="T25" fmla="*/ 16 h 26"/>
                  <a:gd name="T26" fmla="*/ 10 w 14"/>
                  <a:gd name="T27" fmla="*/ 16 h 26"/>
                  <a:gd name="T28" fmla="*/ 12 w 14"/>
                  <a:gd name="T29" fmla="*/ 14 h 26"/>
                  <a:gd name="T30" fmla="*/ 14 w 14"/>
                  <a:gd name="T31" fmla="*/ 16 h 26"/>
                  <a:gd name="T32" fmla="*/ 14 w 14"/>
                  <a:gd name="T33" fmla="*/ 17 h 26"/>
                  <a:gd name="T34" fmla="*/ 14 w 14"/>
                  <a:gd name="T35" fmla="*/ 19 h 26"/>
                  <a:gd name="T36" fmla="*/ 12 w 14"/>
                  <a:gd name="T37" fmla="*/ 19 h 26"/>
                  <a:gd name="T38" fmla="*/ 10 w 14"/>
                  <a:gd name="T39" fmla="*/ 19 h 26"/>
                  <a:gd name="T40" fmla="*/ 8 w 14"/>
                  <a:gd name="T41" fmla="*/ 19 h 26"/>
                  <a:gd name="T42" fmla="*/ 8 w 14"/>
                  <a:gd name="T43" fmla="*/ 21 h 26"/>
                  <a:gd name="T44" fmla="*/ 8 w 14"/>
                  <a:gd name="T45" fmla="*/ 23 h 26"/>
                  <a:gd name="T46" fmla="*/ 8 w 14"/>
                  <a:gd name="T47" fmla="*/ 24 h 26"/>
                  <a:gd name="T48" fmla="*/ 7 w 14"/>
                  <a:gd name="T49" fmla="*/ 26 h 26"/>
                  <a:gd name="T50" fmla="*/ 7 w 14"/>
                  <a:gd name="T51" fmla="*/ 26 h 26"/>
                  <a:gd name="T52" fmla="*/ 5 w 14"/>
                  <a:gd name="T53" fmla="*/ 26 h 26"/>
                  <a:gd name="T54" fmla="*/ 1 w 14"/>
                  <a:gd name="T55" fmla="*/ 24 h 26"/>
                  <a:gd name="T56" fmla="*/ 1 w 14"/>
                  <a:gd name="T57" fmla="*/ 23 h 26"/>
                  <a:gd name="T58" fmla="*/ 1 w 14"/>
                  <a:gd name="T59" fmla="*/ 21 h 26"/>
                  <a:gd name="T60" fmla="*/ 1 w 14"/>
                  <a:gd name="T61" fmla="*/ 17 h 26"/>
                  <a:gd name="T62" fmla="*/ 1 w 14"/>
                  <a:gd name="T63" fmla="*/ 16 h 26"/>
                  <a:gd name="T64" fmla="*/ 0 w 14"/>
                  <a:gd name="T65" fmla="*/ 12 h 26"/>
                  <a:gd name="T66" fmla="*/ 0 w 14"/>
                  <a:gd name="T67" fmla="*/ 9 h 26"/>
                  <a:gd name="T68" fmla="*/ 0 w 14"/>
                  <a:gd name="T69" fmla="*/ 5 h 26"/>
                  <a:gd name="T70" fmla="*/ 0 w 14"/>
                  <a:gd name="T71" fmla="*/ 2 h 26"/>
                  <a:gd name="T72" fmla="*/ 1 w 14"/>
                  <a:gd name="T73" fmla="*/ 0 h 2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4"/>
                  <a:gd name="T112" fmla="*/ 0 h 26"/>
                  <a:gd name="T113" fmla="*/ 14 w 14"/>
                  <a:gd name="T114" fmla="*/ 26 h 2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4" h="26">
                    <a:moveTo>
                      <a:pt x="1" y="0"/>
                    </a:moveTo>
                    <a:lnTo>
                      <a:pt x="3" y="2"/>
                    </a:lnTo>
                    <a:lnTo>
                      <a:pt x="7" y="3"/>
                    </a:lnTo>
                    <a:lnTo>
                      <a:pt x="8" y="5"/>
                    </a:lnTo>
                    <a:lnTo>
                      <a:pt x="8" y="7"/>
                    </a:lnTo>
                    <a:lnTo>
                      <a:pt x="7" y="7"/>
                    </a:lnTo>
                    <a:lnTo>
                      <a:pt x="7" y="9"/>
                    </a:lnTo>
                    <a:lnTo>
                      <a:pt x="7" y="10"/>
                    </a:lnTo>
                    <a:lnTo>
                      <a:pt x="7" y="12"/>
                    </a:lnTo>
                    <a:lnTo>
                      <a:pt x="7" y="14"/>
                    </a:lnTo>
                    <a:lnTo>
                      <a:pt x="8" y="16"/>
                    </a:lnTo>
                    <a:lnTo>
                      <a:pt x="10" y="16"/>
                    </a:lnTo>
                    <a:lnTo>
                      <a:pt x="12" y="14"/>
                    </a:lnTo>
                    <a:lnTo>
                      <a:pt x="14" y="16"/>
                    </a:lnTo>
                    <a:lnTo>
                      <a:pt x="14" y="17"/>
                    </a:lnTo>
                    <a:lnTo>
                      <a:pt x="14" y="19"/>
                    </a:lnTo>
                    <a:lnTo>
                      <a:pt x="12" y="19"/>
                    </a:lnTo>
                    <a:lnTo>
                      <a:pt x="10" y="19"/>
                    </a:lnTo>
                    <a:lnTo>
                      <a:pt x="8" y="19"/>
                    </a:lnTo>
                    <a:lnTo>
                      <a:pt x="8" y="21"/>
                    </a:lnTo>
                    <a:lnTo>
                      <a:pt x="8" y="23"/>
                    </a:lnTo>
                    <a:lnTo>
                      <a:pt x="8" y="24"/>
                    </a:lnTo>
                    <a:lnTo>
                      <a:pt x="7" y="26"/>
                    </a:lnTo>
                    <a:lnTo>
                      <a:pt x="5" y="26"/>
                    </a:lnTo>
                    <a:lnTo>
                      <a:pt x="1" y="24"/>
                    </a:lnTo>
                    <a:lnTo>
                      <a:pt x="1" y="23"/>
                    </a:lnTo>
                    <a:lnTo>
                      <a:pt x="1" y="21"/>
                    </a:lnTo>
                    <a:lnTo>
                      <a:pt x="1" y="17"/>
                    </a:lnTo>
                    <a:lnTo>
                      <a:pt x="1" y="16"/>
                    </a:lnTo>
                    <a:lnTo>
                      <a:pt x="0" y="12"/>
                    </a:lnTo>
                    <a:lnTo>
                      <a:pt x="0" y="9"/>
                    </a:lnTo>
                    <a:lnTo>
                      <a:pt x="0" y="5"/>
                    </a:lnTo>
                    <a:lnTo>
                      <a:pt x="0" y="2"/>
                    </a:lnTo>
                    <a:lnTo>
                      <a:pt x="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8" name="Freeform 1505"/>
              <p:cNvSpPr>
                <a:spLocks/>
              </p:cNvSpPr>
              <p:nvPr/>
            </p:nvSpPr>
            <p:spPr bwMode="auto">
              <a:xfrm>
                <a:off x="8000999" y="4031504"/>
                <a:ext cx="50800" cy="122238"/>
              </a:xfrm>
              <a:custGeom>
                <a:avLst/>
                <a:gdLst>
                  <a:gd name="T0" fmla="*/ 13 w 32"/>
                  <a:gd name="T1" fmla="*/ 0 h 77"/>
                  <a:gd name="T2" fmla="*/ 11 w 32"/>
                  <a:gd name="T3" fmla="*/ 2 h 77"/>
                  <a:gd name="T4" fmla="*/ 9 w 32"/>
                  <a:gd name="T5" fmla="*/ 5 h 77"/>
                  <a:gd name="T6" fmla="*/ 9 w 32"/>
                  <a:gd name="T7" fmla="*/ 9 h 77"/>
                  <a:gd name="T8" fmla="*/ 11 w 32"/>
                  <a:gd name="T9" fmla="*/ 12 h 77"/>
                  <a:gd name="T10" fmla="*/ 13 w 32"/>
                  <a:gd name="T11" fmla="*/ 17 h 77"/>
                  <a:gd name="T12" fmla="*/ 11 w 32"/>
                  <a:gd name="T13" fmla="*/ 23 h 77"/>
                  <a:gd name="T14" fmla="*/ 7 w 32"/>
                  <a:gd name="T15" fmla="*/ 26 h 77"/>
                  <a:gd name="T16" fmla="*/ 9 w 32"/>
                  <a:gd name="T17" fmla="*/ 28 h 77"/>
                  <a:gd name="T18" fmla="*/ 11 w 32"/>
                  <a:gd name="T19" fmla="*/ 30 h 77"/>
                  <a:gd name="T20" fmla="*/ 13 w 32"/>
                  <a:gd name="T21" fmla="*/ 30 h 77"/>
                  <a:gd name="T22" fmla="*/ 13 w 32"/>
                  <a:gd name="T23" fmla="*/ 26 h 77"/>
                  <a:gd name="T24" fmla="*/ 14 w 32"/>
                  <a:gd name="T25" fmla="*/ 26 h 77"/>
                  <a:gd name="T26" fmla="*/ 16 w 32"/>
                  <a:gd name="T27" fmla="*/ 26 h 77"/>
                  <a:gd name="T28" fmla="*/ 16 w 32"/>
                  <a:gd name="T29" fmla="*/ 21 h 77"/>
                  <a:gd name="T30" fmla="*/ 20 w 32"/>
                  <a:gd name="T31" fmla="*/ 19 h 77"/>
                  <a:gd name="T32" fmla="*/ 25 w 32"/>
                  <a:gd name="T33" fmla="*/ 19 h 77"/>
                  <a:gd name="T34" fmla="*/ 27 w 32"/>
                  <a:gd name="T35" fmla="*/ 23 h 77"/>
                  <a:gd name="T36" fmla="*/ 25 w 32"/>
                  <a:gd name="T37" fmla="*/ 30 h 77"/>
                  <a:gd name="T38" fmla="*/ 20 w 32"/>
                  <a:gd name="T39" fmla="*/ 33 h 77"/>
                  <a:gd name="T40" fmla="*/ 18 w 32"/>
                  <a:gd name="T41" fmla="*/ 35 h 77"/>
                  <a:gd name="T42" fmla="*/ 21 w 32"/>
                  <a:gd name="T43" fmla="*/ 37 h 77"/>
                  <a:gd name="T44" fmla="*/ 25 w 32"/>
                  <a:gd name="T45" fmla="*/ 38 h 77"/>
                  <a:gd name="T46" fmla="*/ 27 w 32"/>
                  <a:gd name="T47" fmla="*/ 42 h 77"/>
                  <a:gd name="T48" fmla="*/ 30 w 32"/>
                  <a:gd name="T49" fmla="*/ 49 h 77"/>
                  <a:gd name="T50" fmla="*/ 32 w 32"/>
                  <a:gd name="T51" fmla="*/ 51 h 77"/>
                  <a:gd name="T52" fmla="*/ 25 w 32"/>
                  <a:gd name="T53" fmla="*/ 47 h 77"/>
                  <a:gd name="T54" fmla="*/ 18 w 32"/>
                  <a:gd name="T55" fmla="*/ 45 h 77"/>
                  <a:gd name="T56" fmla="*/ 13 w 32"/>
                  <a:gd name="T57" fmla="*/ 45 h 77"/>
                  <a:gd name="T58" fmla="*/ 13 w 32"/>
                  <a:gd name="T59" fmla="*/ 47 h 77"/>
                  <a:gd name="T60" fmla="*/ 14 w 32"/>
                  <a:gd name="T61" fmla="*/ 51 h 77"/>
                  <a:gd name="T62" fmla="*/ 14 w 32"/>
                  <a:gd name="T63" fmla="*/ 54 h 77"/>
                  <a:gd name="T64" fmla="*/ 16 w 32"/>
                  <a:gd name="T65" fmla="*/ 63 h 77"/>
                  <a:gd name="T66" fmla="*/ 21 w 32"/>
                  <a:gd name="T67" fmla="*/ 77 h 77"/>
                  <a:gd name="T68" fmla="*/ 14 w 32"/>
                  <a:gd name="T69" fmla="*/ 71 h 77"/>
                  <a:gd name="T70" fmla="*/ 9 w 32"/>
                  <a:gd name="T71" fmla="*/ 66 h 77"/>
                  <a:gd name="T72" fmla="*/ 6 w 32"/>
                  <a:gd name="T73" fmla="*/ 59 h 77"/>
                  <a:gd name="T74" fmla="*/ 6 w 32"/>
                  <a:gd name="T75" fmla="*/ 54 h 77"/>
                  <a:gd name="T76" fmla="*/ 7 w 32"/>
                  <a:gd name="T77" fmla="*/ 49 h 77"/>
                  <a:gd name="T78" fmla="*/ 4 w 32"/>
                  <a:gd name="T79" fmla="*/ 44 h 77"/>
                  <a:gd name="T80" fmla="*/ 2 w 32"/>
                  <a:gd name="T81" fmla="*/ 40 h 77"/>
                  <a:gd name="T82" fmla="*/ 2 w 32"/>
                  <a:gd name="T83" fmla="*/ 38 h 77"/>
                  <a:gd name="T84" fmla="*/ 6 w 32"/>
                  <a:gd name="T85" fmla="*/ 35 h 77"/>
                  <a:gd name="T86" fmla="*/ 6 w 32"/>
                  <a:gd name="T87" fmla="*/ 35 h 77"/>
                  <a:gd name="T88" fmla="*/ 0 w 32"/>
                  <a:gd name="T89" fmla="*/ 31 h 77"/>
                  <a:gd name="T90" fmla="*/ 0 w 32"/>
                  <a:gd name="T91" fmla="*/ 23 h 77"/>
                  <a:gd name="T92" fmla="*/ 2 w 32"/>
                  <a:gd name="T93" fmla="*/ 14 h 77"/>
                  <a:gd name="T94" fmla="*/ 4 w 32"/>
                  <a:gd name="T95" fmla="*/ 7 h 77"/>
                  <a:gd name="T96" fmla="*/ 7 w 32"/>
                  <a:gd name="T97" fmla="*/ 0 h 7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2"/>
                  <a:gd name="T148" fmla="*/ 0 h 77"/>
                  <a:gd name="T149" fmla="*/ 32 w 32"/>
                  <a:gd name="T150" fmla="*/ 77 h 7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2" h="77">
                    <a:moveTo>
                      <a:pt x="11" y="0"/>
                    </a:moveTo>
                    <a:lnTo>
                      <a:pt x="13" y="0"/>
                    </a:lnTo>
                    <a:lnTo>
                      <a:pt x="13" y="2"/>
                    </a:lnTo>
                    <a:lnTo>
                      <a:pt x="11" y="2"/>
                    </a:lnTo>
                    <a:lnTo>
                      <a:pt x="11" y="3"/>
                    </a:lnTo>
                    <a:lnTo>
                      <a:pt x="9" y="5"/>
                    </a:lnTo>
                    <a:lnTo>
                      <a:pt x="9" y="7"/>
                    </a:lnTo>
                    <a:lnTo>
                      <a:pt x="9" y="9"/>
                    </a:lnTo>
                    <a:lnTo>
                      <a:pt x="9" y="10"/>
                    </a:lnTo>
                    <a:lnTo>
                      <a:pt x="11" y="12"/>
                    </a:lnTo>
                    <a:lnTo>
                      <a:pt x="13" y="16"/>
                    </a:lnTo>
                    <a:lnTo>
                      <a:pt x="13" y="17"/>
                    </a:lnTo>
                    <a:lnTo>
                      <a:pt x="13" y="19"/>
                    </a:lnTo>
                    <a:lnTo>
                      <a:pt x="11" y="23"/>
                    </a:lnTo>
                    <a:lnTo>
                      <a:pt x="9" y="23"/>
                    </a:lnTo>
                    <a:lnTo>
                      <a:pt x="7" y="26"/>
                    </a:lnTo>
                    <a:lnTo>
                      <a:pt x="7" y="28"/>
                    </a:lnTo>
                    <a:lnTo>
                      <a:pt x="9" y="28"/>
                    </a:lnTo>
                    <a:lnTo>
                      <a:pt x="9" y="30"/>
                    </a:lnTo>
                    <a:lnTo>
                      <a:pt x="11" y="30"/>
                    </a:lnTo>
                    <a:lnTo>
                      <a:pt x="13" y="31"/>
                    </a:lnTo>
                    <a:lnTo>
                      <a:pt x="13" y="30"/>
                    </a:lnTo>
                    <a:lnTo>
                      <a:pt x="13" y="28"/>
                    </a:lnTo>
                    <a:lnTo>
                      <a:pt x="13" y="26"/>
                    </a:lnTo>
                    <a:lnTo>
                      <a:pt x="14" y="26"/>
                    </a:lnTo>
                    <a:lnTo>
                      <a:pt x="16" y="26"/>
                    </a:lnTo>
                    <a:lnTo>
                      <a:pt x="16" y="24"/>
                    </a:lnTo>
                    <a:lnTo>
                      <a:pt x="16" y="21"/>
                    </a:lnTo>
                    <a:lnTo>
                      <a:pt x="18" y="19"/>
                    </a:lnTo>
                    <a:lnTo>
                      <a:pt x="20" y="19"/>
                    </a:lnTo>
                    <a:lnTo>
                      <a:pt x="23" y="17"/>
                    </a:lnTo>
                    <a:lnTo>
                      <a:pt x="25" y="19"/>
                    </a:lnTo>
                    <a:lnTo>
                      <a:pt x="27" y="21"/>
                    </a:lnTo>
                    <a:lnTo>
                      <a:pt x="27" y="23"/>
                    </a:lnTo>
                    <a:lnTo>
                      <a:pt x="27" y="26"/>
                    </a:lnTo>
                    <a:lnTo>
                      <a:pt x="25" y="30"/>
                    </a:lnTo>
                    <a:lnTo>
                      <a:pt x="23" y="31"/>
                    </a:lnTo>
                    <a:lnTo>
                      <a:pt x="20" y="33"/>
                    </a:lnTo>
                    <a:lnTo>
                      <a:pt x="18" y="33"/>
                    </a:lnTo>
                    <a:lnTo>
                      <a:pt x="18" y="35"/>
                    </a:lnTo>
                    <a:lnTo>
                      <a:pt x="20" y="35"/>
                    </a:lnTo>
                    <a:lnTo>
                      <a:pt x="21" y="37"/>
                    </a:lnTo>
                    <a:lnTo>
                      <a:pt x="23" y="37"/>
                    </a:lnTo>
                    <a:lnTo>
                      <a:pt x="25" y="38"/>
                    </a:lnTo>
                    <a:lnTo>
                      <a:pt x="27" y="40"/>
                    </a:lnTo>
                    <a:lnTo>
                      <a:pt x="27" y="42"/>
                    </a:lnTo>
                    <a:lnTo>
                      <a:pt x="27" y="45"/>
                    </a:lnTo>
                    <a:lnTo>
                      <a:pt x="30" y="49"/>
                    </a:lnTo>
                    <a:lnTo>
                      <a:pt x="32" y="51"/>
                    </a:lnTo>
                    <a:lnTo>
                      <a:pt x="28" y="49"/>
                    </a:lnTo>
                    <a:lnTo>
                      <a:pt x="25" y="47"/>
                    </a:lnTo>
                    <a:lnTo>
                      <a:pt x="21" y="45"/>
                    </a:lnTo>
                    <a:lnTo>
                      <a:pt x="18" y="45"/>
                    </a:lnTo>
                    <a:lnTo>
                      <a:pt x="14" y="44"/>
                    </a:lnTo>
                    <a:lnTo>
                      <a:pt x="13" y="45"/>
                    </a:lnTo>
                    <a:lnTo>
                      <a:pt x="11" y="47"/>
                    </a:lnTo>
                    <a:lnTo>
                      <a:pt x="13" y="47"/>
                    </a:lnTo>
                    <a:lnTo>
                      <a:pt x="13" y="49"/>
                    </a:lnTo>
                    <a:lnTo>
                      <a:pt x="14" y="51"/>
                    </a:lnTo>
                    <a:lnTo>
                      <a:pt x="14" y="52"/>
                    </a:lnTo>
                    <a:lnTo>
                      <a:pt x="14" y="54"/>
                    </a:lnTo>
                    <a:lnTo>
                      <a:pt x="14" y="56"/>
                    </a:lnTo>
                    <a:lnTo>
                      <a:pt x="16" y="63"/>
                    </a:lnTo>
                    <a:lnTo>
                      <a:pt x="18" y="70"/>
                    </a:lnTo>
                    <a:lnTo>
                      <a:pt x="21" y="77"/>
                    </a:lnTo>
                    <a:lnTo>
                      <a:pt x="18" y="73"/>
                    </a:lnTo>
                    <a:lnTo>
                      <a:pt x="14" y="71"/>
                    </a:lnTo>
                    <a:lnTo>
                      <a:pt x="11" y="68"/>
                    </a:lnTo>
                    <a:lnTo>
                      <a:pt x="9" y="66"/>
                    </a:lnTo>
                    <a:lnTo>
                      <a:pt x="7" y="63"/>
                    </a:lnTo>
                    <a:lnTo>
                      <a:pt x="6" y="59"/>
                    </a:lnTo>
                    <a:lnTo>
                      <a:pt x="6" y="56"/>
                    </a:lnTo>
                    <a:lnTo>
                      <a:pt x="6" y="54"/>
                    </a:lnTo>
                    <a:lnTo>
                      <a:pt x="6" y="51"/>
                    </a:lnTo>
                    <a:lnTo>
                      <a:pt x="7" y="49"/>
                    </a:lnTo>
                    <a:lnTo>
                      <a:pt x="6" y="47"/>
                    </a:lnTo>
                    <a:lnTo>
                      <a:pt x="4" y="44"/>
                    </a:lnTo>
                    <a:lnTo>
                      <a:pt x="4" y="42"/>
                    </a:lnTo>
                    <a:lnTo>
                      <a:pt x="2" y="40"/>
                    </a:lnTo>
                    <a:lnTo>
                      <a:pt x="2" y="38"/>
                    </a:lnTo>
                    <a:lnTo>
                      <a:pt x="4" y="37"/>
                    </a:lnTo>
                    <a:lnTo>
                      <a:pt x="6" y="35"/>
                    </a:lnTo>
                    <a:lnTo>
                      <a:pt x="7" y="35"/>
                    </a:lnTo>
                    <a:lnTo>
                      <a:pt x="6" y="35"/>
                    </a:lnTo>
                    <a:lnTo>
                      <a:pt x="2" y="33"/>
                    </a:lnTo>
                    <a:lnTo>
                      <a:pt x="0" y="31"/>
                    </a:lnTo>
                    <a:lnTo>
                      <a:pt x="0" y="28"/>
                    </a:lnTo>
                    <a:lnTo>
                      <a:pt x="0" y="23"/>
                    </a:lnTo>
                    <a:lnTo>
                      <a:pt x="0" y="17"/>
                    </a:lnTo>
                    <a:lnTo>
                      <a:pt x="2" y="14"/>
                    </a:lnTo>
                    <a:lnTo>
                      <a:pt x="2" y="10"/>
                    </a:lnTo>
                    <a:lnTo>
                      <a:pt x="4" y="7"/>
                    </a:lnTo>
                    <a:lnTo>
                      <a:pt x="6" y="3"/>
                    </a:lnTo>
                    <a:lnTo>
                      <a:pt x="7" y="0"/>
                    </a:lnTo>
                    <a:lnTo>
                      <a:pt x="1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29" name="Freeform 1506"/>
              <p:cNvSpPr>
                <a:spLocks/>
              </p:cNvSpPr>
              <p:nvPr/>
            </p:nvSpPr>
            <p:spPr bwMode="auto">
              <a:xfrm>
                <a:off x="7962899" y="4247404"/>
                <a:ext cx="41275" cy="33338"/>
              </a:xfrm>
              <a:custGeom>
                <a:avLst/>
                <a:gdLst>
                  <a:gd name="T0" fmla="*/ 9 w 26"/>
                  <a:gd name="T1" fmla="*/ 0 h 21"/>
                  <a:gd name="T2" fmla="*/ 12 w 26"/>
                  <a:gd name="T3" fmla="*/ 2 h 21"/>
                  <a:gd name="T4" fmla="*/ 16 w 26"/>
                  <a:gd name="T5" fmla="*/ 2 h 21"/>
                  <a:gd name="T6" fmla="*/ 19 w 26"/>
                  <a:gd name="T7" fmla="*/ 3 h 21"/>
                  <a:gd name="T8" fmla="*/ 21 w 26"/>
                  <a:gd name="T9" fmla="*/ 5 h 21"/>
                  <a:gd name="T10" fmla="*/ 24 w 26"/>
                  <a:gd name="T11" fmla="*/ 9 h 21"/>
                  <a:gd name="T12" fmla="*/ 24 w 26"/>
                  <a:gd name="T13" fmla="*/ 10 h 21"/>
                  <a:gd name="T14" fmla="*/ 24 w 26"/>
                  <a:gd name="T15" fmla="*/ 12 h 21"/>
                  <a:gd name="T16" fmla="*/ 23 w 26"/>
                  <a:gd name="T17" fmla="*/ 14 h 21"/>
                  <a:gd name="T18" fmla="*/ 23 w 26"/>
                  <a:gd name="T19" fmla="*/ 14 h 21"/>
                  <a:gd name="T20" fmla="*/ 23 w 26"/>
                  <a:gd name="T21" fmla="*/ 16 h 21"/>
                  <a:gd name="T22" fmla="*/ 23 w 26"/>
                  <a:gd name="T23" fmla="*/ 16 h 21"/>
                  <a:gd name="T24" fmla="*/ 24 w 26"/>
                  <a:gd name="T25" fmla="*/ 16 h 21"/>
                  <a:gd name="T26" fmla="*/ 26 w 26"/>
                  <a:gd name="T27" fmla="*/ 17 h 21"/>
                  <a:gd name="T28" fmla="*/ 24 w 26"/>
                  <a:gd name="T29" fmla="*/ 19 h 21"/>
                  <a:gd name="T30" fmla="*/ 23 w 26"/>
                  <a:gd name="T31" fmla="*/ 21 h 21"/>
                  <a:gd name="T32" fmla="*/ 21 w 26"/>
                  <a:gd name="T33" fmla="*/ 21 h 21"/>
                  <a:gd name="T34" fmla="*/ 17 w 26"/>
                  <a:gd name="T35" fmla="*/ 21 h 21"/>
                  <a:gd name="T36" fmla="*/ 16 w 26"/>
                  <a:gd name="T37" fmla="*/ 21 h 21"/>
                  <a:gd name="T38" fmla="*/ 12 w 26"/>
                  <a:gd name="T39" fmla="*/ 21 h 21"/>
                  <a:gd name="T40" fmla="*/ 9 w 26"/>
                  <a:gd name="T41" fmla="*/ 21 h 21"/>
                  <a:gd name="T42" fmla="*/ 5 w 26"/>
                  <a:gd name="T43" fmla="*/ 19 h 21"/>
                  <a:gd name="T44" fmla="*/ 3 w 26"/>
                  <a:gd name="T45" fmla="*/ 17 h 21"/>
                  <a:gd name="T46" fmla="*/ 2 w 26"/>
                  <a:gd name="T47" fmla="*/ 14 h 21"/>
                  <a:gd name="T48" fmla="*/ 0 w 26"/>
                  <a:gd name="T49" fmla="*/ 10 h 21"/>
                  <a:gd name="T50" fmla="*/ 0 w 26"/>
                  <a:gd name="T51" fmla="*/ 7 h 21"/>
                  <a:gd name="T52" fmla="*/ 2 w 26"/>
                  <a:gd name="T53" fmla="*/ 3 h 21"/>
                  <a:gd name="T54" fmla="*/ 3 w 26"/>
                  <a:gd name="T55" fmla="*/ 2 h 21"/>
                  <a:gd name="T56" fmla="*/ 7 w 26"/>
                  <a:gd name="T57" fmla="*/ 2 h 21"/>
                  <a:gd name="T58" fmla="*/ 9 w 26"/>
                  <a:gd name="T59" fmla="*/ 0 h 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6"/>
                  <a:gd name="T91" fmla="*/ 0 h 21"/>
                  <a:gd name="T92" fmla="*/ 26 w 26"/>
                  <a:gd name="T93" fmla="*/ 21 h 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6" h="21">
                    <a:moveTo>
                      <a:pt x="9" y="0"/>
                    </a:moveTo>
                    <a:lnTo>
                      <a:pt x="12" y="2"/>
                    </a:lnTo>
                    <a:lnTo>
                      <a:pt x="16" y="2"/>
                    </a:lnTo>
                    <a:lnTo>
                      <a:pt x="19" y="3"/>
                    </a:lnTo>
                    <a:lnTo>
                      <a:pt x="21" y="5"/>
                    </a:lnTo>
                    <a:lnTo>
                      <a:pt x="24" y="9"/>
                    </a:lnTo>
                    <a:lnTo>
                      <a:pt x="24" y="10"/>
                    </a:lnTo>
                    <a:lnTo>
                      <a:pt x="24" y="12"/>
                    </a:lnTo>
                    <a:lnTo>
                      <a:pt x="23" y="14"/>
                    </a:lnTo>
                    <a:lnTo>
                      <a:pt x="23" y="16"/>
                    </a:lnTo>
                    <a:lnTo>
                      <a:pt x="24" y="16"/>
                    </a:lnTo>
                    <a:lnTo>
                      <a:pt x="26" y="17"/>
                    </a:lnTo>
                    <a:lnTo>
                      <a:pt x="24" y="19"/>
                    </a:lnTo>
                    <a:lnTo>
                      <a:pt x="23" y="21"/>
                    </a:lnTo>
                    <a:lnTo>
                      <a:pt x="21" y="21"/>
                    </a:lnTo>
                    <a:lnTo>
                      <a:pt x="17" y="21"/>
                    </a:lnTo>
                    <a:lnTo>
                      <a:pt x="16" y="21"/>
                    </a:lnTo>
                    <a:lnTo>
                      <a:pt x="12" y="21"/>
                    </a:lnTo>
                    <a:lnTo>
                      <a:pt x="9" y="21"/>
                    </a:lnTo>
                    <a:lnTo>
                      <a:pt x="5" y="19"/>
                    </a:lnTo>
                    <a:lnTo>
                      <a:pt x="3" y="17"/>
                    </a:lnTo>
                    <a:lnTo>
                      <a:pt x="2" y="14"/>
                    </a:lnTo>
                    <a:lnTo>
                      <a:pt x="0" y="10"/>
                    </a:lnTo>
                    <a:lnTo>
                      <a:pt x="0" y="7"/>
                    </a:lnTo>
                    <a:lnTo>
                      <a:pt x="2" y="3"/>
                    </a:lnTo>
                    <a:lnTo>
                      <a:pt x="3" y="2"/>
                    </a:lnTo>
                    <a:lnTo>
                      <a:pt x="7" y="2"/>
                    </a:lnTo>
                    <a:lnTo>
                      <a:pt x="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0" name="Freeform 1507"/>
              <p:cNvSpPr>
                <a:spLocks/>
              </p:cNvSpPr>
              <p:nvPr/>
            </p:nvSpPr>
            <p:spPr bwMode="auto">
              <a:xfrm>
                <a:off x="8074024" y="4195016"/>
                <a:ext cx="22225" cy="14288"/>
              </a:xfrm>
              <a:custGeom>
                <a:avLst/>
                <a:gdLst>
                  <a:gd name="T0" fmla="*/ 10 w 14"/>
                  <a:gd name="T1" fmla="*/ 0 h 9"/>
                  <a:gd name="T2" fmla="*/ 12 w 14"/>
                  <a:gd name="T3" fmla="*/ 0 h 9"/>
                  <a:gd name="T4" fmla="*/ 14 w 14"/>
                  <a:gd name="T5" fmla="*/ 0 h 9"/>
                  <a:gd name="T6" fmla="*/ 14 w 14"/>
                  <a:gd name="T7" fmla="*/ 2 h 9"/>
                  <a:gd name="T8" fmla="*/ 12 w 14"/>
                  <a:gd name="T9" fmla="*/ 5 h 9"/>
                  <a:gd name="T10" fmla="*/ 10 w 14"/>
                  <a:gd name="T11" fmla="*/ 7 h 9"/>
                  <a:gd name="T12" fmla="*/ 9 w 14"/>
                  <a:gd name="T13" fmla="*/ 7 h 9"/>
                  <a:gd name="T14" fmla="*/ 7 w 14"/>
                  <a:gd name="T15" fmla="*/ 9 h 9"/>
                  <a:gd name="T16" fmla="*/ 2 w 14"/>
                  <a:gd name="T17" fmla="*/ 7 h 9"/>
                  <a:gd name="T18" fmla="*/ 0 w 14"/>
                  <a:gd name="T19" fmla="*/ 5 h 9"/>
                  <a:gd name="T20" fmla="*/ 0 w 14"/>
                  <a:gd name="T21" fmla="*/ 3 h 9"/>
                  <a:gd name="T22" fmla="*/ 2 w 14"/>
                  <a:gd name="T23" fmla="*/ 2 h 9"/>
                  <a:gd name="T24" fmla="*/ 3 w 14"/>
                  <a:gd name="T25" fmla="*/ 2 h 9"/>
                  <a:gd name="T26" fmla="*/ 7 w 14"/>
                  <a:gd name="T27" fmla="*/ 0 h 9"/>
                  <a:gd name="T28" fmla="*/ 10 w 14"/>
                  <a:gd name="T29" fmla="*/ 0 h 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
                  <a:gd name="T46" fmla="*/ 0 h 9"/>
                  <a:gd name="T47" fmla="*/ 14 w 14"/>
                  <a:gd name="T48" fmla="*/ 9 h 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 h="9">
                    <a:moveTo>
                      <a:pt x="10" y="0"/>
                    </a:moveTo>
                    <a:lnTo>
                      <a:pt x="12" y="0"/>
                    </a:lnTo>
                    <a:lnTo>
                      <a:pt x="14" y="0"/>
                    </a:lnTo>
                    <a:lnTo>
                      <a:pt x="14" y="2"/>
                    </a:lnTo>
                    <a:lnTo>
                      <a:pt x="12" y="5"/>
                    </a:lnTo>
                    <a:lnTo>
                      <a:pt x="10" y="7"/>
                    </a:lnTo>
                    <a:lnTo>
                      <a:pt x="9" y="7"/>
                    </a:lnTo>
                    <a:lnTo>
                      <a:pt x="7" y="9"/>
                    </a:lnTo>
                    <a:lnTo>
                      <a:pt x="2" y="7"/>
                    </a:lnTo>
                    <a:lnTo>
                      <a:pt x="0" y="5"/>
                    </a:lnTo>
                    <a:lnTo>
                      <a:pt x="0" y="3"/>
                    </a:lnTo>
                    <a:lnTo>
                      <a:pt x="2" y="2"/>
                    </a:lnTo>
                    <a:lnTo>
                      <a:pt x="3" y="2"/>
                    </a:lnTo>
                    <a:lnTo>
                      <a:pt x="7" y="0"/>
                    </a:lnTo>
                    <a:lnTo>
                      <a:pt x="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1" name="Freeform 1508"/>
              <p:cNvSpPr>
                <a:spLocks/>
              </p:cNvSpPr>
              <p:nvPr/>
            </p:nvSpPr>
            <p:spPr bwMode="auto">
              <a:xfrm>
                <a:off x="8021637" y="4236291"/>
                <a:ext cx="96838" cy="44450"/>
              </a:xfrm>
              <a:custGeom>
                <a:avLst/>
                <a:gdLst>
                  <a:gd name="T0" fmla="*/ 22 w 61"/>
                  <a:gd name="T1" fmla="*/ 0 h 28"/>
                  <a:gd name="T2" fmla="*/ 26 w 61"/>
                  <a:gd name="T3" fmla="*/ 2 h 28"/>
                  <a:gd name="T4" fmla="*/ 31 w 61"/>
                  <a:gd name="T5" fmla="*/ 0 h 28"/>
                  <a:gd name="T6" fmla="*/ 33 w 61"/>
                  <a:gd name="T7" fmla="*/ 2 h 28"/>
                  <a:gd name="T8" fmla="*/ 35 w 61"/>
                  <a:gd name="T9" fmla="*/ 4 h 28"/>
                  <a:gd name="T10" fmla="*/ 40 w 61"/>
                  <a:gd name="T11" fmla="*/ 2 h 28"/>
                  <a:gd name="T12" fmla="*/ 43 w 61"/>
                  <a:gd name="T13" fmla="*/ 2 h 28"/>
                  <a:gd name="T14" fmla="*/ 47 w 61"/>
                  <a:gd name="T15" fmla="*/ 2 h 28"/>
                  <a:gd name="T16" fmla="*/ 54 w 61"/>
                  <a:gd name="T17" fmla="*/ 2 h 28"/>
                  <a:gd name="T18" fmla="*/ 55 w 61"/>
                  <a:gd name="T19" fmla="*/ 5 h 28"/>
                  <a:gd name="T20" fmla="*/ 57 w 61"/>
                  <a:gd name="T21" fmla="*/ 9 h 28"/>
                  <a:gd name="T22" fmla="*/ 59 w 61"/>
                  <a:gd name="T23" fmla="*/ 10 h 28"/>
                  <a:gd name="T24" fmla="*/ 59 w 61"/>
                  <a:gd name="T25" fmla="*/ 14 h 28"/>
                  <a:gd name="T26" fmla="*/ 59 w 61"/>
                  <a:gd name="T27" fmla="*/ 16 h 28"/>
                  <a:gd name="T28" fmla="*/ 61 w 61"/>
                  <a:gd name="T29" fmla="*/ 19 h 28"/>
                  <a:gd name="T30" fmla="*/ 59 w 61"/>
                  <a:gd name="T31" fmla="*/ 26 h 28"/>
                  <a:gd name="T32" fmla="*/ 57 w 61"/>
                  <a:gd name="T33" fmla="*/ 28 h 28"/>
                  <a:gd name="T34" fmla="*/ 54 w 61"/>
                  <a:gd name="T35" fmla="*/ 26 h 28"/>
                  <a:gd name="T36" fmla="*/ 49 w 61"/>
                  <a:gd name="T37" fmla="*/ 23 h 28"/>
                  <a:gd name="T38" fmla="*/ 43 w 61"/>
                  <a:gd name="T39" fmla="*/ 19 h 28"/>
                  <a:gd name="T40" fmla="*/ 42 w 61"/>
                  <a:gd name="T41" fmla="*/ 16 h 28"/>
                  <a:gd name="T42" fmla="*/ 36 w 61"/>
                  <a:gd name="T43" fmla="*/ 14 h 28"/>
                  <a:gd name="T44" fmla="*/ 35 w 61"/>
                  <a:gd name="T45" fmla="*/ 16 h 28"/>
                  <a:gd name="T46" fmla="*/ 35 w 61"/>
                  <a:gd name="T47" fmla="*/ 17 h 28"/>
                  <a:gd name="T48" fmla="*/ 28 w 61"/>
                  <a:gd name="T49" fmla="*/ 17 h 28"/>
                  <a:gd name="T50" fmla="*/ 24 w 61"/>
                  <a:gd name="T51" fmla="*/ 17 h 28"/>
                  <a:gd name="T52" fmla="*/ 21 w 61"/>
                  <a:gd name="T53" fmla="*/ 17 h 28"/>
                  <a:gd name="T54" fmla="*/ 19 w 61"/>
                  <a:gd name="T55" fmla="*/ 16 h 28"/>
                  <a:gd name="T56" fmla="*/ 17 w 61"/>
                  <a:gd name="T57" fmla="*/ 14 h 28"/>
                  <a:gd name="T58" fmla="*/ 14 w 61"/>
                  <a:gd name="T59" fmla="*/ 19 h 28"/>
                  <a:gd name="T60" fmla="*/ 10 w 61"/>
                  <a:gd name="T61" fmla="*/ 21 h 28"/>
                  <a:gd name="T62" fmla="*/ 8 w 61"/>
                  <a:gd name="T63" fmla="*/ 17 h 28"/>
                  <a:gd name="T64" fmla="*/ 8 w 61"/>
                  <a:gd name="T65" fmla="*/ 16 h 28"/>
                  <a:gd name="T66" fmla="*/ 3 w 61"/>
                  <a:gd name="T67" fmla="*/ 19 h 28"/>
                  <a:gd name="T68" fmla="*/ 0 w 61"/>
                  <a:gd name="T69" fmla="*/ 23 h 28"/>
                  <a:gd name="T70" fmla="*/ 1 w 61"/>
                  <a:gd name="T71" fmla="*/ 16 h 28"/>
                  <a:gd name="T72" fmla="*/ 7 w 61"/>
                  <a:gd name="T73" fmla="*/ 10 h 28"/>
                  <a:gd name="T74" fmla="*/ 7 w 61"/>
                  <a:gd name="T75" fmla="*/ 5 h 28"/>
                  <a:gd name="T76" fmla="*/ 12 w 61"/>
                  <a:gd name="T77" fmla="*/ 0 h 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1"/>
                  <a:gd name="T118" fmla="*/ 0 h 28"/>
                  <a:gd name="T119" fmla="*/ 61 w 61"/>
                  <a:gd name="T120" fmla="*/ 28 h 2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1" h="28">
                    <a:moveTo>
                      <a:pt x="17" y="0"/>
                    </a:moveTo>
                    <a:lnTo>
                      <a:pt x="22" y="0"/>
                    </a:lnTo>
                    <a:lnTo>
                      <a:pt x="24" y="2"/>
                    </a:lnTo>
                    <a:lnTo>
                      <a:pt x="26" y="2"/>
                    </a:lnTo>
                    <a:lnTo>
                      <a:pt x="29" y="2"/>
                    </a:lnTo>
                    <a:lnTo>
                      <a:pt x="31" y="0"/>
                    </a:lnTo>
                    <a:lnTo>
                      <a:pt x="33" y="2"/>
                    </a:lnTo>
                    <a:lnTo>
                      <a:pt x="33" y="4"/>
                    </a:lnTo>
                    <a:lnTo>
                      <a:pt x="35" y="4"/>
                    </a:lnTo>
                    <a:lnTo>
                      <a:pt x="36" y="4"/>
                    </a:lnTo>
                    <a:lnTo>
                      <a:pt x="40" y="2"/>
                    </a:lnTo>
                    <a:lnTo>
                      <a:pt x="42" y="2"/>
                    </a:lnTo>
                    <a:lnTo>
                      <a:pt x="43" y="2"/>
                    </a:lnTo>
                    <a:lnTo>
                      <a:pt x="45" y="2"/>
                    </a:lnTo>
                    <a:lnTo>
                      <a:pt x="47" y="2"/>
                    </a:lnTo>
                    <a:lnTo>
                      <a:pt x="50" y="2"/>
                    </a:lnTo>
                    <a:lnTo>
                      <a:pt x="54" y="2"/>
                    </a:lnTo>
                    <a:lnTo>
                      <a:pt x="55" y="5"/>
                    </a:lnTo>
                    <a:lnTo>
                      <a:pt x="55" y="7"/>
                    </a:lnTo>
                    <a:lnTo>
                      <a:pt x="57" y="9"/>
                    </a:lnTo>
                    <a:lnTo>
                      <a:pt x="59" y="9"/>
                    </a:lnTo>
                    <a:lnTo>
                      <a:pt x="59" y="10"/>
                    </a:lnTo>
                    <a:lnTo>
                      <a:pt x="59" y="12"/>
                    </a:lnTo>
                    <a:lnTo>
                      <a:pt x="59" y="14"/>
                    </a:lnTo>
                    <a:lnTo>
                      <a:pt x="59" y="16"/>
                    </a:lnTo>
                    <a:lnTo>
                      <a:pt x="61" y="17"/>
                    </a:lnTo>
                    <a:lnTo>
                      <a:pt x="61" y="19"/>
                    </a:lnTo>
                    <a:lnTo>
                      <a:pt x="61" y="23"/>
                    </a:lnTo>
                    <a:lnTo>
                      <a:pt x="59" y="26"/>
                    </a:lnTo>
                    <a:lnTo>
                      <a:pt x="59" y="28"/>
                    </a:lnTo>
                    <a:lnTo>
                      <a:pt x="57" y="28"/>
                    </a:lnTo>
                    <a:lnTo>
                      <a:pt x="55" y="28"/>
                    </a:lnTo>
                    <a:lnTo>
                      <a:pt x="54" y="26"/>
                    </a:lnTo>
                    <a:lnTo>
                      <a:pt x="52" y="24"/>
                    </a:lnTo>
                    <a:lnTo>
                      <a:pt x="49" y="23"/>
                    </a:lnTo>
                    <a:lnTo>
                      <a:pt x="45" y="21"/>
                    </a:lnTo>
                    <a:lnTo>
                      <a:pt x="43" y="19"/>
                    </a:lnTo>
                    <a:lnTo>
                      <a:pt x="43" y="17"/>
                    </a:lnTo>
                    <a:lnTo>
                      <a:pt x="42" y="16"/>
                    </a:lnTo>
                    <a:lnTo>
                      <a:pt x="40" y="14"/>
                    </a:lnTo>
                    <a:lnTo>
                      <a:pt x="36" y="14"/>
                    </a:lnTo>
                    <a:lnTo>
                      <a:pt x="35" y="16"/>
                    </a:lnTo>
                    <a:lnTo>
                      <a:pt x="35" y="17"/>
                    </a:lnTo>
                    <a:lnTo>
                      <a:pt x="31" y="17"/>
                    </a:lnTo>
                    <a:lnTo>
                      <a:pt x="28" y="17"/>
                    </a:lnTo>
                    <a:lnTo>
                      <a:pt x="26" y="17"/>
                    </a:lnTo>
                    <a:lnTo>
                      <a:pt x="24" y="17"/>
                    </a:lnTo>
                    <a:lnTo>
                      <a:pt x="22" y="19"/>
                    </a:lnTo>
                    <a:lnTo>
                      <a:pt x="21" y="17"/>
                    </a:lnTo>
                    <a:lnTo>
                      <a:pt x="19" y="17"/>
                    </a:lnTo>
                    <a:lnTo>
                      <a:pt x="19" y="16"/>
                    </a:lnTo>
                    <a:lnTo>
                      <a:pt x="19" y="14"/>
                    </a:lnTo>
                    <a:lnTo>
                      <a:pt x="17" y="14"/>
                    </a:lnTo>
                    <a:lnTo>
                      <a:pt x="15" y="17"/>
                    </a:lnTo>
                    <a:lnTo>
                      <a:pt x="14" y="19"/>
                    </a:lnTo>
                    <a:lnTo>
                      <a:pt x="12" y="21"/>
                    </a:lnTo>
                    <a:lnTo>
                      <a:pt x="10" y="21"/>
                    </a:lnTo>
                    <a:lnTo>
                      <a:pt x="8" y="19"/>
                    </a:lnTo>
                    <a:lnTo>
                      <a:pt x="8" y="17"/>
                    </a:lnTo>
                    <a:lnTo>
                      <a:pt x="8" y="16"/>
                    </a:lnTo>
                    <a:lnTo>
                      <a:pt x="5" y="17"/>
                    </a:lnTo>
                    <a:lnTo>
                      <a:pt x="3" y="19"/>
                    </a:lnTo>
                    <a:lnTo>
                      <a:pt x="1" y="21"/>
                    </a:lnTo>
                    <a:lnTo>
                      <a:pt x="0" y="23"/>
                    </a:lnTo>
                    <a:lnTo>
                      <a:pt x="0" y="19"/>
                    </a:lnTo>
                    <a:lnTo>
                      <a:pt x="1" y="16"/>
                    </a:lnTo>
                    <a:lnTo>
                      <a:pt x="5" y="14"/>
                    </a:lnTo>
                    <a:lnTo>
                      <a:pt x="7" y="10"/>
                    </a:lnTo>
                    <a:lnTo>
                      <a:pt x="7" y="9"/>
                    </a:lnTo>
                    <a:lnTo>
                      <a:pt x="7" y="5"/>
                    </a:lnTo>
                    <a:lnTo>
                      <a:pt x="8" y="4"/>
                    </a:lnTo>
                    <a:lnTo>
                      <a:pt x="12" y="0"/>
                    </a:lnTo>
                    <a:lnTo>
                      <a:pt x="1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2" name="Freeform 1509"/>
              <p:cNvSpPr>
                <a:spLocks/>
              </p:cNvSpPr>
              <p:nvPr/>
            </p:nvSpPr>
            <p:spPr bwMode="auto">
              <a:xfrm>
                <a:off x="7037387" y="3887041"/>
                <a:ext cx="334963" cy="468313"/>
              </a:xfrm>
              <a:custGeom>
                <a:avLst/>
                <a:gdLst>
                  <a:gd name="T0" fmla="*/ 21 w 211"/>
                  <a:gd name="T1" fmla="*/ 7 h 295"/>
                  <a:gd name="T2" fmla="*/ 35 w 211"/>
                  <a:gd name="T3" fmla="*/ 9 h 295"/>
                  <a:gd name="T4" fmla="*/ 47 w 211"/>
                  <a:gd name="T5" fmla="*/ 11 h 295"/>
                  <a:gd name="T6" fmla="*/ 54 w 211"/>
                  <a:gd name="T7" fmla="*/ 25 h 295"/>
                  <a:gd name="T8" fmla="*/ 61 w 211"/>
                  <a:gd name="T9" fmla="*/ 33 h 295"/>
                  <a:gd name="T10" fmla="*/ 70 w 211"/>
                  <a:gd name="T11" fmla="*/ 44 h 295"/>
                  <a:gd name="T12" fmla="*/ 92 w 211"/>
                  <a:gd name="T13" fmla="*/ 61 h 295"/>
                  <a:gd name="T14" fmla="*/ 98 w 211"/>
                  <a:gd name="T15" fmla="*/ 72 h 295"/>
                  <a:gd name="T16" fmla="*/ 103 w 211"/>
                  <a:gd name="T17" fmla="*/ 84 h 295"/>
                  <a:gd name="T18" fmla="*/ 112 w 211"/>
                  <a:gd name="T19" fmla="*/ 93 h 295"/>
                  <a:gd name="T20" fmla="*/ 112 w 211"/>
                  <a:gd name="T21" fmla="*/ 86 h 295"/>
                  <a:gd name="T22" fmla="*/ 119 w 211"/>
                  <a:gd name="T23" fmla="*/ 91 h 295"/>
                  <a:gd name="T24" fmla="*/ 126 w 211"/>
                  <a:gd name="T25" fmla="*/ 98 h 295"/>
                  <a:gd name="T26" fmla="*/ 134 w 211"/>
                  <a:gd name="T27" fmla="*/ 108 h 295"/>
                  <a:gd name="T28" fmla="*/ 145 w 211"/>
                  <a:gd name="T29" fmla="*/ 124 h 295"/>
                  <a:gd name="T30" fmla="*/ 152 w 211"/>
                  <a:gd name="T31" fmla="*/ 136 h 295"/>
                  <a:gd name="T32" fmla="*/ 153 w 211"/>
                  <a:gd name="T33" fmla="*/ 138 h 295"/>
                  <a:gd name="T34" fmla="*/ 169 w 211"/>
                  <a:gd name="T35" fmla="*/ 140 h 295"/>
                  <a:gd name="T36" fmla="*/ 166 w 211"/>
                  <a:gd name="T37" fmla="*/ 147 h 295"/>
                  <a:gd name="T38" fmla="*/ 155 w 211"/>
                  <a:gd name="T39" fmla="*/ 154 h 295"/>
                  <a:gd name="T40" fmla="*/ 160 w 211"/>
                  <a:gd name="T41" fmla="*/ 166 h 295"/>
                  <a:gd name="T42" fmla="*/ 173 w 211"/>
                  <a:gd name="T43" fmla="*/ 173 h 295"/>
                  <a:gd name="T44" fmla="*/ 181 w 211"/>
                  <a:gd name="T45" fmla="*/ 182 h 295"/>
                  <a:gd name="T46" fmla="*/ 183 w 211"/>
                  <a:gd name="T47" fmla="*/ 194 h 295"/>
                  <a:gd name="T48" fmla="*/ 190 w 211"/>
                  <a:gd name="T49" fmla="*/ 197 h 295"/>
                  <a:gd name="T50" fmla="*/ 188 w 211"/>
                  <a:gd name="T51" fmla="*/ 208 h 295"/>
                  <a:gd name="T52" fmla="*/ 201 w 211"/>
                  <a:gd name="T53" fmla="*/ 208 h 295"/>
                  <a:gd name="T54" fmla="*/ 204 w 211"/>
                  <a:gd name="T55" fmla="*/ 215 h 295"/>
                  <a:gd name="T56" fmla="*/ 208 w 211"/>
                  <a:gd name="T57" fmla="*/ 224 h 295"/>
                  <a:gd name="T58" fmla="*/ 208 w 211"/>
                  <a:gd name="T59" fmla="*/ 237 h 295"/>
                  <a:gd name="T60" fmla="*/ 204 w 211"/>
                  <a:gd name="T61" fmla="*/ 257 h 295"/>
                  <a:gd name="T62" fmla="*/ 204 w 211"/>
                  <a:gd name="T63" fmla="*/ 293 h 295"/>
                  <a:gd name="T64" fmla="*/ 199 w 211"/>
                  <a:gd name="T65" fmla="*/ 290 h 295"/>
                  <a:gd name="T66" fmla="*/ 195 w 211"/>
                  <a:gd name="T67" fmla="*/ 293 h 295"/>
                  <a:gd name="T68" fmla="*/ 183 w 211"/>
                  <a:gd name="T69" fmla="*/ 290 h 295"/>
                  <a:gd name="T70" fmla="*/ 178 w 211"/>
                  <a:gd name="T71" fmla="*/ 288 h 295"/>
                  <a:gd name="T72" fmla="*/ 181 w 211"/>
                  <a:gd name="T73" fmla="*/ 295 h 295"/>
                  <a:gd name="T74" fmla="*/ 173 w 211"/>
                  <a:gd name="T75" fmla="*/ 283 h 295"/>
                  <a:gd name="T76" fmla="*/ 157 w 211"/>
                  <a:gd name="T77" fmla="*/ 269 h 295"/>
                  <a:gd name="T78" fmla="*/ 139 w 211"/>
                  <a:gd name="T79" fmla="*/ 246 h 295"/>
                  <a:gd name="T80" fmla="*/ 131 w 211"/>
                  <a:gd name="T81" fmla="*/ 227 h 295"/>
                  <a:gd name="T82" fmla="*/ 115 w 211"/>
                  <a:gd name="T83" fmla="*/ 211 h 295"/>
                  <a:gd name="T84" fmla="*/ 108 w 211"/>
                  <a:gd name="T85" fmla="*/ 197 h 295"/>
                  <a:gd name="T86" fmla="*/ 105 w 211"/>
                  <a:gd name="T87" fmla="*/ 183 h 295"/>
                  <a:gd name="T88" fmla="*/ 94 w 211"/>
                  <a:gd name="T89" fmla="*/ 162 h 295"/>
                  <a:gd name="T90" fmla="*/ 89 w 211"/>
                  <a:gd name="T91" fmla="*/ 143 h 295"/>
                  <a:gd name="T92" fmla="*/ 78 w 211"/>
                  <a:gd name="T93" fmla="*/ 138 h 295"/>
                  <a:gd name="T94" fmla="*/ 75 w 211"/>
                  <a:gd name="T95" fmla="*/ 124 h 295"/>
                  <a:gd name="T96" fmla="*/ 73 w 211"/>
                  <a:gd name="T97" fmla="*/ 108 h 295"/>
                  <a:gd name="T98" fmla="*/ 73 w 211"/>
                  <a:gd name="T99" fmla="*/ 101 h 295"/>
                  <a:gd name="T100" fmla="*/ 57 w 211"/>
                  <a:gd name="T101" fmla="*/ 87 h 295"/>
                  <a:gd name="T102" fmla="*/ 49 w 211"/>
                  <a:gd name="T103" fmla="*/ 86 h 295"/>
                  <a:gd name="T104" fmla="*/ 49 w 211"/>
                  <a:gd name="T105" fmla="*/ 70 h 295"/>
                  <a:gd name="T106" fmla="*/ 38 w 211"/>
                  <a:gd name="T107" fmla="*/ 58 h 295"/>
                  <a:gd name="T108" fmla="*/ 28 w 211"/>
                  <a:gd name="T109" fmla="*/ 46 h 295"/>
                  <a:gd name="T110" fmla="*/ 21 w 211"/>
                  <a:gd name="T111" fmla="*/ 42 h 295"/>
                  <a:gd name="T112" fmla="*/ 9 w 211"/>
                  <a:gd name="T113" fmla="*/ 25 h 295"/>
                  <a:gd name="T114" fmla="*/ 0 w 211"/>
                  <a:gd name="T115" fmla="*/ 7 h 295"/>
                  <a:gd name="T116" fmla="*/ 7 w 211"/>
                  <a:gd name="T117" fmla="*/ 0 h 29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1"/>
                  <a:gd name="T178" fmla="*/ 0 h 295"/>
                  <a:gd name="T179" fmla="*/ 211 w 211"/>
                  <a:gd name="T180" fmla="*/ 295 h 29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1" h="295">
                    <a:moveTo>
                      <a:pt x="7" y="0"/>
                    </a:moveTo>
                    <a:lnTo>
                      <a:pt x="10" y="2"/>
                    </a:lnTo>
                    <a:lnTo>
                      <a:pt x="14" y="4"/>
                    </a:lnTo>
                    <a:lnTo>
                      <a:pt x="17" y="5"/>
                    </a:lnTo>
                    <a:lnTo>
                      <a:pt x="21" y="7"/>
                    </a:lnTo>
                    <a:lnTo>
                      <a:pt x="22" y="9"/>
                    </a:lnTo>
                    <a:lnTo>
                      <a:pt x="26" y="11"/>
                    </a:lnTo>
                    <a:lnTo>
                      <a:pt x="28" y="11"/>
                    </a:lnTo>
                    <a:lnTo>
                      <a:pt x="31" y="9"/>
                    </a:lnTo>
                    <a:lnTo>
                      <a:pt x="35" y="9"/>
                    </a:lnTo>
                    <a:lnTo>
                      <a:pt x="36" y="9"/>
                    </a:lnTo>
                    <a:lnTo>
                      <a:pt x="40" y="9"/>
                    </a:lnTo>
                    <a:lnTo>
                      <a:pt x="42" y="9"/>
                    </a:lnTo>
                    <a:lnTo>
                      <a:pt x="45" y="11"/>
                    </a:lnTo>
                    <a:lnTo>
                      <a:pt x="47" y="11"/>
                    </a:lnTo>
                    <a:lnTo>
                      <a:pt x="49" y="11"/>
                    </a:lnTo>
                    <a:lnTo>
                      <a:pt x="50" y="14"/>
                    </a:lnTo>
                    <a:lnTo>
                      <a:pt x="50" y="18"/>
                    </a:lnTo>
                    <a:lnTo>
                      <a:pt x="52" y="21"/>
                    </a:lnTo>
                    <a:lnTo>
                      <a:pt x="54" y="25"/>
                    </a:lnTo>
                    <a:lnTo>
                      <a:pt x="56" y="26"/>
                    </a:lnTo>
                    <a:lnTo>
                      <a:pt x="57" y="28"/>
                    </a:lnTo>
                    <a:lnTo>
                      <a:pt x="59" y="30"/>
                    </a:lnTo>
                    <a:lnTo>
                      <a:pt x="61" y="32"/>
                    </a:lnTo>
                    <a:lnTo>
                      <a:pt x="61" y="33"/>
                    </a:lnTo>
                    <a:lnTo>
                      <a:pt x="61" y="35"/>
                    </a:lnTo>
                    <a:lnTo>
                      <a:pt x="61" y="37"/>
                    </a:lnTo>
                    <a:lnTo>
                      <a:pt x="61" y="39"/>
                    </a:lnTo>
                    <a:lnTo>
                      <a:pt x="63" y="40"/>
                    </a:lnTo>
                    <a:lnTo>
                      <a:pt x="70" y="44"/>
                    </a:lnTo>
                    <a:lnTo>
                      <a:pt x="75" y="47"/>
                    </a:lnTo>
                    <a:lnTo>
                      <a:pt x="80" y="51"/>
                    </a:lnTo>
                    <a:lnTo>
                      <a:pt x="84" y="54"/>
                    </a:lnTo>
                    <a:lnTo>
                      <a:pt x="89" y="58"/>
                    </a:lnTo>
                    <a:lnTo>
                      <a:pt x="92" y="61"/>
                    </a:lnTo>
                    <a:lnTo>
                      <a:pt x="94" y="66"/>
                    </a:lnTo>
                    <a:lnTo>
                      <a:pt x="94" y="70"/>
                    </a:lnTo>
                    <a:lnTo>
                      <a:pt x="96" y="72"/>
                    </a:lnTo>
                    <a:lnTo>
                      <a:pt x="98" y="72"/>
                    </a:lnTo>
                    <a:lnTo>
                      <a:pt x="99" y="73"/>
                    </a:lnTo>
                    <a:lnTo>
                      <a:pt x="101" y="77"/>
                    </a:lnTo>
                    <a:lnTo>
                      <a:pt x="101" y="79"/>
                    </a:lnTo>
                    <a:lnTo>
                      <a:pt x="103" y="82"/>
                    </a:lnTo>
                    <a:lnTo>
                      <a:pt x="103" y="84"/>
                    </a:lnTo>
                    <a:lnTo>
                      <a:pt x="105" y="84"/>
                    </a:lnTo>
                    <a:lnTo>
                      <a:pt x="106" y="84"/>
                    </a:lnTo>
                    <a:lnTo>
                      <a:pt x="108" y="87"/>
                    </a:lnTo>
                    <a:lnTo>
                      <a:pt x="112" y="89"/>
                    </a:lnTo>
                    <a:lnTo>
                      <a:pt x="112" y="93"/>
                    </a:lnTo>
                    <a:lnTo>
                      <a:pt x="113" y="96"/>
                    </a:lnTo>
                    <a:lnTo>
                      <a:pt x="113" y="94"/>
                    </a:lnTo>
                    <a:lnTo>
                      <a:pt x="113" y="93"/>
                    </a:lnTo>
                    <a:lnTo>
                      <a:pt x="112" y="89"/>
                    </a:lnTo>
                    <a:lnTo>
                      <a:pt x="112" y="86"/>
                    </a:lnTo>
                    <a:lnTo>
                      <a:pt x="115" y="86"/>
                    </a:lnTo>
                    <a:lnTo>
                      <a:pt x="117" y="86"/>
                    </a:lnTo>
                    <a:lnTo>
                      <a:pt x="117" y="89"/>
                    </a:lnTo>
                    <a:lnTo>
                      <a:pt x="119" y="91"/>
                    </a:lnTo>
                    <a:lnTo>
                      <a:pt x="119" y="93"/>
                    </a:lnTo>
                    <a:lnTo>
                      <a:pt x="120" y="96"/>
                    </a:lnTo>
                    <a:lnTo>
                      <a:pt x="122" y="96"/>
                    </a:lnTo>
                    <a:lnTo>
                      <a:pt x="124" y="98"/>
                    </a:lnTo>
                    <a:lnTo>
                      <a:pt x="126" y="98"/>
                    </a:lnTo>
                    <a:lnTo>
                      <a:pt x="127" y="98"/>
                    </a:lnTo>
                    <a:lnTo>
                      <a:pt x="131" y="100"/>
                    </a:lnTo>
                    <a:lnTo>
                      <a:pt x="132" y="103"/>
                    </a:lnTo>
                    <a:lnTo>
                      <a:pt x="132" y="105"/>
                    </a:lnTo>
                    <a:lnTo>
                      <a:pt x="134" y="108"/>
                    </a:lnTo>
                    <a:lnTo>
                      <a:pt x="136" y="112"/>
                    </a:lnTo>
                    <a:lnTo>
                      <a:pt x="138" y="115"/>
                    </a:lnTo>
                    <a:lnTo>
                      <a:pt x="139" y="121"/>
                    </a:lnTo>
                    <a:lnTo>
                      <a:pt x="141" y="122"/>
                    </a:lnTo>
                    <a:lnTo>
                      <a:pt x="145" y="124"/>
                    </a:lnTo>
                    <a:lnTo>
                      <a:pt x="150" y="126"/>
                    </a:lnTo>
                    <a:lnTo>
                      <a:pt x="152" y="128"/>
                    </a:lnTo>
                    <a:lnTo>
                      <a:pt x="155" y="131"/>
                    </a:lnTo>
                    <a:lnTo>
                      <a:pt x="155" y="135"/>
                    </a:lnTo>
                    <a:lnTo>
                      <a:pt x="152" y="136"/>
                    </a:lnTo>
                    <a:lnTo>
                      <a:pt x="148" y="138"/>
                    </a:lnTo>
                    <a:lnTo>
                      <a:pt x="145" y="140"/>
                    </a:lnTo>
                    <a:lnTo>
                      <a:pt x="141" y="143"/>
                    </a:lnTo>
                    <a:lnTo>
                      <a:pt x="146" y="140"/>
                    </a:lnTo>
                    <a:lnTo>
                      <a:pt x="153" y="138"/>
                    </a:lnTo>
                    <a:lnTo>
                      <a:pt x="155" y="136"/>
                    </a:lnTo>
                    <a:lnTo>
                      <a:pt x="159" y="135"/>
                    </a:lnTo>
                    <a:lnTo>
                      <a:pt x="162" y="135"/>
                    </a:lnTo>
                    <a:lnTo>
                      <a:pt x="166" y="136"/>
                    </a:lnTo>
                    <a:lnTo>
                      <a:pt x="169" y="140"/>
                    </a:lnTo>
                    <a:lnTo>
                      <a:pt x="171" y="143"/>
                    </a:lnTo>
                    <a:lnTo>
                      <a:pt x="171" y="145"/>
                    </a:lnTo>
                    <a:lnTo>
                      <a:pt x="169" y="145"/>
                    </a:lnTo>
                    <a:lnTo>
                      <a:pt x="167" y="147"/>
                    </a:lnTo>
                    <a:lnTo>
                      <a:pt x="166" y="147"/>
                    </a:lnTo>
                    <a:lnTo>
                      <a:pt x="164" y="147"/>
                    </a:lnTo>
                    <a:lnTo>
                      <a:pt x="160" y="148"/>
                    </a:lnTo>
                    <a:lnTo>
                      <a:pt x="159" y="150"/>
                    </a:lnTo>
                    <a:lnTo>
                      <a:pt x="157" y="152"/>
                    </a:lnTo>
                    <a:lnTo>
                      <a:pt x="155" y="154"/>
                    </a:lnTo>
                    <a:lnTo>
                      <a:pt x="157" y="155"/>
                    </a:lnTo>
                    <a:lnTo>
                      <a:pt x="159" y="159"/>
                    </a:lnTo>
                    <a:lnTo>
                      <a:pt x="160" y="161"/>
                    </a:lnTo>
                    <a:lnTo>
                      <a:pt x="160" y="164"/>
                    </a:lnTo>
                    <a:lnTo>
                      <a:pt x="160" y="166"/>
                    </a:lnTo>
                    <a:lnTo>
                      <a:pt x="162" y="168"/>
                    </a:lnTo>
                    <a:lnTo>
                      <a:pt x="164" y="171"/>
                    </a:lnTo>
                    <a:lnTo>
                      <a:pt x="167" y="173"/>
                    </a:lnTo>
                    <a:lnTo>
                      <a:pt x="169" y="175"/>
                    </a:lnTo>
                    <a:lnTo>
                      <a:pt x="173" y="173"/>
                    </a:lnTo>
                    <a:lnTo>
                      <a:pt x="178" y="173"/>
                    </a:lnTo>
                    <a:lnTo>
                      <a:pt x="180" y="175"/>
                    </a:lnTo>
                    <a:lnTo>
                      <a:pt x="181" y="176"/>
                    </a:lnTo>
                    <a:lnTo>
                      <a:pt x="181" y="178"/>
                    </a:lnTo>
                    <a:lnTo>
                      <a:pt x="181" y="182"/>
                    </a:lnTo>
                    <a:lnTo>
                      <a:pt x="181" y="185"/>
                    </a:lnTo>
                    <a:lnTo>
                      <a:pt x="181" y="187"/>
                    </a:lnTo>
                    <a:lnTo>
                      <a:pt x="180" y="189"/>
                    </a:lnTo>
                    <a:lnTo>
                      <a:pt x="181" y="192"/>
                    </a:lnTo>
                    <a:lnTo>
                      <a:pt x="183" y="194"/>
                    </a:lnTo>
                    <a:lnTo>
                      <a:pt x="185" y="194"/>
                    </a:lnTo>
                    <a:lnTo>
                      <a:pt x="187" y="194"/>
                    </a:lnTo>
                    <a:lnTo>
                      <a:pt x="188" y="194"/>
                    </a:lnTo>
                    <a:lnTo>
                      <a:pt x="190" y="197"/>
                    </a:lnTo>
                    <a:lnTo>
                      <a:pt x="188" y="201"/>
                    </a:lnTo>
                    <a:lnTo>
                      <a:pt x="187" y="204"/>
                    </a:lnTo>
                    <a:lnTo>
                      <a:pt x="187" y="208"/>
                    </a:lnTo>
                    <a:lnTo>
                      <a:pt x="187" y="211"/>
                    </a:lnTo>
                    <a:lnTo>
                      <a:pt x="188" y="208"/>
                    </a:lnTo>
                    <a:lnTo>
                      <a:pt x="190" y="206"/>
                    </a:lnTo>
                    <a:lnTo>
                      <a:pt x="192" y="204"/>
                    </a:lnTo>
                    <a:lnTo>
                      <a:pt x="194" y="206"/>
                    </a:lnTo>
                    <a:lnTo>
                      <a:pt x="199" y="206"/>
                    </a:lnTo>
                    <a:lnTo>
                      <a:pt x="201" y="208"/>
                    </a:lnTo>
                    <a:lnTo>
                      <a:pt x="202" y="210"/>
                    </a:lnTo>
                    <a:lnTo>
                      <a:pt x="204" y="211"/>
                    </a:lnTo>
                    <a:lnTo>
                      <a:pt x="204" y="213"/>
                    </a:lnTo>
                    <a:lnTo>
                      <a:pt x="204" y="215"/>
                    </a:lnTo>
                    <a:lnTo>
                      <a:pt x="206" y="217"/>
                    </a:lnTo>
                    <a:lnTo>
                      <a:pt x="208" y="218"/>
                    </a:lnTo>
                    <a:lnTo>
                      <a:pt x="209" y="220"/>
                    </a:lnTo>
                    <a:lnTo>
                      <a:pt x="211" y="222"/>
                    </a:lnTo>
                    <a:lnTo>
                      <a:pt x="208" y="224"/>
                    </a:lnTo>
                    <a:lnTo>
                      <a:pt x="206" y="227"/>
                    </a:lnTo>
                    <a:lnTo>
                      <a:pt x="206" y="229"/>
                    </a:lnTo>
                    <a:lnTo>
                      <a:pt x="206" y="230"/>
                    </a:lnTo>
                    <a:lnTo>
                      <a:pt x="208" y="234"/>
                    </a:lnTo>
                    <a:lnTo>
                      <a:pt x="208" y="237"/>
                    </a:lnTo>
                    <a:lnTo>
                      <a:pt x="208" y="241"/>
                    </a:lnTo>
                    <a:lnTo>
                      <a:pt x="206" y="246"/>
                    </a:lnTo>
                    <a:lnTo>
                      <a:pt x="204" y="250"/>
                    </a:lnTo>
                    <a:lnTo>
                      <a:pt x="204" y="253"/>
                    </a:lnTo>
                    <a:lnTo>
                      <a:pt x="204" y="257"/>
                    </a:lnTo>
                    <a:lnTo>
                      <a:pt x="204" y="260"/>
                    </a:lnTo>
                    <a:lnTo>
                      <a:pt x="204" y="267"/>
                    </a:lnTo>
                    <a:lnTo>
                      <a:pt x="204" y="279"/>
                    </a:lnTo>
                    <a:lnTo>
                      <a:pt x="204" y="290"/>
                    </a:lnTo>
                    <a:lnTo>
                      <a:pt x="204" y="293"/>
                    </a:lnTo>
                    <a:lnTo>
                      <a:pt x="204" y="295"/>
                    </a:lnTo>
                    <a:lnTo>
                      <a:pt x="202" y="293"/>
                    </a:lnTo>
                    <a:lnTo>
                      <a:pt x="201" y="292"/>
                    </a:lnTo>
                    <a:lnTo>
                      <a:pt x="201" y="290"/>
                    </a:lnTo>
                    <a:lnTo>
                      <a:pt x="199" y="290"/>
                    </a:lnTo>
                    <a:lnTo>
                      <a:pt x="197" y="288"/>
                    </a:lnTo>
                    <a:lnTo>
                      <a:pt x="197" y="290"/>
                    </a:lnTo>
                    <a:lnTo>
                      <a:pt x="197" y="292"/>
                    </a:lnTo>
                    <a:lnTo>
                      <a:pt x="195" y="293"/>
                    </a:lnTo>
                    <a:lnTo>
                      <a:pt x="194" y="293"/>
                    </a:lnTo>
                    <a:lnTo>
                      <a:pt x="188" y="292"/>
                    </a:lnTo>
                    <a:lnTo>
                      <a:pt x="185" y="290"/>
                    </a:lnTo>
                    <a:lnTo>
                      <a:pt x="183" y="290"/>
                    </a:lnTo>
                    <a:lnTo>
                      <a:pt x="181" y="288"/>
                    </a:lnTo>
                    <a:lnTo>
                      <a:pt x="180" y="286"/>
                    </a:lnTo>
                    <a:lnTo>
                      <a:pt x="178" y="286"/>
                    </a:lnTo>
                    <a:lnTo>
                      <a:pt x="178" y="288"/>
                    </a:lnTo>
                    <a:lnTo>
                      <a:pt x="180" y="290"/>
                    </a:lnTo>
                    <a:lnTo>
                      <a:pt x="181" y="293"/>
                    </a:lnTo>
                    <a:lnTo>
                      <a:pt x="183" y="293"/>
                    </a:lnTo>
                    <a:lnTo>
                      <a:pt x="181" y="295"/>
                    </a:lnTo>
                    <a:lnTo>
                      <a:pt x="181" y="293"/>
                    </a:lnTo>
                    <a:lnTo>
                      <a:pt x="180" y="293"/>
                    </a:lnTo>
                    <a:lnTo>
                      <a:pt x="178" y="292"/>
                    </a:lnTo>
                    <a:lnTo>
                      <a:pt x="176" y="290"/>
                    </a:lnTo>
                    <a:lnTo>
                      <a:pt x="173" y="283"/>
                    </a:lnTo>
                    <a:lnTo>
                      <a:pt x="167" y="274"/>
                    </a:lnTo>
                    <a:lnTo>
                      <a:pt x="166" y="272"/>
                    </a:lnTo>
                    <a:lnTo>
                      <a:pt x="164" y="271"/>
                    </a:lnTo>
                    <a:lnTo>
                      <a:pt x="160" y="271"/>
                    </a:lnTo>
                    <a:lnTo>
                      <a:pt x="157" y="269"/>
                    </a:lnTo>
                    <a:lnTo>
                      <a:pt x="155" y="265"/>
                    </a:lnTo>
                    <a:lnTo>
                      <a:pt x="153" y="264"/>
                    </a:lnTo>
                    <a:lnTo>
                      <a:pt x="148" y="258"/>
                    </a:lnTo>
                    <a:lnTo>
                      <a:pt x="143" y="253"/>
                    </a:lnTo>
                    <a:lnTo>
                      <a:pt x="139" y="246"/>
                    </a:lnTo>
                    <a:lnTo>
                      <a:pt x="136" y="241"/>
                    </a:lnTo>
                    <a:lnTo>
                      <a:pt x="134" y="237"/>
                    </a:lnTo>
                    <a:lnTo>
                      <a:pt x="134" y="234"/>
                    </a:lnTo>
                    <a:lnTo>
                      <a:pt x="132" y="230"/>
                    </a:lnTo>
                    <a:lnTo>
                      <a:pt x="131" y="227"/>
                    </a:lnTo>
                    <a:lnTo>
                      <a:pt x="129" y="225"/>
                    </a:lnTo>
                    <a:lnTo>
                      <a:pt x="124" y="222"/>
                    </a:lnTo>
                    <a:lnTo>
                      <a:pt x="120" y="220"/>
                    </a:lnTo>
                    <a:lnTo>
                      <a:pt x="117" y="217"/>
                    </a:lnTo>
                    <a:lnTo>
                      <a:pt x="115" y="211"/>
                    </a:lnTo>
                    <a:lnTo>
                      <a:pt x="115" y="210"/>
                    </a:lnTo>
                    <a:lnTo>
                      <a:pt x="113" y="206"/>
                    </a:lnTo>
                    <a:lnTo>
                      <a:pt x="112" y="204"/>
                    </a:lnTo>
                    <a:lnTo>
                      <a:pt x="110" y="201"/>
                    </a:lnTo>
                    <a:lnTo>
                      <a:pt x="108" y="197"/>
                    </a:lnTo>
                    <a:lnTo>
                      <a:pt x="108" y="196"/>
                    </a:lnTo>
                    <a:lnTo>
                      <a:pt x="108" y="194"/>
                    </a:lnTo>
                    <a:lnTo>
                      <a:pt x="108" y="192"/>
                    </a:lnTo>
                    <a:lnTo>
                      <a:pt x="106" y="189"/>
                    </a:lnTo>
                    <a:lnTo>
                      <a:pt x="105" y="183"/>
                    </a:lnTo>
                    <a:lnTo>
                      <a:pt x="103" y="180"/>
                    </a:lnTo>
                    <a:lnTo>
                      <a:pt x="101" y="176"/>
                    </a:lnTo>
                    <a:lnTo>
                      <a:pt x="99" y="173"/>
                    </a:lnTo>
                    <a:lnTo>
                      <a:pt x="98" y="171"/>
                    </a:lnTo>
                    <a:lnTo>
                      <a:pt x="94" y="162"/>
                    </a:lnTo>
                    <a:lnTo>
                      <a:pt x="92" y="154"/>
                    </a:lnTo>
                    <a:lnTo>
                      <a:pt x="91" y="150"/>
                    </a:lnTo>
                    <a:lnTo>
                      <a:pt x="91" y="147"/>
                    </a:lnTo>
                    <a:lnTo>
                      <a:pt x="91" y="145"/>
                    </a:lnTo>
                    <a:lnTo>
                      <a:pt x="89" y="143"/>
                    </a:lnTo>
                    <a:lnTo>
                      <a:pt x="87" y="142"/>
                    </a:lnTo>
                    <a:lnTo>
                      <a:pt x="84" y="142"/>
                    </a:lnTo>
                    <a:lnTo>
                      <a:pt x="82" y="142"/>
                    </a:lnTo>
                    <a:lnTo>
                      <a:pt x="80" y="140"/>
                    </a:lnTo>
                    <a:lnTo>
                      <a:pt x="78" y="138"/>
                    </a:lnTo>
                    <a:lnTo>
                      <a:pt x="78" y="136"/>
                    </a:lnTo>
                    <a:lnTo>
                      <a:pt x="78" y="133"/>
                    </a:lnTo>
                    <a:lnTo>
                      <a:pt x="78" y="131"/>
                    </a:lnTo>
                    <a:lnTo>
                      <a:pt x="77" y="128"/>
                    </a:lnTo>
                    <a:lnTo>
                      <a:pt x="75" y="124"/>
                    </a:lnTo>
                    <a:lnTo>
                      <a:pt x="75" y="121"/>
                    </a:lnTo>
                    <a:lnTo>
                      <a:pt x="75" y="117"/>
                    </a:lnTo>
                    <a:lnTo>
                      <a:pt x="75" y="115"/>
                    </a:lnTo>
                    <a:lnTo>
                      <a:pt x="73" y="112"/>
                    </a:lnTo>
                    <a:lnTo>
                      <a:pt x="73" y="108"/>
                    </a:lnTo>
                    <a:lnTo>
                      <a:pt x="71" y="105"/>
                    </a:lnTo>
                    <a:lnTo>
                      <a:pt x="73" y="103"/>
                    </a:lnTo>
                    <a:lnTo>
                      <a:pt x="73" y="101"/>
                    </a:lnTo>
                    <a:lnTo>
                      <a:pt x="71" y="100"/>
                    </a:lnTo>
                    <a:lnTo>
                      <a:pt x="64" y="93"/>
                    </a:lnTo>
                    <a:lnTo>
                      <a:pt x="63" y="91"/>
                    </a:lnTo>
                    <a:lnTo>
                      <a:pt x="61" y="89"/>
                    </a:lnTo>
                    <a:lnTo>
                      <a:pt x="57" y="87"/>
                    </a:lnTo>
                    <a:lnTo>
                      <a:pt x="54" y="86"/>
                    </a:lnTo>
                    <a:lnTo>
                      <a:pt x="52" y="87"/>
                    </a:lnTo>
                    <a:lnTo>
                      <a:pt x="50" y="87"/>
                    </a:lnTo>
                    <a:lnTo>
                      <a:pt x="49" y="86"/>
                    </a:lnTo>
                    <a:lnTo>
                      <a:pt x="49" y="82"/>
                    </a:lnTo>
                    <a:lnTo>
                      <a:pt x="50" y="79"/>
                    </a:lnTo>
                    <a:lnTo>
                      <a:pt x="50" y="75"/>
                    </a:lnTo>
                    <a:lnTo>
                      <a:pt x="49" y="73"/>
                    </a:lnTo>
                    <a:lnTo>
                      <a:pt x="49" y="70"/>
                    </a:lnTo>
                    <a:lnTo>
                      <a:pt x="47" y="68"/>
                    </a:lnTo>
                    <a:lnTo>
                      <a:pt x="43" y="66"/>
                    </a:lnTo>
                    <a:lnTo>
                      <a:pt x="43" y="63"/>
                    </a:lnTo>
                    <a:lnTo>
                      <a:pt x="42" y="60"/>
                    </a:lnTo>
                    <a:lnTo>
                      <a:pt x="38" y="58"/>
                    </a:lnTo>
                    <a:lnTo>
                      <a:pt x="36" y="56"/>
                    </a:lnTo>
                    <a:lnTo>
                      <a:pt x="35" y="53"/>
                    </a:lnTo>
                    <a:lnTo>
                      <a:pt x="33" y="49"/>
                    </a:lnTo>
                    <a:lnTo>
                      <a:pt x="29" y="47"/>
                    </a:lnTo>
                    <a:lnTo>
                      <a:pt x="28" y="46"/>
                    </a:lnTo>
                    <a:lnTo>
                      <a:pt x="24" y="47"/>
                    </a:lnTo>
                    <a:lnTo>
                      <a:pt x="22" y="46"/>
                    </a:lnTo>
                    <a:lnTo>
                      <a:pt x="21" y="46"/>
                    </a:lnTo>
                    <a:lnTo>
                      <a:pt x="21" y="44"/>
                    </a:lnTo>
                    <a:lnTo>
                      <a:pt x="21" y="42"/>
                    </a:lnTo>
                    <a:lnTo>
                      <a:pt x="21" y="40"/>
                    </a:lnTo>
                    <a:lnTo>
                      <a:pt x="19" y="35"/>
                    </a:lnTo>
                    <a:lnTo>
                      <a:pt x="16" y="32"/>
                    </a:lnTo>
                    <a:lnTo>
                      <a:pt x="12" y="28"/>
                    </a:lnTo>
                    <a:lnTo>
                      <a:pt x="9" y="25"/>
                    </a:lnTo>
                    <a:lnTo>
                      <a:pt x="7" y="21"/>
                    </a:lnTo>
                    <a:lnTo>
                      <a:pt x="5" y="16"/>
                    </a:lnTo>
                    <a:lnTo>
                      <a:pt x="3" y="12"/>
                    </a:lnTo>
                    <a:lnTo>
                      <a:pt x="0" y="9"/>
                    </a:lnTo>
                    <a:lnTo>
                      <a:pt x="0" y="7"/>
                    </a:lnTo>
                    <a:lnTo>
                      <a:pt x="0" y="5"/>
                    </a:lnTo>
                    <a:lnTo>
                      <a:pt x="2" y="4"/>
                    </a:lnTo>
                    <a:lnTo>
                      <a:pt x="2" y="2"/>
                    </a:lnTo>
                    <a:lnTo>
                      <a:pt x="5" y="0"/>
                    </a:lnTo>
                    <a:lnTo>
                      <a:pt x="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3" name="Freeform 1510"/>
              <p:cNvSpPr>
                <a:spLocks/>
              </p:cNvSpPr>
              <p:nvPr/>
            </p:nvSpPr>
            <p:spPr bwMode="auto">
              <a:xfrm>
                <a:off x="7346949" y="4355354"/>
                <a:ext cx="274638" cy="119063"/>
              </a:xfrm>
              <a:custGeom>
                <a:avLst/>
                <a:gdLst>
                  <a:gd name="T0" fmla="*/ 18 w 173"/>
                  <a:gd name="T1" fmla="*/ 2 h 75"/>
                  <a:gd name="T2" fmla="*/ 23 w 173"/>
                  <a:gd name="T3" fmla="*/ 2 h 75"/>
                  <a:gd name="T4" fmla="*/ 30 w 173"/>
                  <a:gd name="T5" fmla="*/ 5 h 75"/>
                  <a:gd name="T6" fmla="*/ 35 w 173"/>
                  <a:gd name="T7" fmla="*/ 4 h 75"/>
                  <a:gd name="T8" fmla="*/ 42 w 173"/>
                  <a:gd name="T9" fmla="*/ 4 h 75"/>
                  <a:gd name="T10" fmla="*/ 47 w 173"/>
                  <a:gd name="T11" fmla="*/ 7 h 75"/>
                  <a:gd name="T12" fmla="*/ 51 w 173"/>
                  <a:gd name="T13" fmla="*/ 9 h 75"/>
                  <a:gd name="T14" fmla="*/ 56 w 173"/>
                  <a:gd name="T15" fmla="*/ 7 h 75"/>
                  <a:gd name="T16" fmla="*/ 61 w 173"/>
                  <a:gd name="T17" fmla="*/ 10 h 75"/>
                  <a:gd name="T18" fmla="*/ 61 w 173"/>
                  <a:gd name="T19" fmla="*/ 14 h 75"/>
                  <a:gd name="T20" fmla="*/ 61 w 173"/>
                  <a:gd name="T21" fmla="*/ 17 h 75"/>
                  <a:gd name="T22" fmla="*/ 74 w 173"/>
                  <a:gd name="T23" fmla="*/ 19 h 75"/>
                  <a:gd name="T24" fmla="*/ 86 w 173"/>
                  <a:gd name="T25" fmla="*/ 19 h 75"/>
                  <a:gd name="T26" fmla="*/ 93 w 173"/>
                  <a:gd name="T27" fmla="*/ 21 h 75"/>
                  <a:gd name="T28" fmla="*/ 95 w 173"/>
                  <a:gd name="T29" fmla="*/ 16 h 75"/>
                  <a:gd name="T30" fmla="*/ 96 w 173"/>
                  <a:gd name="T31" fmla="*/ 10 h 75"/>
                  <a:gd name="T32" fmla="*/ 103 w 173"/>
                  <a:gd name="T33" fmla="*/ 9 h 75"/>
                  <a:gd name="T34" fmla="*/ 107 w 173"/>
                  <a:gd name="T35" fmla="*/ 14 h 75"/>
                  <a:gd name="T36" fmla="*/ 112 w 173"/>
                  <a:gd name="T37" fmla="*/ 19 h 75"/>
                  <a:gd name="T38" fmla="*/ 121 w 173"/>
                  <a:gd name="T39" fmla="*/ 19 h 75"/>
                  <a:gd name="T40" fmla="*/ 126 w 173"/>
                  <a:gd name="T41" fmla="*/ 26 h 75"/>
                  <a:gd name="T42" fmla="*/ 135 w 173"/>
                  <a:gd name="T43" fmla="*/ 28 h 75"/>
                  <a:gd name="T44" fmla="*/ 137 w 173"/>
                  <a:gd name="T45" fmla="*/ 33 h 75"/>
                  <a:gd name="T46" fmla="*/ 137 w 173"/>
                  <a:gd name="T47" fmla="*/ 37 h 75"/>
                  <a:gd name="T48" fmla="*/ 138 w 173"/>
                  <a:gd name="T49" fmla="*/ 44 h 75"/>
                  <a:gd name="T50" fmla="*/ 145 w 173"/>
                  <a:gd name="T51" fmla="*/ 47 h 75"/>
                  <a:gd name="T52" fmla="*/ 156 w 173"/>
                  <a:gd name="T53" fmla="*/ 45 h 75"/>
                  <a:gd name="T54" fmla="*/ 170 w 173"/>
                  <a:gd name="T55" fmla="*/ 49 h 75"/>
                  <a:gd name="T56" fmla="*/ 171 w 173"/>
                  <a:gd name="T57" fmla="*/ 56 h 75"/>
                  <a:gd name="T58" fmla="*/ 168 w 173"/>
                  <a:gd name="T59" fmla="*/ 63 h 75"/>
                  <a:gd name="T60" fmla="*/ 171 w 173"/>
                  <a:gd name="T61" fmla="*/ 70 h 75"/>
                  <a:gd name="T62" fmla="*/ 173 w 173"/>
                  <a:gd name="T63" fmla="*/ 75 h 75"/>
                  <a:gd name="T64" fmla="*/ 166 w 173"/>
                  <a:gd name="T65" fmla="*/ 73 h 75"/>
                  <a:gd name="T66" fmla="*/ 161 w 173"/>
                  <a:gd name="T67" fmla="*/ 70 h 75"/>
                  <a:gd name="T68" fmla="*/ 128 w 173"/>
                  <a:gd name="T69" fmla="*/ 66 h 75"/>
                  <a:gd name="T70" fmla="*/ 114 w 173"/>
                  <a:gd name="T71" fmla="*/ 65 h 75"/>
                  <a:gd name="T72" fmla="*/ 103 w 173"/>
                  <a:gd name="T73" fmla="*/ 59 h 75"/>
                  <a:gd name="T74" fmla="*/ 91 w 173"/>
                  <a:gd name="T75" fmla="*/ 56 h 75"/>
                  <a:gd name="T76" fmla="*/ 74 w 173"/>
                  <a:gd name="T77" fmla="*/ 51 h 75"/>
                  <a:gd name="T78" fmla="*/ 61 w 173"/>
                  <a:gd name="T79" fmla="*/ 49 h 75"/>
                  <a:gd name="T80" fmla="*/ 53 w 173"/>
                  <a:gd name="T81" fmla="*/ 47 h 75"/>
                  <a:gd name="T82" fmla="*/ 46 w 173"/>
                  <a:gd name="T83" fmla="*/ 45 h 75"/>
                  <a:gd name="T84" fmla="*/ 42 w 173"/>
                  <a:gd name="T85" fmla="*/ 44 h 75"/>
                  <a:gd name="T86" fmla="*/ 32 w 173"/>
                  <a:gd name="T87" fmla="*/ 40 h 75"/>
                  <a:gd name="T88" fmla="*/ 20 w 173"/>
                  <a:gd name="T89" fmla="*/ 38 h 75"/>
                  <a:gd name="T90" fmla="*/ 20 w 173"/>
                  <a:gd name="T91" fmla="*/ 35 h 75"/>
                  <a:gd name="T92" fmla="*/ 23 w 173"/>
                  <a:gd name="T93" fmla="*/ 31 h 75"/>
                  <a:gd name="T94" fmla="*/ 28 w 173"/>
                  <a:gd name="T95" fmla="*/ 28 h 75"/>
                  <a:gd name="T96" fmla="*/ 25 w 173"/>
                  <a:gd name="T97" fmla="*/ 26 h 75"/>
                  <a:gd name="T98" fmla="*/ 18 w 173"/>
                  <a:gd name="T99" fmla="*/ 26 h 75"/>
                  <a:gd name="T100" fmla="*/ 11 w 173"/>
                  <a:gd name="T101" fmla="*/ 24 h 75"/>
                  <a:gd name="T102" fmla="*/ 4 w 173"/>
                  <a:gd name="T103" fmla="*/ 23 h 75"/>
                  <a:gd name="T104" fmla="*/ 2 w 173"/>
                  <a:gd name="T105" fmla="*/ 21 h 75"/>
                  <a:gd name="T106" fmla="*/ 9 w 173"/>
                  <a:gd name="T107" fmla="*/ 21 h 75"/>
                  <a:gd name="T108" fmla="*/ 9 w 173"/>
                  <a:gd name="T109" fmla="*/ 17 h 75"/>
                  <a:gd name="T110" fmla="*/ 13 w 173"/>
                  <a:gd name="T111" fmla="*/ 16 h 75"/>
                  <a:gd name="T112" fmla="*/ 11 w 173"/>
                  <a:gd name="T113" fmla="*/ 10 h 75"/>
                  <a:gd name="T114" fmla="*/ 11 w 173"/>
                  <a:gd name="T115" fmla="*/ 7 h 75"/>
                  <a:gd name="T116" fmla="*/ 14 w 173"/>
                  <a:gd name="T117" fmla="*/ 2 h 7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3"/>
                  <a:gd name="T178" fmla="*/ 0 h 75"/>
                  <a:gd name="T179" fmla="*/ 173 w 173"/>
                  <a:gd name="T180" fmla="*/ 75 h 7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3" h="75">
                    <a:moveTo>
                      <a:pt x="16" y="0"/>
                    </a:moveTo>
                    <a:lnTo>
                      <a:pt x="16" y="0"/>
                    </a:lnTo>
                    <a:lnTo>
                      <a:pt x="18" y="2"/>
                    </a:lnTo>
                    <a:lnTo>
                      <a:pt x="20" y="2"/>
                    </a:lnTo>
                    <a:lnTo>
                      <a:pt x="21" y="2"/>
                    </a:lnTo>
                    <a:lnTo>
                      <a:pt x="23" y="2"/>
                    </a:lnTo>
                    <a:lnTo>
                      <a:pt x="27" y="4"/>
                    </a:lnTo>
                    <a:lnTo>
                      <a:pt x="28" y="4"/>
                    </a:lnTo>
                    <a:lnTo>
                      <a:pt x="30" y="5"/>
                    </a:lnTo>
                    <a:lnTo>
                      <a:pt x="32" y="5"/>
                    </a:lnTo>
                    <a:lnTo>
                      <a:pt x="34" y="4"/>
                    </a:lnTo>
                    <a:lnTo>
                      <a:pt x="35" y="4"/>
                    </a:lnTo>
                    <a:lnTo>
                      <a:pt x="37" y="4"/>
                    </a:lnTo>
                    <a:lnTo>
                      <a:pt x="39" y="4"/>
                    </a:lnTo>
                    <a:lnTo>
                      <a:pt x="42" y="4"/>
                    </a:lnTo>
                    <a:lnTo>
                      <a:pt x="44" y="5"/>
                    </a:lnTo>
                    <a:lnTo>
                      <a:pt x="46" y="7"/>
                    </a:lnTo>
                    <a:lnTo>
                      <a:pt x="47" y="7"/>
                    </a:lnTo>
                    <a:lnTo>
                      <a:pt x="49" y="9"/>
                    </a:lnTo>
                    <a:lnTo>
                      <a:pt x="51" y="9"/>
                    </a:lnTo>
                    <a:lnTo>
                      <a:pt x="53" y="9"/>
                    </a:lnTo>
                    <a:lnTo>
                      <a:pt x="54" y="9"/>
                    </a:lnTo>
                    <a:lnTo>
                      <a:pt x="56" y="7"/>
                    </a:lnTo>
                    <a:lnTo>
                      <a:pt x="58" y="7"/>
                    </a:lnTo>
                    <a:lnTo>
                      <a:pt x="60" y="9"/>
                    </a:lnTo>
                    <a:lnTo>
                      <a:pt x="61" y="10"/>
                    </a:lnTo>
                    <a:lnTo>
                      <a:pt x="61" y="12"/>
                    </a:lnTo>
                    <a:lnTo>
                      <a:pt x="61" y="14"/>
                    </a:lnTo>
                    <a:lnTo>
                      <a:pt x="60" y="16"/>
                    </a:lnTo>
                    <a:lnTo>
                      <a:pt x="60" y="17"/>
                    </a:lnTo>
                    <a:lnTo>
                      <a:pt x="61" y="17"/>
                    </a:lnTo>
                    <a:lnTo>
                      <a:pt x="65" y="19"/>
                    </a:lnTo>
                    <a:lnTo>
                      <a:pt x="70" y="19"/>
                    </a:lnTo>
                    <a:lnTo>
                      <a:pt x="74" y="19"/>
                    </a:lnTo>
                    <a:lnTo>
                      <a:pt x="77" y="19"/>
                    </a:lnTo>
                    <a:lnTo>
                      <a:pt x="82" y="19"/>
                    </a:lnTo>
                    <a:lnTo>
                      <a:pt x="86" y="19"/>
                    </a:lnTo>
                    <a:lnTo>
                      <a:pt x="89" y="19"/>
                    </a:lnTo>
                    <a:lnTo>
                      <a:pt x="91" y="19"/>
                    </a:lnTo>
                    <a:lnTo>
                      <a:pt x="93" y="21"/>
                    </a:lnTo>
                    <a:lnTo>
                      <a:pt x="95" y="19"/>
                    </a:lnTo>
                    <a:lnTo>
                      <a:pt x="95" y="17"/>
                    </a:lnTo>
                    <a:lnTo>
                      <a:pt x="95" y="16"/>
                    </a:lnTo>
                    <a:lnTo>
                      <a:pt x="95" y="14"/>
                    </a:lnTo>
                    <a:lnTo>
                      <a:pt x="95" y="12"/>
                    </a:lnTo>
                    <a:lnTo>
                      <a:pt x="96" y="10"/>
                    </a:lnTo>
                    <a:lnTo>
                      <a:pt x="100" y="9"/>
                    </a:lnTo>
                    <a:lnTo>
                      <a:pt x="102" y="9"/>
                    </a:lnTo>
                    <a:lnTo>
                      <a:pt x="103" y="9"/>
                    </a:lnTo>
                    <a:lnTo>
                      <a:pt x="105" y="10"/>
                    </a:lnTo>
                    <a:lnTo>
                      <a:pt x="107" y="12"/>
                    </a:lnTo>
                    <a:lnTo>
                      <a:pt x="107" y="14"/>
                    </a:lnTo>
                    <a:lnTo>
                      <a:pt x="107" y="16"/>
                    </a:lnTo>
                    <a:lnTo>
                      <a:pt x="110" y="19"/>
                    </a:lnTo>
                    <a:lnTo>
                      <a:pt x="112" y="19"/>
                    </a:lnTo>
                    <a:lnTo>
                      <a:pt x="116" y="17"/>
                    </a:lnTo>
                    <a:lnTo>
                      <a:pt x="117" y="17"/>
                    </a:lnTo>
                    <a:lnTo>
                      <a:pt x="121" y="19"/>
                    </a:lnTo>
                    <a:lnTo>
                      <a:pt x="123" y="21"/>
                    </a:lnTo>
                    <a:lnTo>
                      <a:pt x="124" y="23"/>
                    </a:lnTo>
                    <a:lnTo>
                      <a:pt x="126" y="26"/>
                    </a:lnTo>
                    <a:lnTo>
                      <a:pt x="130" y="26"/>
                    </a:lnTo>
                    <a:lnTo>
                      <a:pt x="131" y="28"/>
                    </a:lnTo>
                    <a:lnTo>
                      <a:pt x="135" y="28"/>
                    </a:lnTo>
                    <a:lnTo>
                      <a:pt x="137" y="30"/>
                    </a:lnTo>
                    <a:lnTo>
                      <a:pt x="137" y="31"/>
                    </a:lnTo>
                    <a:lnTo>
                      <a:pt x="137" y="33"/>
                    </a:lnTo>
                    <a:lnTo>
                      <a:pt x="135" y="35"/>
                    </a:lnTo>
                    <a:lnTo>
                      <a:pt x="137" y="37"/>
                    </a:lnTo>
                    <a:lnTo>
                      <a:pt x="138" y="38"/>
                    </a:lnTo>
                    <a:lnTo>
                      <a:pt x="138" y="40"/>
                    </a:lnTo>
                    <a:lnTo>
                      <a:pt x="138" y="44"/>
                    </a:lnTo>
                    <a:lnTo>
                      <a:pt x="140" y="45"/>
                    </a:lnTo>
                    <a:lnTo>
                      <a:pt x="144" y="47"/>
                    </a:lnTo>
                    <a:lnTo>
                      <a:pt x="145" y="47"/>
                    </a:lnTo>
                    <a:lnTo>
                      <a:pt x="149" y="47"/>
                    </a:lnTo>
                    <a:lnTo>
                      <a:pt x="152" y="47"/>
                    </a:lnTo>
                    <a:lnTo>
                      <a:pt x="156" y="45"/>
                    </a:lnTo>
                    <a:lnTo>
                      <a:pt x="159" y="45"/>
                    </a:lnTo>
                    <a:lnTo>
                      <a:pt x="164" y="47"/>
                    </a:lnTo>
                    <a:lnTo>
                      <a:pt x="170" y="49"/>
                    </a:lnTo>
                    <a:lnTo>
                      <a:pt x="171" y="51"/>
                    </a:lnTo>
                    <a:lnTo>
                      <a:pt x="171" y="52"/>
                    </a:lnTo>
                    <a:lnTo>
                      <a:pt x="171" y="56"/>
                    </a:lnTo>
                    <a:lnTo>
                      <a:pt x="170" y="58"/>
                    </a:lnTo>
                    <a:lnTo>
                      <a:pt x="168" y="59"/>
                    </a:lnTo>
                    <a:lnTo>
                      <a:pt x="168" y="63"/>
                    </a:lnTo>
                    <a:lnTo>
                      <a:pt x="166" y="65"/>
                    </a:lnTo>
                    <a:lnTo>
                      <a:pt x="168" y="66"/>
                    </a:lnTo>
                    <a:lnTo>
                      <a:pt x="171" y="70"/>
                    </a:lnTo>
                    <a:lnTo>
                      <a:pt x="173" y="72"/>
                    </a:lnTo>
                    <a:lnTo>
                      <a:pt x="173" y="73"/>
                    </a:lnTo>
                    <a:lnTo>
                      <a:pt x="173" y="75"/>
                    </a:lnTo>
                    <a:lnTo>
                      <a:pt x="171" y="75"/>
                    </a:lnTo>
                    <a:lnTo>
                      <a:pt x="168" y="75"/>
                    </a:lnTo>
                    <a:lnTo>
                      <a:pt x="166" y="73"/>
                    </a:lnTo>
                    <a:lnTo>
                      <a:pt x="163" y="72"/>
                    </a:lnTo>
                    <a:lnTo>
                      <a:pt x="161" y="70"/>
                    </a:lnTo>
                    <a:lnTo>
                      <a:pt x="151" y="66"/>
                    </a:lnTo>
                    <a:lnTo>
                      <a:pt x="138" y="68"/>
                    </a:lnTo>
                    <a:lnTo>
                      <a:pt x="128" y="66"/>
                    </a:lnTo>
                    <a:lnTo>
                      <a:pt x="124" y="65"/>
                    </a:lnTo>
                    <a:lnTo>
                      <a:pt x="119" y="65"/>
                    </a:lnTo>
                    <a:lnTo>
                      <a:pt x="114" y="65"/>
                    </a:lnTo>
                    <a:lnTo>
                      <a:pt x="110" y="65"/>
                    </a:lnTo>
                    <a:lnTo>
                      <a:pt x="107" y="61"/>
                    </a:lnTo>
                    <a:lnTo>
                      <a:pt x="103" y="59"/>
                    </a:lnTo>
                    <a:lnTo>
                      <a:pt x="100" y="58"/>
                    </a:lnTo>
                    <a:lnTo>
                      <a:pt x="95" y="56"/>
                    </a:lnTo>
                    <a:lnTo>
                      <a:pt x="91" y="56"/>
                    </a:lnTo>
                    <a:lnTo>
                      <a:pt x="86" y="56"/>
                    </a:lnTo>
                    <a:lnTo>
                      <a:pt x="81" y="54"/>
                    </a:lnTo>
                    <a:lnTo>
                      <a:pt x="74" y="51"/>
                    </a:lnTo>
                    <a:lnTo>
                      <a:pt x="68" y="49"/>
                    </a:lnTo>
                    <a:lnTo>
                      <a:pt x="65" y="49"/>
                    </a:lnTo>
                    <a:lnTo>
                      <a:pt x="61" y="49"/>
                    </a:lnTo>
                    <a:lnTo>
                      <a:pt x="58" y="49"/>
                    </a:lnTo>
                    <a:lnTo>
                      <a:pt x="54" y="49"/>
                    </a:lnTo>
                    <a:lnTo>
                      <a:pt x="53" y="47"/>
                    </a:lnTo>
                    <a:lnTo>
                      <a:pt x="49" y="45"/>
                    </a:lnTo>
                    <a:lnTo>
                      <a:pt x="47" y="45"/>
                    </a:lnTo>
                    <a:lnTo>
                      <a:pt x="46" y="45"/>
                    </a:lnTo>
                    <a:lnTo>
                      <a:pt x="44" y="45"/>
                    </a:lnTo>
                    <a:lnTo>
                      <a:pt x="42" y="45"/>
                    </a:lnTo>
                    <a:lnTo>
                      <a:pt x="42" y="44"/>
                    </a:lnTo>
                    <a:lnTo>
                      <a:pt x="41" y="42"/>
                    </a:lnTo>
                    <a:lnTo>
                      <a:pt x="35" y="42"/>
                    </a:lnTo>
                    <a:lnTo>
                      <a:pt x="32" y="40"/>
                    </a:lnTo>
                    <a:lnTo>
                      <a:pt x="28" y="40"/>
                    </a:lnTo>
                    <a:lnTo>
                      <a:pt x="23" y="40"/>
                    </a:lnTo>
                    <a:lnTo>
                      <a:pt x="20" y="38"/>
                    </a:lnTo>
                    <a:lnTo>
                      <a:pt x="18" y="37"/>
                    </a:lnTo>
                    <a:lnTo>
                      <a:pt x="20" y="35"/>
                    </a:lnTo>
                    <a:lnTo>
                      <a:pt x="21" y="33"/>
                    </a:lnTo>
                    <a:lnTo>
                      <a:pt x="23" y="31"/>
                    </a:lnTo>
                    <a:lnTo>
                      <a:pt x="25" y="31"/>
                    </a:lnTo>
                    <a:lnTo>
                      <a:pt x="27" y="30"/>
                    </a:lnTo>
                    <a:lnTo>
                      <a:pt x="28" y="28"/>
                    </a:lnTo>
                    <a:lnTo>
                      <a:pt x="27" y="26"/>
                    </a:lnTo>
                    <a:lnTo>
                      <a:pt x="25" y="26"/>
                    </a:lnTo>
                    <a:lnTo>
                      <a:pt x="23" y="26"/>
                    </a:lnTo>
                    <a:lnTo>
                      <a:pt x="21" y="28"/>
                    </a:lnTo>
                    <a:lnTo>
                      <a:pt x="18" y="26"/>
                    </a:lnTo>
                    <a:lnTo>
                      <a:pt x="16" y="24"/>
                    </a:lnTo>
                    <a:lnTo>
                      <a:pt x="13" y="24"/>
                    </a:lnTo>
                    <a:lnTo>
                      <a:pt x="11" y="24"/>
                    </a:lnTo>
                    <a:lnTo>
                      <a:pt x="7" y="24"/>
                    </a:lnTo>
                    <a:lnTo>
                      <a:pt x="6" y="24"/>
                    </a:lnTo>
                    <a:lnTo>
                      <a:pt x="4" y="23"/>
                    </a:lnTo>
                    <a:lnTo>
                      <a:pt x="2" y="23"/>
                    </a:lnTo>
                    <a:lnTo>
                      <a:pt x="0" y="23"/>
                    </a:lnTo>
                    <a:lnTo>
                      <a:pt x="2" y="21"/>
                    </a:lnTo>
                    <a:lnTo>
                      <a:pt x="4" y="19"/>
                    </a:lnTo>
                    <a:lnTo>
                      <a:pt x="7" y="19"/>
                    </a:lnTo>
                    <a:lnTo>
                      <a:pt x="9" y="21"/>
                    </a:lnTo>
                    <a:lnTo>
                      <a:pt x="9" y="19"/>
                    </a:lnTo>
                    <a:lnTo>
                      <a:pt x="9" y="17"/>
                    </a:lnTo>
                    <a:lnTo>
                      <a:pt x="11" y="16"/>
                    </a:lnTo>
                    <a:lnTo>
                      <a:pt x="13" y="16"/>
                    </a:lnTo>
                    <a:lnTo>
                      <a:pt x="13" y="14"/>
                    </a:lnTo>
                    <a:lnTo>
                      <a:pt x="13" y="12"/>
                    </a:lnTo>
                    <a:lnTo>
                      <a:pt x="11" y="10"/>
                    </a:lnTo>
                    <a:lnTo>
                      <a:pt x="11" y="9"/>
                    </a:lnTo>
                    <a:lnTo>
                      <a:pt x="11" y="7"/>
                    </a:lnTo>
                    <a:lnTo>
                      <a:pt x="11" y="5"/>
                    </a:lnTo>
                    <a:lnTo>
                      <a:pt x="13" y="4"/>
                    </a:lnTo>
                    <a:lnTo>
                      <a:pt x="14" y="2"/>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4" name="Freeform 1511"/>
              <p:cNvSpPr>
                <a:spLocks/>
              </p:cNvSpPr>
              <p:nvPr/>
            </p:nvSpPr>
            <p:spPr bwMode="auto">
              <a:xfrm>
                <a:off x="6573837" y="3710829"/>
                <a:ext cx="74613" cy="150813"/>
              </a:xfrm>
              <a:custGeom>
                <a:avLst/>
                <a:gdLst>
                  <a:gd name="T0" fmla="*/ 11 w 47"/>
                  <a:gd name="T1" fmla="*/ 0 h 95"/>
                  <a:gd name="T2" fmla="*/ 12 w 47"/>
                  <a:gd name="T3" fmla="*/ 3 h 95"/>
                  <a:gd name="T4" fmla="*/ 14 w 47"/>
                  <a:gd name="T5" fmla="*/ 3 h 95"/>
                  <a:gd name="T6" fmla="*/ 23 w 47"/>
                  <a:gd name="T7" fmla="*/ 13 h 95"/>
                  <a:gd name="T8" fmla="*/ 30 w 47"/>
                  <a:gd name="T9" fmla="*/ 26 h 95"/>
                  <a:gd name="T10" fmla="*/ 35 w 47"/>
                  <a:gd name="T11" fmla="*/ 36 h 95"/>
                  <a:gd name="T12" fmla="*/ 42 w 47"/>
                  <a:gd name="T13" fmla="*/ 45 h 95"/>
                  <a:gd name="T14" fmla="*/ 46 w 47"/>
                  <a:gd name="T15" fmla="*/ 52 h 95"/>
                  <a:gd name="T16" fmla="*/ 47 w 47"/>
                  <a:gd name="T17" fmla="*/ 64 h 95"/>
                  <a:gd name="T18" fmla="*/ 46 w 47"/>
                  <a:gd name="T19" fmla="*/ 78 h 95"/>
                  <a:gd name="T20" fmla="*/ 40 w 47"/>
                  <a:gd name="T21" fmla="*/ 85 h 95"/>
                  <a:gd name="T22" fmla="*/ 33 w 47"/>
                  <a:gd name="T23" fmla="*/ 90 h 95"/>
                  <a:gd name="T24" fmla="*/ 25 w 47"/>
                  <a:gd name="T25" fmla="*/ 94 h 95"/>
                  <a:gd name="T26" fmla="*/ 16 w 47"/>
                  <a:gd name="T27" fmla="*/ 94 h 95"/>
                  <a:gd name="T28" fmla="*/ 7 w 47"/>
                  <a:gd name="T29" fmla="*/ 87 h 95"/>
                  <a:gd name="T30" fmla="*/ 2 w 47"/>
                  <a:gd name="T31" fmla="*/ 78 h 95"/>
                  <a:gd name="T32" fmla="*/ 4 w 47"/>
                  <a:gd name="T33" fmla="*/ 71 h 95"/>
                  <a:gd name="T34" fmla="*/ 0 w 47"/>
                  <a:gd name="T35" fmla="*/ 57 h 95"/>
                  <a:gd name="T36" fmla="*/ 0 w 47"/>
                  <a:gd name="T37" fmla="*/ 47 h 95"/>
                  <a:gd name="T38" fmla="*/ 2 w 47"/>
                  <a:gd name="T39" fmla="*/ 47 h 95"/>
                  <a:gd name="T40" fmla="*/ 4 w 47"/>
                  <a:gd name="T41" fmla="*/ 50 h 95"/>
                  <a:gd name="T42" fmla="*/ 4 w 47"/>
                  <a:gd name="T43" fmla="*/ 47 h 95"/>
                  <a:gd name="T44" fmla="*/ 4 w 47"/>
                  <a:gd name="T45" fmla="*/ 40 h 95"/>
                  <a:gd name="T46" fmla="*/ 5 w 47"/>
                  <a:gd name="T47" fmla="*/ 38 h 95"/>
                  <a:gd name="T48" fmla="*/ 4 w 47"/>
                  <a:gd name="T49" fmla="*/ 33 h 95"/>
                  <a:gd name="T50" fmla="*/ 4 w 47"/>
                  <a:gd name="T51" fmla="*/ 29 h 95"/>
                  <a:gd name="T52" fmla="*/ 5 w 47"/>
                  <a:gd name="T53" fmla="*/ 26 h 95"/>
                  <a:gd name="T54" fmla="*/ 5 w 47"/>
                  <a:gd name="T55" fmla="*/ 20 h 95"/>
                  <a:gd name="T56" fmla="*/ 7 w 47"/>
                  <a:gd name="T57" fmla="*/ 15 h 95"/>
                  <a:gd name="T58" fmla="*/ 7 w 47"/>
                  <a:gd name="T59" fmla="*/ 12 h 95"/>
                  <a:gd name="T60" fmla="*/ 7 w 47"/>
                  <a:gd name="T61" fmla="*/ 10 h 95"/>
                  <a:gd name="T62" fmla="*/ 7 w 47"/>
                  <a:gd name="T63" fmla="*/ 7 h 95"/>
                  <a:gd name="T64" fmla="*/ 9 w 47"/>
                  <a:gd name="T65" fmla="*/ 7 h 95"/>
                  <a:gd name="T66" fmla="*/ 12 w 47"/>
                  <a:gd name="T67" fmla="*/ 5 h 95"/>
                  <a:gd name="T68" fmla="*/ 11 w 47"/>
                  <a:gd name="T69" fmla="*/ 5 h 95"/>
                  <a:gd name="T70" fmla="*/ 5 w 47"/>
                  <a:gd name="T71" fmla="*/ 5 h 95"/>
                  <a:gd name="T72" fmla="*/ 2 w 47"/>
                  <a:gd name="T73" fmla="*/ 5 h 95"/>
                  <a:gd name="T74" fmla="*/ 2 w 47"/>
                  <a:gd name="T75" fmla="*/ 3 h 95"/>
                  <a:gd name="T76" fmla="*/ 5 w 47"/>
                  <a:gd name="T77" fmla="*/ 0 h 9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7"/>
                  <a:gd name="T118" fmla="*/ 0 h 95"/>
                  <a:gd name="T119" fmla="*/ 47 w 47"/>
                  <a:gd name="T120" fmla="*/ 95 h 9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7" h="95">
                    <a:moveTo>
                      <a:pt x="7" y="0"/>
                    </a:moveTo>
                    <a:lnTo>
                      <a:pt x="11" y="0"/>
                    </a:lnTo>
                    <a:lnTo>
                      <a:pt x="12" y="1"/>
                    </a:lnTo>
                    <a:lnTo>
                      <a:pt x="12" y="3"/>
                    </a:lnTo>
                    <a:lnTo>
                      <a:pt x="14" y="3"/>
                    </a:lnTo>
                    <a:lnTo>
                      <a:pt x="19" y="8"/>
                    </a:lnTo>
                    <a:lnTo>
                      <a:pt x="23" y="13"/>
                    </a:lnTo>
                    <a:lnTo>
                      <a:pt x="26" y="19"/>
                    </a:lnTo>
                    <a:lnTo>
                      <a:pt x="30" y="26"/>
                    </a:lnTo>
                    <a:lnTo>
                      <a:pt x="33" y="31"/>
                    </a:lnTo>
                    <a:lnTo>
                      <a:pt x="35" y="36"/>
                    </a:lnTo>
                    <a:lnTo>
                      <a:pt x="39" y="41"/>
                    </a:lnTo>
                    <a:lnTo>
                      <a:pt x="42" y="45"/>
                    </a:lnTo>
                    <a:lnTo>
                      <a:pt x="44" y="48"/>
                    </a:lnTo>
                    <a:lnTo>
                      <a:pt x="46" y="52"/>
                    </a:lnTo>
                    <a:lnTo>
                      <a:pt x="47" y="57"/>
                    </a:lnTo>
                    <a:lnTo>
                      <a:pt x="47" y="64"/>
                    </a:lnTo>
                    <a:lnTo>
                      <a:pt x="47" y="71"/>
                    </a:lnTo>
                    <a:lnTo>
                      <a:pt x="46" y="78"/>
                    </a:lnTo>
                    <a:lnTo>
                      <a:pt x="44" y="82"/>
                    </a:lnTo>
                    <a:lnTo>
                      <a:pt x="40" y="85"/>
                    </a:lnTo>
                    <a:lnTo>
                      <a:pt x="37" y="87"/>
                    </a:lnTo>
                    <a:lnTo>
                      <a:pt x="33" y="90"/>
                    </a:lnTo>
                    <a:lnTo>
                      <a:pt x="30" y="92"/>
                    </a:lnTo>
                    <a:lnTo>
                      <a:pt x="25" y="94"/>
                    </a:lnTo>
                    <a:lnTo>
                      <a:pt x="21" y="95"/>
                    </a:lnTo>
                    <a:lnTo>
                      <a:pt x="16" y="94"/>
                    </a:lnTo>
                    <a:lnTo>
                      <a:pt x="12" y="90"/>
                    </a:lnTo>
                    <a:lnTo>
                      <a:pt x="7" y="87"/>
                    </a:lnTo>
                    <a:lnTo>
                      <a:pt x="5" y="82"/>
                    </a:lnTo>
                    <a:lnTo>
                      <a:pt x="2" y="78"/>
                    </a:lnTo>
                    <a:lnTo>
                      <a:pt x="4" y="75"/>
                    </a:lnTo>
                    <a:lnTo>
                      <a:pt x="4" y="71"/>
                    </a:lnTo>
                    <a:lnTo>
                      <a:pt x="2" y="64"/>
                    </a:lnTo>
                    <a:lnTo>
                      <a:pt x="0" y="57"/>
                    </a:lnTo>
                    <a:lnTo>
                      <a:pt x="0" y="52"/>
                    </a:lnTo>
                    <a:lnTo>
                      <a:pt x="0" y="47"/>
                    </a:lnTo>
                    <a:lnTo>
                      <a:pt x="0" y="45"/>
                    </a:lnTo>
                    <a:lnTo>
                      <a:pt x="2" y="47"/>
                    </a:lnTo>
                    <a:lnTo>
                      <a:pt x="2" y="48"/>
                    </a:lnTo>
                    <a:lnTo>
                      <a:pt x="4" y="50"/>
                    </a:lnTo>
                    <a:lnTo>
                      <a:pt x="4" y="47"/>
                    </a:lnTo>
                    <a:lnTo>
                      <a:pt x="2" y="43"/>
                    </a:lnTo>
                    <a:lnTo>
                      <a:pt x="4" y="40"/>
                    </a:lnTo>
                    <a:lnTo>
                      <a:pt x="4" y="38"/>
                    </a:lnTo>
                    <a:lnTo>
                      <a:pt x="5" y="38"/>
                    </a:lnTo>
                    <a:lnTo>
                      <a:pt x="4" y="36"/>
                    </a:lnTo>
                    <a:lnTo>
                      <a:pt x="4" y="33"/>
                    </a:lnTo>
                    <a:lnTo>
                      <a:pt x="2" y="31"/>
                    </a:lnTo>
                    <a:lnTo>
                      <a:pt x="4" y="29"/>
                    </a:lnTo>
                    <a:lnTo>
                      <a:pt x="4" y="27"/>
                    </a:lnTo>
                    <a:lnTo>
                      <a:pt x="5" y="26"/>
                    </a:lnTo>
                    <a:lnTo>
                      <a:pt x="5" y="24"/>
                    </a:lnTo>
                    <a:lnTo>
                      <a:pt x="5" y="20"/>
                    </a:lnTo>
                    <a:lnTo>
                      <a:pt x="7" y="19"/>
                    </a:lnTo>
                    <a:lnTo>
                      <a:pt x="7" y="15"/>
                    </a:lnTo>
                    <a:lnTo>
                      <a:pt x="7" y="13"/>
                    </a:lnTo>
                    <a:lnTo>
                      <a:pt x="7" y="12"/>
                    </a:lnTo>
                    <a:lnTo>
                      <a:pt x="7" y="10"/>
                    </a:lnTo>
                    <a:lnTo>
                      <a:pt x="7" y="8"/>
                    </a:lnTo>
                    <a:lnTo>
                      <a:pt x="7" y="7"/>
                    </a:lnTo>
                    <a:lnTo>
                      <a:pt x="9" y="7"/>
                    </a:lnTo>
                    <a:lnTo>
                      <a:pt x="11" y="7"/>
                    </a:lnTo>
                    <a:lnTo>
                      <a:pt x="12" y="5"/>
                    </a:lnTo>
                    <a:lnTo>
                      <a:pt x="11" y="5"/>
                    </a:lnTo>
                    <a:lnTo>
                      <a:pt x="7" y="5"/>
                    </a:lnTo>
                    <a:lnTo>
                      <a:pt x="5" y="5"/>
                    </a:lnTo>
                    <a:lnTo>
                      <a:pt x="4" y="5"/>
                    </a:lnTo>
                    <a:lnTo>
                      <a:pt x="2" y="5"/>
                    </a:lnTo>
                    <a:lnTo>
                      <a:pt x="0" y="5"/>
                    </a:lnTo>
                    <a:lnTo>
                      <a:pt x="2" y="3"/>
                    </a:lnTo>
                    <a:lnTo>
                      <a:pt x="4" y="1"/>
                    </a:lnTo>
                    <a:lnTo>
                      <a:pt x="5" y="0"/>
                    </a:lnTo>
                    <a:lnTo>
                      <a:pt x="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5" name="Freeform 1512"/>
              <p:cNvSpPr>
                <a:spLocks/>
              </p:cNvSpPr>
              <p:nvPr/>
            </p:nvSpPr>
            <p:spPr bwMode="auto">
              <a:xfrm>
                <a:off x="7461249" y="3937841"/>
                <a:ext cx="296863" cy="347663"/>
              </a:xfrm>
              <a:custGeom>
                <a:avLst/>
                <a:gdLst>
                  <a:gd name="T0" fmla="*/ 147 w 187"/>
                  <a:gd name="T1" fmla="*/ 0 h 219"/>
                  <a:gd name="T2" fmla="*/ 161 w 187"/>
                  <a:gd name="T3" fmla="*/ 15 h 219"/>
                  <a:gd name="T4" fmla="*/ 155 w 187"/>
                  <a:gd name="T5" fmla="*/ 22 h 219"/>
                  <a:gd name="T6" fmla="*/ 155 w 187"/>
                  <a:gd name="T7" fmla="*/ 28 h 219"/>
                  <a:gd name="T8" fmla="*/ 166 w 187"/>
                  <a:gd name="T9" fmla="*/ 50 h 219"/>
                  <a:gd name="T10" fmla="*/ 169 w 187"/>
                  <a:gd name="T11" fmla="*/ 61 h 219"/>
                  <a:gd name="T12" fmla="*/ 173 w 187"/>
                  <a:gd name="T13" fmla="*/ 68 h 219"/>
                  <a:gd name="T14" fmla="*/ 183 w 187"/>
                  <a:gd name="T15" fmla="*/ 80 h 219"/>
                  <a:gd name="T16" fmla="*/ 178 w 187"/>
                  <a:gd name="T17" fmla="*/ 87 h 219"/>
                  <a:gd name="T18" fmla="*/ 168 w 187"/>
                  <a:gd name="T19" fmla="*/ 90 h 219"/>
                  <a:gd name="T20" fmla="*/ 164 w 187"/>
                  <a:gd name="T21" fmla="*/ 96 h 219"/>
                  <a:gd name="T22" fmla="*/ 159 w 187"/>
                  <a:gd name="T23" fmla="*/ 116 h 219"/>
                  <a:gd name="T24" fmla="*/ 164 w 187"/>
                  <a:gd name="T25" fmla="*/ 123 h 219"/>
                  <a:gd name="T26" fmla="*/ 155 w 187"/>
                  <a:gd name="T27" fmla="*/ 130 h 219"/>
                  <a:gd name="T28" fmla="*/ 148 w 187"/>
                  <a:gd name="T29" fmla="*/ 141 h 219"/>
                  <a:gd name="T30" fmla="*/ 145 w 187"/>
                  <a:gd name="T31" fmla="*/ 143 h 219"/>
                  <a:gd name="T32" fmla="*/ 140 w 187"/>
                  <a:gd name="T33" fmla="*/ 150 h 219"/>
                  <a:gd name="T34" fmla="*/ 138 w 187"/>
                  <a:gd name="T35" fmla="*/ 157 h 219"/>
                  <a:gd name="T36" fmla="*/ 138 w 187"/>
                  <a:gd name="T37" fmla="*/ 162 h 219"/>
                  <a:gd name="T38" fmla="*/ 143 w 187"/>
                  <a:gd name="T39" fmla="*/ 171 h 219"/>
                  <a:gd name="T40" fmla="*/ 138 w 187"/>
                  <a:gd name="T41" fmla="*/ 183 h 219"/>
                  <a:gd name="T42" fmla="*/ 138 w 187"/>
                  <a:gd name="T43" fmla="*/ 188 h 219"/>
                  <a:gd name="T44" fmla="*/ 124 w 187"/>
                  <a:gd name="T45" fmla="*/ 212 h 219"/>
                  <a:gd name="T46" fmla="*/ 108 w 187"/>
                  <a:gd name="T47" fmla="*/ 219 h 219"/>
                  <a:gd name="T48" fmla="*/ 101 w 187"/>
                  <a:gd name="T49" fmla="*/ 205 h 219"/>
                  <a:gd name="T50" fmla="*/ 91 w 187"/>
                  <a:gd name="T51" fmla="*/ 202 h 219"/>
                  <a:gd name="T52" fmla="*/ 87 w 187"/>
                  <a:gd name="T53" fmla="*/ 197 h 219"/>
                  <a:gd name="T54" fmla="*/ 79 w 187"/>
                  <a:gd name="T55" fmla="*/ 197 h 219"/>
                  <a:gd name="T56" fmla="*/ 68 w 187"/>
                  <a:gd name="T57" fmla="*/ 200 h 219"/>
                  <a:gd name="T58" fmla="*/ 54 w 187"/>
                  <a:gd name="T59" fmla="*/ 200 h 219"/>
                  <a:gd name="T60" fmla="*/ 51 w 187"/>
                  <a:gd name="T61" fmla="*/ 192 h 219"/>
                  <a:gd name="T62" fmla="*/ 44 w 187"/>
                  <a:gd name="T63" fmla="*/ 190 h 219"/>
                  <a:gd name="T64" fmla="*/ 35 w 187"/>
                  <a:gd name="T65" fmla="*/ 192 h 219"/>
                  <a:gd name="T66" fmla="*/ 28 w 187"/>
                  <a:gd name="T67" fmla="*/ 190 h 219"/>
                  <a:gd name="T68" fmla="*/ 21 w 187"/>
                  <a:gd name="T69" fmla="*/ 188 h 219"/>
                  <a:gd name="T70" fmla="*/ 19 w 187"/>
                  <a:gd name="T71" fmla="*/ 165 h 219"/>
                  <a:gd name="T72" fmla="*/ 19 w 187"/>
                  <a:gd name="T73" fmla="*/ 151 h 219"/>
                  <a:gd name="T74" fmla="*/ 16 w 187"/>
                  <a:gd name="T75" fmla="*/ 139 h 219"/>
                  <a:gd name="T76" fmla="*/ 7 w 187"/>
                  <a:gd name="T77" fmla="*/ 139 h 219"/>
                  <a:gd name="T78" fmla="*/ 5 w 187"/>
                  <a:gd name="T79" fmla="*/ 130 h 219"/>
                  <a:gd name="T80" fmla="*/ 2 w 187"/>
                  <a:gd name="T81" fmla="*/ 120 h 219"/>
                  <a:gd name="T82" fmla="*/ 5 w 187"/>
                  <a:gd name="T83" fmla="*/ 116 h 219"/>
                  <a:gd name="T84" fmla="*/ 2 w 187"/>
                  <a:gd name="T85" fmla="*/ 108 h 219"/>
                  <a:gd name="T86" fmla="*/ 0 w 187"/>
                  <a:gd name="T87" fmla="*/ 96 h 219"/>
                  <a:gd name="T88" fmla="*/ 3 w 187"/>
                  <a:gd name="T89" fmla="*/ 73 h 219"/>
                  <a:gd name="T90" fmla="*/ 10 w 187"/>
                  <a:gd name="T91" fmla="*/ 62 h 219"/>
                  <a:gd name="T92" fmla="*/ 17 w 187"/>
                  <a:gd name="T93" fmla="*/ 73 h 219"/>
                  <a:gd name="T94" fmla="*/ 23 w 187"/>
                  <a:gd name="T95" fmla="*/ 82 h 219"/>
                  <a:gd name="T96" fmla="*/ 33 w 187"/>
                  <a:gd name="T97" fmla="*/ 90 h 219"/>
                  <a:gd name="T98" fmla="*/ 54 w 187"/>
                  <a:gd name="T99" fmla="*/ 83 h 219"/>
                  <a:gd name="T100" fmla="*/ 63 w 187"/>
                  <a:gd name="T101" fmla="*/ 75 h 219"/>
                  <a:gd name="T102" fmla="*/ 72 w 187"/>
                  <a:gd name="T103" fmla="*/ 78 h 219"/>
                  <a:gd name="T104" fmla="*/ 87 w 187"/>
                  <a:gd name="T105" fmla="*/ 78 h 219"/>
                  <a:gd name="T106" fmla="*/ 103 w 187"/>
                  <a:gd name="T107" fmla="*/ 66 h 219"/>
                  <a:gd name="T108" fmla="*/ 113 w 187"/>
                  <a:gd name="T109" fmla="*/ 36 h 219"/>
                  <a:gd name="T110" fmla="*/ 122 w 187"/>
                  <a:gd name="T111" fmla="*/ 7 h 21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87"/>
                  <a:gd name="T169" fmla="*/ 0 h 219"/>
                  <a:gd name="T170" fmla="*/ 187 w 187"/>
                  <a:gd name="T171" fmla="*/ 219 h 21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87" h="219">
                    <a:moveTo>
                      <a:pt x="131" y="0"/>
                    </a:moveTo>
                    <a:lnTo>
                      <a:pt x="133" y="0"/>
                    </a:lnTo>
                    <a:lnTo>
                      <a:pt x="134" y="0"/>
                    </a:lnTo>
                    <a:lnTo>
                      <a:pt x="138" y="0"/>
                    </a:lnTo>
                    <a:lnTo>
                      <a:pt x="143" y="0"/>
                    </a:lnTo>
                    <a:lnTo>
                      <a:pt x="147" y="0"/>
                    </a:lnTo>
                    <a:lnTo>
                      <a:pt x="154" y="1"/>
                    </a:lnTo>
                    <a:lnTo>
                      <a:pt x="157" y="7"/>
                    </a:lnTo>
                    <a:lnTo>
                      <a:pt x="157" y="8"/>
                    </a:lnTo>
                    <a:lnTo>
                      <a:pt x="159" y="10"/>
                    </a:lnTo>
                    <a:lnTo>
                      <a:pt x="161" y="14"/>
                    </a:lnTo>
                    <a:lnTo>
                      <a:pt x="161" y="15"/>
                    </a:lnTo>
                    <a:lnTo>
                      <a:pt x="161" y="17"/>
                    </a:lnTo>
                    <a:lnTo>
                      <a:pt x="159" y="19"/>
                    </a:lnTo>
                    <a:lnTo>
                      <a:pt x="157" y="19"/>
                    </a:lnTo>
                    <a:lnTo>
                      <a:pt x="155" y="21"/>
                    </a:lnTo>
                    <a:lnTo>
                      <a:pt x="155" y="22"/>
                    </a:lnTo>
                    <a:lnTo>
                      <a:pt x="155" y="24"/>
                    </a:lnTo>
                    <a:lnTo>
                      <a:pt x="154" y="24"/>
                    </a:lnTo>
                    <a:lnTo>
                      <a:pt x="152" y="26"/>
                    </a:lnTo>
                    <a:lnTo>
                      <a:pt x="154" y="28"/>
                    </a:lnTo>
                    <a:lnTo>
                      <a:pt x="155" y="28"/>
                    </a:lnTo>
                    <a:lnTo>
                      <a:pt x="159" y="29"/>
                    </a:lnTo>
                    <a:lnTo>
                      <a:pt x="161" y="31"/>
                    </a:lnTo>
                    <a:lnTo>
                      <a:pt x="161" y="36"/>
                    </a:lnTo>
                    <a:lnTo>
                      <a:pt x="162" y="41"/>
                    </a:lnTo>
                    <a:lnTo>
                      <a:pt x="164" y="47"/>
                    </a:lnTo>
                    <a:lnTo>
                      <a:pt x="166" y="50"/>
                    </a:lnTo>
                    <a:lnTo>
                      <a:pt x="169" y="52"/>
                    </a:lnTo>
                    <a:lnTo>
                      <a:pt x="171" y="55"/>
                    </a:lnTo>
                    <a:lnTo>
                      <a:pt x="173" y="57"/>
                    </a:lnTo>
                    <a:lnTo>
                      <a:pt x="173" y="59"/>
                    </a:lnTo>
                    <a:lnTo>
                      <a:pt x="171" y="61"/>
                    </a:lnTo>
                    <a:lnTo>
                      <a:pt x="169" y="61"/>
                    </a:lnTo>
                    <a:lnTo>
                      <a:pt x="166" y="61"/>
                    </a:lnTo>
                    <a:lnTo>
                      <a:pt x="164" y="61"/>
                    </a:lnTo>
                    <a:lnTo>
                      <a:pt x="162" y="59"/>
                    </a:lnTo>
                    <a:lnTo>
                      <a:pt x="166" y="62"/>
                    </a:lnTo>
                    <a:lnTo>
                      <a:pt x="169" y="66"/>
                    </a:lnTo>
                    <a:lnTo>
                      <a:pt x="173" y="68"/>
                    </a:lnTo>
                    <a:lnTo>
                      <a:pt x="175" y="68"/>
                    </a:lnTo>
                    <a:lnTo>
                      <a:pt x="178" y="71"/>
                    </a:lnTo>
                    <a:lnTo>
                      <a:pt x="180" y="75"/>
                    </a:lnTo>
                    <a:lnTo>
                      <a:pt x="182" y="76"/>
                    </a:lnTo>
                    <a:lnTo>
                      <a:pt x="182" y="78"/>
                    </a:lnTo>
                    <a:lnTo>
                      <a:pt x="183" y="80"/>
                    </a:lnTo>
                    <a:lnTo>
                      <a:pt x="185" y="82"/>
                    </a:lnTo>
                    <a:lnTo>
                      <a:pt x="187" y="82"/>
                    </a:lnTo>
                    <a:lnTo>
                      <a:pt x="185" y="83"/>
                    </a:lnTo>
                    <a:lnTo>
                      <a:pt x="183" y="85"/>
                    </a:lnTo>
                    <a:lnTo>
                      <a:pt x="182" y="85"/>
                    </a:lnTo>
                    <a:lnTo>
                      <a:pt x="178" y="87"/>
                    </a:lnTo>
                    <a:lnTo>
                      <a:pt x="173" y="87"/>
                    </a:lnTo>
                    <a:lnTo>
                      <a:pt x="171" y="87"/>
                    </a:lnTo>
                    <a:lnTo>
                      <a:pt x="169" y="87"/>
                    </a:lnTo>
                    <a:lnTo>
                      <a:pt x="169" y="89"/>
                    </a:lnTo>
                    <a:lnTo>
                      <a:pt x="168" y="90"/>
                    </a:lnTo>
                    <a:lnTo>
                      <a:pt x="166" y="90"/>
                    </a:lnTo>
                    <a:lnTo>
                      <a:pt x="164" y="90"/>
                    </a:lnTo>
                    <a:lnTo>
                      <a:pt x="166" y="92"/>
                    </a:lnTo>
                    <a:lnTo>
                      <a:pt x="164" y="92"/>
                    </a:lnTo>
                    <a:lnTo>
                      <a:pt x="164" y="96"/>
                    </a:lnTo>
                    <a:lnTo>
                      <a:pt x="164" y="99"/>
                    </a:lnTo>
                    <a:lnTo>
                      <a:pt x="162" y="104"/>
                    </a:lnTo>
                    <a:lnTo>
                      <a:pt x="162" y="108"/>
                    </a:lnTo>
                    <a:lnTo>
                      <a:pt x="161" y="111"/>
                    </a:lnTo>
                    <a:lnTo>
                      <a:pt x="161" y="113"/>
                    </a:lnTo>
                    <a:lnTo>
                      <a:pt x="159" y="116"/>
                    </a:lnTo>
                    <a:lnTo>
                      <a:pt x="159" y="118"/>
                    </a:lnTo>
                    <a:lnTo>
                      <a:pt x="161" y="122"/>
                    </a:lnTo>
                    <a:lnTo>
                      <a:pt x="162" y="123"/>
                    </a:lnTo>
                    <a:lnTo>
                      <a:pt x="164" y="123"/>
                    </a:lnTo>
                    <a:lnTo>
                      <a:pt x="164" y="127"/>
                    </a:lnTo>
                    <a:lnTo>
                      <a:pt x="162" y="129"/>
                    </a:lnTo>
                    <a:lnTo>
                      <a:pt x="162" y="130"/>
                    </a:lnTo>
                    <a:lnTo>
                      <a:pt x="161" y="130"/>
                    </a:lnTo>
                    <a:lnTo>
                      <a:pt x="157" y="130"/>
                    </a:lnTo>
                    <a:lnTo>
                      <a:pt x="155" y="130"/>
                    </a:lnTo>
                    <a:lnTo>
                      <a:pt x="155" y="132"/>
                    </a:lnTo>
                    <a:lnTo>
                      <a:pt x="154" y="134"/>
                    </a:lnTo>
                    <a:lnTo>
                      <a:pt x="154" y="136"/>
                    </a:lnTo>
                    <a:lnTo>
                      <a:pt x="152" y="137"/>
                    </a:lnTo>
                    <a:lnTo>
                      <a:pt x="150" y="139"/>
                    </a:lnTo>
                    <a:lnTo>
                      <a:pt x="148" y="141"/>
                    </a:lnTo>
                    <a:lnTo>
                      <a:pt x="147" y="141"/>
                    </a:lnTo>
                    <a:lnTo>
                      <a:pt x="145" y="141"/>
                    </a:lnTo>
                    <a:lnTo>
                      <a:pt x="143" y="137"/>
                    </a:lnTo>
                    <a:lnTo>
                      <a:pt x="143" y="141"/>
                    </a:lnTo>
                    <a:lnTo>
                      <a:pt x="145" y="141"/>
                    </a:lnTo>
                    <a:lnTo>
                      <a:pt x="145" y="143"/>
                    </a:lnTo>
                    <a:lnTo>
                      <a:pt x="145" y="144"/>
                    </a:lnTo>
                    <a:lnTo>
                      <a:pt x="143" y="146"/>
                    </a:lnTo>
                    <a:lnTo>
                      <a:pt x="140" y="148"/>
                    </a:lnTo>
                    <a:lnTo>
                      <a:pt x="140" y="150"/>
                    </a:lnTo>
                    <a:lnTo>
                      <a:pt x="141" y="151"/>
                    </a:lnTo>
                    <a:lnTo>
                      <a:pt x="141" y="153"/>
                    </a:lnTo>
                    <a:lnTo>
                      <a:pt x="140" y="155"/>
                    </a:lnTo>
                    <a:lnTo>
                      <a:pt x="138" y="157"/>
                    </a:lnTo>
                    <a:lnTo>
                      <a:pt x="140" y="158"/>
                    </a:lnTo>
                    <a:lnTo>
                      <a:pt x="138" y="160"/>
                    </a:lnTo>
                    <a:lnTo>
                      <a:pt x="136" y="162"/>
                    </a:lnTo>
                    <a:lnTo>
                      <a:pt x="138" y="162"/>
                    </a:lnTo>
                    <a:lnTo>
                      <a:pt x="138" y="164"/>
                    </a:lnTo>
                    <a:lnTo>
                      <a:pt x="138" y="165"/>
                    </a:lnTo>
                    <a:lnTo>
                      <a:pt x="138" y="167"/>
                    </a:lnTo>
                    <a:lnTo>
                      <a:pt x="138" y="169"/>
                    </a:lnTo>
                    <a:lnTo>
                      <a:pt x="141" y="169"/>
                    </a:lnTo>
                    <a:lnTo>
                      <a:pt x="143" y="171"/>
                    </a:lnTo>
                    <a:lnTo>
                      <a:pt x="143" y="172"/>
                    </a:lnTo>
                    <a:lnTo>
                      <a:pt x="141" y="176"/>
                    </a:lnTo>
                    <a:lnTo>
                      <a:pt x="141" y="178"/>
                    </a:lnTo>
                    <a:lnTo>
                      <a:pt x="140" y="181"/>
                    </a:lnTo>
                    <a:lnTo>
                      <a:pt x="140" y="183"/>
                    </a:lnTo>
                    <a:lnTo>
                      <a:pt x="138" y="183"/>
                    </a:lnTo>
                    <a:lnTo>
                      <a:pt x="136" y="181"/>
                    </a:lnTo>
                    <a:lnTo>
                      <a:pt x="134" y="181"/>
                    </a:lnTo>
                    <a:lnTo>
                      <a:pt x="134" y="183"/>
                    </a:lnTo>
                    <a:lnTo>
                      <a:pt x="136" y="185"/>
                    </a:lnTo>
                    <a:lnTo>
                      <a:pt x="136" y="186"/>
                    </a:lnTo>
                    <a:lnTo>
                      <a:pt x="138" y="188"/>
                    </a:lnTo>
                    <a:lnTo>
                      <a:pt x="138" y="190"/>
                    </a:lnTo>
                    <a:lnTo>
                      <a:pt x="136" y="195"/>
                    </a:lnTo>
                    <a:lnTo>
                      <a:pt x="134" y="197"/>
                    </a:lnTo>
                    <a:lnTo>
                      <a:pt x="133" y="200"/>
                    </a:lnTo>
                    <a:lnTo>
                      <a:pt x="127" y="207"/>
                    </a:lnTo>
                    <a:lnTo>
                      <a:pt x="124" y="212"/>
                    </a:lnTo>
                    <a:lnTo>
                      <a:pt x="117" y="216"/>
                    </a:lnTo>
                    <a:lnTo>
                      <a:pt x="117" y="218"/>
                    </a:lnTo>
                    <a:lnTo>
                      <a:pt x="113" y="219"/>
                    </a:lnTo>
                    <a:lnTo>
                      <a:pt x="112" y="219"/>
                    </a:lnTo>
                    <a:lnTo>
                      <a:pt x="110" y="219"/>
                    </a:lnTo>
                    <a:lnTo>
                      <a:pt x="108" y="219"/>
                    </a:lnTo>
                    <a:lnTo>
                      <a:pt x="106" y="219"/>
                    </a:lnTo>
                    <a:lnTo>
                      <a:pt x="106" y="216"/>
                    </a:lnTo>
                    <a:lnTo>
                      <a:pt x="106" y="212"/>
                    </a:lnTo>
                    <a:lnTo>
                      <a:pt x="106" y="211"/>
                    </a:lnTo>
                    <a:lnTo>
                      <a:pt x="103" y="207"/>
                    </a:lnTo>
                    <a:lnTo>
                      <a:pt x="101" y="205"/>
                    </a:lnTo>
                    <a:lnTo>
                      <a:pt x="99" y="204"/>
                    </a:lnTo>
                    <a:lnTo>
                      <a:pt x="98" y="200"/>
                    </a:lnTo>
                    <a:lnTo>
                      <a:pt x="98" y="202"/>
                    </a:lnTo>
                    <a:lnTo>
                      <a:pt x="94" y="202"/>
                    </a:lnTo>
                    <a:lnTo>
                      <a:pt x="92" y="202"/>
                    </a:lnTo>
                    <a:lnTo>
                      <a:pt x="91" y="202"/>
                    </a:lnTo>
                    <a:lnTo>
                      <a:pt x="91" y="200"/>
                    </a:lnTo>
                    <a:lnTo>
                      <a:pt x="92" y="198"/>
                    </a:lnTo>
                    <a:lnTo>
                      <a:pt x="91" y="197"/>
                    </a:lnTo>
                    <a:lnTo>
                      <a:pt x="87" y="197"/>
                    </a:lnTo>
                    <a:lnTo>
                      <a:pt x="85" y="197"/>
                    </a:lnTo>
                    <a:lnTo>
                      <a:pt x="84" y="197"/>
                    </a:lnTo>
                    <a:lnTo>
                      <a:pt x="84" y="198"/>
                    </a:lnTo>
                    <a:lnTo>
                      <a:pt x="82" y="197"/>
                    </a:lnTo>
                    <a:lnTo>
                      <a:pt x="79" y="197"/>
                    </a:lnTo>
                    <a:lnTo>
                      <a:pt x="77" y="197"/>
                    </a:lnTo>
                    <a:lnTo>
                      <a:pt x="75" y="198"/>
                    </a:lnTo>
                    <a:lnTo>
                      <a:pt x="73" y="200"/>
                    </a:lnTo>
                    <a:lnTo>
                      <a:pt x="72" y="200"/>
                    </a:lnTo>
                    <a:lnTo>
                      <a:pt x="68" y="200"/>
                    </a:lnTo>
                    <a:lnTo>
                      <a:pt x="66" y="198"/>
                    </a:lnTo>
                    <a:lnTo>
                      <a:pt x="65" y="197"/>
                    </a:lnTo>
                    <a:lnTo>
                      <a:pt x="61" y="197"/>
                    </a:lnTo>
                    <a:lnTo>
                      <a:pt x="59" y="197"/>
                    </a:lnTo>
                    <a:lnTo>
                      <a:pt x="56" y="198"/>
                    </a:lnTo>
                    <a:lnTo>
                      <a:pt x="54" y="200"/>
                    </a:lnTo>
                    <a:lnTo>
                      <a:pt x="52" y="200"/>
                    </a:lnTo>
                    <a:lnTo>
                      <a:pt x="51" y="198"/>
                    </a:lnTo>
                    <a:lnTo>
                      <a:pt x="51" y="197"/>
                    </a:lnTo>
                    <a:lnTo>
                      <a:pt x="51" y="195"/>
                    </a:lnTo>
                    <a:lnTo>
                      <a:pt x="51" y="193"/>
                    </a:lnTo>
                    <a:lnTo>
                      <a:pt x="51" y="192"/>
                    </a:lnTo>
                    <a:lnTo>
                      <a:pt x="51" y="190"/>
                    </a:lnTo>
                    <a:lnTo>
                      <a:pt x="49" y="193"/>
                    </a:lnTo>
                    <a:lnTo>
                      <a:pt x="47" y="193"/>
                    </a:lnTo>
                    <a:lnTo>
                      <a:pt x="45" y="192"/>
                    </a:lnTo>
                    <a:lnTo>
                      <a:pt x="44" y="190"/>
                    </a:lnTo>
                    <a:lnTo>
                      <a:pt x="42" y="192"/>
                    </a:lnTo>
                    <a:lnTo>
                      <a:pt x="40" y="193"/>
                    </a:lnTo>
                    <a:lnTo>
                      <a:pt x="38" y="193"/>
                    </a:lnTo>
                    <a:lnTo>
                      <a:pt x="37" y="193"/>
                    </a:lnTo>
                    <a:lnTo>
                      <a:pt x="35" y="192"/>
                    </a:lnTo>
                    <a:lnTo>
                      <a:pt x="33" y="192"/>
                    </a:lnTo>
                    <a:lnTo>
                      <a:pt x="31" y="193"/>
                    </a:lnTo>
                    <a:lnTo>
                      <a:pt x="30" y="193"/>
                    </a:lnTo>
                    <a:lnTo>
                      <a:pt x="28" y="192"/>
                    </a:lnTo>
                    <a:lnTo>
                      <a:pt x="28" y="190"/>
                    </a:lnTo>
                    <a:lnTo>
                      <a:pt x="26" y="190"/>
                    </a:lnTo>
                    <a:lnTo>
                      <a:pt x="26" y="192"/>
                    </a:lnTo>
                    <a:lnTo>
                      <a:pt x="24" y="192"/>
                    </a:lnTo>
                    <a:lnTo>
                      <a:pt x="23" y="193"/>
                    </a:lnTo>
                    <a:lnTo>
                      <a:pt x="23" y="192"/>
                    </a:lnTo>
                    <a:lnTo>
                      <a:pt x="21" y="188"/>
                    </a:lnTo>
                    <a:lnTo>
                      <a:pt x="19" y="185"/>
                    </a:lnTo>
                    <a:lnTo>
                      <a:pt x="19" y="179"/>
                    </a:lnTo>
                    <a:lnTo>
                      <a:pt x="19" y="174"/>
                    </a:lnTo>
                    <a:lnTo>
                      <a:pt x="19" y="172"/>
                    </a:lnTo>
                    <a:lnTo>
                      <a:pt x="19" y="169"/>
                    </a:lnTo>
                    <a:lnTo>
                      <a:pt x="19" y="165"/>
                    </a:lnTo>
                    <a:lnTo>
                      <a:pt x="19" y="162"/>
                    </a:lnTo>
                    <a:lnTo>
                      <a:pt x="17" y="160"/>
                    </a:lnTo>
                    <a:lnTo>
                      <a:pt x="16" y="158"/>
                    </a:lnTo>
                    <a:lnTo>
                      <a:pt x="17" y="157"/>
                    </a:lnTo>
                    <a:lnTo>
                      <a:pt x="19" y="155"/>
                    </a:lnTo>
                    <a:lnTo>
                      <a:pt x="19" y="151"/>
                    </a:lnTo>
                    <a:lnTo>
                      <a:pt x="21" y="150"/>
                    </a:lnTo>
                    <a:lnTo>
                      <a:pt x="19" y="148"/>
                    </a:lnTo>
                    <a:lnTo>
                      <a:pt x="17" y="146"/>
                    </a:lnTo>
                    <a:lnTo>
                      <a:pt x="16" y="143"/>
                    </a:lnTo>
                    <a:lnTo>
                      <a:pt x="16" y="141"/>
                    </a:lnTo>
                    <a:lnTo>
                      <a:pt x="16" y="139"/>
                    </a:lnTo>
                    <a:lnTo>
                      <a:pt x="14" y="137"/>
                    </a:lnTo>
                    <a:lnTo>
                      <a:pt x="12" y="137"/>
                    </a:lnTo>
                    <a:lnTo>
                      <a:pt x="10" y="139"/>
                    </a:lnTo>
                    <a:lnTo>
                      <a:pt x="9" y="139"/>
                    </a:lnTo>
                    <a:lnTo>
                      <a:pt x="7" y="139"/>
                    </a:lnTo>
                    <a:lnTo>
                      <a:pt x="7" y="137"/>
                    </a:lnTo>
                    <a:lnTo>
                      <a:pt x="7" y="136"/>
                    </a:lnTo>
                    <a:lnTo>
                      <a:pt x="9" y="134"/>
                    </a:lnTo>
                    <a:lnTo>
                      <a:pt x="9" y="132"/>
                    </a:lnTo>
                    <a:lnTo>
                      <a:pt x="9" y="130"/>
                    </a:lnTo>
                    <a:lnTo>
                      <a:pt x="5" y="130"/>
                    </a:lnTo>
                    <a:lnTo>
                      <a:pt x="3" y="130"/>
                    </a:lnTo>
                    <a:lnTo>
                      <a:pt x="2" y="127"/>
                    </a:lnTo>
                    <a:lnTo>
                      <a:pt x="2" y="125"/>
                    </a:lnTo>
                    <a:lnTo>
                      <a:pt x="2" y="122"/>
                    </a:lnTo>
                    <a:lnTo>
                      <a:pt x="2" y="120"/>
                    </a:lnTo>
                    <a:lnTo>
                      <a:pt x="3" y="120"/>
                    </a:lnTo>
                    <a:lnTo>
                      <a:pt x="5" y="122"/>
                    </a:lnTo>
                    <a:lnTo>
                      <a:pt x="5" y="120"/>
                    </a:lnTo>
                    <a:lnTo>
                      <a:pt x="5" y="118"/>
                    </a:lnTo>
                    <a:lnTo>
                      <a:pt x="5" y="116"/>
                    </a:lnTo>
                    <a:lnTo>
                      <a:pt x="3" y="116"/>
                    </a:lnTo>
                    <a:lnTo>
                      <a:pt x="2" y="116"/>
                    </a:lnTo>
                    <a:lnTo>
                      <a:pt x="0" y="116"/>
                    </a:lnTo>
                    <a:lnTo>
                      <a:pt x="0" y="113"/>
                    </a:lnTo>
                    <a:lnTo>
                      <a:pt x="0" y="110"/>
                    </a:lnTo>
                    <a:lnTo>
                      <a:pt x="2" y="108"/>
                    </a:lnTo>
                    <a:lnTo>
                      <a:pt x="2" y="106"/>
                    </a:lnTo>
                    <a:lnTo>
                      <a:pt x="2" y="104"/>
                    </a:lnTo>
                    <a:lnTo>
                      <a:pt x="2" y="103"/>
                    </a:lnTo>
                    <a:lnTo>
                      <a:pt x="0" y="101"/>
                    </a:lnTo>
                    <a:lnTo>
                      <a:pt x="0" y="99"/>
                    </a:lnTo>
                    <a:lnTo>
                      <a:pt x="0" y="96"/>
                    </a:lnTo>
                    <a:lnTo>
                      <a:pt x="2" y="94"/>
                    </a:lnTo>
                    <a:lnTo>
                      <a:pt x="2" y="90"/>
                    </a:lnTo>
                    <a:lnTo>
                      <a:pt x="3" y="89"/>
                    </a:lnTo>
                    <a:lnTo>
                      <a:pt x="2" y="82"/>
                    </a:lnTo>
                    <a:lnTo>
                      <a:pt x="2" y="76"/>
                    </a:lnTo>
                    <a:lnTo>
                      <a:pt x="3" y="73"/>
                    </a:lnTo>
                    <a:lnTo>
                      <a:pt x="5" y="69"/>
                    </a:lnTo>
                    <a:lnTo>
                      <a:pt x="5" y="68"/>
                    </a:lnTo>
                    <a:lnTo>
                      <a:pt x="5" y="64"/>
                    </a:lnTo>
                    <a:lnTo>
                      <a:pt x="5" y="62"/>
                    </a:lnTo>
                    <a:lnTo>
                      <a:pt x="7" y="61"/>
                    </a:lnTo>
                    <a:lnTo>
                      <a:pt x="10" y="62"/>
                    </a:lnTo>
                    <a:lnTo>
                      <a:pt x="10" y="64"/>
                    </a:lnTo>
                    <a:lnTo>
                      <a:pt x="10" y="66"/>
                    </a:lnTo>
                    <a:lnTo>
                      <a:pt x="12" y="68"/>
                    </a:lnTo>
                    <a:lnTo>
                      <a:pt x="14" y="69"/>
                    </a:lnTo>
                    <a:lnTo>
                      <a:pt x="16" y="71"/>
                    </a:lnTo>
                    <a:lnTo>
                      <a:pt x="17" y="73"/>
                    </a:lnTo>
                    <a:lnTo>
                      <a:pt x="17" y="75"/>
                    </a:lnTo>
                    <a:lnTo>
                      <a:pt x="16" y="76"/>
                    </a:lnTo>
                    <a:lnTo>
                      <a:pt x="17" y="78"/>
                    </a:lnTo>
                    <a:lnTo>
                      <a:pt x="17" y="80"/>
                    </a:lnTo>
                    <a:lnTo>
                      <a:pt x="21" y="82"/>
                    </a:lnTo>
                    <a:lnTo>
                      <a:pt x="23" y="82"/>
                    </a:lnTo>
                    <a:lnTo>
                      <a:pt x="24" y="83"/>
                    </a:lnTo>
                    <a:lnTo>
                      <a:pt x="24" y="87"/>
                    </a:lnTo>
                    <a:lnTo>
                      <a:pt x="26" y="89"/>
                    </a:lnTo>
                    <a:lnTo>
                      <a:pt x="28" y="90"/>
                    </a:lnTo>
                    <a:lnTo>
                      <a:pt x="30" y="90"/>
                    </a:lnTo>
                    <a:lnTo>
                      <a:pt x="33" y="90"/>
                    </a:lnTo>
                    <a:lnTo>
                      <a:pt x="38" y="87"/>
                    </a:lnTo>
                    <a:lnTo>
                      <a:pt x="45" y="87"/>
                    </a:lnTo>
                    <a:lnTo>
                      <a:pt x="47" y="87"/>
                    </a:lnTo>
                    <a:lnTo>
                      <a:pt x="51" y="87"/>
                    </a:lnTo>
                    <a:lnTo>
                      <a:pt x="52" y="85"/>
                    </a:lnTo>
                    <a:lnTo>
                      <a:pt x="54" y="83"/>
                    </a:lnTo>
                    <a:lnTo>
                      <a:pt x="56" y="82"/>
                    </a:lnTo>
                    <a:lnTo>
                      <a:pt x="59" y="80"/>
                    </a:lnTo>
                    <a:lnTo>
                      <a:pt x="59" y="78"/>
                    </a:lnTo>
                    <a:lnTo>
                      <a:pt x="61" y="76"/>
                    </a:lnTo>
                    <a:lnTo>
                      <a:pt x="63" y="75"/>
                    </a:lnTo>
                    <a:lnTo>
                      <a:pt x="66" y="75"/>
                    </a:lnTo>
                    <a:lnTo>
                      <a:pt x="68" y="73"/>
                    </a:lnTo>
                    <a:lnTo>
                      <a:pt x="70" y="73"/>
                    </a:lnTo>
                    <a:lnTo>
                      <a:pt x="72" y="75"/>
                    </a:lnTo>
                    <a:lnTo>
                      <a:pt x="72" y="76"/>
                    </a:lnTo>
                    <a:lnTo>
                      <a:pt x="72" y="78"/>
                    </a:lnTo>
                    <a:lnTo>
                      <a:pt x="73" y="80"/>
                    </a:lnTo>
                    <a:lnTo>
                      <a:pt x="77" y="80"/>
                    </a:lnTo>
                    <a:lnTo>
                      <a:pt x="79" y="80"/>
                    </a:lnTo>
                    <a:lnTo>
                      <a:pt x="82" y="80"/>
                    </a:lnTo>
                    <a:lnTo>
                      <a:pt x="85" y="78"/>
                    </a:lnTo>
                    <a:lnTo>
                      <a:pt x="87" y="78"/>
                    </a:lnTo>
                    <a:lnTo>
                      <a:pt x="89" y="78"/>
                    </a:lnTo>
                    <a:lnTo>
                      <a:pt x="94" y="76"/>
                    </a:lnTo>
                    <a:lnTo>
                      <a:pt x="96" y="73"/>
                    </a:lnTo>
                    <a:lnTo>
                      <a:pt x="99" y="71"/>
                    </a:lnTo>
                    <a:lnTo>
                      <a:pt x="101" y="68"/>
                    </a:lnTo>
                    <a:lnTo>
                      <a:pt x="103" y="66"/>
                    </a:lnTo>
                    <a:lnTo>
                      <a:pt x="105" y="62"/>
                    </a:lnTo>
                    <a:lnTo>
                      <a:pt x="106" y="57"/>
                    </a:lnTo>
                    <a:lnTo>
                      <a:pt x="108" y="50"/>
                    </a:lnTo>
                    <a:lnTo>
                      <a:pt x="108" y="45"/>
                    </a:lnTo>
                    <a:lnTo>
                      <a:pt x="112" y="40"/>
                    </a:lnTo>
                    <a:lnTo>
                      <a:pt x="113" y="36"/>
                    </a:lnTo>
                    <a:lnTo>
                      <a:pt x="117" y="33"/>
                    </a:lnTo>
                    <a:lnTo>
                      <a:pt x="120" y="29"/>
                    </a:lnTo>
                    <a:lnTo>
                      <a:pt x="122" y="22"/>
                    </a:lnTo>
                    <a:lnTo>
                      <a:pt x="122" y="15"/>
                    </a:lnTo>
                    <a:lnTo>
                      <a:pt x="122" y="8"/>
                    </a:lnTo>
                    <a:lnTo>
                      <a:pt x="122" y="7"/>
                    </a:lnTo>
                    <a:lnTo>
                      <a:pt x="124" y="3"/>
                    </a:lnTo>
                    <a:lnTo>
                      <a:pt x="124" y="1"/>
                    </a:lnTo>
                    <a:lnTo>
                      <a:pt x="126" y="0"/>
                    </a:lnTo>
                    <a:lnTo>
                      <a:pt x="127" y="0"/>
                    </a:lnTo>
                    <a:lnTo>
                      <a:pt x="13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6" name="Freeform 1513"/>
              <p:cNvSpPr>
                <a:spLocks/>
              </p:cNvSpPr>
              <p:nvPr/>
            </p:nvSpPr>
            <p:spPr bwMode="auto">
              <a:xfrm>
                <a:off x="7605712" y="3887041"/>
                <a:ext cx="44450" cy="44450"/>
              </a:xfrm>
              <a:custGeom>
                <a:avLst/>
                <a:gdLst>
                  <a:gd name="T0" fmla="*/ 22 w 28"/>
                  <a:gd name="T1" fmla="*/ 0 h 28"/>
                  <a:gd name="T2" fmla="*/ 24 w 28"/>
                  <a:gd name="T3" fmla="*/ 0 h 28"/>
                  <a:gd name="T4" fmla="*/ 26 w 28"/>
                  <a:gd name="T5" fmla="*/ 2 h 28"/>
                  <a:gd name="T6" fmla="*/ 26 w 28"/>
                  <a:gd name="T7" fmla="*/ 5 h 28"/>
                  <a:gd name="T8" fmla="*/ 26 w 28"/>
                  <a:gd name="T9" fmla="*/ 7 h 28"/>
                  <a:gd name="T10" fmla="*/ 26 w 28"/>
                  <a:gd name="T11" fmla="*/ 11 h 28"/>
                  <a:gd name="T12" fmla="*/ 28 w 28"/>
                  <a:gd name="T13" fmla="*/ 12 h 28"/>
                  <a:gd name="T14" fmla="*/ 28 w 28"/>
                  <a:gd name="T15" fmla="*/ 14 h 28"/>
                  <a:gd name="T16" fmla="*/ 26 w 28"/>
                  <a:gd name="T17" fmla="*/ 16 h 28"/>
                  <a:gd name="T18" fmla="*/ 26 w 28"/>
                  <a:gd name="T19" fmla="*/ 18 h 28"/>
                  <a:gd name="T20" fmla="*/ 24 w 28"/>
                  <a:gd name="T21" fmla="*/ 18 h 28"/>
                  <a:gd name="T22" fmla="*/ 22 w 28"/>
                  <a:gd name="T23" fmla="*/ 16 h 28"/>
                  <a:gd name="T24" fmla="*/ 22 w 28"/>
                  <a:gd name="T25" fmla="*/ 12 h 28"/>
                  <a:gd name="T26" fmla="*/ 22 w 28"/>
                  <a:gd name="T27" fmla="*/ 11 h 28"/>
                  <a:gd name="T28" fmla="*/ 22 w 28"/>
                  <a:gd name="T29" fmla="*/ 7 h 28"/>
                  <a:gd name="T30" fmla="*/ 21 w 28"/>
                  <a:gd name="T31" fmla="*/ 5 h 28"/>
                  <a:gd name="T32" fmla="*/ 19 w 28"/>
                  <a:gd name="T33" fmla="*/ 5 h 28"/>
                  <a:gd name="T34" fmla="*/ 17 w 28"/>
                  <a:gd name="T35" fmla="*/ 7 h 28"/>
                  <a:gd name="T36" fmla="*/ 17 w 28"/>
                  <a:gd name="T37" fmla="*/ 9 h 28"/>
                  <a:gd name="T38" fmla="*/ 17 w 28"/>
                  <a:gd name="T39" fmla="*/ 12 h 28"/>
                  <a:gd name="T40" fmla="*/ 17 w 28"/>
                  <a:gd name="T41" fmla="*/ 14 h 28"/>
                  <a:gd name="T42" fmla="*/ 17 w 28"/>
                  <a:gd name="T43" fmla="*/ 16 h 28"/>
                  <a:gd name="T44" fmla="*/ 17 w 28"/>
                  <a:gd name="T45" fmla="*/ 18 h 28"/>
                  <a:gd name="T46" fmla="*/ 17 w 28"/>
                  <a:gd name="T47" fmla="*/ 19 h 28"/>
                  <a:gd name="T48" fmla="*/ 17 w 28"/>
                  <a:gd name="T49" fmla="*/ 23 h 28"/>
                  <a:gd name="T50" fmla="*/ 17 w 28"/>
                  <a:gd name="T51" fmla="*/ 25 h 28"/>
                  <a:gd name="T52" fmla="*/ 15 w 28"/>
                  <a:gd name="T53" fmla="*/ 26 h 28"/>
                  <a:gd name="T54" fmla="*/ 15 w 28"/>
                  <a:gd name="T55" fmla="*/ 28 h 28"/>
                  <a:gd name="T56" fmla="*/ 14 w 28"/>
                  <a:gd name="T57" fmla="*/ 28 h 28"/>
                  <a:gd name="T58" fmla="*/ 12 w 28"/>
                  <a:gd name="T59" fmla="*/ 26 h 28"/>
                  <a:gd name="T60" fmla="*/ 8 w 28"/>
                  <a:gd name="T61" fmla="*/ 23 h 28"/>
                  <a:gd name="T62" fmla="*/ 7 w 28"/>
                  <a:gd name="T63" fmla="*/ 19 h 28"/>
                  <a:gd name="T64" fmla="*/ 5 w 28"/>
                  <a:gd name="T65" fmla="*/ 19 h 28"/>
                  <a:gd name="T66" fmla="*/ 5 w 28"/>
                  <a:gd name="T67" fmla="*/ 19 h 28"/>
                  <a:gd name="T68" fmla="*/ 5 w 28"/>
                  <a:gd name="T69" fmla="*/ 19 h 28"/>
                  <a:gd name="T70" fmla="*/ 5 w 28"/>
                  <a:gd name="T71" fmla="*/ 19 h 28"/>
                  <a:gd name="T72" fmla="*/ 3 w 28"/>
                  <a:gd name="T73" fmla="*/ 19 h 28"/>
                  <a:gd name="T74" fmla="*/ 3 w 28"/>
                  <a:gd name="T75" fmla="*/ 18 h 28"/>
                  <a:gd name="T76" fmla="*/ 3 w 28"/>
                  <a:gd name="T77" fmla="*/ 16 h 28"/>
                  <a:gd name="T78" fmla="*/ 1 w 28"/>
                  <a:gd name="T79" fmla="*/ 14 h 28"/>
                  <a:gd name="T80" fmla="*/ 0 w 28"/>
                  <a:gd name="T81" fmla="*/ 12 h 28"/>
                  <a:gd name="T82" fmla="*/ 1 w 28"/>
                  <a:gd name="T83" fmla="*/ 12 h 28"/>
                  <a:gd name="T84" fmla="*/ 5 w 28"/>
                  <a:gd name="T85" fmla="*/ 11 h 28"/>
                  <a:gd name="T86" fmla="*/ 7 w 28"/>
                  <a:gd name="T87" fmla="*/ 7 h 28"/>
                  <a:gd name="T88" fmla="*/ 12 w 28"/>
                  <a:gd name="T89" fmla="*/ 4 h 28"/>
                  <a:gd name="T90" fmla="*/ 17 w 28"/>
                  <a:gd name="T91" fmla="*/ 2 h 28"/>
                  <a:gd name="T92" fmla="*/ 22 w 28"/>
                  <a:gd name="T93" fmla="*/ 0 h 2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
                  <a:gd name="T142" fmla="*/ 0 h 28"/>
                  <a:gd name="T143" fmla="*/ 28 w 28"/>
                  <a:gd name="T144" fmla="*/ 28 h 2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 h="28">
                    <a:moveTo>
                      <a:pt x="22" y="0"/>
                    </a:moveTo>
                    <a:lnTo>
                      <a:pt x="24" y="0"/>
                    </a:lnTo>
                    <a:lnTo>
                      <a:pt x="26" y="2"/>
                    </a:lnTo>
                    <a:lnTo>
                      <a:pt x="26" y="5"/>
                    </a:lnTo>
                    <a:lnTo>
                      <a:pt x="26" y="7"/>
                    </a:lnTo>
                    <a:lnTo>
                      <a:pt x="26" y="11"/>
                    </a:lnTo>
                    <a:lnTo>
                      <a:pt x="28" y="12"/>
                    </a:lnTo>
                    <a:lnTo>
                      <a:pt x="28" y="14"/>
                    </a:lnTo>
                    <a:lnTo>
                      <a:pt x="26" y="16"/>
                    </a:lnTo>
                    <a:lnTo>
                      <a:pt x="26" y="18"/>
                    </a:lnTo>
                    <a:lnTo>
                      <a:pt x="24" y="18"/>
                    </a:lnTo>
                    <a:lnTo>
                      <a:pt x="22" y="16"/>
                    </a:lnTo>
                    <a:lnTo>
                      <a:pt x="22" y="12"/>
                    </a:lnTo>
                    <a:lnTo>
                      <a:pt x="22" y="11"/>
                    </a:lnTo>
                    <a:lnTo>
                      <a:pt x="22" y="7"/>
                    </a:lnTo>
                    <a:lnTo>
                      <a:pt x="21" y="5"/>
                    </a:lnTo>
                    <a:lnTo>
                      <a:pt x="19" y="5"/>
                    </a:lnTo>
                    <a:lnTo>
                      <a:pt x="17" y="7"/>
                    </a:lnTo>
                    <a:lnTo>
                      <a:pt x="17" y="9"/>
                    </a:lnTo>
                    <a:lnTo>
                      <a:pt x="17" y="12"/>
                    </a:lnTo>
                    <a:lnTo>
                      <a:pt x="17" y="14"/>
                    </a:lnTo>
                    <a:lnTo>
                      <a:pt x="17" y="16"/>
                    </a:lnTo>
                    <a:lnTo>
                      <a:pt x="17" y="18"/>
                    </a:lnTo>
                    <a:lnTo>
                      <a:pt x="17" y="19"/>
                    </a:lnTo>
                    <a:lnTo>
                      <a:pt x="17" y="23"/>
                    </a:lnTo>
                    <a:lnTo>
                      <a:pt x="17" y="25"/>
                    </a:lnTo>
                    <a:lnTo>
                      <a:pt x="15" y="26"/>
                    </a:lnTo>
                    <a:lnTo>
                      <a:pt x="15" y="28"/>
                    </a:lnTo>
                    <a:lnTo>
                      <a:pt x="14" y="28"/>
                    </a:lnTo>
                    <a:lnTo>
                      <a:pt x="12" y="26"/>
                    </a:lnTo>
                    <a:lnTo>
                      <a:pt x="8" y="23"/>
                    </a:lnTo>
                    <a:lnTo>
                      <a:pt x="7" y="19"/>
                    </a:lnTo>
                    <a:lnTo>
                      <a:pt x="5" y="19"/>
                    </a:lnTo>
                    <a:lnTo>
                      <a:pt x="3" y="19"/>
                    </a:lnTo>
                    <a:lnTo>
                      <a:pt x="3" y="18"/>
                    </a:lnTo>
                    <a:lnTo>
                      <a:pt x="3" y="16"/>
                    </a:lnTo>
                    <a:lnTo>
                      <a:pt x="1" y="14"/>
                    </a:lnTo>
                    <a:lnTo>
                      <a:pt x="0" y="12"/>
                    </a:lnTo>
                    <a:lnTo>
                      <a:pt x="1" y="12"/>
                    </a:lnTo>
                    <a:lnTo>
                      <a:pt x="5" y="11"/>
                    </a:lnTo>
                    <a:lnTo>
                      <a:pt x="7" y="7"/>
                    </a:lnTo>
                    <a:lnTo>
                      <a:pt x="12" y="4"/>
                    </a:lnTo>
                    <a:lnTo>
                      <a:pt x="17" y="2"/>
                    </a:lnTo>
                    <a:lnTo>
                      <a:pt x="2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7" name="Freeform 1514"/>
              <p:cNvSpPr>
                <a:spLocks/>
              </p:cNvSpPr>
              <p:nvPr/>
            </p:nvSpPr>
            <p:spPr bwMode="auto">
              <a:xfrm>
                <a:off x="6751637" y="2953591"/>
                <a:ext cx="100013" cy="52388"/>
              </a:xfrm>
              <a:custGeom>
                <a:avLst/>
                <a:gdLst>
                  <a:gd name="T0" fmla="*/ 21 w 63"/>
                  <a:gd name="T1" fmla="*/ 0 h 33"/>
                  <a:gd name="T2" fmla="*/ 26 w 63"/>
                  <a:gd name="T3" fmla="*/ 0 h 33"/>
                  <a:gd name="T4" fmla="*/ 31 w 63"/>
                  <a:gd name="T5" fmla="*/ 2 h 33"/>
                  <a:gd name="T6" fmla="*/ 37 w 63"/>
                  <a:gd name="T7" fmla="*/ 4 h 33"/>
                  <a:gd name="T8" fmla="*/ 38 w 63"/>
                  <a:gd name="T9" fmla="*/ 6 h 33"/>
                  <a:gd name="T10" fmla="*/ 42 w 63"/>
                  <a:gd name="T11" fmla="*/ 7 h 33"/>
                  <a:gd name="T12" fmla="*/ 44 w 63"/>
                  <a:gd name="T13" fmla="*/ 9 h 33"/>
                  <a:gd name="T14" fmla="*/ 45 w 63"/>
                  <a:gd name="T15" fmla="*/ 9 h 33"/>
                  <a:gd name="T16" fmla="*/ 47 w 63"/>
                  <a:gd name="T17" fmla="*/ 11 h 33"/>
                  <a:gd name="T18" fmla="*/ 47 w 63"/>
                  <a:gd name="T19" fmla="*/ 12 h 33"/>
                  <a:gd name="T20" fmla="*/ 51 w 63"/>
                  <a:gd name="T21" fmla="*/ 14 h 33"/>
                  <a:gd name="T22" fmla="*/ 52 w 63"/>
                  <a:gd name="T23" fmla="*/ 14 h 33"/>
                  <a:gd name="T24" fmla="*/ 56 w 63"/>
                  <a:gd name="T25" fmla="*/ 14 h 33"/>
                  <a:gd name="T26" fmla="*/ 58 w 63"/>
                  <a:gd name="T27" fmla="*/ 14 h 33"/>
                  <a:gd name="T28" fmla="*/ 61 w 63"/>
                  <a:gd name="T29" fmla="*/ 16 h 33"/>
                  <a:gd name="T30" fmla="*/ 61 w 63"/>
                  <a:gd name="T31" fmla="*/ 18 h 33"/>
                  <a:gd name="T32" fmla="*/ 61 w 63"/>
                  <a:gd name="T33" fmla="*/ 21 h 33"/>
                  <a:gd name="T34" fmla="*/ 63 w 63"/>
                  <a:gd name="T35" fmla="*/ 25 h 33"/>
                  <a:gd name="T36" fmla="*/ 63 w 63"/>
                  <a:gd name="T37" fmla="*/ 26 h 33"/>
                  <a:gd name="T38" fmla="*/ 61 w 63"/>
                  <a:gd name="T39" fmla="*/ 30 h 33"/>
                  <a:gd name="T40" fmla="*/ 61 w 63"/>
                  <a:gd name="T41" fmla="*/ 32 h 33"/>
                  <a:gd name="T42" fmla="*/ 54 w 63"/>
                  <a:gd name="T43" fmla="*/ 32 h 33"/>
                  <a:gd name="T44" fmla="*/ 47 w 63"/>
                  <a:gd name="T45" fmla="*/ 30 h 33"/>
                  <a:gd name="T46" fmla="*/ 42 w 63"/>
                  <a:gd name="T47" fmla="*/ 30 h 33"/>
                  <a:gd name="T48" fmla="*/ 38 w 63"/>
                  <a:gd name="T49" fmla="*/ 32 h 33"/>
                  <a:gd name="T50" fmla="*/ 37 w 63"/>
                  <a:gd name="T51" fmla="*/ 33 h 33"/>
                  <a:gd name="T52" fmla="*/ 33 w 63"/>
                  <a:gd name="T53" fmla="*/ 33 h 33"/>
                  <a:gd name="T54" fmla="*/ 30 w 63"/>
                  <a:gd name="T55" fmla="*/ 33 h 33"/>
                  <a:gd name="T56" fmla="*/ 26 w 63"/>
                  <a:gd name="T57" fmla="*/ 32 h 33"/>
                  <a:gd name="T58" fmla="*/ 24 w 63"/>
                  <a:gd name="T59" fmla="*/ 30 h 33"/>
                  <a:gd name="T60" fmla="*/ 21 w 63"/>
                  <a:gd name="T61" fmla="*/ 28 h 33"/>
                  <a:gd name="T62" fmla="*/ 17 w 63"/>
                  <a:gd name="T63" fmla="*/ 26 h 33"/>
                  <a:gd name="T64" fmla="*/ 14 w 63"/>
                  <a:gd name="T65" fmla="*/ 26 h 33"/>
                  <a:gd name="T66" fmla="*/ 10 w 63"/>
                  <a:gd name="T67" fmla="*/ 26 h 33"/>
                  <a:gd name="T68" fmla="*/ 7 w 63"/>
                  <a:gd name="T69" fmla="*/ 26 h 33"/>
                  <a:gd name="T70" fmla="*/ 3 w 63"/>
                  <a:gd name="T71" fmla="*/ 25 h 33"/>
                  <a:gd name="T72" fmla="*/ 0 w 63"/>
                  <a:gd name="T73" fmla="*/ 23 h 33"/>
                  <a:gd name="T74" fmla="*/ 0 w 63"/>
                  <a:gd name="T75" fmla="*/ 19 h 33"/>
                  <a:gd name="T76" fmla="*/ 2 w 63"/>
                  <a:gd name="T77" fmla="*/ 14 h 33"/>
                  <a:gd name="T78" fmla="*/ 3 w 63"/>
                  <a:gd name="T79" fmla="*/ 11 h 33"/>
                  <a:gd name="T80" fmla="*/ 5 w 63"/>
                  <a:gd name="T81" fmla="*/ 7 h 33"/>
                  <a:gd name="T82" fmla="*/ 9 w 63"/>
                  <a:gd name="T83" fmla="*/ 4 h 33"/>
                  <a:gd name="T84" fmla="*/ 12 w 63"/>
                  <a:gd name="T85" fmla="*/ 2 h 33"/>
                  <a:gd name="T86" fmla="*/ 17 w 63"/>
                  <a:gd name="T87" fmla="*/ 2 h 33"/>
                  <a:gd name="T88" fmla="*/ 21 w 63"/>
                  <a:gd name="T89" fmla="*/ 0 h 3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63"/>
                  <a:gd name="T136" fmla="*/ 0 h 33"/>
                  <a:gd name="T137" fmla="*/ 63 w 63"/>
                  <a:gd name="T138" fmla="*/ 33 h 3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63" h="33">
                    <a:moveTo>
                      <a:pt x="21" y="0"/>
                    </a:moveTo>
                    <a:lnTo>
                      <a:pt x="26" y="0"/>
                    </a:lnTo>
                    <a:lnTo>
                      <a:pt x="31" y="2"/>
                    </a:lnTo>
                    <a:lnTo>
                      <a:pt x="37" y="4"/>
                    </a:lnTo>
                    <a:lnTo>
                      <a:pt x="38" y="6"/>
                    </a:lnTo>
                    <a:lnTo>
                      <a:pt x="42" y="7"/>
                    </a:lnTo>
                    <a:lnTo>
                      <a:pt x="44" y="9"/>
                    </a:lnTo>
                    <a:lnTo>
                      <a:pt x="45" y="9"/>
                    </a:lnTo>
                    <a:lnTo>
                      <a:pt x="47" y="11"/>
                    </a:lnTo>
                    <a:lnTo>
                      <a:pt x="47" y="12"/>
                    </a:lnTo>
                    <a:lnTo>
                      <a:pt x="51" y="14"/>
                    </a:lnTo>
                    <a:lnTo>
                      <a:pt x="52" y="14"/>
                    </a:lnTo>
                    <a:lnTo>
                      <a:pt x="56" y="14"/>
                    </a:lnTo>
                    <a:lnTo>
                      <a:pt x="58" y="14"/>
                    </a:lnTo>
                    <a:lnTo>
                      <a:pt x="61" y="16"/>
                    </a:lnTo>
                    <a:lnTo>
                      <a:pt x="61" y="18"/>
                    </a:lnTo>
                    <a:lnTo>
                      <a:pt x="61" y="21"/>
                    </a:lnTo>
                    <a:lnTo>
                      <a:pt x="63" y="25"/>
                    </a:lnTo>
                    <a:lnTo>
                      <a:pt x="63" y="26"/>
                    </a:lnTo>
                    <a:lnTo>
                      <a:pt x="61" y="30"/>
                    </a:lnTo>
                    <a:lnTo>
                      <a:pt x="61" y="32"/>
                    </a:lnTo>
                    <a:lnTo>
                      <a:pt x="54" y="32"/>
                    </a:lnTo>
                    <a:lnTo>
                      <a:pt x="47" y="30"/>
                    </a:lnTo>
                    <a:lnTo>
                      <a:pt x="42" y="30"/>
                    </a:lnTo>
                    <a:lnTo>
                      <a:pt x="38" y="32"/>
                    </a:lnTo>
                    <a:lnTo>
                      <a:pt x="37" y="33"/>
                    </a:lnTo>
                    <a:lnTo>
                      <a:pt x="33" y="33"/>
                    </a:lnTo>
                    <a:lnTo>
                      <a:pt x="30" y="33"/>
                    </a:lnTo>
                    <a:lnTo>
                      <a:pt x="26" y="32"/>
                    </a:lnTo>
                    <a:lnTo>
                      <a:pt x="24" y="30"/>
                    </a:lnTo>
                    <a:lnTo>
                      <a:pt x="21" y="28"/>
                    </a:lnTo>
                    <a:lnTo>
                      <a:pt x="17" y="26"/>
                    </a:lnTo>
                    <a:lnTo>
                      <a:pt x="14" y="26"/>
                    </a:lnTo>
                    <a:lnTo>
                      <a:pt x="10" y="26"/>
                    </a:lnTo>
                    <a:lnTo>
                      <a:pt x="7" y="26"/>
                    </a:lnTo>
                    <a:lnTo>
                      <a:pt x="3" y="25"/>
                    </a:lnTo>
                    <a:lnTo>
                      <a:pt x="0" y="23"/>
                    </a:lnTo>
                    <a:lnTo>
                      <a:pt x="0" y="19"/>
                    </a:lnTo>
                    <a:lnTo>
                      <a:pt x="2" y="14"/>
                    </a:lnTo>
                    <a:lnTo>
                      <a:pt x="3" y="11"/>
                    </a:lnTo>
                    <a:lnTo>
                      <a:pt x="5" y="7"/>
                    </a:lnTo>
                    <a:lnTo>
                      <a:pt x="9" y="4"/>
                    </a:lnTo>
                    <a:lnTo>
                      <a:pt x="12" y="2"/>
                    </a:lnTo>
                    <a:lnTo>
                      <a:pt x="17" y="2"/>
                    </a:lnTo>
                    <a:lnTo>
                      <a:pt x="2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8" name="Freeform 1515"/>
              <p:cNvSpPr>
                <a:spLocks/>
              </p:cNvSpPr>
              <p:nvPr/>
            </p:nvSpPr>
            <p:spPr bwMode="auto">
              <a:xfrm>
                <a:off x="6483349" y="2904379"/>
                <a:ext cx="250825" cy="149225"/>
              </a:xfrm>
              <a:custGeom>
                <a:avLst/>
                <a:gdLst>
                  <a:gd name="T0" fmla="*/ 24 w 158"/>
                  <a:gd name="T1" fmla="*/ 2 h 94"/>
                  <a:gd name="T2" fmla="*/ 33 w 158"/>
                  <a:gd name="T3" fmla="*/ 2 h 94"/>
                  <a:gd name="T4" fmla="*/ 42 w 158"/>
                  <a:gd name="T5" fmla="*/ 5 h 94"/>
                  <a:gd name="T6" fmla="*/ 47 w 158"/>
                  <a:gd name="T7" fmla="*/ 7 h 94"/>
                  <a:gd name="T8" fmla="*/ 50 w 158"/>
                  <a:gd name="T9" fmla="*/ 7 h 94"/>
                  <a:gd name="T10" fmla="*/ 59 w 158"/>
                  <a:gd name="T11" fmla="*/ 7 h 94"/>
                  <a:gd name="T12" fmla="*/ 68 w 158"/>
                  <a:gd name="T13" fmla="*/ 14 h 94"/>
                  <a:gd name="T14" fmla="*/ 78 w 158"/>
                  <a:gd name="T15" fmla="*/ 21 h 94"/>
                  <a:gd name="T16" fmla="*/ 89 w 158"/>
                  <a:gd name="T17" fmla="*/ 26 h 94"/>
                  <a:gd name="T18" fmla="*/ 94 w 158"/>
                  <a:gd name="T19" fmla="*/ 28 h 94"/>
                  <a:gd name="T20" fmla="*/ 97 w 158"/>
                  <a:gd name="T21" fmla="*/ 31 h 94"/>
                  <a:gd name="T22" fmla="*/ 101 w 158"/>
                  <a:gd name="T23" fmla="*/ 35 h 94"/>
                  <a:gd name="T24" fmla="*/ 106 w 158"/>
                  <a:gd name="T25" fmla="*/ 35 h 94"/>
                  <a:gd name="T26" fmla="*/ 110 w 158"/>
                  <a:gd name="T27" fmla="*/ 37 h 94"/>
                  <a:gd name="T28" fmla="*/ 113 w 158"/>
                  <a:gd name="T29" fmla="*/ 40 h 94"/>
                  <a:gd name="T30" fmla="*/ 115 w 158"/>
                  <a:gd name="T31" fmla="*/ 43 h 94"/>
                  <a:gd name="T32" fmla="*/ 122 w 158"/>
                  <a:gd name="T33" fmla="*/ 42 h 94"/>
                  <a:gd name="T34" fmla="*/ 134 w 158"/>
                  <a:gd name="T35" fmla="*/ 40 h 94"/>
                  <a:gd name="T36" fmla="*/ 153 w 158"/>
                  <a:gd name="T37" fmla="*/ 45 h 94"/>
                  <a:gd name="T38" fmla="*/ 155 w 158"/>
                  <a:gd name="T39" fmla="*/ 57 h 94"/>
                  <a:gd name="T40" fmla="*/ 152 w 158"/>
                  <a:gd name="T41" fmla="*/ 64 h 94"/>
                  <a:gd name="T42" fmla="*/ 146 w 158"/>
                  <a:gd name="T43" fmla="*/ 70 h 94"/>
                  <a:gd name="T44" fmla="*/ 148 w 158"/>
                  <a:gd name="T45" fmla="*/ 75 h 94"/>
                  <a:gd name="T46" fmla="*/ 150 w 158"/>
                  <a:gd name="T47" fmla="*/ 82 h 94"/>
                  <a:gd name="T48" fmla="*/ 148 w 158"/>
                  <a:gd name="T49" fmla="*/ 91 h 94"/>
                  <a:gd name="T50" fmla="*/ 143 w 158"/>
                  <a:gd name="T51" fmla="*/ 94 h 94"/>
                  <a:gd name="T52" fmla="*/ 136 w 158"/>
                  <a:gd name="T53" fmla="*/ 94 h 94"/>
                  <a:gd name="T54" fmla="*/ 131 w 158"/>
                  <a:gd name="T55" fmla="*/ 92 h 94"/>
                  <a:gd name="T56" fmla="*/ 127 w 158"/>
                  <a:gd name="T57" fmla="*/ 94 h 94"/>
                  <a:gd name="T58" fmla="*/ 124 w 158"/>
                  <a:gd name="T59" fmla="*/ 92 h 94"/>
                  <a:gd name="T60" fmla="*/ 118 w 158"/>
                  <a:gd name="T61" fmla="*/ 91 h 94"/>
                  <a:gd name="T62" fmla="*/ 111 w 158"/>
                  <a:gd name="T63" fmla="*/ 89 h 94"/>
                  <a:gd name="T64" fmla="*/ 106 w 158"/>
                  <a:gd name="T65" fmla="*/ 87 h 94"/>
                  <a:gd name="T66" fmla="*/ 103 w 158"/>
                  <a:gd name="T67" fmla="*/ 84 h 94"/>
                  <a:gd name="T68" fmla="*/ 99 w 158"/>
                  <a:gd name="T69" fmla="*/ 84 h 94"/>
                  <a:gd name="T70" fmla="*/ 97 w 158"/>
                  <a:gd name="T71" fmla="*/ 84 h 94"/>
                  <a:gd name="T72" fmla="*/ 96 w 158"/>
                  <a:gd name="T73" fmla="*/ 77 h 94"/>
                  <a:gd name="T74" fmla="*/ 90 w 158"/>
                  <a:gd name="T75" fmla="*/ 73 h 94"/>
                  <a:gd name="T76" fmla="*/ 83 w 158"/>
                  <a:gd name="T77" fmla="*/ 70 h 94"/>
                  <a:gd name="T78" fmla="*/ 69 w 158"/>
                  <a:gd name="T79" fmla="*/ 66 h 94"/>
                  <a:gd name="T80" fmla="*/ 66 w 158"/>
                  <a:gd name="T81" fmla="*/ 68 h 94"/>
                  <a:gd name="T82" fmla="*/ 66 w 158"/>
                  <a:gd name="T83" fmla="*/ 70 h 94"/>
                  <a:gd name="T84" fmla="*/ 62 w 158"/>
                  <a:gd name="T85" fmla="*/ 70 h 94"/>
                  <a:gd name="T86" fmla="*/ 57 w 158"/>
                  <a:gd name="T87" fmla="*/ 68 h 94"/>
                  <a:gd name="T88" fmla="*/ 54 w 158"/>
                  <a:gd name="T89" fmla="*/ 68 h 94"/>
                  <a:gd name="T90" fmla="*/ 48 w 158"/>
                  <a:gd name="T91" fmla="*/ 68 h 94"/>
                  <a:gd name="T92" fmla="*/ 48 w 158"/>
                  <a:gd name="T93" fmla="*/ 64 h 94"/>
                  <a:gd name="T94" fmla="*/ 45 w 158"/>
                  <a:gd name="T95" fmla="*/ 61 h 94"/>
                  <a:gd name="T96" fmla="*/ 38 w 158"/>
                  <a:gd name="T97" fmla="*/ 57 h 94"/>
                  <a:gd name="T98" fmla="*/ 31 w 158"/>
                  <a:gd name="T99" fmla="*/ 54 h 94"/>
                  <a:gd name="T100" fmla="*/ 24 w 158"/>
                  <a:gd name="T101" fmla="*/ 50 h 94"/>
                  <a:gd name="T102" fmla="*/ 15 w 158"/>
                  <a:gd name="T103" fmla="*/ 43 h 94"/>
                  <a:gd name="T104" fmla="*/ 7 w 158"/>
                  <a:gd name="T105" fmla="*/ 42 h 94"/>
                  <a:gd name="T106" fmla="*/ 1 w 158"/>
                  <a:gd name="T107" fmla="*/ 38 h 94"/>
                  <a:gd name="T108" fmla="*/ 0 w 158"/>
                  <a:gd name="T109" fmla="*/ 35 h 94"/>
                  <a:gd name="T110" fmla="*/ 5 w 158"/>
                  <a:gd name="T111" fmla="*/ 30 h 94"/>
                  <a:gd name="T112" fmla="*/ 10 w 158"/>
                  <a:gd name="T113" fmla="*/ 23 h 94"/>
                  <a:gd name="T114" fmla="*/ 15 w 158"/>
                  <a:gd name="T115" fmla="*/ 17 h 94"/>
                  <a:gd name="T116" fmla="*/ 14 w 158"/>
                  <a:gd name="T117" fmla="*/ 10 h 94"/>
                  <a:gd name="T118" fmla="*/ 17 w 158"/>
                  <a:gd name="T119" fmla="*/ 3 h 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58"/>
                  <a:gd name="T181" fmla="*/ 0 h 94"/>
                  <a:gd name="T182" fmla="*/ 158 w 158"/>
                  <a:gd name="T183" fmla="*/ 94 h 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58" h="94">
                    <a:moveTo>
                      <a:pt x="21" y="0"/>
                    </a:moveTo>
                    <a:lnTo>
                      <a:pt x="24" y="2"/>
                    </a:lnTo>
                    <a:lnTo>
                      <a:pt x="29" y="2"/>
                    </a:lnTo>
                    <a:lnTo>
                      <a:pt x="33" y="2"/>
                    </a:lnTo>
                    <a:lnTo>
                      <a:pt x="38" y="3"/>
                    </a:lnTo>
                    <a:lnTo>
                      <a:pt x="42" y="5"/>
                    </a:lnTo>
                    <a:lnTo>
                      <a:pt x="45" y="7"/>
                    </a:lnTo>
                    <a:lnTo>
                      <a:pt x="47" y="7"/>
                    </a:lnTo>
                    <a:lnTo>
                      <a:pt x="48" y="7"/>
                    </a:lnTo>
                    <a:lnTo>
                      <a:pt x="50" y="7"/>
                    </a:lnTo>
                    <a:lnTo>
                      <a:pt x="54" y="5"/>
                    </a:lnTo>
                    <a:lnTo>
                      <a:pt x="59" y="7"/>
                    </a:lnTo>
                    <a:lnTo>
                      <a:pt x="64" y="10"/>
                    </a:lnTo>
                    <a:lnTo>
                      <a:pt x="68" y="14"/>
                    </a:lnTo>
                    <a:lnTo>
                      <a:pt x="73" y="17"/>
                    </a:lnTo>
                    <a:lnTo>
                      <a:pt x="78" y="21"/>
                    </a:lnTo>
                    <a:lnTo>
                      <a:pt x="83" y="23"/>
                    </a:lnTo>
                    <a:lnTo>
                      <a:pt x="89" y="26"/>
                    </a:lnTo>
                    <a:lnTo>
                      <a:pt x="92" y="26"/>
                    </a:lnTo>
                    <a:lnTo>
                      <a:pt x="94" y="28"/>
                    </a:lnTo>
                    <a:lnTo>
                      <a:pt x="96" y="30"/>
                    </a:lnTo>
                    <a:lnTo>
                      <a:pt x="97" y="31"/>
                    </a:lnTo>
                    <a:lnTo>
                      <a:pt x="99" y="33"/>
                    </a:lnTo>
                    <a:lnTo>
                      <a:pt x="101" y="35"/>
                    </a:lnTo>
                    <a:lnTo>
                      <a:pt x="103" y="35"/>
                    </a:lnTo>
                    <a:lnTo>
                      <a:pt x="106" y="35"/>
                    </a:lnTo>
                    <a:lnTo>
                      <a:pt x="108" y="35"/>
                    </a:lnTo>
                    <a:lnTo>
                      <a:pt x="110" y="37"/>
                    </a:lnTo>
                    <a:lnTo>
                      <a:pt x="111" y="38"/>
                    </a:lnTo>
                    <a:lnTo>
                      <a:pt x="113" y="40"/>
                    </a:lnTo>
                    <a:lnTo>
                      <a:pt x="113" y="42"/>
                    </a:lnTo>
                    <a:lnTo>
                      <a:pt x="115" y="43"/>
                    </a:lnTo>
                    <a:lnTo>
                      <a:pt x="118" y="43"/>
                    </a:lnTo>
                    <a:lnTo>
                      <a:pt x="122" y="42"/>
                    </a:lnTo>
                    <a:lnTo>
                      <a:pt x="125" y="42"/>
                    </a:lnTo>
                    <a:lnTo>
                      <a:pt x="134" y="40"/>
                    </a:lnTo>
                    <a:lnTo>
                      <a:pt x="145" y="42"/>
                    </a:lnTo>
                    <a:lnTo>
                      <a:pt x="153" y="45"/>
                    </a:lnTo>
                    <a:lnTo>
                      <a:pt x="158" y="50"/>
                    </a:lnTo>
                    <a:lnTo>
                      <a:pt x="155" y="57"/>
                    </a:lnTo>
                    <a:lnTo>
                      <a:pt x="153" y="61"/>
                    </a:lnTo>
                    <a:lnTo>
                      <a:pt x="152" y="64"/>
                    </a:lnTo>
                    <a:lnTo>
                      <a:pt x="148" y="66"/>
                    </a:lnTo>
                    <a:lnTo>
                      <a:pt x="146" y="70"/>
                    </a:lnTo>
                    <a:lnTo>
                      <a:pt x="148" y="73"/>
                    </a:lnTo>
                    <a:lnTo>
                      <a:pt x="148" y="75"/>
                    </a:lnTo>
                    <a:lnTo>
                      <a:pt x="150" y="77"/>
                    </a:lnTo>
                    <a:lnTo>
                      <a:pt x="150" y="82"/>
                    </a:lnTo>
                    <a:lnTo>
                      <a:pt x="150" y="85"/>
                    </a:lnTo>
                    <a:lnTo>
                      <a:pt x="148" y="91"/>
                    </a:lnTo>
                    <a:lnTo>
                      <a:pt x="146" y="92"/>
                    </a:lnTo>
                    <a:lnTo>
                      <a:pt x="143" y="94"/>
                    </a:lnTo>
                    <a:lnTo>
                      <a:pt x="139" y="94"/>
                    </a:lnTo>
                    <a:lnTo>
                      <a:pt x="136" y="94"/>
                    </a:lnTo>
                    <a:lnTo>
                      <a:pt x="134" y="92"/>
                    </a:lnTo>
                    <a:lnTo>
                      <a:pt x="131" y="92"/>
                    </a:lnTo>
                    <a:lnTo>
                      <a:pt x="129" y="94"/>
                    </a:lnTo>
                    <a:lnTo>
                      <a:pt x="127" y="94"/>
                    </a:lnTo>
                    <a:lnTo>
                      <a:pt x="125" y="94"/>
                    </a:lnTo>
                    <a:lnTo>
                      <a:pt x="124" y="92"/>
                    </a:lnTo>
                    <a:lnTo>
                      <a:pt x="122" y="91"/>
                    </a:lnTo>
                    <a:lnTo>
                      <a:pt x="118" y="91"/>
                    </a:lnTo>
                    <a:lnTo>
                      <a:pt x="115" y="89"/>
                    </a:lnTo>
                    <a:lnTo>
                      <a:pt x="111" y="89"/>
                    </a:lnTo>
                    <a:lnTo>
                      <a:pt x="108" y="89"/>
                    </a:lnTo>
                    <a:lnTo>
                      <a:pt x="106" y="87"/>
                    </a:lnTo>
                    <a:lnTo>
                      <a:pt x="104" y="85"/>
                    </a:lnTo>
                    <a:lnTo>
                      <a:pt x="103" y="84"/>
                    </a:lnTo>
                    <a:lnTo>
                      <a:pt x="101" y="84"/>
                    </a:lnTo>
                    <a:lnTo>
                      <a:pt x="99" y="84"/>
                    </a:lnTo>
                    <a:lnTo>
                      <a:pt x="97" y="84"/>
                    </a:lnTo>
                    <a:lnTo>
                      <a:pt x="97" y="80"/>
                    </a:lnTo>
                    <a:lnTo>
                      <a:pt x="96" y="77"/>
                    </a:lnTo>
                    <a:lnTo>
                      <a:pt x="94" y="75"/>
                    </a:lnTo>
                    <a:lnTo>
                      <a:pt x="90" y="73"/>
                    </a:lnTo>
                    <a:lnTo>
                      <a:pt x="87" y="71"/>
                    </a:lnTo>
                    <a:lnTo>
                      <a:pt x="83" y="70"/>
                    </a:lnTo>
                    <a:lnTo>
                      <a:pt x="76" y="68"/>
                    </a:lnTo>
                    <a:lnTo>
                      <a:pt x="69" y="66"/>
                    </a:lnTo>
                    <a:lnTo>
                      <a:pt x="68" y="66"/>
                    </a:lnTo>
                    <a:lnTo>
                      <a:pt x="66" y="68"/>
                    </a:lnTo>
                    <a:lnTo>
                      <a:pt x="66" y="70"/>
                    </a:lnTo>
                    <a:lnTo>
                      <a:pt x="64" y="70"/>
                    </a:lnTo>
                    <a:lnTo>
                      <a:pt x="62" y="70"/>
                    </a:lnTo>
                    <a:lnTo>
                      <a:pt x="59" y="70"/>
                    </a:lnTo>
                    <a:lnTo>
                      <a:pt x="57" y="68"/>
                    </a:lnTo>
                    <a:lnTo>
                      <a:pt x="55" y="68"/>
                    </a:lnTo>
                    <a:lnTo>
                      <a:pt x="54" y="68"/>
                    </a:lnTo>
                    <a:lnTo>
                      <a:pt x="50" y="68"/>
                    </a:lnTo>
                    <a:lnTo>
                      <a:pt x="48" y="68"/>
                    </a:lnTo>
                    <a:lnTo>
                      <a:pt x="48" y="66"/>
                    </a:lnTo>
                    <a:lnTo>
                      <a:pt x="48" y="64"/>
                    </a:lnTo>
                    <a:lnTo>
                      <a:pt x="47" y="63"/>
                    </a:lnTo>
                    <a:lnTo>
                      <a:pt x="45" y="61"/>
                    </a:lnTo>
                    <a:lnTo>
                      <a:pt x="42" y="59"/>
                    </a:lnTo>
                    <a:lnTo>
                      <a:pt x="38" y="57"/>
                    </a:lnTo>
                    <a:lnTo>
                      <a:pt x="33" y="56"/>
                    </a:lnTo>
                    <a:lnTo>
                      <a:pt x="31" y="54"/>
                    </a:lnTo>
                    <a:lnTo>
                      <a:pt x="28" y="54"/>
                    </a:lnTo>
                    <a:lnTo>
                      <a:pt x="24" y="50"/>
                    </a:lnTo>
                    <a:lnTo>
                      <a:pt x="19" y="47"/>
                    </a:lnTo>
                    <a:lnTo>
                      <a:pt x="15" y="43"/>
                    </a:lnTo>
                    <a:lnTo>
                      <a:pt x="10" y="42"/>
                    </a:lnTo>
                    <a:lnTo>
                      <a:pt x="7" y="42"/>
                    </a:lnTo>
                    <a:lnTo>
                      <a:pt x="3" y="40"/>
                    </a:lnTo>
                    <a:lnTo>
                      <a:pt x="1" y="38"/>
                    </a:lnTo>
                    <a:lnTo>
                      <a:pt x="0" y="37"/>
                    </a:lnTo>
                    <a:lnTo>
                      <a:pt x="0" y="35"/>
                    </a:lnTo>
                    <a:lnTo>
                      <a:pt x="3" y="31"/>
                    </a:lnTo>
                    <a:lnTo>
                      <a:pt x="5" y="30"/>
                    </a:lnTo>
                    <a:lnTo>
                      <a:pt x="8" y="26"/>
                    </a:lnTo>
                    <a:lnTo>
                      <a:pt x="10" y="23"/>
                    </a:lnTo>
                    <a:lnTo>
                      <a:pt x="14" y="19"/>
                    </a:lnTo>
                    <a:lnTo>
                      <a:pt x="15" y="17"/>
                    </a:lnTo>
                    <a:lnTo>
                      <a:pt x="14" y="14"/>
                    </a:lnTo>
                    <a:lnTo>
                      <a:pt x="14" y="10"/>
                    </a:lnTo>
                    <a:lnTo>
                      <a:pt x="15" y="5"/>
                    </a:lnTo>
                    <a:lnTo>
                      <a:pt x="17" y="3"/>
                    </a:lnTo>
                    <a:lnTo>
                      <a:pt x="2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39" name="Freeform 1516"/>
              <p:cNvSpPr>
                <a:spLocks/>
              </p:cNvSpPr>
              <p:nvPr/>
            </p:nvSpPr>
            <p:spPr bwMode="auto">
              <a:xfrm>
                <a:off x="6721474" y="3015504"/>
                <a:ext cx="179388" cy="250825"/>
              </a:xfrm>
              <a:custGeom>
                <a:avLst/>
                <a:gdLst>
                  <a:gd name="T0" fmla="*/ 17 w 113"/>
                  <a:gd name="T1" fmla="*/ 7 h 158"/>
                  <a:gd name="T2" fmla="*/ 22 w 113"/>
                  <a:gd name="T3" fmla="*/ 15 h 158"/>
                  <a:gd name="T4" fmla="*/ 28 w 113"/>
                  <a:gd name="T5" fmla="*/ 10 h 158"/>
                  <a:gd name="T6" fmla="*/ 29 w 113"/>
                  <a:gd name="T7" fmla="*/ 19 h 158"/>
                  <a:gd name="T8" fmla="*/ 31 w 113"/>
                  <a:gd name="T9" fmla="*/ 19 h 158"/>
                  <a:gd name="T10" fmla="*/ 38 w 113"/>
                  <a:gd name="T11" fmla="*/ 19 h 158"/>
                  <a:gd name="T12" fmla="*/ 50 w 113"/>
                  <a:gd name="T13" fmla="*/ 42 h 158"/>
                  <a:gd name="T14" fmla="*/ 87 w 113"/>
                  <a:gd name="T15" fmla="*/ 45 h 158"/>
                  <a:gd name="T16" fmla="*/ 101 w 113"/>
                  <a:gd name="T17" fmla="*/ 50 h 158"/>
                  <a:gd name="T18" fmla="*/ 96 w 113"/>
                  <a:gd name="T19" fmla="*/ 62 h 158"/>
                  <a:gd name="T20" fmla="*/ 94 w 113"/>
                  <a:gd name="T21" fmla="*/ 69 h 158"/>
                  <a:gd name="T22" fmla="*/ 78 w 113"/>
                  <a:gd name="T23" fmla="*/ 71 h 158"/>
                  <a:gd name="T24" fmla="*/ 71 w 113"/>
                  <a:gd name="T25" fmla="*/ 83 h 158"/>
                  <a:gd name="T26" fmla="*/ 80 w 113"/>
                  <a:gd name="T27" fmla="*/ 89 h 158"/>
                  <a:gd name="T28" fmla="*/ 84 w 113"/>
                  <a:gd name="T29" fmla="*/ 92 h 158"/>
                  <a:gd name="T30" fmla="*/ 85 w 113"/>
                  <a:gd name="T31" fmla="*/ 89 h 158"/>
                  <a:gd name="T32" fmla="*/ 92 w 113"/>
                  <a:gd name="T33" fmla="*/ 87 h 158"/>
                  <a:gd name="T34" fmla="*/ 99 w 113"/>
                  <a:gd name="T35" fmla="*/ 96 h 158"/>
                  <a:gd name="T36" fmla="*/ 106 w 113"/>
                  <a:gd name="T37" fmla="*/ 122 h 158"/>
                  <a:gd name="T38" fmla="*/ 110 w 113"/>
                  <a:gd name="T39" fmla="*/ 132 h 158"/>
                  <a:gd name="T40" fmla="*/ 108 w 113"/>
                  <a:gd name="T41" fmla="*/ 139 h 158"/>
                  <a:gd name="T42" fmla="*/ 110 w 113"/>
                  <a:gd name="T43" fmla="*/ 150 h 158"/>
                  <a:gd name="T44" fmla="*/ 105 w 113"/>
                  <a:gd name="T45" fmla="*/ 151 h 158"/>
                  <a:gd name="T46" fmla="*/ 103 w 113"/>
                  <a:gd name="T47" fmla="*/ 157 h 158"/>
                  <a:gd name="T48" fmla="*/ 94 w 113"/>
                  <a:gd name="T49" fmla="*/ 143 h 158"/>
                  <a:gd name="T50" fmla="*/ 87 w 113"/>
                  <a:gd name="T51" fmla="*/ 129 h 158"/>
                  <a:gd name="T52" fmla="*/ 80 w 113"/>
                  <a:gd name="T53" fmla="*/ 115 h 158"/>
                  <a:gd name="T54" fmla="*/ 77 w 113"/>
                  <a:gd name="T55" fmla="*/ 108 h 158"/>
                  <a:gd name="T56" fmla="*/ 66 w 113"/>
                  <a:gd name="T57" fmla="*/ 99 h 158"/>
                  <a:gd name="T58" fmla="*/ 63 w 113"/>
                  <a:gd name="T59" fmla="*/ 103 h 158"/>
                  <a:gd name="T60" fmla="*/ 70 w 113"/>
                  <a:gd name="T61" fmla="*/ 108 h 158"/>
                  <a:gd name="T62" fmla="*/ 70 w 113"/>
                  <a:gd name="T63" fmla="*/ 117 h 158"/>
                  <a:gd name="T64" fmla="*/ 66 w 113"/>
                  <a:gd name="T65" fmla="*/ 122 h 158"/>
                  <a:gd name="T66" fmla="*/ 61 w 113"/>
                  <a:gd name="T67" fmla="*/ 127 h 158"/>
                  <a:gd name="T68" fmla="*/ 56 w 113"/>
                  <a:gd name="T69" fmla="*/ 124 h 158"/>
                  <a:gd name="T70" fmla="*/ 56 w 113"/>
                  <a:gd name="T71" fmla="*/ 129 h 158"/>
                  <a:gd name="T72" fmla="*/ 52 w 113"/>
                  <a:gd name="T73" fmla="*/ 129 h 158"/>
                  <a:gd name="T74" fmla="*/ 50 w 113"/>
                  <a:gd name="T75" fmla="*/ 130 h 158"/>
                  <a:gd name="T76" fmla="*/ 45 w 113"/>
                  <a:gd name="T77" fmla="*/ 132 h 158"/>
                  <a:gd name="T78" fmla="*/ 43 w 113"/>
                  <a:gd name="T79" fmla="*/ 129 h 158"/>
                  <a:gd name="T80" fmla="*/ 35 w 113"/>
                  <a:gd name="T81" fmla="*/ 103 h 158"/>
                  <a:gd name="T82" fmla="*/ 36 w 113"/>
                  <a:gd name="T83" fmla="*/ 94 h 158"/>
                  <a:gd name="T84" fmla="*/ 33 w 113"/>
                  <a:gd name="T85" fmla="*/ 85 h 158"/>
                  <a:gd name="T86" fmla="*/ 29 w 113"/>
                  <a:gd name="T87" fmla="*/ 71 h 158"/>
                  <a:gd name="T88" fmla="*/ 15 w 113"/>
                  <a:gd name="T89" fmla="*/ 59 h 158"/>
                  <a:gd name="T90" fmla="*/ 21 w 113"/>
                  <a:gd name="T91" fmla="*/ 47 h 158"/>
                  <a:gd name="T92" fmla="*/ 24 w 113"/>
                  <a:gd name="T93" fmla="*/ 38 h 158"/>
                  <a:gd name="T94" fmla="*/ 14 w 113"/>
                  <a:gd name="T95" fmla="*/ 33 h 158"/>
                  <a:gd name="T96" fmla="*/ 0 w 113"/>
                  <a:gd name="T97" fmla="*/ 24 h 158"/>
                  <a:gd name="T98" fmla="*/ 7 w 113"/>
                  <a:gd name="T99" fmla="*/ 19 h 158"/>
                  <a:gd name="T100" fmla="*/ 12 w 113"/>
                  <a:gd name="T101" fmla="*/ 7 h 1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13"/>
                  <a:gd name="T154" fmla="*/ 0 h 158"/>
                  <a:gd name="T155" fmla="*/ 113 w 113"/>
                  <a:gd name="T156" fmla="*/ 158 h 15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13" h="158">
                    <a:moveTo>
                      <a:pt x="14" y="0"/>
                    </a:moveTo>
                    <a:lnTo>
                      <a:pt x="15" y="0"/>
                    </a:lnTo>
                    <a:lnTo>
                      <a:pt x="15" y="3"/>
                    </a:lnTo>
                    <a:lnTo>
                      <a:pt x="17" y="7"/>
                    </a:lnTo>
                    <a:lnTo>
                      <a:pt x="19" y="10"/>
                    </a:lnTo>
                    <a:lnTo>
                      <a:pt x="21" y="12"/>
                    </a:lnTo>
                    <a:lnTo>
                      <a:pt x="22" y="15"/>
                    </a:lnTo>
                    <a:lnTo>
                      <a:pt x="24" y="14"/>
                    </a:lnTo>
                    <a:lnTo>
                      <a:pt x="24" y="12"/>
                    </a:lnTo>
                    <a:lnTo>
                      <a:pt x="26" y="10"/>
                    </a:lnTo>
                    <a:lnTo>
                      <a:pt x="28" y="10"/>
                    </a:lnTo>
                    <a:lnTo>
                      <a:pt x="28" y="12"/>
                    </a:lnTo>
                    <a:lnTo>
                      <a:pt x="29" y="14"/>
                    </a:lnTo>
                    <a:lnTo>
                      <a:pt x="29" y="17"/>
                    </a:lnTo>
                    <a:lnTo>
                      <a:pt x="29" y="19"/>
                    </a:lnTo>
                    <a:lnTo>
                      <a:pt x="29" y="21"/>
                    </a:lnTo>
                    <a:lnTo>
                      <a:pt x="31" y="21"/>
                    </a:lnTo>
                    <a:lnTo>
                      <a:pt x="31" y="19"/>
                    </a:lnTo>
                    <a:lnTo>
                      <a:pt x="33" y="19"/>
                    </a:lnTo>
                    <a:lnTo>
                      <a:pt x="35" y="17"/>
                    </a:lnTo>
                    <a:lnTo>
                      <a:pt x="36" y="17"/>
                    </a:lnTo>
                    <a:lnTo>
                      <a:pt x="38" y="19"/>
                    </a:lnTo>
                    <a:lnTo>
                      <a:pt x="40" y="22"/>
                    </a:lnTo>
                    <a:lnTo>
                      <a:pt x="40" y="26"/>
                    </a:lnTo>
                    <a:lnTo>
                      <a:pt x="42" y="29"/>
                    </a:lnTo>
                    <a:lnTo>
                      <a:pt x="50" y="42"/>
                    </a:lnTo>
                    <a:lnTo>
                      <a:pt x="64" y="47"/>
                    </a:lnTo>
                    <a:lnTo>
                      <a:pt x="80" y="47"/>
                    </a:lnTo>
                    <a:lnTo>
                      <a:pt x="84" y="47"/>
                    </a:lnTo>
                    <a:lnTo>
                      <a:pt x="87" y="45"/>
                    </a:lnTo>
                    <a:lnTo>
                      <a:pt x="92" y="45"/>
                    </a:lnTo>
                    <a:lnTo>
                      <a:pt x="96" y="47"/>
                    </a:lnTo>
                    <a:lnTo>
                      <a:pt x="99" y="48"/>
                    </a:lnTo>
                    <a:lnTo>
                      <a:pt x="101" y="50"/>
                    </a:lnTo>
                    <a:lnTo>
                      <a:pt x="99" y="54"/>
                    </a:lnTo>
                    <a:lnTo>
                      <a:pt x="98" y="55"/>
                    </a:lnTo>
                    <a:lnTo>
                      <a:pt x="96" y="59"/>
                    </a:lnTo>
                    <a:lnTo>
                      <a:pt x="96" y="62"/>
                    </a:lnTo>
                    <a:lnTo>
                      <a:pt x="96" y="64"/>
                    </a:lnTo>
                    <a:lnTo>
                      <a:pt x="96" y="66"/>
                    </a:lnTo>
                    <a:lnTo>
                      <a:pt x="96" y="68"/>
                    </a:lnTo>
                    <a:lnTo>
                      <a:pt x="94" y="69"/>
                    </a:lnTo>
                    <a:lnTo>
                      <a:pt x="92" y="69"/>
                    </a:lnTo>
                    <a:lnTo>
                      <a:pt x="87" y="69"/>
                    </a:lnTo>
                    <a:lnTo>
                      <a:pt x="84" y="69"/>
                    </a:lnTo>
                    <a:lnTo>
                      <a:pt x="78" y="71"/>
                    </a:lnTo>
                    <a:lnTo>
                      <a:pt x="77" y="73"/>
                    </a:lnTo>
                    <a:lnTo>
                      <a:pt x="73" y="76"/>
                    </a:lnTo>
                    <a:lnTo>
                      <a:pt x="73" y="80"/>
                    </a:lnTo>
                    <a:lnTo>
                      <a:pt x="71" y="83"/>
                    </a:lnTo>
                    <a:lnTo>
                      <a:pt x="73" y="87"/>
                    </a:lnTo>
                    <a:lnTo>
                      <a:pt x="75" y="89"/>
                    </a:lnTo>
                    <a:lnTo>
                      <a:pt x="77" y="89"/>
                    </a:lnTo>
                    <a:lnTo>
                      <a:pt x="80" y="89"/>
                    </a:lnTo>
                    <a:lnTo>
                      <a:pt x="80" y="90"/>
                    </a:lnTo>
                    <a:lnTo>
                      <a:pt x="82" y="92"/>
                    </a:lnTo>
                    <a:lnTo>
                      <a:pt x="84" y="92"/>
                    </a:lnTo>
                    <a:lnTo>
                      <a:pt x="84" y="90"/>
                    </a:lnTo>
                    <a:lnTo>
                      <a:pt x="84" y="89"/>
                    </a:lnTo>
                    <a:lnTo>
                      <a:pt x="85" y="89"/>
                    </a:lnTo>
                    <a:lnTo>
                      <a:pt x="89" y="89"/>
                    </a:lnTo>
                    <a:lnTo>
                      <a:pt x="91" y="87"/>
                    </a:lnTo>
                    <a:lnTo>
                      <a:pt x="92" y="87"/>
                    </a:lnTo>
                    <a:lnTo>
                      <a:pt x="94" y="87"/>
                    </a:lnTo>
                    <a:lnTo>
                      <a:pt x="96" y="90"/>
                    </a:lnTo>
                    <a:lnTo>
                      <a:pt x="98" y="94"/>
                    </a:lnTo>
                    <a:lnTo>
                      <a:pt x="99" y="96"/>
                    </a:lnTo>
                    <a:lnTo>
                      <a:pt x="99" y="97"/>
                    </a:lnTo>
                    <a:lnTo>
                      <a:pt x="103" y="108"/>
                    </a:lnTo>
                    <a:lnTo>
                      <a:pt x="106" y="120"/>
                    </a:lnTo>
                    <a:lnTo>
                      <a:pt x="106" y="122"/>
                    </a:lnTo>
                    <a:lnTo>
                      <a:pt x="108" y="127"/>
                    </a:lnTo>
                    <a:lnTo>
                      <a:pt x="110" y="130"/>
                    </a:lnTo>
                    <a:lnTo>
                      <a:pt x="113" y="132"/>
                    </a:lnTo>
                    <a:lnTo>
                      <a:pt x="110" y="132"/>
                    </a:lnTo>
                    <a:lnTo>
                      <a:pt x="108" y="132"/>
                    </a:lnTo>
                    <a:lnTo>
                      <a:pt x="108" y="134"/>
                    </a:lnTo>
                    <a:lnTo>
                      <a:pt x="108" y="136"/>
                    </a:lnTo>
                    <a:lnTo>
                      <a:pt x="108" y="139"/>
                    </a:lnTo>
                    <a:lnTo>
                      <a:pt x="110" y="143"/>
                    </a:lnTo>
                    <a:lnTo>
                      <a:pt x="110" y="144"/>
                    </a:lnTo>
                    <a:lnTo>
                      <a:pt x="110" y="148"/>
                    </a:lnTo>
                    <a:lnTo>
                      <a:pt x="110" y="150"/>
                    </a:lnTo>
                    <a:lnTo>
                      <a:pt x="108" y="150"/>
                    </a:lnTo>
                    <a:lnTo>
                      <a:pt x="106" y="150"/>
                    </a:lnTo>
                    <a:lnTo>
                      <a:pt x="105" y="151"/>
                    </a:lnTo>
                    <a:lnTo>
                      <a:pt x="105" y="155"/>
                    </a:lnTo>
                    <a:lnTo>
                      <a:pt x="103" y="157"/>
                    </a:lnTo>
                    <a:lnTo>
                      <a:pt x="103" y="158"/>
                    </a:lnTo>
                    <a:lnTo>
                      <a:pt x="103" y="157"/>
                    </a:lnTo>
                    <a:lnTo>
                      <a:pt x="101" y="153"/>
                    </a:lnTo>
                    <a:lnTo>
                      <a:pt x="98" y="150"/>
                    </a:lnTo>
                    <a:lnTo>
                      <a:pt x="96" y="148"/>
                    </a:lnTo>
                    <a:lnTo>
                      <a:pt x="94" y="143"/>
                    </a:lnTo>
                    <a:lnTo>
                      <a:pt x="92" y="137"/>
                    </a:lnTo>
                    <a:lnTo>
                      <a:pt x="91" y="132"/>
                    </a:lnTo>
                    <a:lnTo>
                      <a:pt x="89" y="130"/>
                    </a:lnTo>
                    <a:lnTo>
                      <a:pt x="87" y="129"/>
                    </a:lnTo>
                    <a:lnTo>
                      <a:pt x="85" y="125"/>
                    </a:lnTo>
                    <a:lnTo>
                      <a:pt x="84" y="122"/>
                    </a:lnTo>
                    <a:lnTo>
                      <a:pt x="82" y="118"/>
                    </a:lnTo>
                    <a:lnTo>
                      <a:pt x="80" y="115"/>
                    </a:lnTo>
                    <a:lnTo>
                      <a:pt x="78" y="111"/>
                    </a:lnTo>
                    <a:lnTo>
                      <a:pt x="80" y="110"/>
                    </a:lnTo>
                    <a:lnTo>
                      <a:pt x="82" y="108"/>
                    </a:lnTo>
                    <a:lnTo>
                      <a:pt x="77" y="108"/>
                    </a:lnTo>
                    <a:lnTo>
                      <a:pt x="71" y="106"/>
                    </a:lnTo>
                    <a:lnTo>
                      <a:pt x="70" y="103"/>
                    </a:lnTo>
                    <a:lnTo>
                      <a:pt x="68" y="97"/>
                    </a:lnTo>
                    <a:lnTo>
                      <a:pt x="66" y="99"/>
                    </a:lnTo>
                    <a:lnTo>
                      <a:pt x="66" y="101"/>
                    </a:lnTo>
                    <a:lnTo>
                      <a:pt x="66" y="103"/>
                    </a:lnTo>
                    <a:lnTo>
                      <a:pt x="64" y="103"/>
                    </a:lnTo>
                    <a:lnTo>
                      <a:pt x="63" y="103"/>
                    </a:lnTo>
                    <a:lnTo>
                      <a:pt x="64" y="104"/>
                    </a:lnTo>
                    <a:lnTo>
                      <a:pt x="66" y="104"/>
                    </a:lnTo>
                    <a:lnTo>
                      <a:pt x="68" y="106"/>
                    </a:lnTo>
                    <a:lnTo>
                      <a:pt x="70" y="108"/>
                    </a:lnTo>
                    <a:lnTo>
                      <a:pt x="70" y="110"/>
                    </a:lnTo>
                    <a:lnTo>
                      <a:pt x="70" y="111"/>
                    </a:lnTo>
                    <a:lnTo>
                      <a:pt x="70" y="113"/>
                    </a:lnTo>
                    <a:lnTo>
                      <a:pt x="70" y="117"/>
                    </a:lnTo>
                    <a:lnTo>
                      <a:pt x="70" y="118"/>
                    </a:lnTo>
                    <a:lnTo>
                      <a:pt x="68" y="120"/>
                    </a:lnTo>
                    <a:lnTo>
                      <a:pt x="66" y="122"/>
                    </a:lnTo>
                    <a:lnTo>
                      <a:pt x="64" y="125"/>
                    </a:lnTo>
                    <a:lnTo>
                      <a:pt x="64" y="127"/>
                    </a:lnTo>
                    <a:lnTo>
                      <a:pt x="63" y="127"/>
                    </a:lnTo>
                    <a:lnTo>
                      <a:pt x="61" y="127"/>
                    </a:lnTo>
                    <a:lnTo>
                      <a:pt x="59" y="124"/>
                    </a:lnTo>
                    <a:lnTo>
                      <a:pt x="57" y="122"/>
                    </a:lnTo>
                    <a:lnTo>
                      <a:pt x="56" y="122"/>
                    </a:lnTo>
                    <a:lnTo>
                      <a:pt x="56" y="124"/>
                    </a:lnTo>
                    <a:lnTo>
                      <a:pt x="56" y="125"/>
                    </a:lnTo>
                    <a:lnTo>
                      <a:pt x="56" y="127"/>
                    </a:lnTo>
                    <a:lnTo>
                      <a:pt x="56" y="129"/>
                    </a:lnTo>
                    <a:lnTo>
                      <a:pt x="54" y="127"/>
                    </a:lnTo>
                    <a:lnTo>
                      <a:pt x="52" y="129"/>
                    </a:lnTo>
                    <a:lnTo>
                      <a:pt x="52" y="130"/>
                    </a:lnTo>
                    <a:lnTo>
                      <a:pt x="50" y="130"/>
                    </a:lnTo>
                    <a:lnTo>
                      <a:pt x="49" y="129"/>
                    </a:lnTo>
                    <a:lnTo>
                      <a:pt x="47" y="130"/>
                    </a:lnTo>
                    <a:lnTo>
                      <a:pt x="45" y="132"/>
                    </a:lnTo>
                    <a:lnTo>
                      <a:pt x="43" y="130"/>
                    </a:lnTo>
                    <a:lnTo>
                      <a:pt x="43" y="129"/>
                    </a:lnTo>
                    <a:lnTo>
                      <a:pt x="42" y="130"/>
                    </a:lnTo>
                    <a:lnTo>
                      <a:pt x="42" y="120"/>
                    </a:lnTo>
                    <a:lnTo>
                      <a:pt x="40" y="110"/>
                    </a:lnTo>
                    <a:lnTo>
                      <a:pt x="35" y="103"/>
                    </a:lnTo>
                    <a:lnTo>
                      <a:pt x="33" y="99"/>
                    </a:lnTo>
                    <a:lnTo>
                      <a:pt x="35" y="97"/>
                    </a:lnTo>
                    <a:lnTo>
                      <a:pt x="35" y="96"/>
                    </a:lnTo>
                    <a:lnTo>
                      <a:pt x="36" y="94"/>
                    </a:lnTo>
                    <a:lnTo>
                      <a:pt x="36" y="90"/>
                    </a:lnTo>
                    <a:lnTo>
                      <a:pt x="35" y="89"/>
                    </a:lnTo>
                    <a:lnTo>
                      <a:pt x="35" y="87"/>
                    </a:lnTo>
                    <a:lnTo>
                      <a:pt x="33" y="85"/>
                    </a:lnTo>
                    <a:lnTo>
                      <a:pt x="35" y="82"/>
                    </a:lnTo>
                    <a:lnTo>
                      <a:pt x="33" y="78"/>
                    </a:lnTo>
                    <a:lnTo>
                      <a:pt x="31" y="75"/>
                    </a:lnTo>
                    <a:lnTo>
                      <a:pt x="29" y="71"/>
                    </a:lnTo>
                    <a:lnTo>
                      <a:pt x="24" y="69"/>
                    </a:lnTo>
                    <a:lnTo>
                      <a:pt x="21" y="66"/>
                    </a:lnTo>
                    <a:lnTo>
                      <a:pt x="19" y="62"/>
                    </a:lnTo>
                    <a:lnTo>
                      <a:pt x="15" y="59"/>
                    </a:lnTo>
                    <a:lnTo>
                      <a:pt x="15" y="55"/>
                    </a:lnTo>
                    <a:lnTo>
                      <a:pt x="17" y="50"/>
                    </a:lnTo>
                    <a:lnTo>
                      <a:pt x="19" y="48"/>
                    </a:lnTo>
                    <a:lnTo>
                      <a:pt x="21" y="47"/>
                    </a:lnTo>
                    <a:lnTo>
                      <a:pt x="22" y="45"/>
                    </a:lnTo>
                    <a:lnTo>
                      <a:pt x="24" y="43"/>
                    </a:lnTo>
                    <a:lnTo>
                      <a:pt x="24" y="42"/>
                    </a:lnTo>
                    <a:lnTo>
                      <a:pt x="24" y="38"/>
                    </a:lnTo>
                    <a:lnTo>
                      <a:pt x="21" y="36"/>
                    </a:lnTo>
                    <a:lnTo>
                      <a:pt x="19" y="35"/>
                    </a:lnTo>
                    <a:lnTo>
                      <a:pt x="17" y="35"/>
                    </a:lnTo>
                    <a:lnTo>
                      <a:pt x="14" y="33"/>
                    </a:lnTo>
                    <a:lnTo>
                      <a:pt x="10" y="31"/>
                    </a:lnTo>
                    <a:lnTo>
                      <a:pt x="7" y="29"/>
                    </a:lnTo>
                    <a:lnTo>
                      <a:pt x="3" y="26"/>
                    </a:lnTo>
                    <a:lnTo>
                      <a:pt x="0" y="24"/>
                    </a:lnTo>
                    <a:lnTo>
                      <a:pt x="2" y="22"/>
                    </a:lnTo>
                    <a:lnTo>
                      <a:pt x="3" y="21"/>
                    </a:lnTo>
                    <a:lnTo>
                      <a:pt x="7" y="19"/>
                    </a:lnTo>
                    <a:lnTo>
                      <a:pt x="10" y="17"/>
                    </a:lnTo>
                    <a:lnTo>
                      <a:pt x="12" y="14"/>
                    </a:lnTo>
                    <a:lnTo>
                      <a:pt x="12" y="10"/>
                    </a:lnTo>
                    <a:lnTo>
                      <a:pt x="12" y="7"/>
                    </a:lnTo>
                    <a:lnTo>
                      <a:pt x="14" y="1"/>
                    </a:lnTo>
                    <a:lnTo>
                      <a:pt x="1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0" name="Freeform 1517"/>
              <p:cNvSpPr>
                <a:spLocks/>
              </p:cNvSpPr>
              <p:nvPr/>
            </p:nvSpPr>
            <p:spPr bwMode="auto">
              <a:xfrm>
                <a:off x="7662862" y="2566241"/>
                <a:ext cx="119063" cy="177800"/>
              </a:xfrm>
              <a:custGeom>
                <a:avLst/>
                <a:gdLst>
                  <a:gd name="T0" fmla="*/ 32 w 75"/>
                  <a:gd name="T1" fmla="*/ 5 h 112"/>
                  <a:gd name="T2" fmla="*/ 46 w 75"/>
                  <a:gd name="T3" fmla="*/ 17 h 112"/>
                  <a:gd name="T4" fmla="*/ 62 w 75"/>
                  <a:gd name="T5" fmla="*/ 35 h 112"/>
                  <a:gd name="T6" fmla="*/ 68 w 75"/>
                  <a:gd name="T7" fmla="*/ 54 h 112"/>
                  <a:gd name="T8" fmla="*/ 70 w 75"/>
                  <a:gd name="T9" fmla="*/ 63 h 112"/>
                  <a:gd name="T10" fmla="*/ 74 w 75"/>
                  <a:gd name="T11" fmla="*/ 66 h 112"/>
                  <a:gd name="T12" fmla="*/ 75 w 75"/>
                  <a:gd name="T13" fmla="*/ 73 h 112"/>
                  <a:gd name="T14" fmla="*/ 75 w 75"/>
                  <a:gd name="T15" fmla="*/ 82 h 112"/>
                  <a:gd name="T16" fmla="*/ 72 w 75"/>
                  <a:gd name="T17" fmla="*/ 87 h 112"/>
                  <a:gd name="T18" fmla="*/ 67 w 75"/>
                  <a:gd name="T19" fmla="*/ 96 h 112"/>
                  <a:gd name="T20" fmla="*/ 63 w 75"/>
                  <a:gd name="T21" fmla="*/ 96 h 112"/>
                  <a:gd name="T22" fmla="*/ 60 w 75"/>
                  <a:gd name="T23" fmla="*/ 98 h 112"/>
                  <a:gd name="T24" fmla="*/ 65 w 75"/>
                  <a:gd name="T25" fmla="*/ 98 h 112"/>
                  <a:gd name="T26" fmla="*/ 65 w 75"/>
                  <a:gd name="T27" fmla="*/ 101 h 112"/>
                  <a:gd name="T28" fmla="*/ 60 w 75"/>
                  <a:gd name="T29" fmla="*/ 99 h 112"/>
                  <a:gd name="T30" fmla="*/ 58 w 75"/>
                  <a:gd name="T31" fmla="*/ 98 h 112"/>
                  <a:gd name="T32" fmla="*/ 56 w 75"/>
                  <a:gd name="T33" fmla="*/ 96 h 112"/>
                  <a:gd name="T34" fmla="*/ 51 w 75"/>
                  <a:gd name="T35" fmla="*/ 98 h 112"/>
                  <a:gd name="T36" fmla="*/ 53 w 75"/>
                  <a:gd name="T37" fmla="*/ 101 h 112"/>
                  <a:gd name="T38" fmla="*/ 48 w 75"/>
                  <a:gd name="T39" fmla="*/ 99 h 112"/>
                  <a:gd name="T40" fmla="*/ 46 w 75"/>
                  <a:gd name="T41" fmla="*/ 103 h 112"/>
                  <a:gd name="T42" fmla="*/ 42 w 75"/>
                  <a:gd name="T43" fmla="*/ 103 h 112"/>
                  <a:gd name="T44" fmla="*/ 44 w 75"/>
                  <a:gd name="T45" fmla="*/ 99 h 112"/>
                  <a:gd name="T46" fmla="*/ 41 w 75"/>
                  <a:gd name="T47" fmla="*/ 103 h 112"/>
                  <a:gd name="T48" fmla="*/ 35 w 75"/>
                  <a:gd name="T49" fmla="*/ 108 h 112"/>
                  <a:gd name="T50" fmla="*/ 34 w 75"/>
                  <a:gd name="T51" fmla="*/ 106 h 112"/>
                  <a:gd name="T52" fmla="*/ 27 w 75"/>
                  <a:gd name="T53" fmla="*/ 112 h 112"/>
                  <a:gd name="T54" fmla="*/ 25 w 75"/>
                  <a:gd name="T55" fmla="*/ 106 h 112"/>
                  <a:gd name="T56" fmla="*/ 25 w 75"/>
                  <a:gd name="T57" fmla="*/ 103 h 112"/>
                  <a:gd name="T58" fmla="*/ 23 w 75"/>
                  <a:gd name="T59" fmla="*/ 101 h 112"/>
                  <a:gd name="T60" fmla="*/ 23 w 75"/>
                  <a:gd name="T61" fmla="*/ 101 h 112"/>
                  <a:gd name="T62" fmla="*/ 23 w 75"/>
                  <a:gd name="T63" fmla="*/ 96 h 112"/>
                  <a:gd name="T64" fmla="*/ 20 w 75"/>
                  <a:gd name="T65" fmla="*/ 92 h 112"/>
                  <a:gd name="T66" fmla="*/ 18 w 75"/>
                  <a:gd name="T67" fmla="*/ 86 h 112"/>
                  <a:gd name="T68" fmla="*/ 21 w 75"/>
                  <a:gd name="T69" fmla="*/ 79 h 112"/>
                  <a:gd name="T70" fmla="*/ 18 w 75"/>
                  <a:gd name="T71" fmla="*/ 77 h 112"/>
                  <a:gd name="T72" fmla="*/ 21 w 75"/>
                  <a:gd name="T73" fmla="*/ 73 h 112"/>
                  <a:gd name="T74" fmla="*/ 20 w 75"/>
                  <a:gd name="T75" fmla="*/ 70 h 112"/>
                  <a:gd name="T76" fmla="*/ 18 w 75"/>
                  <a:gd name="T77" fmla="*/ 66 h 112"/>
                  <a:gd name="T78" fmla="*/ 18 w 75"/>
                  <a:gd name="T79" fmla="*/ 65 h 112"/>
                  <a:gd name="T80" fmla="*/ 16 w 75"/>
                  <a:gd name="T81" fmla="*/ 61 h 112"/>
                  <a:gd name="T82" fmla="*/ 11 w 75"/>
                  <a:gd name="T83" fmla="*/ 56 h 112"/>
                  <a:gd name="T84" fmla="*/ 7 w 75"/>
                  <a:gd name="T85" fmla="*/ 51 h 112"/>
                  <a:gd name="T86" fmla="*/ 2 w 75"/>
                  <a:gd name="T87" fmla="*/ 49 h 112"/>
                  <a:gd name="T88" fmla="*/ 2 w 75"/>
                  <a:gd name="T89" fmla="*/ 44 h 112"/>
                  <a:gd name="T90" fmla="*/ 7 w 75"/>
                  <a:gd name="T91" fmla="*/ 42 h 112"/>
                  <a:gd name="T92" fmla="*/ 13 w 75"/>
                  <a:gd name="T93" fmla="*/ 42 h 112"/>
                  <a:gd name="T94" fmla="*/ 16 w 75"/>
                  <a:gd name="T95" fmla="*/ 42 h 112"/>
                  <a:gd name="T96" fmla="*/ 11 w 75"/>
                  <a:gd name="T97" fmla="*/ 38 h 112"/>
                  <a:gd name="T98" fmla="*/ 7 w 75"/>
                  <a:gd name="T99" fmla="*/ 35 h 112"/>
                  <a:gd name="T100" fmla="*/ 7 w 75"/>
                  <a:gd name="T101" fmla="*/ 33 h 112"/>
                  <a:gd name="T102" fmla="*/ 4 w 75"/>
                  <a:gd name="T103" fmla="*/ 28 h 112"/>
                  <a:gd name="T104" fmla="*/ 0 w 75"/>
                  <a:gd name="T105" fmla="*/ 26 h 112"/>
                  <a:gd name="T106" fmla="*/ 6 w 75"/>
                  <a:gd name="T107" fmla="*/ 14 h 112"/>
                  <a:gd name="T108" fmla="*/ 18 w 75"/>
                  <a:gd name="T109" fmla="*/ 9 h 112"/>
                  <a:gd name="T110" fmla="*/ 25 w 75"/>
                  <a:gd name="T111" fmla="*/ 5 h 112"/>
                  <a:gd name="T112" fmla="*/ 27 w 75"/>
                  <a:gd name="T113" fmla="*/ 0 h 1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5"/>
                  <a:gd name="T172" fmla="*/ 0 h 112"/>
                  <a:gd name="T173" fmla="*/ 75 w 75"/>
                  <a:gd name="T174" fmla="*/ 112 h 1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5" h="112">
                    <a:moveTo>
                      <a:pt x="27" y="0"/>
                    </a:moveTo>
                    <a:lnTo>
                      <a:pt x="28" y="0"/>
                    </a:lnTo>
                    <a:lnTo>
                      <a:pt x="32" y="5"/>
                    </a:lnTo>
                    <a:lnTo>
                      <a:pt x="35" y="10"/>
                    </a:lnTo>
                    <a:lnTo>
                      <a:pt x="41" y="14"/>
                    </a:lnTo>
                    <a:lnTo>
                      <a:pt x="46" y="17"/>
                    </a:lnTo>
                    <a:lnTo>
                      <a:pt x="51" y="21"/>
                    </a:lnTo>
                    <a:lnTo>
                      <a:pt x="55" y="26"/>
                    </a:lnTo>
                    <a:lnTo>
                      <a:pt x="62" y="35"/>
                    </a:lnTo>
                    <a:lnTo>
                      <a:pt x="65" y="45"/>
                    </a:lnTo>
                    <a:lnTo>
                      <a:pt x="67" y="49"/>
                    </a:lnTo>
                    <a:lnTo>
                      <a:pt x="68" y="54"/>
                    </a:lnTo>
                    <a:lnTo>
                      <a:pt x="68" y="59"/>
                    </a:lnTo>
                    <a:lnTo>
                      <a:pt x="70" y="61"/>
                    </a:lnTo>
                    <a:lnTo>
                      <a:pt x="70" y="63"/>
                    </a:lnTo>
                    <a:lnTo>
                      <a:pt x="72" y="65"/>
                    </a:lnTo>
                    <a:lnTo>
                      <a:pt x="72" y="66"/>
                    </a:lnTo>
                    <a:lnTo>
                      <a:pt x="74" y="66"/>
                    </a:lnTo>
                    <a:lnTo>
                      <a:pt x="75" y="70"/>
                    </a:lnTo>
                    <a:lnTo>
                      <a:pt x="75" y="73"/>
                    </a:lnTo>
                    <a:lnTo>
                      <a:pt x="75" y="77"/>
                    </a:lnTo>
                    <a:lnTo>
                      <a:pt x="75" y="79"/>
                    </a:lnTo>
                    <a:lnTo>
                      <a:pt x="75" y="82"/>
                    </a:lnTo>
                    <a:lnTo>
                      <a:pt x="74" y="84"/>
                    </a:lnTo>
                    <a:lnTo>
                      <a:pt x="74" y="86"/>
                    </a:lnTo>
                    <a:lnTo>
                      <a:pt x="72" y="87"/>
                    </a:lnTo>
                    <a:lnTo>
                      <a:pt x="70" y="91"/>
                    </a:lnTo>
                    <a:lnTo>
                      <a:pt x="68" y="94"/>
                    </a:lnTo>
                    <a:lnTo>
                      <a:pt x="67" y="96"/>
                    </a:lnTo>
                    <a:lnTo>
                      <a:pt x="65" y="96"/>
                    </a:lnTo>
                    <a:lnTo>
                      <a:pt x="63" y="94"/>
                    </a:lnTo>
                    <a:lnTo>
                      <a:pt x="63" y="96"/>
                    </a:lnTo>
                    <a:lnTo>
                      <a:pt x="62" y="96"/>
                    </a:lnTo>
                    <a:lnTo>
                      <a:pt x="60" y="96"/>
                    </a:lnTo>
                    <a:lnTo>
                      <a:pt x="60" y="98"/>
                    </a:lnTo>
                    <a:lnTo>
                      <a:pt x="62" y="98"/>
                    </a:lnTo>
                    <a:lnTo>
                      <a:pt x="63" y="98"/>
                    </a:lnTo>
                    <a:lnTo>
                      <a:pt x="65" y="98"/>
                    </a:lnTo>
                    <a:lnTo>
                      <a:pt x="67" y="98"/>
                    </a:lnTo>
                    <a:lnTo>
                      <a:pt x="65" y="99"/>
                    </a:lnTo>
                    <a:lnTo>
                      <a:pt x="65" y="101"/>
                    </a:lnTo>
                    <a:lnTo>
                      <a:pt x="63" y="101"/>
                    </a:lnTo>
                    <a:lnTo>
                      <a:pt x="62" y="99"/>
                    </a:lnTo>
                    <a:lnTo>
                      <a:pt x="60" y="99"/>
                    </a:lnTo>
                    <a:lnTo>
                      <a:pt x="58" y="99"/>
                    </a:lnTo>
                    <a:lnTo>
                      <a:pt x="58" y="98"/>
                    </a:lnTo>
                    <a:lnTo>
                      <a:pt x="58" y="96"/>
                    </a:lnTo>
                    <a:lnTo>
                      <a:pt x="56" y="94"/>
                    </a:lnTo>
                    <a:lnTo>
                      <a:pt x="56" y="96"/>
                    </a:lnTo>
                    <a:lnTo>
                      <a:pt x="55" y="96"/>
                    </a:lnTo>
                    <a:lnTo>
                      <a:pt x="53" y="96"/>
                    </a:lnTo>
                    <a:lnTo>
                      <a:pt x="51" y="98"/>
                    </a:lnTo>
                    <a:lnTo>
                      <a:pt x="53" y="99"/>
                    </a:lnTo>
                    <a:lnTo>
                      <a:pt x="53" y="101"/>
                    </a:lnTo>
                    <a:lnTo>
                      <a:pt x="51" y="101"/>
                    </a:lnTo>
                    <a:lnTo>
                      <a:pt x="49" y="101"/>
                    </a:lnTo>
                    <a:lnTo>
                      <a:pt x="48" y="99"/>
                    </a:lnTo>
                    <a:lnTo>
                      <a:pt x="46" y="99"/>
                    </a:lnTo>
                    <a:lnTo>
                      <a:pt x="48" y="101"/>
                    </a:lnTo>
                    <a:lnTo>
                      <a:pt x="46" y="103"/>
                    </a:lnTo>
                    <a:lnTo>
                      <a:pt x="44" y="103"/>
                    </a:lnTo>
                    <a:lnTo>
                      <a:pt x="42" y="103"/>
                    </a:lnTo>
                    <a:lnTo>
                      <a:pt x="44" y="101"/>
                    </a:lnTo>
                    <a:lnTo>
                      <a:pt x="44" y="99"/>
                    </a:lnTo>
                    <a:lnTo>
                      <a:pt x="42" y="99"/>
                    </a:lnTo>
                    <a:lnTo>
                      <a:pt x="42" y="101"/>
                    </a:lnTo>
                    <a:lnTo>
                      <a:pt x="41" y="103"/>
                    </a:lnTo>
                    <a:lnTo>
                      <a:pt x="39" y="106"/>
                    </a:lnTo>
                    <a:lnTo>
                      <a:pt x="37" y="108"/>
                    </a:lnTo>
                    <a:lnTo>
                      <a:pt x="35" y="108"/>
                    </a:lnTo>
                    <a:lnTo>
                      <a:pt x="35" y="106"/>
                    </a:lnTo>
                    <a:lnTo>
                      <a:pt x="34" y="106"/>
                    </a:lnTo>
                    <a:lnTo>
                      <a:pt x="30" y="108"/>
                    </a:lnTo>
                    <a:lnTo>
                      <a:pt x="28" y="112"/>
                    </a:lnTo>
                    <a:lnTo>
                      <a:pt x="27" y="112"/>
                    </a:lnTo>
                    <a:lnTo>
                      <a:pt x="25" y="110"/>
                    </a:lnTo>
                    <a:lnTo>
                      <a:pt x="25" y="108"/>
                    </a:lnTo>
                    <a:lnTo>
                      <a:pt x="25" y="106"/>
                    </a:lnTo>
                    <a:lnTo>
                      <a:pt x="25" y="105"/>
                    </a:lnTo>
                    <a:lnTo>
                      <a:pt x="27" y="105"/>
                    </a:lnTo>
                    <a:lnTo>
                      <a:pt x="25" y="103"/>
                    </a:lnTo>
                    <a:lnTo>
                      <a:pt x="23" y="103"/>
                    </a:lnTo>
                    <a:lnTo>
                      <a:pt x="23" y="101"/>
                    </a:lnTo>
                    <a:lnTo>
                      <a:pt x="25" y="101"/>
                    </a:lnTo>
                    <a:lnTo>
                      <a:pt x="25" y="99"/>
                    </a:lnTo>
                    <a:lnTo>
                      <a:pt x="23" y="101"/>
                    </a:lnTo>
                    <a:lnTo>
                      <a:pt x="23" y="99"/>
                    </a:lnTo>
                    <a:lnTo>
                      <a:pt x="21" y="98"/>
                    </a:lnTo>
                    <a:lnTo>
                      <a:pt x="23" y="96"/>
                    </a:lnTo>
                    <a:lnTo>
                      <a:pt x="23" y="94"/>
                    </a:lnTo>
                    <a:lnTo>
                      <a:pt x="21" y="94"/>
                    </a:lnTo>
                    <a:lnTo>
                      <a:pt x="20" y="92"/>
                    </a:lnTo>
                    <a:lnTo>
                      <a:pt x="18" y="91"/>
                    </a:lnTo>
                    <a:lnTo>
                      <a:pt x="18" y="89"/>
                    </a:lnTo>
                    <a:lnTo>
                      <a:pt x="18" y="86"/>
                    </a:lnTo>
                    <a:lnTo>
                      <a:pt x="18" y="82"/>
                    </a:lnTo>
                    <a:lnTo>
                      <a:pt x="20" y="79"/>
                    </a:lnTo>
                    <a:lnTo>
                      <a:pt x="21" y="79"/>
                    </a:lnTo>
                    <a:lnTo>
                      <a:pt x="20" y="79"/>
                    </a:lnTo>
                    <a:lnTo>
                      <a:pt x="18" y="79"/>
                    </a:lnTo>
                    <a:lnTo>
                      <a:pt x="18" y="77"/>
                    </a:lnTo>
                    <a:lnTo>
                      <a:pt x="18" y="75"/>
                    </a:lnTo>
                    <a:lnTo>
                      <a:pt x="20" y="73"/>
                    </a:lnTo>
                    <a:lnTo>
                      <a:pt x="21" y="73"/>
                    </a:lnTo>
                    <a:lnTo>
                      <a:pt x="21" y="72"/>
                    </a:lnTo>
                    <a:lnTo>
                      <a:pt x="20" y="70"/>
                    </a:lnTo>
                    <a:lnTo>
                      <a:pt x="18" y="70"/>
                    </a:lnTo>
                    <a:lnTo>
                      <a:pt x="18" y="68"/>
                    </a:lnTo>
                    <a:lnTo>
                      <a:pt x="18" y="66"/>
                    </a:lnTo>
                    <a:lnTo>
                      <a:pt x="20" y="66"/>
                    </a:lnTo>
                    <a:lnTo>
                      <a:pt x="18" y="66"/>
                    </a:lnTo>
                    <a:lnTo>
                      <a:pt x="18" y="65"/>
                    </a:lnTo>
                    <a:lnTo>
                      <a:pt x="18" y="63"/>
                    </a:lnTo>
                    <a:lnTo>
                      <a:pt x="16" y="63"/>
                    </a:lnTo>
                    <a:lnTo>
                      <a:pt x="16" y="61"/>
                    </a:lnTo>
                    <a:lnTo>
                      <a:pt x="14" y="59"/>
                    </a:lnTo>
                    <a:lnTo>
                      <a:pt x="13" y="58"/>
                    </a:lnTo>
                    <a:lnTo>
                      <a:pt x="11" y="56"/>
                    </a:lnTo>
                    <a:lnTo>
                      <a:pt x="9" y="54"/>
                    </a:lnTo>
                    <a:lnTo>
                      <a:pt x="9" y="51"/>
                    </a:lnTo>
                    <a:lnTo>
                      <a:pt x="7" y="51"/>
                    </a:lnTo>
                    <a:lnTo>
                      <a:pt x="4" y="49"/>
                    </a:lnTo>
                    <a:lnTo>
                      <a:pt x="2" y="49"/>
                    </a:lnTo>
                    <a:lnTo>
                      <a:pt x="2" y="47"/>
                    </a:lnTo>
                    <a:lnTo>
                      <a:pt x="2" y="45"/>
                    </a:lnTo>
                    <a:lnTo>
                      <a:pt x="2" y="44"/>
                    </a:lnTo>
                    <a:lnTo>
                      <a:pt x="4" y="42"/>
                    </a:lnTo>
                    <a:lnTo>
                      <a:pt x="6" y="42"/>
                    </a:lnTo>
                    <a:lnTo>
                      <a:pt x="7" y="42"/>
                    </a:lnTo>
                    <a:lnTo>
                      <a:pt x="9" y="42"/>
                    </a:lnTo>
                    <a:lnTo>
                      <a:pt x="11" y="42"/>
                    </a:lnTo>
                    <a:lnTo>
                      <a:pt x="13" y="42"/>
                    </a:lnTo>
                    <a:lnTo>
                      <a:pt x="13" y="44"/>
                    </a:lnTo>
                    <a:lnTo>
                      <a:pt x="14" y="44"/>
                    </a:lnTo>
                    <a:lnTo>
                      <a:pt x="16" y="42"/>
                    </a:lnTo>
                    <a:lnTo>
                      <a:pt x="13" y="40"/>
                    </a:lnTo>
                    <a:lnTo>
                      <a:pt x="11" y="38"/>
                    </a:lnTo>
                    <a:lnTo>
                      <a:pt x="7" y="38"/>
                    </a:lnTo>
                    <a:lnTo>
                      <a:pt x="7" y="37"/>
                    </a:lnTo>
                    <a:lnTo>
                      <a:pt x="7" y="35"/>
                    </a:lnTo>
                    <a:lnTo>
                      <a:pt x="9" y="35"/>
                    </a:lnTo>
                    <a:lnTo>
                      <a:pt x="7" y="33"/>
                    </a:lnTo>
                    <a:lnTo>
                      <a:pt x="6" y="31"/>
                    </a:lnTo>
                    <a:lnTo>
                      <a:pt x="6" y="30"/>
                    </a:lnTo>
                    <a:lnTo>
                      <a:pt x="4" y="28"/>
                    </a:lnTo>
                    <a:lnTo>
                      <a:pt x="2" y="28"/>
                    </a:lnTo>
                    <a:lnTo>
                      <a:pt x="0" y="26"/>
                    </a:lnTo>
                    <a:lnTo>
                      <a:pt x="0" y="23"/>
                    </a:lnTo>
                    <a:lnTo>
                      <a:pt x="4" y="19"/>
                    </a:lnTo>
                    <a:lnTo>
                      <a:pt x="6" y="14"/>
                    </a:lnTo>
                    <a:lnTo>
                      <a:pt x="9" y="10"/>
                    </a:lnTo>
                    <a:lnTo>
                      <a:pt x="13" y="9"/>
                    </a:lnTo>
                    <a:lnTo>
                      <a:pt x="18" y="9"/>
                    </a:lnTo>
                    <a:lnTo>
                      <a:pt x="21" y="7"/>
                    </a:lnTo>
                    <a:lnTo>
                      <a:pt x="25" y="5"/>
                    </a:lnTo>
                    <a:lnTo>
                      <a:pt x="25" y="4"/>
                    </a:lnTo>
                    <a:lnTo>
                      <a:pt x="27" y="2"/>
                    </a:lnTo>
                    <a:lnTo>
                      <a:pt x="2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1" name="Freeform 1518"/>
              <p:cNvSpPr>
                <a:spLocks/>
              </p:cNvSpPr>
              <p:nvPr/>
            </p:nvSpPr>
            <p:spPr bwMode="auto">
              <a:xfrm>
                <a:off x="7575549" y="2417016"/>
                <a:ext cx="130175" cy="185738"/>
              </a:xfrm>
              <a:custGeom>
                <a:avLst/>
                <a:gdLst>
                  <a:gd name="T0" fmla="*/ 69 w 82"/>
                  <a:gd name="T1" fmla="*/ 3 h 117"/>
                  <a:gd name="T2" fmla="*/ 76 w 82"/>
                  <a:gd name="T3" fmla="*/ 10 h 117"/>
                  <a:gd name="T4" fmla="*/ 82 w 82"/>
                  <a:gd name="T5" fmla="*/ 7 h 117"/>
                  <a:gd name="T6" fmla="*/ 76 w 82"/>
                  <a:gd name="T7" fmla="*/ 21 h 117"/>
                  <a:gd name="T8" fmla="*/ 78 w 82"/>
                  <a:gd name="T9" fmla="*/ 31 h 117"/>
                  <a:gd name="T10" fmla="*/ 75 w 82"/>
                  <a:gd name="T11" fmla="*/ 36 h 117"/>
                  <a:gd name="T12" fmla="*/ 73 w 82"/>
                  <a:gd name="T13" fmla="*/ 40 h 117"/>
                  <a:gd name="T14" fmla="*/ 80 w 82"/>
                  <a:gd name="T15" fmla="*/ 40 h 117"/>
                  <a:gd name="T16" fmla="*/ 80 w 82"/>
                  <a:gd name="T17" fmla="*/ 49 h 117"/>
                  <a:gd name="T18" fmla="*/ 78 w 82"/>
                  <a:gd name="T19" fmla="*/ 57 h 117"/>
                  <a:gd name="T20" fmla="*/ 80 w 82"/>
                  <a:gd name="T21" fmla="*/ 66 h 117"/>
                  <a:gd name="T22" fmla="*/ 75 w 82"/>
                  <a:gd name="T23" fmla="*/ 68 h 117"/>
                  <a:gd name="T24" fmla="*/ 64 w 82"/>
                  <a:gd name="T25" fmla="*/ 71 h 117"/>
                  <a:gd name="T26" fmla="*/ 61 w 82"/>
                  <a:gd name="T27" fmla="*/ 78 h 117"/>
                  <a:gd name="T28" fmla="*/ 62 w 82"/>
                  <a:gd name="T29" fmla="*/ 82 h 117"/>
                  <a:gd name="T30" fmla="*/ 73 w 82"/>
                  <a:gd name="T31" fmla="*/ 84 h 117"/>
                  <a:gd name="T32" fmla="*/ 78 w 82"/>
                  <a:gd name="T33" fmla="*/ 91 h 117"/>
                  <a:gd name="T34" fmla="*/ 82 w 82"/>
                  <a:gd name="T35" fmla="*/ 94 h 117"/>
                  <a:gd name="T36" fmla="*/ 78 w 82"/>
                  <a:gd name="T37" fmla="*/ 101 h 117"/>
                  <a:gd name="T38" fmla="*/ 71 w 82"/>
                  <a:gd name="T39" fmla="*/ 101 h 117"/>
                  <a:gd name="T40" fmla="*/ 61 w 82"/>
                  <a:gd name="T41" fmla="*/ 110 h 117"/>
                  <a:gd name="T42" fmla="*/ 54 w 82"/>
                  <a:gd name="T43" fmla="*/ 115 h 117"/>
                  <a:gd name="T44" fmla="*/ 47 w 82"/>
                  <a:gd name="T45" fmla="*/ 113 h 117"/>
                  <a:gd name="T46" fmla="*/ 31 w 82"/>
                  <a:gd name="T47" fmla="*/ 111 h 117"/>
                  <a:gd name="T48" fmla="*/ 27 w 82"/>
                  <a:gd name="T49" fmla="*/ 110 h 117"/>
                  <a:gd name="T50" fmla="*/ 27 w 82"/>
                  <a:gd name="T51" fmla="*/ 106 h 117"/>
                  <a:gd name="T52" fmla="*/ 19 w 82"/>
                  <a:gd name="T53" fmla="*/ 104 h 117"/>
                  <a:gd name="T54" fmla="*/ 15 w 82"/>
                  <a:gd name="T55" fmla="*/ 103 h 117"/>
                  <a:gd name="T56" fmla="*/ 13 w 82"/>
                  <a:gd name="T57" fmla="*/ 101 h 117"/>
                  <a:gd name="T58" fmla="*/ 10 w 82"/>
                  <a:gd name="T59" fmla="*/ 99 h 117"/>
                  <a:gd name="T60" fmla="*/ 12 w 82"/>
                  <a:gd name="T61" fmla="*/ 96 h 117"/>
                  <a:gd name="T62" fmla="*/ 15 w 82"/>
                  <a:gd name="T63" fmla="*/ 92 h 117"/>
                  <a:gd name="T64" fmla="*/ 17 w 82"/>
                  <a:gd name="T65" fmla="*/ 87 h 117"/>
                  <a:gd name="T66" fmla="*/ 12 w 82"/>
                  <a:gd name="T67" fmla="*/ 85 h 117"/>
                  <a:gd name="T68" fmla="*/ 8 w 82"/>
                  <a:gd name="T69" fmla="*/ 82 h 117"/>
                  <a:gd name="T70" fmla="*/ 13 w 82"/>
                  <a:gd name="T71" fmla="*/ 77 h 117"/>
                  <a:gd name="T72" fmla="*/ 7 w 82"/>
                  <a:gd name="T73" fmla="*/ 75 h 117"/>
                  <a:gd name="T74" fmla="*/ 0 w 82"/>
                  <a:gd name="T75" fmla="*/ 70 h 117"/>
                  <a:gd name="T76" fmla="*/ 5 w 82"/>
                  <a:gd name="T77" fmla="*/ 64 h 117"/>
                  <a:gd name="T78" fmla="*/ 12 w 82"/>
                  <a:gd name="T79" fmla="*/ 57 h 117"/>
                  <a:gd name="T80" fmla="*/ 19 w 82"/>
                  <a:gd name="T81" fmla="*/ 42 h 117"/>
                  <a:gd name="T82" fmla="*/ 27 w 82"/>
                  <a:gd name="T83" fmla="*/ 31 h 117"/>
                  <a:gd name="T84" fmla="*/ 38 w 82"/>
                  <a:gd name="T85" fmla="*/ 29 h 117"/>
                  <a:gd name="T86" fmla="*/ 47 w 82"/>
                  <a:gd name="T87" fmla="*/ 31 h 117"/>
                  <a:gd name="T88" fmla="*/ 55 w 82"/>
                  <a:gd name="T89" fmla="*/ 28 h 117"/>
                  <a:gd name="T90" fmla="*/ 52 w 82"/>
                  <a:gd name="T91" fmla="*/ 24 h 117"/>
                  <a:gd name="T92" fmla="*/ 52 w 82"/>
                  <a:gd name="T93" fmla="*/ 21 h 117"/>
                  <a:gd name="T94" fmla="*/ 62 w 82"/>
                  <a:gd name="T95" fmla="*/ 17 h 117"/>
                  <a:gd name="T96" fmla="*/ 61 w 82"/>
                  <a:gd name="T97" fmla="*/ 12 h 117"/>
                  <a:gd name="T98" fmla="*/ 62 w 82"/>
                  <a:gd name="T99" fmla="*/ 7 h 117"/>
                  <a:gd name="T100" fmla="*/ 66 w 82"/>
                  <a:gd name="T101" fmla="*/ 3 h 11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82"/>
                  <a:gd name="T154" fmla="*/ 0 h 117"/>
                  <a:gd name="T155" fmla="*/ 82 w 82"/>
                  <a:gd name="T156" fmla="*/ 117 h 11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82" h="117">
                    <a:moveTo>
                      <a:pt x="66" y="0"/>
                    </a:moveTo>
                    <a:lnTo>
                      <a:pt x="68" y="2"/>
                    </a:lnTo>
                    <a:lnTo>
                      <a:pt x="69" y="3"/>
                    </a:lnTo>
                    <a:lnTo>
                      <a:pt x="73" y="5"/>
                    </a:lnTo>
                    <a:lnTo>
                      <a:pt x="75" y="9"/>
                    </a:lnTo>
                    <a:lnTo>
                      <a:pt x="76" y="10"/>
                    </a:lnTo>
                    <a:lnTo>
                      <a:pt x="80" y="10"/>
                    </a:lnTo>
                    <a:lnTo>
                      <a:pt x="82" y="10"/>
                    </a:lnTo>
                    <a:lnTo>
                      <a:pt x="82" y="7"/>
                    </a:lnTo>
                    <a:lnTo>
                      <a:pt x="82" y="12"/>
                    </a:lnTo>
                    <a:lnTo>
                      <a:pt x="78" y="17"/>
                    </a:lnTo>
                    <a:lnTo>
                      <a:pt x="76" y="21"/>
                    </a:lnTo>
                    <a:lnTo>
                      <a:pt x="76" y="26"/>
                    </a:lnTo>
                    <a:lnTo>
                      <a:pt x="76" y="28"/>
                    </a:lnTo>
                    <a:lnTo>
                      <a:pt x="78" y="31"/>
                    </a:lnTo>
                    <a:lnTo>
                      <a:pt x="78" y="33"/>
                    </a:lnTo>
                    <a:lnTo>
                      <a:pt x="76" y="35"/>
                    </a:lnTo>
                    <a:lnTo>
                      <a:pt x="75" y="36"/>
                    </a:lnTo>
                    <a:lnTo>
                      <a:pt x="73" y="36"/>
                    </a:lnTo>
                    <a:lnTo>
                      <a:pt x="73" y="38"/>
                    </a:lnTo>
                    <a:lnTo>
                      <a:pt x="73" y="40"/>
                    </a:lnTo>
                    <a:lnTo>
                      <a:pt x="76" y="40"/>
                    </a:lnTo>
                    <a:lnTo>
                      <a:pt x="78" y="40"/>
                    </a:lnTo>
                    <a:lnTo>
                      <a:pt x="80" y="40"/>
                    </a:lnTo>
                    <a:lnTo>
                      <a:pt x="80" y="43"/>
                    </a:lnTo>
                    <a:lnTo>
                      <a:pt x="80" y="45"/>
                    </a:lnTo>
                    <a:lnTo>
                      <a:pt x="80" y="49"/>
                    </a:lnTo>
                    <a:lnTo>
                      <a:pt x="78" y="52"/>
                    </a:lnTo>
                    <a:lnTo>
                      <a:pt x="78" y="56"/>
                    </a:lnTo>
                    <a:lnTo>
                      <a:pt x="78" y="57"/>
                    </a:lnTo>
                    <a:lnTo>
                      <a:pt x="78" y="61"/>
                    </a:lnTo>
                    <a:lnTo>
                      <a:pt x="80" y="63"/>
                    </a:lnTo>
                    <a:lnTo>
                      <a:pt x="80" y="66"/>
                    </a:lnTo>
                    <a:lnTo>
                      <a:pt x="78" y="66"/>
                    </a:lnTo>
                    <a:lnTo>
                      <a:pt x="76" y="68"/>
                    </a:lnTo>
                    <a:lnTo>
                      <a:pt x="75" y="68"/>
                    </a:lnTo>
                    <a:lnTo>
                      <a:pt x="69" y="68"/>
                    </a:lnTo>
                    <a:lnTo>
                      <a:pt x="66" y="68"/>
                    </a:lnTo>
                    <a:lnTo>
                      <a:pt x="64" y="71"/>
                    </a:lnTo>
                    <a:lnTo>
                      <a:pt x="62" y="75"/>
                    </a:lnTo>
                    <a:lnTo>
                      <a:pt x="61" y="78"/>
                    </a:lnTo>
                    <a:lnTo>
                      <a:pt x="61" y="80"/>
                    </a:lnTo>
                    <a:lnTo>
                      <a:pt x="62" y="82"/>
                    </a:lnTo>
                    <a:lnTo>
                      <a:pt x="66" y="80"/>
                    </a:lnTo>
                    <a:lnTo>
                      <a:pt x="69" y="82"/>
                    </a:lnTo>
                    <a:lnTo>
                      <a:pt x="73" y="84"/>
                    </a:lnTo>
                    <a:lnTo>
                      <a:pt x="75" y="85"/>
                    </a:lnTo>
                    <a:lnTo>
                      <a:pt x="78" y="89"/>
                    </a:lnTo>
                    <a:lnTo>
                      <a:pt x="78" y="91"/>
                    </a:lnTo>
                    <a:lnTo>
                      <a:pt x="80" y="91"/>
                    </a:lnTo>
                    <a:lnTo>
                      <a:pt x="82" y="92"/>
                    </a:lnTo>
                    <a:lnTo>
                      <a:pt x="82" y="94"/>
                    </a:lnTo>
                    <a:lnTo>
                      <a:pt x="80" y="96"/>
                    </a:lnTo>
                    <a:lnTo>
                      <a:pt x="80" y="99"/>
                    </a:lnTo>
                    <a:lnTo>
                      <a:pt x="78" y="101"/>
                    </a:lnTo>
                    <a:lnTo>
                      <a:pt x="76" y="101"/>
                    </a:lnTo>
                    <a:lnTo>
                      <a:pt x="73" y="101"/>
                    </a:lnTo>
                    <a:lnTo>
                      <a:pt x="71" y="101"/>
                    </a:lnTo>
                    <a:lnTo>
                      <a:pt x="66" y="103"/>
                    </a:lnTo>
                    <a:lnTo>
                      <a:pt x="62" y="106"/>
                    </a:lnTo>
                    <a:lnTo>
                      <a:pt x="61" y="110"/>
                    </a:lnTo>
                    <a:lnTo>
                      <a:pt x="57" y="113"/>
                    </a:lnTo>
                    <a:lnTo>
                      <a:pt x="55" y="117"/>
                    </a:lnTo>
                    <a:lnTo>
                      <a:pt x="54" y="115"/>
                    </a:lnTo>
                    <a:lnTo>
                      <a:pt x="52" y="115"/>
                    </a:lnTo>
                    <a:lnTo>
                      <a:pt x="50" y="113"/>
                    </a:lnTo>
                    <a:lnTo>
                      <a:pt x="47" y="113"/>
                    </a:lnTo>
                    <a:lnTo>
                      <a:pt x="40" y="113"/>
                    </a:lnTo>
                    <a:lnTo>
                      <a:pt x="34" y="111"/>
                    </a:lnTo>
                    <a:lnTo>
                      <a:pt x="31" y="111"/>
                    </a:lnTo>
                    <a:lnTo>
                      <a:pt x="29" y="111"/>
                    </a:lnTo>
                    <a:lnTo>
                      <a:pt x="27" y="111"/>
                    </a:lnTo>
                    <a:lnTo>
                      <a:pt x="27" y="110"/>
                    </a:lnTo>
                    <a:lnTo>
                      <a:pt x="27" y="108"/>
                    </a:lnTo>
                    <a:lnTo>
                      <a:pt x="29" y="108"/>
                    </a:lnTo>
                    <a:lnTo>
                      <a:pt x="27" y="106"/>
                    </a:lnTo>
                    <a:lnTo>
                      <a:pt x="24" y="104"/>
                    </a:lnTo>
                    <a:lnTo>
                      <a:pt x="20" y="104"/>
                    </a:lnTo>
                    <a:lnTo>
                      <a:pt x="19" y="104"/>
                    </a:lnTo>
                    <a:lnTo>
                      <a:pt x="17" y="104"/>
                    </a:lnTo>
                    <a:lnTo>
                      <a:pt x="15" y="104"/>
                    </a:lnTo>
                    <a:lnTo>
                      <a:pt x="15" y="103"/>
                    </a:lnTo>
                    <a:lnTo>
                      <a:pt x="13" y="103"/>
                    </a:lnTo>
                    <a:lnTo>
                      <a:pt x="15" y="101"/>
                    </a:lnTo>
                    <a:lnTo>
                      <a:pt x="13" y="101"/>
                    </a:lnTo>
                    <a:lnTo>
                      <a:pt x="12" y="101"/>
                    </a:lnTo>
                    <a:lnTo>
                      <a:pt x="10" y="101"/>
                    </a:lnTo>
                    <a:lnTo>
                      <a:pt x="10" y="99"/>
                    </a:lnTo>
                    <a:lnTo>
                      <a:pt x="12" y="98"/>
                    </a:lnTo>
                    <a:lnTo>
                      <a:pt x="12" y="96"/>
                    </a:lnTo>
                    <a:lnTo>
                      <a:pt x="13" y="94"/>
                    </a:lnTo>
                    <a:lnTo>
                      <a:pt x="15" y="92"/>
                    </a:lnTo>
                    <a:lnTo>
                      <a:pt x="17" y="91"/>
                    </a:lnTo>
                    <a:lnTo>
                      <a:pt x="17" y="89"/>
                    </a:lnTo>
                    <a:lnTo>
                      <a:pt x="17" y="87"/>
                    </a:lnTo>
                    <a:lnTo>
                      <a:pt x="17" y="85"/>
                    </a:lnTo>
                    <a:lnTo>
                      <a:pt x="15" y="85"/>
                    </a:lnTo>
                    <a:lnTo>
                      <a:pt x="12" y="85"/>
                    </a:lnTo>
                    <a:lnTo>
                      <a:pt x="10" y="85"/>
                    </a:lnTo>
                    <a:lnTo>
                      <a:pt x="8" y="84"/>
                    </a:lnTo>
                    <a:lnTo>
                      <a:pt x="8" y="82"/>
                    </a:lnTo>
                    <a:lnTo>
                      <a:pt x="10" y="80"/>
                    </a:lnTo>
                    <a:lnTo>
                      <a:pt x="12" y="78"/>
                    </a:lnTo>
                    <a:lnTo>
                      <a:pt x="13" y="77"/>
                    </a:lnTo>
                    <a:lnTo>
                      <a:pt x="13" y="75"/>
                    </a:lnTo>
                    <a:lnTo>
                      <a:pt x="10" y="75"/>
                    </a:lnTo>
                    <a:lnTo>
                      <a:pt x="7" y="75"/>
                    </a:lnTo>
                    <a:lnTo>
                      <a:pt x="3" y="73"/>
                    </a:lnTo>
                    <a:lnTo>
                      <a:pt x="1" y="71"/>
                    </a:lnTo>
                    <a:lnTo>
                      <a:pt x="0" y="70"/>
                    </a:lnTo>
                    <a:lnTo>
                      <a:pt x="0" y="68"/>
                    </a:lnTo>
                    <a:lnTo>
                      <a:pt x="1" y="66"/>
                    </a:lnTo>
                    <a:lnTo>
                      <a:pt x="5" y="64"/>
                    </a:lnTo>
                    <a:lnTo>
                      <a:pt x="8" y="63"/>
                    </a:lnTo>
                    <a:lnTo>
                      <a:pt x="10" y="61"/>
                    </a:lnTo>
                    <a:lnTo>
                      <a:pt x="12" y="57"/>
                    </a:lnTo>
                    <a:lnTo>
                      <a:pt x="13" y="52"/>
                    </a:lnTo>
                    <a:lnTo>
                      <a:pt x="13" y="49"/>
                    </a:lnTo>
                    <a:lnTo>
                      <a:pt x="19" y="42"/>
                    </a:lnTo>
                    <a:lnTo>
                      <a:pt x="22" y="35"/>
                    </a:lnTo>
                    <a:lnTo>
                      <a:pt x="24" y="31"/>
                    </a:lnTo>
                    <a:lnTo>
                      <a:pt x="27" y="31"/>
                    </a:lnTo>
                    <a:lnTo>
                      <a:pt x="33" y="29"/>
                    </a:lnTo>
                    <a:lnTo>
                      <a:pt x="36" y="29"/>
                    </a:lnTo>
                    <a:lnTo>
                      <a:pt x="38" y="29"/>
                    </a:lnTo>
                    <a:lnTo>
                      <a:pt x="40" y="29"/>
                    </a:lnTo>
                    <a:lnTo>
                      <a:pt x="43" y="31"/>
                    </a:lnTo>
                    <a:lnTo>
                      <a:pt x="47" y="31"/>
                    </a:lnTo>
                    <a:lnTo>
                      <a:pt x="50" y="29"/>
                    </a:lnTo>
                    <a:lnTo>
                      <a:pt x="54" y="29"/>
                    </a:lnTo>
                    <a:lnTo>
                      <a:pt x="55" y="28"/>
                    </a:lnTo>
                    <a:lnTo>
                      <a:pt x="55" y="26"/>
                    </a:lnTo>
                    <a:lnTo>
                      <a:pt x="54" y="24"/>
                    </a:lnTo>
                    <a:lnTo>
                      <a:pt x="52" y="24"/>
                    </a:lnTo>
                    <a:lnTo>
                      <a:pt x="50" y="22"/>
                    </a:lnTo>
                    <a:lnTo>
                      <a:pt x="50" y="21"/>
                    </a:lnTo>
                    <a:lnTo>
                      <a:pt x="52" y="21"/>
                    </a:lnTo>
                    <a:lnTo>
                      <a:pt x="55" y="19"/>
                    </a:lnTo>
                    <a:lnTo>
                      <a:pt x="59" y="19"/>
                    </a:lnTo>
                    <a:lnTo>
                      <a:pt x="62" y="17"/>
                    </a:lnTo>
                    <a:lnTo>
                      <a:pt x="62" y="16"/>
                    </a:lnTo>
                    <a:lnTo>
                      <a:pt x="62" y="14"/>
                    </a:lnTo>
                    <a:lnTo>
                      <a:pt x="61" y="12"/>
                    </a:lnTo>
                    <a:lnTo>
                      <a:pt x="61" y="10"/>
                    </a:lnTo>
                    <a:lnTo>
                      <a:pt x="61" y="9"/>
                    </a:lnTo>
                    <a:lnTo>
                      <a:pt x="62" y="7"/>
                    </a:lnTo>
                    <a:lnTo>
                      <a:pt x="64" y="7"/>
                    </a:lnTo>
                    <a:lnTo>
                      <a:pt x="66" y="5"/>
                    </a:lnTo>
                    <a:lnTo>
                      <a:pt x="66" y="3"/>
                    </a:lnTo>
                    <a:lnTo>
                      <a:pt x="66" y="2"/>
                    </a:lnTo>
                    <a:lnTo>
                      <a:pt x="6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2" name="Freeform 1519"/>
              <p:cNvSpPr>
                <a:spLocks/>
              </p:cNvSpPr>
              <p:nvPr/>
            </p:nvSpPr>
            <p:spPr bwMode="auto">
              <a:xfrm>
                <a:off x="7153274" y="3172666"/>
                <a:ext cx="304800" cy="587375"/>
              </a:xfrm>
              <a:custGeom>
                <a:avLst/>
                <a:gdLst>
                  <a:gd name="T0" fmla="*/ 86 w 192"/>
                  <a:gd name="T1" fmla="*/ 12 h 370"/>
                  <a:gd name="T2" fmla="*/ 101 w 192"/>
                  <a:gd name="T3" fmla="*/ 16 h 370"/>
                  <a:gd name="T4" fmla="*/ 93 w 192"/>
                  <a:gd name="T5" fmla="*/ 25 h 370"/>
                  <a:gd name="T6" fmla="*/ 98 w 192"/>
                  <a:gd name="T7" fmla="*/ 35 h 370"/>
                  <a:gd name="T8" fmla="*/ 108 w 192"/>
                  <a:gd name="T9" fmla="*/ 37 h 370"/>
                  <a:gd name="T10" fmla="*/ 119 w 192"/>
                  <a:gd name="T11" fmla="*/ 49 h 370"/>
                  <a:gd name="T12" fmla="*/ 114 w 192"/>
                  <a:gd name="T13" fmla="*/ 58 h 370"/>
                  <a:gd name="T14" fmla="*/ 105 w 192"/>
                  <a:gd name="T15" fmla="*/ 65 h 370"/>
                  <a:gd name="T16" fmla="*/ 93 w 192"/>
                  <a:gd name="T17" fmla="*/ 82 h 370"/>
                  <a:gd name="T18" fmla="*/ 93 w 192"/>
                  <a:gd name="T19" fmla="*/ 108 h 370"/>
                  <a:gd name="T20" fmla="*/ 108 w 192"/>
                  <a:gd name="T21" fmla="*/ 129 h 370"/>
                  <a:gd name="T22" fmla="*/ 126 w 192"/>
                  <a:gd name="T23" fmla="*/ 154 h 370"/>
                  <a:gd name="T24" fmla="*/ 163 w 192"/>
                  <a:gd name="T25" fmla="*/ 194 h 370"/>
                  <a:gd name="T26" fmla="*/ 173 w 192"/>
                  <a:gd name="T27" fmla="*/ 209 h 370"/>
                  <a:gd name="T28" fmla="*/ 183 w 192"/>
                  <a:gd name="T29" fmla="*/ 236 h 370"/>
                  <a:gd name="T30" fmla="*/ 185 w 192"/>
                  <a:gd name="T31" fmla="*/ 246 h 370"/>
                  <a:gd name="T32" fmla="*/ 185 w 192"/>
                  <a:gd name="T33" fmla="*/ 257 h 370"/>
                  <a:gd name="T34" fmla="*/ 189 w 192"/>
                  <a:gd name="T35" fmla="*/ 265 h 370"/>
                  <a:gd name="T36" fmla="*/ 189 w 192"/>
                  <a:gd name="T37" fmla="*/ 276 h 370"/>
                  <a:gd name="T38" fmla="*/ 187 w 192"/>
                  <a:gd name="T39" fmla="*/ 284 h 370"/>
                  <a:gd name="T40" fmla="*/ 190 w 192"/>
                  <a:gd name="T41" fmla="*/ 286 h 370"/>
                  <a:gd name="T42" fmla="*/ 185 w 192"/>
                  <a:gd name="T43" fmla="*/ 297 h 370"/>
                  <a:gd name="T44" fmla="*/ 180 w 192"/>
                  <a:gd name="T45" fmla="*/ 305 h 370"/>
                  <a:gd name="T46" fmla="*/ 163 w 192"/>
                  <a:gd name="T47" fmla="*/ 321 h 370"/>
                  <a:gd name="T48" fmla="*/ 145 w 192"/>
                  <a:gd name="T49" fmla="*/ 332 h 370"/>
                  <a:gd name="T50" fmla="*/ 145 w 192"/>
                  <a:gd name="T51" fmla="*/ 339 h 370"/>
                  <a:gd name="T52" fmla="*/ 140 w 192"/>
                  <a:gd name="T53" fmla="*/ 349 h 370"/>
                  <a:gd name="T54" fmla="*/ 133 w 192"/>
                  <a:gd name="T55" fmla="*/ 339 h 370"/>
                  <a:gd name="T56" fmla="*/ 138 w 192"/>
                  <a:gd name="T57" fmla="*/ 352 h 370"/>
                  <a:gd name="T58" fmla="*/ 133 w 192"/>
                  <a:gd name="T59" fmla="*/ 359 h 370"/>
                  <a:gd name="T60" fmla="*/ 122 w 192"/>
                  <a:gd name="T61" fmla="*/ 363 h 370"/>
                  <a:gd name="T62" fmla="*/ 114 w 192"/>
                  <a:gd name="T63" fmla="*/ 370 h 370"/>
                  <a:gd name="T64" fmla="*/ 108 w 192"/>
                  <a:gd name="T65" fmla="*/ 370 h 370"/>
                  <a:gd name="T66" fmla="*/ 108 w 192"/>
                  <a:gd name="T67" fmla="*/ 344 h 370"/>
                  <a:gd name="T68" fmla="*/ 101 w 192"/>
                  <a:gd name="T69" fmla="*/ 326 h 370"/>
                  <a:gd name="T70" fmla="*/ 122 w 192"/>
                  <a:gd name="T71" fmla="*/ 316 h 370"/>
                  <a:gd name="T72" fmla="*/ 133 w 192"/>
                  <a:gd name="T73" fmla="*/ 321 h 370"/>
                  <a:gd name="T74" fmla="*/ 126 w 192"/>
                  <a:gd name="T75" fmla="*/ 312 h 370"/>
                  <a:gd name="T76" fmla="*/ 131 w 192"/>
                  <a:gd name="T77" fmla="*/ 304 h 370"/>
                  <a:gd name="T78" fmla="*/ 145 w 192"/>
                  <a:gd name="T79" fmla="*/ 290 h 370"/>
                  <a:gd name="T80" fmla="*/ 159 w 192"/>
                  <a:gd name="T81" fmla="*/ 290 h 370"/>
                  <a:gd name="T82" fmla="*/ 157 w 192"/>
                  <a:gd name="T83" fmla="*/ 271 h 370"/>
                  <a:gd name="T84" fmla="*/ 150 w 192"/>
                  <a:gd name="T85" fmla="*/ 204 h 370"/>
                  <a:gd name="T86" fmla="*/ 135 w 192"/>
                  <a:gd name="T87" fmla="*/ 178 h 370"/>
                  <a:gd name="T88" fmla="*/ 110 w 192"/>
                  <a:gd name="T89" fmla="*/ 150 h 370"/>
                  <a:gd name="T90" fmla="*/ 91 w 192"/>
                  <a:gd name="T91" fmla="*/ 126 h 370"/>
                  <a:gd name="T92" fmla="*/ 79 w 192"/>
                  <a:gd name="T93" fmla="*/ 110 h 370"/>
                  <a:gd name="T94" fmla="*/ 56 w 192"/>
                  <a:gd name="T95" fmla="*/ 96 h 370"/>
                  <a:gd name="T96" fmla="*/ 72 w 192"/>
                  <a:gd name="T97" fmla="*/ 89 h 370"/>
                  <a:gd name="T98" fmla="*/ 80 w 192"/>
                  <a:gd name="T99" fmla="*/ 80 h 370"/>
                  <a:gd name="T100" fmla="*/ 65 w 192"/>
                  <a:gd name="T101" fmla="*/ 63 h 370"/>
                  <a:gd name="T102" fmla="*/ 25 w 192"/>
                  <a:gd name="T103" fmla="*/ 52 h 370"/>
                  <a:gd name="T104" fmla="*/ 14 w 192"/>
                  <a:gd name="T105" fmla="*/ 38 h 370"/>
                  <a:gd name="T106" fmla="*/ 14 w 192"/>
                  <a:gd name="T107" fmla="*/ 19 h 370"/>
                  <a:gd name="T108" fmla="*/ 21 w 192"/>
                  <a:gd name="T109" fmla="*/ 21 h 370"/>
                  <a:gd name="T110" fmla="*/ 26 w 192"/>
                  <a:gd name="T111" fmla="*/ 11 h 370"/>
                  <a:gd name="T112" fmla="*/ 37 w 192"/>
                  <a:gd name="T113" fmla="*/ 18 h 370"/>
                  <a:gd name="T114" fmla="*/ 49 w 192"/>
                  <a:gd name="T115" fmla="*/ 18 h 370"/>
                  <a:gd name="T116" fmla="*/ 58 w 192"/>
                  <a:gd name="T117" fmla="*/ 14 h 370"/>
                  <a:gd name="T118" fmla="*/ 65 w 192"/>
                  <a:gd name="T119" fmla="*/ 4 h 37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2"/>
                  <a:gd name="T181" fmla="*/ 0 h 370"/>
                  <a:gd name="T182" fmla="*/ 192 w 192"/>
                  <a:gd name="T183" fmla="*/ 370 h 37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2" h="370">
                    <a:moveTo>
                      <a:pt x="75" y="0"/>
                    </a:moveTo>
                    <a:lnTo>
                      <a:pt x="75" y="0"/>
                    </a:lnTo>
                    <a:lnTo>
                      <a:pt x="77" y="4"/>
                    </a:lnTo>
                    <a:lnTo>
                      <a:pt x="79" y="7"/>
                    </a:lnTo>
                    <a:lnTo>
                      <a:pt x="80" y="11"/>
                    </a:lnTo>
                    <a:lnTo>
                      <a:pt x="86" y="12"/>
                    </a:lnTo>
                    <a:lnTo>
                      <a:pt x="89" y="12"/>
                    </a:lnTo>
                    <a:lnTo>
                      <a:pt x="93" y="14"/>
                    </a:lnTo>
                    <a:lnTo>
                      <a:pt x="94" y="14"/>
                    </a:lnTo>
                    <a:lnTo>
                      <a:pt x="98" y="14"/>
                    </a:lnTo>
                    <a:lnTo>
                      <a:pt x="100" y="14"/>
                    </a:lnTo>
                    <a:lnTo>
                      <a:pt x="101" y="16"/>
                    </a:lnTo>
                    <a:lnTo>
                      <a:pt x="103" y="18"/>
                    </a:lnTo>
                    <a:lnTo>
                      <a:pt x="103" y="19"/>
                    </a:lnTo>
                    <a:lnTo>
                      <a:pt x="101" y="21"/>
                    </a:lnTo>
                    <a:lnTo>
                      <a:pt x="98" y="21"/>
                    </a:lnTo>
                    <a:lnTo>
                      <a:pt x="96" y="23"/>
                    </a:lnTo>
                    <a:lnTo>
                      <a:pt x="93" y="25"/>
                    </a:lnTo>
                    <a:lnTo>
                      <a:pt x="91" y="26"/>
                    </a:lnTo>
                    <a:lnTo>
                      <a:pt x="91" y="28"/>
                    </a:lnTo>
                    <a:lnTo>
                      <a:pt x="93" y="30"/>
                    </a:lnTo>
                    <a:lnTo>
                      <a:pt x="96" y="31"/>
                    </a:lnTo>
                    <a:lnTo>
                      <a:pt x="96" y="33"/>
                    </a:lnTo>
                    <a:lnTo>
                      <a:pt x="98" y="35"/>
                    </a:lnTo>
                    <a:lnTo>
                      <a:pt x="98" y="37"/>
                    </a:lnTo>
                    <a:lnTo>
                      <a:pt x="100" y="37"/>
                    </a:lnTo>
                    <a:lnTo>
                      <a:pt x="101" y="35"/>
                    </a:lnTo>
                    <a:lnTo>
                      <a:pt x="103" y="35"/>
                    </a:lnTo>
                    <a:lnTo>
                      <a:pt x="107" y="35"/>
                    </a:lnTo>
                    <a:lnTo>
                      <a:pt x="108" y="37"/>
                    </a:lnTo>
                    <a:lnTo>
                      <a:pt x="110" y="40"/>
                    </a:lnTo>
                    <a:lnTo>
                      <a:pt x="114" y="42"/>
                    </a:lnTo>
                    <a:lnTo>
                      <a:pt x="117" y="44"/>
                    </a:lnTo>
                    <a:lnTo>
                      <a:pt x="121" y="44"/>
                    </a:lnTo>
                    <a:lnTo>
                      <a:pt x="121" y="45"/>
                    </a:lnTo>
                    <a:lnTo>
                      <a:pt x="119" y="49"/>
                    </a:lnTo>
                    <a:lnTo>
                      <a:pt x="119" y="51"/>
                    </a:lnTo>
                    <a:lnTo>
                      <a:pt x="117" y="54"/>
                    </a:lnTo>
                    <a:lnTo>
                      <a:pt x="114" y="54"/>
                    </a:lnTo>
                    <a:lnTo>
                      <a:pt x="114" y="56"/>
                    </a:lnTo>
                    <a:lnTo>
                      <a:pt x="114" y="58"/>
                    </a:lnTo>
                    <a:lnTo>
                      <a:pt x="114" y="59"/>
                    </a:lnTo>
                    <a:lnTo>
                      <a:pt x="112" y="59"/>
                    </a:lnTo>
                    <a:lnTo>
                      <a:pt x="110" y="61"/>
                    </a:lnTo>
                    <a:lnTo>
                      <a:pt x="107" y="61"/>
                    </a:lnTo>
                    <a:lnTo>
                      <a:pt x="107" y="63"/>
                    </a:lnTo>
                    <a:lnTo>
                      <a:pt x="105" y="65"/>
                    </a:lnTo>
                    <a:lnTo>
                      <a:pt x="105" y="68"/>
                    </a:lnTo>
                    <a:lnTo>
                      <a:pt x="105" y="72"/>
                    </a:lnTo>
                    <a:lnTo>
                      <a:pt x="103" y="73"/>
                    </a:lnTo>
                    <a:lnTo>
                      <a:pt x="101" y="75"/>
                    </a:lnTo>
                    <a:lnTo>
                      <a:pt x="98" y="77"/>
                    </a:lnTo>
                    <a:lnTo>
                      <a:pt x="93" y="82"/>
                    </a:lnTo>
                    <a:lnTo>
                      <a:pt x="89" y="89"/>
                    </a:lnTo>
                    <a:lnTo>
                      <a:pt x="87" y="96"/>
                    </a:lnTo>
                    <a:lnTo>
                      <a:pt x="87" y="100"/>
                    </a:lnTo>
                    <a:lnTo>
                      <a:pt x="89" y="103"/>
                    </a:lnTo>
                    <a:lnTo>
                      <a:pt x="91" y="105"/>
                    </a:lnTo>
                    <a:lnTo>
                      <a:pt x="93" y="108"/>
                    </a:lnTo>
                    <a:lnTo>
                      <a:pt x="96" y="113"/>
                    </a:lnTo>
                    <a:lnTo>
                      <a:pt x="101" y="117"/>
                    </a:lnTo>
                    <a:lnTo>
                      <a:pt x="107" y="120"/>
                    </a:lnTo>
                    <a:lnTo>
                      <a:pt x="107" y="122"/>
                    </a:lnTo>
                    <a:lnTo>
                      <a:pt x="108" y="126"/>
                    </a:lnTo>
                    <a:lnTo>
                      <a:pt x="108" y="129"/>
                    </a:lnTo>
                    <a:lnTo>
                      <a:pt x="108" y="131"/>
                    </a:lnTo>
                    <a:lnTo>
                      <a:pt x="108" y="134"/>
                    </a:lnTo>
                    <a:lnTo>
                      <a:pt x="112" y="140"/>
                    </a:lnTo>
                    <a:lnTo>
                      <a:pt x="115" y="143"/>
                    </a:lnTo>
                    <a:lnTo>
                      <a:pt x="121" y="148"/>
                    </a:lnTo>
                    <a:lnTo>
                      <a:pt x="126" y="154"/>
                    </a:lnTo>
                    <a:lnTo>
                      <a:pt x="131" y="161"/>
                    </a:lnTo>
                    <a:lnTo>
                      <a:pt x="136" y="168"/>
                    </a:lnTo>
                    <a:lnTo>
                      <a:pt x="143" y="175"/>
                    </a:lnTo>
                    <a:lnTo>
                      <a:pt x="152" y="183"/>
                    </a:lnTo>
                    <a:lnTo>
                      <a:pt x="161" y="192"/>
                    </a:lnTo>
                    <a:lnTo>
                      <a:pt x="163" y="194"/>
                    </a:lnTo>
                    <a:lnTo>
                      <a:pt x="164" y="194"/>
                    </a:lnTo>
                    <a:lnTo>
                      <a:pt x="166" y="194"/>
                    </a:lnTo>
                    <a:lnTo>
                      <a:pt x="168" y="194"/>
                    </a:lnTo>
                    <a:lnTo>
                      <a:pt x="168" y="195"/>
                    </a:lnTo>
                    <a:lnTo>
                      <a:pt x="169" y="202"/>
                    </a:lnTo>
                    <a:lnTo>
                      <a:pt x="173" y="209"/>
                    </a:lnTo>
                    <a:lnTo>
                      <a:pt x="178" y="215"/>
                    </a:lnTo>
                    <a:lnTo>
                      <a:pt x="180" y="222"/>
                    </a:lnTo>
                    <a:lnTo>
                      <a:pt x="182" y="225"/>
                    </a:lnTo>
                    <a:lnTo>
                      <a:pt x="182" y="230"/>
                    </a:lnTo>
                    <a:lnTo>
                      <a:pt x="182" y="234"/>
                    </a:lnTo>
                    <a:lnTo>
                      <a:pt x="183" y="236"/>
                    </a:lnTo>
                    <a:lnTo>
                      <a:pt x="185" y="237"/>
                    </a:lnTo>
                    <a:lnTo>
                      <a:pt x="183" y="239"/>
                    </a:lnTo>
                    <a:lnTo>
                      <a:pt x="183" y="241"/>
                    </a:lnTo>
                    <a:lnTo>
                      <a:pt x="183" y="243"/>
                    </a:lnTo>
                    <a:lnTo>
                      <a:pt x="183" y="244"/>
                    </a:lnTo>
                    <a:lnTo>
                      <a:pt x="185" y="246"/>
                    </a:lnTo>
                    <a:lnTo>
                      <a:pt x="187" y="248"/>
                    </a:lnTo>
                    <a:lnTo>
                      <a:pt x="189" y="250"/>
                    </a:lnTo>
                    <a:lnTo>
                      <a:pt x="189" y="251"/>
                    </a:lnTo>
                    <a:lnTo>
                      <a:pt x="187" y="253"/>
                    </a:lnTo>
                    <a:lnTo>
                      <a:pt x="187" y="255"/>
                    </a:lnTo>
                    <a:lnTo>
                      <a:pt x="185" y="257"/>
                    </a:lnTo>
                    <a:lnTo>
                      <a:pt x="187" y="258"/>
                    </a:lnTo>
                    <a:lnTo>
                      <a:pt x="189" y="260"/>
                    </a:lnTo>
                    <a:lnTo>
                      <a:pt x="192" y="264"/>
                    </a:lnTo>
                    <a:lnTo>
                      <a:pt x="192" y="265"/>
                    </a:lnTo>
                    <a:lnTo>
                      <a:pt x="190" y="265"/>
                    </a:lnTo>
                    <a:lnTo>
                      <a:pt x="189" y="265"/>
                    </a:lnTo>
                    <a:lnTo>
                      <a:pt x="187" y="265"/>
                    </a:lnTo>
                    <a:lnTo>
                      <a:pt x="187" y="267"/>
                    </a:lnTo>
                    <a:lnTo>
                      <a:pt x="187" y="269"/>
                    </a:lnTo>
                    <a:lnTo>
                      <a:pt x="189" y="272"/>
                    </a:lnTo>
                    <a:lnTo>
                      <a:pt x="189" y="276"/>
                    </a:lnTo>
                    <a:lnTo>
                      <a:pt x="189" y="277"/>
                    </a:lnTo>
                    <a:lnTo>
                      <a:pt x="187" y="279"/>
                    </a:lnTo>
                    <a:lnTo>
                      <a:pt x="187" y="281"/>
                    </a:lnTo>
                    <a:lnTo>
                      <a:pt x="185" y="283"/>
                    </a:lnTo>
                    <a:lnTo>
                      <a:pt x="185" y="284"/>
                    </a:lnTo>
                    <a:lnTo>
                      <a:pt x="187" y="284"/>
                    </a:lnTo>
                    <a:lnTo>
                      <a:pt x="189" y="284"/>
                    </a:lnTo>
                    <a:lnTo>
                      <a:pt x="190" y="283"/>
                    </a:lnTo>
                    <a:lnTo>
                      <a:pt x="190" y="284"/>
                    </a:lnTo>
                    <a:lnTo>
                      <a:pt x="190" y="286"/>
                    </a:lnTo>
                    <a:lnTo>
                      <a:pt x="190" y="290"/>
                    </a:lnTo>
                    <a:lnTo>
                      <a:pt x="189" y="293"/>
                    </a:lnTo>
                    <a:lnTo>
                      <a:pt x="189" y="295"/>
                    </a:lnTo>
                    <a:lnTo>
                      <a:pt x="189" y="297"/>
                    </a:lnTo>
                    <a:lnTo>
                      <a:pt x="187" y="297"/>
                    </a:lnTo>
                    <a:lnTo>
                      <a:pt x="185" y="297"/>
                    </a:lnTo>
                    <a:lnTo>
                      <a:pt x="183" y="295"/>
                    </a:lnTo>
                    <a:lnTo>
                      <a:pt x="182" y="297"/>
                    </a:lnTo>
                    <a:lnTo>
                      <a:pt x="182" y="298"/>
                    </a:lnTo>
                    <a:lnTo>
                      <a:pt x="180" y="302"/>
                    </a:lnTo>
                    <a:lnTo>
                      <a:pt x="180" y="304"/>
                    </a:lnTo>
                    <a:lnTo>
                      <a:pt x="180" y="305"/>
                    </a:lnTo>
                    <a:lnTo>
                      <a:pt x="178" y="309"/>
                    </a:lnTo>
                    <a:lnTo>
                      <a:pt x="175" y="312"/>
                    </a:lnTo>
                    <a:lnTo>
                      <a:pt x="171" y="316"/>
                    </a:lnTo>
                    <a:lnTo>
                      <a:pt x="168" y="318"/>
                    </a:lnTo>
                    <a:lnTo>
                      <a:pt x="164" y="321"/>
                    </a:lnTo>
                    <a:lnTo>
                      <a:pt x="163" y="321"/>
                    </a:lnTo>
                    <a:lnTo>
                      <a:pt x="161" y="323"/>
                    </a:lnTo>
                    <a:lnTo>
                      <a:pt x="157" y="325"/>
                    </a:lnTo>
                    <a:lnTo>
                      <a:pt x="154" y="326"/>
                    </a:lnTo>
                    <a:lnTo>
                      <a:pt x="150" y="328"/>
                    </a:lnTo>
                    <a:lnTo>
                      <a:pt x="149" y="330"/>
                    </a:lnTo>
                    <a:lnTo>
                      <a:pt x="145" y="332"/>
                    </a:lnTo>
                    <a:lnTo>
                      <a:pt x="145" y="333"/>
                    </a:lnTo>
                    <a:lnTo>
                      <a:pt x="147" y="333"/>
                    </a:lnTo>
                    <a:lnTo>
                      <a:pt x="147" y="335"/>
                    </a:lnTo>
                    <a:lnTo>
                      <a:pt x="147" y="337"/>
                    </a:lnTo>
                    <a:lnTo>
                      <a:pt x="145" y="339"/>
                    </a:lnTo>
                    <a:lnTo>
                      <a:pt x="143" y="340"/>
                    </a:lnTo>
                    <a:lnTo>
                      <a:pt x="143" y="344"/>
                    </a:lnTo>
                    <a:lnTo>
                      <a:pt x="143" y="346"/>
                    </a:lnTo>
                    <a:lnTo>
                      <a:pt x="143" y="349"/>
                    </a:lnTo>
                    <a:lnTo>
                      <a:pt x="142" y="349"/>
                    </a:lnTo>
                    <a:lnTo>
                      <a:pt x="140" y="349"/>
                    </a:lnTo>
                    <a:lnTo>
                      <a:pt x="138" y="347"/>
                    </a:lnTo>
                    <a:lnTo>
                      <a:pt x="136" y="346"/>
                    </a:lnTo>
                    <a:lnTo>
                      <a:pt x="136" y="344"/>
                    </a:lnTo>
                    <a:lnTo>
                      <a:pt x="135" y="342"/>
                    </a:lnTo>
                    <a:lnTo>
                      <a:pt x="135" y="340"/>
                    </a:lnTo>
                    <a:lnTo>
                      <a:pt x="133" y="339"/>
                    </a:lnTo>
                    <a:lnTo>
                      <a:pt x="133" y="340"/>
                    </a:lnTo>
                    <a:lnTo>
                      <a:pt x="133" y="344"/>
                    </a:lnTo>
                    <a:lnTo>
                      <a:pt x="133" y="346"/>
                    </a:lnTo>
                    <a:lnTo>
                      <a:pt x="135" y="347"/>
                    </a:lnTo>
                    <a:lnTo>
                      <a:pt x="136" y="351"/>
                    </a:lnTo>
                    <a:lnTo>
                      <a:pt x="138" y="352"/>
                    </a:lnTo>
                    <a:lnTo>
                      <a:pt x="138" y="354"/>
                    </a:lnTo>
                    <a:lnTo>
                      <a:pt x="138" y="356"/>
                    </a:lnTo>
                    <a:lnTo>
                      <a:pt x="135" y="356"/>
                    </a:lnTo>
                    <a:lnTo>
                      <a:pt x="133" y="358"/>
                    </a:lnTo>
                    <a:lnTo>
                      <a:pt x="133" y="359"/>
                    </a:lnTo>
                    <a:lnTo>
                      <a:pt x="131" y="359"/>
                    </a:lnTo>
                    <a:lnTo>
                      <a:pt x="129" y="359"/>
                    </a:lnTo>
                    <a:lnTo>
                      <a:pt x="126" y="359"/>
                    </a:lnTo>
                    <a:lnTo>
                      <a:pt x="124" y="361"/>
                    </a:lnTo>
                    <a:lnTo>
                      <a:pt x="122" y="363"/>
                    </a:lnTo>
                    <a:lnTo>
                      <a:pt x="121" y="366"/>
                    </a:lnTo>
                    <a:lnTo>
                      <a:pt x="119" y="368"/>
                    </a:lnTo>
                    <a:lnTo>
                      <a:pt x="117" y="368"/>
                    </a:lnTo>
                    <a:lnTo>
                      <a:pt x="115" y="370"/>
                    </a:lnTo>
                    <a:lnTo>
                      <a:pt x="114" y="370"/>
                    </a:lnTo>
                    <a:lnTo>
                      <a:pt x="112" y="370"/>
                    </a:lnTo>
                    <a:lnTo>
                      <a:pt x="108" y="370"/>
                    </a:lnTo>
                    <a:lnTo>
                      <a:pt x="107" y="370"/>
                    </a:lnTo>
                    <a:lnTo>
                      <a:pt x="108" y="370"/>
                    </a:lnTo>
                    <a:lnTo>
                      <a:pt x="110" y="368"/>
                    </a:lnTo>
                    <a:lnTo>
                      <a:pt x="108" y="366"/>
                    </a:lnTo>
                    <a:lnTo>
                      <a:pt x="108" y="363"/>
                    </a:lnTo>
                    <a:lnTo>
                      <a:pt x="107" y="361"/>
                    </a:lnTo>
                    <a:lnTo>
                      <a:pt x="107" y="352"/>
                    </a:lnTo>
                    <a:lnTo>
                      <a:pt x="108" y="344"/>
                    </a:lnTo>
                    <a:lnTo>
                      <a:pt x="112" y="337"/>
                    </a:lnTo>
                    <a:lnTo>
                      <a:pt x="107" y="335"/>
                    </a:lnTo>
                    <a:lnTo>
                      <a:pt x="105" y="333"/>
                    </a:lnTo>
                    <a:lnTo>
                      <a:pt x="101" y="332"/>
                    </a:lnTo>
                    <a:lnTo>
                      <a:pt x="100" y="330"/>
                    </a:lnTo>
                    <a:lnTo>
                      <a:pt x="101" y="326"/>
                    </a:lnTo>
                    <a:lnTo>
                      <a:pt x="103" y="325"/>
                    </a:lnTo>
                    <a:lnTo>
                      <a:pt x="105" y="325"/>
                    </a:lnTo>
                    <a:lnTo>
                      <a:pt x="110" y="323"/>
                    </a:lnTo>
                    <a:lnTo>
                      <a:pt x="114" y="319"/>
                    </a:lnTo>
                    <a:lnTo>
                      <a:pt x="117" y="318"/>
                    </a:lnTo>
                    <a:lnTo>
                      <a:pt x="122" y="316"/>
                    </a:lnTo>
                    <a:lnTo>
                      <a:pt x="124" y="318"/>
                    </a:lnTo>
                    <a:lnTo>
                      <a:pt x="126" y="319"/>
                    </a:lnTo>
                    <a:lnTo>
                      <a:pt x="128" y="321"/>
                    </a:lnTo>
                    <a:lnTo>
                      <a:pt x="131" y="321"/>
                    </a:lnTo>
                    <a:lnTo>
                      <a:pt x="133" y="321"/>
                    </a:lnTo>
                    <a:lnTo>
                      <a:pt x="133" y="319"/>
                    </a:lnTo>
                    <a:lnTo>
                      <a:pt x="131" y="318"/>
                    </a:lnTo>
                    <a:lnTo>
                      <a:pt x="129" y="316"/>
                    </a:lnTo>
                    <a:lnTo>
                      <a:pt x="128" y="314"/>
                    </a:lnTo>
                    <a:lnTo>
                      <a:pt x="126" y="312"/>
                    </a:lnTo>
                    <a:lnTo>
                      <a:pt x="124" y="309"/>
                    </a:lnTo>
                    <a:lnTo>
                      <a:pt x="122" y="307"/>
                    </a:lnTo>
                    <a:lnTo>
                      <a:pt x="122" y="305"/>
                    </a:lnTo>
                    <a:lnTo>
                      <a:pt x="124" y="305"/>
                    </a:lnTo>
                    <a:lnTo>
                      <a:pt x="126" y="305"/>
                    </a:lnTo>
                    <a:lnTo>
                      <a:pt x="131" y="304"/>
                    </a:lnTo>
                    <a:lnTo>
                      <a:pt x="135" y="302"/>
                    </a:lnTo>
                    <a:lnTo>
                      <a:pt x="138" y="298"/>
                    </a:lnTo>
                    <a:lnTo>
                      <a:pt x="140" y="295"/>
                    </a:lnTo>
                    <a:lnTo>
                      <a:pt x="142" y="293"/>
                    </a:lnTo>
                    <a:lnTo>
                      <a:pt x="143" y="291"/>
                    </a:lnTo>
                    <a:lnTo>
                      <a:pt x="145" y="290"/>
                    </a:lnTo>
                    <a:lnTo>
                      <a:pt x="147" y="288"/>
                    </a:lnTo>
                    <a:lnTo>
                      <a:pt x="150" y="288"/>
                    </a:lnTo>
                    <a:lnTo>
                      <a:pt x="152" y="288"/>
                    </a:lnTo>
                    <a:lnTo>
                      <a:pt x="156" y="290"/>
                    </a:lnTo>
                    <a:lnTo>
                      <a:pt x="157" y="290"/>
                    </a:lnTo>
                    <a:lnTo>
                      <a:pt x="159" y="290"/>
                    </a:lnTo>
                    <a:lnTo>
                      <a:pt x="161" y="288"/>
                    </a:lnTo>
                    <a:lnTo>
                      <a:pt x="163" y="284"/>
                    </a:lnTo>
                    <a:lnTo>
                      <a:pt x="163" y="281"/>
                    </a:lnTo>
                    <a:lnTo>
                      <a:pt x="161" y="277"/>
                    </a:lnTo>
                    <a:lnTo>
                      <a:pt x="159" y="274"/>
                    </a:lnTo>
                    <a:lnTo>
                      <a:pt x="157" y="271"/>
                    </a:lnTo>
                    <a:lnTo>
                      <a:pt x="156" y="267"/>
                    </a:lnTo>
                    <a:lnTo>
                      <a:pt x="157" y="257"/>
                    </a:lnTo>
                    <a:lnTo>
                      <a:pt x="161" y="246"/>
                    </a:lnTo>
                    <a:lnTo>
                      <a:pt x="163" y="236"/>
                    </a:lnTo>
                    <a:lnTo>
                      <a:pt x="159" y="220"/>
                    </a:lnTo>
                    <a:lnTo>
                      <a:pt x="150" y="204"/>
                    </a:lnTo>
                    <a:lnTo>
                      <a:pt x="149" y="201"/>
                    </a:lnTo>
                    <a:lnTo>
                      <a:pt x="149" y="197"/>
                    </a:lnTo>
                    <a:lnTo>
                      <a:pt x="149" y="192"/>
                    </a:lnTo>
                    <a:lnTo>
                      <a:pt x="149" y="189"/>
                    </a:lnTo>
                    <a:lnTo>
                      <a:pt x="143" y="182"/>
                    </a:lnTo>
                    <a:lnTo>
                      <a:pt x="135" y="178"/>
                    </a:lnTo>
                    <a:lnTo>
                      <a:pt x="126" y="176"/>
                    </a:lnTo>
                    <a:lnTo>
                      <a:pt x="119" y="173"/>
                    </a:lnTo>
                    <a:lnTo>
                      <a:pt x="114" y="166"/>
                    </a:lnTo>
                    <a:lnTo>
                      <a:pt x="114" y="161"/>
                    </a:lnTo>
                    <a:lnTo>
                      <a:pt x="112" y="155"/>
                    </a:lnTo>
                    <a:lnTo>
                      <a:pt x="110" y="150"/>
                    </a:lnTo>
                    <a:lnTo>
                      <a:pt x="107" y="147"/>
                    </a:lnTo>
                    <a:lnTo>
                      <a:pt x="103" y="143"/>
                    </a:lnTo>
                    <a:lnTo>
                      <a:pt x="98" y="141"/>
                    </a:lnTo>
                    <a:lnTo>
                      <a:pt x="94" y="138"/>
                    </a:lnTo>
                    <a:lnTo>
                      <a:pt x="93" y="133"/>
                    </a:lnTo>
                    <a:lnTo>
                      <a:pt x="91" y="126"/>
                    </a:lnTo>
                    <a:lnTo>
                      <a:pt x="89" y="120"/>
                    </a:lnTo>
                    <a:lnTo>
                      <a:pt x="87" y="119"/>
                    </a:lnTo>
                    <a:lnTo>
                      <a:pt x="86" y="117"/>
                    </a:lnTo>
                    <a:lnTo>
                      <a:pt x="86" y="115"/>
                    </a:lnTo>
                    <a:lnTo>
                      <a:pt x="82" y="112"/>
                    </a:lnTo>
                    <a:lnTo>
                      <a:pt x="79" y="110"/>
                    </a:lnTo>
                    <a:lnTo>
                      <a:pt x="75" y="107"/>
                    </a:lnTo>
                    <a:lnTo>
                      <a:pt x="70" y="105"/>
                    </a:lnTo>
                    <a:lnTo>
                      <a:pt x="65" y="103"/>
                    </a:lnTo>
                    <a:lnTo>
                      <a:pt x="61" y="101"/>
                    </a:lnTo>
                    <a:lnTo>
                      <a:pt x="58" y="98"/>
                    </a:lnTo>
                    <a:lnTo>
                      <a:pt x="56" y="96"/>
                    </a:lnTo>
                    <a:lnTo>
                      <a:pt x="58" y="93"/>
                    </a:lnTo>
                    <a:lnTo>
                      <a:pt x="59" y="91"/>
                    </a:lnTo>
                    <a:lnTo>
                      <a:pt x="63" y="91"/>
                    </a:lnTo>
                    <a:lnTo>
                      <a:pt x="65" y="89"/>
                    </a:lnTo>
                    <a:lnTo>
                      <a:pt x="68" y="89"/>
                    </a:lnTo>
                    <a:lnTo>
                      <a:pt x="72" y="89"/>
                    </a:lnTo>
                    <a:lnTo>
                      <a:pt x="75" y="89"/>
                    </a:lnTo>
                    <a:lnTo>
                      <a:pt x="77" y="89"/>
                    </a:lnTo>
                    <a:lnTo>
                      <a:pt x="79" y="87"/>
                    </a:lnTo>
                    <a:lnTo>
                      <a:pt x="79" y="84"/>
                    </a:lnTo>
                    <a:lnTo>
                      <a:pt x="80" y="82"/>
                    </a:lnTo>
                    <a:lnTo>
                      <a:pt x="80" y="80"/>
                    </a:lnTo>
                    <a:lnTo>
                      <a:pt x="80" y="79"/>
                    </a:lnTo>
                    <a:lnTo>
                      <a:pt x="79" y="75"/>
                    </a:lnTo>
                    <a:lnTo>
                      <a:pt x="75" y="72"/>
                    </a:lnTo>
                    <a:lnTo>
                      <a:pt x="72" y="68"/>
                    </a:lnTo>
                    <a:lnTo>
                      <a:pt x="68" y="65"/>
                    </a:lnTo>
                    <a:lnTo>
                      <a:pt x="65" y="63"/>
                    </a:lnTo>
                    <a:lnTo>
                      <a:pt x="58" y="63"/>
                    </a:lnTo>
                    <a:lnTo>
                      <a:pt x="44" y="63"/>
                    </a:lnTo>
                    <a:lnTo>
                      <a:pt x="30" y="58"/>
                    </a:lnTo>
                    <a:lnTo>
                      <a:pt x="28" y="58"/>
                    </a:lnTo>
                    <a:lnTo>
                      <a:pt x="26" y="56"/>
                    </a:lnTo>
                    <a:lnTo>
                      <a:pt x="25" y="52"/>
                    </a:lnTo>
                    <a:lnTo>
                      <a:pt x="25" y="49"/>
                    </a:lnTo>
                    <a:lnTo>
                      <a:pt x="25" y="47"/>
                    </a:lnTo>
                    <a:lnTo>
                      <a:pt x="23" y="44"/>
                    </a:lnTo>
                    <a:lnTo>
                      <a:pt x="21" y="42"/>
                    </a:lnTo>
                    <a:lnTo>
                      <a:pt x="18" y="40"/>
                    </a:lnTo>
                    <a:lnTo>
                      <a:pt x="14" y="38"/>
                    </a:lnTo>
                    <a:lnTo>
                      <a:pt x="9" y="33"/>
                    </a:lnTo>
                    <a:lnTo>
                      <a:pt x="4" y="26"/>
                    </a:lnTo>
                    <a:lnTo>
                      <a:pt x="0" y="19"/>
                    </a:lnTo>
                    <a:lnTo>
                      <a:pt x="5" y="19"/>
                    </a:lnTo>
                    <a:lnTo>
                      <a:pt x="11" y="18"/>
                    </a:lnTo>
                    <a:lnTo>
                      <a:pt x="14" y="19"/>
                    </a:lnTo>
                    <a:lnTo>
                      <a:pt x="18" y="23"/>
                    </a:lnTo>
                    <a:lnTo>
                      <a:pt x="19" y="23"/>
                    </a:lnTo>
                    <a:lnTo>
                      <a:pt x="21" y="25"/>
                    </a:lnTo>
                    <a:lnTo>
                      <a:pt x="23" y="23"/>
                    </a:lnTo>
                    <a:lnTo>
                      <a:pt x="21" y="21"/>
                    </a:lnTo>
                    <a:lnTo>
                      <a:pt x="21" y="19"/>
                    </a:lnTo>
                    <a:lnTo>
                      <a:pt x="21" y="16"/>
                    </a:lnTo>
                    <a:lnTo>
                      <a:pt x="21" y="14"/>
                    </a:lnTo>
                    <a:lnTo>
                      <a:pt x="23" y="12"/>
                    </a:lnTo>
                    <a:lnTo>
                      <a:pt x="23" y="11"/>
                    </a:lnTo>
                    <a:lnTo>
                      <a:pt x="26" y="11"/>
                    </a:lnTo>
                    <a:lnTo>
                      <a:pt x="26" y="12"/>
                    </a:lnTo>
                    <a:lnTo>
                      <a:pt x="28" y="14"/>
                    </a:lnTo>
                    <a:lnTo>
                      <a:pt x="30" y="16"/>
                    </a:lnTo>
                    <a:lnTo>
                      <a:pt x="32" y="18"/>
                    </a:lnTo>
                    <a:lnTo>
                      <a:pt x="33" y="18"/>
                    </a:lnTo>
                    <a:lnTo>
                      <a:pt x="37" y="18"/>
                    </a:lnTo>
                    <a:lnTo>
                      <a:pt x="39" y="16"/>
                    </a:lnTo>
                    <a:lnTo>
                      <a:pt x="40" y="16"/>
                    </a:lnTo>
                    <a:lnTo>
                      <a:pt x="42" y="18"/>
                    </a:lnTo>
                    <a:lnTo>
                      <a:pt x="44" y="19"/>
                    </a:lnTo>
                    <a:lnTo>
                      <a:pt x="47" y="18"/>
                    </a:lnTo>
                    <a:lnTo>
                      <a:pt x="49" y="18"/>
                    </a:lnTo>
                    <a:lnTo>
                      <a:pt x="51" y="16"/>
                    </a:lnTo>
                    <a:lnTo>
                      <a:pt x="53" y="16"/>
                    </a:lnTo>
                    <a:lnTo>
                      <a:pt x="54" y="16"/>
                    </a:lnTo>
                    <a:lnTo>
                      <a:pt x="56" y="16"/>
                    </a:lnTo>
                    <a:lnTo>
                      <a:pt x="58" y="16"/>
                    </a:lnTo>
                    <a:lnTo>
                      <a:pt x="58" y="14"/>
                    </a:lnTo>
                    <a:lnTo>
                      <a:pt x="58" y="12"/>
                    </a:lnTo>
                    <a:lnTo>
                      <a:pt x="58" y="11"/>
                    </a:lnTo>
                    <a:lnTo>
                      <a:pt x="58" y="7"/>
                    </a:lnTo>
                    <a:lnTo>
                      <a:pt x="59" y="5"/>
                    </a:lnTo>
                    <a:lnTo>
                      <a:pt x="63" y="4"/>
                    </a:lnTo>
                    <a:lnTo>
                      <a:pt x="65" y="4"/>
                    </a:lnTo>
                    <a:lnTo>
                      <a:pt x="66" y="2"/>
                    </a:lnTo>
                    <a:lnTo>
                      <a:pt x="68" y="2"/>
                    </a:lnTo>
                    <a:lnTo>
                      <a:pt x="70" y="0"/>
                    </a:lnTo>
                    <a:lnTo>
                      <a:pt x="73" y="0"/>
                    </a:lnTo>
                    <a:lnTo>
                      <a:pt x="7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3" name="Freeform 1520"/>
              <p:cNvSpPr>
                <a:spLocks/>
              </p:cNvSpPr>
              <p:nvPr/>
            </p:nvSpPr>
            <p:spPr bwMode="auto">
              <a:xfrm>
                <a:off x="7186612" y="3853704"/>
                <a:ext cx="141288" cy="211138"/>
              </a:xfrm>
              <a:custGeom>
                <a:avLst/>
                <a:gdLst>
                  <a:gd name="T0" fmla="*/ 7 w 89"/>
                  <a:gd name="T1" fmla="*/ 2 h 133"/>
                  <a:gd name="T2" fmla="*/ 14 w 89"/>
                  <a:gd name="T3" fmla="*/ 5 h 133"/>
                  <a:gd name="T4" fmla="*/ 19 w 89"/>
                  <a:gd name="T5" fmla="*/ 9 h 133"/>
                  <a:gd name="T6" fmla="*/ 26 w 89"/>
                  <a:gd name="T7" fmla="*/ 11 h 133"/>
                  <a:gd name="T8" fmla="*/ 30 w 89"/>
                  <a:gd name="T9" fmla="*/ 7 h 133"/>
                  <a:gd name="T10" fmla="*/ 32 w 89"/>
                  <a:gd name="T11" fmla="*/ 4 h 133"/>
                  <a:gd name="T12" fmla="*/ 37 w 89"/>
                  <a:gd name="T13" fmla="*/ 2 h 133"/>
                  <a:gd name="T14" fmla="*/ 40 w 89"/>
                  <a:gd name="T15" fmla="*/ 7 h 133"/>
                  <a:gd name="T16" fmla="*/ 45 w 89"/>
                  <a:gd name="T17" fmla="*/ 12 h 133"/>
                  <a:gd name="T18" fmla="*/ 49 w 89"/>
                  <a:gd name="T19" fmla="*/ 18 h 133"/>
                  <a:gd name="T20" fmla="*/ 59 w 89"/>
                  <a:gd name="T21" fmla="*/ 28 h 133"/>
                  <a:gd name="T22" fmla="*/ 72 w 89"/>
                  <a:gd name="T23" fmla="*/ 47 h 133"/>
                  <a:gd name="T24" fmla="*/ 72 w 89"/>
                  <a:gd name="T25" fmla="*/ 56 h 133"/>
                  <a:gd name="T26" fmla="*/ 68 w 89"/>
                  <a:gd name="T27" fmla="*/ 63 h 133"/>
                  <a:gd name="T28" fmla="*/ 65 w 89"/>
                  <a:gd name="T29" fmla="*/ 67 h 133"/>
                  <a:gd name="T30" fmla="*/ 65 w 89"/>
                  <a:gd name="T31" fmla="*/ 72 h 133"/>
                  <a:gd name="T32" fmla="*/ 68 w 89"/>
                  <a:gd name="T33" fmla="*/ 75 h 133"/>
                  <a:gd name="T34" fmla="*/ 66 w 89"/>
                  <a:gd name="T35" fmla="*/ 82 h 133"/>
                  <a:gd name="T36" fmla="*/ 68 w 89"/>
                  <a:gd name="T37" fmla="*/ 89 h 133"/>
                  <a:gd name="T38" fmla="*/ 73 w 89"/>
                  <a:gd name="T39" fmla="*/ 94 h 133"/>
                  <a:gd name="T40" fmla="*/ 75 w 89"/>
                  <a:gd name="T41" fmla="*/ 101 h 133"/>
                  <a:gd name="T42" fmla="*/ 79 w 89"/>
                  <a:gd name="T43" fmla="*/ 110 h 133"/>
                  <a:gd name="T44" fmla="*/ 84 w 89"/>
                  <a:gd name="T45" fmla="*/ 117 h 133"/>
                  <a:gd name="T46" fmla="*/ 89 w 89"/>
                  <a:gd name="T47" fmla="*/ 126 h 133"/>
                  <a:gd name="T48" fmla="*/ 89 w 89"/>
                  <a:gd name="T49" fmla="*/ 133 h 133"/>
                  <a:gd name="T50" fmla="*/ 86 w 89"/>
                  <a:gd name="T51" fmla="*/ 133 h 133"/>
                  <a:gd name="T52" fmla="*/ 82 w 89"/>
                  <a:gd name="T53" fmla="*/ 131 h 133"/>
                  <a:gd name="T54" fmla="*/ 79 w 89"/>
                  <a:gd name="T55" fmla="*/ 129 h 133"/>
                  <a:gd name="T56" fmla="*/ 77 w 89"/>
                  <a:gd name="T57" fmla="*/ 133 h 133"/>
                  <a:gd name="T58" fmla="*/ 73 w 89"/>
                  <a:gd name="T59" fmla="*/ 133 h 133"/>
                  <a:gd name="T60" fmla="*/ 66 w 89"/>
                  <a:gd name="T61" fmla="*/ 122 h 133"/>
                  <a:gd name="T62" fmla="*/ 56 w 89"/>
                  <a:gd name="T63" fmla="*/ 117 h 133"/>
                  <a:gd name="T64" fmla="*/ 51 w 89"/>
                  <a:gd name="T65" fmla="*/ 112 h 133"/>
                  <a:gd name="T66" fmla="*/ 45 w 89"/>
                  <a:gd name="T67" fmla="*/ 107 h 133"/>
                  <a:gd name="T68" fmla="*/ 37 w 89"/>
                  <a:gd name="T69" fmla="*/ 101 h 133"/>
                  <a:gd name="T70" fmla="*/ 35 w 89"/>
                  <a:gd name="T71" fmla="*/ 98 h 133"/>
                  <a:gd name="T72" fmla="*/ 32 w 89"/>
                  <a:gd name="T73" fmla="*/ 96 h 133"/>
                  <a:gd name="T74" fmla="*/ 26 w 89"/>
                  <a:gd name="T75" fmla="*/ 93 h 133"/>
                  <a:gd name="T76" fmla="*/ 25 w 89"/>
                  <a:gd name="T77" fmla="*/ 89 h 133"/>
                  <a:gd name="T78" fmla="*/ 25 w 89"/>
                  <a:gd name="T79" fmla="*/ 81 h 133"/>
                  <a:gd name="T80" fmla="*/ 21 w 89"/>
                  <a:gd name="T81" fmla="*/ 74 h 133"/>
                  <a:gd name="T82" fmla="*/ 18 w 89"/>
                  <a:gd name="T83" fmla="*/ 68 h 133"/>
                  <a:gd name="T84" fmla="*/ 19 w 89"/>
                  <a:gd name="T85" fmla="*/ 63 h 133"/>
                  <a:gd name="T86" fmla="*/ 19 w 89"/>
                  <a:gd name="T87" fmla="*/ 60 h 133"/>
                  <a:gd name="T88" fmla="*/ 16 w 89"/>
                  <a:gd name="T89" fmla="*/ 56 h 133"/>
                  <a:gd name="T90" fmla="*/ 12 w 89"/>
                  <a:gd name="T91" fmla="*/ 47 h 133"/>
                  <a:gd name="T92" fmla="*/ 11 w 89"/>
                  <a:gd name="T93" fmla="*/ 40 h 133"/>
                  <a:gd name="T94" fmla="*/ 9 w 89"/>
                  <a:gd name="T95" fmla="*/ 35 h 133"/>
                  <a:gd name="T96" fmla="*/ 9 w 89"/>
                  <a:gd name="T97" fmla="*/ 30 h 133"/>
                  <a:gd name="T98" fmla="*/ 7 w 89"/>
                  <a:gd name="T99" fmla="*/ 23 h 133"/>
                  <a:gd name="T100" fmla="*/ 4 w 89"/>
                  <a:gd name="T101" fmla="*/ 9 h 133"/>
                  <a:gd name="T102" fmla="*/ 4 w 89"/>
                  <a:gd name="T103" fmla="*/ 0 h 1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33"/>
                  <a:gd name="T158" fmla="*/ 89 w 89"/>
                  <a:gd name="T159" fmla="*/ 133 h 13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33">
                    <a:moveTo>
                      <a:pt x="4" y="0"/>
                    </a:moveTo>
                    <a:lnTo>
                      <a:pt x="7" y="2"/>
                    </a:lnTo>
                    <a:lnTo>
                      <a:pt x="11" y="4"/>
                    </a:lnTo>
                    <a:lnTo>
                      <a:pt x="14" y="5"/>
                    </a:lnTo>
                    <a:lnTo>
                      <a:pt x="18" y="7"/>
                    </a:lnTo>
                    <a:lnTo>
                      <a:pt x="19" y="9"/>
                    </a:lnTo>
                    <a:lnTo>
                      <a:pt x="23" y="11"/>
                    </a:lnTo>
                    <a:lnTo>
                      <a:pt x="26" y="11"/>
                    </a:lnTo>
                    <a:lnTo>
                      <a:pt x="28" y="11"/>
                    </a:lnTo>
                    <a:lnTo>
                      <a:pt x="30" y="7"/>
                    </a:lnTo>
                    <a:lnTo>
                      <a:pt x="32" y="5"/>
                    </a:lnTo>
                    <a:lnTo>
                      <a:pt x="32" y="4"/>
                    </a:lnTo>
                    <a:lnTo>
                      <a:pt x="33" y="2"/>
                    </a:lnTo>
                    <a:lnTo>
                      <a:pt x="37" y="2"/>
                    </a:lnTo>
                    <a:lnTo>
                      <a:pt x="38" y="5"/>
                    </a:lnTo>
                    <a:lnTo>
                      <a:pt x="40" y="7"/>
                    </a:lnTo>
                    <a:lnTo>
                      <a:pt x="44" y="11"/>
                    </a:lnTo>
                    <a:lnTo>
                      <a:pt x="45" y="12"/>
                    </a:lnTo>
                    <a:lnTo>
                      <a:pt x="49" y="16"/>
                    </a:lnTo>
                    <a:lnTo>
                      <a:pt x="49" y="18"/>
                    </a:lnTo>
                    <a:lnTo>
                      <a:pt x="51" y="19"/>
                    </a:lnTo>
                    <a:lnTo>
                      <a:pt x="59" y="28"/>
                    </a:lnTo>
                    <a:lnTo>
                      <a:pt x="68" y="35"/>
                    </a:lnTo>
                    <a:lnTo>
                      <a:pt x="72" y="47"/>
                    </a:lnTo>
                    <a:lnTo>
                      <a:pt x="72" y="53"/>
                    </a:lnTo>
                    <a:lnTo>
                      <a:pt x="72" y="56"/>
                    </a:lnTo>
                    <a:lnTo>
                      <a:pt x="70" y="60"/>
                    </a:lnTo>
                    <a:lnTo>
                      <a:pt x="68" y="63"/>
                    </a:lnTo>
                    <a:lnTo>
                      <a:pt x="66" y="65"/>
                    </a:lnTo>
                    <a:lnTo>
                      <a:pt x="65" y="67"/>
                    </a:lnTo>
                    <a:lnTo>
                      <a:pt x="63" y="68"/>
                    </a:lnTo>
                    <a:lnTo>
                      <a:pt x="65" y="72"/>
                    </a:lnTo>
                    <a:lnTo>
                      <a:pt x="66" y="74"/>
                    </a:lnTo>
                    <a:lnTo>
                      <a:pt x="68" y="75"/>
                    </a:lnTo>
                    <a:lnTo>
                      <a:pt x="66" y="79"/>
                    </a:lnTo>
                    <a:lnTo>
                      <a:pt x="66" y="82"/>
                    </a:lnTo>
                    <a:lnTo>
                      <a:pt x="66" y="86"/>
                    </a:lnTo>
                    <a:lnTo>
                      <a:pt x="68" y="89"/>
                    </a:lnTo>
                    <a:lnTo>
                      <a:pt x="70" y="91"/>
                    </a:lnTo>
                    <a:lnTo>
                      <a:pt x="73" y="94"/>
                    </a:lnTo>
                    <a:lnTo>
                      <a:pt x="75" y="98"/>
                    </a:lnTo>
                    <a:lnTo>
                      <a:pt x="75" y="101"/>
                    </a:lnTo>
                    <a:lnTo>
                      <a:pt x="77" y="105"/>
                    </a:lnTo>
                    <a:lnTo>
                      <a:pt x="79" y="110"/>
                    </a:lnTo>
                    <a:lnTo>
                      <a:pt x="80" y="114"/>
                    </a:lnTo>
                    <a:lnTo>
                      <a:pt x="84" y="117"/>
                    </a:lnTo>
                    <a:lnTo>
                      <a:pt x="87" y="121"/>
                    </a:lnTo>
                    <a:lnTo>
                      <a:pt x="89" y="126"/>
                    </a:lnTo>
                    <a:lnTo>
                      <a:pt x="89" y="129"/>
                    </a:lnTo>
                    <a:lnTo>
                      <a:pt x="89" y="133"/>
                    </a:lnTo>
                    <a:lnTo>
                      <a:pt x="87" y="133"/>
                    </a:lnTo>
                    <a:lnTo>
                      <a:pt x="86" y="133"/>
                    </a:lnTo>
                    <a:lnTo>
                      <a:pt x="84" y="133"/>
                    </a:lnTo>
                    <a:lnTo>
                      <a:pt x="82" y="131"/>
                    </a:lnTo>
                    <a:lnTo>
                      <a:pt x="80" y="129"/>
                    </a:lnTo>
                    <a:lnTo>
                      <a:pt x="79" y="129"/>
                    </a:lnTo>
                    <a:lnTo>
                      <a:pt x="77" y="131"/>
                    </a:lnTo>
                    <a:lnTo>
                      <a:pt x="77" y="133"/>
                    </a:lnTo>
                    <a:lnTo>
                      <a:pt x="75" y="133"/>
                    </a:lnTo>
                    <a:lnTo>
                      <a:pt x="73" y="133"/>
                    </a:lnTo>
                    <a:lnTo>
                      <a:pt x="70" y="128"/>
                    </a:lnTo>
                    <a:lnTo>
                      <a:pt x="66" y="122"/>
                    </a:lnTo>
                    <a:lnTo>
                      <a:pt x="61" y="121"/>
                    </a:lnTo>
                    <a:lnTo>
                      <a:pt x="56" y="117"/>
                    </a:lnTo>
                    <a:lnTo>
                      <a:pt x="52" y="114"/>
                    </a:lnTo>
                    <a:lnTo>
                      <a:pt x="51" y="112"/>
                    </a:lnTo>
                    <a:lnTo>
                      <a:pt x="49" y="110"/>
                    </a:lnTo>
                    <a:lnTo>
                      <a:pt x="45" y="107"/>
                    </a:lnTo>
                    <a:lnTo>
                      <a:pt x="40" y="105"/>
                    </a:lnTo>
                    <a:lnTo>
                      <a:pt x="37" y="101"/>
                    </a:lnTo>
                    <a:lnTo>
                      <a:pt x="35" y="100"/>
                    </a:lnTo>
                    <a:lnTo>
                      <a:pt x="35" y="98"/>
                    </a:lnTo>
                    <a:lnTo>
                      <a:pt x="35" y="96"/>
                    </a:lnTo>
                    <a:lnTo>
                      <a:pt x="32" y="96"/>
                    </a:lnTo>
                    <a:lnTo>
                      <a:pt x="30" y="94"/>
                    </a:lnTo>
                    <a:lnTo>
                      <a:pt x="26" y="93"/>
                    </a:lnTo>
                    <a:lnTo>
                      <a:pt x="25" y="91"/>
                    </a:lnTo>
                    <a:lnTo>
                      <a:pt x="25" y="89"/>
                    </a:lnTo>
                    <a:lnTo>
                      <a:pt x="26" y="84"/>
                    </a:lnTo>
                    <a:lnTo>
                      <a:pt x="25" y="81"/>
                    </a:lnTo>
                    <a:lnTo>
                      <a:pt x="23" y="77"/>
                    </a:lnTo>
                    <a:lnTo>
                      <a:pt x="21" y="74"/>
                    </a:lnTo>
                    <a:lnTo>
                      <a:pt x="19" y="72"/>
                    </a:lnTo>
                    <a:lnTo>
                      <a:pt x="18" y="68"/>
                    </a:lnTo>
                    <a:lnTo>
                      <a:pt x="18" y="67"/>
                    </a:lnTo>
                    <a:lnTo>
                      <a:pt x="19" y="63"/>
                    </a:lnTo>
                    <a:lnTo>
                      <a:pt x="19" y="61"/>
                    </a:lnTo>
                    <a:lnTo>
                      <a:pt x="19" y="60"/>
                    </a:lnTo>
                    <a:lnTo>
                      <a:pt x="18" y="58"/>
                    </a:lnTo>
                    <a:lnTo>
                      <a:pt x="16" y="56"/>
                    </a:lnTo>
                    <a:lnTo>
                      <a:pt x="14" y="54"/>
                    </a:lnTo>
                    <a:lnTo>
                      <a:pt x="12" y="47"/>
                    </a:lnTo>
                    <a:lnTo>
                      <a:pt x="12" y="44"/>
                    </a:lnTo>
                    <a:lnTo>
                      <a:pt x="11" y="40"/>
                    </a:lnTo>
                    <a:lnTo>
                      <a:pt x="9" y="39"/>
                    </a:lnTo>
                    <a:lnTo>
                      <a:pt x="9" y="35"/>
                    </a:lnTo>
                    <a:lnTo>
                      <a:pt x="9" y="33"/>
                    </a:lnTo>
                    <a:lnTo>
                      <a:pt x="9" y="30"/>
                    </a:lnTo>
                    <a:lnTo>
                      <a:pt x="7" y="26"/>
                    </a:lnTo>
                    <a:lnTo>
                      <a:pt x="7" y="23"/>
                    </a:lnTo>
                    <a:lnTo>
                      <a:pt x="5" y="16"/>
                    </a:lnTo>
                    <a:lnTo>
                      <a:pt x="4" y="9"/>
                    </a:lnTo>
                    <a:lnTo>
                      <a:pt x="0" y="2"/>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4" name="Freeform 1521"/>
              <p:cNvSpPr>
                <a:spLocks/>
              </p:cNvSpPr>
              <p:nvPr/>
            </p:nvSpPr>
            <p:spPr bwMode="auto">
              <a:xfrm>
                <a:off x="7056437" y="3288554"/>
                <a:ext cx="277813" cy="582613"/>
              </a:xfrm>
              <a:custGeom>
                <a:avLst/>
                <a:gdLst>
                  <a:gd name="T0" fmla="*/ 51 w 175"/>
                  <a:gd name="T1" fmla="*/ 6 h 367"/>
                  <a:gd name="T2" fmla="*/ 63 w 175"/>
                  <a:gd name="T3" fmla="*/ 13 h 367"/>
                  <a:gd name="T4" fmla="*/ 70 w 175"/>
                  <a:gd name="T5" fmla="*/ 21 h 367"/>
                  <a:gd name="T6" fmla="*/ 63 w 175"/>
                  <a:gd name="T7" fmla="*/ 54 h 367"/>
                  <a:gd name="T8" fmla="*/ 75 w 175"/>
                  <a:gd name="T9" fmla="*/ 54 h 367"/>
                  <a:gd name="T10" fmla="*/ 89 w 175"/>
                  <a:gd name="T11" fmla="*/ 58 h 367"/>
                  <a:gd name="T12" fmla="*/ 127 w 175"/>
                  <a:gd name="T13" fmla="*/ 67 h 367"/>
                  <a:gd name="T14" fmla="*/ 143 w 175"/>
                  <a:gd name="T15" fmla="*/ 84 h 367"/>
                  <a:gd name="T16" fmla="*/ 154 w 175"/>
                  <a:gd name="T17" fmla="*/ 112 h 367"/>
                  <a:gd name="T18" fmla="*/ 169 w 175"/>
                  <a:gd name="T19" fmla="*/ 121 h 367"/>
                  <a:gd name="T20" fmla="*/ 175 w 175"/>
                  <a:gd name="T21" fmla="*/ 135 h 367"/>
                  <a:gd name="T22" fmla="*/ 169 w 175"/>
                  <a:gd name="T23" fmla="*/ 154 h 367"/>
                  <a:gd name="T24" fmla="*/ 150 w 175"/>
                  <a:gd name="T25" fmla="*/ 157 h 367"/>
                  <a:gd name="T26" fmla="*/ 136 w 175"/>
                  <a:gd name="T27" fmla="*/ 157 h 367"/>
                  <a:gd name="T28" fmla="*/ 120 w 175"/>
                  <a:gd name="T29" fmla="*/ 173 h 367"/>
                  <a:gd name="T30" fmla="*/ 122 w 175"/>
                  <a:gd name="T31" fmla="*/ 201 h 367"/>
                  <a:gd name="T32" fmla="*/ 124 w 175"/>
                  <a:gd name="T33" fmla="*/ 220 h 367"/>
                  <a:gd name="T34" fmla="*/ 119 w 175"/>
                  <a:gd name="T35" fmla="*/ 208 h 367"/>
                  <a:gd name="T36" fmla="*/ 108 w 175"/>
                  <a:gd name="T37" fmla="*/ 203 h 367"/>
                  <a:gd name="T38" fmla="*/ 101 w 175"/>
                  <a:gd name="T39" fmla="*/ 189 h 367"/>
                  <a:gd name="T40" fmla="*/ 87 w 175"/>
                  <a:gd name="T41" fmla="*/ 185 h 367"/>
                  <a:gd name="T42" fmla="*/ 86 w 175"/>
                  <a:gd name="T43" fmla="*/ 170 h 367"/>
                  <a:gd name="T44" fmla="*/ 75 w 175"/>
                  <a:gd name="T45" fmla="*/ 164 h 367"/>
                  <a:gd name="T46" fmla="*/ 73 w 175"/>
                  <a:gd name="T47" fmla="*/ 161 h 367"/>
                  <a:gd name="T48" fmla="*/ 63 w 175"/>
                  <a:gd name="T49" fmla="*/ 164 h 367"/>
                  <a:gd name="T50" fmla="*/ 66 w 175"/>
                  <a:gd name="T51" fmla="*/ 178 h 367"/>
                  <a:gd name="T52" fmla="*/ 70 w 175"/>
                  <a:gd name="T53" fmla="*/ 213 h 367"/>
                  <a:gd name="T54" fmla="*/ 63 w 175"/>
                  <a:gd name="T55" fmla="*/ 236 h 367"/>
                  <a:gd name="T56" fmla="*/ 61 w 175"/>
                  <a:gd name="T57" fmla="*/ 269 h 367"/>
                  <a:gd name="T58" fmla="*/ 70 w 175"/>
                  <a:gd name="T59" fmla="*/ 283 h 367"/>
                  <a:gd name="T60" fmla="*/ 79 w 175"/>
                  <a:gd name="T61" fmla="*/ 293 h 367"/>
                  <a:gd name="T62" fmla="*/ 86 w 175"/>
                  <a:gd name="T63" fmla="*/ 309 h 367"/>
                  <a:gd name="T64" fmla="*/ 103 w 175"/>
                  <a:gd name="T65" fmla="*/ 342 h 367"/>
                  <a:gd name="T66" fmla="*/ 117 w 175"/>
                  <a:gd name="T67" fmla="*/ 358 h 367"/>
                  <a:gd name="T68" fmla="*/ 105 w 175"/>
                  <a:gd name="T69" fmla="*/ 367 h 367"/>
                  <a:gd name="T70" fmla="*/ 86 w 175"/>
                  <a:gd name="T71" fmla="*/ 356 h 367"/>
                  <a:gd name="T72" fmla="*/ 72 w 175"/>
                  <a:gd name="T73" fmla="*/ 348 h 367"/>
                  <a:gd name="T74" fmla="*/ 66 w 175"/>
                  <a:gd name="T75" fmla="*/ 334 h 367"/>
                  <a:gd name="T76" fmla="*/ 61 w 175"/>
                  <a:gd name="T77" fmla="*/ 325 h 367"/>
                  <a:gd name="T78" fmla="*/ 58 w 175"/>
                  <a:gd name="T79" fmla="*/ 321 h 367"/>
                  <a:gd name="T80" fmla="*/ 54 w 175"/>
                  <a:gd name="T81" fmla="*/ 314 h 367"/>
                  <a:gd name="T82" fmla="*/ 47 w 175"/>
                  <a:gd name="T83" fmla="*/ 309 h 367"/>
                  <a:gd name="T84" fmla="*/ 42 w 175"/>
                  <a:gd name="T85" fmla="*/ 311 h 367"/>
                  <a:gd name="T86" fmla="*/ 42 w 175"/>
                  <a:gd name="T87" fmla="*/ 292 h 367"/>
                  <a:gd name="T88" fmla="*/ 45 w 175"/>
                  <a:gd name="T89" fmla="*/ 276 h 367"/>
                  <a:gd name="T90" fmla="*/ 51 w 175"/>
                  <a:gd name="T91" fmla="*/ 252 h 367"/>
                  <a:gd name="T92" fmla="*/ 63 w 175"/>
                  <a:gd name="T93" fmla="*/ 227 h 367"/>
                  <a:gd name="T94" fmla="*/ 52 w 175"/>
                  <a:gd name="T95" fmla="*/ 180 h 367"/>
                  <a:gd name="T96" fmla="*/ 42 w 175"/>
                  <a:gd name="T97" fmla="*/ 156 h 367"/>
                  <a:gd name="T98" fmla="*/ 33 w 175"/>
                  <a:gd name="T99" fmla="*/ 136 h 367"/>
                  <a:gd name="T100" fmla="*/ 37 w 175"/>
                  <a:gd name="T101" fmla="*/ 117 h 367"/>
                  <a:gd name="T102" fmla="*/ 38 w 175"/>
                  <a:gd name="T103" fmla="*/ 102 h 367"/>
                  <a:gd name="T104" fmla="*/ 42 w 175"/>
                  <a:gd name="T105" fmla="*/ 95 h 367"/>
                  <a:gd name="T106" fmla="*/ 19 w 175"/>
                  <a:gd name="T107" fmla="*/ 74 h 367"/>
                  <a:gd name="T108" fmla="*/ 5 w 175"/>
                  <a:gd name="T109" fmla="*/ 56 h 367"/>
                  <a:gd name="T110" fmla="*/ 2 w 175"/>
                  <a:gd name="T111" fmla="*/ 42 h 367"/>
                  <a:gd name="T112" fmla="*/ 10 w 175"/>
                  <a:gd name="T113" fmla="*/ 32 h 367"/>
                  <a:gd name="T114" fmla="*/ 14 w 175"/>
                  <a:gd name="T115" fmla="*/ 9 h 367"/>
                  <a:gd name="T116" fmla="*/ 28 w 175"/>
                  <a:gd name="T117" fmla="*/ 6 h 367"/>
                  <a:gd name="T118" fmla="*/ 45 w 175"/>
                  <a:gd name="T119" fmla="*/ 0 h 36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75"/>
                  <a:gd name="T181" fmla="*/ 0 h 367"/>
                  <a:gd name="T182" fmla="*/ 175 w 175"/>
                  <a:gd name="T183" fmla="*/ 367 h 36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75" h="367">
                    <a:moveTo>
                      <a:pt x="45" y="0"/>
                    </a:moveTo>
                    <a:lnTo>
                      <a:pt x="45" y="2"/>
                    </a:lnTo>
                    <a:lnTo>
                      <a:pt x="47" y="4"/>
                    </a:lnTo>
                    <a:lnTo>
                      <a:pt x="49" y="4"/>
                    </a:lnTo>
                    <a:lnTo>
                      <a:pt x="51" y="6"/>
                    </a:lnTo>
                    <a:lnTo>
                      <a:pt x="51" y="7"/>
                    </a:lnTo>
                    <a:lnTo>
                      <a:pt x="52" y="11"/>
                    </a:lnTo>
                    <a:lnTo>
                      <a:pt x="54" y="13"/>
                    </a:lnTo>
                    <a:lnTo>
                      <a:pt x="56" y="14"/>
                    </a:lnTo>
                    <a:lnTo>
                      <a:pt x="59" y="14"/>
                    </a:lnTo>
                    <a:lnTo>
                      <a:pt x="63" y="13"/>
                    </a:lnTo>
                    <a:lnTo>
                      <a:pt x="66" y="11"/>
                    </a:lnTo>
                    <a:lnTo>
                      <a:pt x="70" y="13"/>
                    </a:lnTo>
                    <a:lnTo>
                      <a:pt x="72" y="13"/>
                    </a:lnTo>
                    <a:lnTo>
                      <a:pt x="72" y="16"/>
                    </a:lnTo>
                    <a:lnTo>
                      <a:pt x="72" y="18"/>
                    </a:lnTo>
                    <a:lnTo>
                      <a:pt x="70" y="21"/>
                    </a:lnTo>
                    <a:lnTo>
                      <a:pt x="70" y="23"/>
                    </a:lnTo>
                    <a:lnTo>
                      <a:pt x="66" y="34"/>
                    </a:lnTo>
                    <a:lnTo>
                      <a:pt x="63" y="46"/>
                    </a:lnTo>
                    <a:lnTo>
                      <a:pt x="63" y="47"/>
                    </a:lnTo>
                    <a:lnTo>
                      <a:pt x="63" y="51"/>
                    </a:lnTo>
                    <a:lnTo>
                      <a:pt x="63" y="54"/>
                    </a:lnTo>
                    <a:lnTo>
                      <a:pt x="63" y="58"/>
                    </a:lnTo>
                    <a:lnTo>
                      <a:pt x="65" y="60"/>
                    </a:lnTo>
                    <a:lnTo>
                      <a:pt x="66" y="61"/>
                    </a:lnTo>
                    <a:lnTo>
                      <a:pt x="70" y="60"/>
                    </a:lnTo>
                    <a:lnTo>
                      <a:pt x="72" y="56"/>
                    </a:lnTo>
                    <a:lnTo>
                      <a:pt x="75" y="54"/>
                    </a:lnTo>
                    <a:lnTo>
                      <a:pt x="77" y="53"/>
                    </a:lnTo>
                    <a:lnTo>
                      <a:pt x="80" y="51"/>
                    </a:lnTo>
                    <a:lnTo>
                      <a:pt x="84" y="51"/>
                    </a:lnTo>
                    <a:lnTo>
                      <a:pt x="86" y="53"/>
                    </a:lnTo>
                    <a:lnTo>
                      <a:pt x="87" y="54"/>
                    </a:lnTo>
                    <a:lnTo>
                      <a:pt x="89" y="58"/>
                    </a:lnTo>
                    <a:lnTo>
                      <a:pt x="96" y="60"/>
                    </a:lnTo>
                    <a:lnTo>
                      <a:pt x="103" y="58"/>
                    </a:lnTo>
                    <a:lnTo>
                      <a:pt x="110" y="56"/>
                    </a:lnTo>
                    <a:lnTo>
                      <a:pt x="119" y="58"/>
                    </a:lnTo>
                    <a:lnTo>
                      <a:pt x="124" y="61"/>
                    </a:lnTo>
                    <a:lnTo>
                      <a:pt x="127" y="67"/>
                    </a:lnTo>
                    <a:lnTo>
                      <a:pt x="133" y="72"/>
                    </a:lnTo>
                    <a:lnTo>
                      <a:pt x="138" y="75"/>
                    </a:lnTo>
                    <a:lnTo>
                      <a:pt x="140" y="77"/>
                    </a:lnTo>
                    <a:lnTo>
                      <a:pt x="141" y="79"/>
                    </a:lnTo>
                    <a:lnTo>
                      <a:pt x="143" y="82"/>
                    </a:lnTo>
                    <a:lnTo>
                      <a:pt x="143" y="84"/>
                    </a:lnTo>
                    <a:lnTo>
                      <a:pt x="143" y="89"/>
                    </a:lnTo>
                    <a:lnTo>
                      <a:pt x="143" y="95"/>
                    </a:lnTo>
                    <a:lnTo>
                      <a:pt x="145" y="100"/>
                    </a:lnTo>
                    <a:lnTo>
                      <a:pt x="147" y="105"/>
                    </a:lnTo>
                    <a:lnTo>
                      <a:pt x="150" y="109"/>
                    </a:lnTo>
                    <a:lnTo>
                      <a:pt x="154" y="112"/>
                    </a:lnTo>
                    <a:lnTo>
                      <a:pt x="159" y="114"/>
                    </a:lnTo>
                    <a:lnTo>
                      <a:pt x="162" y="112"/>
                    </a:lnTo>
                    <a:lnTo>
                      <a:pt x="164" y="116"/>
                    </a:lnTo>
                    <a:lnTo>
                      <a:pt x="166" y="117"/>
                    </a:lnTo>
                    <a:lnTo>
                      <a:pt x="168" y="119"/>
                    </a:lnTo>
                    <a:lnTo>
                      <a:pt x="169" y="121"/>
                    </a:lnTo>
                    <a:lnTo>
                      <a:pt x="171" y="122"/>
                    </a:lnTo>
                    <a:lnTo>
                      <a:pt x="171" y="124"/>
                    </a:lnTo>
                    <a:lnTo>
                      <a:pt x="171" y="128"/>
                    </a:lnTo>
                    <a:lnTo>
                      <a:pt x="171" y="129"/>
                    </a:lnTo>
                    <a:lnTo>
                      <a:pt x="173" y="133"/>
                    </a:lnTo>
                    <a:lnTo>
                      <a:pt x="175" y="135"/>
                    </a:lnTo>
                    <a:lnTo>
                      <a:pt x="175" y="136"/>
                    </a:lnTo>
                    <a:lnTo>
                      <a:pt x="173" y="140"/>
                    </a:lnTo>
                    <a:lnTo>
                      <a:pt x="171" y="143"/>
                    </a:lnTo>
                    <a:lnTo>
                      <a:pt x="171" y="147"/>
                    </a:lnTo>
                    <a:lnTo>
                      <a:pt x="171" y="150"/>
                    </a:lnTo>
                    <a:lnTo>
                      <a:pt x="169" y="154"/>
                    </a:lnTo>
                    <a:lnTo>
                      <a:pt x="166" y="156"/>
                    </a:lnTo>
                    <a:lnTo>
                      <a:pt x="161" y="157"/>
                    </a:lnTo>
                    <a:lnTo>
                      <a:pt x="157" y="157"/>
                    </a:lnTo>
                    <a:lnTo>
                      <a:pt x="154" y="157"/>
                    </a:lnTo>
                    <a:lnTo>
                      <a:pt x="152" y="157"/>
                    </a:lnTo>
                    <a:lnTo>
                      <a:pt x="150" y="157"/>
                    </a:lnTo>
                    <a:lnTo>
                      <a:pt x="148" y="157"/>
                    </a:lnTo>
                    <a:lnTo>
                      <a:pt x="147" y="157"/>
                    </a:lnTo>
                    <a:lnTo>
                      <a:pt x="143" y="157"/>
                    </a:lnTo>
                    <a:lnTo>
                      <a:pt x="141" y="157"/>
                    </a:lnTo>
                    <a:lnTo>
                      <a:pt x="140" y="157"/>
                    </a:lnTo>
                    <a:lnTo>
                      <a:pt x="136" y="157"/>
                    </a:lnTo>
                    <a:lnTo>
                      <a:pt x="133" y="157"/>
                    </a:lnTo>
                    <a:lnTo>
                      <a:pt x="129" y="159"/>
                    </a:lnTo>
                    <a:lnTo>
                      <a:pt x="126" y="163"/>
                    </a:lnTo>
                    <a:lnTo>
                      <a:pt x="124" y="166"/>
                    </a:lnTo>
                    <a:lnTo>
                      <a:pt x="122" y="170"/>
                    </a:lnTo>
                    <a:lnTo>
                      <a:pt x="120" y="173"/>
                    </a:lnTo>
                    <a:lnTo>
                      <a:pt x="117" y="177"/>
                    </a:lnTo>
                    <a:lnTo>
                      <a:pt x="115" y="180"/>
                    </a:lnTo>
                    <a:lnTo>
                      <a:pt x="114" y="184"/>
                    </a:lnTo>
                    <a:lnTo>
                      <a:pt x="114" y="187"/>
                    </a:lnTo>
                    <a:lnTo>
                      <a:pt x="115" y="192"/>
                    </a:lnTo>
                    <a:lnTo>
                      <a:pt x="122" y="201"/>
                    </a:lnTo>
                    <a:lnTo>
                      <a:pt x="129" y="210"/>
                    </a:lnTo>
                    <a:lnTo>
                      <a:pt x="133" y="218"/>
                    </a:lnTo>
                    <a:lnTo>
                      <a:pt x="131" y="231"/>
                    </a:lnTo>
                    <a:lnTo>
                      <a:pt x="127" y="227"/>
                    </a:lnTo>
                    <a:lnTo>
                      <a:pt x="126" y="224"/>
                    </a:lnTo>
                    <a:lnTo>
                      <a:pt x="124" y="220"/>
                    </a:lnTo>
                    <a:lnTo>
                      <a:pt x="122" y="217"/>
                    </a:lnTo>
                    <a:lnTo>
                      <a:pt x="120" y="215"/>
                    </a:lnTo>
                    <a:lnTo>
                      <a:pt x="119" y="211"/>
                    </a:lnTo>
                    <a:lnTo>
                      <a:pt x="119" y="210"/>
                    </a:lnTo>
                    <a:lnTo>
                      <a:pt x="119" y="208"/>
                    </a:lnTo>
                    <a:lnTo>
                      <a:pt x="117" y="210"/>
                    </a:lnTo>
                    <a:lnTo>
                      <a:pt x="115" y="210"/>
                    </a:lnTo>
                    <a:lnTo>
                      <a:pt x="114" y="210"/>
                    </a:lnTo>
                    <a:lnTo>
                      <a:pt x="112" y="208"/>
                    </a:lnTo>
                    <a:lnTo>
                      <a:pt x="110" y="204"/>
                    </a:lnTo>
                    <a:lnTo>
                      <a:pt x="108" y="203"/>
                    </a:lnTo>
                    <a:lnTo>
                      <a:pt x="107" y="201"/>
                    </a:lnTo>
                    <a:lnTo>
                      <a:pt x="107" y="199"/>
                    </a:lnTo>
                    <a:lnTo>
                      <a:pt x="107" y="196"/>
                    </a:lnTo>
                    <a:lnTo>
                      <a:pt x="105" y="192"/>
                    </a:lnTo>
                    <a:lnTo>
                      <a:pt x="103" y="191"/>
                    </a:lnTo>
                    <a:lnTo>
                      <a:pt x="101" y="189"/>
                    </a:lnTo>
                    <a:lnTo>
                      <a:pt x="98" y="189"/>
                    </a:lnTo>
                    <a:lnTo>
                      <a:pt x="96" y="189"/>
                    </a:lnTo>
                    <a:lnTo>
                      <a:pt x="93" y="187"/>
                    </a:lnTo>
                    <a:lnTo>
                      <a:pt x="91" y="187"/>
                    </a:lnTo>
                    <a:lnTo>
                      <a:pt x="89" y="185"/>
                    </a:lnTo>
                    <a:lnTo>
                      <a:pt x="87" y="185"/>
                    </a:lnTo>
                    <a:lnTo>
                      <a:pt x="84" y="185"/>
                    </a:lnTo>
                    <a:lnTo>
                      <a:pt x="82" y="182"/>
                    </a:lnTo>
                    <a:lnTo>
                      <a:pt x="82" y="178"/>
                    </a:lnTo>
                    <a:lnTo>
                      <a:pt x="84" y="175"/>
                    </a:lnTo>
                    <a:lnTo>
                      <a:pt x="84" y="173"/>
                    </a:lnTo>
                    <a:lnTo>
                      <a:pt x="86" y="170"/>
                    </a:lnTo>
                    <a:lnTo>
                      <a:pt x="86" y="168"/>
                    </a:lnTo>
                    <a:lnTo>
                      <a:pt x="86" y="164"/>
                    </a:lnTo>
                    <a:lnTo>
                      <a:pt x="84" y="164"/>
                    </a:lnTo>
                    <a:lnTo>
                      <a:pt x="80" y="164"/>
                    </a:lnTo>
                    <a:lnTo>
                      <a:pt x="79" y="164"/>
                    </a:lnTo>
                    <a:lnTo>
                      <a:pt x="75" y="164"/>
                    </a:lnTo>
                    <a:lnTo>
                      <a:pt x="73" y="163"/>
                    </a:lnTo>
                    <a:lnTo>
                      <a:pt x="73" y="161"/>
                    </a:lnTo>
                    <a:lnTo>
                      <a:pt x="73" y="163"/>
                    </a:lnTo>
                    <a:lnTo>
                      <a:pt x="70" y="163"/>
                    </a:lnTo>
                    <a:lnTo>
                      <a:pt x="66" y="163"/>
                    </a:lnTo>
                    <a:lnTo>
                      <a:pt x="63" y="164"/>
                    </a:lnTo>
                    <a:lnTo>
                      <a:pt x="63" y="166"/>
                    </a:lnTo>
                    <a:lnTo>
                      <a:pt x="63" y="170"/>
                    </a:lnTo>
                    <a:lnTo>
                      <a:pt x="65" y="171"/>
                    </a:lnTo>
                    <a:lnTo>
                      <a:pt x="65" y="173"/>
                    </a:lnTo>
                    <a:lnTo>
                      <a:pt x="66" y="178"/>
                    </a:lnTo>
                    <a:lnTo>
                      <a:pt x="66" y="184"/>
                    </a:lnTo>
                    <a:lnTo>
                      <a:pt x="65" y="191"/>
                    </a:lnTo>
                    <a:lnTo>
                      <a:pt x="65" y="196"/>
                    </a:lnTo>
                    <a:lnTo>
                      <a:pt x="66" y="201"/>
                    </a:lnTo>
                    <a:lnTo>
                      <a:pt x="68" y="206"/>
                    </a:lnTo>
                    <a:lnTo>
                      <a:pt x="70" y="213"/>
                    </a:lnTo>
                    <a:lnTo>
                      <a:pt x="70" y="217"/>
                    </a:lnTo>
                    <a:lnTo>
                      <a:pt x="68" y="222"/>
                    </a:lnTo>
                    <a:lnTo>
                      <a:pt x="66" y="225"/>
                    </a:lnTo>
                    <a:lnTo>
                      <a:pt x="65" y="229"/>
                    </a:lnTo>
                    <a:lnTo>
                      <a:pt x="63" y="232"/>
                    </a:lnTo>
                    <a:lnTo>
                      <a:pt x="63" y="236"/>
                    </a:lnTo>
                    <a:lnTo>
                      <a:pt x="63" y="241"/>
                    </a:lnTo>
                    <a:lnTo>
                      <a:pt x="63" y="245"/>
                    </a:lnTo>
                    <a:lnTo>
                      <a:pt x="61" y="250"/>
                    </a:lnTo>
                    <a:lnTo>
                      <a:pt x="61" y="257"/>
                    </a:lnTo>
                    <a:lnTo>
                      <a:pt x="59" y="262"/>
                    </a:lnTo>
                    <a:lnTo>
                      <a:pt x="61" y="269"/>
                    </a:lnTo>
                    <a:lnTo>
                      <a:pt x="63" y="273"/>
                    </a:lnTo>
                    <a:lnTo>
                      <a:pt x="65" y="276"/>
                    </a:lnTo>
                    <a:lnTo>
                      <a:pt x="65" y="281"/>
                    </a:lnTo>
                    <a:lnTo>
                      <a:pt x="65" y="286"/>
                    </a:lnTo>
                    <a:lnTo>
                      <a:pt x="68" y="285"/>
                    </a:lnTo>
                    <a:lnTo>
                      <a:pt x="70" y="283"/>
                    </a:lnTo>
                    <a:lnTo>
                      <a:pt x="73" y="281"/>
                    </a:lnTo>
                    <a:lnTo>
                      <a:pt x="75" y="283"/>
                    </a:lnTo>
                    <a:lnTo>
                      <a:pt x="77" y="285"/>
                    </a:lnTo>
                    <a:lnTo>
                      <a:pt x="77" y="288"/>
                    </a:lnTo>
                    <a:lnTo>
                      <a:pt x="79" y="292"/>
                    </a:lnTo>
                    <a:lnTo>
                      <a:pt x="79" y="293"/>
                    </a:lnTo>
                    <a:lnTo>
                      <a:pt x="79" y="297"/>
                    </a:lnTo>
                    <a:lnTo>
                      <a:pt x="79" y="300"/>
                    </a:lnTo>
                    <a:lnTo>
                      <a:pt x="80" y="306"/>
                    </a:lnTo>
                    <a:lnTo>
                      <a:pt x="82" y="307"/>
                    </a:lnTo>
                    <a:lnTo>
                      <a:pt x="84" y="309"/>
                    </a:lnTo>
                    <a:lnTo>
                      <a:pt x="86" y="309"/>
                    </a:lnTo>
                    <a:lnTo>
                      <a:pt x="87" y="311"/>
                    </a:lnTo>
                    <a:lnTo>
                      <a:pt x="91" y="318"/>
                    </a:lnTo>
                    <a:lnTo>
                      <a:pt x="93" y="328"/>
                    </a:lnTo>
                    <a:lnTo>
                      <a:pt x="94" y="337"/>
                    </a:lnTo>
                    <a:lnTo>
                      <a:pt x="100" y="342"/>
                    </a:lnTo>
                    <a:lnTo>
                      <a:pt x="103" y="342"/>
                    </a:lnTo>
                    <a:lnTo>
                      <a:pt x="107" y="342"/>
                    </a:lnTo>
                    <a:lnTo>
                      <a:pt x="108" y="344"/>
                    </a:lnTo>
                    <a:lnTo>
                      <a:pt x="112" y="346"/>
                    </a:lnTo>
                    <a:lnTo>
                      <a:pt x="114" y="349"/>
                    </a:lnTo>
                    <a:lnTo>
                      <a:pt x="117" y="355"/>
                    </a:lnTo>
                    <a:lnTo>
                      <a:pt x="117" y="358"/>
                    </a:lnTo>
                    <a:lnTo>
                      <a:pt x="115" y="360"/>
                    </a:lnTo>
                    <a:lnTo>
                      <a:pt x="114" y="361"/>
                    </a:lnTo>
                    <a:lnTo>
                      <a:pt x="112" y="363"/>
                    </a:lnTo>
                    <a:lnTo>
                      <a:pt x="110" y="365"/>
                    </a:lnTo>
                    <a:lnTo>
                      <a:pt x="108" y="367"/>
                    </a:lnTo>
                    <a:lnTo>
                      <a:pt x="105" y="367"/>
                    </a:lnTo>
                    <a:lnTo>
                      <a:pt x="101" y="367"/>
                    </a:lnTo>
                    <a:lnTo>
                      <a:pt x="98" y="363"/>
                    </a:lnTo>
                    <a:lnTo>
                      <a:pt x="94" y="360"/>
                    </a:lnTo>
                    <a:lnTo>
                      <a:pt x="91" y="358"/>
                    </a:lnTo>
                    <a:lnTo>
                      <a:pt x="89" y="356"/>
                    </a:lnTo>
                    <a:lnTo>
                      <a:pt x="86" y="356"/>
                    </a:lnTo>
                    <a:lnTo>
                      <a:pt x="84" y="358"/>
                    </a:lnTo>
                    <a:lnTo>
                      <a:pt x="82" y="358"/>
                    </a:lnTo>
                    <a:lnTo>
                      <a:pt x="80" y="356"/>
                    </a:lnTo>
                    <a:lnTo>
                      <a:pt x="77" y="351"/>
                    </a:lnTo>
                    <a:lnTo>
                      <a:pt x="72" y="348"/>
                    </a:lnTo>
                    <a:lnTo>
                      <a:pt x="70" y="346"/>
                    </a:lnTo>
                    <a:lnTo>
                      <a:pt x="68" y="342"/>
                    </a:lnTo>
                    <a:lnTo>
                      <a:pt x="70" y="341"/>
                    </a:lnTo>
                    <a:lnTo>
                      <a:pt x="72" y="337"/>
                    </a:lnTo>
                    <a:lnTo>
                      <a:pt x="68" y="335"/>
                    </a:lnTo>
                    <a:lnTo>
                      <a:pt x="66" y="334"/>
                    </a:lnTo>
                    <a:lnTo>
                      <a:pt x="65" y="332"/>
                    </a:lnTo>
                    <a:lnTo>
                      <a:pt x="63" y="330"/>
                    </a:lnTo>
                    <a:lnTo>
                      <a:pt x="63" y="327"/>
                    </a:lnTo>
                    <a:lnTo>
                      <a:pt x="63" y="325"/>
                    </a:lnTo>
                    <a:lnTo>
                      <a:pt x="61" y="323"/>
                    </a:lnTo>
                    <a:lnTo>
                      <a:pt x="61" y="325"/>
                    </a:lnTo>
                    <a:lnTo>
                      <a:pt x="61" y="327"/>
                    </a:lnTo>
                    <a:lnTo>
                      <a:pt x="59" y="328"/>
                    </a:lnTo>
                    <a:lnTo>
                      <a:pt x="59" y="327"/>
                    </a:lnTo>
                    <a:lnTo>
                      <a:pt x="58" y="325"/>
                    </a:lnTo>
                    <a:lnTo>
                      <a:pt x="58" y="321"/>
                    </a:lnTo>
                    <a:lnTo>
                      <a:pt x="59" y="320"/>
                    </a:lnTo>
                    <a:lnTo>
                      <a:pt x="59" y="318"/>
                    </a:lnTo>
                    <a:lnTo>
                      <a:pt x="58" y="318"/>
                    </a:lnTo>
                    <a:lnTo>
                      <a:pt x="56" y="316"/>
                    </a:lnTo>
                    <a:lnTo>
                      <a:pt x="54" y="316"/>
                    </a:lnTo>
                    <a:lnTo>
                      <a:pt x="54" y="314"/>
                    </a:lnTo>
                    <a:lnTo>
                      <a:pt x="52" y="313"/>
                    </a:lnTo>
                    <a:lnTo>
                      <a:pt x="52" y="311"/>
                    </a:lnTo>
                    <a:lnTo>
                      <a:pt x="51" y="309"/>
                    </a:lnTo>
                    <a:lnTo>
                      <a:pt x="49" y="309"/>
                    </a:lnTo>
                    <a:lnTo>
                      <a:pt x="47" y="309"/>
                    </a:lnTo>
                    <a:lnTo>
                      <a:pt x="47" y="311"/>
                    </a:lnTo>
                    <a:lnTo>
                      <a:pt x="47" y="313"/>
                    </a:lnTo>
                    <a:lnTo>
                      <a:pt x="45" y="314"/>
                    </a:lnTo>
                    <a:lnTo>
                      <a:pt x="45" y="313"/>
                    </a:lnTo>
                    <a:lnTo>
                      <a:pt x="44" y="313"/>
                    </a:lnTo>
                    <a:lnTo>
                      <a:pt x="42" y="311"/>
                    </a:lnTo>
                    <a:lnTo>
                      <a:pt x="42" y="309"/>
                    </a:lnTo>
                    <a:lnTo>
                      <a:pt x="40" y="306"/>
                    </a:lnTo>
                    <a:lnTo>
                      <a:pt x="42" y="300"/>
                    </a:lnTo>
                    <a:lnTo>
                      <a:pt x="42" y="297"/>
                    </a:lnTo>
                    <a:lnTo>
                      <a:pt x="42" y="293"/>
                    </a:lnTo>
                    <a:lnTo>
                      <a:pt x="42" y="292"/>
                    </a:lnTo>
                    <a:lnTo>
                      <a:pt x="45" y="290"/>
                    </a:lnTo>
                    <a:lnTo>
                      <a:pt x="44" y="286"/>
                    </a:lnTo>
                    <a:lnTo>
                      <a:pt x="42" y="283"/>
                    </a:lnTo>
                    <a:lnTo>
                      <a:pt x="44" y="281"/>
                    </a:lnTo>
                    <a:lnTo>
                      <a:pt x="44" y="278"/>
                    </a:lnTo>
                    <a:lnTo>
                      <a:pt x="45" y="276"/>
                    </a:lnTo>
                    <a:lnTo>
                      <a:pt x="49" y="273"/>
                    </a:lnTo>
                    <a:lnTo>
                      <a:pt x="49" y="269"/>
                    </a:lnTo>
                    <a:lnTo>
                      <a:pt x="51" y="266"/>
                    </a:lnTo>
                    <a:lnTo>
                      <a:pt x="51" y="262"/>
                    </a:lnTo>
                    <a:lnTo>
                      <a:pt x="51" y="257"/>
                    </a:lnTo>
                    <a:lnTo>
                      <a:pt x="51" y="252"/>
                    </a:lnTo>
                    <a:lnTo>
                      <a:pt x="51" y="246"/>
                    </a:lnTo>
                    <a:lnTo>
                      <a:pt x="52" y="243"/>
                    </a:lnTo>
                    <a:lnTo>
                      <a:pt x="56" y="239"/>
                    </a:lnTo>
                    <a:lnTo>
                      <a:pt x="58" y="234"/>
                    </a:lnTo>
                    <a:lnTo>
                      <a:pt x="61" y="231"/>
                    </a:lnTo>
                    <a:lnTo>
                      <a:pt x="63" y="227"/>
                    </a:lnTo>
                    <a:lnTo>
                      <a:pt x="63" y="220"/>
                    </a:lnTo>
                    <a:lnTo>
                      <a:pt x="61" y="213"/>
                    </a:lnTo>
                    <a:lnTo>
                      <a:pt x="58" y="206"/>
                    </a:lnTo>
                    <a:lnTo>
                      <a:pt x="56" y="201"/>
                    </a:lnTo>
                    <a:lnTo>
                      <a:pt x="54" y="191"/>
                    </a:lnTo>
                    <a:lnTo>
                      <a:pt x="52" y="180"/>
                    </a:lnTo>
                    <a:lnTo>
                      <a:pt x="52" y="175"/>
                    </a:lnTo>
                    <a:lnTo>
                      <a:pt x="52" y="170"/>
                    </a:lnTo>
                    <a:lnTo>
                      <a:pt x="51" y="166"/>
                    </a:lnTo>
                    <a:lnTo>
                      <a:pt x="49" y="163"/>
                    </a:lnTo>
                    <a:lnTo>
                      <a:pt x="45" y="159"/>
                    </a:lnTo>
                    <a:lnTo>
                      <a:pt x="42" y="156"/>
                    </a:lnTo>
                    <a:lnTo>
                      <a:pt x="38" y="154"/>
                    </a:lnTo>
                    <a:lnTo>
                      <a:pt x="37" y="150"/>
                    </a:lnTo>
                    <a:lnTo>
                      <a:pt x="33" y="145"/>
                    </a:lnTo>
                    <a:lnTo>
                      <a:pt x="31" y="142"/>
                    </a:lnTo>
                    <a:lnTo>
                      <a:pt x="31" y="138"/>
                    </a:lnTo>
                    <a:lnTo>
                      <a:pt x="33" y="136"/>
                    </a:lnTo>
                    <a:lnTo>
                      <a:pt x="35" y="135"/>
                    </a:lnTo>
                    <a:lnTo>
                      <a:pt x="37" y="133"/>
                    </a:lnTo>
                    <a:lnTo>
                      <a:pt x="35" y="129"/>
                    </a:lnTo>
                    <a:lnTo>
                      <a:pt x="35" y="126"/>
                    </a:lnTo>
                    <a:lnTo>
                      <a:pt x="35" y="121"/>
                    </a:lnTo>
                    <a:lnTo>
                      <a:pt x="37" y="117"/>
                    </a:lnTo>
                    <a:lnTo>
                      <a:pt x="37" y="114"/>
                    </a:lnTo>
                    <a:lnTo>
                      <a:pt x="37" y="112"/>
                    </a:lnTo>
                    <a:lnTo>
                      <a:pt x="35" y="109"/>
                    </a:lnTo>
                    <a:lnTo>
                      <a:pt x="35" y="107"/>
                    </a:lnTo>
                    <a:lnTo>
                      <a:pt x="37" y="103"/>
                    </a:lnTo>
                    <a:lnTo>
                      <a:pt x="38" y="102"/>
                    </a:lnTo>
                    <a:lnTo>
                      <a:pt x="40" y="102"/>
                    </a:lnTo>
                    <a:lnTo>
                      <a:pt x="42" y="102"/>
                    </a:lnTo>
                    <a:lnTo>
                      <a:pt x="44" y="100"/>
                    </a:lnTo>
                    <a:lnTo>
                      <a:pt x="45" y="100"/>
                    </a:lnTo>
                    <a:lnTo>
                      <a:pt x="45" y="96"/>
                    </a:lnTo>
                    <a:lnTo>
                      <a:pt x="42" y="95"/>
                    </a:lnTo>
                    <a:lnTo>
                      <a:pt x="38" y="91"/>
                    </a:lnTo>
                    <a:lnTo>
                      <a:pt x="35" y="89"/>
                    </a:lnTo>
                    <a:lnTo>
                      <a:pt x="33" y="88"/>
                    </a:lnTo>
                    <a:lnTo>
                      <a:pt x="28" y="84"/>
                    </a:lnTo>
                    <a:lnTo>
                      <a:pt x="24" y="79"/>
                    </a:lnTo>
                    <a:lnTo>
                      <a:pt x="19" y="74"/>
                    </a:lnTo>
                    <a:lnTo>
                      <a:pt x="16" y="70"/>
                    </a:lnTo>
                    <a:lnTo>
                      <a:pt x="14" y="67"/>
                    </a:lnTo>
                    <a:lnTo>
                      <a:pt x="10" y="65"/>
                    </a:lnTo>
                    <a:lnTo>
                      <a:pt x="7" y="61"/>
                    </a:lnTo>
                    <a:lnTo>
                      <a:pt x="5" y="60"/>
                    </a:lnTo>
                    <a:lnTo>
                      <a:pt x="5" y="56"/>
                    </a:lnTo>
                    <a:lnTo>
                      <a:pt x="5" y="53"/>
                    </a:lnTo>
                    <a:lnTo>
                      <a:pt x="4" y="51"/>
                    </a:lnTo>
                    <a:lnTo>
                      <a:pt x="2" y="49"/>
                    </a:lnTo>
                    <a:lnTo>
                      <a:pt x="0" y="46"/>
                    </a:lnTo>
                    <a:lnTo>
                      <a:pt x="0" y="44"/>
                    </a:lnTo>
                    <a:lnTo>
                      <a:pt x="2" y="42"/>
                    </a:lnTo>
                    <a:lnTo>
                      <a:pt x="4" y="42"/>
                    </a:lnTo>
                    <a:lnTo>
                      <a:pt x="5" y="40"/>
                    </a:lnTo>
                    <a:lnTo>
                      <a:pt x="7" y="40"/>
                    </a:lnTo>
                    <a:lnTo>
                      <a:pt x="10" y="37"/>
                    </a:lnTo>
                    <a:lnTo>
                      <a:pt x="10" y="35"/>
                    </a:lnTo>
                    <a:lnTo>
                      <a:pt x="10" y="32"/>
                    </a:lnTo>
                    <a:lnTo>
                      <a:pt x="10" y="27"/>
                    </a:lnTo>
                    <a:lnTo>
                      <a:pt x="9" y="23"/>
                    </a:lnTo>
                    <a:lnTo>
                      <a:pt x="9" y="20"/>
                    </a:lnTo>
                    <a:lnTo>
                      <a:pt x="10" y="16"/>
                    </a:lnTo>
                    <a:lnTo>
                      <a:pt x="12" y="13"/>
                    </a:lnTo>
                    <a:lnTo>
                      <a:pt x="14" y="9"/>
                    </a:lnTo>
                    <a:lnTo>
                      <a:pt x="17" y="9"/>
                    </a:lnTo>
                    <a:lnTo>
                      <a:pt x="19" y="9"/>
                    </a:lnTo>
                    <a:lnTo>
                      <a:pt x="23" y="9"/>
                    </a:lnTo>
                    <a:lnTo>
                      <a:pt x="24" y="9"/>
                    </a:lnTo>
                    <a:lnTo>
                      <a:pt x="28" y="9"/>
                    </a:lnTo>
                    <a:lnTo>
                      <a:pt x="28" y="6"/>
                    </a:lnTo>
                    <a:lnTo>
                      <a:pt x="30" y="4"/>
                    </a:lnTo>
                    <a:lnTo>
                      <a:pt x="30" y="2"/>
                    </a:lnTo>
                    <a:lnTo>
                      <a:pt x="31" y="2"/>
                    </a:lnTo>
                    <a:lnTo>
                      <a:pt x="33" y="0"/>
                    </a:lnTo>
                    <a:lnTo>
                      <a:pt x="38" y="0"/>
                    </a:lnTo>
                    <a:lnTo>
                      <a:pt x="4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5" name="Freeform 1522"/>
              <p:cNvSpPr>
                <a:spLocks/>
              </p:cNvSpPr>
              <p:nvPr/>
            </p:nvSpPr>
            <p:spPr bwMode="auto">
              <a:xfrm>
                <a:off x="7127874" y="3202829"/>
                <a:ext cx="284163" cy="344488"/>
              </a:xfrm>
              <a:custGeom>
                <a:avLst/>
                <a:gdLst>
                  <a:gd name="T0" fmla="*/ 27 w 179"/>
                  <a:gd name="T1" fmla="*/ 14 h 217"/>
                  <a:gd name="T2" fmla="*/ 41 w 179"/>
                  <a:gd name="T3" fmla="*/ 26 h 217"/>
                  <a:gd name="T4" fmla="*/ 41 w 179"/>
                  <a:gd name="T5" fmla="*/ 35 h 217"/>
                  <a:gd name="T6" fmla="*/ 49 w 179"/>
                  <a:gd name="T7" fmla="*/ 40 h 217"/>
                  <a:gd name="T8" fmla="*/ 82 w 179"/>
                  <a:gd name="T9" fmla="*/ 46 h 217"/>
                  <a:gd name="T10" fmla="*/ 91 w 179"/>
                  <a:gd name="T11" fmla="*/ 53 h 217"/>
                  <a:gd name="T12" fmla="*/ 96 w 179"/>
                  <a:gd name="T13" fmla="*/ 60 h 217"/>
                  <a:gd name="T14" fmla="*/ 95 w 179"/>
                  <a:gd name="T15" fmla="*/ 67 h 217"/>
                  <a:gd name="T16" fmla="*/ 89 w 179"/>
                  <a:gd name="T17" fmla="*/ 72 h 217"/>
                  <a:gd name="T18" fmla="*/ 79 w 179"/>
                  <a:gd name="T19" fmla="*/ 70 h 217"/>
                  <a:gd name="T20" fmla="*/ 74 w 179"/>
                  <a:gd name="T21" fmla="*/ 77 h 217"/>
                  <a:gd name="T22" fmla="*/ 81 w 179"/>
                  <a:gd name="T23" fmla="*/ 84 h 217"/>
                  <a:gd name="T24" fmla="*/ 98 w 179"/>
                  <a:gd name="T25" fmla="*/ 93 h 217"/>
                  <a:gd name="T26" fmla="*/ 103 w 179"/>
                  <a:gd name="T27" fmla="*/ 100 h 217"/>
                  <a:gd name="T28" fmla="*/ 107 w 179"/>
                  <a:gd name="T29" fmla="*/ 103 h 217"/>
                  <a:gd name="T30" fmla="*/ 110 w 179"/>
                  <a:gd name="T31" fmla="*/ 117 h 217"/>
                  <a:gd name="T32" fmla="*/ 119 w 179"/>
                  <a:gd name="T33" fmla="*/ 126 h 217"/>
                  <a:gd name="T34" fmla="*/ 128 w 179"/>
                  <a:gd name="T35" fmla="*/ 133 h 217"/>
                  <a:gd name="T36" fmla="*/ 131 w 179"/>
                  <a:gd name="T37" fmla="*/ 149 h 217"/>
                  <a:gd name="T38" fmla="*/ 142 w 179"/>
                  <a:gd name="T39" fmla="*/ 157 h 217"/>
                  <a:gd name="T40" fmla="*/ 154 w 179"/>
                  <a:gd name="T41" fmla="*/ 161 h 217"/>
                  <a:gd name="T42" fmla="*/ 165 w 179"/>
                  <a:gd name="T43" fmla="*/ 171 h 217"/>
                  <a:gd name="T44" fmla="*/ 166 w 179"/>
                  <a:gd name="T45" fmla="*/ 187 h 217"/>
                  <a:gd name="T46" fmla="*/ 175 w 179"/>
                  <a:gd name="T47" fmla="*/ 204 h 217"/>
                  <a:gd name="T48" fmla="*/ 173 w 179"/>
                  <a:gd name="T49" fmla="*/ 215 h 217"/>
                  <a:gd name="T50" fmla="*/ 159 w 179"/>
                  <a:gd name="T51" fmla="*/ 203 h 217"/>
                  <a:gd name="T52" fmla="*/ 149 w 179"/>
                  <a:gd name="T53" fmla="*/ 196 h 217"/>
                  <a:gd name="T54" fmla="*/ 144 w 179"/>
                  <a:gd name="T55" fmla="*/ 199 h 217"/>
                  <a:gd name="T56" fmla="*/ 145 w 179"/>
                  <a:gd name="T57" fmla="*/ 211 h 217"/>
                  <a:gd name="T58" fmla="*/ 142 w 179"/>
                  <a:gd name="T59" fmla="*/ 217 h 217"/>
                  <a:gd name="T60" fmla="*/ 133 w 179"/>
                  <a:gd name="T61" fmla="*/ 210 h 217"/>
                  <a:gd name="T62" fmla="*/ 126 w 179"/>
                  <a:gd name="T63" fmla="*/ 204 h 217"/>
                  <a:gd name="T64" fmla="*/ 128 w 179"/>
                  <a:gd name="T65" fmla="*/ 194 h 217"/>
                  <a:gd name="T66" fmla="*/ 128 w 179"/>
                  <a:gd name="T67" fmla="*/ 187 h 217"/>
                  <a:gd name="T68" fmla="*/ 126 w 179"/>
                  <a:gd name="T69" fmla="*/ 178 h 217"/>
                  <a:gd name="T70" fmla="*/ 123 w 179"/>
                  <a:gd name="T71" fmla="*/ 173 h 217"/>
                  <a:gd name="T72" fmla="*/ 117 w 179"/>
                  <a:gd name="T73" fmla="*/ 166 h 217"/>
                  <a:gd name="T74" fmla="*/ 103 w 179"/>
                  <a:gd name="T75" fmla="*/ 161 h 217"/>
                  <a:gd name="T76" fmla="*/ 98 w 179"/>
                  <a:gd name="T77" fmla="*/ 145 h 217"/>
                  <a:gd name="T78" fmla="*/ 98 w 179"/>
                  <a:gd name="T79" fmla="*/ 135 h 217"/>
                  <a:gd name="T80" fmla="*/ 79 w 179"/>
                  <a:gd name="T81" fmla="*/ 117 h 217"/>
                  <a:gd name="T82" fmla="*/ 69 w 179"/>
                  <a:gd name="T83" fmla="*/ 110 h 217"/>
                  <a:gd name="T84" fmla="*/ 55 w 179"/>
                  <a:gd name="T85" fmla="*/ 114 h 217"/>
                  <a:gd name="T86" fmla="*/ 46 w 179"/>
                  <a:gd name="T87" fmla="*/ 112 h 217"/>
                  <a:gd name="T88" fmla="*/ 39 w 179"/>
                  <a:gd name="T89" fmla="*/ 105 h 217"/>
                  <a:gd name="T90" fmla="*/ 30 w 179"/>
                  <a:gd name="T91" fmla="*/ 108 h 217"/>
                  <a:gd name="T92" fmla="*/ 25 w 179"/>
                  <a:gd name="T93" fmla="*/ 114 h 217"/>
                  <a:gd name="T94" fmla="*/ 20 w 179"/>
                  <a:gd name="T95" fmla="*/ 114 h 217"/>
                  <a:gd name="T96" fmla="*/ 20 w 179"/>
                  <a:gd name="T97" fmla="*/ 94 h 217"/>
                  <a:gd name="T98" fmla="*/ 25 w 179"/>
                  <a:gd name="T99" fmla="*/ 75 h 217"/>
                  <a:gd name="T100" fmla="*/ 20 w 179"/>
                  <a:gd name="T101" fmla="*/ 65 h 217"/>
                  <a:gd name="T102" fmla="*/ 11 w 179"/>
                  <a:gd name="T103" fmla="*/ 68 h 217"/>
                  <a:gd name="T104" fmla="*/ 6 w 179"/>
                  <a:gd name="T105" fmla="*/ 61 h 217"/>
                  <a:gd name="T106" fmla="*/ 2 w 179"/>
                  <a:gd name="T107" fmla="*/ 58 h 217"/>
                  <a:gd name="T108" fmla="*/ 0 w 179"/>
                  <a:gd name="T109" fmla="*/ 54 h 217"/>
                  <a:gd name="T110" fmla="*/ 2 w 179"/>
                  <a:gd name="T111" fmla="*/ 44 h 217"/>
                  <a:gd name="T112" fmla="*/ 6 w 179"/>
                  <a:gd name="T113" fmla="*/ 33 h 217"/>
                  <a:gd name="T114" fmla="*/ 13 w 179"/>
                  <a:gd name="T115" fmla="*/ 37 h 217"/>
                  <a:gd name="T116" fmla="*/ 16 w 179"/>
                  <a:gd name="T117" fmla="*/ 32 h 217"/>
                  <a:gd name="T118" fmla="*/ 14 w 179"/>
                  <a:gd name="T119" fmla="*/ 25 h 217"/>
                  <a:gd name="T120" fmla="*/ 7 w 179"/>
                  <a:gd name="T121" fmla="*/ 14 h 217"/>
                  <a:gd name="T122" fmla="*/ 6 w 179"/>
                  <a:gd name="T123" fmla="*/ 4 h 217"/>
                  <a:gd name="T124" fmla="*/ 14 w 179"/>
                  <a:gd name="T125" fmla="*/ 0 h 21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79"/>
                  <a:gd name="T190" fmla="*/ 0 h 217"/>
                  <a:gd name="T191" fmla="*/ 179 w 179"/>
                  <a:gd name="T192" fmla="*/ 217 h 21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79" h="217">
                    <a:moveTo>
                      <a:pt x="16" y="0"/>
                    </a:moveTo>
                    <a:lnTo>
                      <a:pt x="21" y="7"/>
                    </a:lnTo>
                    <a:lnTo>
                      <a:pt x="27" y="14"/>
                    </a:lnTo>
                    <a:lnTo>
                      <a:pt x="32" y="19"/>
                    </a:lnTo>
                    <a:lnTo>
                      <a:pt x="39" y="25"/>
                    </a:lnTo>
                    <a:lnTo>
                      <a:pt x="41" y="26"/>
                    </a:lnTo>
                    <a:lnTo>
                      <a:pt x="41" y="30"/>
                    </a:lnTo>
                    <a:lnTo>
                      <a:pt x="41" y="32"/>
                    </a:lnTo>
                    <a:lnTo>
                      <a:pt x="41" y="35"/>
                    </a:lnTo>
                    <a:lnTo>
                      <a:pt x="44" y="39"/>
                    </a:lnTo>
                    <a:lnTo>
                      <a:pt x="46" y="40"/>
                    </a:lnTo>
                    <a:lnTo>
                      <a:pt x="49" y="40"/>
                    </a:lnTo>
                    <a:lnTo>
                      <a:pt x="63" y="44"/>
                    </a:lnTo>
                    <a:lnTo>
                      <a:pt x="79" y="44"/>
                    </a:lnTo>
                    <a:lnTo>
                      <a:pt x="82" y="46"/>
                    </a:lnTo>
                    <a:lnTo>
                      <a:pt x="86" y="46"/>
                    </a:lnTo>
                    <a:lnTo>
                      <a:pt x="89" y="49"/>
                    </a:lnTo>
                    <a:lnTo>
                      <a:pt x="91" y="53"/>
                    </a:lnTo>
                    <a:lnTo>
                      <a:pt x="93" y="56"/>
                    </a:lnTo>
                    <a:lnTo>
                      <a:pt x="95" y="58"/>
                    </a:lnTo>
                    <a:lnTo>
                      <a:pt x="96" y="60"/>
                    </a:lnTo>
                    <a:lnTo>
                      <a:pt x="96" y="61"/>
                    </a:lnTo>
                    <a:lnTo>
                      <a:pt x="95" y="65"/>
                    </a:lnTo>
                    <a:lnTo>
                      <a:pt x="95" y="67"/>
                    </a:lnTo>
                    <a:lnTo>
                      <a:pt x="93" y="68"/>
                    </a:lnTo>
                    <a:lnTo>
                      <a:pt x="91" y="70"/>
                    </a:lnTo>
                    <a:lnTo>
                      <a:pt x="89" y="72"/>
                    </a:lnTo>
                    <a:lnTo>
                      <a:pt x="86" y="70"/>
                    </a:lnTo>
                    <a:lnTo>
                      <a:pt x="82" y="70"/>
                    </a:lnTo>
                    <a:lnTo>
                      <a:pt x="79" y="70"/>
                    </a:lnTo>
                    <a:lnTo>
                      <a:pt x="75" y="72"/>
                    </a:lnTo>
                    <a:lnTo>
                      <a:pt x="74" y="74"/>
                    </a:lnTo>
                    <a:lnTo>
                      <a:pt x="74" y="77"/>
                    </a:lnTo>
                    <a:lnTo>
                      <a:pt x="74" y="79"/>
                    </a:lnTo>
                    <a:lnTo>
                      <a:pt x="75" y="82"/>
                    </a:lnTo>
                    <a:lnTo>
                      <a:pt x="81" y="84"/>
                    </a:lnTo>
                    <a:lnTo>
                      <a:pt x="88" y="88"/>
                    </a:lnTo>
                    <a:lnTo>
                      <a:pt x="93" y="89"/>
                    </a:lnTo>
                    <a:lnTo>
                      <a:pt x="98" y="93"/>
                    </a:lnTo>
                    <a:lnTo>
                      <a:pt x="100" y="94"/>
                    </a:lnTo>
                    <a:lnTo>
                      <a:pt x="102" y="98"/>
                    </a:lnTo>
                    <a:lnTo>
                      <a:pt x="103" y="100"/>
                    </a:lnTo>
                    <a:lnTo>
                      <a:pt x="105" y="101"/>
                    </a:lnTo>
                    <a:lnTo>
                      <a:pt x="107" y="103"/>
                    </a:lnTo>
                    <a:lnTo>
                      <a:pt x="107" y="108"/>
                    </a:lnTo>
                    <a:lnTo>
                      <a:pt x="109" y="112"/>
                    </a:lnTo>
                    <a:lnTo>
                      <a:pt x="110" y="117"/>
                    </a:lnTo>
                    <a:lnTo>
                      <a:pt x="112" y="121"/>
                    </a:lnTo>
                    <a:lnTo>
                      <a:pt x="116" y="124"/>
                    </a:lnTo>
                    <a:lnTo>
                      <a:pt x="119" y="126"/>
                    </a:lnTo>
                    <a:lnTo>
                      <a:pt x="123" y="128"/>
                    </a:lnTo>
                    <a:lnTo>
                      <a:pt x="124" y="129"/>
                    </a:lnTo>
                    <a:lnTo>
                      <a:pt x="128" y="133"/>
                    </a:lnTo>
                    <a:lnTo>
                      <a:pt x="128" y="138"/>
                    </a:lnTo>
                    <a:lnTo>
                      <a:pt x="130" y="143"/>
                    </a:lnTo>
                    <a:lnTo>
                      <a:pt x="131" y="149"/>
                    </a:lnTo>
                    <a:lnTo>
                      <a:pt x="135" y="152"/>
                    </a:lnTo>
                    <a:lnTo>
                      <a:pt x="138" y="156"/>
                    </a:lnTo>
                    <a:lnTo>
                      <a:pt x="142" y="157"/>
                    </a:lnTo>
                    <a:lnTo>
                      <a:pt x="145" y="157"/>
                    </a:lnTo>
                    <a:lnTo>
                      <a:pt x="151" y="159"/>
                    </a:lnTo>
                    <a:lnTo>
                      <a:pt x="154" y="161"/>
                    </a:lnTo>
                    <a:lnTo>
                      <a:pt x="159" y="163"/>
                    </a:lnTo>
                    <a:lnTo>
                      <a:pt x="163" y="166"/>
                    </a:lnTo>
                    <a:lnTo>
                      <a:pt x="165" y="171"/>
                    </a:lnTo>
                    <a:lnTo>
                      <a:pt x="165" y="176"/>
                    </a:lnTo>
                    <a:lnTo>
                      <a:pt x="165" y="182"/>
                    </a:lnTo>
                    <a:lnTo>
                      <a:pt x="166" y="187"/>
                    </a:lnTo>
                    <a:lnTo>
                      <a:pt x="170" y="192"/>
                    </a:lnTo>
                    <a:lnTo>
                      <a:pt x="173" y="197"/>
                    </a:lnTo>
                    <a:lnTo>
                      <a:pt x="175" y="204"/>
                    </a:lnTo>
                    <a:lnTo>
                      <a:pt x="179" y="210"/>
                    </a:lnTo>
                    <a:lnTo>
                      <a:pt x="179" y="217"/>
                    </a:lnTo>
                    <a:lnTo>
                      <a:pt x="173" y="215"/>
                    </a:lnTo>
                    <a:lnTo>
                      <a:pt x="168" y="211"/>
                    </a:lnTo>
                    <a:lnTo>
                      <a:pt x="165" y="208"/>
                    </a:lnTo>
                    <a:lnTo>
                      <a:pt x="159" y="203"/>
                    </a:lnTo>
                    <a:lnTo>
                      <a:pt x="156" y="199"/>
                    </a:lnTo>
                    <a:lnTo>
                      <a:pt x="152" y="197"/>
                    </a:lnTo>
                    <a:lnTo>
                      <a:pt x="149" y="196"/>
                    </a:lnTo>
                    <a:lnTo>
                      <a:pt x="147" y="196"/>
                    </a:lnTo>
                    <a:lnTo>
                      <a:pt x="145" y="197"/>
                    </a:lnTo>
                    <a:lnTo>
                      <a:pt x="144" y="199"/>
                    </a:lnTo>
                    <a:lnTo>
                      <a:pt x="144" y="204"/>
                    </a:lnTo>
                    <a:lnTo>
                      <a:pt x="145" y="208"/>
                    </a:lnTo>
                    <a:lnTo>
                      <a:pt x="145" y="211"/>
                    </a:lnTo>
                    <a:lnTo>
                      <a:pt x="145" y="215"/>
                    </a:lnTo>
                    <a:lnTo>
                      <a:pt x="144" y="217"/>
                    </a:lnTo>
                    <a:lnTo>
                      <a:pt x="142" y="217"/>
                    </a:lnTo>
                    <a:lnTo>
                      <a:pt x="140" y="215"/>
                    </a:lnTo>
                    <a:lnTo>
                      <a:pt x="138" y="211"/>
                    </a:lnTo>
                    <a:lnTo>
                      <a:pt x="133" y="210"/>
                    </a:lnTo>
                    <a:lnTo>
                      <a:pt x="130" y="208"/>
                    </a:lnTo>
                    <a:lnTo>
                      <a:pt x="124" y="208"/>
                    </a:lnTo>
                    <a:lnTo>
                      <a:pt x="126" y="204"/>
                    </a:lnTo>
                    <a:lnTo>
                      <a:pt x="126" y="201"/>
                    </a:lnTo>
                    <a:lnTo>
                      <a:pt x="126" y="197"/>
                    </a:lnTo>
                    <a:lnTo>
                      <a:pt x="128" y="194"/>
                    </a:lnTo>
                    <a:lnTo>
                      <a:pt x="130" y="190"/>
                    </a:lnTo>
                    <a:lnTo>
                      <a:pt x="130" y="189"/>
                    </a:lnTo>
                    <a:lnTo>
                      <a:pt x="128" y="187"/>
                    </a:lnTo>
                    <a:lnTo>
                      <a:pt x="126" y="183"/>
                    </a:lnTo>
                    <a:lnTo>
                      <a:pt x="126" y="182"/>
                    </a:lnTo>
                    <a:lnTo>
                      <a:pt x="126" y="178"/>
                    </a:lnTo>
                    <a:lnTo>
                      <a:pt x="126" y="176"/>
                    </a:lnTo>
                    <a:lnTo>
                      <a:pt x="124" y="175"/>
                    </a:lnTo>
                    <a:lnTo>
                      <a:pt x="123" y="173"/>
                    </a:lnTo>
                    <a:lnTo>
                      <a:pt x="121" y="171"/>
                    </a:lnTo>
                    <a:lnTo>
                      <a:pt x="119" y="170"/>
                    </a:lnTo>
                    <a:lnTo>
                      <a:pt x="117" y="166"/>
                    </a:lnTo>
                    <a:lnTo>
                      <a:pt x="112" y="168"/>
                    </a:lnTo>
                    <a:lnTo>
                      <a:pt x="109" y="166"/>
                    </a:lnTo>
                    <a:lnTo>
                      <a:pt x="103" y="161"/>
                    </a:lnTo>
                    <a:lnTo>
                      <a:pt x="102" y="157"/>
                    </a:lnTo>
                    <a:lnTo>
                      <a:pt x="98" y="150"/>
                    </a:lnTo>
                    <a:lnTo>
                      <a:pt x="98" y="145"/>
                    </a:lnTo>
                    <a:lnTo>
                      <a:pt x="98" y="142"/>
                    </a:lnTo>
                    <a:lnTo>
                      <a:pt x="98" y="136"/>
                    </a:lnTo>
                    <a:lnTo>
                      <a:pt x="98" y="135"/>
                    </a:lnTo>
                    <a:lnTo>
                      <a:pt x="95" y="131"/>
                    </a:lnTo>
                    <a:lnTo>
                      <a:pt x="86" y="124"/>
                    </a:lnTo>
                    <a:lnTo>
                      <a:pt x="79" y="117"/>
                    </a:lnTo>
                    <a:lnTo>
                      <a:pt x="75" y="114"/>
                    </a:lnTo>
                    <a:lnTo>
                      <a:pt x="72" y="112"/>
                    </a:lnTo>
                    <a:lnTo>
                      <a:pt x="69" y="110"/>
                    </a:lnTo>
                    <a:lnTo>
                      <a:pt x="63" y="110"/>
                    </a:lnTo>
                    <a:lnTo>
                      <a:pt x="60" y="112"/>
                    </a:lnTo>
                    <a:lnTo>
                      <a:pt x="55" y="114"/>
                    </a:lnTo>
                    <a:lnTo>
                      <a:pt x="51" y="114"/>
                    </a:lnTo>
                    <a:lnTo>
                      <a:pt x="48" y="114"/>
                    </a:lnTo>
                    <a:lnTo>
                      <a:pt x="46" y="112"/>
                    </a:lnTo>
                    <a:lnTo>
                      <a:pt x="44" y="108"/>
                    </a:lnTo>
                    <a:lnTo>
                      <a:pt x="41" y="107"/>
                    </a:lnTo>
                    <a:lnTo>
                      <a:pt x="39" y="105"/>
                    </a:lnTo>
                    <a:lnTo>
                      <a:pt x="35" y="105"/>
                    </a:lnTo>
                    <a:lnTo>
                      <a:pt x="32" y="107"/>
                    </a:lnTo>
                    <a:lnTo>
                      <a:pt x="30" y="108"/>
                    </a:lnTo>
                    <a:lnTo>
                      <a:pt x="27" y="110"/>
                    </a:lnTo>
                    <a:lnTo>
                      <a:pt x="27" y="112"/>
                    </a:lnTo>
                    <a:lnTo>
                      <a:pt x="25" y="114"/>
                    </a:lnTo>
                    <a:lnTo>
                      <a:pt x="23" y="114"/>
                    </a:lnTo>
                    <a:lnTo>
                      <a:pt x="21" y="115"/>
                    </a:lnTo>
                    <a:lnTo>
                      <a:pt x="20" y="114"/>
                    </a:lnTo>
                    <a:lnTo>
                      <a:pt x="18" y="108"/>
                    </a:lnTo>
                    <a:lnTo>
                      <a:pt x="18" y="101"/>
                    </a:lnTo>
                    <a:lnTo>
                      <a:pt x="20" y="94"/>
                    </a:lnTo>
                    <a:lnTo>
                      <a:pt x="21" y="89"/>
                    </a:lnTo>
                    <a:lnTo>
                      <a:pt x="23" y="82"/>
                    </a:lnTo>
                    <a:lnTo>
                      <a:pt x="25" y="75"/>
                    </a:lnTo>
                    <a:lnTo>
                      <a:pt x="27" y="68"/>
                    </a:lnTo>
                    <a:lnTo>
                      <a:pt x="23" y="65"/>
                    </a:lnTo>
                    <a:lnTo>
                      <a:pt x="20" y="65"/>
                    </a:lnTo>
                    <a:lnTo>
                      <a:pt x="18" y="67"/>
                    </a:lnTo>
                    <a:lnTo>
                      <a:pt x="14" y="68"/>
                    </a:lnTo>
                    <a:lnTo>
                      <a:pt x="11" y="68"/>
                    </a:lnTo>
                    <a:lnTo>
                      <a:pt x="9" y="67"/>
                    </a:lnTo>
                    <a:lnTo>
                      <a:pt x="7" y="65"/>
                    </a:lnTo>
                    <a:lnTo>
                      <a:pt x="6" y="61"/>
                    </a:lnTo>
                    <a:lnTo>
                      <a:pt x="4" y="60"/>
                    </a:lnTo>
                    <a:lnTo>
                      <a:pt x="4" y="58"/>
                    </a:lnTo>
                    <a:lnTo>
                      <a:pt x="2" y="58"/>
                    </a:lnTo>
                    <a:lnTo>
                      <a:pt x="2" y="56"/>
                    </a:lnTo>
                    <a:lnTo>
                      <a:pt x="0" y="54"/>
                    </a:lnTo>
                    <a:lnTo>
                      <a:pt x="2" y="51"/>
                    </a:lnTo>
                    <a:lnTo>
                      <a:pt x="2" y="47"/>
                    </a:lnTo>
                    <a:lnTo>
                      <a:pt x="2" y="44"/>
                    </a:lnTo>
                    <a:lnTo>
                      <a:pt x="2" y="40"/>
                    </a:lnTo>
                    <a:lnTo>
                      <a:pt x="2" y="37"/>
                    </a:lnTo>
                    <a:lnTo>
                      <a:pt x="6" y="33"/>
                    </a:lnTo>
                    <a:lnTo>
                      <a:pt x="7" y="35"/>
                    </a:lnTo>
                    <a:lnTo>
                      <a:pt x="9" y="37"/>
                    </a:lnTo>
                    <a:lnTo>
                      <a:pt x="13" y="37"/>
                    </a:lnTo>
                    <a:lnTo>
                      <a:pt x="14" y="37"/>
                    </a:lnTo>
                    <a:lnTo>
                      <a:pt x="16" y="35"/>
                    </a:lnTo>
                    <a:lnTo>
                      <a:pt x="16" y="32"/>
                    </a:lnTo>
                    <a:lnTo>
                      <a:pt x="16" y="30"/>
                    </a:lnTo>
                    <a:lnTo>
                      <a:pt x="16" y="26"/>
                    </a:lnTo>
                    <a:lnTo>
                      <a:pt x="14" y="25"/>
                    </a:lnTo>
                    <a:lnTo>
                      <a:pt x="13" y="21"/>
                    </a:lnTo>
                    <a:lnTo>
                      <a:pt x="11" y="18"/>
                    </a:lnTo>
                    <a:lnTo>
                      <a:pt x="7" y="14"/>
                    </a:lnTo>
                    <a:lnTo>
                      <a:pt x="4" y="11"/>
                    </a:lnTo>
                    <a:lnTo>
                      <a:pt x="4" y="7"/>
                    </a:lnTo>
                    <a:lnTo>
                      <a:pt x="6" y="4"/>
                    </a:lnTo>
                    <a:lnTo>
                      <a:pt x="7" y="2"/>
                    </a:lnTo>
                    <a:lnTo>
                      <a:pt x="11" y="2"/>
                    </a:lnTo>
                    <a:lnTo>
                      <a:pt x="14" y="0"/>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6" name="Freeform 1523"/>
              <p:cNvSpPr>
                <a:spLocks/>
              </p:cNvSpPr>
              <p:nvPr/>
            </p:nvSpPr>
            <p:spPr bwMode="auto">
              <a:xfrm>
                <a:off x="6888162" y="2942479"/>
                <a:ext cx="268288" cy="773113"/>
              </a:xfrm>
              <a:custGeom>
                <a:avLst/>
                <a:gdLst>
                  <a:gd name="T0" fmla="*/ 87 w 169"/>
                  <a:gd name="T1" fmla="*/ 14 h 487"/>
                  <a:gd name="T2" fmla="*/ 96 w 169"/>
                  <a:gd name="T3" fmla="*/ 19 h 487"/>
                  <a:gd name="T4" fmla="*/ 103 w 169"/>
                  <a:gd name="T5" fmla="*/ 49 h 487"/>
                  <a:gd name="T6" fmla="*/ 106 w 169"/>
                  <a:gd name="T7" fmla="*/ 68 h 487"/>
                  <a:gd name="T8" fmla="*/ 96 w 169"/>
                  <a:gd name="T9" fmla="*/ 81 h 487"/>
                  <a:gd name="T10" fmla="*/ 92 w 169"/>
                  <a:gd name="T11" fmla="*/ 98 h 487"/>
                  <a:gd name="T12" fmla="*/ 87 w 169"/>
                  <a:gd name="T13" fmla="*/ 110 h 487"/>
                  <a:gd name="T14" fmla="*/ 90 w 169"/>
                  <a:gd name="T15" fmla="*/ 124 h 487"/>
                  <a:gd name="T16" fmla="*/ 99 w 169"/>
                  <a:gd name="T17" fmla="*/ 128 h 487"/>
                  <a:gd name="T18" fmla="*/ 104 w 169"/>
                  <a:gd name="T19" fmla="*/ 135 h 487"/>
                  <a:gd name="T20" fmla="*/ 108 w 169"/>
                  <a:gd name="T21" fmla="*/ 147 h 487"/>
                  <a:gd name="T22" fmla="*/ 118 w 169"/>
                  <a:gd name="T23" fmla="*/ 152 h 487"/>
                  <a:gd name="T24" fmla="*/ 111 w 169"/>
                  <a:gd name="T25" fmla="*/ 173 h 487"/>
                  <a:gd name="T26" fmla="*/ 134 w 169"/>
                  <a:gd name="T27" fmla="*/ 183 h 487"/>
                  <a:gd name="T28" fmla="*/ 157 w 169"/>
                  <a:gd name="T29" fmla="*/ 196 h 487"/>
                  <a:gd name="T30" fmla="*/ 153 w 169"/>
                  <a:gd name="T31" fmla="*/ 213 h 487"/>
                  <a:gd name="T32" fmla="*/ 136 w 169"/>
                  <a:gd name="T33" fmla="*/ 220 h 487"/>
                  <a:gd name="T34" fmla="*/ 123 w 169"/>
                  <a:gd name="T35" fmla="*/ 227 h 487"/>
                  <a:gd name="T36" fmla="*/ 116 w 169"/>
                  <a:gd name="T37" fmla="*/ 252 h 487"/>
                  <a:gd name="T38" fmla="*/ 106 w 169"/>
                  <a:gd name="T39" fmla="*/ 264 h 487"/>
                  <a:gd name="T40" fmla="*/ 113 w 169"/>
                  <a:gd name="T41" fmla="*/ 279 h 487"/>
                  <a:gd name="T42" fmla="*/ 148 w 169"/>
                  <a:gd name="T43" fmla="*/ 311 h 487"/>
                  <a:gd name="T44" fmla="*/ 143 w 169"/>
                  <a:gd name="T45" fmla="*/ 321 h 487"/>
                  <a:gd name="T46" fmla="*/ 141 w 169"/>
                  <a:gd name="T47" fmla="*/ 342 h 487"/>
                  <a:gd name="T48" fmla="*/ 137 w 169"/>
                  <a:gd name="T49" fmla="*/ 358 h 487"/>
                  <a:gd name="T50" fmla="*/ 157 w 169"/>
                  <a:gd name="T51" fmla="*/ 382 h 487"/>
                  <a:gd name="T52" fmla="*/ 167 w 169"/>
                  <a:gd name="T53" fmla="*/ 445 h 487"/>
                  <a:gd name="T54" fmla="*/ 157 w 169"/>
                  <a:gd name="T55" fmla="*/ 478 h 487"/>
                  <a:gd name="T56" fmla="*/ 153 w 169"/>
                  <a:gd name="T57" fmla="*/ 457 h 487"/>
                  <a:gd name="T58" fmla="*/ 150 w 169"/>
                  <a:gd name="T59" fmla="*/ 436 h 487"/>
                  <a:gd name="T60" fmla="*/ 146 w 169"/>
                  <a:gd name="T61" fmla="*/ 396 h 487"/>
                  <a:gd name="T62" fmla="*/ 136 w 169"/>
                  <a:gd name="T63" fmla="*/ 382 h 487"/>
                  <a:gd name="T64" fmla="*/ 123 w 169"/>
                  <a:gd name="T65" fmla="*/ 328 h 487"/>
                  <a:gd name="T66" fmla="*/ 115 w 169"/>
                  <a:gd name="T67" fmla="*/ 314 h 487"/>
                  <a:gd name="T68" fmla="*/ 106 w 169"/>
                  <a:gd name="T69" fmla="*/ 302 h 487"/>
                  <a:gd name="T70" fmla="*/ 97 w 169"/>
                  <a:gd name="T71" fmla="*/ 330 h 487"/>
                  <a:gd name="T72" fmla="*/ 89 w 169"/>
                  <a:gd name="T73" fmla="*/ 337 h 487"/>
                  <a:gd name="T74" fmla="*/ 76 w 169"/>
                  <a:gd name="T75" fmla="*/ 337 h 487"/>
                  <a:gd name="T76" fmla="*/ 64 w 169"/>
                  <a:gd name="T77" fmla="*/ 335 h 487"/>
                  <a:gd name="T78" fmla="*/ 52 w 169"/>
                  <a:gd name="T79" fmla="*/ 332 h 487"/>
                  <a:gd name="T80" fmla="*/ 26 w 169"/>
                  <a:gd name="T81" fmla="*/ 229 h 487"/>
                  <a:gd name="T82" fmla="*/ 15 w 169"/>
                  <a:gd name="T83" fmla="*/ 224 h 487"/>
                  <a:gd name="T84" fmla="*/ 10 w 169"/>
                  <a:gd name="T85" fmla="*/ 217 h 487"/>
                  <a:gd name="T86" fmla="*/ 0 w 169"/>
                  <a:gd name="T87" fmla="*/ 201 h 487"/>
                  <a:gd name="T88" fmla="*/ 5 w 169"/>
                  <a:gd name="T89" fmla="*/ 189 h 487"/>
                  <a:gd name="T90" fmla="*/ 12 w 169"/>
                  <a:gd name="T91" fmla="*/ 178 h 487"/>
                  <a:gd name="T92" fmla="*/ 17 w 169"/>
                  <a:gd name="T93" fmla="*/ 152 h 487"/>
                  <a:gd name="T94" fmla="*/ 26 w 169"/>
                  <a:gd name="T95" fmla="*/ 145 h 487"/>
                  <a:gd name="T96" fmla="*/ 29 w 169"/>
                  <a:gd name="T97" fmla="*/ 122 h 487"/>
                  <a:gd name="T98" fmla="*/ 24 w 169"/>
                  <a:gd name="T99" fmla="*/ 89 h 487"/>
                  <a:gd name="T100" fmla="*/ 33 w 169"/>
                  <a:gd name="T101" fmla="*/ 61 h 487"/>
                  <a:gd name="T102" fmla="*/ 62 w 169"/>
                  <a:gd name="T103" fmla="*/ 32 h 487"/>
                  <a:gd name="T104" fmla="*/ 68 w 169"/>
                  <a:gd name="T105" fmla="*/ 21 h 487"/>
                  <a:gd name="T106" fmla="*/ 71 w 169"/>
                  <a:gd name="T107" fmla="*/ 11 h 48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69"/>
                  <a:gd name="T163" fmla="*/ 0 h 487"/>
                  <a:gd name="T164" fmla="*/ 169 w 169"/>
                  <a:gd name="T165" fmla="*/ 487 h 48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69" h="487">
                    <a:moveTo>
                      <a:pt x="64" y="0"/>
                    </a:moveTo>
                    <a:lnTo>
                      <a:pt x="68" y="0"/>
                    </a:lnTo>
                    <a:lnTo>
                      <a:pt x="73" y="2"/>
                    </a:lnTo>
                    <a:lnTo>
                      <a:pt x="76" y="4"/>
                    </a:lnTo>
                    <a:lnTo>
                      <a:pt x="78" y="7"/>
                    </a:lnTo>
                    <a:lnTo>
                      <a:pt x="83" y="11"/>
                    </a:lnTo>
                    <a:lnTo>
                      <a:pt x="87" y="14"/>
                    </a:lnTo>
                    <a:lnTo>
                      <a:pt x="90" y="18"/>
                    </a:lnTo>
                    <a:lnTo>
                      <a:pt x="90" y="21"/>
                    </a:lnTo>
                    <a:lnTo>
                      <a:pt x="92" y="23"/>
                    </a:lnTo>
                    <a:lnTo>
                      <a:pt x="94" y="21"/>
                    </a:lnTo>
                    <a:lnTo>
                      <a:pt x="96" y="19"/>
                    </a:lnTo>
                    <a:lnTo>
                      <a:pt x="97" y="19"/>
                    </a:lnTo>
                    <a:lnTo>
                      <a:pt x="99" y="23"/>
                    </a:lnTo>
                    <a:lnTo>
                      <a:pt x="101" y="26"/>
                    </a:lnTo>
                    <a:lnTo>
                      <a:pt x="101" y="32"/>
                    </a:lnTo>
                    <a:lnTo>
                      <a:pt x="101" y="37"/>
                    </a:lnTo>
                    <a:lnTo>
                      <a:pt x="101" y="40"/>
                    </a:lnTo>
                    <a:lnTo>
                      <a:pt x="103" y="49"/>
                    </a:lnTo>
                    <a:lnTo>
                      <a:pt x="106" y="56"/>
                    </a:lnTo>
                    <a:lnTo>
                      <a:pt x="108" y="60"/>
                    </a:lnTo>
                    <a:lnTo>
                      <a:pt x="110" y="63"/>
                    </a:lnTo>
                    <a:lnTo>
                      <a:pt x="110" y="67"/>
                    </a:lnTo>
                    <a:lnTo>
                      <a:pt x="110" y="68"/>
                    </a:lnTo>
                    <a:lnTo>
                      <a:pt x="108" y="70"/>
                    </a:lnTo>
                    <a:lnTo>
                      <a:pt x="106" y="68"/>
                    </a:lnTo>
                    <a:lnTo>
                      <a:pt x="104" y="68"/>
                    </a:lnTo>
                    <a:lnTo>
                      <a:pt x="103" y="68"/>
                    </a:lnTo>
                    <a:lnTo>
                      <a:pt x="101" y="72"/>
                    </a:lnTo>
                    <a:lnTo>
                      <a:pt x="99" y="74"/>
                    </a:lnTo>
                    <a:lnTo>
                      <a:pt x="97" y="77"/>
                    </a:lnTo>
                    <a:lnTo>
                      <a:pt x="96" y="81"/>
                    </a:lnTo>
                    <a:lnTo>
                      <a:pt x="94" y="82"/>
                    </a:lnTo>
                    <a:lnTo>
                      <a:pt x="92" y="86"/>
                    </a:lnTo>
                    <a:lnTo>
                      <a:pt x="90" y="89"/>
                    </a:lnTo>
                    <a:lnTo>
                      <a:pt x="90" y="91"/>
                    </a:lnTo>
                    <a:lnTo>
                      <a:pt x="92" y="93"/>
                    </a:lnTo>
                    <a:lnTo>
                      <a:pt x="92" y="96"/>
                    </a:lnTo>
                    <a:lnTo>
                      <a:pt x="92" y="98"/>
                    </a:lnTo>
                    <a:lnTo>
                      <a:pt x="92" y="100"/>
                    </a:lnTo>
                    <a:lnTo>
                      <a:pt x="90" y="100"/>
                    </a:lnTo>
                    <a:lnTo>
                      <a:pt x="89" y="100"/>
                    </a:lnTo>
                    <a:lnTo>
                      <a:pt x="87" y="100"/>
                    </a:lnTo>
                    <a:lnTo>
                      <a:pt x="87" y="103"/>
                    </a:lnTo>
                    <a:lnTo>
                      <a:pt x="85" y="107"/>
                    </a:lnTo>
                    <a:lnTo>
                      <a:pt x="87" y="110"/>
                    </a:lnTo>
                    <a:lnTo>
                      <a:pt x="89" y="112"/>
                    </a:lnTo>
                    <a:lnTo>
                      <a:pt x="90" y="115"/>
                    </a:lnTo>
                    <a:lnTo>
                      <a:pt x="94" y="117"/>
                    </a:lnTo>
                    <a:lnTo>
                      <a:pt x="96" y="119"/>
                    </a:lnTo>
                    <a:lnTo>
                      <a:pt x="96" y="121"/>
                    </a:lnTo>
                    <a:lnTo>
                      <a:pt x="92" y="122"/>
                    </a:lnTo>
                    <a:lnTo>
                      <a:pt x="90" y="124"/>
                    </a:lnTo>
                    <a:lnTo>
                      <a:pt x="87" y="124"/>
                    </a:lnTo>
                    <a:lnTo>
                      <a:pt x="85" y="126"/>
                    </a:lnTo>
                    <a:lnTo>
                      <a:pt x="83" y="128"/>
                    </a:lnTo>
                    <a:lnTo>
                      <a:pt x="83" y="131"/>
                    </a:lnTo>
                    <a:lnTo>
                      <a:pt x="85" y="131"/>
                    </a:lnTo>
                    <a:lnTo>
                      <a:pt x="87" y="131"/>
                    </a:lnTo>
                    <a:lnTo>
                      <a:pt x="99" y="128"/>
                    </a:lnTo>
                    <a:lnTo>
                      <a:pt x="101" y="128"/>
                    </a:lnTo>
                    <a:lnTo>
                      <a:pt x="104" y="126"/>
                    </a:lnTo>
                    <a:lnTo>
                      <a:pt x="106" y="126"/>
                    </a:lnTo>
                    <a:lnTo>
                      <a:pt x="108" y="128"/>
                    </a:lnTo>
                    <a:lnTo>
                      <a:pt x="108" y="129"/>
                    </a:lnTo>
                    <a:lnTo>
                      <a:pt x="106" y="133"/>
                    </a:lnTo>
                    <a:lnTo>
                      <a:pt x="104" y="135"/>
                    </a:lnTo>
                    <a:lnTo>
                      <a:pt x="103" y="138"/>
                    </a:lnTo>
                    <a:lnTo>
                      <a:pt x="103" y="140"/>
                    </a:lnTo>
                    <a:lnTo>
                      <a:pt x="104" y="142"/>
                    </a:lnTo>
                    <a:lnTo>
                      <a:pt x="106" y="142"/>
                    </a:lnTo>
                    <a:lnTo>
                      <a:pt x="108" y="143"/>
                    </a:lnTo>
                    <a:lnTo>
                      <a:pt x="108" y="145"/>
                    </a:lnTo>
                    <a:lnTo>
                      <a:pt x="108" y="147"/>
                    </a:lnTo>
                    <a:lnTo>
                      <a:pt x="108" y="150"/>
                    </a:lnTo>
                    <a:lnTo>
                      <a:pt x="111" y="150"/>
                    </a:lnTo>
                    <a:lnTo>
                      <a:pt x="113" y="150"/>
                    </a:lnTo>
                    <a:lnTo>
                      <a:pt x="115" y="149"/>
                    </a:lnTo>
                    <a:lnTo>
                      <a:pt x="116" y="149"/>
                    </a:lnTo>
                    <a:lnTo>
                      <a:pt x="116" y="150"/>
                    </a:lnTo>
                    <a:lnTo>
                      <a:pt x="118" y="152"/>
                    </a:lnTo>
                    <a:lnTo>
                      <a:pt x="120" y="152"/>
                    </a:lnTo>
                    <a:lnTo>
                      <a:pt x="122" y="154"/>
                    </a:lnTo>
                    <a:lnTo>
                      <a:pt x="123" y="154"/>
                    </a:lnTo>
                    <a:lnTo>
                      <a:pt x="123" y="156"/>
                    </a:lnTo>
                    <a:lnTo>
                      <a:pt x="116" y="164"/>
                    </a:lnTo>
                    <a:lnTo>
                      <a:pt x="111" y="173"/>
                    </a:lnTo>
                    <a:lnTo>
                      <a:pt x="108" y="175"/>
                    </a:lnTo>
                    <a:lnTo>
                      <a:pt x="110" y="178"/>
                    </a:lnTo>
                    <a:lnTo>
                      <a:pt x="111" y="180"/>
                    </a:lnTo>
                    <a:lnTo>
                      <a:pt x="115" y="180"/>
                    </a:lnTo>
                    <a:lnTo>
                      <a:pt x="123" y="180"/>
                    </a:lnTo>
                    <a:lnTo>
                      <a:pt x="132" y="178"/>
                    </a:lnTo>
                    <a:lnTo>
                      <a:pt x="134" y="183"/>
                    </a:lnTo>
                    <a:lnTo>
                      <a:pt x="136" y="187"/>
                    </a:lnTo>
                    <a:lnTo>
                      <a:pt x="139" y="190"/>
                    </a:lnTo>
                    <a:lnTo>
                      <a:pt x="143" y="192"/>
                    </a:lnTo>
                    <a:lnTo>
                      <a:pt x="146" y="192"/>
                    </a:lnTo>
                    <a:lnTo>
                      <a:pt x="150" y="192"/>
                    </a:lnTo>
                    <a:lnTo>
                      <a:pt x="153" y="194"/>
                    </a:lnTo>
                    <a:lnTo>
                      <a:pt x="157" y="196"/>
                    </a:lnTo>
                    <a:lnTo>
                      <a:pt x="157" y="197"/>
                    </a:lnTo>
                    <a:lnTo>
                      <a:pt x="155" y="199"/>
                    </a:lnTo>
                    <a:lnTo>
                      <a:pt x="153" y="203"/>
                    </a:lnTo>
                    <a:lnTo>
                      <a:pt x="151" y="204"/>
                    </a:lnTo>
                    <a:lnTo>
                      <a:pt x="151" y="208"/>
                    </a:lnTo>
                    <a:lnTo>
                      <a:pt x="153" y="210"/>
                    </a:lnTo>
                    <a:lnTo>
                      <a:pt x="153" y="213"/>
                    </a:lnTo>
                    <a:lnTo>
                      <a:pt x="153" y="217"/>
                    </a:lnTo>
                    <a:lnTo>
                      <a:pt x="151" y="218"/>
                    </a:lnTo>
                    <a:lnTo>
                      <a:pt x="150" y="218"/>
                    </a:lnTo>
                    <a:lnTo>
                      <a:pt x="146" y="218"/>
                    </a:lnTo>
                    <a:lnTo>
                      <a:pt x="141" y="218"/>
                    </a:lnTo>
                    <a:lnTo>
                      <a:pt x="137" y="218"/>
                    </a:lnTo>
                    <a:lnTo>
                      <a:pt x="136" y="220"/>
                    </a:lnTo>
                    <a:lnTo>
                      <a:pt x="134" y="222"/>
                    </a:lnTo>
                    <a:lnTo>
                      <a:pt x="134" y="224"/>
                    </a:lnTo>
                    <a:lnTo>
                      <a:pt x="132" y="225"/>
                    </a:lnTo>
                    <a:lnTo>
                      <a:pt x="132" y="227"/>
                    </a:lnTo>
                    <a:lnTo>
                      <a:pt x="130" y="227"/>
                    </a:lnTo>
                    <a:lnTo>
                      <a:pt x="127" y="227"/>
                    </a:lnTo>
                    <a:lnTo>
                      <a:pt x="123" y="227"/>
                    </a:lnTo>
                    <a:lnTo>
                      <a:pt x="120" y="229"/>
                    </a:lnTo>
                    <a:lnTo>
                      <a:pt x="116" y="231"/>
                    </a:lnTo>
                    <a:lnTo>
                      <a:pt x="115" y="236"/>
                    </a:lnTo>
                    <a:lnTo>
                      <a:pt x="115" y="239"/>
                    </a:lnTo>
                    <a:lnTo>
                      <a:pt x="115" y="243"/>
                    </a:lnTo>
                    <a:lnTo>
                      <a:pt x="116" y="248"/>
                    </a:lnTo>
                    <a:lnTo>
                      <a:pt x="116" y="252"/>
                    </a:lnTo>
                    <a:lnTo>
                      <a:pt x="116" y="255"/>
                    </a:lnTo>
                    <a:lnTo>
                      <a:pt x="113" y="258"/>
                    </a:lnTo>
                    <a:lnTo>
                      <a:pt x="111" y="260"/>
                    </a:lnTo>
                    <a:lnTo>
                      <a:pt x="110" y="260"/>
                    </a:lnTo>
                    <a:lnTo>
                      <a:pt x="108" y="262"/>
                    </a:lnTo>
                    <a:lnTo>
                      <a:pt x="106" y="262"/>
                    </a:lnTo>
                    <a:lnTo>
                      <a:pt x="106" y="264"/>
                    </a:lnTo>
                    <a:lnTo>
                      <a:pt x="108" y="267"/>
                    </a:lnTo>
                    <a:lnTo>
                      <a:pt x="110" y="269"/>
                    </a:lnTo>
                    <a:lnTo>
                      <a:pt x="111" y="271"/>
                    </a:lnTo>
                    <a:lnTo>
                      <a:pt x="111" y="272"/>
                    </a:lnTo>
                    <a:lnTo>
                      <a:pt x="111" y="276"/>
                    </a:lnTo>
                    <a:lnTo>
                      <a:pt x="111" y="278"/>
                    </a:lnTo>
                    <a:lnTo>
                      <a:pt x="113" y="279"/>
                    </a:lnTo>
                    <a:lnTo>
                      <a:pt x="118" y="285"/>
                    </a:lnTo>
                    <a:lnTo>
                      <a:pt x="123" y="290"/>
                    </a:lnTo>
                    <a:lnTo>
                      <a:pt x="129" y="297"/>
                    </a:lnTo>
                    <a:lnTo>
                      <a:pt x="132" y="300"/>
                    </a:lnTo>
                    <a:lnTo>
                      <a:pt x="137" y="306"/>
                    </a:lnTo>
                    <a:lnTo>
                      <a:pt x="143" y="309"/>
                    </a:lnTo>
                    <a:lnTo>
                      <a:pt x="148" y="311"/>
                    </a:lnTo>
                    <a:lnTo>
                      <a:pt x="150" y="313"/>
                    </a:lnTo>
                    <a:lnTo>
                      <a:pt x="151" y="314"/>
                    </a:lnTo>
                    <a:lnTo>
                      <a:pt x="151" y="316"/>
                    </a:lnTo>
                    <a:lnTo>
                      <a:pt x="150" y="318"/>
                    </a:lnTo>
                    <a:lnTo>
                      <a:pt x="148" y="318"/>
                    </a:lnTo>
                    <a:lnTo>
                      <a:pt x="144" y="320"/>
                    </a:lnTo>
                    <a:lnTo>
                      <a:pt x="143" y="321"/>
                    </a:lnTo>
                    <a:lnTo>
                      <a:pt x="141" y="323"/>
                    </a:lnTo>
                    <a:lnTo>
                      <a:pt x="141" y="327"/>
                    </a:lnTo>
                    <a:lnTo>
                      <a:pt x="143" y="328"/>
                    </a:lnTo>
                    <a:lnTo>
                      <a:pt x="143" y="332"/>
                    </a:lnTo>
                    <a:lnTo>
                      <a:pt x="143" y="335"/>
                    </a:lnTo>
                    <a:lnTo>
                      <a:pt x="141" y="339"/>
                    </a:lnTo>
                    <a:lnTo>
                      <a:pt x="141" y="342"/>
                    </a:lnTo>
                    <a:lnTo>
                      <a:pt x="141" y="346"/>
                    </a:lnTo>
                    <a:lnTo>
                      <a:pt x="143" y="349"/>
                    </a:lnTo>
                    <a:lnTo>
                      <a:pt x="143" y="351"/>
                    </a:lnTo>
                    <a:lnTo>
                      <a:pt x="141" y="353"/>
                    </a:lnTo>
                    <a:lnTo>
                      <a:pt x="139" y="354"/>
                    </a:lnTo>
                    <a:lnTo>
                      <a:pt x="139" y="356"/>
                    </a:lnTo>
                    <a:lnTo>
                      <a:pt x="137" y="358"/>
                    </a:lnTo>
                    <a:lnTo>
                      <a:pt x="139" y="361"/>
                    </a:lnTo>
                    <a:lnTo>
                      <a:pt x="139" y="365"/>
                    </a:lnTo>
                    <a:lnTo>
                      <a:pt x="143" y="368"/>
                    </a:lnTo>
                    <a:lnTo>
                      <a:pt x="146" y="372"/>
                    </a:lnTo>
                    <a:lnTo>
                      <a:pt x="150" y="375"/>
                    </a:lnTo>
                    <a:lnTo>
                      <a:pt x="153" y="379"/>
                    </a:lnTo>
                    <a:lnTo>
                      <a:pt x="157" y="382"/>
                    </a:lnTo>
                    <a:lnTo>
                      <a:pt x="158" y="386"/>
                    </a:lnTo>
                    <a:lnTo>
                      <a:pt x="158" y="391"/>
                    </a:lnTo>
                    <a:lnTo>
                      <a:pt x="160" y="405"/>
                    </a:lnTo>
                    <a:lnTo>
                      <a:pt x="164" y="419"/>
                    </a:lnTo>
                    <a:lnTo>
                      <a:pt x="167" y="433"/>
                    </a:lnTo>
                    <a:lnTo>
                      <a:pt x="169" y="440"/>
                    </a:lnTo>
                    <a:lnTo>
                      <a:pt x="167" y="445"/>
                    </a:lnTo>
                    <a:lnTo>
                      <a:pt x="165" y="450"/>
                    </a:lnTo>
                    <a:lnTo>
                      <a:pt x="162" y="456"/>
                    </a:lnTo>
                    <a:lnTo>
                      <a:pt x="158" y="461"/>
                    </a:lnTo>
                    <a:lnTo>
                      <a:pt x="157" y="464"/>
                    </a:lnTo>
                    <a:lnTo>
                      <a:pt x="157" y="470"/>
                    </a:lnTo>
                    <a:lnTo>
                      <a:pt x="157" y="475"/>
                    </a:lnTo>
                    <a:lnTo>
                      <a:pt x="157" y="478"/>
                    </a:lnTo>
                    <a:lnTo>
                      <a:pt x="157" y="484"/>
                    </a:lnTo>
                    <a:lnTo>
                      <a:pt x="155" y="487"/>
                    </a:lnTo>
                    <a:lnTo>
                      <a:pt x="153" y="480"/>
                    </a:lnTo>
                    <a:lnTo>
                      <a:pt x="150" y="475"/>
                    </a:lnTo>
                    <a:lnTo>
                      <a:pt x="150" y="468"/>
                    </a:lnTo>
                    <a:lnTo>
                      <a:pt x="151" y="461"/>
                    </a:lnTo>
                    <a:lnTo>
                      <a:pt x="153" y="457"/>
                    </a:lnTo>
                    <a:lnTo>
                      <a:pt x="155" y="454"/>
                    </a:lnTo>
                    <a:lnTo>
                      <a:pt x="157" y="449"/>
                    </a:lnTo>
                    <a:lnTo>
                      <a:pt x="157" y="445"/>
                    </a:lnTo>
                    <a:lnTo>
                      <a:pt x="155" y="443"/>
                    </a:lnTo>
                    <a:lnTo>
                      <a:pt x="153" y="442"/>
                    </a:lnTo>
                    <a:lnTo>
                      <a:pt x="151" y="438"/>
                    </a:lnTo>
                    <a:lnTo>
                      <a:pt x="150" y="436"/>
                    </a:lnTo>
                    <a:lnTo>
                      <a:pt x="150" y="435"/>
                    </a:lnTo>
                    <a:lnTo>
                      <a:pt x="150" y="433"/>
                    </a:lnTo>
                    <a:lnTo>
                      <a:pt x="153" y="426"/>
                    </a:lnTo>
                    <a:lnTo>
                      <a:pt x="151" y="417"/>
                    </a:lnTo>
                    <a:lnTo>
                      <a:pt x="150" y="409"/>
                    </a:lnTo>
                    <a:lnTo>
                      <a:pt x="148" y="402"/>
                    </a:lnTo>
                    <a:lnTo>
                      <a:pt x="146" y="396"/>
                    </a:lnTo>
                    <a:lnTo>
                      <a:pt x="144" y="391"/>
                    </a:lnTo>
                    <a:lnTo>
                      <a:pt x="143" y="386"/>
                    </a:lnTo>
                    <a:lnTo>
                      <a:pt x="141" y="386"/>
                    </a:lnTo>
                    <a:lnTo>
                      <a:pt x="139" y="386"/>
                    </a:lnTo>
                    <a:lnTo>
                      <a:pt x="136" y="382"/>
                    </a:lnTo>
                    <a:lnTo>
                      <a:pt x="136" y="377"/>
                    </a:lnTo>
                    <a:lnTo>
                      <a:pt x="134" y="372"/>
                    </a:lnTo>
                    <a:lnTo>
                      <a:pt x="134" y="367"/>
                    </a:lnTo>
                    <a:lnTo>
                      <a:pt x="134" y="363"/>
                    </a:lnTo>
                    <a:lnTo>
                      <a:pt x="129" y="347"/>
                    </a:lnTo>
                    <a:lnTo>
                      <a:pt x="123" y="334"/>
                    </a:lnTo>
                    <a:lnTo>
                      <a:pt x="123" y="328"/>
                    </a:lnTo>
                    <a:lnTo>
                      <a:pt x="122" y="325"/>
                    </a:lnTo>
                    <a:lnTo>
                      <a:pt x="122" y="321"/>
                    </a:lnTo>
                    <a:lnTo>
                      <a:pt x="120" y="320"/>
                    </a:lnTo>
                    <a:lnTo>
                      <a:pt x="118" y="318"/>
                    </a:lnTo>
                    <a:lnTo>
                      <a:pt x="116" y="316"/>
                    </a:lnTo>
                    <a:lnTo>
                      <a:pt x="116" y="313"/>
                    </a:lnTo>
                    <a:lnTo>
                      <a:pt x="115" y="314"/>
                    </a:lnTo>
                    <a:lnTo>
                      <a:pt x="111" y="313"/>
                    </a:lnTo>
                    <a:lnTo>
                      <a:pt x="110" y="309"/>
                    </a:lnTo>
                    <a:lnTo>
                      <a:pt x="108" y="306"/>
                    </a:lnTo>
                    <a:lnTo>
                      <a:pt x="106" y="302"/>
                    </a:lnTo>
                    <a:lnTo>
                      <a:pt x="104" y="299"/>
                    </a:lnTo>
                    <a:lnTo>
                      <a:pt x="104" y="295"/>
                    </a:lnTo>
                    <a:lnTo>
                      <a:pt x="106" y="302"/>
                    </a:lnTo>
                    <a:lnTo>
                      <a:pt x="108" y="309"/>
                    </a:lnTo>
                    <a:lnTo>
                      <a:pt x="108" y="314"/>
                    </a:lnTo>
                    <a:lnTo>
                      <a:pt x="108" y="321"/>
                    </a:lnTo>
                    <a:lnTo>
                      <a:pt x="106" y="325"/>
                    </a:lnTo>
                    <a:lnTo>
                      <a:pt x="104" y="327"/>
                    </a:lnTo>
                    <a:lnTo>
                      <a:pt x="101" y="327"/>
                    </a:lnTo>
                    <a:lnTo>
                      <a:pt x="97" y="330"/>
                    </a:lnTo>
                    <a:lnTo>
                      <a:pt x="96" y="332"/>
                    </a:lnTo>
                    <a:lnTo>
                      <a:pt x="94" y="335"/>
                    </a:lnTo>
                    <a:lnTo>
                      <a:pt x="94" y="337"/>
                    </a:lnTo>
                    <a:lnTo>
                      <a:pt x="92" y="339"/>
                    </a:lnTo>
                    <a:lnTo>
                      <a:pt x="90" y="339"/>
                    </a:lnTo>
                    <a:lnTo>
                      <a:pt x="89" y="337"/>
                    </a:lnTo>
                    <a:lnTo>
                      <a:pt x="87" y="337"/>
                    </a:lnTo>
                    <a:lnTo>
                      <a:pt x="85" y="339"/>
                    </a:lnTo>
                    <a:lnTo>
                      <a:pt x="83" y="339"/>
                    </a:lnTo>
                    <a:lnTo>
                      <a:pt x="82" y="340"/>
                    </a:lnTo>
                    <a:lnTo>
                      <a:pt x="80" y="340"/>
                    </a:lnTo>
                    <a:lnTo>
                      <a:pt x="78" y="339"/>
                    </a:lnTo>
                    <a:lnTo>
                      <a:pt x="76" y="337"/>
                    </a:lnTo>
                    <a:lnTo>
                      <a:pt x="75" y="337"/>
                    </a:lnTo>
                    <a:lnTo>
                      <a:pt x="73" y="339"/>
                    </a:lnTo>
                    <a:lnTo>
                      <a:pt x="69" y="339"/>
                    </a:lnTo>
                    <a:lnTo>
                      <a:pt x="68" y="340"/>
                    </a:lnTo>
                    <a:lnTo>
                      <a:pt x="66" y="339"/>
                    </a:lnTo>
                    <a:lnTo>
                      <a:pt x="64" y="337"/>
                    </a:lnTo>
                    <a:lnTo>
                      <a:pt x="64" y="335"/>
                    </a:lnTo>
                    <a:lnTo>
                      <a:pt x="62" y="335"/>
                    </a:lnTo>
                    <a:lnTo>
                      <a:pt x="61" y="335"/>
                    </a:lnTo>
                    <a:lnTo>
                      <a:pt x="59" y="337"/>
                    </a:lnTo>
                    <a:lnTo>
                      <a:pt x="55" y="337"/>
                    </a:lnTo>
                    <a:lnTo>
                      <a:pt x="54" y="335"/>
                    </a:lnTo>
                    <a:lnTo>
                      <a:pt x="52" y="332"/>
                    </a:lnTo>
                    <a:lnTo>
                      <a:pt x="54" y="328"/>
                    </a:lnTo>
                    <a:lnTo>
                      <a:pt x="54" y="325"/>
                    </a:lnTo>
                    <a:lnTo>
                      <a:pt x="57" y="314"/>
                    </a:lnTo>
                    <a:lnTo>
                      <a:pt x="59" y="306"/>
                    </a:lnTo>
                    <a:lnTo>
                      <a:pt x="57" y="285"/>
                    </a:lnTo>
                    <a:lnTo>
                      <a:pt x="50" y="265"/>
                    </a:lnTo>
                    <a:lnTo>
                      <a:pt x="26" y="229"/>
                    </a:lnTo>
                    <a:lnTo>
                      <a:pt x="26" y="227"/>
                    </a:lnTo>
                    <a:lnTo>
                      <a:pt x="24" y="225"/>
                    </a:lnTo>
                    <a:lnTo>
                      <a:pt x="22" y="225"/>
                    </a:lnTo>
                    <a:lnTo>
                      <a:pt x="20" y="225"/>
                    </a:lnTo>
                    <a:lnTo>
                      <a:pt x="19" y="227"/>
                    </a:lnTo>
                    <a:lnTo>
                      <a:pt x="17" y="225"/>
                    </a:lnTo>
                    <a:lnTo>
                      <a:pt x="15" y="224"/>
                    </a:lnTo>
                    <a:lnTo>
                      <a:pt x="15" y="222"/>
                    </a:lnTo>
                    <a:lnTo>
                      <a:pt x="13" y="220"/>
                    </a:lnTo>
                    <a:lnTo>
                      <a:pt x="12" y="217"/>
                    </a:lnTo>
                    <a:lnTo>
                      <a:pt x="10" y="215"/>
                    </a:lnTo>
                    <a:lnTo>
                      <a:pt x="10" y="217"/>
                    </a:lnTo>
                    <a:lnTo>
                      <a:pt x="8" y="218"/>
                    </a:lnTo>
                    <a:lnTo>
                      <a:pt x="6" y="218"/>
                    </a:lnTo>
                    <a:lnTo>
                      <a:pt x="3" y="215"/>
                    </a:lnTo>
                    <a:lnTo>
                      <a:pt x="1" y="210"/>
                    </a:lnTo>
                    <a:lnTo>
                      <a:pt x="0" y="204"/>
                    </a:lnTo>
                    <a:lnTo>
                      <a:pt x="0" y="201"/>
                    </a:lnTo>
                    <a:lnTo>
                      <a:pt x="0" y="199"/>
                    </a:lnTo>
                    <a:lnTo>
                      <a:pt x="1" y="197"/>
                    </a:lnTo>
                    <a:lnTo>
                      <a:pt x="3" y="197"/>
                    </a:lnTo>
                    <a:lnTo>
                      <a:pt x="5" y="196"/>
                    </a:lnTo>
                    <a:lnTo>
                      <a:pt x="5" y="192"/>
                    </a:lnTo>
                    <a:lnTo>
                      <a:pt x="5" y="189"/>
                    </a:lnTo>
                    <a:lnTo>
                      <a:pt x="3" y="185"/>
                    </a:lnTo>
                    <a:lnTo>
                      <a:pt x="3" y="182"/>
                    </a:lnTo>
                    <a:lnTo>
                      <a:pt x="3" y="178"/>
                    </a:lnTo>
                    <a:lnTo>
                      <a:pt x="5" y="176"/>
                    </a:lnTo>
                    <a:lnTo>
                      <a:pt x="6" y="176"/>
                    </a:lnTo>
                    <a:lnTo>
                      <a:pt x="10" y="178"/>
                    </a:lnTo>
                    <a:lnTo>
                      <a:pt x="12" y="178"/>
                    </a:lnTo>
                    <a:lnTo>
                      <a:pt x="13" y="178"/>
                    </a:lnTo>
                    <a:lnTo>
                      <a:pt x="15" y="175"/>
                    </a:lnTo>
                    <a:lnTo>
                      <a:pt x="17" y="171"/>
                    </a:lnTo>
                    <a:lnTo>
                      <a:pt x="19" y="166"/>
                    </a:lnTo>
                    <a:lnTo>
                      <a:pt x="19" y="159"/>
                    </a:lnTo>
                    <a:lnTo>
                      <a:pt x="17" y="154"/>
                    </a:lnTo>
                    <a:lnTo>
                      <a:pt x="17" y="152"/>
                    </a:lnTo>
                    <a:lnTo>
                      <a:pt x="17" y="150"/>
                    </a:lnTo>
                    <a:lnTo>
                      <a:pt x="17" y="147"/>
                    </a:lnTo>
                    <a:lnTo>
                      <a:pt x="19" y="145"/>
                    </a:lnTo>
                    <a:lnTo>
                      <a:pt x="19" y="143"/>
                    </a:lnTo>
                    <a:lnTo>
                      <a:pt x="22" y="143"/>
                    </a:lnTo>
                    <a:lnTo>
                      <a:pt x="24" y="143"/>
                    </a:lnTo>
                    <a:lnTo>
                      <a:pt x="26" y="145"/>
                    </a:lnTo>
                    <a:lnTo>
                      <a:pt x="27" y="145"/>
                    </a:lnTo>
                    <a:lnTo>
                      <a:pt x="29" y="143"/>
                    </a:lnTo>
                    <a:lnTo>
                      <a:pt x="29" y="140"/>
                    </a:lnTo>
                    <a:lnTo>
                      <a:pt x="29" y="136"/>
                    </a:lnTo>
                    <a:lnTo>
                      <a:pt x="29" y="131"/>
                    </a:lnTo>
                    <a:lnTo>
                      <a:pt x="29" y="126"/>
                    </a:lnTo>
                    <a:lnTo>
                      <a:pt x="29" y="122"/>
                    </a:lnTo>
                    <a:lnTo>
                      <a:pt x="31" y="115"/>
                    </a:lnTo>
                    <a:lnTo>
                      <a:pt x="31" y="108"/>
                    </a:lnTo>
                    <a:lnTo>
                      <a:pt x="29" y="101"/>
                    </a:lnTo>
                    <a:lnTo>
                      <a:pt x="27" y="98"/>
                    </a:lnTo>
                    <a:lnTo>
                      <a:pt x="26" y="94"/>
                    </a:lnTo>
                    <a:lnTo>
                      <a:pt x="24" y="93"/>
                    </a:lnTo>
                    <a:lnTo>
                      <a:pt x="24" y="89"/>
                    </a:lnTo>
                    <a:lnTo>
                      <a:pt x="24" y="86"/>
                    </a:lnTo>
                    <a:lnTo>
                      <a:pt x="26" y="82"/>
                    </a:lnTo>
                    <a:lnTo>
                      <a:pt x="27" y="79"/>
                    </a:lnTo>
                    <a:lnTo>
                      <a:pt x="27" y="75"/>
                    </a:lnTo>
                    <a:lnTo>
                      <a:pt x="27" y="72"/>
                    </a:lnTo>
                    <a:lnTo>
                      <a:pt x="29" y="68"/>
                    </a:lnTo>
                    <a:lnTo>
                      <a:pt x="33" y="61"/>
                    </a:lnTo>
                    <a:lnTo>
                      <a:pt x="38" y="56"/>
                    </a:lnTo>
                    <a:lnTo>
                      <a:pt x="43" y="51"/>
                    </a:lnTo>
                    <a:lnTo>
                      <a:pt x="52" y="39"/>
                    </a:lnTo>
                    <a:lnTo>
                      <a:pt x="54" y="37"/>
                    </a:lnTo>
                    <a:lnTo>
                      <a:pt x="55" y="33"/>
                    </a:lnTo>
                    <a:lnTo>
                      <a:pt x="59" y="32"/>
                    </a:lnTo>
                    <a:lnTo>
                      <a:pt x="62" y="32"/>
                    </a:lnTo>
                    <a:lnTo>
                      <a:pt x="66" y="32"/>
                    </a:lnTo>
                    <a:lnTo>
                      <a:pt x="69" y="32"/>
                    </a:lnTo>
                    <a:lnTo>
                      <a:pt x="73" y="30"/>
                    </a:lnTo>
                    <a:lnTo>
                      <a:pt x="73" y="28"/>
                    </a:lnTo>
                    <a:lnTo>
                      <a:pt x="71" y="26"/>
                    </a:lnTo>
                    <a:lnTo>
                      <a:pt x="69" y="25"/>
                    </a:lnTo>
                    <a:lnTo>
                      <a:pt x="68" y="21"/>
                    </a:lnTo>
                    <a:lnTo>
                      <a:pt x="66" y="19"/>
                    </a:lnTo>
                    <a:lnTo>
                      <a:pt x="68" y="18"/>
                    </a:lnTo>
                    <a:lnTo>
                      <a:pt x="69" y="16"/>
                    </a:lnTo>
                    <a:lnTo>
                      <a:pt x="71" y="16"/>
                    </a:lnTo>
                    <a:lnTo>
                      <a:pt x="73" y="14"/>
                    </a:lnTo>
                    <a:lnTo>
                      <a:pt x="71" y="11"/>
                    </a:lnTo>
                    <a:lnTo>
                      <a:pt x="69" y="9"/>
                    </a:lnTo>
                    <a:lnTo>
                      <a:pt x="68" y="6"/>
                    </a:lnTo>
                    <a:lnTo>
                      <a:pt x="64" y="4"/>
                    </a:lnTo>
                    <a:lnTo>
                      <a:pt x="62" y="2"/>
                    </a:lnTo>
                    <a:lnTo>
                      <a:pt x="61" y="0"/>
                    </a:lnTo>
                    <a:lnTo>
                      <a:pt x="6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7" name="Freeform 1524"/>
              <p:cNvSpPr>
                <a:spLocks/>
              </p:cNvSpPr>
              <p:nvPr/>
            </p:nvSpPr>
            <p:spPr bwMode="auto">
              <a:xfrm>
                <a:off x="7237412" y="3510804"/>
                <a:ext cx="174625" cy="188913"/>
              </a:xfrm>
              <a:custGeom>
                <a:avLst/>
                <a:gdLst>
                  <a:gd name="T0" fmla="*/ 87 w 110"/>
                  <a:gd name="T1" fmla="*/ 5 h 119"/>
                  <a:gd name="T2" fmla="*/ 101 w 110"/>
                  <a:gd name="T3" fmla="*/ 19 h 119"/>
                  <a:gd name="T4" fmla="*/ 110 w 110"/>
                  <a:gd name="T5" fmla="*/ 24 h 119"/>
                  <a:gd name="T6" fmla="*/ 104 w 110"/>
                  <a:gd name="T7" fmla="*/ 40 h 119"/>
                  <a:gd name="T8" fmla="*/ 103 w 110"/>
                  <a:gd name="T9" fmla="*/ 56 h 119"/>
                  <a:gd name="T10" fmla="*/ 108 w 110"/>
                  <a:gd name="T11" fmla="*/ 64 h 119"/>
                  <a:gd name="T12" fmla="*/ 108 w 110"/>
                  <a:gd name="T13" fmla="*/ 75 h 119"/>
                  <a:gd name="T14" fmla="*/ 101 w 110"/>
                  <a:gd name="T15" fmla="*/ 77 h 119"/>
                  <a:gd name="T16" fmla="*/ 94 w 110"/>
                  <a:gd name="T17" fmla="*/ 75 h 119"/>
                  <a:gd name="T18" fmla="*/ 85 w 110"/>
                  <a:gd name="T19" fmla="*/ 84 h 119"/>
                  <a:gd name="T20" fmla="*/ 73 w 110"/>
                  <a:gd name="T21" fmla="*/ 91 h 119"/>
                  <a:gd name="T22" fmla="*/ 69 w 110"/>
                  <a:gd name="T23" fmla="*/ 94 h 119"/>
                  <a:gd name="T24" fmla="*/ 76 w 110"/>
                  <a:gd name="T25" fmla="*/ 103 h 119"/>
                  <a:gd name="T26" fmla="*/ 80 w 110"/>
                  <a:gd name="T27" fmla="*/ 108 h 119"/>
                  <a:gd name="T28" fmla="*/ 75 w 110"/>
                  <a:gd name="T29" fmla="*/ 108 h 119"/>
                  <a:gd name="T30" fmla="*/ 69 w 110"/>
                  <a:gd name="T31" fmla="*/ 103 h 119"/>
                  <a:gd name="T32" fmla="*/ 57 w 110"/>
                  <a:gd name="T33" fmla="*/ 110 h 119"/>
                  <a:gd name="T34" fmla="*/ 47 w 110"/>
                  <a:gd name="T35" fmla="*/ 117 h 119"/>
                  <a:gd name="T36" fmla="*/ 41 w 110"/>
                  <a:gd name="T37" fmla="*/ 115 h 119"/>
                  <a:gd name="T38" fmla="*/ 36 w 110"/>
                  <a:gd name="T39" fmla="*/ 110 h 119"/>
                  <a:gd name="T40" fmla="*/ 29 w 110"/>
                  <a:gd name="T41" fmla="*/ 110 h 119"/>
                  <a:gd name="T42" fmla="*/ 24 w 110"/>
                  <a:gd name="T43" fmla="*/ 106 h 119"/>
                  <a:gd name="T44" fmla="*/ 26 w 110"/>
                  <a:gd name="T45" fmla="*/ 105 h 119"/>
                  <a:gd name="T46" fmla="*/ 29 w 110"/>
                  <a:gd name="T47" fmla="*/ 99 h 119"/>
                  <a:gd name="T48" fmla="*/ 26 w 110"/>
                  <a:gd name="T49" fmla="*/ 94 h 119"/>
                  <a:gd name="T50" fmla="*/ 22 w 110"/>
                  <a:gd name="T51" fmla="*/ 96 h 119"/>
                  <a:gd name="T52" fmla="*/ 19 w 110"/>
                  <a:gd name="T53" fmla="*/ 101 h 119"/>
                  <a:gd name="T54" fmla="*/ 15 w 110"/>
                  <a:gd name="T55" fmla="*/ 96 h 119"/>
                  <a:gd name="T56" fmla="*/ 17 w 110"/>
                  <a:gd name="T57" fmla="*/ 87 h 119"/>
                  <a:gd name="T58" fmla="*/ 17 w 110"/>
                  <a:gd name="T59" fmla="*/ 71 h 119"/>
                  <a:gd name="T60" fmla="*/ 5 w 110"/>
                  <a:gd name="T61" fmla="*/ 56 h 119"/>
                  <a:gd name="T62" fmla="*/ 1 w 110"/>
                  <a:gd name="T63" fmla="*/ 42 h 119"/>
                  <a:gd name="T64" fmla="*/ 10 w 110"/>
                  <a:gd name="T65" fmla="*/ 28 h 119"/>
                  <a:gd name="T66" fmla="*/ 20 w 110"/>
                  <a:gd name="T67" fmla="*/ 17 h 119"/>
                  <a:gd name="T68" fmla="*/ 27 w 110"/>
                  <a:gd name="T69" fmla="*/ 19 h 119"/>
                  <a:gd name="T70" fmla="*/ 33 w 110"/>
                  <a:gd name="T71" fmla="*/ 17 h 119"/>
                  <a:gd name="T72" fmla="*/ 38 w 110"/>
                  <a:gd name="T73" fmla="*/ 17 h 119"/>
                  <a:gd name="T74" fmla="*/ 48 w 110"/>
                  <a:gd name="T75" fmla="*/ 17 h 119"/>
                  <a:gd name="T76" fmla="*/ 59 w 110"/>
                  <a:gd name="T77" fmla="*/ 14 h 119"/>
                  <a:gd name="T78" fmla="*/ 69 w 110"/>
                  <a:gd name="T79" fmla="*/ 17 h 119"/>
                  <a:gd name="T80" fmla="*/ 73 w 110"/>
                  <a:gd name="T81" fmla="*/ 23 h 119"/>
                  <a:gd name="T82" fmla="*/ 76 w 110"/>
                  <a:gd name="T83" fmla="*/ 19 h 119"/>
                  <a:gd name="T84" fmla="*/ 75 w 110"/>
                  <a:gd name="T85" fmla="*/ 9 h 119"/>
                  <a:gd name="T86" fmla="*/ 76 w 110"/>
                  <a:gd name="T87" fmla="*/ 2 h 11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0"/>
                  <a:gd name="T133" fmla="*/ 0 h 119"/>
                  <a:gd name="T134" fmla="*/ 110 w 110"/>
                  <a:gd name="T135" fmla="*/ 119 h 11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0" h="119">
                    <a:moveTo>
                      <a:pt x="78" y="0"/>
                    </a:moveTo>
                    <a:lnTo>
                      <a:pt x="82" y="2"/>
                    </a:lnTo>
                    <a:lnTo>
                      <a:pt x="87" y="5"/>
                    </a:lnTo>
                    <a:lnTo>
                      <a:pt x="92" y="10"/>
                    </a:lnTo>
                    <a:lnTo>
                      <a:pt x="96" y="14"/>
                    </a:lnTo>
                    <a:lnTo>
                      <a:pt x="101" y="19"/>
                    </a:lnTo>
                    <a:lnTo>
                      <a:pt x="108" y="23"/>
                    </a:lnTo>
                    <a:lnTo>
                      <a:pt x="110" y="23"/>
                    </a:lnTo>
                    <a:lnTo>
                      <a:pt x="110" y="24"/>
                    </a:lnTo>
                    <a:lnTo>
                      <a:pt x="110" y="26"/>
                    </a:lnTo>
                    <a:lnTo>
                      <a:pt x="108" y="33"/>
                    </a:lnTo>
                    <a:lnTo>
                      <a:pt x="104" y="40"/>
                    </a:lnTo>
                    <a:lnTo>
                      <a:pt x="104" y="45"/>
                    </a:lnTo>
                    <a:lnTo>
                      <a:pt x="103" y="51"/>
                    </a:lnTo>
                    <a:lnTo>
                      <a:pt x="103" y="56"/>
                    </a:lnTo>
                    <a:lnTo>
                      <a:pt x="104" y="59"/>
                    </a:lnTo>
                    <a:lnTo>
                      <a:pt x="106" y="63"/>
                    </a:lnTo>
                    <a:lnTo>
                      <a:pt x="108" y="64"/>
                    </a:lnTo>
                    <a:lnTo>
                      <a:pt x="110" y="68"/>
                    </a:lnTo>
                    <a:lnTo>
                      <a:pt x="110" y="71"/>
                    </a:lnTo>
                    <a:lnTo>
                      <a:pt x="108" y="75"/>
                    </a:lnTo>
                    <a:lnTo>
                      <a:pt x="106" y="77"/>
                    </a:lnTo>
                    <a:lnTo>
                      <a:pt x="104" y="77"/>
                    </a:lnTo>
                    <a:lnTo>
                      <a:pt x="101" y="77"/>
                    </a:lnTo>
                    <a:lnTo>
                      <a:pt x="97" y="75"/>
                    </a:lnTo>
                    <a:lnTo>
                      <a:pt x="96" y="75"/>
                    </a:lnTo>
                    <a:lnTo>
                      <a:pt x="94" y="75"/>
                    </a:lnTo>
                    <a:lnTo>
                      <a:pt x="92" y="77"/>
                    </a:lnTo>
                    <a:lnTo>
                      <a:pt x="90" y="78"/>
                    </a:lnTo>
                    <a:lnTo>
                      <a:pt x="85" y="84"/>
                    </a:lnTo>
                    <a:lnTo>
                      <a:pt x="82" y="89"/>
                    </a:lnTo>
                    <a:lnTo>
                      <a:pt x="76" y="91"/>
                    </a:lnTo>
                    <a:lnTo>
                      <a:pt x="73" y="91"/>
                    </a:lnTo>
                    <a:lnTo>
                      <a:pt x="71" y="91"/>
                    </a:lnTo>
                    <a:lnTo>
                      <a:pt x="69" y="92"/>
                    </a:lnTo>
                    <a:lnTo>
                      <a:pt x="69" y="94"/>
                    </a:lnTo>
                    <a:lnTo>
                      <a:pt x="71" y="98"/>
                    </a:lnTo>
                    <a:lnTo>
                      <a:pt x="73" y="99"/>
                    </a:lnTo>
                    <a:lnTo>
                      <a:pt x="76" y="103"/>
                    </a:lnTo>
                    <a:lnTo>
                      <a:pt x="78" y="105"/>
                    </a:lnTo>
                    <a:lnTo>
                      <a:pt x="80" y="106"/>
                    </a:lnTo>
                    <a:lnTo>
                      <a:pt x="80" y="108"/>
                    </a:lnTo>
                    <a:lnTo>
                      <a:pt x="78" y="108"/>
                    </a:lnTo>
                    <a:lnTo>
                      <a:pt x="76" y="108"/>
                    </a:lnTo>
                    <a:lnTo>
                      <a:pt x="75" y="108"/>
                    </a:lnTo>
                    <a:lnTo>
                      <a:pt x="73" y="106"/>
                    </a:lnTo>
                    <a:lnTo>
                      <a:pt x="71" y="105"/>
                    </a:lnTo>
                    <a:lnTo>
                      <a:pt x="69" y="103"/>
                    </a:lnTo>
                    <a:lnTo>
                      <a:pt x="66" y="105"/>
                    </a:lnTo>
                    <a:lnTo>
                      <a:pt x="61" y="106"/>
                    </a:lnTo>
                    <a:lnTo>
                      <a:pt x="57" y="110"/>
                    </a:lnTo>
                    <a:lnTo>
                      <a:pt x="52" y="112"/>
                    </a:lnTo>
                    <a:lnTo>
                      <a:pt x="48" y="113"/>
                    </a:lnTo>
                    <a:lnTo>
                      <a:pt x="47" y="117"/>
                    </a:lnTo>
                    <a:lnTo>
                      <a:pt x="43" y="119"/>
                    </a:lnTo>
                    <a:lnTo>
                      <a:pt x="41" y="115"/>
                    </a:lnTo>
                    <a:lnTo>
                      <a:pt x="41" y="113"/>
                    </a:lnTo>
                    <a:lnTo>
                      <a:pt x="40" y="110"/>
                    </a:lnTo>
                    <a:lnTo>
                      <a:pt x="36" y="110"/>
                    </a:lnTo>
                    <a:lnTo>
                      <a:pt x="34" y="110"/>
                    </a:lnTo>
                    <a:lnTo>
                      <a:pt x="31" y="110"/>
                    </a:lnTo>
                    <a:lnTo>
                      <a:pt x="29" y="110"/>
                    </a:lnTo>
                    <a:lnTo>
                      <a:pt x="27" y="110"/>
                    </a:lnTo>
                    <a:lnTo>
                      <a:pt x="26" y="110"/>
                    </a:lnTo>
                    <a:lnTo>
                      <a:pt x="24" y="106"/>
                    </a:lnTo>
                    <a:lnTo>
                      <a:pt x="24" y="105"/>
                    </a:lnTo>
                    <a:lnTo>
                      <a:pt x="26" y="105"/>
                    </a:lnTo>
                    <a:lnTo>
                      <a:pt x="27" y="103"/>
                    </a:lnTo>
                    <a:lnTo>
                      <a:pt x="29" y="101"/>
                    </a:lnTo>
                    <a:lnTo>
                      <a:pt x="29" y="99"/>
                    </a:lnTo>
                    <a:lnTo>
                      <a:pt x="27" y="98"/>
                    </a:lnTo>
                    <a:lnTo>
                      <a:pt x="27" y="94"/>
                    </a:lnTo>
                    <a:lnTo>
                      <a:pt x="26" y="94"/>
                    </a:lnTo>
                    <a:lnTo>
                      <a:pt x="24" y="94"/>
                    </a:lnTo>
                    <a:lnTo>
                      <a:pt x="22" y="94"/>
                    </a:lnTo>
                    <a:lnTo>
                      <a:pt x="22" y="96"/>
                    </a:lnTo>
                    <a:lnTo>
                      <a:pt x="22" y="98"/>
                    </a:lnTo>
                    <a:lnTo>
                      <a:pt x="20" y="99"/>
                    </a:lnTo>
                    <a:lnTo>
                      <a:pt x="19" y="101"/>
                    </a:lnTo>
                    <a:lnTo>
                      <a:pt x="17" y="99"/>
                    </a:lnTo>
                    <a:lnTo>
                      <a:pt x="17" y="98"/>
                    </a:lnTo>
                    <a:lnTo>
                      <a:pt x="15" y="96"/>
                    </a:lnTo>
                    <a:lnTo>
                      <a:pt x="15" y="94"/>
                    </a:lnTo>
                    <a:lnTo>
                      <a:pt x="15" y="92"/>
                    </a:lnTo>
                    <a:lnTo>
                      <a:pt x="17" y="87"/>
                    </a:lnTo>
                    <a:lnTo>
                      <a:pt x="17" y="82"/>
                    </a:lnTo>
                    <a:lnTo>
                      <a:pt x="17" y="77"/>
                    </a:lnTo>
                    <a:lnTo>
                      <a:pt x="17" y="71"/>
                    </a:lnTo>
                    <a:lnTo>
                      <a:pt x="13" y="68"/>
                    </a:lnTo>
                    <a:lnTo>
                      <a:pt x="8" y="63"/>
                    </a:lnTo>
                    <a:lnTo>
                      <a:pt x="5" y="56"/>
                    </a:lnTo>
                    <a:lnTo>
                      <a:pt x="1" y="51"/>
                    </a:lnTo>
                    <a:lnTo>
                      <a:pt x="0" y="45"/>
                    </a:lnTo>
                    <a:lnTo>
                      <a:pt x="1" y="42"/>
                    </a:lnTo>
                    <a:lnTo>
                      <a:pt x="3" y="37"/>
                    </a:lnTo>
                    <a:lnTo>
                      <a:pt x="6" y="31"/>
                    </a:lnTo>
                    <a:lnTo>
                      <a:pt x="10" y="28"/>
                    </a:lnTo>
                    <a:lnTo>
                      <a:pt x="15" y="19"/>
                    </a:lnTo>
                    <a:lnTo>
                      <a:pt x="17" y="17"/>
                    </a:lnTo>
                    <a:lnTo>
                      <a:pt x="20" y="17"/>
                    </a:lnTo>
                    <a:lnTo>
                      <a:pt x="22" y="17"/>
                    </a:lnTo>
                    <a:lnTo>
                      <a:pt x="26" y="19"/>
                    </a:lnTo>
                    <a:lnTo>
                      <a:pt x="27" y="19"/>
                    </a:lnTo>
                    <a:lnTo>
                      <a:pt x="29" y="17"/>
                    </a:lnTo>
                    <a:lnTo>
                      <a:pt x="31" y="17"/>
                    </a:lnTo>
                    <a:lnTo>
                      <a:pt x="33" y="17"/>
                    </a:lnTo>
                    <a:lnTo>
                      <a:pt x="34" y="19"/>
                    </a:lnTo>
                    <a:lnTo>
                      <a:pt x="36" y="17"/>
                    </a:lnTo>
                    <a:lnTo>
                      <a:pt x="38" y="17"/>
                    </a:lnTo>
                    <a:lnTo>
                      <a:pt x="43" y="17"/>
                    </a:lnTo>
                    <a:lnTo>
                      <a:pt x="45" y="17"/>
                    </a:lnTo>
                    <a:lnTo>
                      <a:pt x="48" y="17"/>
                    </a:lnTo>
                    <a:lnTo>
                      <a:pt x="52" y="16"/>
                    </a:lnTo>
                    <a:lnTo>
                      <a:pt x="55" y="14"/>
                    </a:lnTo>
                    <a:lnTo>
                      <a:pt x="59" y="14"/>
                    </a:lnTo>
                    <a:lnTo>
                      <a:pt x="64" y="14"/>
                    </a:lnTo>
                    <a:lnTo>
                      <a:pt x="68" y="16"/>
                    </a:lnTo>
                    <a:lnTo>
                      <a:pt x="69" y="17"/>
                    </a:lnTo>
                    <a:lnTo>
                      <a:pt x="71" y="19"/>
                    </a:lnTo>
                    <a:lnTo>
                      <a:pt x="71" y="21"/>
                    </a:lnTo>
                    <a:lnTo>
                      <a:pt x="73" y="23"/>
                    </a:lnTo>
                    <a:lnTo>
                      <a:pt x="75" y="23"/>
                    </a:lnTo>
                    <a:lnTo>
                      <a:pt x="76" y="21"/>
                    </a:lnTo>
                    <a:lnTo>
                      <a:pt x="76" y="19"/>
                    </a:lnTo>
                    <a:lnTo>
                      <a:pt x="76" y="16"/>
                    </a:lnTo>
                    <a:lnTo>
                      <a:pt x="76" y="12"/>
                    </a:lnTo>
                    <a:lnTo>
                      <a:pt x="75" y="9"/>
                    </a:lnTo>
                    <a:lnTo>
                      <a:pt x="75" y="5"/>
                    </a:lnTo>
                    <a:lnTo>
                      <a:pt x="75" y="3"/>
                    </a:lnTo>
                    <a:lnTo>
                      <a:pt x="76" y="2"/>
                    </a:lnTo>
                    <a:lnTo>
                      <a:pt x="7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8" name="Freeform 1525"/>
              <p:cNvSpPr>
                <a:spLocks/>
              </p:cNvSpPr>
              <p:nvPr/>
            </p:nvSpPr>
            <p:spPr bwMode="auto">
              <a:xfrm>
                <a:off x="8104187" y="4128341"/>
                <a:ext cx="319088" cy="360363"/>
              </a:xfrm>
              <a:custGeom>
                <a:avLst/>
                <a:gdLst>
                  <a:gd name="T0" fmla="*/ 52 w 201"/>
                  <a:gd name="T1" fmla="*/ 14 h 227"/>
                  <a:gd name="T2" fmla="*/ 65 w 201"/>
                  <a:gd name="T3" fmla="*/ 17 h 227"/>
                  <a:gd name="T4" fmla="*/ 66 w 201"/>
                  <a:gd name="T5" fmla="*/ 51 h 227"/>
                  <a:gd name="T6" fmla="*/ 73 w 201"/>
                  <a:gd name="T7" fmla="*/ 65 h 227"/>
                  <a:gd name="T8" fmla="*/ 77 w 201"/>
                  <a:gd name="T9" fmla="*/ 73 h 227"/>
                  <a:gd name="T10" fmla="*/ 89 w 201"/>
                  <a:gd name="T11" fmla="*/ 68 h 227"/>
                  <a:gd name="T12" fmla="*/ 100 w 201"/>
                  <a:gd name="T13" fmla="*/ 54 h 227"/>
                  <a:gd name="T14" fmla="*/ 108 w 201"/>
                  <a:gd name="T15" fmla="*/ 44 h 227"/>
                  <a:gd name="T16" fmla="*/ 112 w 201"/>
                  <a:gd name="T17" fmla="*/ 42 h 227"/>
                  <a:gd name="T18" fmla="*/ 127 w 201"/>
                  <a:gd name="T19" fmla="*/ 26 h 227"/>
                  <a:gd name="T20" fmla="*/ 164 w 201"/>
                  <a:gd name="T21" fmla="*/ 44 h 227"/>
                  <a:gd name="T22" fmla="*/ 192 w 201"/>
                  <a:gd name="T23" fmla="*/ 54 h 227"/>
                  <a:gd name="T24" fmla="*/ 189 w 201"/>
                  <a:gd name="T25" fmla="*/ 220 h 227"/>
                  <a:gd name="T26" fmla="*/ 180 w 201"/>
                  <a:gd name="T27" fmla="*/ 218 h 227"/>
                  <a:gd name="T28" fmla="*/ 169 w 201"/>
                  <a:gd name="T29" fmla="*/ 204 h 227"/>
                  <a:gd name="T30" fmla="*/ 161 w 201"/>
                  <a:gd name="T31" fmla="*/ 204 h 227"/>
                  <a:gd name="T32" fmla="*/ 145 w 201"/>
                  <a:gd name="T33" fmla="*/ 206 h 227"/>
                  <a:gd name="T34" fmla="*/ 141 w 201"/>
                  <a:gd name="T35" fmla="*/ 190 h 227"/>
                  <a:gd name="T36" fmla="*/ 136 w 201"/>
                  <a:gd name="T37" fmla="*/ 180 h 227"/>
                  <a:gd name="T38" fmla="*/ 138 w 201"/>
                  <a:gd name="T39" fmla="*/ 173 h 227"/>
                  <a:gd name="T40" fmla="*/ 140 w 201"/>
                  <a:gd name="T41" fmla="*/ 162 h 227"/>
                  <a:gd name="T42" fmla="*/ 140 w 201"/>
                  <a:gd name="T43" fmla="*/ 159 h 227"/>
                  <a:gd name="T44" fmla="*/ 138 w 201"/>
                  <a:gd name="T45" fmla="*/ 148 h 227"/>
                  <a:gd name="T46" fmla="*/ 131 w 201"/>
                  <a:gd name="T47" fmla="*/ 138 h 227"/>
                  <a:gd name="T48" fmla="*/ 131 w 201"/>
                  <a:gd name="T49" fmla="*/ 136 h 227"/>
                  <a:gd name="T50" fmla="*/ 131 w 201"/>
                  <a:gd name="T51" fmla="*/ 131 h 227"/>
                  <a:gd name="T52" fmla="*/ 126 w 201"/>
                  <a:gd name="T53" fmla="*/ 124 h 227"/>
                  <a:gd name="T54" fmla="*/ 112 w 201"/>
                  <a:gd name="T55" fmla="*/ 117 h 227"/>
                  <a:gd name="T56" fmla="*/ 89 w 201"/>
                  <a:gd name="T57" fmla="*/ 110 h 227"/>
                  <a:gd name="T58" fmla="*/ 82 w 201"/>
                  <a:gd name="T59" fmla="*/ 106 h 227"/>
                  <a:gd name="T60" fmla="*/ 73 w 201"/>
                  <a:gd name="T61" fmla="*/ 98 h 227"/>
                  <a:gd name="T62" fmla="*/ 65 w 201"/>
                  <a:gd name="T63" fmla="*/ 89 h 227"/>
                  <a:gd name="T64" fmla="*/ 61 w 201"/>
                  <a:gd name="T65" fmla="*/ 89 h 227"/>
                  <a:gd name="T66" fmla="*/ 58 w 201"/>
                  <a:gd name="T67" fmla="*/ 82 h 227"/>
                  <a:gd name="T68" fmla="*/ 56 w 201"/>
                  <a:gd name="T69" fmla="*/ 80 h 227"/>
                  <a:gd name="T70" fmla="*/ 54 w 201"/>
                  <a:gd name="T71" fmla="*/ 87 h 227"/>
                  <a:gd name="T72" fmla="*/ 47 w 201"/>
                  <a:gd name="T73" fmla="*/ 99 h 227"/>
                  <a:gd name="T74" fmla="*/ 37 w 201"/>
                  <a:gd name="T75" fmla="*/ 87 h 227"/>
                  <a:gd name="T76" fmla="*/ 40 w 201"/>
                  <a:gd name="T77" fmla="*/ 80 h 227"/>
                  <a:gd name="T78" fmla="*/ 33 w 201"/>
                  <a:gd name="T79" fmla="*/ 70 h 227"/>
                  <a:gd name="T80" fmla="*/ 19 w 201"/>
                  <a:gd name="T81" fmla="*/ 63 h 227"/>
                  <a:gd name="T82" fmla="*/ 28 w 201"/>
                  <a:gd name="T83" fmla="*/ 54 h 227"/>
                  <a:gd name="T84" fmla="*/ 40 w 201"/>
                  <a:gd name="T85" fmla="*/ 52 h 227"/>
                  <a:gd name="T86" fmla="*/ 47 w 201"/>
                  <a:gd name="T87" fmla="*/ 54 h 227"/>
                  <a:gd name="T88" fmla="*/ 59 w 201"/>
                  <a:gd name="T89" fmla="*/ 51 h 227"/>
                  <a:gd name="T90" fmla="*/ 56 w 201"/>
                  <a:gd name="T91" fmla="*/ 44 h 227"/>
                  <a:gd name="T92" fmla="*/ 38 w 201"/>
                  <a:gd name="T93" fmla="*/ 47 h 227"/>
                  <a:gd name="T94" fmla="*/ 26 w 201"/>
                  <a:gd name="T95" fmla="*/ 45 h 227"/>
                  <a:gd name="T96" fmla="*/ 23 w 201"/>
                  <a:gd name="T97" fmla="*/ 38 h 227"/>
                  <a:gd name="T98" fmla="*/ 24 w 201"/>
                  <a:gd name="T99" fmla="*/ 33 h 227"/>
                  <a:gd name="T100" fmla="*/ 14 w 201"/>
                  <a:gd name="T101" fmla="*/ 28 h 227"/>
                  <a:gd name="T102" fmla="*/ 2 w 201"/>
                  <a:gd name="T103" fmla="*/ 26 h 227"/>
                  <a:gd name="T104" fmla="*/ 7 w 201"/>
                  <a:gd name="T105" fmla="*/ 19 h 227"/>
                  <a:gd name="T106" fmla="*/ 17 w 201"/>
                  <a:gd name="T107" fmla="*/ 9 h 22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1"/>
                  <a:gd name="T163" fmla="*/ 0 h 227"/>
                  <a:gd name="T164" fmla="*/ 201 w 201"/>
                  <a:gd name="T165" fmla="*/ 227 h 227"/>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1" h="227">
                    <a:moveTo>
                      <a:pt x="33" y="0"/>
                    </a:moveTo>
                    <a:lnTo>
                      <a:pt x="38" y="2"/>
                    </a:lnTo>
                    <a:lnTo>
                      <a:pt x="42" y="3"/>
                    </a:lnTo>
                    <a:lnTo>
                      <a:pt x="47" y="7"/>
                    </a:lnTo>
                    <a:lnTo>
                      <a:pt x="49" y="10"/>
                    </a:lnTo>
                    <a:lnTo>
                      <a:pt x="51" y="12"/>
                    </a:lnTo>
                    <a:lnTo>
                      <a:pt x="52" y="14"/>
                    </a:lnTo>
                    <a:lnTo>
                      <a:pt x="56" y="14"/>
                    </a:lnTo>
                    <a:lnTo>
                      <a:pt x="58" y="14"/>
                    </a:lnTo>
                    <a:lnTo>
                      <a:pt x="61" y="12"/>
                    </a:lnTo>
                    <a:lnTo>
                      <a:pt x="63" y="12"/>
                    </a:lnTo>
                    <a:lnTo>
                      <a:pt x="66" y="14"/>
                    </a:lnTo>
                    <a:lnTo>
                      <a:pt x="65" y="16"/>
                    </a:lnTo>
                    <a:lnTo>
                      <a:pt x="65" y="17"/>
                    </a:lnTo>
                    <a:lnTo>
                      <a:pt x="65" y="19"/>
                    </a:lnTo>
                    <a:lnTo>
                      <a:pt x="66" y="21"/>
                    </a:lnTo>
                    <a:lnTo>
                      <a:pt x="68" y="24"/>
                    </a:lnTo>
                    <a:lnTo>
                      <a:pt x="68" y="28"/>
                    </a:lnTo>
                    <a:lnTo>
                      <a:pt x="66" y="31"/>
                    </a:lnTo>
                    <a:lnTo>
                      <a:pt x="65" y="42"/>
                    </a:lnTo>
                    <a:lnTo>
                      <a:pt x="66" y="51"/>
                    </a:lnTo>
                    <a:lnTo>
                      <a:pt x="68" y="61"/>
                    </a:lnTo>
                    <a:lnTo>
                      <a:pt x="70" y="59"/>
                    </a:lnTo>
                    <a:lnTo>
                      <a:pt x="72" y="59"/>
                    </a:lnTo>
                    <a:lnTo>
                      <a:pt x="73" y="61"/>
                    </a:lnTo>
                    <a:lnTo>
                      <a:pt x="73" y="63"/>
                    </a:lnTo>
                    <a:lnTo>
                      <a:pt x="73" y="65"/>
                    </a:lnTo>
                    <a:lnTo>
                      <a:pt x="73" y="66"/>
                    </a:lnTo>
                    <a:lnTo>
                      <a:pt x="73" y="65"/>
                    </a:lnTo>
                    <a:lnTo>
                      <a:pt x="73" y="66"/>
                    </a:lnTo>
                    <a:lnTo>
                      <a:pt x="75" y="68"/>
                    </a:lnTo>
                    <a:lnTo>
                      <a:pt x="75" y="70"/>
                    </a:lnTo>
                    <a:lnTo>
                      <a:pt x="77" y="73"/>
                    </a:lnTo>
                    <a:lnTo>
                      <a:pt x="80" y="75"/>
                    </a:lnTo>
                    <a:lnTo>
                      <a:pt x="82" y="75"/>
                    </a:lnTo>
                    <a:lnTo>
                      <a:pt x="86" y="77"/>
                    </a:lnTo>
                    <a:lnTo>
                      <a:pt x="87" y="75"/>
                    </a:lnTo>
                    <a:lnTo>
                      <a:pt x="89" y="73"/>
                    </a:lnTo>
                    <a:lnTo>
                      <a:pt x="89" y="72"/>
                    </a:lnTo>
                    <a:lnTo>
                      <a:pt x="89" y="68"/>
                    </a:lnTo>
                    <a:lnTo>
                      <a:pt x="91" y="66"/>
                    </a:lnTo>
                    <a:lnTo>
                      <a:pt x="93" y="66"/>
                    </a:lnTo>
                    <a:lnTo>
                      <a:pt x="94" y="63"/>
                    </a:lnTo>
                    <a:lnTo>
                      <a:pt x="96" y="59"/>
                    </a:lnTo>
                    <a:lnTo>
                      <a:pt x="96" y="58"/>
                    </a:lnTo>
                    <a:lnTo>
                      <a:pt x="98" y="56"/>
                    </a:lnTo>
                    <a:lnTo>
                      <a:pt x="100" y="54"/>
                    </a:lnTo>
                    <a:lnTo>
                      <a:pt x="101" y="52"/>
                    </a:lnTo>
                    <a:lnTo>
                      <a:pt x="101" y="51"/>
                    </a:lnTo>
                    <a:lnTo>
                      <a:pt x="101" y="49"/>
                    </a:lnTo>
                    <a:lnTo>
                      <a:pt x="103" y="47"/>
                    </a:lnTo>
                    <a:lnTo>
                      <a:pt x="105" y="45"/>
                    </a:lnTo>
                    <a:lnTo>
                      <a:pt x="107" y="44"/>
                    </a:lnTo>
                    <a:lnTo>
                      <a:pt x="108" y="44"/>
                    </a:lnTo>
                    <a:lnTo>
                      <a:pt x="110" y="45"/>
                    </a:lnTo>
                    <a:lnTo>
                      <a:pt x="110" y="47"/>
                    </a:lnTo>
                    <a:lnTo>
                      <a:pt x="110" y="45"/>
                    </a:lnTo>
                    <a:lnTo>
                      <a:pt x="110" y="44"/>
                    </a:lnTo>
                    <a:lnTo>
                      <a:pt x="112" y="42"/>
                    </a:lnTo>
                    <a:lnTo>
                      <a:pt x="113" y="42"/>
                    </a:lnTo>
                    <a:lnTo>
                      <a:pt x="112" y="42"/>
                    </a:lnTo>
                    <a:lnTo>
                      <a:pt x="112" y="38"/>
                    </a:lnTo>
                    <a:lnTo>
                      <a:pt x="113" y="37"/>
                    </a:lnTo>
                    <a:lnTo>
                      <a:pt x="115" y="35"/>
                    </a:lnTo>
                    <a:lnTo>
                      <a:pt x="119" y="31"/>
                    </a:lnTo>
                    <a:lnTo>
                      <a:pt x="122" y="30"/>
                    </a:lnTo>
                    <a:lnTo>
                      <a:pt x="126" y="28"/>
                    </a:lnTo>
                    <a:lnTo>
                      <a:pt x="127" y="26"/>
                    </a:lnTo>
                    <a:lnTo>
                      <a:pt x="129" y="26"/>
                    </a:lnTo>
                    <a:lnTo>
                      <a:pt x="133" y="26"/>
                    </a:lnTo>
                    <a:lnTo>
                      <a:pt x="136" y="28"/>
                    </a:lnTo>
                    <a:lnTo>
                      <a:pt x="140" y="30"/>
                    </a:lnTo>
                    <a:lnTo>
                      <a:pt x="148" y="35"/>
                    </a:lnTo>
                    <a:lnTo>
                      <a:pt x="157" y="40"/>
                    </a:lnTo>
                    <a:lnTo>
                      <a:pt x="164" y="44"/>
                    </a:lnTo>
                    <a:lnTo>
                      <a:pt x="171" y="45"/>
                    </a:lnTo>
                    <a:lnTo>
                      <a:pt x="175" y="47"/>
                    </a:lnTo>
                    <a:lnTo>
                      <a:pt x="178" y="51"/>
                    </a:lnTo>
                    <a:lnTo>
                      <a:pt x="182" y="52"/>
                    </a:lnTo>
                    <a:lnTo>
                      <a:pt x="185" y="52"/>
                    </a:lnTo>
                    <a:lnTo>
                      <a:pt x="189" y="52"/>
                    </a:lnTo>
                    <a:lnTo>
                      <a:pt x="192" y="54"/>
                    </a:lnTo>
                    <a:lnTo>
                      <a:pt x="196" y="56"/>
                    </a:lnTo>
                    <a:lnTo>
                      <a:pt x="197" y="58"/>
                    </a:lnTo>
                    <a:lnTo>
                      <a:pt x="201" y="59"/>
                    </a:lnTo>
                    <a:lnTo>
                      <a:pt x="190" y="190"/>
                    </a:lnTo>
                    <a:lnTo>
                      <a:pt x="189" y="215"/>
                    </a:lnTo>
                    <a:lnTo>
                      <a:pt x="189" y="216"/>
                    </a:lnTo>
                    <a:lnTo>
                      <a:pt x="189" y="220"/>
                    </a:lnTo>
                    <a:lnTo>
                      <a:pt x="189" y="222"/>
                    </a:lnTo>
                    <a:lnTo>
                      <a:pt x="187" y="225"/>
                    </a:lnTo>
                    <a:lnTo>
                      <a:pt x="187" y="227"/>
                    </a:lnTo>
                    <a:lnTo>
                      <a:pt x="185" y="227"/>
                    </a:lnTo>
                    <a:lnTo>
                      <a:pt x="183" y="227"/>
                    </a:lnTo>
                    <a:lnTo>
                      <a:pt x="182" y="223"/>
                    </a:lnTo>
                    <a:lnTo>
                      <a:pt x="180" y="218"/>
                    </a:lnTo>
                    <a:lnTo>
                      <a:pt x="176" y="215"/>
                    </a:lnTo>
                    <a:lnTo>
                      <a:pt x="175" y="211"/>
                    </a:lnTo>
                    <a:lnTo>
                      <a:pt x="173" y="209"/>
                    </a:lnTo>
                    <a:lnTo>
                      <a:pt x="171" y="209"/>
                    </a:lnTo>
                    <a:lnTo>
                      <a:pt x="169" y="208"/>
                    </a:lnTo>
                    <a:lnTo>
                      <a:pt x="168" y="206"/>
                    </a:lnTo>
                    <a:lnTo>
                      <a:pt x="169" y="204"/>
                    </a:lnTo>
                    <a:lnTo>
                      <a:pt x="169" y="201"/>
                    </a:lnTo>
                    <a:lnTo>
                      <a:pt x="169" y="199"/>
                    </a:lnTo>
                    <a:lnTo>
                      <a:pt x="169" y="201"/>
                    </a:lnTo>
                    <a:lnTo>
                      <a:pt x="168" y="204"/>
                    </a:lnTo>
                    <a:lnTo>
                      <a:pt x="166" y="204"/>
                    </a:lnTo>
                    <a:lnTo>
                      <a:pt x="162" y="204"/>
                    </a:lnTo>
                    <a:lnTo>
                      <a:pt x="161" y="204"/>
                    </a:lnTo>
                    <a:lnTo>
                      <a:pt x="157" y="206"/>
                    </a:lnTo>
                    <a:lnTo>
                      <a:pt x="155" y="204"/>
                    </a:lnTo>
                    <a:lnTo>
                      <a:pt x="152" y="204"/>
                    </a:lnTo>
                    <a:lnTo>
                      <a:pt x="150" y="204"/>
                    </a:lnTo>
                    <a:lnTo>
                      <a:pt x="148" y="204"/>
                    </a:lnTo>
                    <a:lnTo>
                      <a:pt x="147" y="206"/>
                    </a:lnTo>
                    <a:lnTo>
                      <a:pt x="145" y="206"/>
                    </a:lnTo>
                    <a:lnTo>
                      <a:pt x="143" y="204"/>
                    </a:lnTo>
                    <a:lnTo>
                      <a:pt x="143" y="201"/>
                    </a:lnTo>
                    <a:lnTo>
                      <a:pt x="143" y="197"/>
                    </a:lnTo>
                    <a:lnTo>
                      <a:pt x="141" y="195"/>
                    </a:lnTo>
                    <a:lnTo>
                      <a:pt x="140" y="194"/>
                    </a:lnTo>
                    <a:lnTo>
                      <a:pt x="140" y="192"/>
                    </a:lnTo>
                    <a:lnTo>
                      <a:pt x="141" y="190"/>
                    </a:lnTo>
                    <a:lnTo>
                      <a:pt x="143" y="188"/>
                    </a:lnTo>
                    <a:lnTo>
                      <a:pt x="143" y="187"/>
                    </a:lnTo>
                    <a:lnTo>
                      <a:pt x="141" y="185"/>
                    </a:lnTo>
                    <a:lnTo>
                      <a:pt x="141" y="183"/>
                    </a:lnTo>
                    <a:lnTo>
                      <a:pt x="140" y="183"/>
                    </a:lnTo>
                    <a:lnTo>
                      <a:pt x="138" y="181"/>
                    </a:lnTo>
                    <a:lnTo>
                      <a:pt x="136" y="180"/>
                    </a:lnTo>
                    <a:lnTo>
                      <a:pt x="140" y="178"/>
                    </a:lnTo>
                    <a:lnTo>
                      <a:pt x="141" y="178"/>
                    </a:lnTo>
                    <a:lnTo>
                      <a:pt x="145" y="178"/>
                    </a:lnTo>
                    <a:lnTo>
                      <a:pt x="147" y="180"/>
                    </a:lnTo>
                    <a:lnTo>
                      <a:pt x="143" y="176"/>
                    </a:lnTo>
                    <a:lnTo>
                      <a:pt x="138" y="173"/>
                    </a:lnTo>
                    <a:lnTo>
                      <a:pt x="134" y="169"/>
                    </a:lnTo>
                    <a:lnTo>
                      <a:pt x="134" y="166"/>
                    </a:lnTo>
                    <a:lnTo>
                      <a:pt x="136" y="166"/>
                    </a:lnTo>
                    <a:lnTo>
                      <a:pt x="138" y="164"/>
                    </a:lnTo>
                    <a:lnTo>
                      <a:pt x="140" y="162"/>
                    </a:lnTo>
                    <a:lnTo>
                      <a:pt x="143" y="160"/>
                    </a:lnTo>
                    <a:lnTo>
                      <a:pt x="145" y="162"/>
                    </a:lnTo>
                    <a:lnTo>
                      <a:pt x="148" y="162"/>
                    </a:lnTo>
                    <a:lnTo>
                      <a:pt x="150" y="164"/>
                    </a:lnTo>
                    <a:lnTo>
                      <a:pt x="147" y="160"/>
                    </a:lnTo>
                    <a:lnTo>
                      <a:pt x="143" y="159"/>
                    </a:lnTo>
                    <a:lnTo>
                      <a:pt x="140" y="159"/>
                    </a:lnTo>
                    <a:lnTo>
                      <a:pt x="138" y="157"/>
                    </a:lnTo>
                    <a:lnTo>
                      <a:pt x="134" y="153"/>
                    </a:lnTo>
                    <a:lnTo>
                      <a:pt x="133" y="152"/>
                    </a:lnTo>
                    <a:lnTo>
                      <a:pt x="134" y="152"/>
                    </a:lnTo>
                    <a:lnTo>
                      <a:pt x="134" y="150"/>
                    </a:lnTo>
                    <a:lnTo>
                      <a:pt x="136" y="150"/>
                    </a:lnTo>
                    <a:lnTo>
                      <a:pt x="138" y="148"/>
                    </a:lnTo>
                    <a:lnTo>
                      <a:pt x="138" y="147"/>
                    </a:lnTo>
                    <a:lnTo>
                      <a:pt x="136" y="145"/>
                    </a:lnTo>
                    <a:lnTo>
                      <a:pt x="134" y="143"/>
                    </a:lnTo>
                    <a:lnTo>
                      <a:pt x="133" y="143"/>
                    </a:lnTo>
                    <a:lnTo>
                      <a:pt x="131" y="140"/>
                    </a:lnTo>
                    <a:lnTo>
                      <a:pt x="131" y="138"/>
                    </a:lnTo>
                    <a:lnTo>
                      <a:pt x="133" y="136"/>
                    </a:lnTo>
                    <a:lnTo>
                      <a:pt x="136" y="136"/>
                    </a:lnTo>
                    <a:lnTo>
                      <a:pt x="138" y="134"/>
                    </a:lnTo>
                    <a:lnTo>
                      <a:pt x="138" y="136"/>
                    </a:lnTo>
                    <a:lnTo>
                      <a:pt x="136" y="136"/>
                    </a:lnTo>
                    <a:lnTo>
                      <a:pt x="133" y="136"/>
                    </a:lnTo>
                    <a:lnTo>
                      <a:pt x="131" y="136"/>
                    </a:lnTo>
                    <a:lnTo>
                      <a:pt x="131" y="134"/>
                    </a:lnTo>
                    <a:lnTo>
                      <a:pt x="131" y="133"/>
                    </a:lnTo>
                    <a:lnTo>
                      <a:pt x="134" y="133"/>
                    </a:lnTo>
                    <a:lnTo>
                      <a:pt x="136" y="131"/>
                    </a:lnTo>
                    <a:lnTo>
                      <a:pt x="138" y="131"/>
                    </a:lnTo>
                    <a:lnTo>
                      <a:pt x="134" y="131"/>
                    </a:lnTo>
                    <a:lnTo>
                      <a:pt x="131" y="131"/>
                    </a:lnTo>
                    <a:lnTo>
                      <a:pt x="129" y="131"/>
                    </a:lnTo>
                    <a:lnTo>
                      <a:pt x="129" y="129"/>
                    </a:lnTo>
                    <a:lnTo>
                      <a:pt x="129" y="127"/>
                    </a:lnTo>
                    <a:lnTo>
                      <a:pt x="131" y="124"/>
                    </a:lnTo>
                    <a:lnTo>
                      <a:pt x="127" y="126"/>
                    </a:lnTo>
                    <a:lnTo>
                      <a:pt x="126" y="124"/>
                    </a:lnTo>
                    <a:lnTo>
                      <a:pt x="124" y="122"/>
                    </a:lnTo>
                    <a:lnTo>
                      <a:pt x="124" y="120"/>
                    </a:lnTo>
                    <a:lnTo>
                      <a:pt x="122" y="119"/>
                    </a:lnTo>
                    <a:lnTo>
                      <a:pt x="120" y="117"/>
                    </a:lnTo>
                    <a:lnTo>
                      <a:pt x="117" y="117"/>
                    </a:lnTo>
                    <a:lnTo>
                      <a:pt x="115" y="117"/>
                    </a:lnTo>
                    <a:lnTo>
                      <a:pt x="112" y="117"/>
                    </a:lnTo>
                    <a:lnTo>
                      <a:pt x="108" y="115"/>
                    </a:lnTo>
                    <a:lnTo>
                      <a:pt x="105" y="113"/>
                    </a:lnTo>
                    <a:lnTo>
                      <a:pt x="100" y="110"/>
                    </a:lnTo>
                    <a:lnTo>
                      <a:pt x="96" y="110"/>
                    </a:lnTo>
                    <a:lnTo>
                      <a:pt x="91" y="110"/>
                    </a:lnTo>
                    <a:lnTo>
                      <a:pt x="89" y="110"/>
                    </a:lnTo>
                    <a:lnTo>
                      <a:pt x="87" y="110"/>
                    </a:lnTo>
                    <a:lnTo>
                      <a:pt x="86" y="110"/>
                    </a:lnTo>
                    <a:lnTo>
                      <a:pt x="86" y="108"/>
                    </a:lnTo>
                    <a:lnTo>
                      <a:pt x="86" y="106"/>
                    </a:lnTo>
                    <a:lnTo>
                      <a:pt x="84" y="106"/>
                    </a:lnTo>
                    <a:lnTo>
                      <a:pt x="82" y="106"/>
                    </a:lnTo>
                    <a:lnTo>
                      <a:pt x="80" y="105"/>
                    </a:lnTo>
                    <a:lnTo>
                      <a:pt x="80" y="103"/>
                    </a:lnTo>
                    <a:lnTo>
                      <a:pt x="77" y="101"/>
                    </a:lnTo>
                    <a:lnTo>
                      <a:pt x="75" y="99"/>
                    </a:lnTo>
                    <a:lnTo>
                      <a:pt x="73" y="98"/>
                    </a:lnTo>
                    <a:lnTo>
                      <a:pt x="72" y="96"/>
                    </a:lnTo>
                    <a:lnTo>
                      <a:pt x="70" y="94"/>
                    </a:lnTo>
                    <a:lnTo>
                      <a:pt x="68" y="94"/>
                    </a:lnTo>
                    <a:lnTo>
                      <a:pt x="65" y="92"/>
                    </a:lnTo>
                    <a:lnTo>
                      <a:pt x="63" y="91"/>
                    </a:lnTo>
                    <a:lnTo>
                      <a:pt x="63" y="89"/>
                    </a:lnTo>
                    <a:lnTo>
                      <a:pt x="65" y="89"/>
                    </a:lnTo>
                    <a:lnTo>
                      <a:pt x="66" y="87"/>
                    </a:lnTo>
                    <a:lnTo>
                      <a:pt x="68" y="87"/>
                    </a:lnTo>
                    <a:lnTo>
                      <a:pt x="68" y="85"/>
                    </a:lnTo>
                    <a:lnTo>
                      <a:pt x="66" y="87"/>
                    </a:lnTo>
                    <a:lnTo>
                      <a:pt x="63" y="87"/>
                    </a:lnTo>
                    <a:lnTo>
                      <a:pt x="61" y="89"/>
                    </a:lnTo>
                    <a:lnTo>
                      <a:pt x="59" y="89"/>
                    </a:lnTo>
                    <a:lnTo>
                      <a:pt x="58" y="87"/>
                    </a:lnTo>
                    <a:lnTo>
                      <a:pt x="56" y="87"/>
                    </a:lnTo>
                    <a:lnTo>
                      <a:pt x="58" y="85"/>
                    </a:lnTo>
                    <a:lnTo>
                      <a:pt x="58" y="84"/>
                    </a:lnTo>
                    <a:lnTo>
                      <a:pt x="58" y="82"/>
                    </a:lnTo>
                    <a:lnTo>
                      <a:pt x="56" y="80"/>
                    </a:lnTo>
                    <a:lnTo>
                      <a:pt x="58" y="78"/>
                    </a:lnTo>
                    <a:lnTo>
                      <a:pt x="58" y="77"/>
                    </a:lnTo>
                    <a:lnTo>
                      <a:pt x="59" y="75"/>
                    </a:lnTo>
                    <a:lnTo>
                      <a:pt x="58" y="73"/>
                    </a:lnTo>
                    <a:lnTo>
                      <a:pt x="58" y="77"/>
                    </a:lnTo>
                    <a:lnTo>
                      <a:pt x="56" y="80"/>
                    </a:lnTo>
                    <a:lnTo>
                      <a:pt x="54" y="82"/>
                    </a:lnTo>
                    <a:lnTo>
                      <a:pt x="52" y="82"/>
                    </a:lnTo>
                    <a:lnTo>
                      <a:pt x="52" y="84"/>
                    </a:lnTo>
                    <a:lnTo>
                      <a:pt x="54" y="84"/>
                    </a:lnTo>
                    <a:lnTo>
                      <a:pt x="56" y="85"/>
                    </a:lnTo>
                    <a:lnTo>
                      <a:pt x="54" y="87"/>
                    </a:lnTo>
                    <a:lnTo>
                      <a:pt x="52" y="89"/>
                    </a:lnTo>
                    <a:lnTo>
                      <a:pt x="51" y="89"/>
                    </a:lnTo>
                    <a:lnTo>
                      <a:pt x="51" y="91"/>
                    </a:lnTo>
                    <a:lnTo>
                      <a:pt x="51" y="92"/>
                    </a:lnTo>
                    <a:lnTo>
                      <a:pt x="51" y="96"/>
                    </a:lnTo>
                    <a:lnTo>
                      <a:pt x="49" y="98"/>
                    </a:lnTo>
                    <a:lnTo>
                      <a:pt x="47" y="99"/>
                    </a:lnTo>
                    <a:lnTo>
                      <a:pt x="44" y="99"/>
                    </a:lnTo>
                    <a:lnTo>
                      <a:pt x="42" y="99"/>
                    </a:lnTo>
                    <a:lnTo>
                      <a:pt x="40" y="98"/>
                    </a:lnTo>
                    <a:lnTo>
                      <a:pt x="38" y="96"/>
                    </a:lnTo>
                    <a:lnTo>
                      <a:pt x="38" y="92"/>
                    </a:lnTo>
                    <a:lnTo>
                      <a:pt x="38" y="91"/>
                    </a:lnTo>
                    <a:lnTo>
                      <a:pt x="37" y="87"/>
                    </a:lnTo>
                    <a:lnTo>
                      <a:pt x="35" y="85"/>
                    </a:lnTo>
                    <a:lnTo>
                      <a:pt x="37" y="84"/>
                    </a:lnTo>
                    <a:lnTo>
                      <a:pt x="38" y="84"/>
                    </a:lnTo>
                    <a:lnTo>
                      <a:pt x="40" y="84"/>
                    </a:lnTo>
                    <a:lnTo>
                      <a:pt x="42" y="82"/>
                    </a:lnTo>
                    <a:lnTo>
                      <a:pt x="40" y="82"/>
                    </a:lnTo>
                    <a:lnTo>
                      <a:pt x="40" y="80"/>
                    </a:lnTo>
                    <a:lnTo>
                      <a:pt x="40" y="78"/>
                    </a:lnTo>
                    <a:lnTo>
                      <a:pt x="38" y="75"/>
                    </a:lnTo>
                    <a:lnTo>
                      <a:pt x="37" y="75"/>
                    </a:lnTo>
                    <a:lnTo>
                      <a:pt x="37" y="73"/>
                    </a:lnTo>
                    <a:lnTo>
                      <a:pt x="33" y="70"/>
                    </a:lnTo>
                    <a:lnTo>
                      <a:pt x="31" y="68"/>
                    </a:lnTo>
                    <a:lnTo>
                      <a:pt x="28" y="66"/>
                    </a:lnTo>
                    <a:lnTo>
                      <a:pt x="26" y="65"/>
                    </a:lnTo>
                    <a:lnTo>
                      <a:pt x="24" y="63"/>
                    </a:lnTo>
                    <a:lnTo>
                      <a:pt x="23" y="61"/>
                    </a:lnTo>
                    <a:lnTo>
                      <a:pt x="21" y="61"/>
                    </a:lnTo>
                    <a:lnTo>
                      <a:pt x="19" y="63"/>
                    </a:lnTo>
                    <a:lnTo>
                      <a:pt x="17" y="63"/>
                    </a:lnTo>
                    <a:lnTo>
                      <a:pt x="17" y="61"/>
                    </a:lnTo>
                    <a:lnTo>
                      <a:pt x="17" y="59"/>
                    </a:lnTo>
                    <a:lnTo>
                      <a:pt x="19" y="58"/>
                    </a:lnTo>
                    <a:lnTo>
                      <a:pt x="21" y="56"/>
                    </a:lnTo>
                    <a:lnTo>
                      <a:pt x="24" y="54"/>
                    </a:lnTo>
                    <a:lnTo>
                      <a:pt x="28" y="54"/>
                    </a:lnTo>
                    <a:lnTo>
                      <a:pt x="30" y="54"/>
                    </a:lnTo>
                    <a:lnTo>
                      <a:pt x="33" y="54"/>
                    </a:lnTo>
                    <a:lnTo>
                      <a:pt x="37" y="54"/>
                    </a:lnTo>
                    <a:lnTo>
                      <a:pt x="38" y="56"/>
                    </a:lnTo>
                    <a:lnTo>
                      <a:pt x="40" y="56"/>
                    </a:lnTo>
                    <a:lnTo>
                      <a:pt x="40" y="54"/>
                    </a:lnTo>
                    <a:lnTo>
                      <a:pt x="40" y="52"/>
                    </a:lnTo>
                    <a:lnTo>
                      <a:pt x="42" y="51"/>
                    </a:lnTo>
                    <a:lnTo>
                      <a:pt x="45" y="51"/>
                    </a:lnTo>
                    <a:lnTo>
                      <a:pt x="47" y="51"/>
                    </a:lnTo>
                    <a:lnTo>
                      <a:pt x="49" y="52"/>
                    </a:lnTo>
                    <a:lnTo>
                      <a:pt x="47" y="54"/>
                    </a:lnTo>
                    <a:lnTo>
                      <a:pt x="49" y="52"/>
                    </a:lnTo>
                    <a:lnTo>
                      <a:pt x="52" y="52"/>
                    </a:lnTo>
                    <a:lnTo>
                      <a:pt x="54" y="52"/>
                    </a:lnTo>
                    <a:lnTo>
                      <a:pt x="56" y="52"/>
                    </a:lnTo>
                    <a:lnTo>
                      <a:pt x="58" y="51"/>
                    </a:lnTo>
                    <a:lnTo>
                      <a:pt x="59" y="51"/>
                    </a:lnTo>
                    <a:lnTo>
                      <a:pt x="58" y="49"/>
                    </a:lnTo>
                    <a:lnTo>
                      <a:pt x="58" y="47"/>
                    </a:lnTo>
                    <a:lnTo>
                      <a:pt x="58" y="45"/>
                    </a:lnTo>
                    <a:lnTo>
                      <a:pt x="58" y="44"/>
                    </a:lnTo>
                    <a:lnTo>
                      <a:pt x="56" y="44"/>
                    </a:lnTo>
                    <a:lnTo>
                      <a:pt x="54" y="45"/>
                    </a:lnTo>
                    <a:lnTo>
                      <a:pt x="52" y="45"/>
                    </a:lnTo>
                    <a:lnTo>
                      <a:pt x="49" y="45"/>
                    </a:lnTo>
                    <a:lnTo>
                      <a:pt x="47" y="45"/>
                    </a:lnTo>
                    <a:lnTo>
                      <a:pt x="44" y="45"/>
                    </a:lnTo>
                    <a:lnTo>
                      <a:pt x="42" y="45"/>
                    </a:lnTo>
                    <a:lnTo>
                      <a:pt x="38" y="47"/>
                    </a:lnTo>
                    <a:lnTo>
                      <a:pt x="37" y="45"/>
                    </a:lnTo>
                    <a:lnTo>
                      <a:pt x="35" y="45"/>
                    </a:lnTo>
                    <a:lnTo>
                      <a:pt x="33" y="45"/>
                    </a:lnTo>
                    <a:lnTo>
                      <a:pt x="31" y="47"/>
                    </a:lnTo>
                    <a:lnTo>
                      <a:pt x="30" y="47"/>
                    </a:lnTo>
                    <a:lnTo>
                      <a:pt x="28" y="47"/>
                    </a:lnTo>
                    <a:lnTo>
                      <a:pt x="26" y="45"/>
                    </a:lnTo>
                    <a:lnTo>
                      <a:pt x="24" y="44"/>
                    </a:lnTo>
                    <a:lnTo>
                      <a:pt x="23" y="42"/>
                    </a:lnTo>
                    <a:lnTo>
                      <a:pt x="24" y="42"/>
                    </a:lnTo>
                    <a:lnTo>
                      <a:pt x="24" y="40"/>
                    </a:lnTo>
                    <a:lnTo>
                      <a:pt x="23" y="38"/>
                    </a:lnTo>
                    <a:lnTo>
                      <a:pt x="23" y="37"/>
                    </a:lnTo>
                    <a:lnTo>
                      <a:pt x="24" y="35"/>
                    </a:lnTo>
                    <a:lnTo>
                      <a:pt x="26" y="35"/>
                    </a:lnTo>
                    <a:lnTo>
                      <a:pt x="28" y="35"/>
                    </a:lnTo>
                    <a:lnTo>
                      <a:pt x="30" y="33"/>
                    </a:lnTo>
                    <a:lnTo>
                      <a:pt x="26" y="33"/>
                    </a:lnTo>
                    <a:lnTo>
                      <a:pt x="24" y="33"/>
                    </a:lnTo>
                    <a:lnTo>
                      <a:pt x="21" y="31"/>
                    </a:lnTo>
                    <a:lnTo>
                      <a:pt x="21" y="30"/>
                    </a:lnTo>
                    <a:lnTo>
                      <a:pt x="19" y="31"/>
                    </a:lnTo>
                    <a:lnTo>
                      <a:pt x="17" y="31"/>
                    </a:lnTo>
                    <a:lnTo>
                      <a:pt x="16" y="31"/>
                    </a:lnTo>
                    <a:lnTo>
                      <a:pt x="14" y="30"/>
                    </a:lnTo>
                    <a:lnTo>
                      <a:pt x="14" y="28"/>
                    </a:lnTo>
                    <a:lnTo>
                      <a:pt x="12" y="28"/>
                    </a:lnTo>
                    <a:lnTo>
                      <a:pt x="10" y="28"/>
                    </a:lnTo>
                    <a:lnTo>
                      <a:pt x="9" y="30"/>
                    </a:lnTo>
                    <a:lnTo>
                      <a:pt x="7" y="30"/>
                    </a:lnTo>
                    <a:lnTo>
                      <a:pt x="5" y="28"/>
                    </a:lnTo>
                    <a:lnTo>
                      <a:pt x="2" y="26"/>
                    </a:lnTo>
                    <a:lnTo>
                      <a:pt x="0" y="24"/>
                    </a:lnTo>
                    <a:lnTo>
                      <a:pt x="2" y="24"/>
                    </a:lnTo>
                    <a:lnTo>
                      <a:pt x="3" y="23"/>
                    </a:lnTo>
                    <a:lnTo>
                      <a:pt x="3" y="21"/>
                    </a:lnTo>
                    <a:lnTo>
                      <a:pt x="5" y="21"/>
                    </a:lnTo>
                    <a:lnTo>
                      <a:pt x="5" y="19"/>
                    </a:lnTo>
                    <a:lnTo>
                      <a:pt x="7" y="19"/>
                    </a:lnTo>
                    <a:lnTo>
                      <a:pt x="9" y="17"/>
                    </a:lnTo>
                    <a:lnTo>
                      <a:pt x="10" y="16"/>
                    </a:lnTo>
                    <a:lnTo>
                      <a:pt x="10" y="14"/>
                    </a:lnTo>
                    <a:lnTo>
                      <a:pt x="14" y="12"/>
                    </a:lnTo>
                    <a:lnTo>
                      <a:pt x="16" y="12"/>
                    </a:lnTo>
                    <a:lnTo>
                      <a:pt x="16" y="10"/>
                    </a:lnTo>
                    <a:lnTo>
                      <a:pt x="17" y="9"/>
                    </a:lnTo>
                    <a:lnTo>
                      <a:pt x="19" y="7"/>
                    </a:lnTo>
                    <a:lnTo>
                      <a:pt x="23" y="7"/>
                    </a:lnTo>
                    <a:lnTo>
                      <a:pt x="24" y="3"/>
                    </a:lnTo>
                    <a:lnTo>
                      <a:pt x="26" y="2"/>
                    </a:lnTo>
                    <a:lnTo>
                      <a:pt x="28" y="2"/>
                    </a:lnTo>
                    <a:lnTo>
                      <a:pt x="3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49" name="Freeform 1526"/>
              <p:cNvSpPr>
                <a:spLocks/>
              </p:cNvSpPr>
              <p:nvPr/>
            </p:nvSpPr>
            <p:spPr bwMode="auto">
              <a:xfrm>
                <a:off x="8401049" y="4222004"/>
                <a:ext cx="287338" cy="327025"/>
              </a:xfrm>
              <a:custGeom>
                <a:avLst/>
                <a:gdLst>
                  <a:gd name="T0" fmla="*/ 40 w 181"/>
                  <a:gd name="T1" fmla="*/ 14 h 206"/>
                  <a:gd name="T2" fmla="*/ 59 w 181"/>
                  <a:gd name="T3" fmla="*/ 23 h 206"/>
                  <a:gd name="T4" fmla="*/ 73 w 181"/>
                  <a:gd name="T5" fmla="*/ 35 h 206"/>
                  <a:gd name="T6" fmla="*/ 82 w 181"/>
                  <a:gd name="T7" fmla="*/ 39 h 206"/>
                  <a:gd name="T8" fmla="*/ 85 w 181"/>
                  <a:gd name="T9" fmla="*/ 44 h 206"/>
                  <a:gd name="T10" fmla="*/ 92 w 181"/>
                  <a:gd name="T11" fmla="*/ 49 h 206"/>
                  <a:gd name="T12" fmla="*/ 94 w 181"/>
                  <a:gd name="T13" fmla="*/ 60 h 206"/>
                  <a:gd name="T14" fmla="*/ 94 w 181"/>
                  <a:gd name="T15" fmla="*/ 67 h 206"/>
                  <a:gd name="T16" fmla="*/ 101 w 181"/>
                  <a:gd name="T17" fmla="*/ 68 h 206"/>
                  <a:gd name="T18" fmla="*/ 105 w 181"/>
                  <a:gd name="T19" fmla="*/ 74 h 206"/>
                  <a:gd name="T20" fmla="*/ 119 w 181"/>
                  <a:gd name="T21" fmla="*/ 81 h 206"/>
                  <a:gd name="T22" fmla="*/ 136 w 181"/>
                  <a:gd name="T23" fmla="*/ 91 h 206"/>
                  <a:gd name="T24" fmla="*/ 134 w 181"/>
                  <a:gd name="T25" fmla="*/ 100 h 206"/>
                  <a:gd name="T26" fmla="*/ 129 w 181"/>
                  <a:gd name="T27" fmla="*/ 101 h 206"/>
                  <a:gd name="T28" fmla="*/ 122 w 181"/>
                  <a:gd name="T29" fmla="*/ 101 h 206"/>
                  <a:gd name="T30" fmla="*/ 120 w 181"/>
                  <a:gd name="T31" fmla="*/ 112 h 206"/>
                  <a:gd name="T32" fmla="*/ 127 w 181"/>
                  <a:gd name="T33" fmla="*/ 117 h 206"/>
                  <a:gd name="T34" fmla="*/ 129 w 181"/>
                  <a:gd name="T35" fmla="*/ 124 h 206"/>
                  <a:gd name="T36" fmla="*/ 131 w 181"/>
                  <a:gd name="T37" fmla="*/ 131 h 206"/>
                  <a:gd name="T38" fmla="*/ 134 w 181"/>
                  <a:gd name="T39" fmla="*/ 138 h 206"/>
                  <a:gd name="T40" fmla="*/ 143 w 181"/>
                  <a:gd name="T41" fmla="*/ 145 h 206"/>
                  <a:gd name="T42" fmla="*/ 143 w 181"/>
                  <a:gd name="T43" fmla="*/ 154 h 206"/>
                  <a:gd name="T44" fmla="*/ 143 w 181"/>
                  <a:gd name="T45" fmla="*/ 159 h 206"/>
                  <a:gd name="T46" fmla="*/ 150 w 181"/>
                  <a:gd name="T47" fmla="*/ 164 h 206"/>
                  <a:gd name="T48" fmla="*/ 155 w 181"/>
                  <a:gd name="T49" fmla="*/ 171 h 206"/>
                  <a:gd name="T50" fmla="*/ 157 w 181"/>
                  <a:gd name="T51" fmla="*/ 180 h 206"/>
                  <a:gd name="T52" fmla="*/ 169 w 181"/>
                  <a:gd name="T53" fmla="*/ 185 h 206"/>
                  <a:gd name="T54" fmla="*/ 162 w 181"/>
                  <a:gd name="T55" fmla="*/ 189 h 206"/>
                  <a:gd name="T56" fmla="*/ 171 w 181"/>
                  <a:gd name="T57" fmla="*/ 196 h 206"/>
                  <a:gd name="T58" fmla="*/ 181 w 181"/>
                  <a:gd name="T59" fmla="*/ 197 h 206"/>
                  <a:gd name="T60" fmla="*/ 173 w 181"/>
                  <a:gd name="T61" fmla="*/ 201 h 206"/>
                  <a:gd name="T62" fmla="*/ 176 w 181"/>
                  <a:gd name="T63" fmla="*/ 204 h 206"/>
                  <a:gd name="T64" fmla="*/ 167 w 181"/>
                  <a:gd name="T65" fmla="*/ 204 h 206"/>
                  <a:gd name="T66" fmla="*/ 157 w 181"/>
                  <a:gd name="T67" fmla="*/ 201 h 206"/>
                  <a:gd name="T68" fmla="*/ 141 w 181"/>
                  <a:gd name="T69" fmla="*/ 194 h 206"/>
                  <a:gd name="T70" fmla="*/ 126 w 181"/>
                  <a:gd name="T71" fmla="*/ 194 h 206"/>
                  <a:gd name="T72" fmla="*/ 117 w 181"/>
                  <a:gd name="T73" fmla="*/ 187 h 206"/>
                  <a:gd name="T74" fmla="*/ 113 w 181"/>
                  <a:gd name="T75" fmla="*/ 175 h 206"/>
                  <a:gd name="T76" fmla="*/ 112 w 181"/>
                  <a:gd name="T77" fmla="*/ 175 h 206"/>
                  <a:gd name="T78" fmla="*/ 105 w 181"/>
                  <a:gd name="T79" fmla="*/ 173 h 206"/>
                  <a:gd name="T80" fmla="*/ 105 w 181"/>
                  <a:gd name="T81" fmla="*/ 164 h 206"/>
                  <a:gd name="T82" fmla="*/ 98 w 181"/>
                  <a:gd name="T83" fmla="*/ 164 h 206"/>
                  <a:gd name="T84" fmla="*/ 99 w 181"/>
                  <a:gd name="T85" fmla="*/ 156 h 206"/>
                  <a:gd name="T86" fmla="*/ 78 w 181"/>
                  <a:gd name="T87" fmla="*/ 136 h 206"/>
                  <a:gd name="T88" fmla="*/ 70 w 181"/>
                  <a:gd name="T89" fmla="*/ 128 h 206"/>
                  <a:gd name="T90" fmla="*/ 63 w 181"/>
                  <a:gd name="T91" fmla="*/ 129 h 206"/>
                  <a:gd name="T92" fmla="*/ 54 w 181"/>
                  <a:gd name="T93" fmla="*/ 133 h 206"/>
                  <a:gd name="T94" fmla="*/ 49 w 181"/>
                  <a:gd name="T95" fmla="*/ 133 h 206"/>
                  <a:gd name="T96" fmla="*/ 50 w 181"/>
                  <a:gd name="T97" fmla="*/ 138 h 206"/>
                  <a:gd name="T98" fmla="*/ 38 w 181"/>
                  <a:gd name="T99" fmla="*/ 133 h 206"/>
                  <a:gd name="T100" fmla="*/ 47 w 181"/>
                  <a:gd name="T101" fmla="*/ 142 h 206"/>
                  <a:gd name="T102" fmla="*/ 45 w 181"/>
                  <a:gd name="T103" fmla="*/ 149 h 206"/>
                  <a:gd name="T104" fmla="*/ 36 w 181"/>
                  <a:gd name="T105" fmla="*/ 147 h 206"/>
                  <a:gd name="T106" fmla="*/ 45 w 181"/>
                  <a:gd name="T107" fmla="*/ 152 h 206"/>
                  <a:gd name="T108" fmla="*/ 30 w 181"/>
                  <a:gd name="T109" fmla="*/ 152 h 206"/>
                  <a:gd name="T110" fmla="*/ 19 w 181"/>
                  <a:gd name="T111" fmla="*/ 145 h 206"/>
                  <a:gd name="T112" fmla="*/ 19 w 181"/>
                  <a:gd name="T113" fmla="*/ 149 h 206"/>
                  <a:gd name="T114" fmla="*/ 33 w 181"/>
                  <a:gd name="T115" fmla="*/ 156 h 206"/>
                  <a:gd name="T116" fmla="*/ 43 w 181"/>
                  <a:gd name="T117" fmla="*/ 161 h 206"/>
                  <a:gd name="T118" fmla="*/ 30 w 181"/>
                  <a:gd name="T119" fmla="*/ 171 h 206"/>
                  <a:gd name="T120" fmla="*/ 19 w 181"/>
                  <a:gd name="T121" fmla="*/ 166 h 206"/>
                  <a:gd name="T122" fmla="*/ 14 w 181"/>
                  <a:gd name="T123" fmla="*/ 171 h 206"/>
                  <a:gd name="T124" fmla="*/ 0 w 181"/>
                  <a:gd name="T125" fmla="*/ 170 h 2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1"/>
                  <a:gd name="T190" fmla="*/ 0 h 206"/>
                  <a:gd name="T191" fmla="*/ 181 w 181"/>
                  <a:gd name="T192" fmla="*/ 206 h 2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1" h="206">
                    <a:moveTo>
                      <a:pt x="14" y="0"/>
                    </a:moveTo>
                    <a:lnTo>
                      <a:pt x="21" y="2"/>
                    </a:lnTo>
                    <a:lnTo>
                      <a:pt x="28" y="6"/>
                    </a:lnTo>
                    <a:lnTo>
                      <a:pt x="35" y="9"/>
                    </a:lnTo>
                    <a:lnTo>
                      <a:pt x="40" y="14"/>
                    </a:lnTo>
                    <a:lnTo>
                      <a:pt x="43" y="16"/>
                    </a:lnTo>
                    <a:lnTo>
                      <a:pt x="49" y="18"/>
                    </a:lnTo>
                    <a:lnTo>
                      <a:pt x="52" y="18"/>
                    </a:lnTo>
                    <a:lnTo>
                      <a:pt x="56" y="19"/>
                    </a:lnTo>
                    <a:lnTo>
                      <a:pt x="59" y="23"/>
                    </a:lnTo>
                    <a:lnTo>
                      <a:pt x="61" y="26"/>
                    </a:lnTo>
                    <a:lnTo>
                      <a:pt x="64" y="30"/>
                    </a:lnTo>
                    <a:lnTo>
                      <a:pt x="66" y="33"/>
                    </a:lnTo>
                    <a:lnTo>
                      <a:pt x="70" y="35"/>
                    </a:lnTo>
                    <a:lnTo>
                      <a:pt x="73" y="35"/>
                    </a:lnTo>
                    <a:lnTo>
                      <a:pt x="75" y="35"/>
                    </a:lnTo>
                    <a:lnTo>
                      <a:pt x="78" y="35"/>
                    </a:lnTo>
                    <a:lnTo>
                      <a:pt x="80" y="37"/>
                    </a:lnTo>
                    <a:lnTo>
                      <a:pt x="82" y="39"/>
                    </a:lnTo>
                    <a:lnTo>
                      <a:pt x="82" y="40"/>
                    </a:lnTo>
                    <a:lnTo>
                      <a:pt x="82" y="42"/>
                    </a:lnTo>
                    <a:lnTo>
                      <a:pt x="84" y="42"/>
                    </a:lnTo>
                    <a:lnTo>
                      <a:pt x="85" y="44"/>
                    </a:lnTo>
                    <a:lnTo>
                      <a:pt x="87" y="46"/>
                    </a:lnTo>
                    <a:lnTo>
                      <a:pt x="87" y="47"/>
                    </a:lnTo>
                    <a:lnTo>
                      <a:pt x="89" y="49"/>
                    </a:lnTo>
                    <a:lnTo>
                      <a:pt x="91" y="49"/>
                    </a:lnTo>
                    <a:lnTo>
                      <a:pt x="92" y="49"/>
                    </a:lnTo>
                    <a:lnTo>
                      <a:pt x="94" y="51"/>
                    </a:lnTo>
                    <a:lnTo>
                      <a:pt x="94" y="54"/>
                    </a:lnTo>
                    <a:lnTo>
                      <a:pt x="94" y="56"/>
                    </a:lnTo>
                    <a:lnTo>
                      <a:pt x="94" y="60"/>
                    </a:lnTo>
                    <a:lnTo>
                      <a:pt x="94" y="63"/>
                    </a:lnTo>
                    <a:lnTo>
                      <a:pt x="92" y="65"/>
                    </a:lnTo>
                    <a:lnTo>
                      <a:pt x="92" y="67"/>
                    </a:lnTo>
                    <a:lnTo>
                      <a:pt x="94" y="67"/>
                    </a:lnTo>
                    <a:lnTo>
                      <a:pt x="96" y="67"/>
                    </a:lnTo>
                    <a:lnTo>
                      <a:pt x="98" y="68"/>
                    </a:lnTo>
                    <a:lnTo>
                      <a:pt x="99" y="68"/>
                    </a:lnTo>
                    <a:lnTo>
                      <a:pt x="101" y="68"/>
                    </a:lnTo>
                    <a:lnTo>
                      <a:pt x="101" y="70"/>
                    </a:lnTo>
                    <a:lnTo>
                      <a:pt x="103" y="72"/>
                    </a:lnTo>
                    <a:lnTo>
                      <a:pt x="103" y="74"/>
                    </a:lnTo>
                    <a:lnTo>
                      <a:pt x="105" y="74"/>
                    </a:lnTo>
                    <a:lnTo>
                      <a:pt x="106" y="74"/>
                    </a:lnTo>
                    <a:lnTo>
                      <a:pt x="108" y="75"/>
                    </a:lnTo>
                    <a:lnTo>
                      <a:pt x="112" y="77"/>
                    </a:lnTo>
                    <a:lnTo>
                      <a:pt x="115" y="79"/>
                    </a:lnTo>
                    <a:lnTo>
                      <a:pt x="119" y="81"/>
                    </a:lnTo>
                    <a:lnTo>
                      <a:pt x="124" y="82"/>
                    </a:lnTo>
                    <a:lnTo>
                      <a:pt x="127" y="84"/>
                    </a:lnTo>
                    <a:lnTo>
                      <a:pt x="131" y="86"/>
                    </a:lnTo>
                    <a:lnTo>
                      <a:pt x="134" y="89"/>
                    </a:lnTo>
                    <a:lnTo>
                      <a:pt x="136" y="91"/>
                    </a:lnTo>
                    <a:lnTo>
                      <a:pt x="136" y="93"/>
                    </a:lnTo>
                    <a:lnTo>
                      <a:pt x="136" y="96"/>
                    </a:lnTo>
                    <a:lnTo>
                      <a:pt x="136" y="100"/>
                    </a:lnTo>
                    <a:lnTo>
                      <a:pt x="134" y="100"/>
                    </a:lnTo>
                    <a:lnTo>
                      <a:pt x="133" y="100"/>
                    </a:lnTo>
                    <a:lnTo>
                      <a:pt x="131" y="100"/>
                    </a:lnTo>
                    <a:lnTo>
                      <a:pt x="129" y="98"/>
                    </a:lnTo>
                    <a:lnTo>
                      <a:pt x="129" y="100"/>
                    </a:lnTo>
                    <a:lnTo>
                      <a:pt x="129" y="101"/>
                    </a:lnTo>
                    <a:lnTo>
                      <a:pt x="127" y="101"/>
                    </a:lnTo>
                    <a:lnTo>
                      <a:pt x="126" y="100"/>
                    </a:lnTo>
                    <a:lnTo>
                      <a:pt x="124" y="100"/>
                    </a:lnTo>
                    <a:lnTo>
                      <a:pt x="122" y="100"/>
                    </a:lnTo>
                    <a:lnTo>
                      <a:pt x="122" y="101"/>
                    </a:lnTo>
                    <a:lnTo>
                      <a:pt x="122" y="103"/>
                    </a:lnTo>
                    <a:lnTo>
                      <a:pt x="122" y="105"/>
                    </a:lnTo>
                    <a:lnTo>
                      <a:pt x="122" y="107"/>
                    </a:lnTo>
                    <a:lnTo>
                      <a:pt x="122" y="110"/>
                    </a:lnTo>
                    <a:lnTo>
                      <a:pt x="120" y="112"/>
                    </a:lnTo>
                    <a:lnTo>
                      <a:pt x="122" y="112"/>
                    </a:lnTo>
                    <a:lnTo>
                      <a:pt x="124" y="114"/>
                    </a:lnTo>
                    <a:lnTo>
                      <a:pt x="126" y="114"/>
                    </a:lnTo>
                    <a:lnTo>
                      <a:pt x="127" y="115"/>
                    </a:lnTo>
                    <a:lnTo>
                      <a:pt x="127" y="117"/>
                    </a:lnTo>
                    <a:lnTo>
                      <a:pt x="127" y="121"/>
                    </a:lnTo>
                    <a:lnTo>
                      <a:pt x="127" y="122"/>
                    </a:lnTo>
                    <a:lnTo>
                      <a:pt x="129" y="124"/>
                    </a:lnTo>
                    <a:lnTo>
                      <a:pt x="131" y="124"/>
                    </a:lnTo>
                    <a:lnTo>
                      <a:pt x="131" y="126"/>
                    </a:lnTo>
                    <a:lnTo>
                      <a:pt x="131" y="129"/>
                    </a:lnTo>
                    <a:lnTo>
                      <a:pt x="131" y="131"/>
                    </a:lnTo>
                    <a:lnTo>
                      <a:pt x="131" y="133"/>
                    </a:lnTo>
                    <a:lnTo>
                      <a:pt x="133" y="135"/>
                    </a:lnTo>
                    <a:lnTo>
                      <a:pt x="134" y="136"/>
                    </a:lnTo>
                    <a:lnTo>
                      <a:pt x="134" y="138"/>
                    </a:lnTo>
                    <a:lnTo>
                      <a:pt x="136" y="140"/>
                    </a:lnTo>
                    <a:lnTo>
                      <a:pt x="138" y="140"/>
                    </a:lnTo>
                    <a:lnTo>
                      <a:pt x="141" y="142"/>
                    </a:lnTo>
                    <a:lnTo>
                      <a:pt x="141" y="143"/>
                    </a:lnTo>
                    <a:lnTo>
                      <a:pt x="143" y="145"/>
                    </a:lnTo>
                    <a:lnTo>
                      <a:pt x="143" y="149"/>
                    </a:lnTo>
                    <a:lnTo>
                      <a:pt x="141" y="150"/>
                    </a:lnTo>
                    <a:lnTo>
                      <a:pt x="141" y="152"/>
                    </a:lnTo>
                    <a:lnTo>
                      <a:pt x="143" y="154"/>
                    </a:lnTo>
                    <a:lnTo>
                      <a:pt x="143" y="157"/>
                    </a:lnTo>
                    <a:lnTo>
                      <a:pt x="143" y="159"/>
                    </a:lnTo>
                    <a:lnTo>
                      <a:pt x="145" y="159"/>
                    </a:lnTo>
                    <a:lnTo>
                      <a:pt x="146" y="163"/>
                    </a:lnTo>
                    <a:lnTo>
                      <a:pt x="146" y="164"/>
                    </a:lnTo>
                    <a:lnTo>
                      <a:pt x="148" y="166"/>
                    </a:lnTo>
                    <a:lnTo>
                      <a:pt x="150" y="164"/>
                    </a:lnTo>
                    <a:lnTo>
                      <a:pt x="152" y="164"/>
                    </a:lnTo>
                    <a:lnTo>
                      <a:pt x="155" y="166"/>
                    </a:lnTo>
                    <a:lnTo>
                      <a:pt x="157" y="166"/>
                    </a:lnTo>
                    <a:lnTo>
                      <a:pt x="157" y="168"/>
                    </a:lnTo>
                    <a:lnTo>
                      <a:pt x="155" y="171"/>
                    </a:lnTo>
                    <a:lnTo>
                      <a:pt x="155" y="173"/>
                    </a:lnTo>
                    <a:lnTo>
                      <a:pt x="153" y="175"/>
                    </a:lnTo>
                    <a:lnTo>
                      <a:pt x="153" y="176"/>
                    </a:lnTo>
                    <a:lnTo>
                      <a:pt x="155" y="178"/>
                    </a:lnTo>
                    <a:lnTo>
                      <a:pt x="157" y="180"/>
                    </a:lnTo>
                    <a:lnTo>
                      <a:pt x="160" y="180"/>
                    </a:lnTo>
                    <a:lnTo>
                      <a:pt x="164" y="182"/>
                    </a:lnTo>
                    <a:lnTo>
                      <a:pt x="166" y="182"/>
                    </a:lnTo>
                    <a:lnTo>
                      <a:pt x="167" y="183"/>
                    </a:lnTo>
                    <a:lnTo>
                      <a:pt x="169" y="185"/>
                    </a:lnTo>
                    <a:lnTo>
                      <a:pt x="167" y="185"/>
                    </a:lnTo>
                    <a:lnTo>
                      <a:pt x="166" y="187"/>
                    </a:lnTo>
                    <a:lnTo>
                      <a:pt x="164" y="187"/>
                    </a:lnTo>
                    <a:lnTo>
                      <a:pt x="162" y="187"/>
                    </a:lnTo>
                    <a:lnTo>
                      <a:pt x="162" y="189"/>
                    </a:lnTo>
                    <a:lnTo>
                      <a:pt x="164" y="190"/>
                    </a:lnTo>
                    <a:lnTo>
                      <a:pt x="167" y="192"/>
                    </a:lnTo>
                    <a:lnTo>
                      <a:pt x="169" y="194"/>
                    </a:lnTo>
                    <a:lnTo>
                      <a:pt x="171" y="196"/>
                    </a:lnTo>
                    <a:lnTo>
                      <a:pt x="173" y="196"/>
                    </a:lnTo>
                    <a:lnTo>
                      <a:pt x="174" y="197"/>
                    </a:lnTo>
                    <a:lnTo>
                      <a:pt x="178" y="197"/>
                    </a:lnTo>
                    <a:lnTo>
                      <a:pt x="180" y="197"/>
                    </a:lnTo>
                    <a:lnTo>
                      <a:pt x="181" y="197"/>
                    </a:lnTo>
                    <a:lnTo>
                      <a:pt x="181" y="199"/>
                    </a:lnTo>
                    <a:lnTo>
                      <a:pt x="180" y="201"/>
                    </a:lnTo>
                    <a:lnTo>
                      <a:pt x="176" y="201"/>
                    </a:lnTo>
                    <a:lnTo>
                      <a:pt x="174" y="201"/>
                    </a:lnTo>
                    <a:lnTo>
                      <a:pt x="173" y="201"/>
                    </a:lnTo>
                    <a:lnTo>
                      <a:pt x="171" y="201"/>
                    </a:lnTo>
                    <a:lnTo>
                      <a:pt x="171" y="203"/>
                    </a:lnTo>
                    <a:lnTo>
                      <a:pt x="173" y="203"/>
                    </a:lnTo>
                    <a:lnTo>
                      <a:pt x="174" y="204"/>
                    </a:lnTo>
                    <a:lnTo>
                      <a:pt x="176" y="204"/>
                    </a:lnTo>
                    <a:lnTo>
                      <a:pt x="176" y="206"/>
                    </a:lnTo>
                    <a:lnTo>
                      <a:pt x="174" y="206"/>
                    </a:lnTo>
                    <a:lnTo>
                      <a:pt x="171" y="206"/>
                    </a:lnTo>
                    <a:lnTo>
                      <a:pt x="169" y="206"/>
                    </a:lnTo>
                    <a:lnTo>
                      <a:pt x="167" y="204"/>
                    </a:lnTo>
                    <a:lnTo>
                      <a:pt x="166" y="204"/>
                    </a:lnTo>
                    <a:lnTo>
                      <a:pt x="166" y="203"/>
                    </a:lnTo>
                    <a:lnTo>
                      <a:pt x="167" y="201"/>
                    </a:lnTo>
                    <a:lnTo>
                      <a:pt x="162" y="201"/>
                    </a:lnTo>
                    <a:lnTo>
                      <a:pt x="157" y="201"/>
                    </a:lnTo>
                    <a:lnTo>
                      <a:pt x="152" y="199"/>
                    </a:lnTo>
                    <a:lnTo>
                      <a:pt x="148" y="199"/>
                    </a:lnTo>
                    <a:lnTo>
                      <a:pt x="146" y="197"/>
                    </a:lnTo>
                    <a:lnTo>
                      <a:pt x="145" y="196"/>
                    </a:lnTo>
                    <a:lnTo>
                      <a:pt x="141" y="194"/>
                    </a:lnTo>
                    <a:lnTo>
                      <a:pt x="138" y="194"/>
                    </a:lnTo>
                    <a:lnTo>
                      <a:pt x="134" y="194"/>
                    </a:lnTo>
                    <a:lnTo>
                      <a:pt x="131" y="194"/>
                    </a:lnTo>
                    <a:lnTo>
                      <a:pt x="129" y="194"/>
                    </a:lnTo>
                    <a:lnTo>
                      <a:pt x="126" y="194"/>
                    </a:lnTo>
                    <a:lnTo>
                      <a:pt x="122" y="194"/>
                    </a:lnTo>
                    <a:lnTo>
                      <a:pt x="120" y="192"/>
                    </a:lnTo>
                    <a:lnTo>
                      <a:pt x="117" y="190"/>
                    </a:lnTo>
                    <a:lnTo>
                      <a:pt x="117" y="189"/>
                    </a:lnTo>
                    <a:lnTo>
                      <a:pt x="117" y="187"/>
                    </a:lnTo>
                    <a:lnTo>
                      <a:pt x="117" y="183"/>
                    </a:lnTo>
                    <a:lnTo>
                      <a:pt x="115" y="180"/>
                    </a:lnTo>
                    <a:lnTo>
                      <a:pt x="113" y="176"/>
                    </a:lnTo>
                    <a:lnTo>
                      <a:pt x="113" y="175"/>
                    </a:lnTo>
                    <a:lnTo>
                      <a:pt x="113" y="173"/>
                    </a:lnTo>
                    <a:lnTo>
                      <a:pt x="113" y="175"/>
                    </a:lnTo>
                    <a:lnTo>
                      <a:pt x="112" y="175"/>
                    </a:lnTo>
                    <a:lnTo>
                      <a:pt x="110" y="176"/>
                    </a:lnTo>
                    <a:lnTo>
                      <a:pt x="108" y="176"/>
                    </a:lnTo>
                    <a:lnTo>
                      <a:pt x="106" y="175"/>
                    </a:lnTo>
                    <a:lnTo>
                      <a:pt x="105" y="173"/>
                    </a:lnTo>
                    <a:lnTo>
                      <a:pt x="105" y="170"/>
                    </a:lnTo>
                    <a:lnTo>
                      <a:pt x="105" y="168"/>
                    </a:lnTo>
                    <a:lnTo>
                      <a:pt x="105" y="164"/>
                    </a:lnTo>
                    <a:lnTo>
                      <a:pt x="103" y="164"/>
                    </a:lnTo>
                    <a:lnTo>
                      <a:pt x="101" y="166"/>
                    </a:lnTo>
                    <a:lnTo>
                      <a:pt x="99" y="166"/>
                    </a:lnTo>
                    <a:lnTo>
                      <a:pt x="98" y="164"/>
                    </a:lnTo>
                    <a:lnTo>
                      <a:pt x="98" y="163"/>
                    </a:lnTo>
                    <a:lnTo>
                      <a:pt x="98" y="161"/>
                    </a:lnTo>
                    <a:lnTo>
                      <a:pt x="98" y="159"/>
                    </a:lnTo>
                    <a:lnTo>
                      <a:pt x="99" y="157"/>
                    </a:lnTo>
                    <a:lnTo>
                      <a:pt x="99" y="156"/>
                    </a:lnTo>
                    <a:lnTo>
                      <a:pt x="96" y="149"/>
                    </a:lnTo>
                    <a:lnTo>
                      <a:pt x="89" y="143"/>
                    </a:lnTo>
                    <a:lnTo>
                      <a:pt x="85" y="140"/>
                    </a:lnTo>
                    <a:lnTo>
                      <a:pt x="82" y="138"/>
                    </a:lnTo>
                    <a:lnTo>
                      <a:pt x="78" y="136"/>
                    </a:lnTo>
                    <a:lnTo>
                      <a:pt x="77" y="135"/>
                    </a:lnTo>
                    <a:lnTo>
                      <a:pt x="75" y="133"/>
                    </a:lnTo>
                    <a:lnTo>
                      <a:pt x="73" y="131"/>
                    </a:lnTo>
                    <a:lnTo>
                      <a:pt x="71" y="129"/>
                    </a:lnTo>
                    <a:lnTo>
                      <a:pt x="70" y="128"/>
                    </a:lnTo>
                    <a:lnTo>
                      <a:pt x="68" y="128"/>
                    </a:lnTo>
                    <a:lnTo>
                      <a:pt x="66" y="129"/>
                    </a:lnTo>
                    <a:lnTo>
                      <a:pt x="64" y="131"/>
                    </a:lnTo>
                    <a:lnTo>
                      <a:pt x="63" y="131"/>
                    </a:lnTo>
                    <a:lnTo>
                      <a:pt x="63" y="129"/>
                    </a:lnTo>
                    <a:lnTo>
                      <a:pt x="61" y="128"/>
                    </a:lnTo>
                    <a:lnTo>
                      <a:pt x="59" y="129"/>
                    </a:lnTo>
                    <a:lnTo>
                      <a:pt x="56" y="131"/>
                    </a:lnTo>
                    <a:lnTo>
                      <a:pt x="54" y="129"/>
                    </a:lnTo>
                    <a:lnTo>
                      <a:pt x="54" y="133"/>
                    </a:lnTo>
                    <a:lnTo>
                      <a:pt x="54" y="135"/>
                    </a:lnTo>
                    <a:lnTo>
                      <a:pt x="52" y="133"/>
                    </a:lnTo>
                    <a:lnTo>
                      <a:pt x="50" y="133"/>
                    </a:lnTo>
                    <a:lnTo>
                      <a:pt x="47" y="131"/>
                    </a:lnTo>
                    <a:lnTo>
                      <a:pt x="49" y="133"/>
                    </a:lnTo>
                    <a:lnTo>
                      <a:pt x="52" y="135"/>
                    </a:lnTo>
                    <a:lnTo>
                      <a:pt x="52" y="138"/>
                    </a:lnTo>
                    <a:lnTo>
                      <a:pt x="52" y="140"/>
                    </a:lnTo>
                    <a:lnTo>
                      <a:pt x="50" y="140"/>
                    </a:lnTo>
                    <a:lnTo>
                      <a:pt x="50" y="138"/>
                    </a:lnTo>
                    <a:lnTo>
                      <a:pt x="49" y="138"/>
                    </a:lnTo>
                    <a:lnTo>
                      <a:pt x="47" y="136"/>
                    </a:lnTo>
                    <a:lnTo>
                      <a:pt x="45" y="135"/>
                    </a:lnTo>
                    <a:lnTo>
                      <a:pt x="42" y="133"/>
                    </a:lnTo>
                    <a:lnTo>
                      <a:pt x="38" y="133"/>
                    </a:lnTo>
                    <a:lnTo>
                      <a:pt x="42" y="135"/>
                    </a:lnTo>
                    <a:lnTo>
                      <a:pt x="43" y="136"/>
                    </a:lnTo>
                    <a:lnTo>
                      <a:pt x="43" y="138"/>
                    </a:lnTo>
                    <a:lnTo>
                      <a:pt x="45" y="140"/>
                    </a:lnTo>
                    <a:lnTo>
                      <a:pt x="47" y="142"/>
                    </a:lnTo>
                    <a:lnTo>
                      <a:pt x="49" y="143"/>
                    </a:lnTo>
                    <a:lnTo>
                      <a:pt x="49" y="145"/>
                    </a:lnTo>
                    <a:lnTo>
                      <a:pt x="49" y="147"/>
                    </a:lnTo>
                    <a:lnTo>
                      <a:pt x="47" y="147"/>
                    </a:lnTo>
                    <a:lnTo>
                      <a:pt x="45" y="149"/>
                    </a:lnTo>
                    <a:lnTo>
                      <a:pt x="43" y="149"/>
                    </a:lnTo>
                    <a:lnTo>
                      <a:pt x="42" y="147"/>
                    </a:lnTo>
                    <a:lnTo>
                      <a:pt x="40" y="147"/>
                    </a:lnTo>
                    <a:lnTo>
                      <a:pt x="38" y="147"/>
                    </a:lnTo>
                    <a:lnTo>
                      <a:pt x="36" y="147"/>
                    </a:lnTo>
                    <a:lnTo>
                      <a:pt x="38" y="149"/>
                    </a:lnTo>
                    <a:lnTo>
                      <a:pt x="40" y="149"/>
                    </a:lnTo>
                    <a:lnTo>
                      <a:pt x="42" y="150"/>
                    </a:lnTo>
                    <a:lnTo>
                      <a:pt x="43" y="152"/>
                    </a:lnTo>
                    <a:lnTo>
                      <a:pt x="45" y="152"/>
                    </a:lnTo>
                    <a:lnTo>
                      <a:pt x="43" y="154"/>
                    </a:lnTo>
                    <a:lnTo>
                      <a:pt x="42" y="154"/>
                    </a:lnTo>
                    <a:lnTo>
                      <a:pt x="36" y="152"/>
                    </a:lnTo>
                    <a:lnTo>
                      <a:pt x="33" y="152"/>
                    </a:lnTo>
                    <a:lnTo>
                      <a:pt x="30" y="152"/>
                    </a:lnTo>
                    <a:lnTo>
                      <a:pt x="26" y="152"/>
                    </a:lnTo>
                    <a:lnTo>
                      <a:pt x="24" y="150"/>
                    </a:lnTo>
                    <a:lnTo>
                      <a:pt x="23" y="149"/>
                    </a:lnTo>
                    <a:lnTo>
                      <a:pt x="21" y="147"/>
                    </a:lnTo>
                    <a:lnTo>
                      <a:pt x="19" y="145"/>
                    </a:lnTo>
                    <a:lnTo>
                      <a:pt x="16" y="143"/>
                    </a:lnTo>
                    <a:lnTo>
                      <a:pt x="12" y="142"/>
                    </a:lnTo>
                    <a:lnTo>
                      <a:pt x="14" y="143"/>
                    </a:lnTo>
                    <a:lnTo>
                      <a:pt x="16" y="147"/>
                    </a:lnTo>
                    <a:lnTo>
                      <a:pt x="19" y="149"/>
                    </a:lnTo>
                    <a:lnTo>
                      <a:pt x="21" y="152"/>
                    </a:lnTo>
                    <a:lnTo>
                      <a:pt x="23" y="154"/>
                    </a:lnTo>
                    <a:lnTo>
                      <a:pt x="26" y="156"/>
                    </a:lnTo>
                    <a:lnTo>
                      <a:pt x="30" y="156"/>
                    </a:lnTo>
                    <a:lnTo>
                      <a:pt x="33" y="156"/>
                    </a:lnTo>
                    <a:lnTo>
                      <a:pt x="35" y="156"/>
                    </a:lnTo>
                    <a:lnTo>
                      <a:pt x="38" y="156"/>
                    </a:lnTo>
                    <a:lnTo>
                      <a:pt x="42" y="156"/>
                    </a:lnTo>
                    <a:lnTo>
                      <a:pt x="43" y="157"/>
                    </a:lnTo>
                    <a:lnTo>
                      <a:pt x="43" y="161"/>
                    </a:lnTo>
                    <a:lnTo>
                      <a:pt x="43" y="164"/>
                    </a:lnTo>
                    <a:lnTo>
                      <a:pt x="40" y="166"/>
                    </a:lnTo>
                    <a:lnTo>
                      <a:pt x="36" y="168"/>
                    </a:lnTo>
                    <a:lnTo>
                      <a:pt x="33" y="170"/>
                    </a:lnTo>
                    <a:lnTo>
                      <a:pt x="30" y="171"/>
                    </a:lnTo>
                    <a:lnTo>
                      <a:pt x="28" y="173"/>
                    </a:lnTo>
                    <a:lnTo>
                      <a:pt x="26" y="171"/>
                    </a:lnTo>
                    <a:lnTo>
                      <a:pt x="23" y="170"/>
                    </a:lnTo>
                    <a:lnTo>
                      <a:pt x="21" y="168"/>
                    </a:lnTo>
                    <a:lnTo>
                      <a:pt x="19" y="166"/>
                    </a:lnTo>
                    <a:lnTo>
                      <a:pt x="17" y="168"/>
                    </a:lnTo>
                    <a:lnTo>
                      <a:pt x="17" y="170"/>
                    </a:lnTo>
                    <a:lnTo>
                      <a:pt x="16" y="171"/>
                    </a:lnTo>
                    <a:lnTo>
                      <a:pt x="14" y="171"/>
                    </a:lnTo>
                    <a:lnTo>
                      <a:pt x="12" y="171"/>
                    </a:lnTo>
                    <a:lnTo>
                      <a:pt x="9" y="171"/>
                    </a:lnTo>
                    <a:lnTo>
                      <a:pt x="5" y="170"/>
                    </a:lnTo>
                    <a:lnTo>
                      <a:pt x="3" y="170"/>
                    </a:lnTo>
                    <a:lnTo>
                      <a:pt x="0" y="170"/>
                    </a:lnTo>
                    <a:lnTo>
                      <a:pt x="9" y="84"/>
                    </a:lnTo>
                    <a:lnTo>
                      <a:pt x="1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0" name="Freeform 1527"/>
              <p:cNvSpPr>
                <a:spLocks/>
              </p:cNvSpPr>
              <p:nvPr/>
            </p:nvSpPr>
            <p:spPr bwMode="auto">
              <a:xfrm>
                <a:off x="8301037" y="4418854"/>
                <a:ext cx="25400" cy="47625"/>
              </a:xfrm>
              <a:custGeom>
                <a:avLst/>
                <a:gdLst>
                  <a:gd name="T0" fmla="*/ 12 w 16"/>
                  <a:gd name="T1" fmla="*/ 0 h 30"/>
                  <a:gd name="T2" fmla="*/ 16 w 16"/>
                  <a:gd name="T3" fmla="*/ 2 h 30"/>
                  <a:gd name="T4" fmla="*/ 16 w 16"/>
                  <a:gd name="T5" fmla="*/ 2 h 30"/>
                  <a:gd name="T6" fmla="*/ 16 w 16"/>
                  <a:gd name="T7" fmla="*/ 4 h 30"/>
                  <a:gd name="T8" fmla="*/ 16 w 16"/>
                  <a:gd name="T9" fmla="*/ 5 h 30"/>
                  <a:gd name="T10" fmla="*/ 14 w 16"/>
                  <a:gd name="T11" fmla="*/ 7 h 30"/>
                  <a:gd name="T12" fmla="*/ 14 w 16"/>
                  <a:gd name="T13" fmla="*/ 9 h 30"/>
                  <a:gd name="T14" fmla="*/ 14 w 16"/>
                  <a:gd name="T15" fmla="*/ 11 h 30"/>
                  <a:gd name="T16" fmla="*/ 16 w 16"/>
                  <a:gd name="T17" fmla="*/ 12 h 30"/>
                  <a:gd name="T18" fmla="*/ 16 w 16"/>
                  <a:gd name="T19" fmla="*/ 16 h 30"/>
                  <a:gd name="T20" fmla="*/ 16 w 16"/>
                  <a:gd name="T21" fmla="*/ 19 h 30"/>
                  <a:gd name="T22" fmla="*/ 16 w 16"/>
                  <a:gd name="T23" fmla="*/ 23 h 30"/>
                  <a:gd name="T24" fmla="*/ 14 w 16"/>
                  <a:gd name="T25" fmla="*/ 26 h 30"/>
                  <a:gd name="T26" fmla="*/ 10 w 16"/>
                  <a:gd name="T27" fmla="*/ 28 h 30"/>
                  <a:gd name="T28" fmla="*/ 9 w 16"/>
                  <a:gd name="T29" fmla="*/ 28 h 30"/>
                  <a:gd name="T30" fmla="*/ 5 w 16"/>
                  <a:gd name="T31" fmla="*/ 28 h 30"/>
                  <a:gd name="T32" fmla="*/ 3 w 16"/>
                  <a:gd name="T33" fmla="*/ 30 h 30"/>
                  <a:gd name="T34" fmla="*/ 0 w 16"/>
                  <a:gd name="T35" fmla="*/ 30 h 30"/>
                  <a:gd name="T36" fmla="*/ 0 w 16"/>
                  <a:gd name="T37" fmla="*/ 28 h 30"/>
                  <a:gd name="T38" fmla="*/ 0 w 16"/>
                  <a:gd name="T39" fmla="*/ 26 h 30"/>
                  <a:gd name="T40" fmla="*/ 0 w 16"/>
                  <a:gd name="T41" fmla="*/ 23 h 30"/>
                  <a:gd name="T42" fmla="*/ 2 w 16"/>
                  <a:gd name="T43" fmla="*/ 21 h 30"/>
                  <a:gd name="T44" fmla="*/ 2 w 16"/>
                  <a:gd name="T45" fmla="*/ 18 h 30"/>
                  <a:gd name="T46" fmla="*/ 2 w 16"/>
                  <a:gd name="T47" fmla="*/ 16 h 30"/>
                  <a:gd name="T48" fmla="*/ 3 w 16"/>
                  <a:gd name="T49" fmla="*/ 12 h 30"/>
                  <a:gd name="T50" fmla="*/ 3 w 16"/>
                  <a:gd name="T51" fmla="*/ 9 h 30"/>
                  <a:gd name="T52" fmla="*/ 5 w 16"/>
                  <a:gd name="T53" fmla="*/ 7 h 30"/>
                  <a:gd name="T54" fmla="*/ 7 w 16"/>
                  <a:gd name="T55" fmla="*/ 4 h 30"/>
                  <a:gd name="T56" fmla="*/ 9 w 16"/>
                  <a:gd name="T57" fmla="*/ 2 h 30"/>
                  <a:gd name="T58" fmla="*/ 12 w 16"/>
                  <a:gd name="T59" fmla="*/ 0 h 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
                  <a:gd name="T91" fmla="*/ 0 h 30"/>
                  <a:gd name="T92" fmla="*/ 16 w 16"/>
                  <a:gd name="T93" fmla="*/ 30 h 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 h="30">
                    <a:moveTo>
                      <a:pt x="12" y="0"/>
                    </a:moveTo>
                    <a:lnTo>
                      <a:pt x="16" y="2"/>
                    </a:lnTo>
                    <a:lnTo>
                      <a:pt x="16" y="4"/>
                    </a:lnTo>
                    <a:lnTo>
                      <a:pt x="16" y="5"/>
                    </a:lnTo>
                    <a:lnTo>
                      <a:pt x="14" y="7"/>
                    </a:lnTo>
                    <a:lnTo>
                      <a:pt x="14" y="9"/>
                    </a:lnTo>
                    <a:lnTo>
                      <a:pt x="14" y="11"/>
                    </a:lnTo>
                    <a:lnTo>
                      <a:pt x="16" y="12"/>
                    </a:lnTo>
                    <a:lnTo>
                      <a:pt x="16" y="16"/>
                    </a:lnTo>
                    <a:lnTo>
                      <a:pt x="16" y="19"/>
                    </a:lnTo>
                    <a:lnTo>
                      <a:pt x="16" y="23"/>
                    </a:lnTo>
                    <a:lnTo>
                      <a:pt x="14" y="26"/>
                    </a:lnTo>
                    <a:lnTo>
                      <a:pt x="10" y="28"/>
                    </a:lnTo>
                    <a:lnTo>
                      <a:pt x="9" y="28"/>
                    </a:lnTo>
                    <a:lnTo>
                      <a:pt x="5" y="28"/>
                    </a:lnTo>
                    <a:lnTo>
                      <a:pt x="3" y="30"/>
                    </a:lnTo>
                    <a:lnTo>
                      <a:pt x="0" y="30"/>
                    </a:lnTo>
                    <a:lnTo>
                      <a:pt x="0" y="28"/>
                    </a:lnTo>
                    <a:lnTo>
                      <a:pt x="0" y="26"/>
                    </a:lnTo>
                    <a:lnTo>
                      <a:pt x="0" y="23"/>
                    </a:lnTo>
                    <a:lnTo>
                      <a:pt x="2" y="21"/>
                    </a:lnTo>
                    <a:lnTo>
                      <a:pt x="2" y="18"/>
                    </a:lnTo>
                    <a:lnTo>
                      <a:pt x="2" y="16"/>
                    </a:lnTo>
                    <a:lnTo>
                      <a:pt x="3" y="12"/>
                    </a:lnTo>
                    <a:lnTo>
                      <a:pt x="3" y="9"/>
                    </a:lnTo>
                    <a:lnTo>
                      <a:pt x="5" y="7"/>
                    </a:lnTo>
                    <a:lnTo>
                      <a:pt x="7" y="4"/>
                    </a:lnTo>
                    <a:lnTo>
                      <a:pt x="9" y="2"/>
                    </a:lnTo>
                    <a:lnTo>
                      <a:pt x="1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1" name="Freeform 1528"/>
              <p:cNvSpPr>
                <a:spLocks/>
              </p:cNvSpPr>
              <p:nvPr/>
            </p:nvSpPr>
            <p:spPr bwMode="auto">
              <a:xfrm>
                <a:off x="7848599" y="4329954"/>
                <a:ext cx="14288" cy="20638"/>
              </a:xfrm>
              <a:custGeom>
                <a:avLst/>
                <a:gdLst>
                  <a:gd name="T0" fmla="*/ 4 w 9"/>
                  <a:gd name="T1" fmla="*/ 0 h 13"/>
                  <a:gd name="T2" fmla="*/ 6 w 9"/>
                  <a:gd name="T3" fmla="*/ 2 h 13"/>
                  <a:gd name="T4" fmla="*/ 7 w 9"/>
                  <a:gd name="T5" fmla="*/ 4 h 13"/>
                  <a:gd name="T6" fmla="*/ 9 w 9"/>
                  <a:gd name="T7" fmla="*/ 7 h 13"/>
                  <a:gd name="T8" fmla="*/ 9 w 9"/>
                  <a:gd name="T9" fmla="*/ 9 h 13"/>
                  <a:gd name="T10" fmla="*/ 9 w 9"/>
                  <a:gd name="T11" fmla="*/ 13 h 13"/>
                  <a:gd name="T12" fmla="*/ 7 w 9"/>
                  <a:gd name="T13" fmla="*/ 13 h 13"/>
                  <a:gd name="T14" fmla="*/ 6 w 9"/>
                  <a:gd name="T15" fmla="*/ 13 h 13"/>
                  <a:gd name="T16" fmla="*/ 4 w 9"/>
                  <a:gd name="T17" fmla="*/ 11 h 13"/>
                  <a:gd name="T18" fmla="*/ 2 w 9"/>
                  <a:gd name="T19" fmla="*/ 7 h 13"/>
                  <a:gd name="T20" fmla="*/ 0 w 9"/>
                  <a:gd name="T21" fmla="*/ 4 h 13"/>
                  <a:gd name="T22" fmla="*/ 0 w 9"/>
                  <a:gd name="T23" fmla="*/ 2 h 13"/>
                  <a:gd name="T24" fmla="*/ 2 w 9"/>
                  <a:gd name="T25" fmla="*/ 0 h 13"/>
                  <a:gd name="T26" fmla="*/ 4 w 9"/>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
                  <a:gd name="T43" fmla="*/ 0 h 13"/>
                  <a:gd name="T44" fmla="*/ 9 w 9"/>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 h="13">
                    <a:moveTo>
                      <a:pt x="4" y="0"/>
                    </a:moveTo>
                    <a:lnTo>
                      <a:pt x="6" y="2"/>
                    </a:lnTo>
                    <a:lnTo>
                      <a:pt x="7" y="4"/>
                    </a:lnTo>
                    <a:lnTo>
                      <a:pt x="9" y="7"/>
                    </a:lnTo>
                    <a:lnTo>
                      <a:pt x="9" y="9"/>
                    </a:lnTo>
                    <a:lnTo>
                      <a:pt x="9" y="13"/>
                    </a:lnTo>
                    <a:lnTo>
                      <a:pt x="7" y="13"/>
                    </a:lnTo>
                    <a:lnTo>
                      <a:pt x="6" y="13"/>
                    </a:lnTo>
                    <a:lnTo>
                      <a:pt x="4" y="11"/>
                    </a:lnTo>
                    <a:lnTo>
                      <a:pt x="2" y="7"/>
                    </a:lnTo>
                    <a:lnTo>
                      <a:pt x="0" y="4"/>
                    </a:lnTo>
                    <a:lnTo>
                      <a:pt x="0" y="2"/>
                    </a:lnTo>
                    <a:lnTo>
                      <a:pt x="2" y="0"/>
                    </a:lnTo>
                    <a:lnTo>
                      <a:pt x="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2" name="Freeform 1529"/>
              <p:cNvSpPr>
                <a:spLocks/>
              </p:cNvSpPr>
              <p:nvPr/>
            </p:nvSpPr>
            <p:spPr bwMode="auto">
              <a:xfrm>
                <a:off x="7862887" y="4306141"/>
                <a:ext cx="14288" cy="26988"/>
              </a:xfrm>
              <a:custGeom>
                <a:avLst/>
                <a:gdLst>
                  <a:gd name="T0" fmla="*/ 5 w 9"/>
                  <a:gd name="T1" fmla="*/ 0 h 17"/>
                  <a:gd name="T2" fmla="*/ 7 w 9"/>
                  <a:gd name="T3" fmla="*/ 0 h 17"/>
                  <a:gd name="T4" fmla="*/ 7 w 9"/>
                  <a:gd name="T5" fmla="*/ 1 h 17"/>
                  <a:gd name="T6" fmla="*/ 7 w 9"/>
                  <a:gd name="T7" fmla="*/ 5 h 17"/>
                  <a:gd name="T8" fmla="*/ 7 w 9"/>
                  <a:gd name="T9" fmla="*/ 7 h 17"/>
                  <a:gd name="T10" fmla="*/ 9 w 9"/>
                  <a:gd name="T11" fmla="*/ 8 h 17"/>
                  <a:gd name="T12" fmla="*/ 9 w 9"/>
                  <a:gd name="T13" fmla="*/ 10 h 17"/>
                  <a:gd name="T14" fmla="*/ 9 w 9"/>
                  <a:gd name="T15" fmla="*/ 14 h 17"/>
                  <a:gd name="T16" fmla="*/ 7 w 9"/>
                  <a:gd name="T17" fmla="*/ 15 h 17"/>
                  <a:gd name="T18" fmla="*/ 5 w 9"/>
                  <a:gd name="T19" fmla="*/ 17 h 17"/>
                  <a:gd name="T20" fmla="*/ 4 w 9"/>
                  <a:gd name="T21" fmla="*/ 15 h 17"/>
                  <a:gd name="T22" fmla="*/ 2 w 9"/>
                  <a:gd name="T23" fmla="*/ 15 h 17"/>
                  <a:gd name="T24" fmla="*/ 0 w 9"/>
                  <a:gd name="T25" fmla="*/ 14 h 17"/>
                  <a:gd name="T26" fmla="*/ 0 w 9"/>
                  <a:gd name="T27" fmla="*/ 10 h 17"/>
                  <a:gd name="T28" fmla="*/ 0 w 9"/>
                  <a:gd name="T29" fmla="*/ 8 h 17"/>
                  <a:gd name="T30" fmla="*/ 2 w 9"/>
                  <a:gd name="T31" fmla="*/ 8 h 17"/>
                  <a:gd name="T32" fmla="*/ 2 w 9"/>
                  <a:gd name="T33" fmla="*/ 7 h 17"/>
                  <a:gd name="T34" fmla="*/ 0 w 9"/>
                  <a:gd name="T35" fmla="*/ 5 h 17"/>
                  <a:gd name="T36" fmla="*/ 0 w 9"/>
                  <a:gd name="T37" fmla="*/ 3 h 17"/>
                  <a:gd name="T38" fmla="*/ 2 w 9"/>
                  <a:gd name="T39" fmla="*/ 1 h 17"/>
                  <a:gd name="T40" fmla="*/ 5 w 9"/>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17"/>
                  <a:gd name="T65" fmla="*/ 9 w 9"/>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17">
                    <a:moveTo>
                      <a:pt x="5" y="0"/>
                    </a:moveTo>
                    <a:lnTo>
                      <a:pt x="7" y="0"/>
                    </a:lnTo>
                    <a:lnTo>
                      <a:pt x="7" y="1"/>
                    </a:lnTo>
                    <a:lnTo>
                      <a:pt x="7" y="5"/>
                    </a:lnTo>
                    <a:lnTo>
                      <a:pt x="7" y="7"/>
                    </a:lnTo>
                    <a:lnTo>
                      <a:pt x="9" y="8"/>
                    </a:lnTo>
                    <a:lnTo>
                      <a:pt x="9" y="10"/>
                    </a:lnTo>
                    <a:lnTo>
                      <a:pt x="9" y="14"/>
                    </a:lnTo>
                    <a:lnTo>
                      <a:pt x="7" y="15"/>
                    </a:lnTo>
                    <a:lnTo>
                      <a:pt x="5" y="17"/>
                    </a:lnTo>
                    <a:lnTo>
                      <a:pt x="4" y="15"/>
                    </a:lnTo>
                    <a:lnTo>
                      <a:pt x="2" y="15"/>
                    </a:lnTo>
                    <a:lnTo>
                      <a:pt x="0" y="14"/>
                    </a:lnTo>
                    <a:lnTo>
                      <a:pt x="0" y="10"/>
                    </a:lnTo>
                    <a:lnTo>
                      <a:pt x="0" y="8"/>
                    </a:lnTo>
                    <a:lnTo>
                      <a:pt x="2" y="8"/>
                    </a:lnTo>
                    <a:lnTo>
                      <a:pt x="2" y="7"/>
                    </a:lnTo>
                    <a:lnTo>
                      <a:pt x="0" y="5"/>
                    </a:lnTo>
                    <a:lnTo>
                      <a:pt x="0" y="3"/>
                    </a:lnTo>
                    <a:lnTo>
                      <a:pt x="2" y="1"/>
                    </a:lnTo>
                    <a:lnTo>
                      <a:pt x="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253" name="Freeform 1530"/>
              <p:cNvSpPr>
                <a:spLocks/>
              </p:cNvSpPr>
              <p:nvPr/>
            </p:nvSpPr>
            <p:spPr bwMode="auto">
              <a:xfrm>
                <a:off x="6202362" y="2075704"/>
                <a:ext cx="1503363" cy="1211263"/>
              </a:xfrm>
              <a:custGeom>
                <a:avLst/>
                <a:gdLst>
                  <a:gd name="T0" fmla="*/ 940 w 947"/>
                  <a:gd name="T1" fmla="*/ 105 h 763"/>
                  <a:gd name="T2" fmla="*/ 924 w 947"/>
                  <a:gd name="T3" fmla="*/ 169 h 763"/>
                  <a:gd name="T4" fmla="*/ 934 w 947"/>
                  <a:gd name="T5" fmla="*/ 218 h 763"/>
                  <a:gd name="T6" fmla="*/ 920 w 947"/>
                  <a:gd name="T7" fmla="*/ 241 h 763"/>
                  <a:gd name="T8" fmla="*/ 847 w 947"/>
                  <a:gd name="T9" fmla="*/ 292 h 763"/>
                  <a:gd name="T10" fmla="*/ 814 w 947"/>
                  <a:gd name="T11" fmla="*/ 314 h 763"/>
                  <a:gd name="T12" fmla="*/ 823 w 947"/>
                  <a:gd name="T13" fmla="*/ 283 h 763"/>
                  <a:gd name="T14" fmla="*/ 782 w 947"/>
                  <a:gd name="T15" fmla="*/ 286 h 763"/>
                  <a:gd name="T16" fmla="*/ 774 w 947"/>
                  <a:gd name="T17" fmla="*/ 339 h 763"/>
                  <a:gd name="T18" fmla="*/ 823 w 947"/>
                  <a:gd name="T19" fmla="*/ 353 h 763"/>
                  <a:gd name="T20" fmla="*/ 863 w 947"/>
                  <a:gd name="T21" fmla="*/ 367 h 763"/>
                  <a:gd name="T22" fmla="*/ 840 w 947"/>
                  <a:gd name="T23" fmla="*/ 391 h 763"/>
                  <a:gd name="T24" fmla="*/ 856 w 947"/>
                  <a:gd name="T25" fmla="*/ 426 h 763"/>
                  <a:gd name="T26" fmla="*/ 898 w 947"/>
                  <a:gd name="T27" fmla="*/ 471 h 763"/>
                  <a:gd name="T28" fmla="*/ 875 w 947"/>
                  <a:gd name="T29" fmla="*/ 483 h 763"/>
                  <a:gd name="T30" fmla="*/ 908 w 947"/>
                  <a:gd name="T31" fmla="*/ 504 h 763"/>
                  <a:gd name="T32" fmla="*/ 901 w 947"/>
                  <a:gd name="T33" fmla="*/ 520 h 763"/>
                  <a:gd name="T34" fmla="*/ 929 w 947"/>
                  <a:gd name="T35" fmla="*/ 545 h 763"/>
                  <a:gd name="T36" fmla="*/ 922 w 947"/>
                  <a:gd name="T37" fmla="*/ 581 h 763"/>
                  <a:gd name="T38" fmla="*/ 915 w 947"/>
                  <a:gd name="T39" fmla="*/ 621 h 763"/>
                  <a:gd name="T40" fmla="*/ 894 w 947"/>
                  <a:gd name="T41" fmla="*/ 658 h 763"/>
                  <a:gd name="T42" fmla="*/ 872 w 947"/>
                  <a:gd name="T43" fmla="*/ 684 h 763"/>
                  <a:gd name="T44" fmla="*/ 830 w 947"/>
                  <a:gd name="T45" fmla="*/ 698 h 763"/>
                  <a:gd name="T46" fmla="*/ 793 w 947"/>
                  <a:gd name="T47" fmla="*/ 721 h 763"/>
                  <a:gd name="T48" fmla="*/ 762 w 947"/>
                  <a:gd name="T49" fmla="*/ 738 h 763"/>
                  <a:gd name="T50" fmla="*/ 755 w 947"/>
                  <a:gd name="T51" fmla="*/ 754 h 763"/>
                  <a:gd name="T52" fmla="*/ 732 w 947"/>
                  <a:gd name="T53" fmla="*/ 726 h 763"/>
                  <a:gd name="T54" fmla="*/ 693 w 947"/>
                  <a:gd name="T55" fmla="*/ 722 h 763"/>
                  <a:gd name="T56" fmla="*/ 662 w 947"/>
                  <a:gd name="T57" fmla="*/ 695 h 763"/>
                  <a:gd name="T58" fmla="*/ 627 w 947"/>
                  <a:gd name="T59" fmla="*/ 705 h 763"/>
                  <a:gd name="T60" fmla="*/ 589 w 947"/>
                  <a:gd name="T61" fmla="*/ 722 h 763"/>
                  <a:gd name="T62" fmla="*/ 561 w 947"/>
                  <a:gd name="T63" fmla="*/ 724 h 763"/>
                  <a:gd name="T64" fmla="*/ 543 w 947"/>
                  <a:gd name="T65" fmla="*/ 696 h 763"/>
                  <a:gd name="T66" fmla="*/ 517 w 947"/>
                  <a:gd name="T67" fmla="*/ 672 h 763"/>
                  <a:gd name="T68" fmla="*/ 524 w 947"/>
                  <a:gd name="T69" fmla="*/ 632 h 763"/>
                  <a:gd name="T70" fmla="*/ 531 w 947"/>
                  <a:gd name="T71" fmla="*/ 569 h 763"/>
                  <a:gd name="T72" fmla="*/ 482 w 947"/>
                  <a:gd name="T73" fmla="*/ 548 h 763"/>
                  <a:gd name="T74" fmla="*/ 458 w 947"/>
                  <a:gd name="T75" fmla="*/ 536 h 763"/>
                  <a:gd name="T76" fmla="*/ 367 w 947"/>
                  <a:gd name="T77" fmla="*/ 553 h 763"/>
                  <a:gd name="T78" fmla="*/ 301 w 947"/>
                  <a:gd name="T79" fmla="*/ 564 h 763"/>
                  <a:gd name="T80" fmla="*/ 231 w 947"/>
                  <a:gd name="T81" fmla="*/ 527 h 763"/>
                  <a:gd name="T82" fmla="*/ 150 w 947"/>
                  <a:gd name="T83" fmla="*/ 494 h 763"/>
                  <a:gd name="T84" fmla="*/ 136 w 947"/>
                  <a:gd name="T85" fmla="*/ 438 h 763"/>
                  <a:gd name="T86" fmla="*/ 61 w 947"/>
                  <a:gd name="T87" fmla="*/ 374 h 763"/>
                  <a:gd name="T88" fmla="*/ 25 w 947"/>
                  <a:gd name="T89" fmla="*/ 333 h 763"/>
                  <a:gd name="T90" fmla="*/ 0 w 947"/>
                  <a:gd name="T91" fmla="*/ 293 h 763"/>
                  <a:gd name="T92" fmla="*/ 35 w 947"/>
                  <a:gd name="T93" fmla="*/ 267 h 763"/>
                  <a:gd name="T94" fmla="*/ 95 w 947"/>
                  <a:gd name="T95" fmla="*/ 225 h 763"/>
                  <a:gd name="T96" fmla="*/ 72 w 947"/>
                  <a:gd name="T97" fmla="*/ 171 h 763"/>
                  <a:gd name="T98" fmla="*/ 110 w 947"/>
                  <a:gd name="T99" fmla="*/ 126 h 763"/>
                  <a:gd name="T100" fmla="*/ 154 w 947"/>
                  <a:gd name="T101" fmla="*/ 93 h 763"/>
                  <a:gd name="T102" fmla="*/ 212 w 947"/>
                  <a:gd name="T103" fmla="*/ 110 h 763"/>
                  <a:gd name="T104" fmla="*/ 248 w 947"/>
                  <a:gd name="T105" fmla="*/ 168 h 763"/>
                  <a:gd name="T106" fmla="*/ 342 w 947"/>
                  <a:gd name="T107" fmla="*/ 187 h 763"/>
                  <a:gd name="T108" fmla="*/ 391 w 947"/>
                  <a:gd name="T109" fmla="*/ 213 h 763"/>
                  <a:gd name="T110" fmla="*/ 571 w 947"/>
                  <a:gd name="T111" fmla="*/ 224 h 763"/>
                  <a:gd name="T112" fmla="*/ 608 w 947"/>
                  <a:gd name="T113" fmla="*/ 182 h 763"/>
                  <a:gd name="T114" fmla="*/ 648 w 947"/>
                  <a:gd name="T115" fmla="*/ 150 h 763"/>
                  <a:gd name="T116" fmla="*/ 686 w 947"/>
                  <a:gd name="T117" fmla="*/ 115 h 763"/>
                  <a:gd name="T118" fmla="*/ 568 w 947"/>
                  <a:gd name="T119" fmla="*/ 107 h 763"/>
                  <a:gd name="T120" fmla="*/ 646 w 947"/>
                  <a:gd name="T121" fmla="*/ 60 h 763"/>
                  <a:gd name="T122" fmla="*/ 645 w 947"/>
                  <a:gd name="T123" fmla="*/ 7 h 7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47"/>
                  <a:gd name="T187" fmla="*/ 0 h 763"/>
                  <a:gd name="T188" fmla="*/ 947 w 947"/>
                  <a:gd name="T189" fmla="*/ 763 h 7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47" h="763">
                    <a:moveTo>
                      <a:pt x="672" y="0"/>
                    </a:moveTo>
                    <a:lnTo>
                      <a:pt x="699" y="0"/>
                    </a:lnTo>
                    <a:lnTo>
                      <a:pt x="723" y="5"/>
                    </a:lnTo>
                    <a:lnTo>
                      <a:pt x="749" y="19"/>
                    </a:lnTo>
                    <a:lnTo>
                      <a:pt x="774" y="39"/>
                    </a:lnTo>
                    <a:lnTo>
                      <a:pt x="788" y="53"/>
                    </a:lnTo>
                    <a:lnTo>
                      <a:pt x="802" y="65"/>
                    </a:lnTo>
                    <a:lnTo>
                      <a:pt x="819" y="74"/>
                    </a:lnTo>
                    <a:lnTo>
                      <a:pt x="840" y="80"/>
                    </a:lnTo>
                    <a:lnTo>
                      <a:pt x="859" y="91"/>
                    </a:lnTo>
                    <a:lnTo>
                      <a:pt x="872" y="98"/>
                    </a:lnTo>
                    <a:lnTo>
                      <a:pt x="885" y="105"/>
                    </a:lnTo>
                    <a:lnTo>
                      <a:pt x="899" y="101"/>
                    </a:lnTo>
                    <a:lnTo>
                      <a:pt x="905" y="98"/>
                    </a:lnTo>
                    <a:lnTo>
                      <a:pt x="910" y="94"/>
                    </a:lnTo>
                    <a:lnTo>
                      <a:pt x="917" y="91"/>
                    </a:lnTo>
                    <a:lnTo>
                      <a:pt x="922" y="91"/>
                    </a:lnTo>
                    <a:lnTo>
                      <a:pt x="929" y="93"/>
                    </a:lnTo>
                    <a:lnTo>
                      <a:pt x="934" y="96"/>
                    </a:lnTo>
                    <a:lnTo>
                      <a:pt x="938" y="100"/>
                    </a:lnTo>
                    <a:lnTo>
                      <a:pt x="940" y="105"/>
                    </a:lnTo>
                    <a:lnTo>
                      <a:pt x="940" y="110"/>
                    </a:lnTo>
                    <a:lnTo>
                      <a:pt x="936" y="114"/>
                    </a:lnTo>
                    <a:lnTo>
                      <a:pt x="934" y="117"/>
                    </a:lnTo>
                    <a:lnTo>
                      <a:pt x="934" y="121"/>
                    </a:lnTo>
                    <a:lnTo>
                      <a:pt x="936" y="124"/>
                    </a:lnTo>
                    <a:lnTo>
                      <a:pt x="940" y="126"/>
                    </a:lnTo>
                    <a:lnTo>
                      <a:pt x="941" y="128"/>
                    </a:lnTo>
                    <a:lnTo>
                      <a:pt x="945" y="129"/>
                    </a:lnTo>
                    <a:lnTo>
                      <a:pt x="947" y="133"/>
                    </a:lnTo>
                    <a:lnTo>
                      <a:pt x="947" y="135"/>
                    </a:lnTo>
                    <a:lnTo>
                      <a:pt x="947" y="138"/>
                    </a:lnTo>
                    <a:lnTo>
                      <a:pt x="945" y="142"/>
                    </a:lnTo>
                    <a:lnTo>
                      <a:pt x="941" y="143"/>
                    </a:lnTo>
                    <a:lnTo>
                      <a:pt x="940" y="145"/>
                    </a:lnTo>
                    <a:lnTo>
                      <a:pt x="938" y="147"/>
                    </a:lnTo>
                    <a:lnTo>
                      <a:pt x="936" y="150"/>
                    </a:lnTo>
                    <a:lnTo>
                      <a:pt x="938" y="154"/>
                    </a:lnTo>
                    <a:lnTo>
                      <a:pt x="936" y="159"/>
                    </a:lnTo>
                    <a:lnTo>
                      <a:pt x="933" y="162"/>
                    </a:lnTo>
                    <a:lnTo>
                      <a:pt x="929" y="166"/>
                    </a:lnTo>
                    <a:lnTo>
                      <a:pt x="924" y="169"/>
                    </a:lnTo>
                    <a:lnTo>
                      <a:pt x="920" y="175"/>
                    </a:lnTo>
                    <a:lnTo>
                      <a:pt x="919" y="176"/>
                    </a:lnTo>
                    <a:lnTo>
                      <a:pt x="919" y="178"/>
                    </a:lnTo>
                    <a:lnTo>
                      <a:pt x="920" y="180"/>
                    </a:lnTo>
                    <a:lnTo>
                      <a:pt x="922" y="182"/>
                    </a:lnTo>
                    <a:lnTo>
                      <a:pt x="927" y="185"/>
                    </a:lnTo>
                    <a:lnTo>
                      <a:pt x="933" y="190"/>
                    </a:lnTo>
                    <a:lnTo>
                      <a:pt x="936" y="196"/>
                    </a:lnTo>
                    <a:lnTo>
                      <a:pt x="938" y="203"/>
                    </a:lnTo>
                    <a:lnTo>
                      <a:pt x="941" y="210"/>
                    </a:lnTo>
                    <a:lnTo>
                      <a:pt x="943" y="218"/>
                    </a:lnTo>
                    <a:lnTo>
                      <a:pt x="945" y="218"/>
                    </a:lnTo>
                    <a:lnTo>
                      <a:pt x="945" y="220"/>
                    </a:lnTo>
                    <a:lnTo>
                      <a:pt x="947" y="222"/>
                    </a:lnTo>
                    <a:lnTo>
                      <a:pt x="947" y="224"/>
                    </a:lnTo>
                    <a:lnTo>
                      <a:pt x="947" y="225"/>
                    </a:lnTo>
                    <a:lnTo>
                      <a:pt x="945" y="225"/>
                    </a:lnTo>
                    <a:lnTo>
                      <a:pt x="941" y="225"/>
                    </a:lnTo>
                    <a:lnTo>
                      <a:pt x="940" y="224"/>
                    </a:lnTo>
                    <a:lnTo>
                      <a:pt x="936" y="220"/>
                    </a:lnTo>
                    <a:lnTo>
                      <a:pt x="934" y="218"/>
                    </a:lnTo>
                    <a:lnTo>
                      <a:pt x="933" y="217"/>
                    </a:lnTo>
                    <a:lnTo>
                      <a:pt x="933" y="215"/>
                    </a:lnTo>
                    <a:lnTo>
                      <a:pt x="931" y="217"/>
                    </a:lnTo>
                    <a:lnTo>
                      <a:pt x="931" y="218"/>
                    </a:lnTo>
                    <a:lnTo>
                      <a:pt x="929" y="220"/>
                    </a:lnTo>
                    <a:lnTo>
                      <a:pt x="929" y="222"/>
                    </a:lnTo>
                    <a:lnTo>
                      <a:pt x="927" y="224"/>
                    </a:lnTo>
                    <a:lnTo>
                      <a:pt x="926" y="224"/>
                    </a:lnTo>
                    <a:lnTo>
                      <a:pt x="926" y="225"/>
                    </a:lnTo>
                    <a:lnTo>
                      <a:pt x="927" y="229"/>
                    </a:lnTo>
                    <a:lnTo>
                      <a:pt x="927" y="231"/>
                    </a:lnTo>
                    <a:lnTo>
                      <a:pt x="927" y="232"/>
                    </a:lnTo>
                    <a:lnTo>
                      <a:pt x="926" y="232"/>
                    </a:lnTo>
                    <a:lnTo>
                      <a:pt x="922" y="234"/>
                    </a:lnTo>
                    <a:lnTo>
                      <a:pt x="920" y="234"/>
                    </a:lnTo>
                    <a:lnTo>
                      <a:pt x="917" y="236"/>
                    </a:lnTo>
                    <a:lnTo>
                      <a:pt x="915" y="236"/>
                    </a:lnTo>
                    <a:lnTo>
                      <a:pt x="915" y="237"/>
                    </a:lnTo>
                    <a:lnTo>
                      <a:pt x="917" y="239"/>
                    </a:lnTo>
                    <a:lnTo>
                      <a:pt x="920" y="241"/>
                    </a:lnTo>
                    <a:lnTo>
                      <a:pt x="920" y="243"/>
                    </a:lnTo>
                    <a:lnTo>
                      <a:pt x="919" y="244"/>
                    </a:lnTo>
                    <a:lnTo>
                      <a:pt x="915" y="244"/>
                    </a:lnTo>
                    <a:lnTo>
                      <a:pt x="910" y="246"/>
                    </a:lnTo>
                    <a:lnTo>
                      <a:pt x="906" y="246"/>
                    </a:lnTo>
                    <a:lnTo>
                      <a:pt x="901" y="244"/>
                    </a:lnTo>
                    <a:lnTo>
                      <a:pt x="896" y="244"/>
                    </a:lnTo>
                    <a:lnTo>
                      <a:pt x="892" y="246"/>
                    </a:lnTo>
                    <a:lnTo>
                      <a:pt x="889" y="248"/>
                    </a:lnTo>
                    <a:lnTo>
                      <a:pt x="887" y="251"/>
                    </a:lnTo>
                    <a:lnTo>
                      <a:pt x="884" y="255"/>
                    </a:lnTo>
                    <a:lnTo>
                      <a:pt x="880" y="260"/>
                    </a:lnTo>
                    <a:lnTo>
                      <a:pt x="878" y="265"/>
                    </a:lnTo>
                    <a:lnTo>
                      <a:pt x="877" y="271"/>
                    </a:lnTo>
                    <a:lnTo>
                      <a:pt x="875" y="276"/>
                    </a:lnTo>
                    <a:lnTo>
                      <a:pt x="872" y="279"/>
                    </a:lnTo>
                    <a:lnTo>
                      <a:pt x="866" y="283"/>
                    </a:lnTo>
                    <a:lnTo>
                      <a:pt x="863" y="286"/>
                    </a:lnTo>
                    <a:lnTo>
                      <a:pt x="859" y="288"/>
                    </a:lnTo>
                    <a:lnTo>
                      <a:pt x="854" y="290"/>
                    </a:lnTo>
                    <a:lnTo>
                      <a:pt x="847" y="292"/>
                    </a:lnTo>
                    <a:lnTo>
                      <a:pt x="842" y="293"/>
                    </a:lnTo>
                    <a:lnTo>
                      <a:pt x="837" y="299"/>
                    </a:lnTo>
                    <a:lnTo>
                      <a:pt x="833" y="300"/>
                    </a:lnTo>
                    <a:lnTo>
                      <a:pt x="831" y="306"/>
                    </a:lnTo>
                    <a:lnTo>
                      <a:pt x="828" y="309"/>
                    </a:lnTo>
                    <a:lnTo>
                      <a:pt x="824" y="311"/>
                    </a:lnTo>
                    <a:lnTo>
                      <a:pt x="823" y="311"/>
                    </a:lnTo>
                    <a:lnTo>
                      <a:pt x="821" y="313"/>
                    </a:lnTo>
                    <a:lnTo>
                      <a:pt x="821" y="314"/>
                    </a:lnTo>
                    <a:lnTo>
                      <a:pt x="821" y="316"/>
                    </a:lnTo>
                    <a:lnTo>
                      <a:pt x="821" y="318"/>
                    </a:lnTo>
                    <a:lnTo>
                      <a:pt x="819" y="318"/>
                    </a:lnTo>
                    <a:lnTo>
                      <a:pt x="817" y="318"/>
                    </a:lnTo>
                    <a:lnTo>
                      <a:pt x="816" y="318"/>
                    </a:lnTo>
                    <a:lnTo>
                      <a:pt x="814" y="318"/>
                    </a:lnTo>
                    <a:lnTo>
                      <a:pt x="812" y="318"/>
                    </a:lnTo>
                    <a:lnTo>
                      <a:pt x="810" y="316"/>
                    </a:lnTo>
                    <a:lnTo>
                      <a:pt x="812" y="314"/>
                    </a:lnTo>
                    <a:lnTo>
                      <a:pt x="814" y="314"/>
                    </a:lnTo>
                    <a:lnTo>
                      <a:pt x="816" y="313"/>
                    </a:lnTo>
                    <a:lnTo>
                      <a:pt x="817" y="311"/>
                    </a:lnTo>
                    <a:lnTo>
                      <a:pt x="816" y="309"/>
                    </a:lnTo>
                    <a:lnTo>
                      <a:pt x="817" y="307"/>
                    </a:lnTo>
                    <a:lnTo>
                      <a:pt x="819" y="307"/>
                    </a:lnTo>
                    <a:lnTo>
                      <a:pt x="819" y="306"/>
                    </a:lnTo>
                    <a:lnTo>
                      <a:pt x="817" y="306"/>
                    </a:lnTo>
                    <a:lnTo>
                      <a:pt x="816" y="306"/>
                    </a:lnTo>
                    <a:lnTo>
                      <a:pt x="814" y="307"/>
                    </a:lnTo>
                    <a:lnTo>
                      <a:pt x="812" y="307"/>
                    </a:lnTo>
                    <a:lnTo>
                      <a:pt x="810" y="304"/>
                    </a:lnTo>
                    <a:lnTo>
                      <a:pt x="810" y="302"/>
                    </a:lnTo>
                    <a:lnTo>
                      <a:pt x="812" y="299"/>
                    </a:lnTo>
                    <a:lnTo>
                      <a:pt x="814" y="295"/>
                    </a:lnTo>
                    <a:lnTo>
                      <a:pt x="817" y="292"/>
                    </a:lnTo>
                    <a:lnTo>
                      <a:pt x="819" y="290"/>
                    </a:lnTo>
                    <a:lnTo>
                      <a:pt x="821" y="288"/>
                    </a:lnTo>
                    <a:lnTo>
                      <a:pt x="823" y="286"/>
                    </a:lnTo>
                    <a:lnTo>
                      <a:pt x="823" y="283"/>
                    </a:lnTo>
                    <a:lnTo>
                      <a:pt x="824" y="281"/>
                    </a:lnTo>
                    <a:lnTo>
                      <a:pt x="824" y="278"/>
                    </a:lnTo>
                    <a:lnTo>
                      <a:pt x="823" y="276"/>
                    </a:lnTo>
                    <a:lnTo>
                      <a:pt x="821" y="274"/>
                    </a:lnTo>
                    <a:lnTo>
                      <a:pt x="816" y="274"/>
                    </a:lnTo>
                    <a:lnTo>
                      <a:pt x="810" y="271"/>
                    </a:lnTo>
                    <a:lnTo>
                      <a:pt x="807" y="269"/>
                    </a:lnTo>
                    <a:lnTo>
                      <a:pt x="803" y="264"/>
                    </a:lnTo>
                    <a:lnTo>
                      <a:pt x="805" y="267"/>
                    </a:lnTo>
                    <a:lnTo>
                      <a:pt x="805" y="269"/>
                    </a:lnTo>
                    <a:lnTo>
                      <a:pt x="803" y="271"/>
                    </a:lnTo>
                    <a:lnTo>
                      <a:pt x="802" y="271"/>
                    </a:lnTo>
                    <a:lnTo>
                      <a:pt x="800" y="271"/>
                    </a:lnTo>
                    <a:lnTo>
                      <a:pt x="798" y="272"/>
                    </a:lnTo>
                    <a:lnTo>
                      <a:pt x="796" y="274"/>
                    </a:lnTo>
                    <a:lnTo>
                      <a:pt x="796" y="278"/>
                    </a:lnTo>
                    <a:lnTo>
                      <a:pt x="795" y="279"/>
                    </a:lnTo>
                    <a:lnTo>
                      <a:pt x="793" y="281"/>
                    </a:lnTo>
                    <a:lnTo>
                      <a:pt x="789" y="283"/>
                    </a:lnTo>
                    <a:lnTo>
                      <a:pt x="786" y="285"/>
                    </a:lnTo>
                    <a:lnTo>
                      <a:pt x="782" y="286"/>
                    </a:lnTo>
                    <a:lnTo>
                      <a:pt x="781" y="290"/>
                    </a:lnTo>
                    <a:lnTo>
                      <a:pt x="779" y="292"/>
                    </a:lnTo>
                    <a:lnTo>
                      <a:pt x="777" y="295"/>
                    </a:lnTo>
                    <a:lnTo>
                      <a:pt x="777" y="299"/>
                    </a:lnTo>
                    <a:lnTo>
                      <a:pt x="775" y="302"/>
                    </a:lnTo>
                    <a:lnTo>
                      <a:pt x="774" y="304"/>
                    </a:lnTo>
                    <a:lnTo>
                      <a:pt x="770" y="304"/>
                    </a:lnTo>
                    <a:lnTo>
                      <a:pt x="767" y="304"/>
                    </a:lnTo>
                    <a:lnTo>
                      <a:pt x="763" y="302"/>
                    </a:lnTo>
                    <a:lnTo>
                      <a:pt x="760" y="302"/>
                    </a:lnTo>
                    <a:lnTo>
                      <a:pt x="756" y="302"/>
                    </a:lnTo>
                    <a:lnTo>
                      <a:pt x="753" y="304"/>
                    </a:lnTo>
                    <a:lnTo>
                      <a:pt x="751" y="306"/>
                    </a:lnTo>
                    <a:lnTo>
                      <a:pt x="749" y="309"/>
                    </a:lnTo>
                    <a:lnTo>
                      <a:pt x="749" y="316"/>
                    </a:lnTo>
                    <a:lnTo>
                      <a:pt x="753" y="319"/>
                    </a:lnTo>
                    <a:lnTo>
                      <a:pt x="756" y="325"/>
                    </a:lnTo>
                    <a:lnTo>
                      <a:pt x="762" y="328"/>
                    </a:lnTo>
                    <a:lnTo>
                      <a:pt x="765" y="333"/>
                    </a:lnTo>
                    <a:lnTo>
                      <a:pt x="768" y="340"/>
                    </a:lnTo>
                    <a:lnTo>
                      <a:pt x="774" y="339"/>
                    </a:lnTo>
                    <a:lnTo>
                      <a:pt x="779" y="339"/>
                    </a:lnTo>
                    <a:lnTo>
                      <a:pt x="784" y="339"/>
                    </a:lnTo>
                    <a:lnTo>
                      <a:pt x="788" y="339"/>
                    </a:lnTo>
                    <a:lnTo>
                      <a:pt x="793" y="342"/>
                    </a:lnTo>
                    <a:lnTo>
                      <a:pt x="795" y="346"/>
                    </a:lnTo>
                    <a:lnTo>
                      <a:pt x="795" y="349"/>
                    </a:lnTo>
                    <a:lnTo>
                      <a:pt x="795" y="351"/>
                    </a:lnTo>
                    <a:lnTo>
                      <a:pt x="793" y="353"/>
                    </a:lnTo>
                    <a:lnTo>
                      <a:pt x="793" y="354"/>
                    </a:lnTo>
                    <a:lnTo>
                      <a:pt x="795" y="358"/>
                    </a:lnTo>
                    <a:lnTo>
                      <a:pt x="798" y="360"/>
                    </a:lnTo>
                    <a:lnTo>
                      <a:pt x="803" y="360"/>
                    </a:lnTo>
                    <a:lnTo>
                      <a:pt x="807" y="361"/>
                    </a:lnTo>
                    <a:lnTo>
                      <a:pt x="812" y="360"/>
                    </a:lnTo>
                    <a:lnTo>
                      <a:pt x="814" y="358"/>
                    </a:lnTo>
                    <a:lnTo>
                      <a:pt x="816" y="356"/>
                    </a:lnTo>
                    <a:lnTo>
                      <a:pt x="817" y="356"/>
                    </a:lnTo>
                    <a:lnTo>
                      <a:pt x="819" y="354"/>
                    </a:lnTo>
                    <a:lnTo>
                      <a:pt x="821" y="354"/>
                    </a:lnTo>
                    <a:lnTo>
                      <a:pt x="823" y="354"/>
                    </a:lnTo>
                    <a:lnTo>
                      <a:pt x="823" y="353"/>
                    </a:lnTo>
                    <a:lnTo>
                      <a:pt x="824" y="351"/>
                    </a:lnTo>
                    <a:lnTo>
                      <a:pt x="826" y="349"/>
                    </a:lnTo>
                    <a:lnTo>
                      <a:pt x="828" y="349"/>
                    </a:lnTo>
                    <a:lnTo>
                      <a:pt x="831" y="347"/>
                    </a:lnTo>
                    <a:lnTo>
                      <a:pt x="835" y="347"/>
                    </a:lnTo>
                    <a:lnTo>
                      <a:pt x="838" y="349"/>
                    </a:lnTo>
                    <a:lnTo>
                      <a:pt x="842" y="353"/>
                    </a:lnTo>
                    <a:lnTo>
                      <a:pt x="844" y="354"/>
                    </a:lnTo>
                    <a:lnTo>
                      <a:pt x="845" y="356"/>
                    </a:lnTo>
                    <a:lnTo>
                      <a:pt x="847" y="354"/>
                    </a:lnTo>
                    <a:lnTo>
                      <a:pt x="849" y="354"/>
                    </a:lnTo>
                    <a:lnTo>
                      <a:pt x="854" y="353"/>
                    </a:lnTo>
                    <a:lnTo>
                      <a:pt x="859" y="354"/>
                    </a:lnTo>
                    <a:lnTo>
                      <a:pt x="863" y="354"/>
                    </a:lnTo>
                    <a:lnTo>
                      <a:pt x="865" y="356"/>
                    </a:lnTo>
                    <a:lnTo>
                      <a:pt x="866" y="358"/>
                    </a:lnTo>
                    <a:lnTo>
                      <a:pt x="865" y="361"/>
                    </a:lnTo>
                    <a:lnTo>
                      <a:pt x="865" y="363"/>
                    </a:lnTo>
                    <a:lnTo>
                      <a:pt x="863" y="363"/>
                    </a:lnTo>
                    <a:lnTo>
                      <a:pt x="863" y="365"/>
                    </a:lnTo>
                    <a:lnTo>
                      <a:pt x="863" y="367"/>
                    </a:lnTo>
                    <a:lnTo>
                      <a:pt x="863" y="368"/>
                    </a:lnTo>
                    <a:lnTo>
                      <a:pt x="861" y="368"/>
                    </a:lnTo>
                    <a:lnTo>
                      <a:pt x="858" y="367"/>
                    </a:lnTo>
                    <a:lnTo>
                      <a:pt x="856" y="367"/>
                    </a:lnTo>
                    <a:lnTo>
                      <a:pt x="854" y="368"/>
                    </a:lnTo>
                    <a:lnTo>
                      <a:pt x="854" y="370"/>
                    </a:lnTo>
                    <a:lnTo>
                      <a:pt x="852" y="372"/>
                    </a:lnTo>
                    <a:lnTo>
                      <a:pt x="852" y="374"/>
                    </a:lnTo>
                    <a:lnTo>
                      <a:pt x="851" y="375"/>
                    </a:lnTo>
                    <a:lnTo>
                      <a:pt x="849" y="375"/>
                    </a:lnTo>
                    <a:lnTo>
                      <a:pt x="847" y="375"/>
                    </a:lnTo>
                    <a:lnTo>
                      <a:pt x="847" y="377"/>
                    </a:lnTo>
                    <a:lnTo>
                      <a:pt x="845" y="379"/>
                    </a:lnTo>
                    <a:lnTo>
                      <a:pt x="844" y="381"/>
                    </a:lnTo>
                    <a:lnTo>
                      <a:pt x="842" y="382"/>
                    </a:lnTo>
                    <a:lnTo>
                      <a:pt x="842" y="386"/>
                    </a:lnTo>
                    <a:lnTo>
                      <a:pt x="844" y="388"/>
                    </a:lnTo>
                    <a:lnTo>
                      <a:pt x="842" y="391"/>
                    </a:lnTo>
                    <a:lnTo>
                      <a:pt x="840" y="391"/>
                    </a:lnTo>
                    <a:lnTo>
                      <a:pt x="838" y="391"/>
                    </a:lnTo>
                    <a:lnTo>
                      <a:pt x="835" y="393"/>
                    </a:lnTo>
                    <a:lnTo>
                      <a:pt x="833" y="393"/>
                    </a:lnTo>
                    <a:lnTo>
                      <a:pt x="831" y="393"/>
                    </a:lnTo>
                    <a:lnTo>
                      <a:pt x="833" y="395"/>
                    </a:lnTo>
                    <a:lnTo>
                      <a:pt x="835" y="395"/>
                    </a:lnTo>
                    <a:lnTo>
                      <a:pt x="837" y="395"/>
                    </a:lnTo>
                    <a:lnTo>
                      <a:pt x="837" y="396"/>
                    </a:lnTo>
                    <a:lnTo>
                      <a:pt x="838" y="398"/>
                    </a:lnTo>
                    <a:lnTo>
                      <a:pt x="837" y="400"/>
                    </a:lnTo>
                    <a:lnTo>
                      <a:pt x="833" y="401"/>
                    </a:lnTo>
                    <a:lnTo>
                      <a:pt x="831" y="403"/>
                    </a:lnTo>
                    <a:lnTo>
                      <a:pt x="830" y="407"/>
                    </a:lnTo>
                    <a:lnTo>
                      <a:pt x="830" y="408"/>
                    </a:lnTo>
                    <a:lnTo>
                      <a:pt x="831" y="410"/>
                    </a:lnTo>
                    <a:lnTo>
                      <a:pt x="833" y="412"/>
                    </a:lnTo>
                    <a:lnTo>
                      <a:pt x="837" y="414"/>
                    </a:lnTo>
                    <a:lnTo>
                      <a:pt x="844" y="415"/>
                    </a:lnTo>
                    <a:lnTo>
                      <a:pt x="851" y="419"/>
                    </a:lnTo>
                    <a:lnTo>
                      <a:pt x="854" y="422"/>
                    </a:lnTo>
                    <a:lnTo>
                      <a:pt x="856" y="426"/>
                    </a:lnTo>
                    <a:lnTo>
                      <a:pt x="859" y="428"/>
                    </a:lnTo>
                    <a:lnTo>
                      <a:pt x="863" y="431"/>
                    </a:lnTo>
                    <a:lnTo>
                      <a:pt x="865" y="433"/>
                    </a:lnTo>
                    <a:lnTo>
                      <a:pt x="866" y="436"/>
                    </a:lnTo>
                    <a:lnTo>
                      <a:pt x="868" y="440"/>
                    </a:lnTo>
                    <a:lnTo>
                      <a:pt x="868" y="442"/>
                    </a:lnTo>
                    <a:lnTo>
                      <a:pt x="870" y="442"/>
                    </a:lnTo>
                    <a:lnTo>
                      <a:pt x="872" y="443"/>
                    </a:lnTo>
                    <a:lnTo>
                      <a:pt x="873" y="443"/>
                    </a:lnTo>
                    <a:lnTo>
                      <a:pt x="875" y="447"/>
                    </a:lnTo>
                    <a:lnTo>
                      <a:pt x="877" y="450"/>
                    </a:lnTo>
                    <a:lnTo>
                      <a:pt x="878" y="454"/>
                    </a:lnTo>
                    <a:lnTo>
                      <a:pt x="878" y="457"/>
                    </a:lnTo>
                    <a:lnTo>
                      <a:pt x="880" y="461"/>
                    </a:lnTo>
                    <a:lnTo>
                      <a:pt x="882" y="464"/>
                    </a:lnTo>
                    <a:lnTo>
                      <a:pt x="885" y="468"/>
                    </a:lnTo>
                    <a:lnTo>
                      <a:pt x="889" y="470"/>
                    </a:lnTo>
                    <a:lnTo>
                      <a:pt x="892" y="470"/>
                    </a:lnTo>
                    <a:lnTo>
                      <a:pt x="894" y="470"/>
                    </a:lnTo>
                    <a:lnTo>
                      <a:pt x="896" y="471"/>
                    </a:lnTo>
                    <a:lnTo>
                      <a:pt x="898" y="471"/>
                    </a:lnTo>
                    <a:lnTo>
                      <a:pt x="898" y="475"/>
                    </a:lnTo>
                    <a:lnTo>
                      <a:pt x="899" y="477"/>
                    </a:lnTo>
                    <a:lnTo>
                      <a:pt x="901" y="478"/>
                    </a:lnTo>
                    <a:lnTo>
                      <a:pt x="905" y="478"/>
                    </a:lnTo>
                    <a:lnTo>
                      <a:pt x="906" y="480"/>
                    </a:lnTo>
                    <a:lnTo>
                      <a:pt x="908" y="482"/>
                    </a:lnTo>
                    <a:lnTo>
                      <a:pt x="908" y="485"/>
                    </a:lnTo>
                    <a:lnTo>
                      <a:pt x="908" y="487"/>
                    </a:lnTo>
                    <a:lnTo>
                      <a:pt x="906" y="487"/>
                    </a:lnTo>
                    <a:lnTo>
                      <a:pt x="903" y="485"/>
                    </a:lnTo>
                    <a:lnTo>
                      <a:pt x="901" y="485"/>
                    </a:lnTo>
                    <a:lnTo>
                      <a:pt x="898" y="483"/>
                    </a:lnTo>
                    <a:lnTo>
                      <a:pt x="896" y="483"/>
                    </a:lnTo>
                    <a:lnTo>
                      <a:pt x="894" y="482"/>
                    </a:lnTo>
                    <a:lnTo>
                      <a:pt x="892" y="482"/>
                    </a:lnTo>
                    <a:lnTo>
                      <a:pt x="889" y="482"/>
                    </a:lnTo>
                    <a:lnTo>
                      <a:pt x="887" y="482"/>
                    </a:lnTo>
                    <a:lnTo>
                      <a:pt x="885" y="483"/>
                    </a:lnTo>
                    <a:lnTo>
                      <a:pt x="882" y="485"/>
                    </a:lnTo>
                    <a:lnTo>
                      <a:pt x="878" y="485"/>
                    </a:lnTo>
                    <a:lnTo>
                      <a:pt x="875" y="483"/>
                    </a:lnTo>
                    <a:lnTo>
                      <a:pt x="873" y="482"/>
                    </a:lnTo>
                    <a:lnTo>
                      <a:pt x="877" y="485"/>
                    </a:lnTo>
                    <a:lnTo>
                      <a:pt x="878" y="487"/>
                    </a:lnTo>
                    <a:lnTo>
                      <a:pt x="882" y="487"/>
                    </a:lnTo>
                    <a:lnTo>
                      <a:pt x="885" y="485"/>
                    </a:lnTo>
                    <a:lnTo>
                      <a:pt x="889" y="485"/>
                    </a:lnTo>
                    <a:lnTo>
                      <a:pt x="892" y="485"/>
                    </a:lnTo>
                    <a:lnTo>
                      <a:pt x="896" y="487"/>
                    </a:lnTo>
                    <a:lnTo>
                      <a:pt x="898" y="487"/>
                    </a:lnTo>
                    <a:lnTo>
                      <a:pt x="899" y="489"/>
                    </a:lnTo>
                    <a:lnTo>
                      <a:pt x="901" y="489"/>
                    </a:lnTo>
                    <a:lnTo>
                      <a:pt x="905" y="490"/>
                    </a:lnTo>
                    <a:lnTo>
                      <a:pt x="910" y="494"/>
                    </a:lnTo>
                    <a:lnTo>
                      <a:pt x="910" y="496"/>
                    </a:lnTo>
                    <a:lnTo>
                      <a:pt x="912" y="497"/>
                    </a:lnTo>
                    <a:lnTo>
                      <a:pt x="913" y="499"/>
                    </a:lnTo>
                    <a:lnTo>
                      <a:pt x="913" y="501"/>
                    </a:lnTo>
                    <a:lnTo>
                      <a:pt x="912" y="501"/>
                    </a:lnTo>
                    <a:lnTo>
                      <a:pt x="910" y="503"/>
                    </a:lnTo>
                    <a:lnTo>
                      <a:pt x="908" y="504"/>
                    </a:lnTo>
                    <a:lnTo>
                      <a:pt x="906" y="504"/>
                    </a:lnTo>
                    <a:lnTo>
                      <a:pt x="906" y="506"/>
                    </a:lnTo>
                    <a:lnTo>
                      <a:pt x="905" y="510"/>
                    </a:lnTo>
                    <a:lnTo>
                      <a:pt x="905" y="511"/>
                    </a:lnTo>
                    <a:lnTo>
                      <a:pt x="901" y="513"/>
                    </a:lnTo>
                    <a:lnTo>
                      <a:pt x="899" y="513"/>
                    </a:lnTo>
                    <a:lnTo>
                      <a:pt x="899" y="515"/>
                    </a:lnTo>
                    <a:lnTo>
                      <a:pt x="899" y="518"/>
                    </a:lnTo>
                    <a:lnTo>
                      <a:pt x="898" y="518"/>
                    </a:lnTo>
                    <a:lnTo>
                      <a:pt x="896" y="518"/>
                    </a:lnTo>
                    <a:lnTo>
                      <a:pt x="894" y="518"/>
                    </a:lnTo>
                    <a:lnTo>
                      <a:pt x="891" y="518"/>
                    </a:lnTo>
                    <a:lnTo>
                      <a:pt x="887" y="522"/>
                    </a:lnTo>
                    <a:lnTo>
                      <a:pt x="884" y="525"/>
                    </a:lnTo>
                    <a:lnTo>
                      <a:pt x="887" y="522"/>
                    </a:lnTo>
                    <a:lnTo>
                      <a:pt x="889" y="520"/>
                    </a:lnTo>
                    <a:lnTo>
                      <a:pt x="892" y="520"/>
                    </a:lnTo>
                    <a:lnTo>
                      <a:pt x="894" y="520"/>
                    </a:lnTo>
                    <a:lnTo>
                      <a:pt x="898" y="522"/>
                    </a:lnTo>
                    <a:lnTo>
                      <a:pt x="901" y="520"/>
                    </a:lnTo>
                    <a:lnTo>
                      <a:pt x="903" y="520"/>
                    </a:lnTo>
                    <a:lnTo>
                      <a:pt x="906" y="518"/>
                    </a:lnTo>
                    <a:lnTo>
                      <a:pt x="908" y="520"/>
                    </a:lnTo>
                    <a:lnTo>
                      <a:pt x="912" y="522"/>
                    </a:lnTo>
                    <a:lnTo>
                      <a:pt x="913" y="524"/>
                    </a:lnTo>
                    <a:lnTo>
                      <a:pt x="915" y="525"/>
                    </a:lnTo>
                    <a:lnTo>
                      <a:pt x="919" y="529"/>
                    </a:lnTo>
                    <a:lnTo>
                      <a:pt x="922" y="531"/>
                    </a:lnTo>
                    <a:lnTo>
                      <a:pt x="927" y="531"/>
                    </a:lnTo>
                    <a:lnTo>
                      <a:pt x="926" y="534"/>
                    </a:lnTo>
                    <a:lnTo>
                      <a:pt x="924" y="536"/>
                    </a:lnTo>
                    <a:lnTo>
                      <a:pt x="920" y="538"/>
                    </a:lnTo>
                    <a:lnTo>
                      <a:pt x="922" y="538"/>
                    </a:lnTo>
                    <a:lnTo>
                      <a:pt x="924" y="538"/>
                    </a:lnTo>
                    <a:lnTo>
                      <a:pt x="926" y="538"/>
                    </a:lnTo>
                    <a:lnTo>
                      <a:pt x="927" y="538"/>
                    </a:lnTo>
                    <a:lnTo>
                      <a:pt x="929" y="538"/>
                    </a:lnTo>
                    <a:lnTo>
                      <a:pt x="929" y="539"/>
                    </a:lnTo>
                    <a:lnTo>
                      <a:pt x="931" y="541"/>
                    </a:lnTo>
                    <a:lnTo>
                      <a:pt x="931" y="543"/>
                    </a:lnTo>
                    <a:lnTo>
                      <a:pt x="929" y="545"/>
                    </a:lnTo>
                    <a:lnTo>
                      <a:pt x="927" y="546"/>
                    </a:lnTo>
                    <a:lnTo>
                      <a:pt x="926" y="545"/>
                    </a:lnTo>
                    <a:lnTo>
                      <a:pt x="924" y="546"/>
                    </a:lnTo>
                    <a:lnTo>
                      <a:pt x="926" y="546"/>
                    </a:lnTo>
                    <a:lnTo>
                      <a:pt x="927" y="548"/>
                    </a:lnTo>
                    <a:lnTo>
                      <a:pt x="929" y="550"/>
                    </a:lnTo>
                    <a:lnTo>
                      <a:pt x="931" y="553"/>
                    </a:lnTo>
                    <a:lnTo>
                      <a:pt x="931" y="555"/>
                    </a:lnTo>
                    <a:lnTo>
                      <a:pt x="929" y="557"/>
                    </a:lnTo>
                    <a:lnTo>
                      <a:pt x="927" y="559"/>
                    </a:lnTo>
                    <a:lnTo>
                      <a:pt x="926" y="560"/>
                    </a:lnTo>
                    <a:lnTo>
                      <a:pt x="926" y="564"/>
                    </a:lnTo>
                    <a:lnTo>
                      <a:pt x="926" y="565"/>
                    </a:lnTo>
                    <a:lnTo>
                      <a:pt x="926" y="567"/>
                    </a:lnTo>
                    <a:lnTo>
                      <a:pt x="926" y="569"/>
                    </a:lnTo>
                    <a:lnTo>
                      <a:pt x="926" y="571"/>
                    </a:lnTo>
                    <a:lnTo>
                      <a:pt x="924" y="571"/>
                    </a:lnTo>
                    <a:lnTo>
                      <a:pt x="922" y="574"/>
                    </a:lnTo>
                    <a:lnTo>
                      <a:pt x="922" y="578"/>
                    </a:lnTo>
                    <a:lnTo>
                      <a:pt x="922" y="581"/>
                    </a:lnTo>
                    <a:lnTo>
                      <a:pt x="922" y="585"/>
                    </a:lnTo>
                    <a:lnTo>
                      <a:pt x="922" y="588"/>
                    </a:lnTo>
                    <a:lnTo>
                      <a:pt x="922" y="593"/>
                    </a:lnTo>
                    <a:lnTo>
                      <a:pt x="922" y="597"/>
                    </a:lnTo>
                    <a:lnTo>
                      <a:pt x="920" y="599"/>
                    </a:lnTo>
                    <a:lnTo>
                      <a:pt x="919" y="600"/>
                    </a:lnTo>
                    <a:lnTo>
                      <a:pt x="919" y="604"/>
                    </a:lnTo>
                    <a:lnTo>
                      <a:pt x="917" y="607"/>
                    </a:lnTo>
                    <a:lnTo>
                      <a:pt x="917" y="611"/>
                    </a:lnTo>
                    <a:lnTo>
                      <a:pt x="917" y="613"/>
                    </a:lnTo>
                    <a:lnTo>
                      <a:pt x="915" y="614"/>
                    </a:lnTo>
                    <a:lnTo>
                      <a:pt x="912" y="616"/>
                    </a:lnTo>
                    <a:lnTo>
                      <a:pt x="910" y="616"/>
                    </a:lnTo>
                    <a:lnTo>
                      <a:pt x="908" y="616"/>
                    </a:lnTo>
                    <a:lnTo>
                      <a:pt x="906" y="616"/>
                    </a:lnTo>
                    <a:lnTo>
                      <a:pt x="906" y="618"/>
                    </a:lnTo>
                    <a:lnTo>
                      <a:pt x="906" y="620"/>
                    </a:lnTo>
                    <a:lnTo>
                      <a:pt x="910" y="620"/>
                    </a:lnTo>
                    <a:lnTo>
                      <a:pt x="912" y="621"/>
                    </a:lnTo>
                    <a:lnTo>
                      <a:pt x="913" y="621"/>
                    </a:lnTo>
                    <a:lnTo>
                      <a:pt x="915" y="621"/>
                    </a:lnTo>
                    <a:lnTo>
                      <a:pt x="915" y="623"/>
                    </a:lnTo>
                    <a:lnTo>
                      <a:pt x="913" y="625"/>
                    </a:lnTo>
                    <a:lnTo>
                      <a:pt x="912" y="627"/>
                    </a:lnTo>
                    <a:lnTo>
                      <a:pt x="910" y="632"/>
                    </a:lnTo>
                    <a:lnTo>
                      <a:pt x="910" y="637"/>
                    </a:lnTo>
                    <a:lnTo>
                      <a:pt x="910" y="640"/>
                    </a:lnTo>
                    <a:lnTo>
                      <a:pt x="912" y="642"/>
                    </a:lnTo>
                    <a:lnTo>
                      <a:pt x="910" y="642"/>
                    </a:lnTo>
                    <a:lnTo>
                      <a:pt x="908" y="644"/>
                    </a:lnTo>
                    <a:lnTo>
                      <a:pt x="905" y="642"/>
                    </a:lnTo>
                    <a:lnTo>
                      <a:pt x="903" y="644"/>
                    </a:lnTo>
                    <a:lnTo>
                      <a:pt x="901" y="644"/>
                    </a:lnTo>
                    <a:lnTo>
                      <a:pt x="901" y="646"/>
                    </a:lnTo>
                    <a:lnTo>
                      <a:pt x="901" y="649"/>
                    </a:lnTo>
                    <a:lnTo>
                      <a:pt x="901" y="651"/>
                    </a:lnTo>
                    <a:lnTo>
                      <a:pt x="899" y="653"/>
                    </a:lnTo>
                    <a:lnTo>
                      <a:pt x="898" y="654"/>
                    </a:lnTo>
                    <a:lnTo>
                      <a:pt x="896" y="654"/>
                    </a:lnTo>
                    <a:lnTo>
                      <a:pt x="894" y="656"/>
                    </a:lnTo>
                    <a:lnTo>
                      <a:pt x="894" y="658"/>
                    </a:lnTo>
                    <a:lnTo>
                      <a:pt x="894" y="660"/>
                    </a:lnTo>
                    <a:lnTo>
                      <a:pt x="894" y="661"/>
                    </a:lnTo>
                    <a:lnTo>
                      <a:pt x="892" y="663"/>
                    </a:lnTo>
                    <a:lnTo>
                      <a:pt x="891" y="665"/>
                    </a:lnTo>
                    <a:lnTo>
                      <a:pt x="889" y="665"/>
                    </a:lnTo>
                    <a:lnTo>
                      <a:pt x="887" y="665"/>
                    </a:lnTo>
                    <a:lnTo>
                      <a:pt x="887" y="667"/>
                    </a:lnTo>
                    <a:lnTo>
                      <a:pt x="885" y="668"/>
                    </a:lnTo>
                    <a:lnTo>
                      <a:pt x="887" y="670"/>
                    </a:lnTo>
                    <a:lnTo>
                      <a:pt x="887" y="672"/>
                    </a:lnTo>
                    <a:lnTo>
                      <a:pt x="885" y="674"/>
                    </a:lnTo>
                    <a:lnTo>
                      <a:pt x="885" y="675"/>
                    </a:lnTo>
                    <a:lnTo>
                      <a:pt x="884" y="675"/>
                    </a:lnTo>
                    <a:lnTo>
                      <a:pt x="882" y="677"/>
                    </a:lnTo>
                    <a:lnTo>
                      <a:pt x="882" y="679"/>
                    </a:lnTo>
                    <a:lnTo>
                      <a:pt x="882" y="681"/>
                    </a:lnTo>
                    <a:lnTo>
                      <a:pt x="880" y="681"/>
                    </a:lnTo>
                    <a:lnTo>
                      <a:pt x="878" y="682"/>
                    </a:lnTo>
                    <a:lnTo>
                      <a:pt x="877" y="682"/>
                    </a:lnTo>
                    <a:lnTo>
                      <a:pt x="873" y="682"/>
                    </a:lnTo>
                    <a:lnTo>
                      <a:pt x="872" y="684"/>
                    </a:lnTo>
                    <a:lnTo>
                      <a:pt x="870" y="688"/>
                    </a:lnTo>
                    <a:lnTo>
                      <a:pt x="866" y="688"/>
                    </a:lnTo>
                    <a:lnTo>
                      <a:pt x="863" y="688"/>
                    </a:lnTo>
                    <a:lnTo>
                      <a:pt x="859" y="689"/>
                    </a:lnTo>
                    <a:lnTo>
                      <a:pt x="856" y="691"/>
                    </a:lnTo>
                    <a:lnTo>
                      <a:pt x="852" y="693"/>
                    </a:lnTo>
                    <a:lnTo>
                      <a:pt x="849" y="696"/>
                    </a:lnTo>
                    <a:lnTo>
                      <a:pt x="847" y="696"/>
                    </a:lnTo>
                    <a:lnTo>
                      <a:pt x="845" y="695"/>
                    </a:lnTo>
                    <a:lnTo>
                      <a:pt x="845" y="693"/>
                    </a:lnTo>
                    <a:lnTo>
                      <a:pt x="844" y="693"/>
                    </a:lnTo>
                    <a:lnTo>
                      <a:pt x="842" y="693"/>
                    </a:lnTo>
                    <a:lnTo>
                      <a:pt x="840" y="695"/>
                    </a:lnTo>
                    <a:lnTo>
                      <a:pt x="840" y="698"/>
                    </a:lnTo>
                    <a:lnTo>
                      <a:pt x="838" y="700"/>
                    </a:lnTo>
                    <a:lnTo>
                      <a:pt x="837" y="702"/>
                    </a:lnTo>
                    <a:lnTo>
                      <a:pt x="835" y="702"/>
                    </a:lnTo>
                    <a:lnTo>
                      <a:pt x="833" y="700"/>
                    </a:lnTo>
                    <a:lnTo>
                      <a:pt x="831" y="698"/>
                    </a:lnTo>
                    <a:lnTo>
                      <a:pt x="830" y="698"/>
                    </a:lnTo>
                    <a:lnTo>
                      <a:pt x="828" y="700"/>
                    </a:lnTo>
                    <a:lnTo>
                      <a:pt x="826" y="698"/>
                    </a:lnTo>
                    <a:lnTo>
                      <a:pt x="824" y="695"/>
                    </a:lnTo>
                    <a:lnTo>
                      <a:pt x="824" y="693"/>
                    </a:lnTo>
                    <a:lnTo>
                      <a:pt x="823" y="693"/>
                    </a:lnTo>
                    <a:lnTo>
                      <a:pt x="823" y="696"/>
                    </a:lnTo>
                    <a:lnTo>
                      <a:pt x="823" y="698"/>
                    </a:lnTo>
                    <a:lnTo>
                      <a:pt x="823" y="702"/>
                    </a:lnTo>
                    <a:lnTo>
                      <a:pt x="821" y="705"/>
                    </a:lnTo>
                    <a:lnTo>
                      <a:pt x="819" y="707"/>
                    </a:lnTo>
                    <a:lnTo>
                      <a:pt x="817" y="707"/>
                    </a:lnTo>
                    <a:lnTo>
                      <a:pt x="814" y="705"/>
                    </a:lnTo>
                    <a:lnTo>
                      <a:pt x="814" y="709"/>
                    </a:lnTo>
                    <a:lnTo>
                      <a:pt x="814" y="712"/>
                    </a:lnTo>
                    <a:lnTo>
                      <a:pt x="810" y="714"/>
                    </a:lnTo>
                    <a:lnTo>
                      <a:pt x="807" y="716"/>
                    </a:lnTo>
                    <a:lnTo>
                      <a:pt x="803" y="716"/>
                    </a:lnTo>
                    <a:lnTo>
                      <a:pt x="798" y="717"/>
                    </a:lnTo>
                    <a:lnTo>
                      <a:pt x="795" y="719"/>
                    </a:lnTo>
                    <a:lnTo>
                      <a:pt x="793" y="721"/>
                    </a:lnTo>
                    <a:lnTo>
                      <a:pt x="789" y="722"/>
                    </a:lnTo>
                    <a:lnTo>
                      <a:pt x="786" y="724"/>
                    </a:lnTo>
                    <a:lnTo>
                      <a:pt x="782" y="724"/>
                    </a:lnTo>
                    <a:lnTo>
                      <a:pt x="781" y="724"/>
                    </a:lnTo>
                    <a:lnTo>
                      <a:pt x="781" y="726"/>
                    </a:lnTo>
                    <a:lnTo>
                      <a:pt x="779" y="728"/>
                    </a:lnTo>
                    <a:lnTo>
                      <a:pt x="779" y="729"/>
                    </a:lnTo>
                    <a:lnTo>
                      <a:pt x="775" y="729"/>
                    </a:lnTo>
                    <a:lnTo>
                      <a:pt x="774" y="729"/>
                    </a:lnTo>
                    <a:lnTo>
                      <a:pt x="770" y="728"/>
                    </a:lnTo>
                    <a:lnTo>
                      <a:pt x="768" y="726"/>
                    </a:lnTo>
                    <a:lnTo>
                      <a:pt x="767" y="724"/>
                    </a:lnTo>
                    <a:lnTo>
                      <a:pt x="768" y="728"/>
                    </a:lnTo>
                    <a:lnTo>
                      <a:pt x="768" y="729"/>
                    </a:lnTo>
                    <a:lnTo>
                      <a:pt x="768" y="731"/>
                    </a:lnTo>
                    <a:lnTo>
                      <a:pt x="767" y="731"/>
                    </a:lnTo>
                    <a:lnTo>
                      <a:pt x="765" y="733"/>
                    </a:lnTo>
                    <a:lnTo>
                      <a:pt x="763" y="733"/>
                    </a:lnTo>
                    <a:lnTo>
                      <a:pt x="762" y="735"/>
                    </a:lnTo>
                    <a:lnTo>
                      <a:pt x="762" y="736"/>
                    </a:lnTo>
                    <a:lnTo>
                      <a:pt x="762" y="738"/>
                    </a:lnTo>
                    <a:lnTo>
                      <a:pt x="763" y="740"/>
                    </a:lnTo>
                    <a:lnTo>
                      <a:pt x="765" y="740"/>
                    </a:lnTo>
                    <a:lnTo>
                      <a:pt x="767" y="740"/>
                    </a:lnTo>
                    <a:lnTo>
                      <a:pt x="768" y="742"/>
                    </a:lnTo>
                    <a:lnTo>
                      <a:pt x="768" y="745"/>
                    </a:lnTo>
                    <a:lnTo>
                      <a:pt x="770" y="745"/>
                    </a:lnTo>
                    <a:lnTo>
                      <a:pt x="772" y="745"/>
                    </a:lnTo>
                    <a:lnTo>
                      <a:pt x="774" y="749"/>
                    </a:lnTo>
                    <a:lnTo>
                      <a:pt x="774" y="750"/>
                    </a:lnTo>
                    <a:lnTo>
                      <a:pt x="774" y="754"/>
                    </a:lnTo>
                    <a:lnTo>
                      <a:pt x="774" y="757"/>
                    </a:lnTo>
                    <a:lnTo>
                      <a:pt x="770" y="759"/>
                    </a:lnTo>
                    <a:lnTo>
                      <a:pt x="768" y="763"/>
                    </a:lnTo>
                    <a:lnTo>
                      <a:pt x="765" y="763"/>
                    </a:lnTo>
                    <a:lnTo>
                      <a:pt x="762" y="763"/>
                    </a:lnTo>
                    <a:lnTo>
                      <a:pt x="758" y="763"/>
                    </a:lnTo>
                    <a:lnTo>
                      <a:pt x="756" y="761"/>
                    </a:lnTo>
                    <a:lnTo>
                      <a:pt x="755" y="756"/>
                    </a:lnTo>
                    <a:lnTo>
                      <a:pt x="755" y="754"/>
                    </a:lnTo>
                    <a:lnTo>
                      <a:pt x="753" y="752"/>
                    </a:lnTo>
                    <a:lnTo>
                      <a:pt x="751" y="749"/>
                    </a:lnTo>
                    <a:lnTo>
                      <a:pt x="749" y="745"/>
                    </a:lnTo>
                    <a:lnTo>
                      <a:pt x="749" y="742"/>
                    </a:lnTo>
                    <a:lnTo>
                      <a:pt x="751" y="738"/>
                    </a:lnTo>
                    <a:lnTo>
                      <a:pt x="753" y="736"/>
                    </a:lnTo>
                    <a:lnTo>
                      <a:pt x="755" y="733"/>
                    </a:lnTo>
                    <a:lnTo>
                      <a:pt x="753" y="729"/>
                    </a:lnTo>
                    <a:lnTo>
                      <a:pt x="751" y="731"/>
                    </a:lnTo>
                    <a:lnTo>
                      <a:pt x="749" y="733"/>
                    </a:lnTo>
                    <a:lnTo>
                      <a:pt x="748" y="733"/>
                    </a:lnTo>
                    <a:lnTo>
                      <a:pt x="746" y="733"/>
                    </a:lnTo>
                    <a:lnTo>
                      <a:pt x="744" y="733"/>
                    </a:lnTo>
                    <a:lnTo>
                      <a:pt x="744" y="731"/>
                    </a:lnTo>
                    <a:lnTo>
                      <a:pt x="746" y="728"/>
                    </a:lnTo>
                    <a:lnTo>
                      <a:pt x="742" y="729"/>
                    </a:lnTo>
                    <a:lnTo>
                      <a:pt x="739" y="731"/>
                    </a:lnTo>
                    <a:lnTo>
                      <a:pt x="735" y="729"/>
                    </a:lnTo>
                    <a:lnTo>
                      <a:pt x="734" y="728"/>
                    </a:lnTo>
                    <a:lnTo>
                      <a:pt x="732" y="726"/>
                    </a:lnTo>
                    <a:lnTo>
                      <a:pt x="730" y="724"/>
                    </a:lnTo>
                    <a:lnTo>
                      <a:pt x="728" y="724"/>
                    </a:lnTo>
                    <a:lnTo>
                      <a:pt x="728" y="726"/>
                    </a:lnTo>
                    <a:lnTo>
                      <a:pt x="728" y="728"/>
                    </a:lnTo>
                    <a:lnTo>
                      <a:pt x="728" y="729"/>
                    </a:lnTo>
                    <a:lnTo>
                      <a:pt x="727" y="731"/>
                    </a:lnTo>
                    <a:lnTo>
                      <a:pt x="721" y="733"/>
                    </a:lnTo>
                    <a:lnTo>
                      <a:pt x="716" y="735"/>
                    </a:lnTo>
                    <a:lnTo>
                      <a:pt x="713" y="733"/>
                    </a:lnTo>
                    <a:lnTo>
                      <a:pt x="711" y="731"/>
                    </a:lnTo>
                    <a:lnTo>
                      <a:pt x="707" y="729"/>
                    </a:lnTo>
                    <a:lnTo>
                      <a:pt x="706" y="726"/>
                    </a:lnTo>
                    <a:lnTo>
                      <a:pt x="704" y="726"/>
                    </a:lnTo>
                    <a:lnTo>
                      <a:pt x="700" y="726"/>
                    </a:lnTo>
                    <a:lnTo>
                      <a:pt x="699" y="726"/>
                    </a:lnTo>
                    <a:lnTo>
                      <a:pt x="699" y="728"/>
                    </a:lnTo>
                    <a:lnTo>
                      <a:pt x="697" y="726"/>
                    </a:lnTo>
                    <a:lnTo>
                      <a:pt x="695" y="724"/>
                    </a:lnTo>
                    <a:lnTo>
                      <a:pt x="693" y="722"/>
                    </a:lnTo>
                    <a:lnTo>
                      <a:pt x="692" y="721"/>
                    </a:lnTo>
                    <a:lnTo>
                      <a:pt x="690" y="719"/>
                    </a:lnTo>
                    <a:lnTo>
                      <a:pt x="692" y="717"/>
                    </a:lnTo>
                    <a:lnTo>
                      <a:pt x="693" y="716"/>
                    </a:lnTo>
                    <a:lnTo>
                      <a:pt x="697" y="714"/>
                    </a:lnTo>
                    <a:lnTo>
                      <a:pt x="699" y="712"/>
                    </a:lnTo>
                    <a:lnTo>
                      <a:pt x="702" y="710"/>
                    </a:lnTo>
                    <a:lnTo>
                      <a:pt x="702" y="709"/>
                    </a:lnTo>
                    <a:lnTo>
                      <a:pt x="700" y="705"/>
                    </a:lnTo>
                    <a:lnTo>
                      <a:pt x="697" y="705"/>
                    </a:lnTo>
                    <a:lnTo>
                      <a:pt x="692" y="703"/>
                    </a:lnTo>
                    <a:lnTo>
                      <a:pt x="688" y="703"/>
                    </a:lnTo>
                    <a:lnTo>
                      <a:pt x="685" y="703"/>
                    </a:lnTo>
                    <a:lnTo>
                      <a:pt x="681" y="702"/>
                    </a:lnTo>
                    <a:lnTo>
                      <a:pt x="678" y="698"/>
                    </a:lnTo>
                    <a:lnTo>
                      <a:pt x="676" y="695"/>
                    </a:lnTo>
                    <a:lnTo>
                      <a:pt x="674" y="691"/>
                    </a:lnTo>
                    <a:lnTo>
                      <a:pt x="672" y="691"/>
                    </a:lnTo>
                    <a:lnTo>
                      <a:pt x="671" y="691"/>
                    </a:lnTo>
                    <a:lnTo>
                      <a:pt x="665" y="693"/>
                    </a:lnTo>
                    <a:lnTo>
                      <a:pt x="662" y="695"/>
                    </a:lnTo>
                    <a:lnTo>
                      <a:pt x="657" y="698"/>
                    </a:lnTo>
                    <a:lnTo>
                      <a:pt x="657" y="700"/>
                    </a:lnTo>
                    <a:lnTo>
                      <a:pt x="657" y="702"/>
                    </a:lnTo>
                    <a:lnTo>
                      <a:pt x="657" y="703"/>
                    </a:lnTo>
                    <a:lnTo>
                      <a:pt x="657" y="705"/>
                    </a:lnTo>
                    <a:lnTo>
                      <a:pt x="657" y="707"/>
                    </a:lnTo>
                    <a:lnTo>
                      <a:pt x="655" y="707"/>
                    </a:lnTo>
                    <a:lnTo>
                      <a:pt x="652" y="707"/>
                    </a:lnTo>
                    <a:lnTo>
                      <a:pt x="650" y="707"/>
                    </a:lnTo>
                    <a:lnTo>
                      <a:pt x="646" y="709"/>
                    </a:lnTo>
                    <a:lnTo>
                      <a:pt x="645" y="710"/>
                    </a:lnTo>
                    <a:lnTo>
                      <a:pt x="643" y="710"/>
                    </a:lnTo>
                    <a:lnTo>
                      <a:pt x="643" y="709"/>
                    </a:lnTo>
                    <a:lnTo>
                      <a:pt x="641" y="707"/>
                    </a:lnTo>
                    <a:lnTo>
                      <a:pt x="639" y="707"/>
                    </a:lnTo>
                    <a:lnTo>
                      <a:pt x="638" y="707"/>
                    </a:lnTo>
                    <a:lnTo>
                      <a:pt x="636" y="707"/>
                    </a:lnTo>
                    <a:lnTo>
                      <a:pt x="632" y="709"/>
                    </a:lnTo>
                    <a:lnTo>
                      <a:pt x="631" y="709"/>
                    </a:lnTo>
                    <a:lnTo>
                      <a:pt x="629" y="707"/>
                    </a:lnTo>
                    <a:lnTo>
                      <a:pt x="627" y="705"/>
                    </a:lnTo>
                    <a:lnTo>
                      <a:pt x="625" y="703"/>
                    </a:lnTo>
                    <a:lnTo>
                      <a:pt x="624" y="702"/>
                    </a:lnTo>
                    <a:lnTo>
                      <a:pt x="622" y="703"/>
                    </a:lnTo>
                    <a:lnTo>
                      <a:pt x="620" y="705"/>
                    </a:lnTo>
                    <a:lnTo>
                      <a:pt x="620" y="709"/>
                    </a:lnTo>
                    <a:lnTo>
                      <a:pt x="620" y="710"/>
                    </a:lnTo>
                    <a:lnTo>
                      <a:pt x="622" y="714"/>
                    </a:lnTo>
                    <a:lnTo>
                      <a:pt x="620" y="716"/>
                    </a:lnTo>
                    <a:lnTo>
                      <a:pt x="618" y="714"/>
                    </a:lnTo>
                    <a:lnTo>
                      <a:pt x="615" y="712"/>
                    </a:lnTo>
                    <a:lnTo>
                      <a:pt x="613" y="710"/>
                    </a:lnTo>
                    <a:lnTo>
                      <a:pt x="610" y="709"/>
                    </a:lnTo>
                    <a:lnTo>
                      <a:pt x="604" y="709"/>
                    </a:lnTo>
                    <a:lnTo>
                      <a:pt x="601" y="710"/>
                    </a:lnTo>
                    <a:lnTo>
                      <a:pt x="597" y="710"/>
                    </a:lnTo>
                    <a:lnTo>
                      <a:pt x="594" y="712"/>
                    </a:lnTo>
                    <a:lnTo>
                      <a:pt x="590" y="714"/>
                    </a:lnTo>
                    <a:lnTo>
                      <a:pt x="589" y="716"/>
                    </a:lnTo>
                    <a:lnTo>
                      <a:pt x="587" y="719"/>
                    </a:lnTo>
                    <a:lnTo>
                      <a:pt x="589" y="722"/>
                    </a:lnTo>
                    <a:lnTo>
                      <a:pt x="590" y="726"/>
                    </a:lnTo>
                    <a:lnTo>
                      <a:pt x="594" y="728"/>
                    </a:lnTo>
                    <a:lnTo>
                      <a:pt x="596" y="731"/>
                    </a:lnTo>
                    <a:lnTo>
                      <a:pt x="597" y="735"/>
                    </a:lnTo>
                    <a:lnTo>
                      <a:pt x="599" y="738"/>
                    </a:lnTo>
                    <a:lnTo>
                      <a:pt x="599" y="742"/>
                    </a:lnTo>
                    <a:lnTo>
                      <a:pt x="599" y="745"/>
                    </a:lnTo>
                    <a:lnTo>
                      <a:pt x="597" y="747"/>
                    </a:lnTo>
                    <a:lnTo>
                      <a:pt x="596" y="747"/>
                    </a:lnTo>
                    <a:lnTo>
                      <a:pt x="592" y="747"/>
                    </a:lnTo>
                    <a:lnTo>
                      <a:pt x="590" y="745"/>
                    </a:lnTo>
                    <a:lnTo>
                      <a:pt x="589" y="743"/>
                    </a:lnTo>
                    <a:lnTo>
                      <a:pt x="587" y="742"/>
                    </a:lnTo>
                    <a:lnTo>
                      <a:pt x="583" y="740"/>
                    </a:lnTo>
                    <a:lnTo>
                      <a:pt x="582" y="740"/>
                    </a:lnTo>
                    <a:lnTo>
                      <a:pt x="578" y="738"/>
                    </a:lnTo>
                    <a:lnTo>
                      <a:pt x="573" y="736"/>
                    </a:lnTo>
                    <a:lnTo>
                      <a:pt x="568" y="733"/>
                    </a:lnTo>
                    <a:lnTo>
                      <a:pt x="564" y="728"/>
                    </a:lnTo>
                    <a:lnTo>
                      <a:pt x="564" y="726"/>
                    </a:lnTo>
                    <a:lnTo>
                      <a:pt x="561" y="724"/>
                    </a:lnTo>
                    <a:lnTo>
                      <a:pt x="559" y="726"/>
                    </a:lnTo>
                    <a:lnTo>
                      <a:pt x="557" y="726"/>
                    </a:lnTo>
                    <a:lnTo>
                      <a:pt x="550" y="726"/>
                    </a:lnTo>
                    <a:lnTo>
                      <a:pt x="547" y="726"/>
                    </a:lnTo>
                    <a:lnTo>
                      <a:pt x="542" y="724"/>
                    </a:lnTo>
                    <a:lnTo>
                      <a:pt x="540" y="724"/>
                    </a:lnTo>
                    <a:lnTo>
                      <a:pt x="540" y="722"/>
                    </a:lnTo>
                    <a:lnTo>
                      <a:pt x="542" y="721"/>
                    </a:lnTo>
                    <a:lnTo>
                      <a:pt x="543" y="719"/>
                    </a:lnTo>
                    <a:lnTo>
                      <a:pt x="548" y="710"/>
                    </a:lnTo>
                    <a:lnTo>
                      <a:pt x="555" y="702"/>
                    </a:lnTo>
                    <a:lnTo>
                      <a:pt x="555" y="700"/>
                    </a:lnTo>
                    <a:lnTo>
                      <a:pt x="554" y="700"/>
                    </a:lnTo>
                    <a:lnTo>
                      <a:pt x="552" y="698"/>
                    </a:lnTo>
                    <a:lnTo>
                      <a:pt x="550" y="698"/>
                    </a:lnTo>
                    <a:lnTo>
                      <a:pt x="548" y="696"/>
                    </a:lnTo>
                    <a:lnTo>
                      <a:pt x="548" y="695"/>
                    </a:lnTo>
                    <a:lnTo>
                      <a:pt x="547" y="695"/>
                    </a:lnTo>
                    <a:lnTo>
                      <a:pt x="545" y="696"/>
                    </a:lnTo>
                    <a:lnTo>
                      <a:pt x="543" y="696"/>
                    </a:lnTo>
                    <a:lnTo>
                      <a:pt x="540" y="696"/>
                    </a:lnTo>
                    <a:lnTo>
                      <a:pt x="540" y="693"/>
                    </a:lnTo>
                    <a:lnTo>
                      <a:pt x="540" y="691"/>
                    </a:lnTo>
                    <a:lnTo>
                      <a:pt x="540" y="689"/>
                    </a:lnTo>
                    <a:lnTo>
                      <a:pt x="538" y="688"/>
                    </a:lnTo>
                    <a:lnTo>
                      <a:pt x="536" y="688"/>
                    </a:lnTo>
                    <a:lnTo>
                      <a:pt x="535" y="686"/>
                    </a:lnTo>
                    <a:lnTo>
                      <a:pt x="535" y="684"/>
                    </a:lnTo>
                    <a:lnTo>
                      <a:pt x="536" y="681"/>
                    </a:lnTo>
                    <a:lnTo>
                      <a:pt x="538" y="679"/>
                    </a:lnTo>
                    <a:lnTo>
                      <a:pt x="540" y="675"/>
                    </a:lnTo>
                    <a:lnTo>
                      <a:pt x="540" y="674"/>
                    </a:lnTo>
                    <a:lnTo>
                      <a:pt x="538" y="672"/>
                    </a:lnTo>
                    <a:lnTo>
                      <a:pt x="536" y="672"/>
                    </a:lnTo>
                    <a:lnTo>
                      <a:pt x="533" y="674"/>
                    </a:lnTo>
                    <a:lnTo>
                      <a:pt x="531" y="674"/>
                    </a:lnTo>
                    <a:lnTo>
                      <a:pt x="519" y="677"/>
                    </a:lnTo>
                    <a:lnTo>
                      <a:pt x="517" y="677"/>
                    </a:lnTo>
                    <a:lnTo>
                      <a:pt x="515" y="677"/>
                    </a:lnTo>
                    <a:lnTo>
                      <a:pt x="515" y="674"/>
                    </a:lnTo>
                    <a:lnTo>
                      <a:pt x="517" y="672"/>
                    </a:lnTo>
                    <a:lnTo>
                      <a:pt x="519" y="670"/>
                    </a:lnTo>
                    <a:lnTo>
                      <a:pt x="522" y="670"/>
                    </a:lnTo>
                    <a:lnTo>
                      <a:pt x="524" y="668"/>
                    </a:lnTo>
                    <a:lnTo>
                      <a:pt x="528" y="667"/>
                    </a:lnTo>
                    <a:lnTo>
                      <a:pt x="528" y="665"/>
                    </a:lnTo>
                    <a:lnTo>
                      <a:pt x="526" y="663"/>
                    </a:lnTo>
                    <a:lnTo>
                      <a:pt x="522" y="661"/>
                    </a:lnTo>
                    <a:lnTo>
                      <a:pt x="521" y="658"/>
                    </a:lnTo>
                    <a:lnTo>
                      <a:pt x="519" y="656"/>
                    </a:lnTo>
                    <a:lnTo>
                      <a:pt x="517" y="653"/>
                    </a:lnTo>
                    <a:lnTo>
                      <a:pt x="519" y="649"/>
                    </a:lnTo>
                    <a:lnTo>
                      <a:pt x="519" y="646"/>
                    </a:lnTo>
                    <a:lnTo>
                      <a:pt x="521" y="646"/>
                    </a:lnTo>
                    <a:lnTo>
                      <a:pt x="522" y="646"/>
                    </a:lnTo>
                    <a:lnTo>
                      <a:pt x="524" y="646"/>
                    </a:lnTo>
                    <a:lnTo>
                      <a:pt x="524" y="644"/>
                    </a:lnTo>
                    <a:lnTo>
                      <a:pt x="524" y="642"/>
                    </a:lnTo>
                    <a:lnTo>
                      <a:pt x="524" y="639"/>
                    </a:lnTo>
                    <a:lnTo>
                      <a:pt x="522" y="637"/>
                    </a:lnTo>
                    <a:lnTo>
                      <a:pt x="522" y="635"/>
                    </a:lnTo>
                    <a:lnTo>
                      <a:pt x="524" y="632"/>
                    </a:lnTo>
                    <a:lnTo>
                      <a:pt x="526" y="628"/>
                    </a:lnTo>
                    <a:lnTo>
                      <a:pt x="528" y="627"/>
                    </a:lnTo>
                    <a:lnTo>
                      <a:pt x="529" y="623"/>
                    </a:lnTo>
                    <a:lnTo>
                      <a:pt x="531" y="620"/>
                    </a:lnTo>
                    <a:lnTo>
                      <a:pt x="533" y="618"/>
                    </a:lnTo>
                    <a:lnTo>
                      <a:pt x="535" y="614"/>
                    </a:lnTo>
                    <a:lnTo>
                      <a:pt x="536" y="614"/>
                    </a:lnTo>
                    <a:lnTo>
                      <a:pt x="538" y="614"/>
                    </a:lnTo>
                    <a:lnTo>
                      <a:pt x="540" y="616"/>
                    </a:lnTo>
                    <a:lnTo>
                      <a:pt x="542" y="614"/>
                    </a:lnTo>
                    <a:lnTo>
                      <a:pt x="542" y="613"/>
                    </a:lnTo>
                    <a:lnTo>
                      <a:pt x="542" y="609"/>
                    </a:lnTo>
                    <a:lnTo>
                      <a:pt x="540" y="606"/>
                    </a:lnTo>
                    <a:lnTo>
                      <a:pt x="538" y="602"/>
                    </a:lnTo>
                    <a:lnTo>
                      <a:pt x="535" y="595"/>
                    </a:lnTo>
                    <a:lnTo>
                      <a:pt x="533" y="586"/>
                    </a:lnTo>
                    <a:lnTo>
                      <a:pt x="533" y="583"/>
                    </a:lnTo>
                    <a:lnTo>
                      <a:pt x="533" y="578"/>
                    </a:lnTo>
                    <a:lnTo>
                      <a:pt x="533" y="572"/>
                    </a:lnTo>
                    <a:lnTo>
                      <a:pt x="531" y="569"/>
                    </a:lnTo>
                    <a:lnTo>
                      <a:pt x="529" y="565"/>
                    </a:lnTo>
                    <a:lnTo>
                      <a:pt x="528" y="565"/>
                    </a:lnTo>
                    <a:lnTo>
                      <a:pt x="526" y="567"/>
                    </a:lnTo>
                    <a:lnTo>
                      <a:pt x="524" y="569"/>
                    </a:lnTo>
                    <a:lnTo>
                      <a:pt x="522" y="567"/>
                    </a:lnTo>
                    <a:lnTo>
                      <a:pt x="522" y="565"/>
                    </a:lnTo>
                    <a:lnTo>
                      <a:pt x="521" y="562"/>
                    </a:lnTo>
                    <a:lnTo>
                      <a:pt x="517" y="559"/>
                    </a:lnTo>
                    <a:lnTo>
                      <a:pt x="515" y="557"/>
                    </a:lnTo>
                    <a:lnTo>
                      <a:pt x="512" y="553"/>
                    </a:lnTo>
                    <a:lnTo>
                      <a:pt x="508" y="550"/>
                    </a:lnTo>
                    <a:lnTo>
                      <a:pt x="503" y="548"/>
                    </a:lnTo>
                    <a:lnTo>
                      <a:pt x="500" y="546"/>
                    </a:lnTo>
                    <a:lnTo>
                      <a:pt x="494" y="546"/>
                    </a:lnTo>
                    <a:lnTo>
                      <a:pt x="493" y="546"/>
                    </a:lnTo>
                    <a:lnTo>
                      <a:pt x="491" y="548"/>
                    </a:lnTo>
                    <a:lnTo>
                      <a:pt x="489" y="550"/>
                    </a:lnTo>
                    <a:lnTo>
                      <a:pt x="486" y="550"/>
                    </a:lnTo>
                    <a:lnTo>
                      <a:pt x="482" y="548"/>
                    </a:lnTo>
                    <a:lnTo>
                      <a:pt x="479" y="548"/>
                    </a:lnTo>
                    <a:lnTo>
                      <a:pt x="477" y="548"/>
                    </a:lnTo>
                    <a:lnTo>
                      <a:pt x="475" y="548"/>
                    </a:lnTo>
                    <a:lnTo>
                      <a:pt x="473" y="548"/>
                    </a:lnTo>
                    <a:lnTo>
                      <a:pt x="473" y="546"/>
                    </a:lnTo>
                    <a:lnTo>
                      <a:pt x="473" y="545"/>
                    </a:lnTo>
                    <a:lnTo>
                      <a:pt x="475" y="543"/>
                    </a:lnTo>
                    <a:lnTo>
                      <a:pt x="477" y="541"/>
                    </a:lnTo>
                    <a:lnTo>
                      <a:pt x="473" y="541"/>
                    </a:lnTo>
                    <a:lnTo>
                      <a:pt x="472" y="539"/>
                    </a:lnTo>
                    <a:lnTo>
                      <a:pt x="472" y="538"/>
                    </a:lnTo>
                    <a:lnTo>
                      <a:pt x="472" y="534"/>
                    </a:lnTo>
                    <a:lnTo>
                      <a:pt x="472" y="532"/>
                    </a:lnTo>
                    <a:lnTo>
                      <a:pt x="470" y="532"/>
                    </a:lnTo>
                    <a:lnTo>
                      <a:pt x="468" y="532"/>
                    </a:lnTo>
                    <a:lnTo>
                      <a:pt x="465" y="534"/>
                    </a:lnTo>
                    <a:lnTo>
                      <a:pt x="461" y="534"/>
                    </a:lnTo>
                    <a:lnTo>
                      <a:pt x="459" y="536"/>
                    </a:lnTo>
                    <a:lnTo>
                      <a:pt x="458" y="536"/>
                    </a:lnTo>
                    <a:lnTo>
                      <a:pt x="456" y="538"/>
                    </a:lnTo>
                    <a:lnTo>
                      <a:pt x="451" y="538"/>
                    </a:lnTo>
                    <a:lnTo>
                      <a:pt x="447" y="538"/>
                    </a:lnTo>
                    <a:lnTo>
                      <a:pt x="442" y="536"/>
                    </a:lnTo>
                    <a:lnTo>
                      <a:pt x="438" y="536"/>
                    </a:lnTo>
                    <a:lnTo>
                      <a:pt x="433" y="536"/>
                    </a:lnTo>
                    <a:lnTo>
                      <a:pt x="432" y="538"/>
                    </a:lnTo>
                    <a:lnTo>
                      <a:pt x="428" y="541"/>
                    </a:lnTo>
                    <a:lnTo>
                      <a:pt x="426" y="545"/>
                    </a:lnTo>
                    <a:lnTo>
                      <a:pt x="423" y="546"/>
                    </a:lnTo>
                    <a:lnTo>
                      <a:pt x="419" y="550"/>
                    </a:lnTo>
                    <a:lnTo>
                      <a:pt x="416" y="552"/>
                    </a:lnTo>
                    <a:lnTo>
                      <a:pt x="398" y="559"/>
                    </a:lnTo>
                    <a:lnTo>
                      <a:pt x="395" y="560"/>
                    </a:lnTo>
                    <a:lnTo>
                      <a:pt x="393" y="562"/>
                    </a:lnTo>
                    <a:lnTo>
                      <a:pt x="390" y="562"/>
                    </a:lnTo>
                    <a:lnTo>
                      <a:pt x="388" y="560"/>
                    </a:lnTo>
                    <a:lnTo>
                      <a:pt x="383" y="557"/>
                    </a:lnTo>
                    <a:lnTo>
                      <a:pt x="379" y="555"/>
                    </a:lnTo>
                    <a:lnTo>
                      <a:pt x="374" y="553"/>
                    </a:lnTo>
                    <a:lnTo>
                      <a:pt x="367" y="553"/>
                    </a:lnTo>
                    <a:lnTo>
                      <a:pt x="362" y="555"/>
                    </a:lnTo>
                    <a:lnTo>
                      <a:pt x="356" y="557"/>
                    </a:lnTo>
                    <a:lnTo>
                      <a:pt x="353" y="559"/>
                    </a:lnTo>
                    <a:lnTo>
                      <a:pt x="349" y="562"/>
                    </a:lnTo>
                    <a:lnTo>
                      <a:pt x="348" y="567"/>
                    </a:lnTo>
                    <a:lnTo>
                      <a:pt x="348" y="571"/>
                    </a:lnTo>
                    <a:lnTo>
                      <a:pt x="346" y="576"/>
                    </a:lnTo>
                    <a:lnTo>
                      <a:pt x="346" y="574"/>
                    </a:lnTo>
                    <a:lnTo>
                      <a:pt x="346" y="571"/>
                    </a:lnTo>
                    <a:lnTo>
                      <a:pt x="346" y="567"/>
                    </a:lnTo>
                    <a:lnTo>
                      <a:pt x="346" y="564"/>
                    </a:lnTo>
                    <a:lnTo>
                      <a:pt x="346" y="560"/>
                    </a:lnTo>
                    <a:lnTo>
                      <a:pt x="344" y="559"/>
                    </a:lnTo>
                    <a:lnTo>
                      <a:pt x="344" y="557"/>
                    </a:lnTo>
                    <a:lnTo>
                      <a:pt x="339" y="559"/>
                    </a:lnTo>
                    <a:lnTo>
                      <a:pt x="335" y="559"/>
                    </a:lnTo>
                    <a:lnTo>
                      <a:pt x="335" y="562"/>
                    </a:lnTo>
                    <a:lnTo>
                      <a:pt x="334" y="564"/>
                    </a:lnTo>
                    <a:lnTo>
                      <a:pt x="334" y="569"/>
                    </a:lnTo>
                    <a:lnTo>
                      <a:pt x="318" y="564"/>
                    </a:lnTo>
                    <a:lnTo>
                      <a:pt x="301" y="564"/>
                    </a:lnTo>
                    <a:lnTo>
                      <a:pt x="297" y="564"/>
                    </a:lnTo>
                    <a:lnTo>
                      <a:pt x="294" y="565"/>
                    </a:lnTo>
                    <a:lnTo>
                      <a:pt x="292" y="564"/>
                    </a:lnTo>
                    <a:lnTo>
                      <a:pt x="290" y="564"/>
                    </a:lnTo>
                    <a:lnTo>
                      <a:pt x="290" y="562"/>
                    </a:lnTo>
                    <a:lnTo>
                      <a:pt x="288" y="560"/>
                    </a:lnTo>
                    <a:lnTo>
                      <a:pt x="287" y="557"/>
                    </a:lnTo>
                    <a:lnTo>
                      <a:pt x="283" y="557"/>
                    </a:lnTo>
                    <a:lnTo>
                      <a:pt x="280" y="557"/>
                    </a:lnTo>
                    <a:lnTo>
                      <a:pt x="278" y="557"/>
                    </a:lnTo>
                    <a:lnTo>
                      <a:pt x="276" y="555"/>
                    </a:lnTo>
                    <a:lnTo>
                      <a:pt x="274" y="553"/>
                    </a:lnTo>
                    <a:lnTo>
                      <a:pt x="273" y="552"/>
                    </a:lnTo>
                    <a:lnTo>
                      <a:pt x="271" y="550"/>
                    </a:lnTo>
                    <a:lnTo>
                      <a:pt x="269" y="548"/>
                    </a:lnTo>
                    <a:lnTo>
                      <a:pt x="266" y="548"/>
                    </a:lnTo>
                    <a:lnTo>
                      <a:pt x="262" y="546"/>
                    </a:lnTo>
                    <a:lnTo>
                      <a:pt x="252" y="541"/>
                    </a:lnTo>
                    <a:lnTo>
                      <a:pt x="243" y="534"/>
                    </a:lnTo>
                    <a:lnTo>
                      <a:pt x="232" y="529"/>
                    </a:lnTo>
                    <a:lnTo>
                      <a:pt x="231" y="527"/>
                    </a:lnTo>
                    <a:lnTo>
                      <a:pt x="227" y="529"/>
                    </a:lnTo>
                    <a:lnTo>
                      <a:pt x="225" y="529"/>
                    </a:lnTo>
                    <a:lnTo>
                      <a:pt x="224" y="529"/>
                    </a:lnTo>
                    <a:lnTo>
                      <a:pt x="220" y="529"/>
                    </a:lnTo>
                    <a:lnTo>
                      <a:pt x="215" y="525"/>
                    </a:lnTo>
                    <a:lnTo>
                      <a:pt x="212" y="524"/>
                    </a:lnTo>
                    <a:lnTo>
                      <a:pt x="206" y="524"/>
                    </a:lnTo>
                    <a:lnTo>
                      <a:pt x="201" y="524"/>
                    </a:lnTo>
                    <a:lnTo>
                      <a:pt x="198" y="522"/>
                    </a:lnTo>
                    <a:lnTo>
                      <a:pt x="194" y="518"/>
                    </a:lnTo>
                    <a:lnTo>
                      <a:pt x="192" y="517"/>
                    </a:lnTo>
                    <a:lnTo>
                      <a:pt x="189" y="513"/>
                    </a:lnTo>
                    <a:lnTo>
                      <a:pt x="184" y="510"/>
                    </a:lnTo>
                    <a:lnTo>
                      <a:pt x="178" y="508"/>
                    </a:lnTo>
                    <a:lnTo>
                      <a:pt x="173" y="504"/>
                    </a:lnTo>
                    <a:lnTo>
                      <a:pt x="170" y="503"/>
                    </a:lnTo>
                    <a:lnTo>
                      <a:pt x="168" y="499"/>
                    </a:lnTo>
                    <a:lnTo>
                      <a:pt x="164" y="497"/>
                    </a:lnTo>
                    <a:lnTo>
                      <a:pt x="159" y="497"/>
                    </a:lnTo>
                    <a:lnTo>
                      <a:pt x="154" y="496"/>
                    </a:lnTo>
                    <a:lnTo>
                      <a:pt x="150" y="494"/>
                    </a:lnTo>
                    <a:lnTo>
                      <a:pt x="145" y="490"/>
                    </a:lnTo>
                    <a:lnTo>
                      <a:pt x="143" y="485"/>
                    </a:lnTo>
                    <a:lnTo>
                      <a:pt x="140" y="478"/>
                    </a:lnTo>
                    <a:lnTo>
                      <a:pt x="140" y="473"/>
                    </a:lnTo>
                    <a:lnTo>
                      <a:pt x="138" y="470"/>
                    </a:lnTo>
                    <a:lnTo>
                      <a:pt x="136" y="466"/>
                    </a:lnTo>
                    <a:lnTo>
                      <a:pt x="133" y="463"/>
                    </a:lnTo>
                    <a:lnTo>
                      <a:pt x="131" y="459"/>
                    </a:lnTo>
                    <a:lnTo>
                      <a:pt x="131" y="457"/>
                    </a:lnTo>
                    <a:lnTo>
                      <a:pt x="133" y="457"/>
                    </a:lnTo>
                    <a:lnTo>
                      <a:pt x="135" y="457"/>
                    </a:lnTo>
                    <a:lnTo>
                      <a:pt x="138" y="459"/>
                    </a:lnTo>
                    <a:lnTo>
                      <a:pt x="140" y="457"/>
                    </a:lnTo>
                    <a:lnTo>
                      <a:pt x="142" y="456"/>
                    </a:lnTo>
                    <a:lnTo>
                      <a:pt x="142" y="452"/>
                    </a:lnTo>
                    <a:lnTo>
                      <a:pt x="142" y="450"/>
                    </a:lnTo>
                    <a:lnTo>
                      <a:pt x="140" y="447"/>
                    </a:lnTo>
                    <a:lnTo>
                      <a:pt x="138" y="443"/>
                    </a:lnTo>
                    <a:lnTo>
                      <a:pt x="136" y="440"/>
                    </a:lnTo>
                    <a:lnTo>
                      <a:pt x="136" y="438"/>
                    </a:lnTo>
                    <a:lnTo>
                      <a:pt x="133" y="433"/>
                    </a:lnTo>
                    <a:lnTo>
                      <a:pt x="128" y="428"/>
                    </a:lnTo>
                    <a:lnTo>
                      <a:pt x="124" y="422"/>
                    </a:lnTo>
                    <a:lnTo>
                      <a:pt x="124" y="421"/>
                    </a:lnTo>
                    <a:lnTo>
                      <a:pt x="124" y="417"/>
                    </a:lnTo>
                    <a:lnTo>
                      <a:pt x="126" y="415"/>
                    </a:lnTo>
                    <a:lnTo>
                      <a:pt x="126" y="414"/>
                    </a:lnTo>
                    <a:lnTo>
                      <a:pt x="128" y="412"/>
                    </a:lnTo>
                    <a:lnTo>
                      <a:pt x="126" y="410"/>
                    </a:lnTo>
                    <a:lnTo>
                      <a:pt x="119" y="398"/>
                    </a:lnTo>
                    <a:lnTo>
                      <a:pt x="112" y="386"/>
                    </a:lnTo>
                    <a:lnTo>
                      <a:pt x="102" y="379"/>
                    </a:lnTo>
                    <a:lnTo>
                      <a:pt x="96" y="377"/>
                    </a:lnTo>
                    <a:lnTo>
                      <a:pt x="91" y="377"/>
                    </a:lnTo>
                    <a:lnTo>
                      <a:pt x="88" y="375"/>
                    </a:lnTo>
                    <a:lnTo>
                      <a:pt x="84" y="375"/>
                    </a:lnTo>
                    <a:lnTo>
                      <a:pt x="81" y="374"/>
                    </a:lnTo>
                    <a:lnTo>
                      <a:pt x="79" y="372"/>
                    </a:lnTo>
                    <a:lnTo>
                      <a:pt x="70" y="374"/>
                    </a:lnTo>
                    <a:lnTo>
                      <a:pt x="63" y="374"/>
                    </a:lnTo>
                    <a:lnTo>
                      <a:pt x="61" y="374"/>
                    </a:lnTo>
                    <a:lnTo>
                      <a:pt x="60" y="372"/>
                    </a:lnTo>
                    <a:lnTo>
                      <a:pt x="58" y="370"/>
                    </a:lnTo>
                    <a:lnTo>
                      <a:pt x="60" y="367"/>
                    </a:lnTo>
                    <a:lnTo>
                      <a:pt x="60" y="365"/>
                    </a:lnTo>
                    <a:lnTo>
                      <a:pt x="60" y="361"/>
                    </a:lnTo>
                    <a:lnTo>
                      <a:pt x="60" y="360"/>
                    </a:lnTo>
                    <a:lnTo>
                      <a:pt x="58" y="358"/>
                    </a:lnTo>
                    <a:lnTo>
                      <a:pt x="51" y="353"/>
                    </a:lnTo>
                    <a:lnTo>
                      <a:pt x="44" y="347"/>
                    </a:lnTo>
                    <a:lnTo>
                      <a:pt x="35" y="344"/>
                    </a:lnTo>
                    <a:lnTo>
                      <a:pt x="32" y="344"/>
                    </a:lnTo>
                    <a:lnTo>
                      <a:pt x="30" y="344"/>
                    </a:lnTo>
                    <a:lnTo>
                      <a:pt x="26" y="344"/>
                    </a:lnTo>
                    <a:lnTo>
                      <a:pt x="23" y="344"/>
                    </a:lnTo>
                    <a:lnTo>
                      <a:pt x="21" y="342"/>
                    </a:lnTo>
                    <a:lnTo>
                      <a:pt x="19" y="340"/>
                    </a:lnTo>
                    <a:lnTo>
                      <a:pt x="18" y="339"/>
                    </a:lnTo>
                    <a:lnTo>
                      <a:pt x="19" y="337"/>
                    </a:lnTo>
                    <a:lnTo>
                      <a:pt x="21" y="335"/>
                    </a:lnTo>
                    <a:lnTo>
                      <a:pt x="23" y="335"/>
                    </a:lnTo>
                    <a:lnTo>
                      <a:pt x="25" y="333"/>
                    </a:lnTo>
                    <a:lnTo>
                      <a:pt x="26" y="332"/>
                    </a:lnTo>
                    <a:lnTo>
                      <a:pt x="28" y="328"/>
                    </a:lnTo>
                    <a:lnTo>
                      <a:pt x="26" y="325"/>
                    </a:lnTo>
                    <a:lnTo>
                      <a:pt x="25" y="321"/>
                    </a:lnTo>
                    <a:lnTo>
                      <a:pt x="23" y="319"/>
                    </a:lnTo>
                    <a:lnTo>
                      <a:pt x="19" y="316"/>
                    </a:lnTo>
                    <a:lnTo>
                      <a:pt x="18" y="314"/>
                    </a:lnTo>
                    <a:lnTo>
                      <a:pt x="16" y="311"/>
                    </a:lnTo>
                    <a:lnTo>
                      <a:pt x="16" y="309"/>
                    </a:lnTo>
                    <a:lnTo>
                      <a:pt x="16" y="306"/>
                    </a:lnTo>
                    <a:lnTo>
                      <a:pt x="16" y="304"/>
                    </a:lnTo>
                    <a:lnTo>
                      <a:pt x="16" y="300"/>
                    </a:lnTo>
                    <a:lnTo>
                      <a:pt x="14" y="299"/>
                    </a:lnTo>
                    <a:lnTo>
                      <a:pt x="11" y="300"/>
                    </a:lnTo>
                    <a:lnTo>
                      <a:pt x="7" y="302"/>
                    </a:lnTo>
                    <a:lnTo>
                      <a:pt x="4" y="302"/>
                    </a:lnTo>
                    <a:lnTo>
                      <a:pt x="2" y="302"/>
                    </a:lnTo>
                    <a:lnTo>
                      <a:pt x="0" y="299"/>
                    </a:lnTo>
                    <a:lnTo>
                      <a:pt x="0" y="297"/>
                    </a:lnTo>
                    <a:lnTo>
                      <a:pt x="0" y="293"/>
                    </a:lnTo>
                    <a:lnTo>
                      <a:pt x="0" y="290"/>
                    </a:lnTo>
                    <a:lnTo>
                      <a:pt x="0" y="288"/>
                    </a:lnTo>
                    <a:lnTo>
                      <a:pt x="0" y="283"/>
                    </a:lnTo>
                    <a:lnTo>
                      <a:pt x="0" y="278"/>
                    </a:lnTo>
                    <a:lnTo>
                      <a:pt x="2" y="272"/>
                    </a:lnTo>
                    <a:lnTo>
                      <a:pt x="4" y="269"/>
                    </a:lnTo>
                    <a:lnTo>
                      <a:pt x="7" y="265"/>
                    </a:lnTo>
                    <a:lnTo>
                      <a:pt x="9" y="265"/>
                    </a:lnTo>
                    <a:lnTo>
                      <a:pt x="12" y="265"/>
                    </a:lnTo>
                    <a:lnTo>
                      <a:pt x="14" y="265"/>
                    </a:lnTo>
                    <a:lnTo>
                      <a:pt x="18" y="267"/>
                    </a:lnTo>
                    <a:lnTo>
                      <a:pt x="19" y="265"/>
                    </a:lnTo>
                    <a:lnTo>
                      <a:pt x="19" y="264"/>
                    </a:lnTo>
                    <a:lnTo>
                      <a:pt x="21" y="262"/>
                    </a:lnTo>
                    <a:lnTo>
                      <a:pt x="23" y="264"/>
                    </a:lnTo>
                    <a:lnTo>
                      <a:pt x="26" y="264"/>
                    </a:lnTo>
                    <a:lnTo>
                      <a:pt x="28" y="265"/>
                    </a:lnTo>
                    <a:lnTo>
                      <a:pt x="30" y="267"/>
                    </a:lnTo>
                    <a:lnTo>
                      <a:pt x="32" y="267"/>
                    </a:lnTo>
                    <a:lnTo>
                      <a:pt x="35" y="267"/>
                    </a:lnTo>
                    <a:lnTo>
                      <a:pt x="37" y="267"/>
                    </a:lnTo>
                    <a:lnTo>
                      <a:pt x="37" y="265"/>
                    </a:lnTo>
                    <a:lnTo>
                      <a:pt x="39" y="260"/>
                    </a:lnTo>
                    <a:lnTo>
                      <a:pt x="42" y="257"/>
                    </a:lnTo>
                    <a:lnTo>
                      <a:pt x="46" y="255"/>
                    </a:lnTo>
                    <a:lnTo>
                      <a:pt x="51" y="253"/>
                    </a:lnTo>
                    <a:lnTo>
                      <a:pt x="54" y="253"/>
                    </a:lnTo>
                    <a:lnTo>
                      <a:pt x="56" y="255"/>
                    </a:lnTo>
                    <a:lnTo>
                      <a:pt x="58" y="255"/>
                    </a:lnTo>
                    <a:lnTo>
                      <a:pt x="67" y="250"/>
                    </a:lnTo>
                    <a:lnTo>
                      <a:pt x="74" y="243"/>
                    </a:lnTo>
                    <a:lnTo>
                      <a:pt x="75" y="241"/>
                    </a:lnTo>
                    <a:lnTo>
                      <a:pt x="77" y="239"/>
                    </a:lnTo>
                    <a:lnTo>
                      <a:pt x="77" y="237"/>
                    </a:lnTo>
                    <a:lnTo>
                      <a:pt x="79" y="236"/>
                    </a:lnTo>
                    <a:lnTo>
                      <a:pt x="82" y="236"/>
                    </a:lnTo>
                    <a:lnTo>
                      <a:pt x="88" y="234"/>
                    </a:lnTo>
                    <a:lnTo>
                      <a:pt x="89" y="234"/>
                    </a:lnTo>
                    <a:lnTo>
                      <a:pt x="93" y="231"/>
                    </a:lnTo>
                    <a:lnTo>
                      <a:pt x="95" y="227"/>
                    </a:lnTo>
                    <a:lnTo>
                      <a:pt x="95" y="225"/>
                    </a:lnTo>
                    <a:lnTo>
                      <a:pt x="93" y="222"/>
                    </a:lnTo>
                    <a:lnTo>
                      <a:pt x="91" y="220"/>
                    </a:lnTo>
                    <a:lnTo>
                      <a:pt x="89" y="218"/>
                    </a:lnTo>
                    <a:lnTo>
                      <a:pt x="89" y="215"/>
                    </a:lnTo>
                    <a:lnTo>
                      <a:pt x="89" y="211"/>
                    </a:lnTo>
                    <a:lnTo>
                      <a:pt x="91" y="210"/>
                    </a:lnTo>
                    <a:lnTo>
                      <a:pt x="91" y="206"/>
                    </a:lnTo>
                    <a:lnTo>
                      <a:pt x="91" y="203"/>
                    </a:lnTo>
                    <a:lnTo>
                      <a:pt x="89" y="197"/>
                    </a:lnTo>
                    <a:lnTo>
                      <a:pt x="86" y="192"/>
                    </a:lnTo>
                    <a:lnTo>
                      <a:pt x="82" y="187"/>
                    </a:lnTo>
                    <a:lnTo>
                      <a:pt x="81" y="185"/>
                    </a:lnTo>
                    <a:lnTo>
                      <a:pt x="79" y="183"/>
                    </a:lnTo>
                    <a:lnTo>
                      <a:pt x="75" y="182"/>
                    </a:lnTo>
                    <a:lnTo>
                      <a:pt x="74" y="180"/>
                    </a:lnTo>
                    <a:lnTo>
                      <a:pt x="72" y="180"/>
                    </a:lnTo>
                    <a:lnTo>
                      <a:pt x="70" y="180"/>
                    </a:lnTo>
                    <a:lnTo>
                      <a:pt x="68" y="178"/>
                    </a:lnTo>
                    <a:lnTo>
                      <a:pt x="68" y="176"/>
                    </a:lnTo>
                    <a:lnTo>
                      <a:pt x="68" y="173"/>
                    </a:lnTo>
                    <a:lnTo>
                      <a:pt x="72" y="171"/>
                    </a:lnTo>
                    <a:lnTo>
                      <a:pt x="74" y="168"/>
                    </a:lnTo>
                    <a:lnTo>
                      <a:pt x="79" y="166"/>
                    </a:lnTo>
                    <a:lnTo>
                      <a:pt x="84" y="166"/>
                    </a:lnTo>
                    <a:lnTo>
                      <a:pt x="89" y="166"/>
                    </a:lnTo>
                    <a:lnTo>
                      <a:pt x="95" y="166"/>
                    </a:lnTo>
                    <a:lnTo>
                      <a:pt x="98" y="164"/>
                    </a:lnTo>
                    <a:lnTo>
                      <a:pt x="100" y="162"/>
                    </a:lnTo>
                    <a:lnTo>
                      <a:pt x="100" y="161"/>
                    </a:lnTo>
                    <a:lnTo>
                      <a:pt x="100" y="157"/>
                    </a:lnTo>
                    <a:lnTo>
                      <a:pt x="100" y="156"/>
                    </a:lnTo>
                    <a:lnTo>
                      <a:pt x="98" y="152"/>
                    </a:lnTo>
                    <a:lnTo>
                      <a:pt x="98" y="150"/>
                    </a:lnTo>
                    <a:lnTo>
                      <a:pt x="98" y="147"/>
                    </a:lnTo>
                    <a:lnTo>
                      <a:pt x="98" y="142"/>
                    </a:lnTo>
                    <a:lnTo>
                      <a:pt x="96" y="138"/>
                    </a:lnTo>
                    <a:lnTo>
                      <a:pt x="96" y="135"/>
                    </a:lnTo>
                    <a:lnTo>
                      <a:pt x="98" y="131"/>
                    </a:lnTo>
                    <a:lnTo>
                      <a:pt x="98" y="128"/>
                    </a:lnTo>
                    <a:lnTo>
                      <a:pt x="102" y="126"/>
                    </a:lnTo>
                    <a:lnTo>
                      <a:pt x="103" y="126"/>
                    </a:lnTo>
                    <a:lnTo>
                      <a:pt x="110" y="126"/>
                    </a:lnTo>
                    <a:lnTo>
                      <a:pt x="115" y="128"/>
                    </a:lnTo>
                    <a:lnTo>
                      <a:pt x="121" y="128"/>
                    </a:lnTo>
                    <a:lnTo>
                      <a:pt x="126" y="128"/>
                    </a:lnTo>
                    <a:lnTo>
                      <a:pt x="128" y="126"/>
                    </a:lnTo>
                    <a:lnTo>
                      <a:pt x="131" y="126"/>
                    </a:lnTo>
                    <a:lnTo>
                      <a:pt x="135" y="124"/>
                    </a:lnTo>
                    <a:lnTo>
                      <a:pt x="136" y="122"/>
                    </a:lnTo>
                    <a:lnTo>
                      <a:pt x="138" y="121"/>
                    </a:lnTo>
                    <a:lnTo>
                      <a:pt x="138" y="117"/>
                    </a:lnTo>
                    <a:lnTo>
                      <a:pt x="136" y="114"/>
                    </a:lnTo>
                    <a:lnTo>
                      <a:pt x="136" y="110"/>
                    </a:lnTo>
                    <a:lnTo>
                      <a:pt x="135" y="107"/>
                    </a:lnTo>
                    <a:lnTo>
                      <a:pt x="135" y="103"/>
                    </a:lnTo>
                    <a:lnTo>
                      <a:pt x="135" y="100"/>
                    </a:lnTo>
                    <a:lnTo>
                      <a:pt x="136" y="96"/>
                    </a:lnTo>
                    <a:lnTo>
                      <a:pt x="140" y="94"/>
                    </a:lnTo>
                    <a:lnTo>
                      <a:pt x="143" y="93"/>
                    </a:lnTo>
                    <a:lnTo>
                      <a:pt x="145" y="93"/>
                    </a:lnTo>
                    <a:lnTo>
                      <a:pt x="149" y="93"/>
                    </a:lnTo>
                    <a:lnTo>
                      <a:pt x="152" y="93"/>
                    </a:lnTo>
                    <a:lnTo>
                      <a:pt x="154" y="93"/>
                    </a:lnTo>
                    <a:lnTo>
                      <a:pt x="157" y="93"/>
                    </a:lnTo>
                    <a:lnTo>
                      <a:pt x="157" y="91"/>
                    </a:lnTo>
                    <a:lnTo>
                      <a:pt x="159" y="91"/>
                    </a:lnTo>
                    <a:lnTo>
                      <a:pt x="161" y="91"/>
                    </a:lnTo>
                    <a:lnTo>
                      <a:pt x="163" y="89"/>
                    </a:lnTo>
                    <a:lnTo>
                      <a:pt x="166" y="94"/>
                    </a:lnTo>
                    <a:lnTo>
                      <a:pt x="168" y="96"/>
                    </a:lnTo>
                    <a:lnTo>
                      <a:pt x="173" y="98"/>
                    </a:lnTo>
                    <a:lnTo>
                      <a:pt x="177" y="100"/>
                    </a:lnTo>
                    <a:lnTo>
                      <a:pt x="180" y="101"/>
                    </a:lnTo>
                    <a:lnTo>
                      <a:pt x="184" y="103"/>
                    </a:lnTo>
                    <a:lnTo>
                      <a:pt x="187" y="105"/>
                    </a:lnTo>
                    <a:lnTo>
                      <a:pt x="191" y="108"/>
                    </a:lnTo>
                    <a:lnTo>
                      <a:pt x="194" y="110"/>
                    </a:lnTo>
                    <a:lnTo>
                      <a:pt x="198" y="112"/>
                    </a:lnTo>
                    <a:lnTo>
                      <a:pt x="199" y="112"/>
                    </a:lnTo>
                    <a:lnTo>
                      <a:pt x="203" y="110"/>
                    </a:lnTo>
                    <a:lnTo>
                      <a:pt x="205" y="108"/>
                    </a:lnTo>
                    <a:lnTo>
                      <a:pt x="206" y="107"/>
                    </a:lnTo>
                    <a:lnTo>
                      <a:pt x="210" y="108"/>
                    </a:lnTo>
                    <a:lnTo>
                      <a:pt x="212" y="110"/>
                    </a:lnTo>
                    <a:lnTo>
                      <a:pt x="213" y="112"/>
                    </a:lnTo>
                    <a:lnTo>
                      <a:pt x="213" y="114"/>
                    </a:lnTo>
                    <a:lnTo>
                      <a:pt x="217" y="115"/>
                    </a:lnTo>
                    <a:lnTo>
                      <a:pt x="222" y="117"/>
                    </a:lnTo>
                    <a:lnTo>
                      <a:pt x="225" y="119"/>
                    </a:lnTo>
                    <a:lnTo>
                      <a:pt x="227" y="122"/>
                    </a:lnTo>
                    <a:lnTo>
                      <a:pt x="229" y="128"/>
                    </a:lnTo>
                    <a:lnTo>
                      <a:pt x="231" y="131"/>
                    </a:lnTo>
                    <a:lnTo>
                      <a:pt x="232" y="136"/>
                    </a:lnTo>
                    <a:lnTo>
                      <a:pt x="236" y="140"/>
                    </a:lnTo>
                    <a:lnTo>
                      <a:pt x="238" y="142"/>
                    </a:lnTo>
                    <a:lnTo>
                      <a:pt x="241" y="145"/>
                    </a:lnTo>
                    <a:lnTo>
                      <a:pt x="245" y="147"/>
                    </a:lnTo>
                    <a:lnTo>
                      <a:pt x="246" y="150"/>
                    </a:lnTo>
                    <a:lnTo>
                      <a:pt x="245" y="152"/>
                    </a:lnTo>
                    <a:lnTo>
                      <a:pt x="245" y="156"/>
                    </a:lnTo>
                    <a:lnTo>
                      <a:pt x="245" y="157"/>
                    </a:lnTo>
                    <a:lnTo>
                      <a:pt x="246" y="161"/>
                    </a:lnTo>
                    <a:lnTo>
                      <a:pt x="248" y="162"/>
                    </a:lnTo>
                    <a:lnTo>
                      <a:pt x="248" y="164"/>
                    </a:lnTo>
                    <a:lnTo>
                      <a:pt x="248" y="168"/>
                    </a:lnTo>
                    <a:lnTo>
                      <a:pt x="246" y="171"/>
                    </a:lnTo>
                    <a:lnTo>
                      <a:pt x="245" y="173"/>
                    </a:lnTo>
                    <a:lnTo>
                      <a:pt x="246" y="175"/>
                    </a:lnTo>
                    <a:lnTo>
                      <a:pt x="248" y="175"/>
                    </a:lnTo>
                    <a:lnTo>
                      <a:pt x="250" y="173"/>
                    </a:lnTo>
                    <a:lnTo>
                      <a:pt x="253" y="173"/>
                    </a:lnTo>
                    <a:lnTo>
                      <a:pt x="267" y="171"/>
                    </a:lnTo>
                    <a:lnTo>
                      <a:pt x="283" y="169"/>
                    </a:lnTo>
                    <a:lnTo>
                      <a:pt x="299" y="173"/>
                    </a:lnTo>
                    <a:lnTo>
                      <a:pt x="313" y="180"/>
                    </a:lnTo>
                    <a:lnTo>
                      <a:pt x="327" y="183"/>
                    </a:lnTo>
                    <a:lnTo>
                      <a:pt x="330" y="183"/>
                    </a:lnTo>
                    <a:lnTo>
                      <a:pt x="334" y="183"/>
                    </a:lnTo>
                    <a:lnTo>
                      <a:pt x="337" y="182"/>
                    </a:lnTo>
                    <a:lnTo>
                      <a:pt x="339" y="180"/>
                    </a:lnTo>
                    <a:lnTo>
                      <a:pt x="341" y="180"/>
                    </a:lnTo>
                    <a:lnTo>
                      <a:pt x="341" y="182"/>
                    </a:lnTo>
                    <a:lnTo>
                      <a:pt x="341" y="183"/>
                    </a:lnTo>
                    <a:lnTo>
                      <a:pt x="342" y="187"/>
                    </a:lnTo>
                    <a:lnTo>
                      <a:pt x="346" y="187"/>
                    </a:lnTo>
                    <a:lnTo>
                      <a:pt x="346" y="189"/>
                    </a:lnTo>
                    <a:lnTo>
                      <a:pt x="348" y="190"/>
                    </a:lnTo>
                    <a:lnTo>
                      <a:pt x="348" y="194"/>
                    </a:lnTo>
                    <a:lnTo>
                      <a:pt x="349" y="197"/>
                    </a:lnTo>
                    <a:lnTo>
                      <a:pt x="351" y="199"/>
                    </a:lnTo>
                    <a:lnTo>
                      <a:pt x="355" y="203"/>
                    </a:lnTo>
                    <a:lnTo>
                      <a:pt x="356" y="208"/>
                    </a:lnTo>
                    <a:lnTo>
                      <a:pt x="356" y="213"/>
                    </a:lnTo>
                    <a:lnTo>
                      <a:pt x="356" y="215"/>
                    </a:lnTo>
                    <a:lnTo>
                      <a:pt x="356" y="218"/>
                    </a:lnTo>
                    <a:lnTo>
                      <a:pt x="356" y="220"/>
                    </a:lnTo>
                    <a:lnTo>
                      <a:pt x="358" y="222"/>
                    </a:lnTo>
                    <a:lnTo>
                      <a:pt x="360" y="222"/>
                    </a:lnTo>
                    <a:lnTo>
                      <a:pt x="362" y="222"/>
                    </a:lnTo>
                    <a:lnTo>
                      <a:pt x="365" y="218"/>
                    </a:lnTo>
                    <a:lnTo>
                      <a:pt x="369" y="215"/>
                    </a:lnTo>
                    <a:lnTo>
                      <a:pt x="372" y="213"/>
                    </a:lnTo>
                    <a:lnTo>
                      <a:pt x="377" y="213"/>
                    </a:lnTo>
                    <a:lnTo>
                      <a:pt x="384" y="215"/>
                    </a:lnTo>
                    <a:lnTo>
                      <a:pt x="391" y="213"/>
                    </a:lnTo>
                    <a:lnTo>
                      <a:pt x="400" y="215"/>
                    </a:lnTo>
                    <a:lnTo>
                      <a:pt x="405" y="215"/>
                    </a:lnTo>
                    <a:lnTo>
                      <a:pt x="412" y="217"/>
                    </a:lnTo>
                    <a:lnTo>
                      <a:pt x="418" y="215"/>
                    </a:lnTo>
                    <a:lnTo>
                      <a:pt x="421" y="213"/>
                    </a:lnTo>
                    <a:lnTo>
                      <a:pt x="426" y="213"/>
                    </a:lnTo>
                    <a:lnTo>
                      <a:pt x="432" y="213"/>
                    </a:lnTo>
                    <a:lnTo>
                      <a:pt x="438" y="213"/>
                    </a:lnTo>
                    <a:lnTo>
                      <a:pt x="444" y="215"/>
                    </a:lnTo>
                    <a:lnTo>
                      <a:pt x="451" y="217"/>
                    </a:lnTo>
                    <a:lnTo>
                      <a:pt x="456" y="217"/>
                    </a:lnTo>
                    <a:lnTo>
                      <a:pt x="459" y="217"/>
                    </a:lnTo>
                    <a:lnTo>
                      <a:pt x="463" y="220"/>
                    </a:lnTo>
                    <a:lnTo>
                      <a:pt x="466" y="224"/>
                    </a:lnTo>
                    <a:lnTo>
                      <a:pt x="472" y="225"/>
                    </a:lnTo>
                    <a:lnTo>
                      <a:pt x="496" y="234"/>
                    </a:lnTo>
                    <a:lnTo>
                      <a:pt x="521" y="237"/>
                    </a:lnTo>
                    <a:lnTo>
                      <a:pt x="536" y="234"/>
                    </a:lnTo>
                    <a:lnTo>
                      <a:pt x="550" y="227"/>
                    </a:lnTo>
                    <a:lnTo>
                      <a:pt x="561" y="225"/>
                    </a:lnTo>
                    <a:lnTo>
                      <a:pt x="571" y="224"/>
                    </a:lnTo>
                    <a:lnTo>
                      <a:pt x="576" y="224"/>
                    </a:lnTo>
                    <a:lnTo>
                      <a:pt x="583" y="225"/>
                    </a:lnTo>
                    <a:lnTo>
                      <a:pt x="590" y="225"/>
                    </a:lnTo>
                    <a:lnTo>
                      <a:pt x="596" y="224"/>
                    </a:lnTo>
                    <a:lnTo>
                      <a:pt x="599" y="220"/>
                    </a:lnTo>
                    <a:lnTo>
                      <a:pt x="603" y="217"/>
                    </a:lnTo>
                    <a:lnTo>
                      <a:pt x="604" y="213"/>
                    </a:lnTo>
                    <a:lnTo>
                      <a:pt x="606" y="211"/>
                    </a:lnTo>
                    <a:lnTo>
                      <a:pt x="610" y="210"/>
                    </a:lnTo>
                    <a:lnTo>
                      <a:pt x="611" y="210"/>
                    </a:lnTo>
                    <a:lnTo>
                      <a:pt x="615" y="210"/>
                    </a:lnTo>
                    <a:lnTo>
                      <a:pt x="618" y="206"/>
                    </a:lnTo>
                    <a:lnTo>
                      <a:pt x="620" y="203"/>
                    </a:lnTo>
                    <a:lnTo>
                      <a:pt x="622" y="199"/>
                    </a:lnTo>
                    <a:lnTo>
                      <a:pt x="624" y="196"/>
                    </a:lnTo>
                    <a:lnTo>
                      <a:pt x="624" y="190"/>
                    </a:lnTo>
                    <a:lnTo>
                      <a:pt x="622" y="187"/>
                    </a:lnTo>
                    <a:lnTo>
                      <a:pt x="618" y="185"/>
                    </a:lnTo>
                    <a:lnTo>
                      <a:pt x="615" y="183"/>
                    </a:lnTo>
                    <a:lnTo>
                      <a:pt x="611" y="182"/>
                    </a:lnTo>
                    <a:lnTo>
                      <a:pt x="608" y="182"/>
                    </a:lnTo>
                    <a:lnTo>
                      <a:pt x="606" y="180"/>
                    </a:lnTo>
                    <a:lnTo>
                      <a:pt x="604" y="178"/>
                    </a:lnTo>
                    <a:lnTo>
                      <a:pt x="603" y="176"/>
                    </a:lnTo>
                    <a:lnTo>
                      <a:pt x="603" y="173"/>
                    </a:lnTo>
                    <a:lnTo>
                      <a:pt x="604" y="169"/>
                    </a:lnTo>
                    <a:lnTo>
                      <a:pt x="608" y="168"/>
                    </a:lnTo>
                    <a:lnTo>
                      <a:pt x="611" y="169"/>
                    </a:lnTo>
                    <a:lnTo>
                      <a:pt x="615" y="171"/>
                    </a:lnTo>
                    <a:lnTo>
                      <a:pt x="618" y="171"/>
                    </a:lnTo>
                    <a:lnTo>
                      <a:pt x="620" y="171"/>
                    </a:lnTo>
                    <a:lnTo>
                      <a:pt x="624" y="171"/>
                    </a:lnTo>
                    <a:lnTo>
                      <a:pt x="625" y="168"/>
                    </a:lnTo>
                    <a:lnTo>
                      <a:pt x="627" y="166"/>
                    </a:lnTo>
                    <a:lnTo>
                      <a:pt x="627" y="162"/>
                    </a:lnTo>
                    <a:lnTo>
                      <a:pt x="629" y="159"/>
                    </a:lnTo>
                    <a:lnTo>
                      <a:pt x="631" y="157"/>
                    </a:lnTo>
                    <a:lnTo>
                      <a:pt x="632" y="156"/>
                    </a:lnTo>
                    <a:lnTo>
                      <a:pt x="638" y="156"/>
                    </a:lnTo>
                    <a:lnTo>
                      <a:pt x="641" y="156"/>
                    </a:lnTo>
                    <a:lnTo>
                      <a:pt x="645" y="154"/>
                    </a:lnTo>
                    <a:lnTo>
                      <a:pt x="648" y="150"/>
                    </a:lnTo>
                    <a:lnTo>
                      <a:pt x="650" y="147"/>
                    </a:lnTo>
                    <a:lnTo>
                      <a:pt x="652" y="143"/>
                    </a:lnTo>
                    <a:lnTo>
                      <a:pt x="653" y="140"/>
                    </a:lnTo>
                    <a:lnTo>
                      <a:pt x="655" y="138"/>
                    </a:lnTo>
                    <a:lnTo>
                      <a:pt x="658" y="136"/>
                    </a:lnTo>
                    <a:lnTo>
                      <a:pt x="662" y="136"/>
                    </a:lnTo>
                    <a:lnTo>
                      <a:pt x="665" y="136"/>
                    </a:lnTo>
                    <a:lnTo>
                      <a:pt x="669" y="136"/>
                    </a:lnTo>
                    <a:lnTo>
                      <a:pt x="672" y="136"/>
                    </a:lnTo>
                    <a:lnTo>
                      <a:pt x="674" y="135"/>
                    </a:lnTo>
                    <a:lnTo>
                      <a:pt x="674" y="133"/>
                    </a:lnTo>
                    <a:lnTo>
                      <a:pt x="676" y="133"/>
                    </a:lnTo>
                    <a:lnTo>
                      <a:pt x="679" y="133"/>
                    </a:lnTo>
                    <a:lnTo>
                      <a:pt x="681" y="133"/>
                    </a:lnTo>
                    <a:lnTo>
                      <a:pt x="683" y="133"/>
                    </a:lnTo>
                    <a:lnTo>
                      <a:pt x="686" y="131"/>
                    </a:lnTo>
                    <a:lnTo>
                      <a:pt x="690" y="129"/>
                    </a:lnTo>
                    <a:lnTo>
                      <a:pt x="690" y="126"/>
                    </a:lnTo>
                    <a:lnTo>
                      <a:pt x="692" y="122"/>
                    </a:lnTo>
                    <a:lnTo>
                      <a:pt x="690" y="119"/>
                    </a:lnTo>
                    <a:lnTo>
                      <a:pt x="686" y="115"/>
                    </a:lnTo>
                    <a:lnTo>
                      <a:pt x="683" y="110"/>
                    </a:lnTo>
                    <a:lnTo>
                      <a:pt x="678" y="108"/>
                    </a:lnTo>
                    <a:lnTo>
                      <a:pt x="672" y="105"/>
                    </a:lnTo>
                    <a:lnTo>
                      <a:pt x="667" y="101"/>
                    </a:lnTo>
                    <a:lnTo>
                      <a:pt x="657" y="96"/>
                    </a:lnTo>
                    <a:lnTo>
                      <a:pt x="648" y="94"/>
                    </a:lnTo>
                    <a:lnTo>
                      <a:pt x="638" y="101"/>
                    </a:lnTo>
                    <a:lnTo>
                      <a:pt x="634" y="103"/>
                    </a:lnTo>
                    <a:lnTo>
                      <a:pt x="631" y="107"/>
                    </a:lnTo>
                    <a:lnTo>
                      <a:pt x="629" y="108"/>
                    </a:lnTo>
                    <a:lnTo>
                      <a:pt x="625" y="108"/>
                    </a:lnTo>
                    <a:lnTo>
                      <a:pt x="620" y="108"/>
                    </a:lnTo>
                    <a:lnTo>
                      <a:pt x="608" y="105"/>
                    </a:lnTo>
                    <a:lnTo>
                      <a:pt x="596" y="107"/>
                    </a:lnTo>
                    <a:lnTo>
                      <a:pt x="582" y="110"/>
                    </a:lnTo>
                    <a:lnTo>
                      <a:pt x="580" y="110"/>
                    </a:lnTo>
                    <a:lnTo>
                      <a:pt x="576" y="110"/>
                    </a:lnTo>
                    <a:lnTo>
                      <a:pt x="573" y="110"/>
                    </a:lnTo>
                    <a:lnTo>
                      <a:pt x="571" y="110"/>
                    </a:lnTo>
                    <a:lnTo>
                      <a:pt x="568" y="108"/>
                    </a:lnTo>
                    <a:lnTo>
                      <a:pt x="568" y="107"/>
                    </a:lnTo>
                    <a:lnTo>
                      <a:pt x="568" y="105"/>
                    </a:lnTo>
                    <a:lnTo>
                      <a:pt x="568" y="101"/>
                    </a:lnTo>
                    <a:lnTo>
                      <a:pt x="571" y="100"/>
                    </a:lnTo>
                    <a:lnTo>
                      <a:pt x="573" y="98"/>
                    </a:lnTo>
                    <a:lnTo>
                      <a:pt x="575" y="96"/>
                    </a:lnTo>
                    <a:lnTo>
                      <a:pt x="576" y="94"/>
                    </a:lnTo>
                    <a:lnTo>
                      <a:pt x="578" y="93"/>
                    </a:lnTo>
                    <a:lnTo>
                      <a:pt x="578" y="89"/>
                    </a:lnTo>
                    <a:lnTo>
                      <a:pt x="576" y="87"/>
                    </a:lnTo>
                    <a:lnTo>
                      <a:pt x="575" y="86"/>
                    </a:lnTo>
                    <a:lnTo>
                      <a:pt x="575" y="82"/>
                    </a:lnTo>
                    <a:lnTo>
                      <a:pt x="575" y="79"/>
                    </a:lnTo>
                    <a:lnTo>
                      <a:pt x="578" y="75"/>
                    </a:lnTo>
                    <a:lnTo>
                      <a:pt x="580" y="74"/>
                    </a:lnTo>
                    <a:lnTo>
                      <a:pt x="583" y="72"/>
                    </a:lnTo>
                    <a:lnTo>
                      <a:pt x="587" y="70"/>
                    </a:lnTo>
                    <a:lnTo>
                      <a:pt x="615" y="77"/>
                    </a:lnTo>
                    <a:lnTo>
                      <a:pt x="627" y="79"/>
                    </a:lnTo>
                    <a:lnTo>
                      <a:pt x="636" y="75"/>
                    </a:lnTo>
                    <a:lnTo>
                      <a:pt x="645" y="68"/>
                    </a:lnTo>
                    <a:lnTo>
                      <a:pt x="646" y="60"/>
                    </a:lnTo>
                    <a:lnTo>
                      <a:pt x="646" y="51"/>
                    </a:lnTo>
                    <a:lnTo>
                      <a:pt x="648" y="44"/>
                    </a:lnTo>
                    <a:lnTo>
                      <a:pt x="652" y="37"/>
                    </a:lnTo>
                    <a:lnTo>
                      <a:pt x="655" y="32"/>
                    </a:lnTo>
                    <a:lnTo>
                      <a:pt x="657" y="25"/>
                    </a:lnTo>
                    <a:lnTo>
                      <a:pt x="657" y="23"/>
                    </a:lnTo>
                    <a:lnTo>
                      <a:pt x="655" y="21"/>
                    </a:lnTo>
                    <a:lnTo>
                      <a:pt x="652" y="19"/>
                    </a:lnTo>
                    <a:lnTo>
                      <a:pt x="650" y="19"/>
                    </a:lnTo>
                    <a:lnTo>
                      <a:pt x="646" y="19"/>
                    </a:lnTo>
                    <a:lnTo>
                      <a:pt x="645" y="19"/>
                    </a:lnTo>
                    <a:lnTo>
                      <a:pt x="641" y="19"/>
                    </a:lnTo>
                    <a:lnTo>
                      <a:pt x="639" y="19"/>
                    </a:lnTo>
                    <a:lnTo>
                      <a:pt x="636" y="18"/>
                    </a:lnTo>
                    <a:lnTo>
                      <a:pt x="634" y="18"/>
                    </a:lnTo>
                    <a:lnTo>
                      <a:pt x="632" y="16"/>
                    </a:lnTo>
                    <a:lnTo>
                      <a:pt x="632" y="12"/>
                    </a:lnTo>
                    <a:lnTo>
                      <a:pt x="634" y="11"/>
                    </a:lnTo>
                    <a:lnTo>
                      <a:pt x="638" y="9"/>
                    </a:lnTo>
                    <a:lnTo>
                      <a:pt x="641" y="9"/>
                    </a:lnTo>
                    <a:lnTo>
                      <a:pt x="645" y="7"/>
                    </a:lnTo>
                    <a:lnTo>
                      <a:pt x="648" y="7"/>
                    </a:lnTo>
                    <a:lnTo>
                      <a:pt x="652" y="7"/>
                    </a:lnTo>
                    <a:lnTo>
                      <a:pt x="657" y="5"/>
                    </a:lnTo>
                    <a:lnTo>
                      <a:pt x="662" y="4"/>
                    </a:lnTo>
                    <a:lnTo>
                      <a:pt x="667" y="2"/>
                    </a:lnTo>
                    <a:lnTo>
                      <a:pt x="67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5" name="Group 1547"/>
            <p:cNvGrpSpPr>
              <a:grpSpLocks/>
            </p:cNvGrpSpPr>
            <p:nvPr/>
          </p:nvGrpSpPr>
          <p:grpSpPr bwMode="auto">
            <a:xfrm>
              <a:off x="141567" y="2342387"/>
              <a:ext cx="165742" cy="97726"/>
              <a:chOff x="22224" y="3244104"/>
              <a:chExt cx="168276" cy="98425"/>
            </a:xfrm>
            <a:grpFill/>
          </p:grpSpPr>
          <p:sp>
            <p:nvSpPr>
              <p:cNvPr id="179" name="Freeform 1533"/>
              <p:cNvSpPr>
                <a:spLocks/>
              </p:cNvSpPr>
              <p:nvPr/>
            </p:nvSpPr>
            <p:spPr bwMode="auto">
              <a:xfrm>
                <a:off x="182562" y="3339354"/>
                <a:ext cx="7938" cy="3175"/>
              </a:xfrm>
              <a:custGeom>
                <a:avLst/>
                <a:gdLst>
                  <a:gd name="T0" fmla="*/ 3 w 5"/>
                  <a:gd name="T1" fmla="*/ 0 h 2"/>
                  <a:gd name="T2" fmla="*/ 3 w 5"/>
                  <a:gd name="T3" fmla="*/ 0 h 2"/>
                  <a:gd name="T4" fmla="*/ 5 w 5"/>
                  <a:gd name="T5" fmla="*/ 0 h 2"/>
                  <a:gd name="T6" fmla="*/ 5 w 5"/>
                  <a:gd name="T7" fmla="*/ 0 h 2"/>
                  <a:gd name="T8" fmla="*/ 5 w 5"/>
                  <a:gd name="T9" fmla="*/ 2 h 2"/>
                  <a:gd name="T10" fmla="*/ 3 w 5"/>
                  <a:gd name="T11" fmla="*/ 2 h 2"/>
                  <a:gd name="T12" fmla="*/ 2 w 5"/>
                  <a:gd name="T13" fmla="*/ 2 h 2"/>
                  <a:gd name="T14" fmla="*/ 0 w 5"/>
                  <a:gd name="T15" fmla="*/ 2 h 2"/>
                  <a:gd name="T16" fmla="*/ 0 w 5"/>
                  <a:gd name="T17" fmla="*/ 2 h 2"/>
                  <a:gd name="T18" fmla="*/ 0 w 5"/>
                  <a:gd name="T19" fmla="*/ 0 h 2"/>
                  <a:gd name="T20" fmla="*/ 3 w 5"/>
                  <a:gd name="T21" fmla="*/ 0 h 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2"/>
                  <a:gd name="T35" fmla="*/ 5 w 5"/>
                  <a:gd name="T36" fmla="*/ 2 h 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2">
                    <a:moveTo>
                      <a:pt x="3" y="0"/>
                    </a:moveTo>
                    <a:lnTo>
                      <a:pt x="3" y="0"/>
                    </a:lnTo>
                    <a:lnTo>
                      <a:pt x="5" y="0"/>
                    </a:lnTo>
                    <a:lnTo>
                      <a:pt x="5" y="2"/>
                    </a:lnTo>
                    <a:lnTo>
                      <a:pt x="3" y="2"/>
                    </a:lnTo>
                    <a:lnTo>
                      <a:pt x="2" y="2"/>
                    </a:lnTo>
                    <a:lnTo>
                      <a:pt x="0" y="2"/>
                    </a:lnTo>
                    <a:lnTo>
                      <a:pt x="0" y="0"/>
                    </a:lnTo>
                    <a:lnTo>
                      <a:pt x="3"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83" name="Freeform 1537"/>
              <p:cNvSpPr>
                <a:spLocks/>
              </p:cNvSpPr>
              <p:nvPr/>
            </p:nvSpPr>
            <p:spPr bwMode="auto">
              <a:xfrm>
                <a:off x="22224" y="3244104"/>
                <a:ext cx="23813" cy="22225"/>
              </a:xfrm>
              <a:custGeom>
                <a:avLst/>
                <a:gdLst>
                  <a:gd name="T0" fmla="*/ 8 w 15"/>
                  <a:gd name="T1" fmla="*/ 0 h 14"/>
                  <a:gd name="T2" fmla="*/ 12 w 15"/>
                  <a:gd name="T3" fmla="*/ 2 h 14"/>
                  <a:gd name="T4" fmla="*/ 14 w 15"/>
                  <a:gd name="T5" fmla="*/ 2 h 14"/>
                  <a:gd name="T6" fmla="*/ 14 w 15"/>
                  <a:gd name="T7" fmla="*/ 2 h 14"/>
                  <a:gd name="T8" fmla="*/ 15 w 15"/>
                  <a:gd name="T9" fmla="*/ 4 h 14"/>
                  <a:gd name="T10" fmla="*/ 15 w 15"/>
                  <a:gd name="T11" fmla="*/ 6 h 14"/>
                  <a:gd name="T12" fmla="*/ 14 w 15"/>
                  <a:gd name="T13" fmla="*/ 9 h 14"/>
                  <a:gd name="T14" fmla="*/ 14 w 15"/>
                  <a:gd name="T15" fmla="*/ 11 h 14"/>
                  <a:gd name="T16" fmla="*/ 14 w 15"/>
                  <a:gd name="T17" fmla="*/ 11 h 14"/>
                  <a:gd name="T18" fmla="*/ 12 w 15"/>
                  <a:gd name="T19" fmla="*/ 13 h 14"/>
                  <a:gd name="T20" fmla="*/ 10 w 15"/>
                  <a:gd name="T21" fmla="*/ 14 h 14"/>
                  <a:gd name="T22" fmla="*/ 8 w 15"/>
                  <a:gd name="T23" fmla="*/ 14 h 14"/>
                  <a:gd name="T24" fmla="*/ 7 w 15"/>
                  <a:gd name="T25" fmla="*/ 13 h 14"/>
                  <a:gd name="T26" fmla="*/ 3 w 15"/>
                  <a:gd name="T27" fmla="*/ 13 h 14"/>
                  <a:gd name="T28" fmla="*/ 1 w 15"/>
                  <a:gd name="T29" fmla="*/ 11 h 14"/>
                  <a:gd name="T30" fmla="*/ 1 w 15"/>
                  <a:gd name="T31" fmla="*/ 11 h 14"/>
                  <a:gd name="T32" fmla="*/ 0 w 15"/>
                  <a:gd name="T33" fmla="*/ 9 h 14"/>
                  <a:gd name="T34" fmla="*/ 0 w 15"/>
                  <a:gd name="T35" fmla="*/ 7 h 14"/>
                  <a:gd name="T36" fmla="*/ 0 w 15"/>
                  <a:gd name="T37" fmla="*/ 6 h 14"/>
                  <a:gd name="T38" fmla="*/ 3 w 15"/>
                  <a:gd name="T39" fmla="*/ 4 h 14"/>
                  <a:gd name="T40" fmla="*/ 3 w 15"/>
                  <a:gd name="T41" fmla="*/ 2 h 14"/>
                  <a:gd name="T42" fmla="*/ 7 w 15"/>
                  <a:gd name="T43" fmla="*/ 0 h 14"/>
                  <a:gd name="T44" fmla="*/ 8 w 15"/>
                  <a:gd name="T45" fmla="*/ 0 h 1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
                  <a:gd name="T70" fmla="*/ 0 h 14"/>
                  <a:gd name="T71" fmla="*/ 15 w 15"/>
                  <a:gd name="T72" fmla="*/ 14 h 1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 h="14">
                    <a:moveTo>
                      <a:pt x="8" y="0"/>
                    </a:moveTo>
                    <a:lnTo>
                      <a:pt x="12" y="2"/>
                    </a:lnTo>
                    <a:lnTo>
                      <a:pt x="14" y="2"/>
                    </a:lnTo>
                    <a:lnTo>
                      <a:pt x="15" y="4"/>
                    </a:lnTo>
                    <a:lnTo>
                      <a:pt x="15" y="6"/>
                    </a:lnTo>
                    <a:lnTo>
                      <a:pt x="14" y="9"/>
                    </a:lnTo>
                    <a:lnTo>
                      <a:pt x="14" y="11"/>
                    </a:lnTo>
                    <a:lnTo>
                      <a:pt x="12" y="13"/>
                    </a:lnTo>
                    <a:lnTo>
                      <a:pt x="10" y="14"/>
                    </a:lnTo>
                    <a:lnTo>
                      <a:pt x="8" y="14"/>
                    </a:lnTo>
                    <a:lnTo>
                      <a:pt x="7" y="13"/>
                    </a:lnTo>
                    <a:lnTo>
                      <a:pt x="3" y="13"/>
                    </a:lnTo>
                    <a:lnTo>
                      <a:pt x="1" y="11"/>
                    </a:lnTo>
                    <a:lnTo>
                      <a:pt x="0" y="9"/>
                    </a:lnTo>
                    <a:lnTo>
                      <a:pt x="0" y="7"/>
                    </a:lnTo>
                    <a:lnTo>
                      <a:pt x="0" y="6"/>
                    </a:lnTo>
                    <a:lnTo>
                      <a:pt x="3" y="4"/>
                    </a:lnTo>
                    <a:lnTo>
                      <a:pt x="3" y="2"/>
                    </a:lnTo>
                    <a:lnTo>
                      <a:pt x="7" y="0"/>
                    </a:lnTo>
                    <a:lnTo>
                      <a:pt x="8"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6" name="Group 1603"/>
            <p:cNvGrpSpPr>
              <a:grpSpLocks/>
            </p:cNvGrpSpPr>
            <p:nvPr/>
          </p:nvGrpSpPr>
          <p:grpSpPr bwMode="auto">
            <a:xfrm>
              <a:off x="3944023" y="568040"/>
              <a:ext cx="4532396" cy="1197138"/>
              <a:chOff x="4610100" y="1354138"/>
              <a:chExt cx="4497388" cy="1163637"/>
            </a:xfrm>
            <a:grpFill/>
          </p:grpSpPr>
          <p:sp>
            <p:nvSpPr>
              <p:cNvPr id="127" name="Freeform 1543"/>
              <p:cNvSpPr>
                <a:spLocks/>
              </p:cNvSpPr>
              <p:nvPr/>
            </p:nvSpPr>
            <p:spPr bwMode="auto">
              <a:xfrm>
                <a:off x="5492750" y="1360488"/>
                <a:ext cx="3614738" cy="952500"/>
              </a:xfrm>
              <a:custGeom>
                <a:avLst/>
                <a:gdLst>
                  <a:gd name="T0" fmla="*/ 1875 w 4554"/>
                  <a:gd name="T1" fmla="*/ 17 h 1200"/>
                  <a:gd name="T2" fmla="*/ 1959 w 4554"/>
                  <a:gd name="T3" fmla="*/ 80 h 1200"/>
                  <a:gd name="T4" fmla="*/ 2032 w 4554"/>
                  <a:gd name="T5" fmla="*/ 65 h 1200"/>
                  <a:gd name="T6" fmla="*/ 2288 w 4554"/>
                  <a:gd name="T7" fmla="*/ 85 h 1200"/>
                  <a:gd name="T8" fmla="*/ 2477 w 4554"/>
                  <a:gd name="T9" fmla="*/ 41 h 1200"/>
                  <a:gd name="T10" fmla="*/ 2726 w 4554"/>
                  <a:gd name="T11" fmla="*/ 91 h 1200"/>
                  <a:gd name="T12" fmla="*/ 2942 w 4554"/>
                  <a:gd name="T13" fmla="*/ 91 h 1200"/>
                  <a:gd name="T14" fmla="*/ 3168 w 4554"/>
                  <a:gd name="T15" fmla="*/ 105 h 1200"/>
                  <a:gd name="T16" fmla="*/ 3730 w 4554"/>
                  <a:gd name="T17" fmla="*/ 155 h 1200"/>
                  <a:gd name="T18" fmla="*/ 4384 w 4554"/>
                  <a:gd name="T19" fmla="*/ 212 h 1200"/>
                  <a:gd name="T20" fmla="*/ 4516 w 4554"/>
                  <a:gd name="T21" fmla="*/ 260 h 1200"/>
                  <a:gd name="T22" fmla="*/ 4365 w 4554"/>
                  <a:gd name="T23" fmla="*/ 283 h 1200"/>
                  <a:gd name="T24" fmla="*/ 4386 w 4554"/>
                  <a:gd name="T25" fmla="*/ 364 h 1200"/>
                  <a:gd name="T26" fmla="*/ 4113 w 4554"/>
                  <a:gd name="T27" fmla="*/ 463 h 1200"/>
                  <a:gd name="T28" fmla="*/ 4245 w 4554"/>
                  <a:gd name="T29" fmla="*/ 613 h 1200"/>
                  <a:gd name="T30" fmla="*/ 4012 w 4554"/>
                  <a:gd name="T31" fmla="*/ 569 h 1200"/>
                  <a:gd name="T32" fmla="*/ 3988 w 4554"/>
                  <a:gd name="T33" fmla="*/ 384 h 1200"/>
                  <a:gd name="T34" fmla="*/ 3826 w 4554"/>
                  <a:gd name="T35" fmla="*/ 451 h 1200"/>
                  <a:gd name="T36" fmla="*/ 3465 w 4554"/>
                  <a:gd name="T37" fmla="*/ 534 h 1200"/>
                  <a:gd name="T38" fmla="*/ 3562 w 4554"/>
                  <a:gd name="T39" fmla="*/ 665 h 1200"/>
                  <a:gd name="T40" fmla="*/ 3630 w 4554"/>
                  <a:gd name="T41" fmla="*/ 1089 h 1200"/>
                  <a:gd name="T42" fmla="*/ 3452 w 4554"/>
                  <a:gd name="T43" fmla="*/ 866 h 1200"/>
                  <a:gd name="T44" fmla="*/ 2709 w 4554"/>
                  <a:gd name="T45" fmla="*/ 853 h 1200"/>
                  <a:gd name="T46" fmla="*/ 2374 w 4554"/>
                  <a:gd name="T47" fmla="*/ 836 h 1200"/>
                  <a:gd name="T48" fmla="*/ 2133 w 4554"/>
                  <a:gd name="T49" fmla="*/ 825 h 1200"/>
                  <a:gd name="T50" fmla="*/ 1973 w 4554"/>
                  <a:gd name="T51" fmla="*/ 847 h 1200"/>
                  <a:gd name="T52" fmla="*/ 1741 w 4554"/>
                  <a:gd name="T53" fmla="*/ 790 h 1200"/>
                  <a:gd name="T54" fmla="*/ 1474 w 4554"/>
                  <a:gd name="T55" fmla="*/ 681 h 1200"/>
                  <a:gd name="T56" fmla="*/ 1260 w 4554"/>
                  <a:gd name="T57" fmla="*/ 677 h 1200"/>
                  <a:gd name="T58" fmla="*/ 1185 w 4554"/>
                  <a:gd name="T59" fmla="*/ 807 h 1200"/>
                  <a:gd name="T60" fmla="*/ 978 w 4554"/>
                  <a:gd name="T61" fmla="*/ 783 h 1200"/>
                  <a:gd name="T62" fmla="*/ 806 w 4554"/>
                  <a:gd name="T63" fmla="*/ 827 h 1200"/>
                  <a:gd name="T64" fmla="*/ 828 w 4554"/>
                  <a:gd name="T65" fmla="*/ 940 h 1200"/>
                  <a:gd name="T66" fmla="*/ 795 w 4554"/>
                  <a:gd name="T67" fmla="*/ 1050 h 1200"/>
                  <a:gd name="T68" fmla="*/ 533 w 4554"/>
                  <a:gd name="T69" fmla="*/ 1096 h 1200"/>
                  <a:gd name="T70" fmla="*/ 489 w 4554"/>
                  <a:gd name="T71" fmla="*/ 932 h 1200"/>
                  <a:gd name="T72" fmla="*/ 377 w 4554"/>
                  <a:gd name="T73" fmla="*/ 827 h 1200"/>
                  <a:gd name="T74" fmla="*/ 288 w 4554"/>
                  <a:gd name="T75" fmla="*/ 727 h 1200"/>
                  <a:gd name="T76" fmla="*/ 198 w 4554"/>
                  <a:gd name="T77" fmla="*/ 646 h 1200"/>
                  <a:gd name="T78" fmla="*/ 55 w 4554"/>
                  <a:gd name="T79" fmla="*/ 570 h 1200"/>
                  <a:gd name="T80" fmla="*/ 85 w 4554"/>
                  <a:gd name="T81" fmla="*/ 484 h 1200"/>
                  <a:gd name="T82" fmla="*/ 92 w 4554"/>
                  <a:gd name="T83" fmla="*/ 412 h 1200"/>
                  <a:gd name="T84" fmla="*/ 55 w 4554"/>
                  <a:gd name="T85" fmla="*/ 284 h 1200"/>
                  <a:gd name="T86" fmla="*/ 77 w 4554"/>
                  <a:gd name="T87" fmla="*/ 177 h 1200"/>
                  <a:gd name="T88" fmla="*/ 174 w 4554"/>
                  <a:gd name="T89" fmla="*/ 257 h 1200"/>
                  <a:gd name="T90" fmla="*/ 145 w 4554"/>
                  <a:gd name="T91" fmla="*/ 268 h 1200"/>
                  <a:gd name="T92" fmla="*/ 284 w 4554"/>
                  <a:gd name="T93" fmla="*/ 340 h 1200"/>
                  <a:gd name="T94" fmla="*/ 359 w 4554"/>
                  <a:gd name="T95" fmla="*/ 314 h 1200"/>
                  <a:gd name="T96" fmla="*/ 436 w 4554"/>
                  <a:gd name="T97" fmla="*/ 272 h 1200"/>
                  <a:gd name="T98" fmla="*/ 476 w 4554"/>
                  <a:gd name="T99" fmla="*/ 229 h 1200"/>
                  <a:gd name="T100" fmla="*/ 560 w 4554"/>
                  <a:gd name="T101" fmla="*/ 220 h 1200"/>
                  <a:gd name="T102" fmla="*/ 699 w 4554"/>
                  <a:gd name="T103" fmla="*/ 211 h 1200"/>
                  <a:gd name="T104" fmla="*/ 866 w 4554"/>
                  <a:gd name="T105" fmla="*/ 192 h 1200"/>
                  <a:gd name="T106" fmla="*/ 1029 w 4554"/>
                  <a:gd name="T107" fmla="*/ 165 h 1200"/>
                  <a:gd name="T108" fmla="*/ 1038 w 4554"/>
                  <a:gd name="T109" fmla="*/ 80 h 1200"/>
                  <a:gd name="T110" fmla="*/ 1210 w 4554"/>
                  <a:gd name="T111" fmla="*/ 238 h 1200"/>
                  <a:gd name="T112" fmla="*/ 1276 w 4554"/>
                  <a:gd name="T113" fmla="*/ 207 h 1200"/>
                  <a:gd name="T114" fmla="*/ 1148 w 4554"/>
                  <a:gd name="T115" fmla="*/ 124 h 1200"/>
                  <a:gd name="T116" fmla="*/ 1278 w 4554"/>
                  <a:gd name="T117" fmla="*/ 139 h 1200"/>
                  <a:gd name="T118" fmla="*/ 1404 w 4554"/>
                  <a:gd name="T119" fmla="*/ 137 h 1200"/>
                  <a:gd name="T120" fmla="*/ 1309 w 4554"/>
                  <a:gd name="T121" fmla="*/ 70 h 1200"/>
                  <a:gd name="T122" fmla="*/ 1479 w 4554"/>
                  <a:gd name="T123" fmla="*/ 32 h 1200"/>
                  <a:gd name="T124" fmla="*/ 1673 w 4554"/>
                  <a:gd name="T125" fmla="*/ 32 h 12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554"/>
                  <a:gd name="T190" fmla="*/ 0 h 1200"/>
                  <a:gd name="T191" fmla="*/ 4554 w 4554"/>
                  <a:gd name="T192" fmla="*/ 1200 h 1200"/>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554" h="1200">
                    <a:moveTo>
                      <a:pt x="1712" y="0"/>
                    </a:moveTo>
                    <a:lnTo>
                      <a:pt x="1713" y="0"/>
                    </a:lnTo>
                    <a:lnTo>
                      <a:pt x="1717" y="0"/>
                    </a:lnTo>
                    <a:lnTo>
                      <a:pt x="1721" y="0"/>
                    </a:lnTo>
                    <a:lnTo>
                      <a:pt x="1726" y="2"/>
                    </a:lnTo>
                    <a:lnTo>
                      <a:pt x="1732" y="2"/>
                    </a:lnTo>
                    <a:lnTo>
                      <a:pt x="1734" y="2"/>
                    </a:lnTo>
                    <a:lnTo>
                      <a:pt x="1735" y="2"/>
                    </a:lnTo>
                    <a:lnTo>
                      <a:pt x="1735" y="4"/>
                    </a:lnTo>
                    <a:lnTo>
                      <a:pt x="1734" y="6"/>
                    </a:lnTo>
                    <a:lnTo>
                      <a:pt x="1730" y="10"/>
                    </a:lnTo>
                    <a:lnTo>
                      <a:pt x="1728" y="11"/>
                    </a:lnTo>
                    <a:lnTo>
                      <a:pt x="1724" y="15"/>
                    </a:lnTo>
                    <a:lnTo>
                      <a:pt x="1724" y="17"/>
                    </a:lnTo>
                    <a:lnTo>
                      <a:pt x="1724" y="19"/>
                    </a:lnTo>
                    <a:lnTo>
                      <a:pt x="1724" y="17"/>
                    </a:lnTo>
                    <a:lnTo>
                      <a:pt x="1728" y="17"/>
                    </a:lnTo>
                    <a:lnTo>
                      <a:pt x="1732" y="13"/>
                    </a:lnTo>
                    <a:lnTo>
                      <a:pt x="1735" y="11"/>
                    </a:lnTo>
                    <a:lnTo>
                      <a:pt x="1741" y="10"/>
                    </a:lnTo>
                    <a:lnTo>
                      <a:pt x="1743" y="8"/>
                    </a:lnTo>
                    <a:lnTo>
                      <a:pt x="1745" y="6"/>
                    </a:lnTo>
                    <a:lnTo>
                      <a:pt x="1750" y="4"/>
                    </a:lnTo>
                    <a:lnTo>
                      <a:pt x="1752" y="4"/>
                    </a:lnTo>
                    <a:lnTo>
                      <a:pt x="1754" y="6"/>
                    </a:lnTo>
                    <a:lnTo>
                      <a:pt x="1754" y="8"/>
                    </a:lnTo>
                    <a:lnTo>
                      <a:pt x="1754" y="10"/>
                    </a:lnTo>
                    <a:lnTo>
                      <a:pt x="1752" y="13"/>
                    </a:lnTo>
                    <a:lnTo>
                      <a:pt x="1752" y="15"/>
                    </a:lnTo>
                    <a:lnTo>
                      <a:pt x="1752" y="19"/>
                    </a:lnTo>
                    <a:lnTo>
                      <a:pt x="1750" y="21"/>
                    </a:lnTo>
                    <a:lnTo>
                      <a:pt x="1750" y="22"/>
                    </a:lnTo>
                    <a:lnTo>
                      <a:pt x="1752" y="24"/>
                    </a:lnTo>
                    <a:lnTo>
                      <a:pt x="1754" y="22"/>
                    </a:lnTo>
                    <a:lnTo>
                      <a:pt x="1756" y="21"/>
                    </a:lnTo>
                    <a:lnTo>
                      <a:pt x="1756" y="17"/>
                    </a:lnTo>
                    <a:lnTo>
                      <a:pt x="1757" y="13"/>
                    </a:lnTo>
                    <a:lnTo>
                      <a:pt x="1759" y="11"/>
                    </a:lnTo>
                    <a:lnTo>
                      <a:pt x="1761" y="10"/>
                    </a:lnTo>
                    <a:lnTo>
                      <a:pt x="1768" y="8"/>
                    </a:lnTo>
                    <a:lnTo>
                      <a:pt x="1776" y="6"/>
                    </a:lnTo>
                    <a:lnTo>
                      <a:pt x="1783" y="6"/>
                    </a:lnTo>
                    <a:lnTo>
                      <a:pt x="1788" y="8"/>
                    </a:lnTo>
                    <a:lnTo>
                      <a:pt x="1794" y="8"/>
                    </a:lnTo>
                    <a:lnTo>
                      <a:pt x="1807" y="8"/>
                    </a:lnTo>
                    <a:lnTo>
                      <a:pt x="1820" y="11"/>
                    </a:lnTo>
                    <a:lnTo>
                      <a:pt x="1832" y="13"/>
                    </a:lnTo>
                    <a:lnTo>
                      <a:pt x="1845" y="13"/>
                    </a:lnTo>
                    <a:lnTo>
                      <a:pt x="1858" y="11"/>
                    </a:lnTo>
                    <a:lnTo>
                      <a:pt x="1871" y="13"/>
                    </a:lnTo>
                    <a:lnTo>
                      <a:pt x="1875" y="15"/>
                    </a:lnTo>
                    <a:lnTo>
                      <a:pt x="1875" y="17"/>
                    </a:lnTo>
                    <a:lnTo>
                      <a:pt x="1876" y="17"/>
                    </a:lnTo>
                    <a:lnTo>
                      <a:pt x="1878" y="19"/>
                    </a:lnTo>
                    <a:lnTo>
                      <a:pt x="1882" y="19"/>
                    </a:lnTo>
                    <a:lnTo>
                      <a:pt x="1882" y="17"/>
                    </a:lnTo>
                    <a:lnTo>
                      <a:pt x="1882" y="15"/>
                    </a:lnTo>
                    <a:lnTo>
                      <a:pt x="1882" y="13"/>
                    </a:lnTo>
                    <a:lnTo>
                      <a:pt x="1884" y="13"/>
                    </a:lnTo>
                    <a:lnTo>
                      <a:pt x="1900" y="11"/>
                    </a:lnTo>
                    <a:lnTo>
                      <a:pt x="1918" y="11"/>
                    </a:lnTo>
                    <a:lnTo>
                      <a:pt x="1935" y="15"/>
                    </a:lnTo>
                    <a:lnTo>
                      <a:pt x="1939" y="15"/>
                    </a:lnTo>
                    <a:lnTo>
                      <a:pt x="1944" y="15"/>
                    </a:lnTo>
                    <a:lnTo>
                      <a:pt x="1948" y="17"/>
                    </a:lnTo>
                    <a:lnTo>
                      <a:pt x="1953" y="17"/>
                    </a:lnTo>
                    <a:lnTo>
                      <a:pt x="1957" y="15"/>
                    </a:lnTo>
                    <a:lnTo>
                      <a:pt x="1968" y="13"/>
                    </a:lnTo>
                    <a:lnTo>
                      <a:pt x="1979" y="17"/>
                    </a:lnTo>
                    <a:lnTo>
                      <a:pt x="1990" y="21"/>
                    </a:lnTo>
                    <a:lnTo>
                      <a:pt x="1993" y="22"/>
                    </a:lnTo>
                    <a:lnTo>
                      <a:pt x="1997" y="24"/>
                    </a:lnTo>
                    <a:lnTo>
                      <a:pt x="2001" y="26"/>
                    </a:lnTo>
                    <a:lnTo>
                      <a:pt x="2004" y="28"/>
                    </a:lnTo>
                    <a:lnTo>
                      <a:pt x="2006" y="30"/>
                    </a:lnTo>
                    <a:lnTo>
                      <a:pt x="2004" y="32"/>
                    </a:lnTo>
                    <a:lnTo>
                      <a:pt x="2003" y="32"/>
                    </a:lnTo>
                    <a:lnTo>
                      <a:pt x="1999" y="32"/>
                    </a:lnTo>
                    <a:lnTo>
                      <a:pt x="1995" y="32"/>
                    </a:lnTo>
                    <a:lnTo>
                      <a:pt x="1990" y="30"/>
                    </a:lnTo>
                    <a:lnTo>
                      <a:pt x="1986" y="30"/>
                    </a:lnTo>
                    <a:lnTo>
                      <a:pt x="1981" y="30"/>
                    </a:lnTo>
                    <a:lnTo>
                      <a:pt x="1979" y="30"/>
                    </a:lnTo>
                    <a:lnTo>
                      <a:pt x="1979" y="32"/>
                    </a:lnTo>
                    <a:lnTo>
                      <a:pt x="1984" y="35"/>
                    </a:lnTo>
                    <a:lnTo>
                      <a:pt x="1992" y="35"/>
                    </a:lnTo>
                    <a:lnTo>
                      <a:pt x="2001" y="35"/>
                    </a:lnTo>
                    <a:lnTo>
                      <a:pt x="2008" y="35"/>
                    </a:lnTo>
                    <a:lnTo>
                      <a:pt x="2014" y="39"/>
                    </a:lnTo>
                    <a:lnTo>
                      <a:pt x="2015" y="41"/>
                    </a:lnTo>
                    <a:lnTo>
                      <a:pt x="2015" y="43"/>
                    </a:lnTo>
                    <a:lnTo>
                      <a:pt x="2015" y="46"/>
                    </a:lnTo>
                    <a:lnTo>
                      <a:pt x="2012" y="48"/>
                    </a:lnTo>
                    <a:lnTo>
                      <a:pt x="2010" y="50"/>
                    </a:lnTo>
                    <a:lnTo>
                      <a:pt x="2006" y="54"/>
                    </a:lnTo>
                    <a:lnTo>
                      <a:pt x="2003" y="56"/>
                    </a:lnTo>
                    <a:lnTo>
                      <a:pt x="1999" y="57"/>
                    </a:lnTo>
                    <a:lnTo>
                      <a:pt x="1982" y="67"/>
                    </a:lnTo>
                    <a:lnTo>
                      <a:pt x="1966" y="78"/>
                    </a:lnTo>
                    <a:lnTo>
                      <a:pt x="1962" y="80"/>
                    </a:lnTo>
                    <a:lnTo>
                      <a:pt x="1959" y="80"/>
                    </a:lnTo>
                    <a:lnTo>
                      <a:pt x="1957" y="80"/>
                    </a:lnTo>
                    <a:lnTo>
                      <a:pt x="1953" y="80"/>
                    </a:lnTo>
                    <a:lnTo>
                      <a:pt x="1951" y="80"/>
                    </a:lnTo>
                    <a:lnTo>
                      <a:pt x="1948" y="81"/>
                    </a:lnTo>
                    <a:lnTo>
                      <a:pt x="1948" y="85"/>
                    </a:lnTo>
                    <a:lnTo>
                      <a:pt x="1946" y="87"/>
                    </a:lnTo>
                    <a:lnTo>
                      <a:pt x="1942" y="89"/>
                    </a:lnTo>
                    <a:lnTo>
                      <a:pt x="1939" y="93"/>
                    </a:lnTo>
                    <a:lnTo>
                      <a:pt x="1933" y="94"/>
                    </a:lnTo>
                    <a:lnTo>
                      <a:pt x="1929" y="96"/>
                    </a:lnTo>
                    <a:lnTo>
                      <a:pt x="1924" y="98"/>
                    </a:lnTo>
                    <a:lnTo>
                      <a:pt x="1922" y="100"/>
                    </a:lnTo>
                    <a:lnTo>
                      <a:pt x="1920" y="100"/>
                    </a:lnTo>
                    <a:lnTo>
                      <a:pt x="1922" y="100"/>
                    </a:lnTo>
                    <a:lnTo>
                      <a:pt x="1926" y="100"/>
                    </a:lnTo>
                    <a:lnTo>
                      <a:pt x="1929" y="100"/>
                    </a:lnTo>
                    <a:lnTo>
                      <a:pt x="1935" y="98"/>
                    </a:lnTo>
                    <a:lnTo>
                      <a:pt x="1939" y="96"/>
                    </a:lnTo>
                    <a:lnTo>
                      <a:pt x="1942" y="94"/>
                    </a:lnTo>
                    <a:lnTo>
                      <a:pt x="1944" y="94"/>
                    </a:lnTo>
                    <a:lnTo>
                      <a:pt x="1948" y="91"/>
                    </a:lnTo>
                    <a:lnTo>
                      <a:pt x="1951" y="89"/>
                    </a:lnTo>
                    <a:lnTo>
                      <a:pt x="1955" y="87"/>
                    </a:lnTo>
                    <a:lnTo>
                      <a:pt x="1959" y="87"/>
                    </a:lnTo>
                    <a:lnTo>
                      <a:pt x="1964" y="87"/>
                    </a:lnTo>
                    <a:lnTo>
                      <a:pt x="1968" y="87"/>
                    </a:lnTo>
                    <a:lnTo>
                      <a:pt x="1973" y="87"/>
                    </a:lnTo>
                    <a:lnTo>
                      <a:pt x="1979" y="85"/>
                    </a:lnTo>
                    <a:lnTo>
                      <a:pt x="1984" y="83"/>
                    </a:lnTo>
                    <a:lnTo>
                      <a:pt x="1986" y="80"/>
                    </a:lnTo>
                    <a:lnTo>
                      <a:pt x="1988" y="78"/>
                    </a:lnTo>
                    <a:lnTo>
                      <a:pt x="1990" y="76"/>
                    </a:lnTo>
                    <a:lnTo>
                      <a:pt x="1992" y="74"/>
                    </a:lnTo>
                    <a:lnTo>
                      <a:pt x="1995" y="74"/>
                    </a:lnTo>
                    <a:lnTo>
                      <a:pt x="2001" y="76"/>
                    </a:lnTo>
                    <a:lnTo>
                      <a:pt x="2004" y="76"/>
                    </a:lnTo>
                    <a:lnTo>
                      <a:pt x="2008" y="78"/>
                    </a:lnTo>
                    <a:lnTo>
                      <a:pt x="2012" y="78"/>
                    </a:lnTo>
                    <a:lnTo>
                      <a:pt x="2017" y="78"/>
                    </a:lnTo>
                    <a:lnTo>
                      <a:pt x="2015" y="78"/>
                    </a:lnTo>
                    <a:lnTo>
                      <a:pt x="2012" y="76"/>
                    </a:lnTo>
                    <a:lnTo>
                      <a:pt x="2008" y="74"/>
                    </a:lnTo>
                    <a:lnTo>
                      <a:pt x="2004" y="74"/>
                    </a:lnTo>
                    <a:lnTo>
                      <a:pt x="2003" y="72"/>
                    </a:lnTo>
                    <a:lnTo>
                      <a:pt x="2001" y="70"/>
                    </a:lnTo>
                    <a:lnTo>
                      <a:pt x="2001" y="69"/>
                    </a:lnTo>
                    <a:lnTo>
                      <a:pt x="2003" y="67"/>
                    </a:lnTo>
                    <a:lnTo>
                      <a:pt x="2008" y="65"/>
                    </a:lnTo>
                    <a:lnTo>
                      <a:pt x="2014" y="63"/>
                    </a:lnTo>
                    <a:lnTo>
                      <a:pt x="2019" y="63"/>
                    </a:lnTo>
                    <a:lnTo>
                      <a:pt x="2026" y="63"/>
                    </a:lnTo>
                    <a:lnTo>
                      <a:pt x="2032" y="65"/>
                    </a:lnTo>
                    <a:lnTo>
                      <a:pt x="2036" y="69"/>
                    </a:lnTo>
                    <a:lnTo>
                      <a:pt x="2039" y="70"/>
                    </a:lnTo>
                    <a:lnTo>
                      <a:pt x="2041" y="72"/>
                    </a:lnTo>
                    <a:lnTo>
                      <a:pt x="2045" y="72"/>
                    </a:lnTo>
                    <a:lnTo>
                      <a:pt x="2048" y="72"/>
                    </a:lnTo>
                    <a:lnTo>
                      <a:pt x="2054" y="70"/>
                    </a:lnTo>
                    <a:lnTo>
                      <a:pt x="2058" y="70"/>
                    </a:lnTo>
                    <a:lnTo>
                      <a:pt x="2061" y="72"/>
                    </a:lnTo>
                    <a:lnTo>
                      <a:pt x="2063" y="72"/>
                    </a:lnTo>
                    <a:lnTo>
                      <a:pt x="2065" y="72"/>
                    </a:lnTo>
                    <a:lnTo>
                      <a:pt x="2069" y="72"/>
                    </a:lnTo>
                    <a:lnTo>
                      <a:pt x="2072" y="70"/>
                    </a:lnTo>
                    <a:lnTo>
                      <a:pt x="2076" y="69"/>
                    </a:lnTo>
                    <a:lnTo>
                      <a:pt x="2092" y="65"/>
                    </a:lnTo>
                    <a:lnTo>
                      <a:pt x="2109" y="65"/>
                    </a:lnTo>
                    <a:lnTo>
                      <a:pt x="2112" y="65"/>
                    </a:lnTo>
                    <a:lnTo>
                      <a:pt x="2116" y="67"/>
                    </a:lnTo>
                    <a:lnTo>
                      <a:pt x="2120" y="67"/>
                    </a:lnTo>
                    <a:lnTo>
                      <a:pt x="2123" y="69"/>
                    </a:lnTo>
                    <a:lnTo>
                      <a:pt x="2125" y="72"/>
                    </a:lnTo>
                    <a:lnTo>
                      <a:pt x="2127" y="76"/>
                    </a:lnTo>
                    <a:lnTo>
                      <a:pt x="2129" y="78"/>
                    </a:lnTo>
                    <a:lnTo>
                      <a:pt x="2131" y="80"/>
                    </a:lnTo>
                    <a:lnTo>
                      <a:pt x="2140" y="81"/>
                    </a:lnTo>
                    <a:lnTo>
                      <a:pt x="2153" y="80"/>
                    </a:lnTo>
                    <a:lnTo>
                      <a:pt x="2162" y="74"/>
                    </a:lnTo>
                    <a:lnTo>
                      <a:pt x="2177" y="69"/>
                    </a:lnTo>
                    <a:lnTo>
                      <a:pt x="2193" y="69"/>
                    </a:lnTo>
                    <a:lnTo>
                      <a:pt x="2209" y="69"/>
                    </a:lnTo>
                    <a:lnTo>
                      <a:pt x="2239" y="69"/>
                    </a:lnTo>
                    <a:lnTo>
                      <a:pt x="2268" y="63"/>
                    </a:lnTo>
                    <a:lnTo>
                      <a:pt x="2272" y="63"/>
                    </a:lnTo>
                    <a:lnTo>
                      <a:pt x="2277" y="63"/>
                    </a:lnTo>
                    <a:lnTo>
                      <a:pt x="2281" y="63"/>
                    </a:lnTo>
                    <a:lnTo>
                      <a:pt x="2281" y="65"/>
                    </a:lnTo>
                    <a:lnTo>
                      <a:pt x="2281" y="67"/>
                    </a:lnTo>
                    <a:lnTo>
                      <a:pt x="2279" y="69"/>
                    </a:lnTo>
                    <a:lnTo>
                      <a:pt x="2277" y="70"/>
                    </a:lnTo>
                    <a:lnTo>
                      <a:pt x="2275" y="70"/>
                    </a:lnTo>
                    <a:lnTo>
                      <a:pt x="2274" y="72"/>
                    </a:lnTo>
                    <a:lnTo>
                      <a:pt x="2274" y="74"/>
                    </a:lnTo>
                    <a:lnTo>
                      <a:pt x="2275" y="76"/>
                    </a:lnTo>
                    <a:lnTo>
                      <a:pt x="2277" y="78"/>
                    </a:lnTo>
                    <a:lnTo>
                      <a:pt x="2279" y="78"/>
                    </a:lnTo>
                    <a:lnTo>
                      <a:pt x="2281" y="78"/>
                    </a:lnTo>
                    <a:lnTo>
                      <a:pt x="2283" y="78"/>
                    </a:lnTo>
                    <a:lnTo>
                      <a:pt x="2283" y="80"/>
                    </a:lnTo>
                    <a:lnTo>
                      <a:pt x="2283" y="81"/>
                    </a:lnTo>
                    <a:lnTo>
                      <a:pt x="2283" y="83"/>
                    </a:lnTo>
                    <a:lnTo>
                      <a:pt x="2286" y="85"/>
                    </a:lnTo>
                    <a:lnTo>
                      <a:pt x="2288" y="85"/>
                    </a:lnTo>
                    <a:lnTo>
                      <a:pt x="2303" y="89"/>
                    </a:lnTo>
                    <a:lnTo>
                      <a:pt x="2317" y="93"/>
                    </a:lnTo>
                    <a:lnTo>
                      <a:pt x="2319" y="93"/>
                    </a:lnTo>
                    <a:lnTo>
                      <a:pt x="2323" y="93"/>
                    </a:lnTo>
                    <a:lnTo>
                      <a:pt x="2328" y="93"/>
                    </a:lnTo>
                    <a:lnTo>
                      <a:pt x="2332" y="93"/>
                    </a:lnTo>
                    <a:lnTo>
                      <a:pt x="2336" y="93"/>
                    </a:lnTo>
                    <a:lnTo>
                      <a:pt x="2338" y="93"/>
                    </a:lnTo>
                    <a:lnTo>
                      <a:pt x="2339" y="91"/>
                    </a:lnTo>
                    <a:lnTo>
                      <a:pt x="2338" y="87"/>
                    </a:lnTo>
                    <a:lnTo>
                      <a:pt x="2338" y="85"/>
                    </a:lnTo>
                    <a:lnTo>
                      <a:pt x="2336" y="83"/>
                    </a:lnTo>
                    <a:lnTo>
                      <a:pt x="2336" y="81"/>
                    </a:lnTo>
                    <a:lnTo>
                      <a:pt x="2338" y="80"/>
                    </a:lnTo>
                    <a:lnTo>
                      <a:pt x="2339" y="80"/>
                    </a:lnTo>
                    <a:lnTo>
                      <a:pt x="2398" y="81"/>
                    </a:lnTo>
                    <a:lnTo>
                      <a:pt x="2402" y="81"/>
                    </a:lnTo>
                    <a:lnTo>
                      <a:pt x="2405" y="81"/>
                    </a:lnTo>
                    <a:lnTo>
                      <a:pt x="2409" y="81"/>
                    </a:lnTo>
                    <a:lnTo>
                      <a:pt x="2413" y="80"/>
                    </a:lnTo>
                    <a:lnTo>
                      <a:pt x="2414" y="78"/>
                    </a:lnTo>
                    <a:lnTo>
                      <a:pt x="2413" y="76"/>
                    </a:lnTo>
                    <a:lnTo>
                      <a:pt x="2409" y="72"/>
                    </a:lnTo>
                    <a:lnTo>
                      <a:pt x="2407" y="72"/>
                    </a:lnTo>
                    <a:lnTo>
                      <a:pt x="2403" y="70"/>
                    </a:lnTo>
                    <a:lnTo>
                      <a:pt x="2400" y="69"/>
                    </a:lnTo>
                    <a:lnTo>
                      <a:pt x="2396" y="67"/>
                    </a:lnTo>
                    <a:lnTo>
                      <a:pt x="2392" y="65"/>
                    </a:lnTo>
                    <a:lnTo>
                      <a:pt x="2389" y="63"/>
                    </a:lnTo>
                    <a:lnTo>
                      <a:pt x="2385" y="59"/>
                    </a:lnTo>
                    <a:lnTo>
                      <a:pt x="2385" y="57"/>
                    </a:lnTo>
                    <a:lnTo>
                      <a:pt x="2385" y="56"/>
                    </a:lnTo>
                    <a:lnTo>
                      <a:pt x="2387" y="54"/>
                    </a:lnTo>
                    <a:lnTo>
                      <a:pt x="2392" y="54"/>
                    </a:lnTo>
                    <a:lnTo>
                      <a:pt x="2396" y="50"/>
                    </a:lnTo>
                    <a:lnTo>
                      <a:pt x="2400" y="48"/>
                    </a:lnTo>
                    <a:lnTo>
                      <a:pt x="2400" y="46"/>
                    </a:lnTo>
                    <a:lnTo>
                      <a:pt x="2402" y="45"/>
                    </a:lnTo>
                    <a:lnTo>
                      <a:pt x="2403" y="43"/>
                    </a:lnTo>
                    <a:lnTo>
                      <a:pt x="2407" y="43"/>
                    </a:lnTo>
                    <a:lnTo>
                      <a:pt x="2413" y="43"/>
                    </a:lnTo>
                    <a:lnTo>
                      <a:pt x="2420" y="43"/>
                    </a:lnTo>
                    <a:lnTo>
                      <a:pt x="2427" y="45"/>
                    </a:lnTo>
                    <a:lnTo>
                      <a:pt x="2433" y="45"/>
                    </a:lnTo>
                    <a:lnTo>
                      <a:pt x="2444" y="45"/>
                    </a:lnTo>
                    <a:lnTo>
                      <a:pt x="2455" y="46"/>
                    </a:lnTo>
                    <a:lnTo>
                      <a:pt x="2460" y="46"/>
                    </a:lnTo>
                    <a:lnTo>
                      <a:pt x="2466" y="46"/>
                    </a:lnTo>
                    <a:lnTo>
                      <a:pt x="2471" y="43"/>
                    </a:lnTo>
                    <a:lnTo>
                      <a:pt x="2477" y="41"/>
                    </a:lnTo>
                    <a:lnTo>
                      <a:pt x="2484" y="39"/>
                    </a:lnTo>
                    <a:lnTo>
                      <a:pt x="2491" y="41"/>
                    </a:lnTo>
                    <a:lnTo>
                      <a:pt x="2497" y="41"/>
                    </a:lnTo>
                    <a:lnTo>
                      <a:pt x="2526" y="50"/>
                    </a:lnTo>
                    <a:lnTo>
                      <a:pt x="2554" y="59"/>
                    </a:lnTo>
                    <a:lnTo>
                      <a:pt x="2572" y="63"/>
                    </a:lnTo>
                    <a:lnTo>
                      <a:pt x="2588" y="67"/>
                    </a:lnTo>
                    <a:lnTo>
                      <a:pt x="2603" y="72"/>
                    </a:lnTo>
                    <a:lnTo>
                      <a:pt x="2607" y="76"/>
                    </a:lnTo>
                    <a:lnTo>
                      <a:pt x="2610" y="81"/>
                    </a:lnTo>
                    <a:lnTo>
                      <a:pt x="2612" y="85"/>
                    </a:lnTo>
                    <a:lnTo>
                      <a:pt x="2616" y="89"/>
                    </a:lnTo>
                    <a:lnTo>
                      <a:pt x="2623" y="93"/>
                    </a:lnTo>
                    <a:lnTo>
                      <a:pt x="2632" y="96"/>
                    </a:lnTo>
                    <a:lnTo>
                      <a:pt x="2640" y="100"/>
                    </a:lnTo>
                    <a:lnTo>
                      <a:pt x="2643" y="102"/>
                    </a:lnTo>
                    <a:lnTo>
                      <a:pt x="2645" y="104"/>
                    </a:lnTo>
                    <a:lnTo>
                      <a:pt x="2643" y="105"/>
                    </a:lnTo>
                    <a:lnTo>
                      <a:pt x="2641" y="107"/>
                    </a:lnTo>
                    <a:lnTo>
                      <a:pt x="2640" y="109"/>
                    </a:lnTo>
                    <a:lnTo>
                      <a:pt x="2640" y="111"/>
                    </a:lnTo>
                    <a:lnTo>
                      <a:pt x="2638" y="113"/>
                    </a:lnTo>
                    <a:lnTo>
                      <a:pt x="2640" y="115"/>
                    </a:lnTo>
                    <a:lnTo>
                      <a:pt x="2643" y="117"/>
                    </a:lnTo>
                    <a:lnTo>
                      <a:pt x="2649" y="117"/>
                    </a:lnTo>
                    <a:lnTo>
                      <a:pt x="2654" y="118"/>
                    </a:lnTo>
                    <a:lnTo>
                      <a:pt x="2660" y="117"/>
                    </a:lnTo>
                    <a:lnTo>
                      <a:pt x="2663" y="117"/>
                    </a:lnTo>
                    <a:lnTo>
                      <a:pt x="2665" y="115"/>
                    </a:lnTo>
                    <a:lnTo>
                      <a:pt x="2671" y="113"/>
                    </a:lnTo>
                    <a:lnTo>
                      <a:pt x="2678" y="117"/>
                    </a:lnTo>
                    <a:lnTo>
                      <a:pt x="2687" y="120"/>
                    </a:lnTo>
                    <a:lnTo>
                      <a:pt x="2696" y="124"/>
                    </a:lnTo>
                    <a:lnTo>
                      <a:pt x="2702" y="128"/>
                    </a:lnTo>
                    <a:lnTo>
                      <a:pt x="2718" y="135"/>
                    </a:lnTo>
                    <a:lnTo>
                      <a:pt x="2738" y="141"/>
                    </a:lnTo>
                    <a:lnTo>
                      <a:pt x="2757" y="144"/>
                    </a:lnTo>
                    <a:lnTo>
                      <a:pt x="2757" y="142"/>
                    </a:lnTo>
                    <a:lnTo>
                      <a:pt x="2755" y="141"/>
                    </a:lnTo>
                    <a:lnTo>
                      <a:pt x="2757" y="139"/>
                    </a:lnTo>
                    <a:lnTo>
                      <a:pt x="2759" y="137"/>
                    </a:lnTo>
                    <a:lnTo>
                      <a:pt x="2760" y="137"/>
                    </a:lnTo>
                    <a:lnTo>
                      <a:pt x="2768" y="135"/>
                    </a:lnTo>
                    <a:lnTo>
                      <a:pt x="2771" y="135"/>
                    </a:lnTo>
                    <a:lnTo>
                      <a:pt x="2773" y="133"/>
                    </a:lnTo>
                    <a:lnTo>
                      <a:pt x="2771" y="129"/>
                    </a:lnTo>
                    <a:lnTo>
                      <a:pt x="2770" y="126"/>
                    </a:lnTo>
                    <a:lnTo>
                      <a:pt x="2768" y="122"/>
                    </a:lnTo>
                    <a:lnTo>
                      <a:pt x="2762" y="118"/>
                    </a:lnTo>
                    <a:lnTo>
                      <a:pt x="2744" y="104"/>
                    </a:lnTo>
                    <a:lnTo>
                      <a:pt x="2726" y="91"/>
                    </a:lnTo>
                    <a:lnTo>
                      <a:pt x="2724" y="89"/>
                    </a:lnTo>
                    <a:lnTo>
                      <a:pt x="2722" y="87"/>
                    </a:lnTo>
                    <a:lnTo>
                      <a:pt x="2722" y="85"/>
                    </a:lnTo>
                    <a:lnTo>
                      <a:pt x="2724" y="85"/>
                    </a:lnTo>
                    <a:lnTo>
                      <a:pt x="2744" y="93"/>
                    </a:lnTo>
                    <a:lnTo>
                      <a:pt x="2764" y="100"/>
                    </a:lnTo>
                    <a:lnTo>
                      <a:pt x="2782" y="102"/>
                    </a:lnTo>
                    <a:lnTo>
                      <a:pt x="2799" y="102"/>
                    </a:lnTo>
                    <a:lnTo>
                      <a:pt x="2815" y="100"/>
                    </a:lnTo>
                    <a:lnTo>
                      <a:pt x="2823" y="102"/>
                    </a:lnTo>
                    <a:lnTo>
                      <a:pt x="2832" y="102"/>
                    </a:lnTo>
                    <a:lnTo>
                      <a:pt x="2839" y="104"/>
                    </a:lnTo>
                    <a:lnTo>
                      <a:pt x="2845" y="102"/>
                    </a:lnTo>
                    <a:lnTo>
                      <a:pt x="2848" y="98"/>
                    </a:lnTo>
                    <a:lnTo>
                      <a:pt x="2846" y="89"/>
                    </a:lnTo>
                    <a:lnTo>
                      <a:pt x="2845" y="85"/>
                    </a:lnTo>
                    <a:lnTo>
                      <a:pt x="2845" y="81"/>
                    </a:lnTo>
                    <a:lnTo>
                      <a:pt x="2843" y="78"/>
                    </a:lnTo>
                    <a:lnTo>
                      <a:pt x="2843" y="76"/>
                    </a:lnTo>
                    <a:lnTo>
                      <a:pt x="2845" y="72"/>
                    </a:lnTo>
                    <a:lnTo>
                      <a:pt x="2846" y="70"/>
                    </a:lnTo>
                    <a:lnTo>
                      <a:pt x="2850" y="69"/>
                    </a:lnTo>
                    <a:lnTo>
                      <a:pt x="2854" y="67"/>
                    </a:lnTo>
                    <a:lnTo>
                      <a:pt x="2859" y="67"/>
                    </a:lnTo>
                    <a:lnTo>
                      <a:pt x="2863" y="69"/>
                    </a:lnTo>
                    <a:lnTo>
                      <a:pt x="2896" y="67"/>
                    </a:lnTo>
                    <a:lnTo>
                      <a:pt x="2925" y="67"/>
                    </a:lnTo>
                    <a:lnTo>
                      <a:pt x="2954" y="69"/>
                    </a:lnTo>
                    <a:lnTo>
                      <a:pt x="2956" y="69"/>
                    </a:lnTo>
                    <a:lnTo>
                      <a:pt x="2960" y="69"/>
                    </a:lnTo>
                    <a:lnTo>
                      <a:pt x="2964" y="70"/>
                    </a:lnTo>
                    <a:lnTo>
                      <a:pt x="2969" y="70"/>
                    </a:lnTo>
                    <a:lnTo>
                      <a:pt x="2973" y="72"/>
                    </a:lnTo>
                    <a:lnTo>
                      <a:pt x="2976" y="72"/>
                    </a:lnTo>
                    <a:lnTo>
                      <a:pt x="2978" y="72"/>
                    </a:lnTo>
                    <a:lnTo>
                      <a:pt x="2976" y="74"/>
                    </a:lnTo>
                    <a:lnTo>
                      <a:pt x="2973" y="74"/>
                    </a:lnTo>
                    <a:lnTo>
                      <a:pt x="2969" y="74"/>
                    </a:lnTo>
                    <a:lnTo>
                      <a:pt x="2964" y="74"/>
                    </a:lnTo>
                    <a:lnTo>
                      <a:pt x="2960" y="74"/>
                    </a:lnTo>
                    <a:lnTo>
                      <a:pt x="2958" y="74"/>
                    </a:lnTo>
                    <a:lnTo>
                      <a:pt x="2953" y="74"/>
                    </a:lnTo>
                    <a:lnTo>
                      <a:pt x="2947" y="74"/>
                    </a:lnTo>
                    <a:lnTo>
                      <a:pt x="2943" y="74"/>
                    </a:lnTo>
                    <a:lnTo>
                      <a:pt x="2938" y="76"/>
                    </a:lnTo>
                    <a:lnTo>
                      <a:pt x="2932" y="78"/>
                    </a:lnTo>
                    <a:lnTo>
                      <a:pt x="2932" y="81"/>
                    </a:lnTo>
                    <a:lnTo>
                      <a:pt x="2932" y="83"/>
                    </a:lnTo>
                    <a:lnTo>
                      <a:pt x="2934" y="87"/>
                    </a:lnTo>
                    <a:lnTo>
                      <a:pt x="2938" y="89"/>
                    </a:lnTo>
                    <a:lnTo>
                      <a:pt x="2942" y="91"/>
                    </a:lnTo>
                    <a:lnTo>
                      <a:pt x="2945" y="93"/>
                    </a:lnTo>
                    <a:lnTo>
                      <a:pt x="2947" y="93"/>
                    </a:lnTo>
                    <a:lnTo>
                      <a:pt x="2951" y="93"/>
                    </a:lnTo>
                    <a:lnTo>
                      <a:pt x="2953" y="89"/>
                    </a:lnTo>
                    <a:lnTo>
                      <a:pt x="2956" y="87"/>
                    </a:lnTo>
                    <a:lnTo>
                      <a:pt x="2958" y="85"/>
                    </a:lnTo>
                    <a:lnTo>
                      <a:pt x="2965" y="80"/>
                    </a:lnTo>
                    <a:lnTo>
                      <a:pt x="2974" y="78"/>
                    </a:lnTo>
                    <a:lnTo>
                      <a:pt x="2984" y="78"/>
                    </a:lnTo>
                    <a:lnTo>
                      <a:pt x="2989" y="80"/>
                    </a:lnTo>
                    <a:lnTo>
                      <a:pt x="2991" y="81"/>
                    </a:lnTo>
                    <a:lnTo>
                      <a:pt x="2991" y="83"/>
                    </a:lnTo>
                    <a:lnTo>
                      <a:pt x="2991" y="85"/>
                    </a:lnTo>
                    <a:lnTo>
                      <a:pt x="2987" y="87"/>
                    </a:lnTo>
                    <a:lnTo>
                      <a:pt x="2985" y="91"/>
                    </a:lnTo>
                    <a:lnTo>
                      <a:pt x="2982" y="93"/>
                    </a:lnTo>
                    <a:lnTo>
                      <a:pt x="2978" y="94"/>
                    </a:lnTo>
                    <a:lnTo>
                      <a:pt x="2976" y="96"/>
                    </a:lnTo>
                    <a:lnTo>
                      <a:pt x="2978" y="98"/>
                    </a:lnTo>
                    <a:lnTo>
                      <a:pt x="2980" y="100"/>
                    </a:lnTo>
                    <a:lnTo>
                      <a:pt x="2984" y="102"/>
                    </a:lnTo>
                    <a:lnTo>
                      <a:pt x="2989" y="102"/>
                    </a:lnTo>
                    <a:lnTo>
                      <a:pt x="2991" y="102"/>
                    </a:lnTo>
                    <a:lnTo>
                      <a:pt x="2993" y="100"/>
                    </a:lnTo>
                    <a:lnTo>
                      <a:pt x="2995" y="98"/>
                    </a:lnTo>
                    <a:lnTo>
                      <a:pt x="2995" y="96"/>
                    </a:lnTo>
                    <a:lnTo>
                      <a:pt x="2996" y="93"/>
                    </a:lnTo>
                    <a:lnTo>
                      <a:pt x="2996" y="91"/>
                    </a:lnTo>
                    <a:lnTo>
                      <a:pt x="3002" y="83"/>
                    </a:lnTo>
                    <a:lnTo>
                      <a:pt x="3011" y="80"/>
                    </a:lnTo>
                    <a:lnTo>
                      <a:pt x="3022" y="80"/>
                    </a:lnTo>
                    <a:lnTo>
                      <a:pt x="3031" y="81"/>
                    </a:lnTo>
                    <a:lnTo>
                      <a:pt x="3033" y="81"/>
                    </a:lnTo>
                    <a:lnTo>
                      <a:pt x="3037" y="81"/>
                    </a:lnTo>
                    <a:lnTo>
                      <a:pt x="3042" y="81"/>
                    </a:lnTo>
                    <a:lnTo>
                      <a:pt x="3046" y="81"/>
                    </a:lnTo>
                    <a:lnTo>
                      <a:pt x="3050" y="83"/>
                    </a:lnTo>
                    <a:lnTo>
                      <a:pt x="3051" y="85"/>
                    </a:lnTo>
                    <a:lnTo>
                      <a:pt x="3051" y="87"/>
                    </a:lnTo>
                    <a:lnTo>
                      <a:pt x="3050" y="89"/>
                    </a:lnTo>
                    <a:lnTo>
                      <a:pt x="3046" y="91"/>
                    </a:lnTo>
                    <a:lnTo>
                      <a:pt x="3044" y="93"/>
                    </a:lnTo>
                    <a:lnTo>
                      <a:pt x="3040" y="94"/>
                    </a:lnTo>
                    <a:lnTo>
                      <a:pt x="3039" y="96"/>
                    </a:lnTo>
                    <a:lnTo>
                      <a:pt x="3040" y="98"/>
                    </a:lnTo>
                    <a:lnTo>
                      <a:pt x="3050" y="98"/>
                    </a:lnTo>
                    <a:lnTo>
                      <a:pt x="3061" y="98"/>
                    </a:lnTo>
                    <a:lnTo>
                      <a:pt x="3071" y="98"/>
                    </a:lnTo>
                    <a:lnTo>
                      <a:pt x="3092" y="100"/>
                    </a:lnTo>
                    <a:lnTo>
                      <a:pt x="3112" y="107"/>
                    </a:lnTo>
                    <a:lnTo>
                      <a:pt x="3141" y="109"/>
                    </a:lnTo>
                    <a:lnTo>
                      <a:pt x="3168" y="105"/>
                    </a:lnTo>
                    <a:lnTo>
                      <a:pt x="3196" y="100"/>
                    </a:lnTo>
                    <a:lnTo>
                      <a:pt x="3225" y="98"/>
                    </a:lnTo>
                    <a:lnTo>
                      <a:pt x="3245" y="104"/>
                    </a:lnTo>
                    <a:lnTo>
                      <a:pt x="3266" y="115"/>
                    </a:lnTo>
                    <a:lnTo>
                      <a:pt x="3273" y="120"/>
                    </a:lnTo>
                    <a:lnTo>
                      <a:pt x="3282" y="124"/>
                    </a:lnTo>
                    <a:lnTo>
                      <a:pt x="3293" y="128"/>
                    </a:lnTo>
                    <a:lnTo>
                      <a:pt x="3302" y="126"/>
                    </a:lnTo>
                    <a:lnTo>
                      <a:pt x="3302" y="124"/>
                    </a:lnTo>
                    <a:lnTo>
                      <a:pt x="3302" y="122"/>
                    </a:lnTo>
                    <a:lnTo>
                      <a:pt x="3300" y="120"/>
                    </a:lnTo>
                    <a:lnTo>
                      <a:pt x="3300" y="118"/>
                    </a:lnTo>
                    <a:lnTo>
                      <a:pt x="3302" y="118"/>
                    </a:lnTo>
                    <a:lnTo>
                      <a:pt x="3304" y="117"/>
                    </a:lnTo>
                    <a:lnTo>
                      <a:pt x="3309" y="117"/>
                    </a:lnTo>
                    <a:lnTo>
                      <a:pt x="3337" y="117"/>
                    </a:lnTo>
                    <a:lnTo>
                      <a:pt x="3366" y="118"/>
                    </a:lnTo>
                    <a:lnTo>
                      <a:pt x="3410" y="120"/>
                    </a:lnTo>
                    <a:lnTo>
                      <a:pt x="3454" y="129"/>
                    </a:lnTo>
                    <a:lnTo>
                      <a:pt x="3472" y="135"/>
                    </a:lnTo>
                    <a:lnTo>
                      <a:pt x="3492" y="137"/>
                    </a:lnTo>
                    <a:lnTo>
                      <a:pt x="3516" y="137"/>
                    </a:lnTo>
                    <a:lnTo>
                      <a:pt x="3540" y="141"/>
                    </a:lnTo>
                    <a:lnTo>
                      <a:pt x="3549" y="144"/>
                    </a:lnTo>
                    <a:lnTo>
                      <a:pt x="3558" y="148"/>
                    </a:lnTo>
                    <a:lnTo>
                      <a:pt x="3567" y="152"/>
                    </a:lnTo>
                    <a:lnTo>
                      <a:pt x="3586" y="155"/>
                    </a:lnTo>
                    <a:lnTo>
                      <a:pt x="3604" y="153"/>
                    </a:lnTo>
                    <a:lnTo>
                      <a:pt x="3606" y="153"/>
                    </a:lnTo>
                    <a:lnTo>
                      <a:pt x="3608" y="153"/>
                    </a:lnTo>
                    <a:lnTo>
                      <a:pt x="3610" y="152"/>
                    </a:lnTo>
                    <a:lnTo>
                      <a:pt x="3611" y="152"/>
                    </a:lnTo>
                    <a:lnTo>
                      <a:pt x="3611" y="150"/>
                    </a:lnTo>
                    <a:lnTo>
                      <a:pt x="3608" y="148"/>
                    </a:lnTo>
                    <a:lnTo>
                      <a:pt x="3606" y="148"/>
                    </a:lnTo>
                    <a:lnTo>
                      <a:pt x="3604" y="146"/>
                    </a:lnTo>
                    <a:lnTo>
                      <a:pt x="3604" y="144"/>
                    </a:lnTo>
                    <a:lnTo>
                      <a:pt x="3608" y="142"/>
                    </a:lnTo>
                    <a:lnTo>
                      <a:pt x="3626" y="141"/>
                    </a:lnTo>
                    <a:lnTo>
                      <a:pt x="3644" y="141"/>
                    </a:lnTo>
                    <a:lnTo>
                      <a:pt x="3646" y="142"/>
                    </a:lnTo>
                    <a:lnTo>
                      <a:pt x="3648" y="144"/>
                    </a:lnTo>
                    <a:lnTo>
                      <a:pt x="3650" y="146"/>
                    </a:lnTo>
                    <a:lnTo>
                      <a:pt x="3652" y="150"/>
                    </a:lnTo>
                    <a:lnTo>
                      <a:pt x="3661" y="153"/>
                    </a:lnTo>
                    <a:lnTo>
                      <a:pt x="3674" y="153"/>
                    </a:lnTo>
                    <a:lnTo>
                      <a:pt x="3685" y="153"/>
                    </a:lnTo>
                    <a:lnTo>
                      <a:pt x="3707" y="152"/>
                    </a:lnTo>
                    <a:lnTo>
                      <a:pt x="3727" y="153"/>
                    </a:lnTo>
                    <a:lnTo>
                      <a:pt x="3730" y="155"/>
                    </a:lnTo>
                    <a:lnTo>
                      <a:pt x="3732" y="155"/>
                    </a:lnTo>
                    <a:lnTo>
                      <a:pt x="3736" y="153"/>
                    </a:lnTo>
                    <a:lnTo>
                      <a:pt x="3738" y="150"/>
                    </a:lnTo>
                    <a:lnTo>
                      <a:pt x="3741" y="146"/>
                    </a:lnTo>
                    <a:lnTo>
                      <a:pt x="3745" y="142"/>
                    </a:lnTo>
                    <a:lnTo>
                      <a:pt x="3749" y="139"/>
                    </a:lnTo>
                    <a:lnTo>
                      <a:pt x="3754" y="139"/>
                    </a:lnTo>
                    <a:lnTo>
                      <a:pt x="3758" y="141"/>
                    </a:lnTo>
                    <a:lnTo>
                      <a:pt x="3763" y="144"/>
                    </a:lnTo>
                    <a:lnTo>
                      <a:pt x="3765" y="150"/>
                    </a:lnTo>
                    <a:lnTo>
                      <a:pt x="3769" y="153"/>
                    </a:lnTo>
                    <a:lnTo>
                      <a:pt x="3771" y="159"/>
                    </a:lnTo>
                    <a:lnTo>
                      <a:pt x="3782" y="168"/>
                    </a:lnTo>
                    <a:lnTo>
                      <a:pt x="3793" y="172"/>
                    </a:lnTo>
                    <a:lnTo>
                      <a:pt x="3805" y="174"/>
                    </a:lnTo>
                    <a:lnTo>
                      <a:pt x="3816" y="177"/>
                    </a:lnTo>
                    <a:lnTo>
                      <a:pt x="3827" y="179"/>
                    </a:lnTo>
                    <a:lnTo>
                      <a:pt x="3837" y="176"/>
                    </a:lnTo>
                    <a:lnTo>
                      <a:pt x="3840" y="174"/>
                    </a:lnTo>
                    <a:lnTo>
                      <a:pt x="3840" y="172"/>
                    </a:lnTo>
                    <a:lnTo>
                      <a:pt x="3838" y="168"/>
                    </a:lnTo>
                    <a:lnTo>
                      <a:pt x="3835" y="165"/>
                    </a:lnTo>
                    <a:lnTo>
                      <a:pt x="3831" y="163"/>
                    </a:lnTo>
                    <a:lnTo>
                      <a:pt x="3826" y="159"/>
                    </a:lnTo>
                    <a:lnTo>
                      <a:pt x="3822" y="157"/>
                    </a:lnTo>
                    <a:lnTo>
                      <a:pt x="3818" y="153"/>
                    </a:lnTo>
                    <a:lnTo>
                      <a:pt x="3815" y="152"/>
                    </a:lnTo>
                    <a:lnTo>
                      <a:pt x="3813" y="150"/>
                    </a:lnTo>
                    <a:lnTo>
                      <a:pt x="3815" y="148"/>
                    </a:lnTo>
                    <a:lnTo>
                      <a:pt x="3820" y="148"/>
                    </a:lnTo>
                    <a:lnTo>
                      <a:pt x="3824" y="148"/>
                    </a:lnTo>
                    <a:lnTo>
                      <a:pt x="3829" y="148"/>
                    </a:lnTo>
                    <a:lnTo>
                      <a:pt x="3833" y="148"/>
                    </a:lnTo>
                    <a:lnTo>
                      <a:pt x="3837" y="148"/>
                    </a:lnTo>
                    <a:lnTo>
                      <a:pt x="3838" y="148"/>
                    </a:lnTo>
                    <a:lnTo>
                      <a:pt x="3895" y="152"/>
                    </a:lnTo>
                    <a:lnTo>
                      <a:pt x="3937" y="153"/>
                    </a:lnTo>
                    <a:lnTo>
                      <a:pt x="3981" y="155"/>
                    </a:lnTo>
                    <a:lnTo>
                      <a:pt x="4025" y="159"/>
                    </a:lnTo>
                    <a:lnTo>
                      <a:pt x="4049" y="165"/>
                    </a:lnTo>
                    <a:lnTo>
                      <a:pt x="4074" y="170"/>
                    </a:lnTo>
                    <a:lnTo>
                      <a:pt x="4098" y="172"/>
                    </a:lnTo>
                    <a:lnTo>
                      <a:pt x="4124" y="170"/>
                    </a:lnTo>
                    <a:lnTo>
                      <a:pt x="4162" y="166"/>
                    </a:lnTo>
                    <a:lnTo>
                      <a:pt x="4199" y="170"/>
                    </a:lnTo>
                    <a:lnTo>
                      <a:pt x="4237" y="179"/>
                    </a:lnTo>
                    <a:lnTo>
                      <a:pt x="4274" y="189"/>
                    </a:lnTo>
                    <a:lnTo>
                      <a:pt x="4311" y="198"/>
                    </a:lnTo>
                    <a:lnTo>
                      <a:pt x="4334" y="201"/>
                    </a:lnTo>
                    <a:lnTo>
                      <a:pt x="4360" y="205"/>
                    </a:lnTo>
                    <a:lnTo>
                      <a:pt x="4384" y="212"/>
                    </a:lnTo>
                    <a:lnTo>
                      <a:pt x="4398" y="220"/>
                    </a:lnTo>
                    <a:lnTo>
                      <a:pt x="4413" y="229"/>
                    </a:lnTo>
                    <a:lnTo>
                      <a:pt x="4430" y="235"/>
                    </a:lnTo>
                    <a:lnTo>
                      <a:pt x="4446" y="236"/>
                    </a:lnTo>
                    <a:lnTo>
                      <a:pt x="4437" y="227"/>
                    </a:lnTo>
                    <a:lnTo>
                      <a:pt x="4426" y="222"/>
                    </a:lnTo>
                    <a:lnTo>
                      <a:pt x="4413" y="214"/>
                    </a:lnTo>
                    <a:lnTo>
                      <a:pt x="4400" y="209"/>
                    </a:lnTo>
                    <a:lnTo>
                      <a:pt x="4389" y="201"/>
                    </a:lnTo>
                    <a:lnTo>
                      <a:pt x="4387" y="200"/>
                    </a:lnTo>
                    <a:lnTo>
                      <a:pt x="4387" y="198"/>
                    </a:lnTo>
                    <a:lnTo>
                      <a:pt x="4387" y="196"/>
                    </a:lnTo>
                    <a:lnTo>
                      <a:pt x="4391" y="194"/>
                    </a:lnTo>
                    <a:lnTo>
                      <a:pt x="4393" y="194"/>
                    </a:lnTo>
                    <a:lnTo>
                      <a:pt x="4397" y="194"/>
                    </a:lnTo>
                    <a:lnTo>
                      <a:pt x="4400" y="194"/>
                    </a:lnTo>
                    <a:lnTo>
                      <a:pt x="4402" y="194"/>
                    </a:lnTo>
                    <a:lnTo>
                      <a:pt x="4424" y="196"/>
                    </a:lnTo>
                    <a:lnTo>
                      <a:pt x="4448" y="201"/>
                    </a:lnTo>
                    <a:lnTo>
                      <a:pt x="4492" y="209"/>
                    </a:lnTo>
                    <a:lnTo>
                      <a:pt x="4538" y="214"/>
                    </a:lnTo>
                    <a:lnTo>
                      <a:pt x="4541" y="216"/>
                    </a:lnTo>
                    <a:lnTo>
                      <a:pt x="4545" y="218"/>
                    </a:lnTo>
                    <a:lnTo>
                      <a:pt x="4547" y="222"/>
                    </a:lnTo>
                    <a:lnTo>
                      <a:pt x="4547" y="225"/>
                    </a:lnTo>
                    <a:lnTo>
                      <a:pt x="4547" y="231"/>
                    </a:lnTo>
                    <a:lnTo>
                      <a:pt x="4545" y="233"/>
                    </a:lnTo>
                    <a:lnTo>
                      <a:pt x="4545" y="235"/>
                    </a:lnTo>
                    <a:lnTo>
                      <a:pt x="4547" y="238"/>
                    </a:lnTo>
                    <a:lnTo>
                      <a:pt x="4549" y="238"/>
                    </a:lnTo>
                    <a:lnTo>
                      <a:pt x="4550" y="240"/>
                    </a:lnTo>
                    <a:lnTo>
                      <a:pt x="4552" y="242"/>
                    </a:lnTo>
                    <a:lnTo>
                      <a:pt x="4550" y="242"/>
                    </a:lnTo>
                    <a:lnTo>
                      <a:pt x="4549" y="244"/>
                    </a:lnTo>
                    <a:lnTo>
                      <a:pt x="4545" y="244"/>
                    </a:lnTo>
                    <a:lnTo>
                      <a:pt x="4539" y="244"/>
                    </a:lnTo>
                    <a:lnTo>
                      <a:pt x="4536" y="246"/>
                    </a:lnTo>
                    <a:lnTo>
                      <a:pt x="4532" y="248"/>
                    </a:lnTo>
                    <a:lnTo>
                      <a:pt x="4530" y="249"/>
                    </a:lnTo>
                    <a:lnTo>
                      <a:pt x="4528" y="251"/>
                    </a:lnTo>
                    <a:lnTo>
                      <a:pt x="4530" y="253"/>
                    </a:lnTo>
                    <a:lnTo>
                      <a:pt x="4532" y="255"/>
                    </a:lnTo>
                    <a:lnTo>
                      <a:pt x="4534" y="257"/>
                    </a:lnTo>
                    <a:lnTo>
                      <a:pt x="4536" y="259"/>
                    </a:lnTo>
                    <a:lnTo>
                      <a:pt x="4536" y="260"/>
                    </a:lnTo>
                    <a:lnTo>
                      <a:pt x="4530" y="260"/>
                    </a:lnTo>
                    <a:lnTo>
                      <a:pt x="4525" y="260"/>
                    </a:lnTo>
                    <a:lnTo>
                      <a:pt x="4521" y="260"/>
                    </a:lnTo>
                    <a:lnTo>
                      <a:pt x="4519" y="260"/>
                    </a:lnTo>
                    <a:lnTo>
                      <a:pt x="4516" y="260"/>
                    </a:lnTo>
                    <a:lnTo>
                      <a:pt x="4510" y="260"/>
                    </a:lnTo>
                    <a:lnTo>
                      <a:pt x="4505" y="260"/>
                    </a:lnTo>
                    <a:lnTo>
                      <a:pt x="4501" y="260"/>
                    </a:lnTo>
                    <a:lnTo>
                      <a:pt x="4497" y="260"/>
                    </a:lnTo>
                    <a:lnTo>
                      <a:pt x="4503" y="264"/>
                    </a:lnTo>
                    <a:lnTo>
                      <a:pt x="4512" y="268"/>
                    </a:lnTo>
                    <a:lnTo>
                      <a:pt x="4523" y="272"/>
                    </a:lnTo>
                    <a:lnTo>
                      <a:pt x="4530" y="277"/>
                    </a:lnTo>
                    <a:lnTo>
                      <a:pt x="4532" y="283"/>
                    </a:lnTo>
                    <a:lnTo>
                      <a:pt x="4532" y="286"/>
                    </a:lnTo>
                    <a:lnTo>
                      <a:pt x="4534" y="290"/>
                    </a:lnTo>
                    <a:lnTo>
                      <a:pt x="4538" y="294"/>
                    </a:lnTo>
                    <a:lnTo>
                      <a:pt x="4541" y="296"/>
                    </a:lnTo>
                    <a:lnTo>
                      <a:pt x="4545" y="299"/>
                    </a:lnTo>
                    <a:lnTo>
                      <a:pt x="4549" y="301"/>
                    </a:lnTo>
                    <a:lnTo>
                      <a:pt x="4552" y="303"/>
                    </a:lnTo>
                    <a:lnTo>
                      <a:pt x="4554" y="307"/>
                    </a:lnTo>
                    <a:lnTo>
                      <a:pt x="4552" y="308"/>
                    </a:lnTo>
                    <a:lnTo>
                      <a:pt x="4550" y="310"/>
                    </a:lnTo>
                    <a:lnTo>
                      <a:pt x="4549" y="312"/>
                    </a:lnTo>
                    <a:lnTo>
                      <a:pt x="4543" y="312"/>
                    </a:lnTo>
                    <a:lnTo>
                      <a:pt x="4539" y="314"/>
                    </a:lnTo>
                    <a:lnTo>
                      <a:pt x="4536" y="314"/>
                    </a:lnTo>
                    <a:lnTo>
                      <a:pt x="4532" y="314"/>
                    </a:lnTo>
                    <a:lnTo>
                      <a:pt x="4530" y="314"/>
                    </a:lnTo>
                    <a:lnTo>
                      <a:pt x="4512" y="308"/>
                    </a:lnTo>
                    <a:lnTo>
                      <a:pt x="4494" y="303"/>
                    </a:lnTo>
                    <a:lnTo>
                      <a:pt x="4477" y="301"/>
                    </a:lnTo>
                    <a:lnTo>
                      <a:pt x="4470" y="303"/>
                    </a:lnTo>
                    <a:lnTo>
                      <a:pt x="4464" y="305"/>
                    </a:lnTo>
                    <a:lnTo>
                      <a:pt x="4457" y="308"/>
                    </a:lnTo>
                    <a:lnTo>
                      <a:pt x="4452" y="310"/>
                    </a:lnTo>
                    <a:lnTo>
                      <a:pt x="4442" y="308"/>
                    </a:lnTo>
                    <a:lnTo>
                      <a:pt x="4435" y="303"/>
                    </a:lnTo>
                    <a:lnTo>
                      <a:pt x="4428" y="296"/>
                    </a:lnTo>
                    <a:lnTo>
                      <a:pt x="4422" y="292"/>
                    </a:lnTo>
                    <a:lnTo>
                      <a:pt x="4406" y="290"/>
                    </a:lnTo>
                    <a:lnTo>
                      <a:pt x="4389" y="292"/>
                    </a:lnTo>
                    <a:lnTo>
                      <a:pt x="4387" y="292"/>
                    </a:lnTo>
                    <a:lnTo>
                      <a:pt x="4384" y="294"/>
                    </a:lnTo>
                    <a:lnTo>
                      <a:pt x="4380" y="294"/>
                    </a:lnTo>
                    <a:lnTo>
                      <a:pt x="4376" y="294"/>
                    </a:lnTo>
                    <a:lnTo>
                      <a:pt x="4375" y="294"/>
                    </a:lnTo>
                    <a:lnTo>
                      <a:pt x="4371" y="294"/>
                    </a:lnTo>
                    <a:lnTo>
                      <a:pt x="4369" y="292"/>
                    </a:lnTo>
                    <a:lnTo>
                      <a:pt x="4369" y="290"/>
                    </a:lnTo>
                    <a:lnTo>
                      <a:pt x="4371" y="286"/>
                    </a:lnTo>
                    <a:lnTo>
                      <a:pt x="4373" y="284"/>
                    </a:lnTo>
                    <a:lnTo>
                      <a:pt x="4371" y="283"/>
                    </a:lnTo>
                    <a:lnTo>
                      <a:pt x="4369" y="283"/>
                    </a:lnTo>
                    <a:lnTo>
                      <a:pt x="4365" y="283"/>
                    </a:lnTo>
                    <a:lnTo>
                      <a:pt x="4355" y="281"/>
                    </a:lnTo>
                    <a:lnTo>
                      <a:pt x="4347" y="275"/>
                    </a:lnTo>
                    <a:lnTo>
                      <a:pt x="4342" y="268"/>
                    </a:lnTo>
                    <a:lnTo>
                      <a:pt x="4338" y="259"/>
                    </a:lnTo>
                    <a:lnTo>
                      <a:pt x="4331" y="253"/>
                    </a:lnTo>
                    <a:lnTo>
                      <a:pt x="4322" y="249"/>
                    </a:lnTo>
                    <a:lnTo>
                      <a:pt x="4318" y="249"/>
                    </a:lnTo>
                    <a:lnTo>
                      <a:pt x="4316" y="249"/>
                    </a:lnTo>
                    <a:lnTo>
                      <a:pt x="4311" y="251"/>
                    </a:lnTo>
                    <a:lnTo>
                      <a:pt x="4307" y="253"/>
                    </a:lnTo>
                    <a:lnTo>
                      <a:pt x="4303" y="255"/>
                    </a:lnTo>
                    <a:lnTo>
                      <a:pt x="4303" y="257"/>
                    </a:lnTo>
                    <a:lnTo>
                      <a:pt x="4303" y="259"/>
                    </a:lnTo>
                    <a:lnTo>
                      <a:pt x="4307" y="262"/>
                    </a:lnTo>
                    <a:lnTo>
                      <a:pt x="4311" y="264"/>
                    </a:lnTo>
                    <a:lnTo>
                      <a:pt x="4314" y="266"/>
                    </a:lnTo>
                    <a:lnTo>
                      <a:pt x="4318" y="270"/>
                    </a:lnTo>
                    <a:lnTo>
                      <a:pt x="4323" y="277"/>
                    </a:lnTo>
                    <a:lnTo>
                      <a:pt x="4320" y="283"/>
                    </a:lnTo>
                    <a:lnTo>
                      <a:pt x="4311" y="288"/>
                    </a:lnTo>
                    <a:lnTo>
                      <a:pt x="4298" y="290"/>
                    </a:lnTo>
                    <a:lnTo>
                      <a:pt x="4287" y="292"/>
                    </a:lnTo>
                    <a:lnTo>
                      <a:pt x="4279" y="292"/>
                    </a:lnTo>
                    <a:lnTo>
                      <a:pt x="4272" y="292"/>
                    </a:lnTo>
                    <a:lnTo>
                      <a:pt x="4261" y="292"/>
                    </a:lnTo>
                    <a:lnTo>
                      <a:pt x="4250" y="296"/>
                    </a:lnTo>
                    <a:lnTo>
                      <a:pt x="4243" y="301"/>
                    </a:lnTo>
                    <a:lnTo>
                      <a:pt x="4243" y="305"/>
                    </a:lnTo>
                    <a:lnTo>
                      <a:pt x="4245" y="307"/>
                    </a:lnTo>
                    <a:lnTo>
                      <a:pt x="4247" y="308"/>
                    </a:lnTo>
                    <a:lnTo>
                      <a:pt x="4250" y="310"/>
                    </a:lnTo>
                    <a:lnTo>
                      <a:pt x="4254" y="312"/>
                    </a:lnTo>
                    <a:lnTo>
                      <a:pt x="4257" y="310"/>
                    </a:lnTo>
                    <a:lnTo>
                      <a:pt x="4259" y="308"/>
                    </a:lnTo>
                    <a:lnTo>
                      <a:pt x="4261" y="307"/>
                    </a:lnTo>
                    <a:lnTo>
                      <a:pt x="4265" y="303"/>
                    </a:lnTo>
                    <a:lnTo>
                      <a:pt x="4268" y="303"/>
                    </a:lnTo>
                    <a:lnTo>
                      <a:pt x="4279" y="305"/>
                    </a:lnTo>
                    <a:lnTo>
                      <a:pt x="4290" y="312"/>
                    </a:lnTo>
                    <a:lnTo>
                      <a:pt x="4301" y="318"/>
                    </a:lnTo>
                    <a:lnTo>
                      <a:pt x="4322" y="321"/>
                    </a:lnTo>
                    <a:lnTo>
                      <a:pt x="4338" y="331"/>
                    </a:lnTo>
                    <a:lnTo>
                      <a:pt x="4364" y="336"/>
                    </a:lnTo>
                    <a:lnTo>
                      <a:pt x="4387" y="342"/>
                    </a:lnTo>
                    <a:lnTo>
                      <a:pt x="4391" y="344"/>
                    </a:lnTo>
                    <a:lnTo>
                      <a:pt x="4395" y="345"/>
                    </a:lnTo>
                    <a:lnTo>
                      <a:pt x="4397" y="349"/>
                    </a:lnTo>
                    <a:lnTo>
                      <a:pt x="4398" y="353"/>
                    </a:lnTo>
                    <a:lnTo>
                      <a:pt x="4397" y="356"/>
                    </a:lnTo>
                    <a:lnTo>
                      <a:pt x="4393" y="360"/>
                    </a:lnTo>
                    <a:lnTo>
                      <a:pt x="4389" y="364"/>
                    </a:lnTo>
                    <a:lnTo>
                      <a:pt x="4386" y="364"/>
                    </a:lnTo>
                    <a:lnTo>
                      <a:pt x="4380" y="362"/>
                    </a:lnTo>
                    <a:lnTo>
                      <a:pt x="4376" y="362"/>
                    </a:lnTo>
                    <a:lnTo>
                      <a:pt x="4371" y="362"/>
                    </a:lnTo>
                    <a:lnTo>
                      <a:pt x="4355" y="367"/>
                    </a:lnTo>
                    <a:lnTo>
                      <a:pt x="4340" y="380"/>
                    </a:lnTo>
                    <a:lnTo>
                      <a:pt x="4325" y="395"/>
                    </a:lnTo>
                    <a:lnTo>
                      <a:pt x="4314" y="408"/>
                    </a:lnTo>
                    <a:lnTo>
                      <a:pt x="4309" y="414"/>
                    </a:lnTo>
                    <a:lnTo>
                      <a:pt x="4303" y="417"/>
                    </a:lnTo>
                    <a:lnTo>
                      <a:pt x="4298" y="423"/>
                    </a:lnTo>
                    <a:lnTo>
                      <a:pt x="4292" y="427"/>
                    </a:lnTo>
                    <a:lnTo>
                      <a:pt x="4290" y="430"/>
                    </a:lnTo>
                    <a:lnTo>
                      <a:pt x="4289" y="434"/>
                    </a:lnTo>
                    <a:lnTo>
                      <a:pt x="4287" y="438"/>
                    </a:lnTo>
                    <a:lnTo>
                      <a:pt x="4283" y="439"/>
                    </a:lnTo>
                    <a:lnTo>
                      <a:pt x="4281" y="441"/>
                    </a:lnTo>
                    <a:lnTo>
                      <a:pt x="4278" y="443"/>
                    </a:lnTo>
                    <a:lnTo>
                      <a:pt x="4274" y="443"/>
                    </a:lnTo>
                    <a:lnTo>
                      <a:pt x="4261" y="438"/>
                    </a:lnTo>
                    <a:lnTo>
                      <a:pt x="4248" y="432"/>
                    </a:lnTo>
                    <a:lnTo>
                      <a:pt x="4234" y="427"/>
                    </a:lnTo>
                    <a:lnTo>
                      <a:pt x="4221" y="425"/>
                    </a:lnTo>
                    <a:lnTo>
                      <a:pt x="4208" y="427"/>
                    </a:lnTo>
                    <a:lnTo>
                      <a:pt x="4197" y="436"/>
                    </a:lnTo>
                    <a:lnTo>
                      <a:pt x="4195" y="441"/>
                    </a:lnTo>
                    <a:lnTo>
                      <a:pt x="4193" y="452"/>
                    </a:lnTo>
                    <a:lnTo>
                      <a:pt x="4190" y="460"/>
                    </a:lnTo>
                    <a:lnTo>
                      <a:pt x="4186" y="465"/>
                    </a:lnTo>
                    <a:lnTo>
                      <a:pt x="4184" y="462"/>
                    </a:lnTo>
                    <a:lnTo>
                      <a:pt x="4184" y="458"/>
                    </a:lnTo>
                    <a:lnTo>
                      <a:pt x="4182" y="456"/>
                    </a:lnTo>
                    <a:lnTo>
                      <a:pt x="4182" y="454"/>
                    </a:lnTo>
                    <a:lnTo>
                      <a:pt x="4179" y="449"/>
                    </a:lnTo>
                    <a:lnTo>
                      <a:pt x="4177" y="445"/>
                    </a:lnTo>
                    <a:lnTo>
                      <a:pt x="4173" y="441"/>
                    </a:lnTo>
                    <a:lnTo>
                      <a:pt x="4168" y="439"/>
                    </a:lnTo>
                    <a:lnTo>
                      <a:pt x="4162" y="438"/>
                    </a:lnTo>
                    <a:lnTo>
                      <a:pt x="4159" y="438"/>
                    </a:lnTo>
                    <a:lnTo>
                      <a:pt x="4155" y="439"/>
                    </a:lnTo>
                    <a:lnTo>
                      <a:pt x="4151" y="439"/>
                    </a:lnTo>
                    <a:lnTo>
                      <a:pt x="4150" y="441"/>
                    </a:lnTo>
                    <a:lnTo>
                      <a:pt x="4146" y="443"/>
                    </a:lnTo>
                    <a:lnTo>
                      <a:pt x="4146" y="445"/>
                    </a:lnTo>
                    <a:lnTo>
                      <a:pt x="4146" y="449"/>
                    </a:lnTo>
                    <a:lnTo>
                      <a:pt x="4148" y="454"/>
                    </a:lnTo>
                    <a:lnTo>
                      <a:pt x="4142" y="458"/>
                    </a:lnTo>
                    <a:lnTo>
                      <a:pt x="4133" y="458"/>
                    </a:lnTo>
                    <a:lnTo>
                      <a:pt x="4124" y="458"/>
                    </a:lnTo>
                    <a:lnTo>
                      <a:pt x="4115" y="458"/>
                    </a:lnTo>
                    <a:lnTo>
                      <a:pt x="4111" y="460"/>
                    </a:lnTo>
                    <a:lnTo>
                      <a:pt x="4113" y="463"/>
                    </a:lnTo>
                    <a:lnTo>
                      <a:pt x="4117" y="469"/>
                    </a:lnTo>
                    <a:lnTo>
                      <a:pt x="4120" y="473"/>
                    </a:lnTo>
                    <a:lnTo>
                      <a:pt x="4124" y="476"/>
                    </a:lnTo>
                    <a:lnTo>
                      <a:pt x="4126" y="482"/>
                    </a:lnTo>
                    <a:lnTo>
                      <a:pt x="4128" y="486"/>
                    </a:lnTo>
                    <a:lnTo>
                      <a:pt x="4131" y="504"/>
                    </a:lnTo>
                    <a:lnTo>
                      <a:pt x="4139" y="521"/>
                    </a:lnTo>
                    <a:lnTo>
                      <a:pt x="4140" y="524"/>
                    </a:lnTo>
                    <a:lnTo>
                      <a:pt x="4144" y="528"/>
                    </a:lnTo>
                    <a:lnTo>
                      <a:pt x="4148" y="530"/>
                    </a:lnTo>
                    <a:lnTo>
                      <a:pt x="4151" y="532"/>
                    </a:lnTo>
                    <a:lnTo>
                      <a:pt x="4153" y="532"/>
                    </a:lnTo>
                    <a:lnTo>
                      <a:pt x="4155" y="530"/>
                    </a:lnTo>
                    <a:lnTo>
                      <a:pt x="4157" y="530"/>
                    </a:lnTo>
                    <a:lnTo>
                      <a:pt x="4159" y="528"/>
                    </a:lnTo>
                    <a:lnTo>
                      <a:pt x="4157" y="526"/>
                    </a:lnTo>
                    <a:lnTo>
                      <a:pt x="4155" y="524"/>
                    </a:lnTo>
                    <a:lnTo>
                      <a:pt x="4153" y="522"/>
                    </a:lnTo>
                    <a:lnTo>
                      <a:pt x="4153" y="521"/>
                    </a:lnTo>
                    <a:lnTo>
                      <a:pt x="4160" y="519"/>
                    </a:lnTo>
                    <a:lnTo>
                      <a:pt x="4173" y="519"/>
                    </a:lnTo>
                    <a:lnTo>
                      <a:pt x="4184" y="521"/>
                    </a:lnTo>
                    <a:lnTo>
                      <a:pt x="4192" y="524"/>
                    </a:lnTo>
                    <a:lnTo>
                      <a:pt x="4193" y="528"/>
                    </a:lnTo>
                    <a:lnTo>
                      <a:pt x="4193" y="532"/>
                    </a:lnTo>
                    <a:lnTo>
                      <a:pt x="4193" y="535"/>
                    </a:lnTo>
                    <a:lnTo>
                      <a:pt x="4193" y="539"/>
                    </a:lnTo>
                    <a:lnTo>
                      <a:pt x="4193" y="541"/>
                    </a:lnTo>
                    <a:lnTo>
                      <a:pt x="4195" y="545"/>
                    </a:lnTo>
                    <a:lnTo>
                      <a:pt x="4204" y="554"/>
                    </a:lnTo>
                    <a:lnTo>
                      <a:pt x="4215" y="558"/>
                    </a:lnTo>
                    <a:lnTo>
                      <a:pt x="4226" y="563"/>
                    </a:lnTo>
                    <a:lnTo>
                      <a:pt x="4236" y="570"/>
                    </a:lnTo>
                    <a:lnTo>
                      <a:pt x="4236" y="574"/>
                    </a:lnTo>
                    <a:lnTo>
                      <a:pt x="4236" y="578"/>
                    </a:lnTo>
                    <a:lnTo>
                      <a:pt x="4234" y="582"/>
                    </a:lnTo>
                    <a:lnTo>
                      <a:pt x="4232" y="583"/>
                    </a:lnTo>
                    <a:lnTo>
                      <a:pt x="4228" y="585"/>
                    </a:lnTo>
                    <a:lnTo>
                      <a:pt x="4228" y="583"/>
                    </a:lnTo>
                    <a:lnTo>
                      <a:pt x="4226" y="583"/>
                    </a:lnTo>
                    <a:lnTo>
                      <a:pt x="4225" y="582"/>
                    </a:lnTo>
                    <a:lnTo>
                      <a:pt x="4223" y="580"/>
                    </a:lnTo>
                    <a:lnTo>
                      <a:pt x="4221" y="578"/>
                    </a:lnTo>
                    <a:lnTo>
                      <a:pt x="4219" y="578"/>
                    </a:lnTo>
                    <a:lnTo>
                      <a:pt x="4219" y="580"/>
                    </a:lnTo>
                    <a:lnTo>
                      <a:pt x="4219" y="589"/>
                    </a:lnTo>
                    <a:lnTo>
                      <a:pt x="4225" y="598"/>
                    </a:lnTo>
                    <a:lnTo>
                      <a:pt x="4232" y="607"/>
                    </a:lnTo>
                    <a:lnTo>
                      <a:pt x="4239" y="613"/>
                    </a:lnTo>
                    <a:lnTo>
                      <a:pt x="4241" y="613"/>
                    </a:lnTo>
                    <a:lnTo>
                      <a:pt x="4245" y="613"/>
                    </a:lnTo>
                    <a:lnTo>
                      <a:pt x="4247" y="613"/>
                    </a:lnTo>
                    <a:lnTo>
                      <a:pt x="4250" y="617"/>
                    </a:lnTo>
                    <a:lnTo>
                      <a:pt x="4254" y="620"/>
                    </a:lnTo>
                    <a:lnTo>
                      <a:pt x="4256" y="624"/>
                    </a:lnTo>
                    <a:lnTo>
                      <a:pt x="4257" y="628"/>
                    </a:lnTo>
                    <a:lnTo>
                      <a:pt x="4259" y="633"/>
                    </a:lnTo>
                    <a:lnTo>
                      <a:pt x="4261" y="637"/>
                    </a:lnTo>
                    <a:lnTo>
                      <a:pt x="4261" y="641"/>
                    </a:lnTo>
                    <a:lnTo>
                      <a:pt x="4259" y="644"/>
                    </a:lnTo>
                    <a:lnTo>
                      <a:pt x="4257" y="646"/>
                    </a:lnTo>
                    <a:lnTo>
                      <a:pt x="4254" y="650"/>
                    </a:lnTo>
                    <a:lnTo>
                      <a:pt x="4248" y="655"/>
                    </a:lnTo>
                    <a:lnTo>
                      <a:pt x="4248" y="663"/>
                    </a:lnTo>
                    <a:lnTo>
                      <a:pt x="4254" y="672"/>
                    </a:lnTo>
                    <a:lnTo>
                      <a:pt x="4261" y="681"/>
                    </a:lnTo>
                    <a:lnTo>
                      <a:pt x="4267" y="689"/>
                    </a:lnTo>
                    <a:lnTo>
                      <a:pt x="4272" y="694"/>
                    </a:lnTo>
                    <a:lnTo>
                      <a:pt x="4274" y="698"/>
                    </a:lnTo>
                    <a:lnTo>
                      <a:pt x="4268" y="700"/>
                    </a:lnTo>
                    <a:lnTo>
                      <a:pt x="4267" y="701"/>
                    </a:lnTo>
                    <a:lnTo>
                      <a:pt x="4263" y="701"/>
                    </a:lnTo>
                    <a:lnTo>
                      <a:pt x="4261" y="703"/>
                    </a:lnTo>
                    <a:lnTo>
                      <a:pt x="4259" y="705"/>
                    </a:lnTo>
                    <a:lnTo>
                      <a:pt x="4259" y="707"/>
                    </a:lnTo>
                    <a:lnTo>
                      <a:pt x="4261" y="711"/>
                    </a:lnTo>
                    <a:lnTo>
                      <a:pt x="4263" y="716"/>
                    </a:lnTo>
                    <a:lnTo>
                      <a:pt x="4270" y="738"/>
                    </a:lnTo>
                    <a:lnTo>
                      <a:pt x="4272" y="762"/>
                    </a:lnTo>
                    <a:lnTo>
                      <a:pt x="4272" y="766"/>
                    </a:lnTo>
                    <a:lnTo>
                      <a:pt x="4272" y="772"/>
                    </a:lnTo>
                    <a:lnTo>
                      <a:pt x="4270" y="775"/>
                    </a:lnTo>
                    <a:lnTo>
                      <a:pt x="4270" y="779"/>
                    </a:lnTo>
                    <a:lnTo>
                      <a:pt x="4268" y="781"/>
                    </a:lnTo>
                    <a:lnTo>
                      <a:pt x="4265" y="781"/>
                    </a:lnTo>
                    <a:lnTo>
                      <a:pt x="4261" y="781"/>
                    </a:lnTo>
                    <a:lnTo>
                      <a:pt x="4257" y="779"/>
                    </a:lnTo>
                    <a:lnTo>
                      <a:pt x="4237" y="761"/>
                    </a:lnTo>
                    <a:lnTo>
                      <a:pt x="4217" y="744"/>
                    </a:lnTo>
                    <a:lnTo>
                      <a:pt x="4184" y="722"/>
                    </a:lnTo>
                    <a:lnTo>
                      <a:pt x="4151" y="701"/>
                    </a:lnTo>
                    <a:lnTo>
                      <a:pt x="4118" y="677"/>
                    </a:lnTo>
                    <a:lnTo>
                      <a:pt x="4096" y="661"/>
                    </a:lnTo>
                    <a:lnTo>
                      <a:pt x="4074" y="648"/>
                    </a:lnTo>
                    <a:lnTo>
                      <a:pt x="4053" y="633"/>
                    </a:lnTo>
                    <a:lnTo>
                      <a:pt x="4045" y="628"/>
                    </a:lnTo>
                    <a:lnTo>
                      <a:pt x="4034" y="618"/>
                    </a:lnTo>
                    <a:lnTo>
                      <a:pt x="4023" y="607"/>
                    </a:lnTo>
                    <a:lnTo>
                      <a:pt x="4012" y="594"/>
                    </a:lnTo>
                    <a:lnTo>
                      <a:pt x="4009" y="585"/>
                    </a:lnTo>
                    <a:lnTo>
                      <a:pt x="4010" y="576"/>
                    </a:lnTo>
                    <a:lnTo>
                      <a:pt x="4012" y="574"/>
                    </a:lnTo>
                    <a:lnTo>
                      <a:pt x="4012" y="569"/>
                    </a:lnTo>
                    <a:lnTo>
                      <a:pt x="4012" y="565"/>
                    </a:lnTo>
                    <a:lnTo>
                      <a:pt x="4009" y="561"/>
                    </a:lnTo>
                    <a:lnTo>
                      <a:pt x="4007" y="556"/>
                    </a:lnTo>
                    <a:lnTo>
                      <a:pt x="4003" y="552"/>
                    </a:lnTo>
                    <a:lnTo>
                      <a:pt x="4001" y="550"/>
                    </a:lnTo>
                    <a:lnTo>
                      <a:pt x="4001" y="546"/>
                    </a:lnTo>
                    <a:lnTo>
                      <a:pt x="3999" y="543"/>
                    </a:lnTo>
                    <a:lnTo>
                      <a:pt x="4001" y="541"/>
                    </a:lnTo>
                    <a:lnTo>
                      <a:pt x="4003" y="539"/>
                    </a:lnTo>
                    <a:lnTo>
                      <a:pt x="4005" y="539"/>
                    </a:lnTo>
                    <a:lnTo>
                      <a:pt x="4007" y="537"/>
                    </a:lnTo>
                    <a:lnTo>
                      <a:pt x="4009" y="535"/>
                    </a:lnTo>
                    <a:lnTo>
                      <a:pt x="4010" y="532"/>
                    </a:lnTo>
                    <a:lnTo>
                      <a:pt x="4010" y="530"/>
                    </a:lnTo>
                    <a:lnTo>
                      <a:pt x="4009" y="528"/>
                    </a:lnTo>
                    <a:lnTo>
                      <a:pt x="4009" y="524"/>
                    </a:lnTo>
                    <a:lnTo>
                      <a:pt x="4009" y="521"/>
                    </a:lnTo>
                    <a:lnTo>
                      <a:pt x="4010" y="517"/>
                    </a:lnTo>
                    <a:lnTo>
                      <a:pt x="4012" y="513"/>
                    </a:lnTo>
                    <a:lnTo>
                      <a:pt x="4023" y="497"/>
                    </a:lnTo>
                    <a:lnTo>
                      <a:pt x="4032" y="478"/>
                    </a:lnTo>
                    <a:lnTo>
                      <a:pt x="4032" y="467"/>
                    </a:lnTo>
                    <a:lnTo>
                      <a:pt x="4031" y="456"/>
                    </a:lnTo>
                    <a:lnTo>
                      <a:pt x="4034" y="443"/>
                    </a:lnTo>
                    <a:lnTo>
                      <a:pt x="4036" y="439"/>
                    </a:lnTo>
                    <a:lnTo>
                      <a:pt x="4040" y="434"/>
                    </a:lnTo>
                    <a:lnTo>
                      <a:pt x="4045" y="428"/>
                    </a:lnTo>
                    <a:lnTo>
                      <a:pt x="4047" y="425"/>
                    </a:lnTo>
                    <a:lnTo>
                      <a:pt x="4049" y="419"/>
                    </a:lnTo>
                    <a:lnTo>
                      <a:pt x="4047" y="415"/>
                    </a:lnTo>
                    <a:lnTo>
                      <a:pt x="4038" y="410"/>
                    </a:lnTo>
                    <a:lnTo>
                      <a:pt x="4029" y="403"/>
                    </a:lnTo>
                    <a:lnTo>
                      <a:pt x="4020" y="393"/>
                    </a:lnTo>
                    <a:lnTo>
                      <a:pt x="4012" y="386"/>
                    </a:lnTo>
                    <a:lnTo>
                      <a:pt x="4010" y="379"/>
                    </a:lnTo>
                    <a:lnTo>
                      <a:pt x="4018" y="373"/>
                    </a:lnTo>
                    <a:lnTo>
                      <a:pt x="4020" y="373"/>
                    </a:lnTo>
                    <a:lnTo>
                      <a:pt x="4021" y="371"/>
                    </a:lnTo>
                    <a:lnTo>
                      <a:pt x="4025" y="369"/>
                    </a:lnTo>
                    <a:lnTo>
                      <a:pt x="4027" y="367"/>
                    </a:lnTo>
                    <a:lnTo>
                      <a:pt x="4029" y="366"/>
                    </a:lnTo>
                    <a:lnTo>
                      <a:pt x="4031" y="364"/>
                    </a:lnTo>
                    <a:lnTo>
                      <a:pt x="4032" y="364"/>
                    </a:lnTo>
                    <a:lnTo>
                      <a:pt x="4031" y="362"/>
                    </a:lnTo>
                    <a:lnTo>
                      <a:pt x="4027" y="362"/>
                    </a:lnTo>
                    <a:lnTo>
                      <a:pt x="4014" y="362"/>
                    </a:lnTo>
                    <a:lnTo>
                      <a:pt x="3998" y="366"/>
                    </a:lnTo>
                    <a:lnTo>
                      <a:pt x="3987" y="371"/>
                    </a:lnTo>
                    <a:lnTo>
                      <a:pt x="3985" y="375"/>
                    </a:lnTo>
                    <a:lnTo>
                      <a:pt x="3985" y="377"/>
                    </a:lnTo>
                    <a:lnTo>
                      <a:pt x="3987" y="380"/>
                    </a:lnTo>
                    <a:lnTo>
                      <a:pt x="3988" y="384"/>
                    </a:lnTo>
                    <a:lnTo>
                      <a:pt x="3990" y="386"/>
                    </a:lnTo>
                    <a:lnTo>
                      <a:pt x="3992" y="388"/>
                    </a:lnTo>
                    <a:lnTo>
                      <a:pt x="3994" y="391"/>
                    </a:lnTo>
                    <a:lnTo>
                      <a:pt x="3994" y="395"/>
                    </a:lnTo>
                    <a:lnTo>
                      <a:pt x="3992" y="397"/>
                    </a:lnTo>
                    <a:lnTo>
                      <a:pt x="3990" y="399"/>
                    </a:lnTo>
                    <a:lnTo>
                      <a:pt x="3988" y="399"/>
                    </a:lnTo>
                    <a:lnTo>
                      <a:pt x="3985" y="401"/>
                    </a:lnTo>
                    <a:lnTo>
                      <a:pt x="3983" y="403"/>
                    </a:lnTo>
                    <a:lnTo>
                      <a:pt x="3981" y="408"/>
                    </a:lnTo>
                    <a:lnTo>
                      <a:pt x="3981" y="412"/>
                    </a:lnTo>
                    <a:lnTo>
                      <a:pt x="3979" y="415"/>
                    </a:lnTo>
                    <a:lnTo>
                      <a:pt x="3977" y="419"/>
                    </a:lnTo>
                    <a:lnTo>
                      <a:pt x="3974" y="421"/>
                    </a:lnTo>
                    <a:lnTo>
                      <a:pt x="3970" y="423"/>
                    </a:lnTo>
                    <a:lnTo>
                      <a:pt x="3965" y="421"/>
                    </a:lnTo>
                    <a:lnTo>
                      <a:pt x="3961" y="419"/>
                    </a:lnTo>
                    <a:lnTo>
                      <a:pt x="3956" y="417"/>
                    </a:lnTo>
                    <a:lnTo>
                      <a:pt x="3952" y="415"/>
                    </a:lnTo>
                    <a:lnTo>
                      <a:pt x="3948" y="414"/>
                    </a:lnTo>
                    <a:lnTo>
                      <a:pt x="3935" y="404"/>
                    </a:lnTo>
                    <a:lnTo>
                      <a:pt x="3923" y="395"/>
                    </a:lnTo>
                    <a:lnTo>
                      <a:pt x="3913" y="380"/>
                    </a:lnTo>
                    <a:lnTo>
                      <a:pt x="3913" y="379"/>
                    </a:lnTo>
                    <a:lnTo>
                      <a:pt x="3912" y="377"/>
                    </a:lnTo>
                    <a:lnTo>
                      <a:pt x="3912" y="375"/>
                    </a:lnTo>
                    <a:lnTo>
                      <a:pt x="3910" y="375"/>
                    </a:lnTo>
                    <a:lnTo>
                      <a:pt x="3908" y="377"/>
                    </a:lnTo>
                    <a:lnTo>
                      <a:pt x="3902" y="380"/>
                    </a:lnTo>
                    <a:lnTo>
                      <a:pt x="3899" y="384"/>
                    </a:lnTo>
                    <a:lnTo>
                      <a:pt x="3893" y="388"/>
                    </a:lnTo>
                    <a:lnTo>
                      <a:pt x="3888" y="390"/>
                    </a:lnTo>
                    <a:lnTo>
                      <a:pt x="3882" y="390"/>
                    </a:lnTo>
                    <a:lnTo>
                      <a:pt x="3877" y="390"/>
                    </a:lnTo>
                    <a:lnTo>
                      <a:pt x="3871" y="390"/>
                    </a:lnTo>
                    <a:lnTo>
                      <a:pt x="3866" y="391"/>
                    </a:lnTo>
                    <a:lnTo>
                      <a:pt x="3862" y="393"/>
                    </a:lnTo>
                    <a:lnTo>
                      <a:pt x="3859" y="397"/>
                    </a:lnTo>
                    <a:lnTo>
                      <a:pt x="3855" y="399"/>
                    </a:lnTo>
                    <a:lnTo>
                      <a:pt x="3851" y="401"/>
                    </a:lnTo>
                    <a:lnTo>
                      <a:pt x="3846" y="401"/>
                    </a:lnTo>
                    <a:lnTo>
                      <a:pt x="3842" y="401"/>
                    </a:lnTo>
                    <a:lnTo>
                      <a:pt x="3840" y="401"/>
                    </a:lnTo>
                    <a:lnTo>
                      <a:pt x="3838" y="403"/>
                    </a:lnTo>
                    <a:lnTo>
                      <a:pt x="3838" y="406"/>
                    </a:lnTo>
                    <a:lnTo>
                      <a:pt x="3838" y="410"/>
                    </a:lnTo>
                    <a:lnTo>
                      <a:pt x="3838" y="414"/>
                    </a:lnTo>
                    <a:lnTo>
                      <a:pt x="3838" y="417"/>
                    </a:lnTo>
                    <a:lnTo>
                      <a:pt x="3838" y="428"/>
                    </a:lnTo>
                    <a:lnTo>
                      <a:pt x="3835" y="439"/>
                    </a:lnTo>
                    <a:lnTo>
                      <a:pt x="3827" y="449"/>
                    </a:lnTo>
                    <a:lnTo>
                      <a:pt x="3826" y="451"/>
                    </a:lnTo>
                    <a:lnTo>
                      <a:pt x="3824" y="452"/>
                    </a:lnTo>
                    <a:lnTo>
                      <a:pt x="3822" y="454"/>
                    </a:lnTo>
                    <a:lnTo>
                      <a:pt x="3820" y="456"/>
                    </a:lnTo>
                    <a:lnTo>
                      <a:pt x="3820" y="458"/>
                    </a:lnTo>
                    <a:lnTo>
                      <a:pt x="3822" y="460"/>
                    </a:lnTo>
                    <a:lnTo>
                      <a:pt x="3826" y="463"/>
                    </a:lnTo>
                    <a:lnTo>
                      <a:pt x="3831" y="465"/>
                    </a:lnTo>
                    <a:lnTo>
                      <a:pt x="3835" y="469"/>
                    </a:lnTo>
                    <a:lnTo>
                      <a:pt x="3840" y="473"/>
                    </a:lnTo>
                    <a:lnTo>
                      <a:pt x="3844" y="476"/>
                    </a:lnTo>
                    <a:lnTo>
                      <a:pt x="3848" y="480"/>
                    </a:lnTo>
                    <a:lnTo>
                      <a:pt x="3848" y="486"/>
                    </a:lnTo>
                    <a:lnTo>
                      <a:pt x="3842" y="491"/>
                    </a:lnTo>
                    <a:lnTo>
                      <a:pt x="3831" y="493"/>
                    </a:lnTo>
                    <a:lnTo>
                      <a:pt x="3820" y="495"/>
                    </a:lnTo>
                    <a:lnTo>
                      <a:pt x="3813" y="497"/>
                    </a:lnTo>
                    <a:lnTo>
                      <a:pt x="3791" y="502"/>
                    </a:lnTo>
                    <a:lnTo>
                      <a:pt x="3769" y="506"/>
                    </a:lnTo>
                    <a:lnTo>
                      <a:pt x="3763" y="506"/>
                    </a:lnTo>
                    <a:lnTo>
                      <a:pt x="3762" y="504"/>
                    </a:lnTo>
                    <a:lnTo>
                      <a:pt x="3760" y="504"/>
                    </a:lnTo>
                    <a:lnTo>
                      <a:pt x="3760" y="500"/>
                    </a:lnTo>
                    <a:lnTo>
                      <a:pt x="3762" y="498"/>
                    </a:lnTo>
                    <a:lnTo>
                      <a:pt x="3762" y="495"/>
                    </a:lnTo>
                    <a:lnTo>
                      <a:pt x="3763" y="493"/>
                    </a:lnTo>
                    <a:lnTo>
                      <a:pt x="3765" y="489"/>
                    </a:lnTo>
                    <a:lnTo>
                      <a:pt x="3767" y="487"/>
                    </a:lnTo>
                    <a:lnTo>
                      <a:pt x="3769" y="478"/>
                    </a:lnTo>
                    <a:lnTo>
                      <a:pt x="3765" y="475"/>
                    </a:lnTo>
                    <a:lnTo>
                      <a:pt x="3758" y="473"/>
                    </a:lnTo>
                    <a:lnTo>
                      <a:pt x="3749" y="473"/>
                    </a:lnTo>
                    <a:lnTo>
                      <a:pt x="3741" y="475"/>
                    </a:lnTo>
                    <a:lnTo>
                      <a:pt x="3734" y="475"/>
                    </a:lnTo>
                    <a:lnTo>
                      <a:pt x="3729" y="475"/>
                    </a:lnTo>
                    <a:lnTo>
                      <a:pt x="3725" y="475"/>
                    </a:lnTo>
                    <a:lnTo>
                      <a:pt x="3719" y="473"/>
                    </a:lnTo>
                    <a:lnTo>
                      <a:pt x="3714" y="471"/>
                    </a:lnTo>
                    <a:lnTo>
                      <a:pt x="3708" y="471"/>
                    </a:lnTo>
                    <a:lnTo>
                      <a:pt x="3677" y="473"/>
                    </a:lnTo>
                    <a:lnTo>
                      <a:pt x="3646" y="480"/>
                    </a:lnTo>
                    <a:lnTo>
                      <a:pt x="3615" y="484"/>
                    </a:lnTo>
                    <a:lnTo>
                      <a:pt x="3595" y="480"/>
                    </a:lnTo>
                    <a:lnTo>
                      <a:pt x="3575" y="473"/>
                    </a:lnTo>
                    <a:lnTo>
                      <a:pt x="3555" y="469"/>
                    </a:lnTo>
                    <a:lnTo>
                      <a:pt x="3535" y="469"/>
                    </a:lnTo>
                    <a:lnTo>
                      <a:pt x="3514" y="475"/>
                    </a:lnTo>
                    <a:lnTo>
                      <a:pt x="3492" y="484"/>
                    </a:lnTo>
                    <a:lnTo>
                      <a:pt x="3476" y="493"/>
                    </a:lnTo>
                    <a:lnTo>
                      <a:pt x="3470" y="502"/>
                    </a:lnTo>
                    <a:lnTo>
                      <a:pt x="3469" y="511"/>
                    </a:lnTo>
                    <a:lnTo>
                      <a:pt x="3467" y="524"/>
                    </a:lnTo>
                    <a:lnTo>
                      <a:pt x="3465" y="534"/>
                    </a:lnTo>
                    <a:lnTo>
                      <a:pt x="3456" y="552"/>
                    </a:lnTo>
                    <a:lnTo>
                      <a:pt x="3445" y="570"/>
                    </a:lnTo>
                    <a:lnTo>
                      <a:pt x="3434" y="591"/>
                    </a:lnTo>
                    <a:lnTo>
                      <a:pt x="3427" y="609"/>
                    </a:lnTo>
                    <a:lnTo>
                      <a:pt x="3425" y="631"/>
                    </a:lnTo>
                    <a:lnTo>
                      <a:pt x="3427" y="641"/>
                    </a:lnTo>
                    <a:lnTo>
                      <a:pt x="3434" y="648"/>
                    </a:lnTo>
                    <a:lnTo>
                      <a:pt x="3443" y="652"/>
                    </a:lnTo>
                    <a:lnTo>
                      <a:pt x="3454" y="652"/>
                    </a:lnTo>
                    <a:lnTo>
                      <a:pt x="3458" y="653"/>
                    </a:lnTo>
                    <a:lnTo>
                      <a:pt x="3463" y="653"/>
                    </a:lnTo>
                    <a:lnTo>
                      <a:pt x="3467" y="653"/>
                    </a:lnTo>
                    <a:lnTo>
                      <a:pt x="3472" y="653"/>
                    </a:lnTo>
                    <a:lnTo>
                      <a:pt x="3478" y="652"/>
                    </a:lnTo>
                    <a:lnTo>
                      <a:pt x="3481" y="650"/>
                    </a:lnTo>
                    <a:lnTo>
                      <a:pt x="3481" y="646"/>
                    </a:lnTo>
                    <a:lnTo>
                      <a:pt x="3481" y="644"/>
                    </a:lnTo>
                    <a:lnTo>
                      <a:pt x="3478" y="641"/>
                    </a:lnTo>
                    <a:lnTo>
                      <a:pt x="3476" y="637"/>
                    </a:lnTo>
                    <a:lnTo>
                      <a:pt x="3474" y="633"/>
                    </a:lnTo>
                    <a:lnTo>
                      <a:pt x="3472" y="631"/>
                    </a:lnTo>
                    <a:lnTo>
                      <a:pt x="3472" y="628"/>
                    </a:lnTo>
                    <a:lnTo>
                      <a:pt x="3480" y="626"/>
                    </a:lnTo>
                    <a:lnTo>
                      <a:pt x="3491" y="628"/>
                    </a:lnTo>
                    <a:lnTo>
                      <a:pt x="3500" y="630"/>
                    </a:lnTo>
                    <a:lnTo>
                      <a:pt x="3507" y="633"/>
                    </a:lnTo>
                    <a:lnTo>
                      <a:pt x="3507" y="639"/>
                    </a:lnTo>
                    <a:lnTo>
                      <a:pt x="3500" y="646"/>
                    </a:lnTo>
                    <a:lnTo>
                      <a:pt x="3492" y="653"/>
                    </a:lnTo>
                    <a:lnTo>
                      <a:pt x="3491" y="659"/>
                    </a:lnTo>
                    <a:lnTo>
                      <a:pt x="3492" y="668"/>
                    </a:lnTo>
                    <a:lnTo>
                      <a:pt x="3500" y="677"/>
                    </a:lnTo>
                    <a:lnTo>
                      <a:pt x="3503" y="679"/>
                    </a:lnTo>
                    <a:lnTo>
                      <a:pt x="3505" y="681"/>
                    </a:lnTo>
                    <a:lnTo>
                      <a:pt x="3507" y="681"/>
                    </a:lnTo>
                    <a:lnTo>
                      <a:pt x="3511" y="681"/>
                    </a:lnTo>
                    <a:lnTo>
                      <a:pt x="3513" y="679"/>
                    </a:lnTo>
                    <a:lnTo>
                      <a:pt x="3514" y="677"/>
                    </a:lnTo>
                    <a:lnTo>
                      <a:pt x="3518" y="677"/>
                    </a:lnTo>
                    <a:lnTo>
                      <a:pt x="3524" y="677"/>
                    </a:lnTo>
                    <a:lnTo>
                      <a:pt x="3529" y="677"/>
                    </a:lnTo>
                    <a:lnTo>
                      <a:pt x="3535" y="681"/>
                    </a:lnTo>
                    <a:lnTo>
                      <a:pt x="3540" y="683"/>
                    </a:lnTo>
                    <a:lnTo>
                      <a:pt x="3546" y="683"/>
                    </a:lnTo>
                    <a:lnTo>
                      <a:pt x="3547" y="681"/>
                    </a:lnTo>
                    <a:lnTo>
                      <a:pt x="3549" y="679"/>
                    </a:lnTo>
                    <a:lnTo>
                      <a:pt x="3551" y="676"/>
                    </a:lnTo>
                    <a:lnTo>
                      <a:pt x="3551" y="674"/>
                    </a:lnTo>
                    <a:lnTo>
                      <a:pt x="3553" y="672"/>
                    </a:lnTo>
                    <a:lnTo>
                      <a:pt x="3555" y="668"/>
                    </a:lnTo>
                    <a:lnTo>
                      <a:pt x="3558" y="666"/>
                    </a:lnTo>
                    <a:lnTo>
                      <a:pt x="3562" y="665"/>
                    </a:lnTo>
                    <a:lnTo>
                      <a:pt x="3567" y="665"/>
                    </a:lnTo>
                    <a:lnTo>
                      <a:pt x="3571" y="666"/>
                    </a:lnTo>
                    <a:lnTo>
                      <a:pt x="3597" y="674"/>
                    </a:lnTo>
                    <a:lnTo>
                      <a:pt x="3619" y="689"/>
                    </a:lnTo>
                    <a:lnTo>
                      <a:pt x="3641" y="703"/>
                    </a:lnTo>
                    <a:lnTo>
                      <a:pt x="3661" y="722"/>
                    </a:lnTo>
                    <a:lnTo>
                      <a:pt x="3685" y="738"/>
                    </a:lnTo>
                    <a:lnTo>
                      <a:pt x="3707" y="755"/>
                    </a:lnTo>
                    <a:lnTo>
                      <a:pt x="3710" y="759"/>
                    </a:lnTo>
                    <a:lnTo>
                      <a:pt x="3714" y="764"/>
                    </a:lnTo>
                    <a:lnTo>
                      <a:pt x="3714" y="770"/>
                    </a:lnTo>
                    <a:lnTo>
                      <a:pt x="3714" y="775"/>
                    </a:lnTo>
                    <a:lnTo>
                      <a:pt x="3708" y="786"/>
                    </a:lnTo>
                    <a:lnTo>
                      <a:pt x="3705" y="796"/>
                    </a:lnTo>
                    <a:lnTo>
                      <a:pt x="3705" y="807"/>
                    </a:lnTo>
                    <a:lnTo>
                      <a:pt x="3712" y="816"/>
                    </a:lnTo>
                    <a:lnTo>
                      <a:pt x="3727" y="823"/>
                    </a:lnTo>
                    <a:lnTo>
                      <a:pt x="3741" y="831"/>
                    </a:lnTo>
                    <a:lnTo>
                      <a:pt x="3754" y="840"/>
                    </a:lnTo>
                    <a:lnTo>
                      <a:pt x="3763" y="855"/>
                    </a:lnTo>
                    <a:lnTo>
                      <a:pt x="3767" y="873"/>
                    </a:lnTo>
                    <a:lnTo>
                      <a:pt x="3769" y="903"/>
                    </a:lnTo>
                    <a:lnTo>
                      <a:pt x="3765" y="930"/>
                    </a:lnTo>
                    <a:lnTo>
                      <a:pt x="3763" y="960"/>
                    </a:lnTo>
                    <a:lnTo>
                      <a:pt x="3763" y="978"/>
                    </a:lnTo>
                    <a:lnTo>
                      <a:pt x="3765" y="999"/>
                    </a:lnTo>
                    <a:lnTo>
                      <a:pt x="3763" y="1019"/>
                    </a:lnTo>
                    <a:lnTo>
                      <a:pt x="3758" y="1039"/>
                    </a:lnTo>
                    <a:lnTo>
                      <a:pt x="3743" y="1080"/>
                    </a:lnTo>
                    <a:lnTo>
                      <a:pt x="3721" y="1118"/>
                    </a:lnTo>
                    <a:lnTo>
                      <a:pt x="3716" y="1124"/>
                    </a:lnTo>
                    <a:lnTo>
                      <a:pt x="3708" y="1131"/>
                    </a:lnTo>
                    <a:lnTo>
                      <a:pt x="3699" y="1139"/>
                    </a:lnTo>
                    <a:lnTo>
                      <a:pt x="3692" y="1141"/>
                    </a:lnTo>
                    <a:lnTo>
                      <a:pt x="3685" y="1137"/>
                    </a:lnTo>
                    <a:lnTo>
                      <a:pt x="3683" y="1133"/>
                    </a:lnTo>
                    <a:lnTo>
                      <a:pt x="3681" y="1131"/>
                    </a:lnTo>
                    <a:lnTo>
                      <a:pt x="3681" y="1128"/>
                    </a:lnTo>
                    <a:lnTo>
                      <a:pt x="3679" y="1126"/>
                    </a:lnTo>
                    <a:lnTo>
                      <a:pt x="3677" y="1122"/>
                    </a:lnTo>
                    <a:lnTo>
                      <a:pt x="3675" y="1122"/>
                    </a:lnTo>
                    <a:lnTo>
                      <a:pt x="3672" y="1124"/>
                    </a:lnTo>
                    <a:lnTo>
                      <a:pt x="3670" y="1126"/>
                    </a:lnTo>
                    <a:lnTo>
                      <a:pt x="3666" y="1130"/>
                    </a:lnTo>
                    <a:lnTo>
                      <a:pt x="3664" y="1133"/>
                    </a:lnTo>
                    <a:lnTo>
                      <a:pt x="3661" y="1137"/>
                    </a:lnTo>
                    <a:lnTo>
                      <a:pt x="3659" y="1141"/>
                    </a:lnTo>
                    <a:lnTo>
                      <a:pt x="3655" y="1142"/>
                    </a:lnTo>
                    <a:lnTo>
                      <a:pt x="3652" y="1144"/>
                    </a:lnTo>
                    <a:lnTo>
                      <a:pt x="3641" y="1126"/>
                    </a:lnTo>
                    <a:lnTo>
                      <a:pt x="3635" y="1107"/>
                    </a:lnTo>
                    <a:lnTo>
                      <a:pt x="3630" y="1089"/>
                    </a:lnTo>
                    <a:lnTo>
                      <a:pt x="3624" y="1080"/>
                    </a:lnTo>
                    <a:lnTo>
                      <a:pt x="3617" y="1072"/>
                    </a:lnTo>
                    <a:lnTo>
                      <a:pt x="3608" y="1067"/>
                    </a:lnTo>
                    <a:lnTo>
                      <a:pt x="3604" y="1063"/>
                    </a:lnTo>
                    <a:lnTo>
                      <a:pt x="3600" y="1061"/>
                    </a:lnTo>
                    <a:lnTo>
                      <a:pt x="3597" y="1058"/>
                    </a:lnTo>
                    <a:lnTo>
                      <a:pt x="3595" y="1054"/>
                    </a:lnTo>
                    <a:lnTo>
                      <a:pt x="3595" y="1050"/>
                    </a:lnTo>
                    <a:lnTo>
                      <a:pt x="3597" y="1047"/>
                    </a:lnTo>
                    <a:lnTo>
                      <a:pt x="3599" y="1043"/>
                    </a:lnTo>
                    <a:lnTo>
                      <a:pt x="3602" y="1041"/>
                    </a:lnTo>
                    <a:lnTo>
                      <a:pt x="3606" y="1037"/>
                    </a:lnTo>
                    <a:lnTo>
                      <a:pt x="3610" y="1035"/>
                    </a:lnTo>
                    <a:lnTo>
                      <a:pt x="3615" y="1032"/>
                    </a:lnTo>
                    <a:lnTo>
                      <a:pt x="3621" y="1026"/>
                    </a:lnTo>
                    <a:lnTo>
                      <a:pt x="3626" y="1021"/>
                    </a:lnTo>
                    <a:lnTo>
                      <a:pt x="3630" y="1013"/>
                    </a:lnTo>
                    <a:lnTo>
                      <a:pt x="3632" y="1010"/>
                    </a:lnTo>
                    <a:lnTo>
                      <a:pt x="3632" y="1004"/>
                    </a:lnTo>
                    <a:lnTo>
                      <a:pt x="3632" y="999"/>
                    </a:lnTo>
                    <a:lnTo>
                      <a:pt x="3632" y="995"/>
                    </a:lnTo>
                    <a:lnTo>
                      <a:pt x="3633" y="991"/>
                    </a:lnTo>
                    <a:lnTo>
                      <a:pt x="3637" y="987"/>
                    </a:lnTo>
                    <a:lnTo>
                      <a:pt x="3641" y="984"/>
                    </a:lnTo>
                    <a:lnTo>
                      <a:pt x="3646" y="980"/>
                    </a:lnTo>
                    <a:lnTo>
                      <a:pt x="3650" y="976"/>
                    </a:lnTo>
                    <a:lnTo>
                      <a:pt x="3652" y="971"/>
                    </a:lnTo>
                    <a:lnTo>
                      <a:pt x="3652" y="967"/>
                    </a:lnTo>
                    <a:lnTo>
                      <a:pt x="3652" y="962"/>
                    </a:lnTo>
                    <a:lnTo>
                      <a:pt x="3648" y="958"/>
                    </a:lnTo>
                    <a:lnTo>
                      <a:pt x="3644" y="954"/>
                    </a:lnTo>
                    <a:lnTo>
                      <a:pt x="3639" y="951"/>
                    </a:lnTo>
                    <a:lnTo>
                      <a:pt x="3637" y="949"/>
                    </a:lnTo>
                    <a:lnTo>
                      <a:pt x="3633" y="945"/>
                    </a:lnTo>
                    <a:lnTo>
                      <a:pt x="3630" y="943"/>
                    </a:lnTo>
                    <a:lnTo>
                      <a:pt x="3628" y="940"/>
                    </a:lnTo>
                    <a:lnTo>
                      <a:pt x="3626" y="934"/>
                    </a:lnTo>
                    <a:lnTo>
                      <a:pt x="3630" y="927"/>
                    </a:lnTo>
                    <a:lnTo>
                      <a:pt x="3633" y="919"/>
                    </a:lnTo>
                    <a:lnTo>
                      <a:pt x="3637" y="914"/>
                    </a:lnTo>
                    <a:lnTo>
                      <a:pt x="3637" y="904"/>
                    </a:lnTo>
                    <a:lnTo>
                      <a:pt x="3630" y="892"/>
                    </a:lnTo>
                    <a:lnTo>
                      <a:pt x="3621" y="882"/>
                    </a:lnTo>
                    <a:lnTo>
                      <a:pt x="3608" y="879"/>
                    </a:lnTo>
                    <a:lnTo>
                      <a:pt x="3593" y="879"/>
                    </a:lnTo>
                    <a:lnTo>
                      <a:pt x="3582" y="884"/>
                    </a:lnTo>
                    <a:lnTo>
                      <a:pt x="3571" y="892"/>
                    </a:lnTo>
                    <a:lnTo>
                      <a:pt x="3547" y="903"/>
                    </a:lnTo>
                    <a:lnTo>
                      <a:pt x="3524" y="904"/>
                    </a:lnTo>
                    <a:lnTo>
                      <a:pt x="3500" y="895"/>
                    </a:lnTo>
                    <a:lnTo>
                      <a:pt x="3476" y="879"/>
                    </a:lnTo>
                    <a:lnTo>
                      <a:pt x="3452" y="866"/>
                    </a:lnTo>
                    <a:lnTo>
                      <a:pt x="3416" y="851"/>
                    </a:lnTo>
                    <a:lnTo>
                      <a:pt x="3384" y="838"/>
                    </a:lnTo>
                    <a:lnTo>
                      <a:pt x="3355" y="820"/>
                    </a:lnTo>
                    <a:lnTo>
                      <a:pt x="3330" y="797"/>
                    </a:lnTo>
                    <a:lnTo>
                      <a:pt x="3298" y="768"/>
                    </a:lnTo>
                    <a:lnTo>
                      <a:pt x="3266" y="740"/>
                    </a:lnTo>
                    <a:lnTo>
                      <a:pt x="3229" y="716"/>
                    </a:lnTo>
                    <a:lnTo>
                      <a:pt x="3198" y="705"/>
                    </a:lnTo>
                    <a:lnTo>
                      <a:pt x="3165" y="698"/>
                    </a:lnTo>
                    <a:lnTo>
                      <a:pt x="3130" y="696"/>
                    </a:lnTo>
                    <a:lnTo>
                      <a:pt x="3108" y="696"/>
                    </a:lnTo>
                    <a:lnTo>
                      <a:pt x="3088" y="700"/>
                    </a:lnTo>
                    <a:lnTo>
                      <a:pt x="3082" y="701"/>
                    </a:lnTo>
                    <a:lnTo>
                      <a:pt x="3079" y="705"/>
                    </a:lnTo>
                    <a:lnTo>
                      <a:pt x="3075" y="707"/>
                    </a:lnTo>
                    <a:lnTo>
                      <a:pt x="3061" y="711"/>
                    </a:lnTo>
                    <a:lnTo>
                      <a:pt x="3046" y="713"/>
                    </a:lnTo>
                    <a:lnTo>
                      <a:pt x="3033" y="714"/>
                    </a:lnTo>
                    <a:lnTo>
                      <a:pt x="3029" y="716"/>
                    </a:lnTo>
                    <a:lnTo>
                      <a:pt x="3026" y="720"/>
                    </a:lnTo>
                    <a:lnTo>
                      <a:pt x="3024" y="722"/>
                    </a:lnTo>
                    <a:lnTo>
                      <a:pt x="3024" y="725"/>
                    </a:lnTo>
                    <a:lnTo>
                      <a:pt x="3026" y="729"/>
                    </a:lnTo>
                    <a:lnTo>
                      <a:pt x="3029" y="731"/>
                    </a:lnTo>
                    <a:lnTo>
                      <a:pt x="3039" y="735"/>
                    </a:lnTo>
                    <a:lnTo>
                      <a:pt x="3050" y="733"/>
                    </a:lnTo>
                    <a:lnTo>
                      <a:pt x="3061" y="733"/>
                    </a:lnTo>
                    <a:lnTo>
                      <a:pt x="3070" y="737"/>
                    </a:lnTo>
                    <a:lnTo>
                      <a:pt x="3071" y="740"/>
                    </a:lnTo>
                    <a:lnTo>
                      <a:pt x="3071" y="744"/>
                    </a:lnTo>
                    <a:lnTo>
                      <a:pt x="3071" y="749"/>
                    </a:lnTo>
                    <a:lnTo>
                      <a:pt x="3070" y="753"/>
                    </a:lnTo>
                    <a:lnTo>
                      <a:pt x="3066" y="759"/>
                    </a:lnTo>
                    <a:lnTo>
                      <a:pt x="3064" y="762"/>
                    </a:lnTo>
                    <a:lnTo>
                      <a:pt x="3062" y="766"/>
                    </a:lnTo>
                    <a:lnTo>
                      <a:pt x="3057" y="783"/>
                    </a:lnTo>
                    <a:lnTo>
                      <a:pt x="3053" y="801"/>
                    </a:lnTo>
                    <a:lnTo>
                      <a:pt x="3050" y="820"/>
                    </a:lnTo>
                    <a:lnTo>
                      <a:pt x="3042" y="836"/>
                    </a:lnTo>
                    <a:lnTo>
                      <a:pt x="3029" y="849"/>
                    </a:lnTo>
                    <a:lnTo>
                      <a:pt x="3011" y="853"/>
                    </a:lnTo>
                    <a:lnTo>
                      <a:pt x="2982" y="851"/>
                    </a:lnTo>
                    <a:lnTo>
                      <a:pt x="2954" y="844"/>
                    </a:lnTo>
                    <a:lnTo>
                      <a:pt x="2927" y="834"/>
                    </a:lnTo>
                    <a:lnTo>
                      <a:pt x="2898" y="829"/>
                    </a:lnTo>
                    <a:lnTo>
                      <a:pt x="2872" y="829"/>
                    </a:lnTo>
                    <a:lnTo>
                      <a:pt x="2846" y="836"/>
                    </a:lnTo>
                    <a:lnTo>
                      <a:pt x="2821" y="844"/>
                    </a:lnTo>
                    <a:lnTo>
                      <a:pt x="2795" y="849"/>
                    </a:lnTo>
                    <a:lnTo>
                      <a:pt x="2768" y="851"/>
                    </a:lnTo>
                    <a:lnTo>
                      <a:pt x="2738" y="849"/>
                    </a:lnTo>
                    <a:lnTo>
                      <a:pt x="2709" y="853"/>
                    </a:lnTo>
                    <a:lnTo>
                      <a:pt x="2682" y="856"/>
                    </a:lnTo>
                    <a:lnTo>
                      <a:pt x="2674" y="855"/>
                    </a:lnTo>
                    <a:lnTo>
                      <a:pt x="2669" y="855"/>
                    </a:lnTo>
                    <a:lnTo>
                      <a:pt x="2663" y="851"/>
                    </a:lnTo>
                    <a:lnTo>
                      <a:pt x="2658" y="847"/>
                    </a:lnTo>
                    <a:lnTo>
                      <a:pt x="2654" y="842"/>
                    </a:lnTo>
                    <a:lnTo>
                      <a:pt x="2651" y="838"/>
                    </a:lnTo>
                    <a:lnTo>
                      <a:pt x="2647" y="834"/>
                    </a:lnTo>
                    <a:lnTo>
                      <a:pt x="2634" y="829"/>
                    </a:lnTo>
                    <a:lnTo>
                      <a:pt x="2621" y="829"/>
                    </a:lnTo>
                    <a:lnTo>
                      <a:pt x="2610" y="831"/>
                    </a:lnTo>
                    <a:lnTo>
                      <a:pt x="2597" y="827"/>
                    </a:lnTo>
                    <a:lnTo>
                      <a:pt x="2581" y="823"/>
                    </a:lnTo>
                    <a:lnTo>
                      <a:pt x="2563" y="825"/>
                    </a:lnTo>
                    <a:lnTo>
                      <a:pt x="2546" y="829"/>
                    </a:lnTo>
                    <a:lnTo>
                      <a:pt x="2526" y="831"/>
                    </a:lnTo>
                    <a:lnTo>
                      <a:pt x="2508" y="831"/>
                    </a:lnTo>
                    <a:lnTo>
                      <a:pt x="2493" y="823"/>
                    </a:lnTo>
                    <a:lnTo>
                      <a:pt x="2478" y="808"/>
                    </a:lnTo>
                    <a:lnTo>
                      <a:pt x="2471" y="794"/>
                    </a:lnTo>
                    <a:lnTo>
                      <a:pt x="2462" y="781"/>
                    </a:lnTo>
                    <a:lnTo>
                      <a:pt x="2453" y="768"/>
                    </a:lnTo>
                    <a:lnTo>
                      <a:pt x="2440" y="759"/>
                    </a:lnTo>
                    <a:lnTo>
                      <a:pt x="2416" y="753"/>
                    </a:lnTo>
                    <a:lnTo>
                      <a:pt x="2391" y="746"/>
                    </a:lnTo>
                    <a:lnTo>
                      <a:pt x="2381" y="742"/>
                    </a:lnTo>
                    <a:lnTo>
                      <a:pt x="2371" y="738"/>
                    </a:lnTo>
                    <a:lnTo>
                      <a:pt x="2369" y="737"/>
                    </a:lnTo>
                    <a:lnTo>
                      <a:pt x="2365" y="737"/>
                    </a:lnTo>
                    <a:lnTo>
                      <a:pt x="2363" y="737"/>
                    </a:lnTo>
                    <a:lnTo>
                      <a:pt x="2361" y="737"/>
                    </a:lnTo>
                    <a:lnTo>
                      <a:pt x="2360" y="738"/>
                    </a:lnTo>
                    <a:lnTo>
                      <a:pt x="2358" y="746"/>
                    </a:lnTo>
                    <a:lnTo>
                      <a:pt x="2360" y="751"/>
                    </a:lnTo>
                    <a:lnTo>
                      <a:pt x="2361" y="757"/>
                    </a:lnTo>
                    <a:lnTo>
                      <a:pt x="2367" y="768"/>
                    </a:lnTo>
                    <a:lnTo>
                      <a:pt x="2365" y="779"/>
                    </a:lnTo>
                    <a:lnTo>
                      <a:pt x="2360" y="788"/>
                    </a:lnTo>
                    <a:lnTo>
                      <a:pt x="2358" y="790"/>
                    </a:lnTo>
                    <a:lnTo>
                      <a:pt x="2354" y="792"/>
                    </a:lnTo>
                    <a:lnTo>
                      <a:pt x="2354" y="794"/>
                    </a:lnTo>
                    <a:lnTo>
                      <a:pt x="2352" y="796"/>
                    </a:lnTo>
                    <a:lnTo>
                      <a:pt x="2354" y="797"/>
                    </a:lnTo>
                    <a:lnTo>
                      <a:pt x="2356" y="799"/>
                    </a:lnTo>
                    <a:lnTo>
                      <a:pt x="2365" y="805"/>
                    </a:lnTo>
                    <a:lnTo>
                      <a:pt x="2376" y="812"/>
                    </a:lnTo>
                    <a:lnTo>
                      <a:pt x="2385" y="821"/>
                    </a:lnTo>
                    <a:lnTo>
                      <a:pt x="2385" y="831"/>
                    </a:lnTo>
                    <a:lnTo>
                      <a:pt x="2383" y="834"/>
                    </a:lnTo>
                    <a:lnTo>
                      <a:pt x="2380" y="836"/>
                    </a:lnTo>
                    <a:lnTo>
                      <a:pt x="2378" y="836"/>
                    </a:lnTo>
                    <a:lnTo>
                      <a:pt x="2374" y="836"/>
                    </a:lnTo>
                    <a:lnTo>
                      <a:pt x="2371" y="836"/>
                    </a:lnTo>
                    <a:lnTo>
                      <a:pt x="2369" y="838"/>
                    </a:lnTo>
                    <a:lnTo>
                      <a:pt x="2361" y="842"/>
                    </a:lnTo>
                    <a:lnTo>
                      <a:pt x="2356" y="844"/>
                    </a:lnTo>
                    <a:lnTo>
                      <a:pt x="2349" y="844"/>
                    </a:lnTo>
                    <a:lnTo>
                      <a:pt x="2341" y="844"/>
                    </a:lnTo>
                    <a:lnTo>
                      <a:pt x="2295" y="838"/>
                    </a:lnTo>
                    <a:lnTo>
                      <a:pt x="2292" y="836"/>
                    </a:lnTo>
                    <a:lnTo>
                      <a:pt x="2288" y="834"/>
                    </a:lnTo>
                    <a:lnTo>
                      <a:pt x="2283" y="832"/>
                    </a:lnTo>
                    <a:lnTo>
                      <a:pt x="2279" y="831"/>
                    </a:lnTo>
                    <a:lnTo>
                      <a:pt x="2275" y="831"/>
                    </a:lnTo>
                    <a:lnTo>
                      <a:pt x="2272" y="832"/>
                    </a:lnTo>
                    <a:lnTo>
                      <a:pt x="2268" y="831"/>
                    </a:lnTo>
                    <a:lnTo>
                      <a:pt x="2264" y="829"/>
                    </a:lnTo>
                    <a:lnTo>
                      <a:pt x="2261" y="825"/>
                    </a:lnTo>
                    <a:lnTo>
                      <a:pt x="2259" y="820"/>
                    </a:lnTo>
                    <a:lnTo>
                      <a:pt x="2255" y="816"/>
                    </a:lnTo>
                    <a:lnTo>
                      <a:pt x="2253" y="812"/>
                    </a:lnTo>
                    <a:lnTo>
                      <a:pt x="2250" y="808"/>
                    </a:lnTo>
                    <a:lnTo>
                      <a:pt x="2246" y="807"/>
                    </a:lnTo>
                    <a:lnTo>
                      <a:pt x="2241" y="807"/>
                    </a:lnTo>
                    <a:lnTo>
                      <a:pt x="2237" y="807"/>
                    </a:lnTo>
                    <a:lnTo>
                      <a:pt x="2231" y="807"/>
                    </a:lnTo>
                    <a:lnTo>
                      <a:pt x="2228" y="805"/>
                    </a:lnTo>
                    <a:lnTo>
                      <a:pt x="2222" y="803"/>
                    </a:lnTo>
                    <a:lnTo>
                      <a:pt x="2215" y="799"/>
                    </a:lnTo>
                    <a:lnTo>
                      <a:pt x="2209" y="799"/>
                    </a:lnTo>
                    <a:lnTo>
                      <a:pt x="2206" y="803"/>
                    </a:lnTo>
                    <a:lnTo>
                      <a:pt x="2200" y="805"/>
                    </a:lnTo>
                    <a:lnTo>
                      <a:pt x="2193" y="807"/>
                    </a:lnTo>
                    <a:lnTo>
                      <a:pt x="2189" y="807"/>
                    </a:lnTo>
                    <a:lnTo>
                      <a:pt x="2187" y="805"/>
                    </a:lnTo>
                    <a:lnTo>
                      <a:pt x="2186" y="805"/>
                    </a:lnTo>
                    <a:lnTo>
                      <a:pt x="2182" y="805"/>
                    </a:lnTo>
                    <a:lnTo>
                      <a:pt x="2180" y="805"/>
                    </a:lnTo>
                    <a:lnTo>
                      <a:pt x="2177" y="808"/>
                    </a:lnTo>
                    <a:lnTo>
                      <a:pt x="2173" y="812"/>
                    </a:lnTo>
                    <a:lnTo>
                      <a:pt x="2169" y="816"/>
                    </a:lnTo>
                    <a:lnTo>
                      <a:pt x="2167" y="818"/>
                    </a:lnTo>
                    <a:lnTo>
                      <a:pt x="2164" y="818"/>
                    </a:lnTo>
                    <a:lnTo>
                      <a:pt x="2162" y="818"/>
                    </a:lnTo>
                    <a:lnTo>
                      <a:pt x="2158" y="818"/>
                    </a:lnTo>
                    <a:lnTo>
                      <a:pt x="2155" y="818"/>
                    </a:lnTo>
                    <a:lnTo>
                      <a:pt x="2151" y="820"/>
                    </a:lnTo>
                    <a:lnTo>
                      <a:pt x="2147" y="823"/>
                    </a:lnTo>
                    <a:lnTo>
                      <a:pt x="2144" y="825"/>
                    </a:lnTo>
                    <a:lnTo>
                      <a:pt x="2140" y="827"/>
                    </a:lnTo>
                    <a:lnTo>
                      <a:pt x="2138" y="827"/>
                    </a:lnTo>
                    <a:lnTo>
                      <a:pt x="2136" y="825"/>
                    </a:lnTo>
                    <a:lnTo>
                      <a:pt x="2133" y="825"/>
                    </a:lnTo>
                    <a:lnTo>
                      <a:pt x="2131" y="827"/>
                    </a:lnTo>
                    <a:lnTo>
                      <a:pt x="2129" y="832"/>
                    </a:lnTo>
                    <a:lnTo>
                      <a:pt x="2129" y="840"/>
                    </a:lnTo>
                    <a:lnTo>
                      <a:pt x="2129" y="842"/>
                    </a:lnTo>
                    <a:lnTo>
                      <a:pt x="2127" y="844"/>
                    </a:lnTo>
                    <a:lnTo>
                      <a:pt x="2125" y="844"/>
                    </a:lnTo>
                    <a:lnTo>
                      <a:pt x="2123" y="842"/>
                    </a:lnTo>
                    <a:lnTo>
                      <a:pt x="2122" y="840"/>
                    </a:lnTo>
                    <a:lnTo>
                      <a:pt x="2118" y="840"/>
                    </a:lnTo>
                    <a:lnTo>
                      <a:pt x="2116" y="842"/>
                    </a:lnTo>
                    <a:lnTo>
                      <a:pt x="2114" y="845"/>
                    </a:lnTo>
                    <a:lnTo>
                      <a:pt x="2112" y="847"/>
                    </a:lnTo>
                    <a:lnTo>
                      <a:pt x="2109" y="851"/>
                    </a:lnTo>
                    <a:lnTo>
                      <a:pt x="2105" y="853"/>
                    </a:lnTo>
                    <a:lnTo>
                      <a:pt x="2101" y="855"/>
                    </a:lnTo>
                    <a:lnTo>
                      <a:pt x="2098" y="855"/>
                    </a:lnTo>
                    <a:lnTo>
                      <a:pt x="2094" y="856"/>
                    </a:lnTo>
                    <a:lnTo>
                      <a:pt x="2090" y="860"/>
                    </a:lnTo>
                    <a:lnTo>
                      <a:pt x="2089" y="862"/>
                    </a:lnTo>
                    <a:lnTo>
                      <a:pt x="2089" y="868"/>
                    </a:lnTo>
                    <a:lnTo>
                      <a:pt x="2087" y="871"/>
                    </a:lnTo>
                    <a:lnTo>
                      <a:pt x="2087" y="873"/>
                    </a:lnTo>
                    <a:lnTo>
                      <a:pt x="2085" y="877"/>
                    </a:lnTo>
                    <a:lnTo>
                      <a:pt x="2083" y="877"/>
                    </a:lnTo>
                    <a:lnTo>
                      <a:pt x="2079" y="879"/>
                    </a:lnTo>
                    <a:lnTo>
                      <a:pt x="2074" y="879"/>
                    </a:lnTo>
                    <a:lnTo>
                      <a:pt x="2070" y="879"/>
                    </a:lnTo>
                    <a:lnTo>
                      <a:pt x="2067" y="877"/>
                    </a:lnTo>
                    <a:lnTo>
                      <a:pt x="2061" y="877"/>
                    </a:lnTo>
                    <a:lnTo>
                      <a:pt x="2059" y="873"/>
                    </a:lnTo>
                    <a:lnTo>
                      <a:pt x="2058" y="871"/>
                    </a:lnTo>
                    <a:lnTo>
                      <a:pt x="2056" y="869"/>
                    </a:lnTo>
                    <a:lnTo>
                      <a:pt x="2056" y="866"/>
                    </a:lnTo>
                    <a:lnTo>
                      <a:pt x="2054" y="866"/>
                    </a:lnTo>
                    <a:lnTo>
                      <a:pt x="2052" y="866"/>
                    </a:lnTo>
                    <a:lnTo>
                      <a:pt x="2050" y="866"/>
                    </a:lnTo>
                    <a:lnTo>
                      <a:pt x="2048" y="868"/>
                    </a:lnTo>
                    <a:lnTo>
                      <a:pt x="2045" y="866"/>
                    </a:lnTo>
                    <a:lnTo>
                      <a:pt x="2041" y="862"/>
                    </a:lnTo>
                    <a:lnTo>
                      <a:pt x="2037" y="858"/>
                    </a:lnTo>
                    <a:lnTo>
                      <a:pt x="2036" y="855"/>
                    </a:lnTo>
                    <a:lnTo>
                      <a:pt x="2032" y="849"/>
                    </a:lnTo>
                    <a:lnTo>
                      <a:pt x="2028" y="847"/>
                    </a:lnTo>
                    <a:lnTo>
                      <a:pt x="2025" y="845"/>
                    </a:lnTo>
                    <a:lnTo>
                      <a:pt x="2014" y="844"/>
                    </a:lnTo>
                    <a:lnTo>
                      <a:pt x="2003" y="845"/>
                    </a:lnTo>
                    <a:lnTo>
                      <a:pt x="1993" y="849"/>
                    </a:lnTo>
                    <a:lnTo>
                      <a:pt x="1990" y="849"/>
                    </a:lnTo>
                    <a:lnTo>
                      <a:pt x="1986" y="849"/>
                    </a:lnTo>
                    <a:lnTo>
                      <a:pt x="1981" y="847"/>
                    </a:lnTo>
                    <a:lnTo>
                      <a:pt x="1977" y="845"/>
                    </a:lnTo>
                    <a:lnTo>
                      <a:pt x="1973" y="847"/>
                    </a:lnTo>
                    <a:lnTo>
                      <a:pt x="1970" y="849"/>
                    </a:lnTo>
                    <a:lnTo>
                      <a:pt x="1968" y="853"/>
                    </a:lnTo>
                    <a:lnTo>
                      <a:pt x="1966" y="855"/>
                    </a:lnTo>
                    <a:lnTo>
                      <a:pt x="1964" y="858"/>
                    </a:lnTo>
                    <a:lnTo>
                      <a:pt x="1955" y="862"/>
                    </a:lnTo>
                    <a:lnTo>
                      <a:pt x="1946" y="858"/>
                    </a:lnTo>
                    <a:lnTo>
                      <a:pt x="1939" y="853"/>
                    </a:lnTo>
                    <a:lnTo>
                      <a:pt x="1933" y="847"/>
                    </a:lnTo>
                    <a:lnTo>
                      <a:pt x="1929" y="845"/>
                    </a:lnTo>
                    <a:lnTo>
                      <a:pt x="1926" y="847"/>
                    </a:lnTo>
                    <a:lnTo>
                      <a:pt x="1924" y="847"/>
                    </a:lnTo>
                    <a:lnTo>
                      <a:pt x="1920" y="849"/>
                    </a:lnTo>
                    <a:lnTo>
                      <a:pt x="1917" y="851"/>
                    </a:lnTo>
                    <a:lnTo>
                      <a:pt x="1913" y="849"/>
                    </a:lnTo>
                    <a:lnTo>
                      <a:pt x="1911" y="845"/>
                    </a:lnTo>
                    <a:lnTo>
                      <a:pt x="1907" y="842"/>
                    </a:lnTo>
                    <a:lnTo>
                      <a:pt x="1904" y="838"/>
                    </a:lnTo>
                    <a:lnTo>
                      <a:pt x="1902" y="834"/>
                    </a:lnTo>
                    <a:lnTo>
                      <a:pt x="1898" y="831"/>
                    </a:lnTo>
                    <a:lnTo>
                      <a:pt x="1895" y="829"/>
                    </a:lnTo>
                    <a:lnTo>
                      <a:pt x="1891" y="829"/>
                    </a:lnTo>
                    <a:lnTo>
                      <a:pt x="1885" y="827"/>
                    </a:lnTo>
                    <a:lnTo>
                      <a:pt x="1884" y="825"/>
                    </a:lnTo>
                    <a:lnTo>
                      <a:pt x="1880" y="821"/>
                    </a:lnTo>
                    <a:lnTo>
                      <a:pt x="1878" y="818"/>
                    </a:lnTo>
                    <a:lnTo>
                      <a:pt x="1875" y="814"/>
                    </a:lnTo>
                    <a:lnTo>
                      <a:pt x="1873" y="810"/>
                    </a:lnTo>
                    <a:lnTo>
                      <a:pt x="1869" y="808"/>
                    </a:lnTo>
                    <a:lnTo>
                      <a:pt x="1858" y="807"/>
                    </a:lnTo>
                    <a:lnTo>
                      <a:pt x="1847" y="808"/>
                    </a:lnTo>
                    <a:lnTo>
                      <a:pt x="1838" y="812"/>
                    </a:lnTo>
                    <a:lnTo>
                      <a:pt x="1827" y="816"/>
                    </a:lnTo>
                    <a:lnTo>
                      <a:pt x="1816" y="818"/>
                    </a:lnTo>
                    <a:lnTo>
                      <a:pt x="1805" y="816"/>
                    </a:lnTo>
                    <a:lnTo>
                      <a:pt x="1801" y="812"/>
                    </a:lnTo>
                    <a:lnTo>
                      <a:pt x="1799" y="808"/>
                    </a:lnTo>
                    <a:lnTo>
                      <a:pt x="1798" y="805"/>
                    </a:lnTo>
                    <a:lnTo>
                      <a:pt x="1796" y="801"/>
                    </a:lnTo>
                    <a:lnTo>
                      <a:pt x="1794" y="797"/>
                    </a:lnTo>
                    <a:lnTo>
                      <a:pt x="1790" y="794"/>
                    </a:lnTo>
                    <a:lnTo>
                      <a:pt x="1788" y="794"/>
                    </a:lnTo>
                    <a:lnTo>
                      <a:pt x="1787" y="796"/>
                    </a:lnTo>
                    <a:lnTo>
                      <a:pt x="1785" y="799"/>
                    </a:lnTo>
                    <a:lnTo>
                      <a:pt x="1783" y="803"/>
                    </a:lnTo>
                    <a:lnTo>
                      <a:pt x="1781" y="807"/>
                    </a:lnTo>
                    <a:lnTo>
                      <a:pt x="1779" y="812"/>
                    </a:lnTo>
                    <a:lnTo>
                      <a:pt x="1776" y="814"/>
                    </a:lnTo>
                    <a:lnTo>
                      <a:pt x="1774" y="816"/>
                    </a:lnTo>
                    <a:lnTo>
                      <a:pt x="1767" y="816"/>
                    </a:lnTo>
                    <a:lnTo>
                      <a:pt x="1757" y="808"/>
                    </a:lnTo>
                    <a:lnTo>
                      <a:pt x="1748" y="799"/>
                    </a:lnTo>
                    <a:lnTo>
                      <a:pt x="1741" y="790"/>
                    </a:lnTo>
                    <a:lnTo>
                      <a:pt x="1735" y="783"/>
                    </a:lnTo>
                    <a:lnTo>
                      <a:pt x="1702" y="749"/>
                    </a:lnTo>
                    <a:lnTo>
                      <a:pt x="1664" y="724"/>
                    </a:lnTo>
                    <a:lnTo>
                      <a:pt x="1624" y="703"/>
                    </a:lnTo>
                    <a:lnTo>
                      <a:pt x="1580" y="687"/>
                    </a:lnTo>
                    <a:lnTo>
                      <a:pt x="1582" y="685"/>
                    </a:lnTo>
                    <a:lnTo>
                      <a:pt x="1585" y="683"/>
                    </a:lnTo>
                    <a:lnTo>
                      <a:pt x="1589" y="679"/>
                    </a:lnTo>
                    <a:lnTo>
                      <a:pt x="1591" y="677"/>
                    </a:lnTo>
                    <a:lnTo>
                      <a:pt x="1593" y="676"/>
                    </a:lnTo>
                    <a:lnTo>
                      <a:pt x="1593" y="674"/>
                    </a:lnTo>
                    <a:lnTo>
                      <a:pt x="1593" y="672"/>
                    </a:lnTo>
                    <a:lnTo>
                      <a:pt x="1585" y="672"/>
                    </a:lnTo>
                    <a:lnTo>
                      <a:pt x="1580" y="672"/>
                    </a:lnTo>
                    <a:lnTo>
                      <a:pt x="1573" y="674"/>
                    </a:lnTo>
                    <a:lnTo>
                      <a:pt x="1567" y="676"/>
                    </a:lnTo>
                    <a:lnTo>
                      <a:pt x="1556" y="681"/>
                    </a:lnTo>
                    <a:lnTo>
                      <a:pt x="1543" y="685"/>
                    </a:lnTo>
                    <a:lnTo>
                      <a:pt x="1541" y="687"/>
                    </a:lnTo>
                    <a:lnTo>
                      <a:pt x="1541" y="689"/>
                    </a:lnTo>
                    <a:lnTo>
                      <a:pt x="1543" y="690"/>
                    </a:lnTo>
                    <a:lnTo>
                      <a:pt x="1543" y="692"/>
                    </a:lnTo>
                    <a:lnTo>
                      <a:pt x="1545" y="694"/>
                    </a:lnTo>
                    <a:lnTo>
                      <a:pt x="1545" y="698"/>
                    </a:lnTo>
                    <a:lnTo>
                      <a:pt x="1545" y="700"/>
                    </a:lnTo>
                    <a:lnTo>
                      <a:pt x="1543" y="700"/>
                    </a:lnTo>
                    <a:lnTo>
                      <a:pt x="1541" y="700"/>
                    </a:lnTo>
                    <a:lnTo>
                      <a:pt x="1540" y="700"/>
                    </a:lnTo>
                    <a:lnTo>
                      <a:pt x="1536" y="700"/>
                    </a:lnTo>
                    <a:lnTo>
                      <a:pt x="1534" y="700"/>
                    </a:lnTo>
                    <a:lnTo>
                      <a:pt x="1532" y="700"/>
                    </a:lnTo>
                    <a:lnTo>
                      <a:pt x="1525" y="700"/>
                    </a:lnTo>
                    <a:lnTo>
                      <a:pt x="1519" y="700"/>
                    </a:lnTo>
                    <a:lnTo>
                      <a:pt x="1512" y="703"/>
                    </a:lnTo>
                    <a:lnTo>
                      <a:pt x="1508" y="703"/>
                    </a:lnTo>
                    <a:lnTo>
                      <a:pt x="1505" y="703"/>
                    </a:lnTo>
                    <a:lnTo>
                      <a:pt x="1505" y="701"/>
                    </a:lnTo>
                    <a:lnTo>
                      <a:pt x="1503" y="700"/>
                    </a:lnTo>
                    <a:lnTo>
                      <a:pt x="1505" y="696"/>
                    </a:lnTo>
                    <a:lnTo>
                      <a:pt x="1505" y="692"/>
                    </a:lnTo>
                    <a:lnTo>
                      <a:pt x="1507" y="689"/>
                    </a:lnTo>
                    <a:lnTo>
                      <a:pt x="1507" y="685"/>
                    </a:lnTo>
                    <a:lnTo>
                      <a:pt x="1508" y="681"/>
                    </a:lnTo>
                    <a:lnTo>
                      <a:pt x="1501" y="681"/>
                    </a:lnTo>
                    <a:lnTo>
                      <a:pt x="1494" y="679"/>
                    </a:lnTo>
                    <a:lnTo>
                      <a:pt x="1486" y="677"/>
                    </a:lnTo>
                    <a:lnTo>
                      <a:pt x="1485" y="676"/>
                    </a:lnTo>
                    <a:lnTo>
                      <a:pt x="1481" y="676"/>
                    </a:lnTo>
                    <a:lnTo>
                      <a:pt x="1479" y="676"/>
                    </a:lnTo>
                    <a:lnTo>
                      <a:pt x="1477" y="677"/>
                    </a:lnTo>
                    <a:lnTo>
                      <a:pt x="1474" y="681"/>
                    </a:lnTo>
                    <a:lnTo>
                      <a:pt x="1472" y="683"/>
                    </a:lnTo>
                    <a:lnTo>
                      <a:pt x="1468" y="683"/>
                    </a:lnTo>
                    <a:lnTo>
                      <a:pt x="1466" y="681"/>
                    </a:lnTo>
                    <a:lnTo>
                      <a:pt x="1463" y="677"/>
                    </a:lnTo>
                    <a:lnTo>
                      <a:pt x="1461" y="676"/>
                    </a:lnTo>
                    <a:lnTo>
                      <a:pt x="1457" y="674"/>
                    </a:lnTo>
                    <a:lnTo>
                      <a:pt x="1455" y="674"/>
                    </a:lnTo>
                    <a:lnTo>
                      <a:pt x="1454" y="676"/>
                    </a:lnTo>
                    <a:lnTo>
                      <a:pt x="1454" y="677"/>
                    </a:lnTo>
                    <a:lnTo>
                      <a:pt x="1452" y="679"/>
                    </a:lnTo>
                    <a:lnTo>
                      <a:pt x="1448" y="679"/>
                    </a:lnTo>
                    <a:lnTo>
                      <a:pt x="1444" y="681"/>
                    </a:lnTo>
                    <a:lnTo>
                      <a:pt x="1441" y="679"/>
                    </a:lnTo>
                    <a:lnTo>
                      <a:pt x="1437" y="679"/>
                    </a:lnTo>
                    <a:lnTo>
                      <a:pt x="1433" y="677"/>
                    </a:lnTo>
                    <a:lnTo>
                      <a:pt x="1432" y="676"/>
                    </a:lnTo>
                    <a:lnTo>
                      <a:pt x="1428" y="674"/>
                    </a:lnTo>
                    <a:lnTo>
                      <a:pt x="1426" y="670"/>
                    </a:lnTo>
                    <a:lnTo>
                      <a:pt x="1426" y="668"/>
                    </a:lnTo>
                    <a:lnTo>
                      <a:pt x="1428" y="666"/>
                    </a:lnTo>
                    <a:lnTo>
                      <a:pt x="1430" y="665"/>
                    </a:lnTo>
                    <a:lnTo>
                      <a:pt x="1432" y="663"/>
                    </a:lnTo>
                    <a:lnTo>
                      <a:pt x="1432" y="661"/>
                    </a:lnTo>
                    <a:lnTo>
                      <a:pt x="1430" y="659"/>
                    </a:lnTo>
                    <a:lnTo>
                      <a:pt x="1428" y="657"/>
                    </a:lnTo>
                    <a:lnTo>
                      <a:pt x="1424" y="655"/>
                    </a:lnTo>
                    <a:lnTo>
                      <a:pt x="1422" y="653"/>
                    </a:lnTo>
                    <a:lnTo>
                      <a:pt x="1421" y="650"/>
                    </a:lnTo>
                    <a:lnTo>
                      <a:pt x="1421" y="646"/>
                    </a:lnTo>
                    <a:lnTo>
                      <a:pt x="1421" y="642"/>
                    </a:lnTo>
                    <a:lnTo>
                      <a:pt x="1421" y="639"/>
                    </a:lnTo>
                    <a:lnTo>
                      <a:pt x="1419" y="637"/>
                    </a:lnTo>
                    <a:lnTo>
                      <a:pt x="1417" y="635"/>
                    </a:lnTo>
                    <a:lnTo>
                      <a:pt x="1413" y="635"/>
                    </a:lnTo>
                    <a:lnTo>
                      <a:pt x="1408" y="637"/>
                    </a:lnTo>
                    <a:lnTo>
                      <a:pt x="1404" y="637"/>
                    </a:lnTo>
                    <a:lnTo>
                      <a:pt x="1399" y="637"/>
                    </a:lnTo>
                    <a:lnTo>
                      <a:pt x="1395" y="639"/>
                    </a:lnTo>
                    <a:lnTo>
                      <a:pt x="1393" y="639"/>
                    </a:lnTo>
                    <a:lnTo>
                      <a:pt x="1380" y="637"/>
                    </a:lnTo>
                    <a:lnTo>
                      <a:pt x="1371" y="639"/>
                    </a:lnTo>
                    <a:lnTo>
                      <a:pt x="1362" y="646"/>
                    </a:lnTo>
                    <a:lnTo>
                      <a:pt x="1353" y="657"/>
                    </a:lnTo>
                    <a:lnTo>
                      <a:pt x="1340" y="661"/>
                    </a:lnTo>
                    <a:lnTo>
                      <a:pt x="1325" y="665"/>
                    </a:lnTo>
                    <a:lnTo>
                      <a:pt x="1313" y="665"/>
                    </a:lnTo>
                    <a:lnTo>
                      <a:pt x="1298" y="665"/>
                    </a:lnTo>
                    <a:lnTo>
                      <a:pt x="1283" y="666"/>
                    </a:lnTo>
                    <a:lnTo>
                      <a:pt x="1271" y="670"/>
                    </a:lnTo>
                    <a:lnTo>
                      <a:pt x="1267" y="674"/>
                    </a:lnTo>
                    <a:lnTo>
                      <a:pt x="1263" y="676"/>
                    </a:lnTo>
                    <a:lnTo>
                      <a:pt x="1260" y="677"/>
                    </a:lnTo>
                    <a:lnTo>
                      <a:pt x="1254" y="677"/>
                    </a:lnTo>
                    <a:lnTo>
                      <a:pt x="1223" y="681"/>
                    </a:lnTo>
                    <a:lnTo>
                      <a:pt x="1192" y="681"/>
                    </a:lnTo>
                    <a:lnTo>
                      <a:pt x="1168" y="681"/>
                    </a:lnTo>
                    <a:lnTo>
                      <a:pt x="1142" y="685"/>
                    </a:lnTo>
                    <a:lnTo>
                      <a:pt x="1141" y="687"/>
                    </a:lnTo>
                    <a:lnTo>
                      <a:pt x="1137" y="689"/>
                    </a:lnTo>
                    <a:lnTo>
                      <a:pt x="1133" y="690"/>
                    </a:lnTo>
                    <a:lnTo>
                      <a:pt x="1130" y="694"/>
                    </a:lnTo>
                    <a:lnTo>
                      <a:pt x="1126" y="698"/>
                    </a:lnTo>
                    <a:lnTo>
                      <a:pt x="1122" y="700"/>
                    </a:lnTo>
                    <a:lnTo>
                      <a:pt x="1120" y="703"/>
                    </a:lnTo>
                    <a:lnTo>
                      <a:pt x="1120" y="707"/>
                    </a:lnTo>
                    <a:lnTo>
                      <a:pt x="1122" y="709"/>
                    </a:lnTo>
                    <a:lnTo>
                      <a:pt x="1124" y="711"/>
                    </a:lnTo>
                    <a:lnTo>
                      <a:pt x="1126" y="711"/>
                    </a:lnTo>
                    <a:lnTo>
                      <a:pt x="1130" y="713"/>
                    </a:lnTo>
                    <a:lnTo>
                      <a:pt x="1133" y="713"/>
                    </a:lnTo>
                    <a:lnTo>
                      <a:pt x="1135" y="714"/>
                    </a:lnTo>
                    <a:lnTo>
                      <a:pt x="1137" y="714"/>
                    </a:lnTo>
                    <a:lnTo>
                      <a:pt x="1137" y="716"/>
                    </a:lnTo>
                    <a:lnTo>
                      <a:pt x="1135" y="718"/>
                    </a:lnTo>
                    <a:lnTo>
                      <a:pt x="1131" y="722"/>
                    </a:lnTo>
                    <a:lnTo>
                      <a:pt x="1131" y="724"/>
                    </a:lnTo>
                    <a:lnTo>
                      <a:pt x="1133" y="724"/>
                    </a:lnTo>
                    <a:lnTo>
                      <a:pt x="1135" y="725"/>
                    </a:lnTo>
                    <a:lnTo>
                      <a:pt x="1139" y="725"/>
                    </a:lnTo>
                    <a:lnTo>
                      <a:pt x="1141" y="725"/>
                    </a:lnTo>
                    <a:lnTo>
                      <a:pt x="1155" y="729"/>
                    </a:lnTo>
                    <a:lnTo>
                      <a:pt x="1157" y="733"/>
                    </a:lnTo>
                    <a:lnTo>
                      <a:pt x="1153" y="737"/>
                    </a:lnTo>
                    <a:lnTo>
                      <a:pt x="1144" y="742"/>
                    </a:lnTo>
                    <a:lnTo>
                      <a:pt x="1135" y="746"/>
                    </a:lnTo>
                    <a:lnTo>
                      <a:pt x="1126" y="751"/>
                    </a:lnTo>
                    <a:lnTo>
                      <a:pt x="1122" y="757"/>
                    </a:lnTo>
                    <a:lnTo>
                      <a:pt x="1126" y="761"/>
                    </a:lnTo>
                    <a:lnTo>
                      <a:pt x="1141" y="766"/>
                    </a:lnTo>
                    <a:lnTo>
                      <a:pt x="1155" y="768"/>
                    </a:lnTo>
                    <a:lnTo>
                      <a:pt x="1172" y="768"/>
                    </a:lnTo>
                    <a:lnTo>
                      <a:pt x="1175" y="768"/>
                    </a:lnTo>
                    <a:lnTo>
                      <a:pt x="1181" y="768"/>
                    </a:lnTo>
                    <a:lnTo>
                      <a:pt x="1186" y="770"/>
                    </a:lnTo>
                    <a:lnTo>
                      <a:pt x="1190" y="770"/>
                    </a:lnTo>
                    <a:lnTo>
                      <a:pt x="1195" y="772"/>
                    </a:lnTo>
                    <a:lnTo>
                      <a:pt x="1197" y="775"/>
                    </a:lnTo>
                    <a:lnTo>
                      <a:pt x="1201" y="779"/>
                    </a:lnTo>
                    <a:lnTo>
                      <a:pt x="1203" y="785"/>
                    </a:lnTo>
                    <a:lnTo>
                      <a:pt x="1201" y="792"/>
                    </a:lnTo>
                    <a:lnTo>
                      <a:pt x="1199" y="797"/>
                    </a:lnTo>
                    <a:lnTo>
                      <a:pt x="1195" y="801"/>
                    </a:lnTo>
                    <a:lnTo>
                      <a:pt x="1190" y="805"/>
                    </a:lnTo>
                    <a:lnTo>
                      <a:pt x="1185" y="807"/>
                    </a:lnTo>
                    <a:lnTo>
                      <a:pt x="1168" y="805"/>
                    </a:lnTo>
                    <a:lnTo>
                      <a:pt x="1152" y="799"/>
                    </a:lnTo>
                    <a:lnTo>
                      <a:pt x="1137" y="792"/>
                    </a:lnTo>
                    <a:lnTo>
                      <a:pt x="1133" y="796"/>
                    </a:lnTo>
                    <a:lnTo>
                      <a:pt x="1128" y="801"/>
                    </a:lnTo>
                    <a:lnTo>
                      <a:pt x="1120" y="805"/>
                    </a:lnTo>
                    <a:lnTo>
                      <a:pt x="1113" y="807"/>
                    </a:lnTo>
                    <a:lnTo>
                      <a:pt x="1108" y="805"/>
                    </a:lnTo>
                    <a:lnTo>
                      <a:pt x="1106" y="797"/>
                    </a:lnTo>
                    <a:lnTo>
                      <a:pt x="1106" y="796"/>
                    </a:lnTo>
                    <a:lnTo>
                      <a:pt x="1106" y="792"/>
                    </a:lnTo>
                    <a:lnTo>
                      <a:pt x="1108" y="788"/>
                    </a:lnTo>
                    <a:lnTo>
                      <a:pt x="1109" y="786"/>
                    </a:lnTo>
                    <a:lnTo>
                      <a:pt x="1109" y="783"/>
                    </a:lnTo>
                    <a:lnTo>
                      <a:pt x="1109" y="781"/>
                    </a:lnTo>
                    <a:lnTo>
                      <a:pt x="1109" y="779"/>
                    </a:lnTo>
                    <a:lnTo>
                      <a:pt x="1106" y="779"/>
                    </a:lnTo>
                    <a:lnTo>
                      <a:pt x="1102" y="779"/>
                    </a:lnTo>
                    <a:lnTo>
                      <a:pt x="1088" y="783"/>
                    </a:lnTo>
                    <a:lnTo>
                      <a:pt x="1073" y="788"/>
                    </a:lnTo>
                    <a:lnTo>
                      <a:pt x="1067" y="790"/>
                    </a:lnTo>
                    <a:lnTo>
                      <a:pt x="1064" y="792"/>
                    </a:lnTo>
                    <a:lnTo>
                      <a:pt x="1060" y="792"/>
                    </a:lnTo>
                    <a:lnTo>
                      <a:pt x="1058" y="790"/>
                    </a:lnTo>
                    <a:lnTo>
                      <a:pt x="1055" y="788"/>
                    </a:lnTo>
                    <a:lnTo>
                      <a:pt x="1051" y="785"/>
                    </a:lnTo>
                    <a:lnTo>
                      <a:pt x="1049" y="783"/>
                    </a:lnTo>
                    <a:lnTo>
                      <a:pt x="1045" y="783"/>
                    </a:lnTo>
                    <a:lnTo>
                      <a:pt x="1042" y="785"/>
                    </a:lnTo>
                    <a:lnTo>
                      <a:pt x="1038" y="785"/>
                    </a:lnTo>
                    <a:lnTo>
                      <a:pt x="1033" y="786"/>
                    </a:lnTo>
                    <a:lnTo>
                      <a:pt x="1027" y="786"/>
                    </a:lnTo>
                    <a:lnTo>
                      <a:pt x="1022" y="785"/>
                    </a:lnTo>
                    <a:lnTo>
                      <a:pt x="1018" y="783"/>
                    </a:lnTo>
                    <a:lnTo>
                      <a:pt x="1016" y="785"/>
                    </a:lnTo>
                    <a:lnTo>
                      <a:pt x="1014" y="786"/>
                    </a:lnTo>
                    <a:lnTo>
                      <a:pt x="1014" y="788"/>
                    </a:lnTo>
                    <a:lnTo>
                      <a:pt x="1014" y="792"/>
                    </a:lnTo>
                    <a:lnTo>
                      <a:pt x="1012" y="794"/>
                    </a:lnTo>
                    <a:lnTo>
                      <a:pt x="1012" y="797"/>
                    </a:lnTo>
                    <a:lnTo>
                      <a:pt x="1012" y="799"/>
                    </a:lnTo>
                    <a:lnTo>
                      <a:pt x="1011" y="801"/>
                    </a:lnTo>
                    <a:lnTo>
                      <a:pt x="1007" y="801"/>
                    </a:lnTo>
                    <a:lnTo>
                      <a:pt x="1003" y="801"/>
                    </a:lnTo>
                    <a:lnTo>
                      <a:pt x="1000" y="799"/>
                    </a:lnTo>
                    <a:lnTo>
                      <a:pt x="996" y="796"/>
                    </a:lnTo>
                    <a:lnTo>
                      <a:pt x="992" y="794"/>
                    </a:lnTo>
                    <a:lnTo>
                      <a:pt x="989" y="790"/>
                    </a:lnTo>
                    <a:lnTo>
                      <a:pt x="987" y="788"/>
                    </a:lnTo>
                    <a:lnTo>
                      <a:pt x="985" y="786"/>
                    </a:lnTo>
                    <a:lnTo>
                      <a:pt x="981" y="785"/>
                    </a:lnTo>
                    <a:lnTo>
                      <a:pt x="978" y="783"/>
                    </a:lnTo>
                    <a:lnTo>
                      <a:pt x="974" y="781"/>
                    </a:lnTo>
                    <a:lnTo>
                      <a:pt x="970" y="779"/>
                    </a:lnTo>
                    <a:lnTo>
                      <a:pt x="967" y="777"/>
                    </a:lnTo>
                    <a:lnTo>
                      <a:pt x="963" y="779"/>
                    </a:lnTo>
                    <a:lnTo>
                      <a:pt x="959" y="781"/>
                    </a:lnTo>
                    <a:lnTo>
                      <a:pt x="959" y="783"/>
                    </a:lnTo>
                    <a:lnTo>
                      <a:pt x="959" y="786"/>
                    </a:lnTo>
                    <a:lnTo>
                      <a:pt x="958" y="790"/>
                    </a:lnTo>
                    <a:lnTo>
                      <a:pt x="958" y="792"/>
                    </a:lnTo>
                    <a:lnTo>
                      <a:pt x="954" y="790"/>
                    </a:lnTo>
                    <a:lnTo>
                      <a:pt x="947" y="785"/>
                    </a:lnTo>
                    <a:lnTo>
                      <a:pt x="939" y="777"/>
                    </a:lnTo>
                    <a:lnTo>
                      <a:pt x="930" y="770"/>
                    </a:lnTo>
                    <a:lnTo>
                      <a:pt x="919" y="766"/>
                    </a:lnTo>
                    <a:lnTo>
                      <a:pt x="912" y="766"/>
                    </a:lnTo>
                    <a:lnTo>
                      <a:pt x="906" y="768"/>
                    </a:lnTo>
                    <a:lnTo>
                      <a:pt x="903" y="770"/>
                    </a:lnTo>
                    <a:lnTo>
                      <a:pt x="897" y="768"/>
                    </a:lnTo>
                    <a:lnTo>
                      <a:pt x="892" y="766"/>
                    </a:lnTo>
                    <a:lnTo>
                      <a:pt x="886" y="762"/>
                    </a:lnTo>
                    <a:lnTo>
                      <a:pt x="883" y="762"/>
                    </a:lnTo>
                    <a:lnTo>
                      <a:pt x="879" y="762"/>
                    </a:lnTo>
                    <a:lnTo>
                      <a:pt x="873" y="764"/>
                    </a:lnTo>
                    <a:lnTo>
                      <a:pt x="870" y="768"/>
                    </a:lnTo>
                    <a:lnTo>
                      <a:pt x="866" y="772"/>
                    </a:lnTo>
                    <a:lnTo>
                      <a:pt x="862" y="773"/>
                    </a:lnTo>
                    <a:lnTo>
                      <a:pt x="859" y="773"/>
                    </a:lnTo>
                    <a:lnTo>
                      <a:pt x="857" y="772"/>
                    </a:lnTo>
                    <a:lnTo>
                      <a:pt x="855" y="770"/>
                    </a:lnTo>
                    <a:lnTo>
                      <a:pt x="851" y="766"/>
                    </a:lnTo>
                    <a:lnTo>
                      <a:pt x="850" y="762"/>
                    </a:lnTo>
                    <a:lnTo>
                      <a:pt x="846" y="761"/>
                    </a:lnTo>
                    <a:lnTo>
                      <a:pt x="842" y="759"/>
                    </a:lnTo>
                    <a:lnTo>
                      <a:pt x="839" y="759"/>
                    </a:lnTo>
                    <a:lnTo>
                      <a:pt x="835" y="759"/>
                    </a:lnTo>
                    <a:lnTo>
                      <a:pt x="831" y="761"/>
                    </a:lnTo>
                    <a:lnTo>
                      <a:pt x="829" y="762"/>
                    </a:lnTo>
                    <a:lnTo>
                      <a:pt x="829" y="768"/>
                    </a:lnTo>
                    <a:lnTo>
                      <a:pt x="828" y="779"/>
                    </a:lnTo>
                    <a:lnTo>
                      <a:pt x="822" y="788"/>
                    </a:lnTo>
                    <a:lnTo>
                      <a:pt x="815" y="797"/>
                    </a:lnTo>
                    <a:lnTo>
                      <a:pt x="807" y="807"/>
                    </a:lnTo>
                    <a:lnTo>
                      <a:pt x="804" y="808"/>
                    </a:lnTo>
                    <a:lnTo>
                      <a:pt x="802" y="808"/>
                    </a:lnTo>
                    <a:lnTo>
                      <a:pt x="798" y="808"/>
                    </a:lnTo>
                    <a:lnTo>
                      <a:pt x="795" y="807"/>
                    </a:lnTo>
                    <a:lnTo>
                      <a:pt x="791" y="807"/>
                    </a:lnTo>
                    <a:lnTo>
                      <a:pt x="787" y="807"/>
                    </a:lnTo>
                    <a:lnTo>
                      <a:pt x="791" y="810"/>
                    </a:lnTo>
                    <a:lnTo>
                      <a:pt x="796" y="816"/>
                    </a:lnTo>
                    <a:lnTo>
                      <a:pt x="802" y="821"/>
                    </a:lnTo>
                    <a:lnTo>
                      <a:pt x="806" y="827"/>
                    </a:lnTo>
                    <a:lnTo>
                      <a:pt x="807" y="832"/>
                    </a:lnTo>
                    <a:lnTo>
                      <a:pt x="807" y="836"/>
                    </a:lnTo>
                    <a:lnTo>
                      <a:pt x="804" y="840"/>
                    </a:lnTo>
                    <a:lnTo>
                      <a:pt x="802" y="842"/>
                    </a:lnTo>
                    <a:lnTo>
                      <a:pt x="796" y="842"/>
                    </a:lnTo>
                    <a:lnTo>
                      <a:pt x="793" y="842"/>
                    </a:lnTo>
                    <a:lnTo>
                      <a:pt x="791" y="842"/>
                    </a:lnTo>
                    <a:lnTo>
                      <a:pt x="787" y="838"/>
                    </a:lnTo>
                    <a:lnTo>
                      <a:pt x="786" y="836"/>
                    </a:lnTo>
                    <a:lnTo>
                      <a:pt x="784" y="831"/>
                    </a:lnTo>
                    <a:lnTo>
                      <a:pt x="782" y="827"/>
                    </a:lnTo>
                    <a:lnTo>
                      <a:pt x="778" y="821"/>
                    </a:lnTo>
                    <a:lnTo>
                      <a:pt x="776" y="818"/>
                    </a:lnTo>
                    <a:lnTo>
                      <a:pt x="773" y="814"/>
                    </a:lnTo>
                    <a:lnTo>
                      <a:pt x="771" y="810"/>
                    </a:lnTo>
                    <a:lnTo>
                      <a:pt x="769" y="810"/>
                    </a:lnTo>
                    <a:lnTo>
                      <a:pt x="767" y="810"/>
                    </a:lnTo>
                    <a:lnTo>
                      <a:pt x="765" y="814"/>
                    </a:lnTo>
                    <a:lnTo>
                      <a:pt x="764" y="820"/>
                    </a:lnTo>
                    <a:lnTo>
                      <a:pt x="764" y="823"/>
                    </a:lnTo>
                    <a:lnTo>
                      <a:pt x="762" y="829"/>
                    </a:lnTo>
                    <a:lnTo>
                      <a:pt x="760" y="834"/>
                    </a:lnTo>
                    <a:lnTo>
                      <a:pt x="758" y="840"/>
                    </a:lnTo>
                    <a:lnTo>
                      <a:pt x="758" y="845"/>
                    </a:lnTo>
                    <a:lnTo>
                      <a:pt x="760" y="847"/>
                    </a:lnTo>
                    <a:lnTo>
                      <a:pt x="762" y="849"/>
                    </a:lnTo>
                    <a:lnTo>
                      <a:pt x="762" y="853"/>
                    </a:lnTo>
                    <a:lnTo>
                      <a:pt x="762" y="862"/>
                    </a:lnTo>
                    <a:lnTo>
                      <a:pt x="756" y="871"/>
                    </a:lnTo>
                    <a:lnTo>
                      <a:pt x="753" y="882"/>
                    </a:lnTo>
                    <a:lnTo>
                      <a:pt x="749" y="892"/>
                    </a:lnTo>
                    <a:lnTo>
                      <a:pt x="753" y="899"/>
                    </a:lnTo>
                    <a:lnTo>
                      <a:pt x="756" y="903"/>
                    </a:lnTo>
                    <a:lnTo>
                      <a:pt x="760" y="904"/>
                    </a:lnTo>
                    <a:lnTo>
                      <a:pt x="764" y="908"/>
                    </a:lnTo>
                    <a:lnTo>
                      <a:pt x="765" y="912"/>
                    </a:lnTo>
                    <a:lnTo>
                      <a:pt x="767" y="917"/>
                    </a:lnTo>
                    <a:lnTo>
                      <a:pt x="771" y="923"/>
                    </a:lnTo>
                    <a:lnTo>
                      <a:pt x="773" y="925"/>
                    </a:lnTo>
                    <a:lnTo>
                      <a:pt x="775" y="927"/>
                    </a:lnTo>
                    <a:lnTo>
                      <a:pt x="778" y="927"/>
                    </a:lnTo>
                    <a:lnTo>
                      <a:pt x="782" y="925"/>
                    </a:lnTo>
                    <a:lnTo>
                      <a:pt x="786" y="921"/>
                    </a:lnTo>
                    <a:lnTo>
                      <a:pt x="789" y="921"/>
                    </a:lnTo>
                    <a:lnTo>
                      <a:pt x="791" y="921"/>
                    </a:lnTo>
                    <a:lnTo>
                      <a:pt x="793" y="923"/>
                    </a:lnTo>
                    <a:lnTo>
                      <a:pt x="796" y="925"/>
                    </a:lnTo>
                    <a:lnTo>
                      <a:pt x="798" y="927"/>
                    </a:lnTo>
                    <a:lnTo>
                      <a:pt x="800" y="928"/>
                    </a:lnTo>
                    <a:lnTo>
                      <a:pt x="804" y="928"/>
                    </a:lnTo>
                    <a:lnTo>
                      <a:pt x="817" y="932"/>
                    </a:lnTo>
                    <a:lnTo>
                      <a:pt x="828" y="940"/>
                    </a:lnTo>
                    <a:lnTo>
                      <a:pt x="839" y="947"/>
                    </a:lnTo>
                    <a:lnTo>
                      <a:pt x="840" y="949"/>
                    </a:lnTo>
                    <a:lnTo>
                      <a:pt x="844" y="952"/>
                    </a:lnTo>
                    <a:lnTo>
                      <a:pt x="846" y="954"/>
                    </a:lnTo>
                    <a:lnTo>
                      <a:pt x="848" y="958"/>
                    </a:lnTo>
                    <a:lnTo>
                      <a:pt x="850" y="962"/>
                    </a:lnTo>
                    <a:lnTo>
                      <a:pt x="850" y="965"/>
                    </a:lnTo>
                    <a:lnTo>
                      <a:pt x="848" y="967"/>
                    </a:lnTo>
                    <a:lnTo>
                      <a:pt x="846" y="969"/>
                    </a:lnTo>
                    <a:lnTo>
                      <a:pt x="844" y="971"/>
                    </a:lnTo>
                    <a:lnTo>
                      <a:pt x="842" y="971"/>
                    </a:lnTo>
                    <a:lnTo>
                      <a:pt x="840" y="973"/>
                    </a:lnTo>
                    <a:lnTo>
                      <a:pt x="842" y="975"/>
                    </a:lnTo>
                    <a:lnTo>
                      <a:pt x="844" y="976"/>
                    </a:lnTo>
                    <a:lnTo>
                      <a:pt x="848" y="978"/>
                    </a:lnTo>
                    <a:lnTo>
                      <a:pt x="850" y="980"/>
                    </a:lnTo>
                    <a:lnTo>
                      <a:pt x="851" y="984"/>
                    </a:lnTo>
                    <a:lnTo>
                      <a:pt x="851" y="986"/>
                    </a:lnTo>
                    <a:lnTo>
                      <a:pt x="848" y="989"/>
                    </a:lnTo>
                    <a:lnTo>
                      <a:pt x="844" y="991"/>
                    </a:lnTo>
                    <a:lnTo>
                      <a:pt x="839" y="989"/>
                    </a:lnTo>
                    <a:lnTo>
                      <a:pt x="835" y="989"/>
                    </a:lnTo>
                    <a:lnTo>
                      <a:pt x="831" y="989"/>
                    </a:lnTo>
                    <a:lnTo>
                      <a:pt x="831" y="991"/>
                    </a:lnTo>
                    <a:lnTo>
                      <a:pt x="829" y="995"/>
                    </a:lnTo>
                    <a:lnTo>
                      <a:pt x="828" y="999"/>
                    </a:lnTo>
                    <a:lnTo>
                      <a:pt x="828" y="1004"/>
                    </a:lnTo>
                    <a:lnTo>
                      <a:pt x="826" y="1008"/>
                    </a:lnTo>
                    <a:lnTo>
                      <a:pt x="824" y="1011"/>
                    </a:lnTo>
                    <a:lnTo>
                      <a:pt x="820" y="1013"/>
                    </a:lnTo>
                    <a:lnTo>
                      <a:pt x="815" y="1013"/>
                    </a:lnTo>
                    <a:lnTo>
                      <a:pt x="813" y="1013"/>
                    </a:lnTo>
                    <a:lnTo>
                      <a:pt x="811" y="1013"/>
                    </a:lnTo>
                    <a:lnTo>
                      <a:pt x="807" y="1011"/>
                    </a:lnTo>
                    <a:lnTo>
                      <a:pt x="804" y="1010"/>
                    </a:lnTo>
                    <a:lnTo>
                      <a:pt x="802" y="1010"/>
                    </a:lnTo>
                    <a:lnTo>
                      <a:pt x="798" y="1008"/>
                    </a:lnTo>
                    <a:lnTo>
                      <a:pt x="796" y="1008"/>
                    </a:lnTo>
                    <a:lnTo>
                      <a:pt x="795" y="1010"/>
                    </a:lnTo>
                    <a:lnTo>
                      <a:pt x="795" y="1013"/>
                    </a:lnTo>
                    <a:lnTo>
                      <a:pt x="796" y="1019"/>
                    </a:lnTo>
                    <a:lnTo>
                      <a:pt x="798" y="1024"/>
                    </a:lnTo>
                    <a:lnTo>
                      <a:pt x="800" y="1032"/>
                    </a:lnTo>
                    <a:lnTo>
                      <a:pt x="798" y="1037"/>
                    </a:lnTo>
                    <a:lnTo>
                      <a:pt x="798" y="1041"/>
                    </a:lnTo>
                    <a:lnTo>
                      <a:pt x="796" y="1043"/>
                    </a:lnTo>
                    <a:lnTo>
                      <a:pt x="795" y="1043"/>
                    </a:lnTo>
                    <a:lnTo>
                      <a:pt x="793" y="1045"/>
                    </a:lnTo>
                    <a:lnTo>
                      <a:pt x="791" y="1047"/>
                    </a:lnTo>
                    <a:lnTo>
                      <a:pt x="793" y="1048"/>
                    </a:lnTo>
                    <a:lnTo>
                      <a:pt x="795" y="1050"/>
                    </a:lnTo>
                    <a:lnTo>
                      <a:pt x="798" y="1054"/>
                    </a:lnTo>
                    <a:lnTo>
                      <a:pt x="800" y="1056"/>
                    </a:lnTo>
                    <a:lnTo>
                      <a:pt x="798" y="1058"/>
                    </a:lnTo>
                    <a:lnTo>
                      <a:pt x="796" y="1059"/>
                    </a:lnTo>
                    <a:lnTo>
                      <a:pt x="795" y="1061"/>
                    </a:lnTo>
                    <a:lnTo>
                      <a:pt x="791" y="1061"/>
                    </a:lnTo>
                    <a:lnTo>
                      <a:pt x="787" y="1063"/>
                    </a:lnTo>
                    <a:lnTo>
                      <a:pt x="786" y="1063"/>
                    </a:lnTo>
                    <a:lnTo>
                      <a:pt x="782" y="1065"/>
                    </a:lnTo>
                    <a:lnTo>
                      <a:pt x="782" y="1067"/>
                    </a:lnTo>
                    <a:lnTo>
                      <a:pt x="784" y="1069"/>
                    </a:lnTo>
                    <a:lnTo>
                      <a:pt x="786" y="1071"/>
                    </a:lnTo>
                    <a:lnTo>
                      <a:pt x="787" y="1072"/>
                    </a:lnTo>
                    <a:lnTo>
                      <a:pt x="791" y="1074"/>
                    </a:lnTo>
                    <a:lnTo>
                      <a:pt x="793" y="1076"/>
                    </a:lnTo>
                    <a:lnTo>
                      <a:pt x="795" y="1078"/>
                    </a:lnTo>
                    <a:lnTo>
                      <a:pt x="802" y="1082"/>
                    </a:lnTo>
                    <a:lnTo>
                      <a:pt x="807" y="1087"/>
                    </a:lnTo>
                    <a:lnTo>
                      <a:pt x="813" y="1091"/>
                    </a:lnTo>
                    <a:lnTo>
                      <a:pt x="817" y="1096"/>
                    </a:lnTo>
                    <a:lnTo>
                      <a:pt x="820" y="1104"/>
                    </a:lnTo>
                    <a:lnTo>
                      <a:pt x="833" y="1135"/>
                    </a:lnTo>
                    <a:lnTo>
                      <a:pt x="850" y="1163"/>
                    </a:lnTo>
                    <a:lnTo>
                      <a:pt x="872" y="1187"/>
                    </a:lnTo>
                    <a:lnTo>
                      <a:pt x="861" y="1192"/>
                    </a:lnTo>
                    <a:lnTo>
                      <a:pt x="850" y="1198"/>
                    </a:lnTo>
                    <a:lnTo>
                      <a:pt x="839" y="1200"/>
                    </a:lnTo>
                    <a:lnTo>
                      <a:pt x="820" y="1196"/>
                    </a:lnTo>
                    <a:lnTo>
                      <a:pt x="804" y="1189"/>
                    </a:lnTo>
                    <a:lnTo>
                      <a:pt x="789" y="1179"/>
                    </a:lnTo>
                    <a:lnTo>
                      <a:pt x="776" y="1168"/>
                    </a:lnTo>
                    <a:lnTo>
                      <a:pt x="765" y="1157"/>
                    </a:lnTo>
                    <a:lnTo>
                      <a:pt x="753" y="1148"/>
                    </a:lnTo>
                    <a:lnTo>
                      <a:pt x="732" y="1141"/>
                    </a:lnTo>
                    <a:lnTo>
                      <a:pt x="712" y="1141"/>
                    </a:lnTo>
                    <a:lnTo>
                      <a:pt x="707" y="1142"/>
                    </a:lnTo>
                    <a:lnTo>
                      <a:pt x="701" y="1142"/>
                    </a:lnTo>
                    <a:lnTo>
                      <a:pt x="696" y="1142"/>
                    </a:lnTo>
                    <a:lnTo>
                      <a:pt x="690" y="1141"/>
                    </a:lnTo>
                    <a:lnTo>
                      <a:pt x="678" y="1133"/>
                    </a:lnTo>
                    <a:lnTo>
                      <a:pt x="665" y="1124"/>
                    </a:lnTo>
                    <a:lnTo>
                      <a:pt x="652" y="1118"/>
                    </a:lnTo>
                    <a:lnTo>
                      <a:pt x="630" y="1115"/>
                    </a:lnTo>
                    <a:lnTo>
                      <a:pt x="608" y="1111"/>
                    </a:lnTo>
                    <a:lnTo>
                      <a:pt x="588" y="1104"/>
                    </a:lnTo>
                    <a:lnTo>
                      <a:pt x="570" y="1096"/>
                    </a:lnTo>
                    <a:lnTo>
                      <a:pt x="551" y="1094"/>
                    </a:lnTo>
                    <a:lnTo>
                      <a:pt x="544" y="1094"/>
                    </a:lnTo>
                    <a:lnTo>
                      <a:pt x="538" y="1098"/>
                    </a:lnTo>
                    <a:lnTo>
                      <a:pt x="537" y="1098"/>
                    </a:lnTo>
                    <a:lnTo>
                      <a:pt x="535" y="1098"/>
                    </a:lnTo>
                    <a:lnTo>
                      <a:pt x="533" y="1096"/>
                    </a:lnTo>
                    <a:lnTo>
                      <a:pt x="531" y="1094"/>
                    </a:lnTo>
                    <a:lnTo>
                      <a:pt x="527" y="1093"/>
                    </a:lnTo>
                    <a:lnTo>
                      <a:pt x="505" y="1078"/>
                    </a:lnTo>
                    <a:lnTo>
                      <a:pt x="478" y="1067"/>
                    </a:lnTo>
                    <a:lnTo>
                      <a:pt x="473" y="1065"/>
                    </a:lnTo>
                    <a:lnTo>
                      <a:pt x="467" y="1061"/>
                    </a:lnTo>
                    <a:lnTo>
                      <a:pt x="460" y="1059"/>
                    </a:lnTo>
                    <a:lnTo>
                      <a:pt x="454" y="1056"/>
                    </a:lnTo>
                    <a:lnTo>
                      <a:pt x="451" y="1050"/>
                    </a:lnTo>
                    <a:lnTo>
                      <a:pt x="447" y="1047"/>
                    </a:lnTo>
                    <a:lnTo>
                      <a:pt x="447" y="1045"/>
                    </a:lnTo>
                    <a:lnTo>
                      <a:pt x="449" y="1043"/>
                    </a:lnTo>
                    <a:lnTo>
                      <a:pt x="451" y="1043"/>
                    </a:lnTo>
                    <a:lnTo>
                      <a:pt x="452" y="1043"/>
                    </a:lnTo>
                    <a:lnTo>
                      <a:pt x="454" y="1041"/>
                    </a:lnTo>
                    <a:lnTo>
                      <a:pt x="458" y="1041"/>
                    </a:lnTo>
                    <a:lnTo>
                      <a:pt x="462" y="1039"/>
                    </a:lnTo>
                    <a:lnTo>
                      <a:pt x="465" y="1035"/>
                    </a:lnTo>
                    <a:lnTo>
                      <a:pt x="467" y="1030"/>
                    </a:lnTo>
                    <a:lnTo>
                      <a:pt x="469" y="1026"/>
                    </a:lnTo>
                    <a:lnTo>
                      <a:pt x="471" y="1023"/>
                    </a:lnTo>
                    <a:lnTo>
                      <a:pt x="473" y="1019"/>
                    </a:lnTo>
                    <a:lnTo>
                      <a:pt x="476" y="1015"/>
                    </a:lnTo>
                    <a:lnTo>
                      <a:pt x="480" y="1013"/>
                    </a:lnTo>
                    <a:lnTo>
                      <a:pt x="482" y="1011"/>
                    </a:lnTo>
                    <a:lnTo>
                      <a:pt x="485" y="1013"/>
                    </a:lnTo>
                    <a:lnTo>
                      <a:pt x="487" y="1013"/>
                    </a:lnTo>
                    <a:lnTo>
                      <a:pt x="489" y="1013"/>
                    </a:lnTo>
                    <a:lnTo>
                      <a:pt x="491" y="1013"/>
                    </a:lnTo>
                    <a:lnTo>
                      <a:pt x="493" y="1011"/>
                    </a:lnTo>
                    <a:lnTo>
                      <a:pt x="491" y="1010"/>
                    </a:lnTo>
                    <a:lnTo>
                      <a:pt x="487" y="1002"/>
                    </a:lnTo>
                    <a:lnTo>
                      <a:pt x="482" y="995"/>
                    </a:lnTo>
                    <a:lnTo>
                      <a:pt x="474" y="987"/>
                    </a:lnTo>
                    <a:lnTo>
                      <a:pt x="469" y="984"/>
                    </a:lnTo>
                    <a:lnTo>
                      <a:pt x="478" y="986"/>
                    </a:lnTo>
                    <a:lnTo>
                      <a:pt x="489" y="980"/>
                    </a:lnTo>
                    <a:lnTo>
                      <a:pt x="500" y="973"/>
                    </a:lnTo>
                    <a:lnTo>
                      <a:pt x="507" y="965"/>
                    </a:lnTo>
                    <a:lnTo>
                      <a:pt x="509" y="960"/>
                    </a:lnTo>
                    <a:lnTo>
                      <a:pt x="504" y="960"/>
                    </a:lnTo>
                    <a:lnTo>
                      <a:pt x="495" y="962"/>
                    </a:lnTo>
                    <a:lnTo>
                      <a:pt x="484" y="963"/>
                    </a:lnTo>
                    <a:lnTo>
                      <a:pt x="476" y="967"/>
                    </a:lnTo>
                    <a:lnTo>
                      <a:pt x="471" y="967"/>
                    </a:lnTo>
                    <a:lnTo>
                      <a:pt x="471" y="962"/>
                    </a:lnTo>
                    <a:lnTo>
                      <a:pt x="471" y="956"/>
                    </a:lnTo>
                    <a:lnTo>
                      <a:pt x="473" y="949"/>
                    </a:lnTo>
                    <a:lnTo>
                      <a:pt x="474" y="943"/>
                    </a:lnTo>
                    <a:lnTo>
                      <a:pt x="478" y="938"/>
                    </a:lnTo>
                    <a:lnTo>
                      <a:pt x="484" y="934"/>
                    </a:lnTo>
                    <a:lnTo>
                      <a:pt x="489" y="932"/>
                    </a:lnTo>
                    <a:lnTo>
                      <a:pt x="495" y="930"/>
                    </a:lnTo>
                    <a:lnTo>
                      <a:pt x="500" y="927"/>
                    </a:lnTo>
                    <a:lnTo>
                      <a:pt x="505" y="923"/>
                    </a:lnTo>
                    <a:lnTo>
                      <a:pt x="509" y="917"/>
                    </a:lnTo>
                    <a:lnTo>
                      <a:pt x="513" y="914"/>
                    </a:lnTo>
                    <a:lnTo>
                      <a:pt x="515" y="908"/>
                    </a:lnTo>
                    <a:lnTo>
                      <a:pt x="513" y="901"/>
                    </a:lnTo>
                    <a:lnTo>
                      <a:pt x="511" y="897"/>
                    </a:lnTo>
                    <a:lnTo>
                      <a:pt x="509" y="895"/>
                    </a:lnTo>
                    <a:lnTo>
                      <a:pt x="505" y="892"/>
                    </a:lnTo>
                    <a:lnTo>
                      <a:pt x="502" y="890"/>
                    </a:lnTo>
                    <a:lnTo>
                      <a:pt x="500" y="886"/>
                    </a:lnTo>
                    <a:lnTo>
                      <a:pt x="500" y="882"/>
                    </a:lnTo>
                    <a:lnTo>
                      <a:pt x="500" y="880"/>
                    </a:lnTo>
                    <a:lnTo>
                      <a:pt x="502" y="877"/>
                    </a:lnTo>
                    <a:lnTo>
                      <a:pt x="504" y="875"/>
                    </a:lnTo>
                    <a:lnTo>
                      <a:pt x="504" y="873"/>
                    </a:lnTo>
                    <a:lnTo>
                      <a:pt x="502" y="871"/>
                    </a:lnTo>
                    <a:lnTo>
                      <a:pt x="500" y="871"/>
                    </a:lnTo>
                    <a:lnTo>
                      <a:pt x="496" y="871"/>
                    </a:lnTo>
                    <a:lnTo>
                      <a:pt x="495" y="871"/>
                    </a:lnTo>
                    <a:lnTo>
                      <a:pt x="495" y="869"/>
                    </a:lnTo>
                    <a:lnTo>
                      <a:pt x="495" y="868"/>
                    </a:lnTo>
                    <a:lnTo>
                      <a:pt x="498" y="866"/>
                    </a:lnTo>
                    <a:lnTo>
                      <a:pt x="500" y="862"/>
                    </a:lnTo>
                    <a:lnTo>
                      <a:pt x="504" y="860"/>
                    </a:lnTo>
                    <a:lnTo>
                      <a:pt x="507" y="856"/>
                    </a:lnTo>
                    <a:lnTo>
                      <a:pt x="511" y="853"/>
                    </a:lnTo>
                    <a:lnTo>
                      <a:pt x="513" y="851"/>
                    </a:lnTo>
                    <a:lnTo>
                      <a:pt x="513" y="847"/>
                    </a:lnTo>
                    <a:lnTo>
                      <a:pt x="509" y="845"/>
                    </a:lnTo>
                    <a:lnTo>
                      <a:pt x="505" y="844"/>
                    </a:lnTo>
                    <a:lnTo>
                      <a:pt x="500" y="844"/>
                    </a:lnTo>
                    <a:lnTo>
                      <a:pt x="496" y="844"/>
                    </a:lnTo>
                    <a:lnTo>
                      <a:pt x="491" y="844"/>
                    </a:lnTo>
                    <a:lnTo>
                      <a:pt x="487" y="844"/>
                    </a:lnTo>
                    <a:lnTo>
                      <a:pt x="482" y="842"/>
                    </a:lnTo>
                    <a:lnTo>
                      <a:pt x="478" y="840"/>
                    </a:lnTo>
                    <a:lnTo>
                      <a:pt x="473" y="838"/>
                    </a:lnTo>
                    <a:lnTo>
                      <a:pt x="465" y="836"/>
                    </a:lnTo>
                    <a:lnTo>
                      <a:pt x="458" y="834"/>
                    </a:lnTo>
                    <a:lnTo>
                      <a:pt x="452" y="834"/>
                    </a:lnTo>
                    <a:lnTo>
                      <a:pt x="445" y="834"/>
                    </a:lnTo>
                    <a:lnTo>
                      <a:pt x="438" y="832"/>
                    </a:lnTo>
                    <a:lnTo>
                      <a:pt x="430" y="827"/>
                    </a:lnTo>
                    <a:lnTo>
                      <a:pt x="425" y="823"/>
                    </a:lnTo>
                    <a:lnTo>
                      <a:pt x="414" y="816"/>
                    </a:lnTo>
                    <a:lnTo>
                      <a:pt x="405" y="814"/>
                    </a:lnTo>
                    <a:lnTo>
                      <a:pt x="396" y="818"/>
                    </a:lnTo>
                    <a:lnTo>
                      <a:pt x="385" y="825"/>
                    </a:lnTo>
                    <a:lnTo>
                      <a:pt x="381" y="827"/>
                    </a:lnTo>
                    <a:lnTo>
                      <a:pt x="377" y="827"/>
                    </a:lnTo>
                    <a:lnTo>
                      <a:pt x="376" y="825"/>
                    </a:lnTo>
                    <a:lnTo>
                      <a:pt x="374" y="823"/>
                    </a:lnTo>
                    <a:lnTo>
                      <a:pt x="370" y="820"/>
                    </a:lnTo>
                    <a:lnTo>
                      <a:pt x="365" y="816"/>
                    </a:lnTo>
                    <a:lnTo>
                      <a:pt x="359" y="812"/>
                    </a:lnTo>
                    <a:lnTo>
                      <a:pt x="352" y="810"/>
                    </a:lnTo>
                    <a:lnTo>
                      <a:pt x="348" y="808"/>
                    </a:lnTo>
                    <a:lnTo>
                      <a:pt x="346" y="807"/>
                    </a:lnTo>
                    <a:lnTo>
                      <a:pt x="346" y="805"/>
                    </a:lnTo>
                    <a:lnTo>
                      <a:pt x="346" y="803"/>
                    </a:lnTo>
                    <a:lnTo>
                      <a:pt x="348" y="799"/>
                    </a:lnTo>
                    <a:lnTo>
                      <a:pt x="348" y="796"/>
                    </a:lnTo>
                    <a:lnTo>
                      <a:pt x="350" y="794"/>
                    </a:lnTo>
                    <a:lnTo>
                      <a:pt x="350" y="788"/>
                    </a:lnTo>
                    <a:lnTo>
                      <a:pt x="348" y="785"/>
                    </a:lnTo>
                    <a:lnTo>
                      <a:pt x="344" y="783"/>
                    </a:lnTo>
                    <a:lnTo>
                      <a:pt x="341" y="779"/>
                    </a:lnTo>
                    <a:lnTo>
                      <a:pt x="337" y="777"/>
                    </a:lnTo>
                    <a:lnTo>
                      <a:pt x="333" y="775"/>
                    </a:lnTo>
                    <a:lnTo>
                      <a:pt x="332" y="772"/>
                    </a:lnTo>
                    <a:lnTo>
                      <a:pt x="330" y="770"/>
                    </a:lnTo>
                    <a:lnTo>
                      <a:pt x="328" y="766"/>
                    </a:lnTo>
                    <a:lnTo>
                      <a:pt x="328" y="764"/>
                    </a:lnTo>
                    <a:lnTo>
                      <a:pt x="326" y="764"/>
                    </a:lnTo>
                    <a:lnTo>
                      <a:pt x="324" y="764"/>
                    </a:lnTo>
                    <a:lnTo>
                      <a:pt x="321" y="764"/>
                    </a:lnTo>
                    <a:lnTo>
                      <a:pt x="319" y="764"/>
                    </a:lnTo>
                    <a:lnTo>
                      <a:pt x="317" y="766"/>
                    </a:lnTo>
                    <a:lnTo>
                      <a:pt x="313" y="766"/>
                    </a:lnTo>
                    <a:lnTo>
                      <a:pt x="308" y="768"/>
                    </a:lnTo>
                    <a:lnTo>
                      <a:pt x="304" y="768"/>
                    </a:lnTo>
                    <a:lnTo>
                      <a:pt x="300" y="768"/>
                    </a:lnTo>
                    <a:lnTo>
                      <a:pt x="297" y="766"/>
                    </a:lnTo>
                    <a:lnTo>
                      <a:pt x="295" y="766"/>
                    </a:lnTo>
                    <a:lnTo>
                      <a:pt x="295" y="762"/>
                    </a:lnTo>
                    <a:lnTo>
                      <a:pt x="297" y="759"/>
                    </a:lnTo>
                    <a:lnTo>
                      <a:pt x="299" y="755"/>
                    </a:lnTo>
                    <a:lnTo>
                      <a:pt x="302" y="751"/>
                    </a:lnTo>
                    <a:lnTo>
                      <a:pt x="304" y="748"/>
                    </a:lnTo>
                    <a:lnTo>
                      <a:pt x="304" y="744"/>
                    </a:lnTo>
                    <a:lnTo>
                      <a:pt x="304" y="740"/>
                    </a:lnTo>
                    <a:lnTo>
                      <a:pt x="302" y="738"/>
                    </a:lnTo>
                    <a:lnTo>
                      <a:pt x="299" y="737"/>
                    </a:lnTo>
                    <a:lnTo>
                      <a:pt x="297" y="737"/>
                    </a:lnTo>
                    <a:lnTo>
                      <a:pt x="293" y="735"/>
                    </a:lnTo>
                    <a:lnTo>
                      <a:pt x="290" y="735"/>
                    </a:lnTo>
                    <a:lnTo>
                      <a:pt x="288" y="733"/>
                    </a:lnTo>
                    <a:lnTo>
                      <a:pt x="288" y="731"/>
                    </a:lnTo>
                    <a:lnTo>
                      <a:pt x="288" y="729"/>
                    </a:lnTo>
                    <a:lnTo>
                      <a:pt x="288" y="727"/>
                    </a:lnTo>
                    <a:lnTo>
                      <a:pt x="286" y="725"/>
                    </a:lnTo>
                    <a:lnTo>
                      <a:pt x="262" y="722"/>
                    </a:lnTo>
                    <a:lnTo>
                      <a:pt x="238" y="722"/>
                    </a:lnTo>
                    <a:lnTo>
                      <a:pt x="235" y="724"/>
                    </a:lnTo>
                    <a:lnTo>
                      <a:pt x="231" y="725"/>
                    </a:lnTo>
                    <a:lnTo>
                      <a:pt x="227" y="727"/>
                    </a:lnTo>
                    <a:lnTo>
                      <a:pt x="224" y="729"/>
                    </a:lnTo>
                    <a:lnTo>
                      <a:pt x="220" y="729"/>
                    </a:lnTo>
                    <a:lnTo>
                      <a:pt x="216" y="727"/>
                    </a:lnTo>
                    <a:lnTo>
                      <a:pt x="213" y="724"/>
                    </a:lnTo>
                    <a:lnTo>
                      <a:pt x="211" y="720"/>
                    </a:lnTo>
                    <a:lnTo>
                      <a:pt x="207" y="714"/>
                    </a:lnTo>
                    <a:lnTo>
                      <a:pt x="205" y="709"/>
                    </a:lnTo>
                    <a:lnTo>
                      <a:pt x="203" y="703"/>
                    </a:lnTo>
                    <a:lnTo>
                      <a:pt x="202" y="700"/>
                    </a:lnTo>
                    <a:lnTo>
                      <a:pt x="202" y="698"/>
                    </a:lnTo>
                    <a:lnTo>
                      <a:pt x="202" y="694"/>
                    </a:lnTo>
                    <a:lnTo>
                      <a:pt x="202" y="690"/>
                    </a:lnTo>
                    <a:lnTo>
                      <a:pt x="203" y="689"/>
                    </a:lnTo>
                    <a:lnTo>
                      <a:pt x="207" y="689"/>
                    </a:lnTo>
                    <a:lnTo>
                      <a:pt x="209" y="689"/>
                    </a:lnTo>
                    <a:lnTo>
                      <a:pt x="213" y="690"/>
                    </a:lnTo>
                    <a:lnTo>
                      <a:pt x="216" y="694"/>
                    </a:lnTo>
                    <a:lnTo>
                      <a:pt x="218" y="696"/>
                    </a:lnTo>
                    <a:lnTo>
                      <a:pt x="224" y="698"/>
                    </a:lnTo>
                    <a:lnTo>
                      <a:pt x="227" y="698"/>
                    </a:lnTo>
                    <a:lnTo>
                      <a:pt x="233" y="696"/>
                    </a:lnTo>
                    <a:lnTo>
                      <a:pt x="236" y="694"/>
                    </a:lnTo>
                    <a:lnTo>
                      <a:pt x="240" y="694"/>
                    </a:lnTo>
                    <a:lnTo>
                      <a:pt x="244" y="692"/>
                    </a:lnTo>
                    <a:lnTo>
                      <a:pt x="249" y="690"/>
                    </a:lnTo>
                    <a:lnTo>
                      <a:pt x="253" y="689"/>
                    </a:lnTo>
                    <a:lnTo>
                      <a:pt x="257" y="687"/>
                    </a:lnTo>
                    <a:lnTo>
                      <a:pt x="258" y="683"/>
                    </a:lnTo>
                    <a:lnTo>
                      <a:pt x="260" y="679"/>
                    </a:lnTo>
                    <a:lnTo>
                      <a:pt x="258" y="677"/>
                    </a:lnTo>
                    <a:lnTo>
                      <a:pt x="253" y="674"/>
                    </a:lnTo>
                    <a:lnTo>
                      <a:pt x="244" y="666"/>
                    </a:lnTo>
                    <a:lnTo>
                      <a:pt x="235" y="663"/>
                    </a:lnTo>
                    <a:lnTo>
                      <a:pt x="222" y="661"/>
                    </a:lnTo>
                    <a:lnTo>
                      <a:pt x="218" y="661"/>
                    </a:lnTo>
                    <a:lnTo>
                      <a:pt x="216" y="659"/>
                    </a:lnTo>
                    <a:lnTo>
                      <a:pt x="216" y="657"/>
                    </a:lnTo>
                    <a:lnTo>
                      <a:pt x="216" y="655"/>
                    </a:lnTo>
                    <a:lnTo>
                      <a:pt x="216" y="652"/>
                    </a:lnTo>
                    <a:lnTo>
                      <a:pt x="216" y="650"/>
                    </a:lnTo>
                    <a:lnTo>
                      <a:pt x="214" y="648"/>
                    </a:lnTo>
                    <a:lnTo>
                      <a:pt x="209" y="646"/>
                    </a:lnTo>
                    <a:lnTo>
                      <a:pt x="205" y="646"/>
                    </a:lnTo>
                    <a:lnTo>
                      <a:pt x="202" y="646"/>
                    </a:lnTo>
                    <a:lnTo>
                      <a:pt x="198" y="646"/>
                    </a:lnTo>
                    <a:lnTo>
                      <a:pt x="189" y="644"/>
                    </a:lnTo>
                    <a:lnTo>
                      <a:pt x="180" y="641"/>
                    </a:lnTo>
                    <a:lnTo>
                      <a:pt x="172" y="637"/>
                    </a:lnTo>
                    <a:lnTo>
                      <a:pt x="167" y="633"/>
                    </a:lnTo>
                    <a:lnTo>
                      <a:pt x="165" y="631"/>
                    </a:lnTo>
                    <a:lnTo>
                      <a:pt x="165" y="628"/>
                    </a:lnTo>
                    <a:lnTo>
                      <a:pt x="165" y="626"/>
                    </a:lnTo>
                    <a:lnTo>
                      <a:pt x="165" y="622"/>
                    </a:lnTo>
                    <a:lnTo>
                      <a:pt x="163" y="620"/>
                    </a:lnTo>
                    <a:lnTo>
                      <a:pt x="158" y="617"/>
                    </a:lnTo>
                    <a:lnTo>
                      <a:pt x="154" y="613"/>
                    </a:lnTo>
                    <a:lnTo>
                      <a:pt x="152" y="609"/>
                    </a:lnTo>
                    <a:lnTo>
                      <a:pt x="152" y="606"/>
                    </a:lnTo>
                    <a:lnTo>
                      <a:pt x="154" y="602"/>
                    </a:lnTo>
                    <a:lnTo>
                      <a:pt x="156" y="598"/>
                    </a:lnTo>
                    <a:lnTo>
                      <a:pt x="156" y="596"/>
                    </a:lnTo>
                    <a:lnTo>
                      <a:pt x="156" y="594"/>
                    </a:lnTo>
                    <a:lnTo>
                      <a:pt x="154" y="594"/>
                    </a:lnTo>
                    <a:lnTo>
                      <a:pt x="150" y="594"/>
                    </a:lnTo>
                    <a:lnTo>
                      <a:pt x="149" y="593"/>
                    </a:lnTo>
                    <a:lnTo>
                      <a:pt x="147" y="593"/>
                    </a:lnTo>
                    <a:lnTo>
                      <a:pt x="145" y="593"/>
                    </a:lnTo>
                    <a:lnTo>
                      <a:pt x="141" y="591"/>
                    </a:lnTo>
                    <a:lnTo>
                      <a:pt x="139" y="587"/>
                    </a:lnTo>
                    <a:lnTo>
                      <a:pt x="136" y="585"/>
                    </a:lnTo>
                    <a:lnTo>
                      <a:pt x="132" y="585"/>
                    </a:lnTo>
                    <a:lnTo>
                      <a:pt x="130" y="585"/>
                    </a:lnTo>
                    <a:lnTo>
                      <a:pt x="127" y="587"/>
                    </a:lnTo>
                    <a:lnTo>
                      <a:pt x="123" y="591"/>
                    </a:lnTo>
                    <a:lnTo>
                      <a:pt x="119" y="594"/>
                    </a:lnTo>
                    <a:lnTo>
                      <a:pt x="116" y="598"/>
                    </a:lnTo>
                    <a:lnTo>
                      <a:pt x="112" y="600"/>
                    </a:lnTo>
                    <a:lnTo>
                      <a:pt x="108" y="602"/>
                    </a:lnTo>
                    <a:lnTo>
                      <a:pt x="106" y="602"/>
                    </a:lnTo>
                    <a:lnTo>
                      <a:pt x="106" y="600"/>
                    </a:lnTo>
                    <a:lnTo>
                      <a:pt x="105" y="598"/>
                    </a:lnTo>
                    <a:lnTo>
                      <a:pt x="105" y="596"/>
                    </a:lnTo>
                    <a:lnTo>
                      <a:pt x="101" y="594"/>
                    </a:lnTo>
                    <a:lnTo>
                      <a:pt x="94" y="593"/>
                    </a:lnTo>
                    <a:lnTo>
                      <a:pt x="85" y="593"/>
                    </a:lnTo>
                    <a:lnTo>
                      <a:pt x="77" y="593"/>
                    </a:lnTo>
                    <a:lnTo>
                      <a:pt x="70" y="593"/>
                    </a:lnTo>
                    <a:lnTo>
                      <a:pt x="66" y="591"/>
                    </a:lnTo>
                    <a:lnTo>
                      <a:pt x="66" y="589"/>
                    </a:lnTo>
                    <a:lnTo>
                      <a:pt x="64" y="587"/>
                    </a:lnTo>
                    <a:lnTo>
                      <a:pt x="64" y="585"/>
                    </a:lnTo>
                    <a:lnTo>
                      <a:pt x="64" y="582"/>
                    </a:lnTo>
                    <a:lnTo>
                      <a:pt x="63" y="578"/>
                    </a:lnTo>
                    <a:lnTo>
                      <a:pt x="61" y="576"/>
                    </a:lnTo>
                    <a:lnTo>
                      <a:pt x="57" y="572"/>
                    </a:lnTo>
                    <a:lnTo>
                      <a:pt x="55" y="570"/>
                    </a:lnTo>
                    <a:lnTo>
                      <a:pt x="55" y="569"/>
                    </a:lnTo>
                    <a:lnTo>
                      <a:pt x="55" y="567"/>
                    </a:lnTo>
                    <a:lnTo>
                      <a:pt x="57" y="565"/>
                    </a:lnTo>
                    <a:lnTo>
                      <a:pt x="59" y="561"/>
                    </a:lnTo>
                    <a:lnTo>
                      <a:pt x="61" y="559"/>
                    </a:lnTo>
                    <a:lnTo>
                      <a:pt x="59" y="558"/>
                    </a:lnTo>
                    <a:lnTo>
                      <a:pt x="59" y="556"/>
                    </a:lnTo>
                    <a:lnTo>
                      <a:pt x="57" y="556"/>
                    </a:lnTo>
                    <a:lnTo>
                      <a:pt x="55" y="556"/>
                    </a:lnTo>
                    <a:lnTo>
                      <a:pt x="53" y="556"/>
                    </a:lnTo>
                    <a:lnTo>
                      <a:pt x="52" y="554"/>
                    </a:lnTo>
                    <a:lnTo>
                      <a:pt x="52" y="552"/>
                    </a:lnTo>
                    <a:lnTo>
                      <a:pt x="53" y="548"/>
                    </a:lnTo>
                    <a:lnTo>
                      <a:pt x="53" y="546"/>
                    </a:lnTo>
                    <a:lnTo>
                      <a:pt x="53" y="532"/>
                    </a:lnTo>
                    <a:lnTo>
                      <a:pt x="53" y="524"/>
                    </a:lnTo>
                    <a:lnTo>
                      <a:pt x="55" y="515"/>
                    </a:lnTo>
                    <a:lnTo>
                      <a:pt x="55" y="513"/>
                    </a:lnTo>
                    <a:lnTo>
                      <a:pt x="57" y="511"/>
                    </a:lnTo>
                    <a:lnTo>
                      <a:pt x="57" y="510"/>
                    </a:lnTo>
                    <a:lnTo>
                      <a:pt x="59" y="508"/>
                    </a:lnTo>
                    <a:lnTo>
                      <a:pt x="59" y="506"/>
                    </a:lnTo>
                    <a:lnTo>
                      <a:pt x="53" y="504"/>
                    </a:lnTo>
                    <a:lnTo>
                      <a:pt x="53" y="502"/>
                    </a:lnTo>
                    <a:lnTo>
                      <a:pt x="53" y="500"/>
                    </a:lnTo>
                    <a:lnTo>
                      <a:pt x="53" y="498"/>
                    </a:lnTo>
                    <a:lnTo>
                      <a:pt x="52" y="497"/>
                    </a:lnTo>
                    <a:lnTo>
                      <a:pt x="52" y="495"/>
                    </a:lnTo>
                    <a:lnTo>
                      <a:pt x="52" y="493"/>
                    </a:lnTo>
                    <a:lnTo>
                      <a:pt x="52" y="491"/>
                    </a:lnTo>
                    <a:lnTo>
                      <a:pt x="53" y="493"/>
                    </a:lnTo>
                    <a:lnTo>
                      <a:pt x="55" y="493"/>
                    </a:lnTo>
                    <a:lnTo>
                      <a:pt x="57" y="495"/>
                    </a:lnTo>
                    <a:lnTo>
                      <a:pt x="59" y="497"/>
                    </a:lnTo>
                    <a:lnTo>
                      <a:pt x="59" y="498"/>
                    </a:lnTo>
                    <a:lnTo>
                      <a:pt x="61" y="498"/>
                    </a:lnTo>
                    <a:lnTo>
                      <a:pt x="61" y="497"/>
                    </a:lnTo>
                    <a:lnTo>
                      <a:pt x="63" y="495"/>
                    </a:lnTo>
                    <a:lnTo>
                      <a:pt x="63" y="493"/>
                    </a:lnTo>
                    <a:lnTo>
                      <a:pt x="63" y="491"/>
                    </a:lnTo>
                    <a:lnTo>
                      <a:pt x="64" y="491"/>
                    </a:lnTo>
                    <a:lnTo>
                      <a:pt x="66" y="491"/>
                    </a:lnTo>
                    <a:lnTo>
                      <a:pt x="68" y="491"/>
                    </a:lnTo>
                    <a:lnTo>
                      <a:pt x="72" y="493"/>
                    </a:lnTo>
                    <a:lnTo>
                      <a:pt x="74" y="493"/>
                    </a:lnTo>
                    <a:lnTo>
                      <a:pt x="77" y="493"/>
                    </a:lnTo>
                    <a:lnTo>
                      <a:pt x="79" y="491"/>
                    </a:lnTo>
                    <a:lnTo>
                      <a:pt x="81" y="487"/>
                    </a:lnTo>
                    <a:lnTo>
                      <a:pt x="83" y="486"/>
                    </a:lnTo>
                    <a:lnTo>
                      <a:pt x="85" y="484"/>
                    </a:lnTo>
                    <a:lnTo>
                      <a:pt x="88" y="484"/>
                    </a:lnTo>
                    <a:lnTo>
                      <a:pt x="92" y="484"/>
                    </a:lnTo>
                    <a:lnTo>
                      <a:pt x="96" y="486"/>
                    </a:lnTo>
                    <a:lnTo>
                      <a:pt x="101" y="487"/>
                    </a:lnTo>
                    <a:lnTo>
                      <a:pt x="105" y="487"/>
                    </a:lnTo>
                    <a:lnTo>
                      <a:pt x="108" y="486"/>
                    </a:lnTo>
                    <a:lnTo>
                      <a:pt x="112" y="484"/>
                    </a:lnTo>
                    <a:lnTo>
                      <a:pt x="116" y="480"/>
                    </a:lnTo>
                    <a:lnTo>
                      <a:pt x="116" y="478"/>
                    </a:lnTo>
                    <a:lnTo>
                      <a:pt x="116" y="476"/>
                    </a:lnTo>
                    <a:lnTo>
                      <a:pt x="114" y="476"/>
                    </a:lnTo>
                    <a:lnTo>
                      <a:pt x="110" y="475"/>
                    </a:lnTo>
                    <a:lnTo>
                      <a:pt x="106" y="475"/>
                    </a:lnTo>
                    <a:lnTo>
                      <a:pt x="103" y="473"/>
                    </a:lnTo>
                    <a:lnTo>
                      <a:pt x="97" y="473"/>
                    </a:lnTo>
                    <a:lnTo>
                      <a:pt x="96" y="475"/>
                    </a:lnTo>
                    <a:lnTo>
                      <a:pt x="92" y="476"/>
                    </a:lnTo>
                    <a:lnTo>
                      <a:pt x="88" y="476"/>
                    </a:lnTo>
                    <a:lnTo>
                      <a:pt x="85" y="475"/>
                    </a:lnTo>
                    <a:lnTo>
                      <a:pt x="81" y="473"/>
                    </a:lnTo>
                    <a:lnTo>
                      <a:pt x="77" y="471"/>
                    </a:lnTo>
                    <a:lnTo>
                      <a:pt x="75" y="467"/>
                    </a:lnTo>
                    <a:lnTo>
                      <a:pt x="74" y="467"/>
                    </a:lnTo>
                    <a:lnTo>
                      <a:pt x="70" y="467"/>
                    </a:lnTo>
                    <a:lnTo>
                      <a:pt x="64" y="467"/>
                    </a:lnTo>
                    <a:lnTo>
                      <a:pt x="61" y="467"/>
                    </a:lnTo>
                    <a:lnTo>
                      <a:pt x="55" y="465"/>
                    </a:lnTo>
                    <a:lnTo>
                      <a:pt x="52" y="465"/>
                    </a:lnTo>
                    <a:lnTo>
                      <a:pt x="48" y="463"/>
                    </a:lnTo>
                    <a:lnTo>
                      <a:pt x="48" y="462"/>
                    </a:lnTo>
                    <a:lnTo>
                      <a:pt x="50" y="462"/>
                    </a:lnTo>
                    <a:lnTo>
                      <a:pt x="52" y="460"/>
                    </a:lnTo>
                    <a:lnTo>
                      <a:pt x="53" y="460"/>
                    </a:lnTo>
                    <a:lnTo>
                      <a:pt x="53" y="458"/>
                    </a:lnTo>
                    <a:lnTo>
                      <a:pt x="53" y="456"/>
                    </a:lnTo>
                    <a:lnTo>
                      <a:pt x="50" y="456"/>
                    </a:lnTo>
                    <a:lnTo>
                      <a:pt x="46" y="456"/>
                    </a:lnTo>
                    <a:lnTo>
                      <a:pt x="44" y="458"/>
                    </a:lnTo>
                    <a:lnTo>
                      <a:pt x="41" y="460"/>
                    </a:lnTo>
                    <a:lnTo>
                      <a:pt x="39" y="460"/>
                    </a:lnTo>
                    <a:lnTo>
                      <a:pt x="41" y="456"/>
                    </a:lnTo>
                    <a:lnTo>
                      <a:pt x="42" y="451"/>
                    </a:lnTo>
                    <a:lnTo>
                      <a:pt x="48" y="447"/>
                    </a:lnTo>
                    <a:lnTo>
                      <a:pt x="52" y="443"/>
                    </a:lnTo>
                    <a:lnTo>
                      <a:pt x="57" y="439"/>
                    </a:lnTo>
                    <a:lnTo>
                      <a:pt x="61" y="438"/>
                    </a:lnTo>
                    <a:lnTo>
                      <a:pt x="74" y="428"/>
                    </a:lnTo>
                    <a:lnTo>
                      <a:pt x="85" y="417"/>
                    </a:lnTo>
                    <a:lnTo>
                      <a:pt x="86" y="415"/>
                    </a:lnTo>
                    <a:lnTo>
                      <a:pt x="88" y="414"/>
                    </a:lnTo>
                    <a:lnTo>
                      <a:pt x="92" y="412"/>
                    </a:lnTo>
                    <a:lnTo>
                      <a:pt x="96" y="412"/>
                    </a:lnTo>
                    <a:lnTo>
                      <a:pt x="97" y="410"/>
                    </a:lnTo>
                    <a:lnTo>
                      <a:pt x="97" y="408"/>
                    </a:lnTo>
                    <a:lnTo>
                      <a:pt x="97" y="406"/>
                    </a:lnTo>
                    <a:lnTo>
                      <a:pt x="97" y="403"/>
                    </a:lnTo>
                    <a:lnTo>
                      <a:pt x="99" y="401"/>
                    </a:lnTo>
                    <a:lnTo>
                      <a:pt x="103" y="397"/>
                    </a:lnTo>
                    <a:lnTo>
                      <a:pt x="106" y="395"/>
                    </a:lnTo>
                    <a:lnTo>
                      <a:pt x="110" y="393"/>
                    </a:lnTo>
                    <a:lnTo>
                      <a:pt x="112" y="388"/>
                    </a:lnTo>
                    <a:lnTo>
                      <a:pt x="114" y="382"/>
                    </a:lnTo>
                    <a:lnTo>
                      <a:pt x="112" y="379"/>
                    </a:lnTo>
                    <a:lnTo>
                      <a:pt x="110" y="375"/>
                    </a:lnTo>
                    <a:lnTo>
                      <a:pt x="106" y="371"/>
                    </a:lnTo>
                    <a:lnTo>
                      <a:pt x="101" y="367"/>
                    </a:lnTo>
                    <a:lnTo>
                      <a:pt x="96" y="366"/>
                    </a:lnTo>
                    <a:lnTo>
                      <a:pt x="92" y="364"/>
                    </a:lnTo>
                    <a:lnTo>
                      <a:pt x="90" y="364"/>
                    </a:lnTo>
                    <a:lnTo>
                      <a:pt x="86" y="362"/>
                    </a:lnTo>
                    <a:lnTo>
                      <a:pt x="83" y="360"/>
                    </a:lnTo>
                    <a:lnTo>
                      <a:pt x="81" y="358"/>
                    </a:lnTo>
                    <a:lnTo>
                      <a:pt x="81" y="356"/>
                    </a:lnTo>
                    <a:lnTo>
                      <a:pt x="83" y="353"/>
                    </a:lnTo>
                    <a:lnTo>
                      <a:pt x="85" y="351"/>
                    </a:lnTo>
                    <a:lnTo>
                      <a:pt x="85" y="347"/>
                    </a:lnTo>
                    <a:lnTo>
                      <a:pt x="85" y="345"/>
                    </a:lnTo>
                    <a:lnTo>
                      <a:pt x="81" y="344"/>
                    </a:lnTo>
                    <a:lnTo>
                      <a:pt x="79" y="340"/>
                    </a:lnTo>
                    <a:lnTo>
                      <a:pt x="75" y="338"/>
                    </a:lnTo>
                    <a:lnTo>
                      <a:pt x="72" y="336"/>
                    </a:lnTo>
                    <a:lnTo>
                      <a:pt x="68" y="334"/>
                    </a:lnTo>
                    <a:lnTo>
                      <a:pt x="64" y="332"/>
                    </a:lnTo>
                    <a:lnTo>
                      <a:pt x="64" y="331"/>
                    </a:lnTo>
                    <a:lnTo>
                      <a:pt x="64" y="327"/>
                    </a:lnTo>
                    <a:lnTo>
                      <a:pt x="68" y="325"/>
                    </a:lnTo>
                    <a:lnTo>
                      <a:pt x="70" y="323"/>
                    </a:lnTo>
                    <a:lnTo>
                      <a:pt x="70" y="320"/>
                    </a:lnTo>
                    <a:lnTo>
                      <a:pt x="68" y="318"/>
                    </a:lnTo>
                    <a:lnTo>
                      <a:pt x="64" y="314"/>
                    </a:lnTo>
                    <a:lnTo>
                      <a:pt x="63" y="312"/>
                    </a:lnTo>
                    <a:lnTo>
                      <a:pt x="59" y="308"/>
                    </a:lnTo>
                    <a:lnTo>
                      <a:pt x="57" y="307"/>
                    </a:lnTo>
                    <a:lnTo>
                      <a:pt x="57" y="303"/>
                    </a:lnTo>
                    <a:lnTo>
                      <a:pt x="57" y="301"/>
                    </a:lnTo>
                    <a:lnTo>
                      <a:pt x="59" y="299"/>
                    </a:lnTo>
                    <a:lnTo>
                      <a:pt x="61" y="299"/>
                    </a:lnTo>
                    <a:lnTo>
                      <a:pt x="63" y="297"/>
                    </a:lnTo>
                    <a:lnTo>
                      <a:pt x="63" y="294"/>
                    </a:lnTo>
                    <a:lnTo>
                      <a:pt x="55" y="284"/>
                    </a:lnTo>
                    <a:lnTo>
                      <a:pt x="46" y="275"/>
                    </a:lnTo>
                    <a:lnTo>
                      <a:pt x="35" y="268"/>
                    </a:lnTo>
                    <a:lnTo>
                      <a:pt x="28" y="259"/>
                    </a:lnTo>
                    <a:lnTo>
                      <a:pt x="28" y="253"/>
                    </a:lnTo>
                    <a:lnTo>
                      <a:pt x="28" y="249"/>
                    </a:lnTo>
                    <a:lnTo>
                      <a:pt x="30" y="244"/>
                    </a:lnTo>
                    <a:lnTo>
                      <a:pt x="28" y="240"/>
                    </a:lnTo>
                    <a:lnTo>
                      <a:pt x="26" y="235"/>
                    </a:lnTo>
                    <a:lnTo>
                      <a:pt x="22" y="231"/>
                    </a:lnTo>
                    <a:lnTo>
                      <a:pt x="19" y="225"/>
                    </a:lnTo>
                    <a:lnTo>
                      <a:pt x="13" y="224"/>
                    </a:lnTo>
                    <a:lnTo>
                      <a:pt x="9" y="224"/>
                    </a:lnTo>
                    <a:lnTo>
                      <a:pt x="6" y="222"/>
                    </a:lnTo>
                    <a:lnTo>
                      <a:pt x="2" y="218"/>
                    </a:lnTo>
                    <a:lnTo>
                      <a:pt x="0" y="214"/>
                    </a:lnTo>
                    <a:lnTo>
                      <a:pt x="0" y="212"/>
                    </a:lnTo>
                    <a:lnTo>
                      <a:pt x="2" y="211"/>
                    </a:lnTo>
                    <a:lnTo>
                      <a:pt x="4" y="209"/>
                    </a:lnTo>
                    <a:lnTo>
                      <a:pt x="6" y="207"/>
                    </a:lnTo>
                    <a:lnTo>
                      <a:pt x="8" y="203"/>
                    </a:lnTo>
                    <a:lnTo>
                      <a:pt x="9" y="198"/>
                    </a:lnTo>
                    <a:lnTo>
                      <a:pt x="11" y="196"/>
                    </a:lnTo>
                    <a:lnTo>
                      <a:pt x="11" y="192"/>
                    </a:lnTo>
                    <a:lnTo>
                      <a:pt x="13" y="190"/>
                    </a:lnTo>
                    <a:lnTo>
                      <a:pt x="15" y="187"/>
                    </a:lnTo>
                    <a:lnTo>
                      <a:pt x="17" y="187"/>
                    </a:lnTo>
                    <a:lnTo>
                      <a:pt x="19" y="187"/>
                    </a:lnTo>
                    <a:lnTo>
                      <a:pt x="20" y="187"/>
                    </a:lnTo>
                    <a:lnTo>
                      <a:pt x="24" y="189"/>
                    </a:lnTo>
                    <a:lnTo>
                      <a:pt x="26" y="189"/>
                    </a:lnTo>
                    <a:lnTo>
                      <a:pt x="26" y="187"/>
                    </a:lnTo>
                    <a:lnTo>
                      <a:pt x="26" y="185"/>
                    </a:lnTo>
                    <a:lnTo>
                      <a:pt x="26" y="181"/>
                    </a:lnTo>
                    <a:lnTo>
                      <a:pt x="26" y="177"/>
                    </a:lnTo>
                    <a:lnTo>
                      <a:pt x="31" y="176"/>
                    </a:lnTo>
                    <a:lnTo>
                      <a:pt x="37" y="177"/>
                    </a:lnTo>
                    <a:lnTo>
                      <a:pt x="41" y="177"/>
                    </a:lnTo>
                    <a:lnTo>
                      <a:pt x="44" y="179"/>
                    </a:lnTo>
                    <a:lnTo>
                      <a:pt x="48" y="181"/>
                    </a:lnTo>
                    <a:lnTo>
                      <a:pt x="50" y="181"/>
                    </a:lnTo>
                    <a:lnTo>
                      <a:pt x="52" y="181"/>
                    </a:lnTo>
                    <a:lnTo>
                      <a:pt x="52" y="179"/>
                    </a:lnTo>
                    <a:lnTo>
                      <a:pt x="52" y="177"/>
                    </a:lnTo>
                    <a:lnTo>
                      <a:pt x="52" y="176"/>
                    </a:lnTo>
                    <a:lnTo>
                      <a:pt x="52" y="174"/>
                    </a:lnTo>
                    <a:lnTo>
                      <a:pt x="55" y="172"/>
                    </a:lnTo>
                    <a:lnTo>
                      <a:pt x="59" y="172"/>
                    </a:lnTo>
                    <a:lnTo>
                      <a:pt x="64" y="172"/>
                    </a:lnTo>
                    <a:lnTo>
                      <a:pt x="68" y="174"/>
                    </a:lnTo>
                    <a:lnTo>
                      <a:pt x="74" y="176"/>
                    </a:lnTo>
                    <a:lnTo>
                      <a:pt x="77" y="177"/>
                    </a:lnTo>
                    <a:lnTo>
                      <a:pt x="79" y="179"/>
                    </a:lnTo>
                    <a:lnTo>
                      <a:pt x="77" y="181"/>
                    </a:lnTo>
                    <a:lnTo>
                      <a:pt x="75" y="181"/>
                    </a:lnTo>
                    <a:lnTo>
                      <a:pt x="70" y="181"/>
                    </a:lnTo>
                    <a:lnTo>
                      <a:pt x="66" y="181"/>
                    </a:lnTo>
                    <a:lnTo>
                      <a:pt x="63" y="181"/>
                    </a:lnTo>
                    <a:lnTo>
                      <a:pt x="59" y="181"/>
                    </a:lnTo>
                    <a:lnTo>
                      <a:pt x="57" y="181"/>
                    </a:lnTo>
                    <a:lnTo>
                      <a:pt x="64" y="185"/>
                    </a:lnTo>
                    <a:lnTo>
                      <a:pt x="77" y="189"/>
                    </a:lnTo>
                    <a:lnTo>
                      <a:pt x="92" y="189"/>
                    </a:lnTo>
                    <a:lnTo>
                      <a:pt x="101" y="189"/>
                    </a:lnTo>
                    <a:lnTo>
                      <a:pt x="105" y="187"/>
                    </a:lnTo>
                    <a:lnTo>
                      <a:pt x="110" y="187"/>
                    </a:lnTo>
                    <a:lnTo>
                      <a:pt x="116" y="187"/>
                    </a:lnTo>
                    <a:lnTo>
                      <a:pt x="125" y="185"/>
                    </a:lnTo>
                    <a:lnTo>
                      <a:pt x="132" y="185"/>
                    </a:lnTo>
                    <a:lnTo>
                      <a:pt x="141" y="185"/>
                    </a:lnTo>
                    <a:lnTo>
                      <a:pt x="167" y="192"/>
                    </a:lnTo>
                    <a:lnTo>
                      <a:pt x="193" y="198"/>
                    </a:lnTo>
                    <a:lnTo>
                      <a:pt x="196" y="198"/>
                    </a:lnTo>
                    <a:lnTo>
                      <a:pt x="202" y="198"/>
                    </a:lnTo>
                    <a:lnTo>
                      <a:pt x="205" y="196"/>
                    </a:lnTo>
                    <a:lnTo>
                      <a:pt x="209" y="196"/>
                    </a:lnTo>
                    <a:lnTo>
                      <a:pt x="216" y="196"/>
                    </a:lnTo>
                    <a:lnTo>
                      <a:pt x="222" y="198"/>
                    </a:lnTo>
                    <a:lnTo>
                      <a:pt x="229" y="201"/>
                    </a:lnTo>
                    <a:lnTo>
                      <a:pt x="249" y="209"/>
                    </a:lnTo>
                    <a:lnTo>
                      <a:pt x="269" y="212"/>
                    </a:lnTo>
                    <a:lnTo>
                      <a:pt x="275" y="211"/>
                    </a:lnTo>
                    <a:lnTo>
                      <a:pt x="280" y="209"/>
                    </a:lnTo>
                    <a:lnTo>
                      <a:pt x="286" y="209"/>
                    </a:lnTo>
                    <a:lnTo>
                      <a:pt x="293" y="211"/>
                    </a:lnTo>
                    <a:lnTo>
                      <a:pt x="300" y="212"/>
                    </a:lnTo>
                    <a:lnTo>
                      <a:pt x="308" y="214"/>
                    </a:lnTo>
                    <a:lnTo>
                      <a:pt x="319" y="220"/>
                    </a:lnTo>
                    <a:lnTo>
                      <a:pt x="332" y="224"/>
                    </a:lnTo>
                    <a:lnTo>
                      <a:pt x="344" y="229"/>
                    </a:lnTo>
                    <a:lnTo>
                      <a:pt x="355" y="236"/>
                    </a:lnTo>
                    <a:lnTo>
                      <a:pt x="361" y="246"/>
                    </a:lnTo>
                    <a:lnTo>
                      <a:pt x="357" y="255"/>
                    </a:lnTo>
                    <a:lnTo>
                      <a:pt x="350" y="262"/>
                    </a:lnTo>
                    <a:lnTo>
                      <a:pt x="337" y="272"/>
                    </a:lnTo>
                    <a:lnTo>
                      <a:pt x="326" y="277"/>
                    </a:lnTo>
                    <a:lnTo>
                      <a:pt x="317" y="277"/>
                    </a:lnTo>
                    <a:lnTo>
                      <a:pt x="288" y="273"/>
                    </a:lnTo>
                    <a:lnTo>
                      <a:pt x="258" y="272"/>
                    </a:lnTo>
                    <a:lnTo>
                      <a:pt x="238" y="272"/>
                    </a:lnTo>
                    <a:lnTo>
                      <a:pt x="216" y="270"/>
                    </a:lnTo>
                    <a:lnTo>
                      <a:pt x="194" y="268"/>
                    </a:lnTo>
                    <a:lnTo>
                      <a:pt x="176" y="259"/>
                    </a:lnTo>
                    <a:lnTo>
                      <a:pt x="174" y="257"/>
                    </a:lnTo>
                    <a:lnTo>
                      <a:pt x="172" y="255"/>
                    </a:lnTo>
                    <a:lnTo>
                      <a:pt x="171" y="253"/>
                    </a:lnTo>
                    <a:lnTo>
                      <a:pt x="167" y="255"/>
                    </a:lnTo>
                    <a:lnTo>
                      <a:pt x="165" y="257"/>
                    </a:lnTo>
                    <a:lnTo>
                      <a:pt x="163" y="257"/>
                    </a:lnTo>
                    <a:lnTo>
                      <a:pt x="161" y="259"/>
                    </a:lnTo>
                    <a:lnTo>
                      <a:pt x="160" y="257"/>
                    </a:lnTo>
                    <a:lnTo>
                      <a:pt x="158" y="255"/>
                    </a:lnTo>
                    <a:lnTo>
                      <a:pt x="156" y="253"/>
                    </a:lnTo>
                    <a:lnTo>
                      <a:pt x="154" y="253"/>
                    </a:lnTo>
                    <a:lnTo>
                      <a:pt x="152" y="251"/>
                    </a:lnTo>
                    <a:lnTo>
                      <a:pt x="150" y="253"/>
                    </a:lnTo>
                    <a:lnTo>
                      <a:pt x="147" y="253"/>
                    </a:lnTo>
                    <a:lnTo>
                      <a:pt x="145" y="251"/>
                    </a:lnTo>
                    <a:lnTo>
                      <a:pt x="143" y="251"/>
                    </a:lnTo>
                    <a:lnTo>
                      <a:pt x="141" y="249"/>
                    </a:lnTo>
                    <a:lnTo>
                      <a:pt x="139" y="249"/>
                    </a:lnTo>
                    <a:lnTo>
                      <a:pt x="136" y="249"/>
                    </a:lnTo>
                    <a:lnTo>
                      <a:pt x="132" y="249"/>
                    </a:lnTo>
                    <a:lnTo>
                      <a:pt x="130" y="249"/>
                    </a:lnTo>
                    <a:lnTo>
                      <a:pt x="127" y="249"/>
                    </a:lnTo>
                    <a:lnTo>
                      <a:pt x="121" y="248"/>
                    </a:lnTo>
                    <a:lnTo>
                      <a:pt x="116" y="248"/>
                    </a:lnTo>
                    <a:lnTo>
                      <a:pt x="110" y="248"/>
                    </a:lnTo>
                    <a:lnTo>
                      <a:pt x="105" y="248"/>
                    </a:lnTo>
                    <a:lnTo>
                      <a:pt x="103" y="246"/>
                    </a:lnTo>
                    <a:lnTo>
                      <a:pt x="101" y="248"/>
                    </a:lnTo>
                    <a:lnTo>
                      <a:pt x="103" y="249"/>
                    </a:lnTo>
                    <a:lnTo>
                      <a:pt x="103" y="251"/>
                    </a:lnTo>
                    <a:lnTo>
                      <a:pt x="105" y="253"/>
                    </a:lnTo>
                    <a:lnTo>
                      <a:pt x="110" y="255"/>
                    </a:lnTo>
                    <a:lnTo>
                      <a:pt x="116" y="255"/>
                    </a:lnTo>
                    <a:lnTo>
                      <a:pt x="119" y="255"/>
                    </a:lnTo>
                    <a:lnTo>
                      <a:pt x="125" y="255"/>
                    </a:lnTo>
                    <a:lnTo>
                      <a:pt x="128" y="257"/>
                    </a:lnTo>
                    <a:lnTo>
                      <a:pt x="134" y="257"/>
                    </a:lnTo>
                    <a:lnTo>
                      <a:pt x="134" y="259"/>
                    </a:lnTo>
                    <a:lnTo>
                      <a:pt x="132" y="260"/>
                    </a:lnTo>
                    <a:lnTo>
                      <a:pt x="134" y="260"/>
                    </a:lnTo>
                    <a:lnTo>
                      <a:pt x="138" y="262"/>
                    </a:lnTo>
                    <a:lnTo>
                      <a:pt x="141" y="262"/>
                    </a:lnTo>
                    <a:lnTo>
                      <a:pt x="147" y="264"/>
                    </a:lnTo>
                    <a:lnTo>
                      <a:pt x="149" y="264"/>
                    </a:lnTo>
                    <a:lnTo>
                      <a:pt x="150" y="266"/>
                    </a:lnTo>
                    <a:lnTo>
                      <a:pt x="150" y="268"/>
                    </a:lnTo>
                    <a:lnTo>
                      <a:pt x="149" y="268"/>
                    </a:lnTo>
                    <a:lnTo>
                      <a:pt x="147" y="268"/>
                    </a:lnTo>
                    <a:lnTo>
                      <a:pt x="145" y="268"/>
                    </a:lnTo>
                    <a:lnTo>
                      <a:pt x="145" y="270"/>
                    </a:lnTo>
                    <a:lnTo>
                      <a:pt x="149" y="272"/>
                    </a:lnTo>
                    <a:lnTo>
                      <a:pt x="156" y="273"/>
                    </a:lnTo>
                    <a:lnTo>
                      <a:pt x="163" y="275"/>
                    </a:lnTo>
                    <a:lnTo>
                      <a:pt x="171" y="275"/>
                    </a:lnTo>
                    <a:lnTo>
                      <a:pt x="176" y="275"/>
                    </a:lnTo>
                    <a:lnTo>
                      <a:pt x="180" y="277"/>
                    </a:lnTo>
                    <a:lnTo>
                      <a:pt x="183" y="279"/>
                    </a:lnTo>
                    <a:lnTo>
                      <a:pt x="187" y="281"/>
                    </a:lnTo>
                    <a:lnTo>
                      <a:pt x="191" y="283"/>
                    </a:lnTo>
                    <a:lnTo>
                      <a:pt x="193" y="283"/>
                    </a:lnTo>
                    <a:lnTo>
                      <a:pt x="196" y="281"/>
                    </a:lnTo>
                    <a:lnTo>
                      <a:pt x="198" y="281"/>
                    </a:lnTo>
                    <a:lnTo>
                      <a:pt x="200" y="283"/>
                    </a:lnTo>
                    <a:lnTo>
                      <a:pt x="200" y="286"/>
                    </a:lnTo>
                    <a:lnTo>
                      <a:pt x="200" y="288"/>
                    </a:lnTo>
                    <a:lnTo>
                      <a:pt x="198" y="292"/>
                    </a:lnTo>
                    <a:lnTo>
                      <a:pt x="196" y="294"/>
                    </a:lnTo>
                    <a:lnTo>
                      <a:pt x="196" y="296"/>
                    </a:lnTo>
                    <a:lnTo>
                      <a:pt x="196" y="299"/>
                    </a:lnTo>
                    <a:lnTo>
                      <a:pt x="196" y="303"/>
                    </a:lnTo>
                    <a:lnTo>
                      <a:pt x="196" y="305"/>
                    </a:lnTo>
                    <a:lnTo>
                      <a:pt x="198" y="307"/>
                    </a:lnTo>
                    <a:lnTo>
                      <a:pt x="200" y="308"/>
                    </a:lnTo>
                    <a:lnTo>
                      <a:pt x="202" y="308"/>
                    </a:lnTo>
                    <a:lnTo>
                      <a:pt x="205" y="308"/>
                    </a:lnTo>
                    <a:lnTo>
                      <a:pt x="207" y="308"/>
                    </a:lnTo>
                    <a:lnTo>
                      <a:pt x="209" y="310"/>
                    </a:lnTo>
                    <a:lnTo>
                      <a:pt x="209" y="312"/>
                    </a:lnTo>
                    <a:lnTo>
                      <a:pt x="209" y="314"/>
                    </a:lnTo>
                    <a:lnTo>
                      <a:pt x="209" y="316"/>
                    </a:lnTo>
                    <a:lnTo>
                      <a:pt x="213" y="318"/>
                    </a:lnTo>
                    <a:lnTo>
                      <a:pt x="214" y="320"/>
                    </a:lnTo>
                    <a:lnTo>
                      <a:pt x="214" y="321"/>
                    </a:lnTo>
                    <a:lnTo>
                      <a:pt x="211" y="323"/>
                    </a:lnTo>
                    <a:lnTo>
                      <a:pt x="209" y="323"/>
                    </a:lnTo>
                    <a:lnTo>
                      <a:pt x="207" y="323"/>
                    </a:lnTo>
                    <a:lnTo>
                      <a:pt x="207" y="325"/>
                    </a:lnTo>
                    <a:lnTo>
                      <a:pt x="211" y="327"/>
                    </a:lnTo>
                    <a:lnTo>
                      <a:pt x="222" y="327"/>
                    </a:lnTo>
                    <a:lnTo>
                      <a:pt x="235" y="329"/>
                    </a:lnTo>
                    <a:lnTo>
                      <a:pt x="242" y="329"/>
                    </a:lnTo>
                    <a:lnTo>
                      <a:pt x="246" y="331"/>
                    </a:lnTo>
                    <a:lnTo>
                      <a:pt x="249" y="332"/>
                    </a:lnTo>
                    <a:lnTo>
                      <a:pt x="251" y="336"/>
                    </a:lnTo>
                    <a:lnTo>
                      <a:pt x="255" y="336"/>
                    </a:lnTo>
                    <a:lnTo>
                      <a:pt x="266" y="338"/>
                    </a:lnTo>
                    <a:lnTo>
                      <a:pt x="277" y="338"/>
                    </a:lnTo>
                    <a:lnTo>
                      <a:pt x="284" y="340"/>
                    </a:lnTo>
                    <a:lnTo>
                      <a:pt x="290" y="344"/>
                    </a:lnTo>
                    <a:lnTo>
                      <a:pt x="297" y="345"/>
                    </a:lnTo>
                    <a:lnTo>
                      <a:pt x="299" y="344"/>
                    </a:lnTo>
                    <a:lnTo>
                      <a:pt x="300" y="342"/>
                    </a:lnTo>
                    <a:lnTo>
                      <a:pt x="300" y="340"/>
                    </a:lnTo>
                    <a:lnTo>
                      <a:pt x="302" y="336"/>
                    </a:lnTo>
                    <a:lnTo>
                      <a:pt x="306" y="336"/>
                    </a:lnTo>
                    <a:lnTo>
                      <a:pt x="308" y="334"/>
                    </a:lnTo>
                    <a:lnTo>
                      <a:pt x="306" y="332"/>
                    </a:lnTo>
                    <a:lnTo>
                      <a:pt x="304" y="331"/>
                    </a:lnTo>
                    <a:lnTo>
                      <a:pt x="302" y="329"/>
                    </a:lnTo>
                    <a:lnTo>
                      <a:pt x="295" y="327"/>
                    </a:lnTo>
                    <a:lnTo>
                      <a:pt x="288" y="327"/>
                    </a:lnTo>
                    <a:lnTo>
                      <a:pt x="280" y="325"/>
                    </a:lnTo>
                    <a:lnTo>
                      <a:pt x="277" y="325"/>
                    </a:lnTo>
                    <a:lnTo>
                      <a:pt x="273" y="325"/>
                    </a:lnTo>
                    <a:lnTo>
                      <a:pt x="269" y="325"/>
                    </a:lnTo>
                    <a:lnTo>
                      <a:pt x="268" y="323"/>
                    </a:lnTo>
                    <a:lnTo>
                      <a:pt x="266" y="321"/>
                    </a:lnTo>
                    <a:lnTo>
                      <a:pt x="264" y="320"/>
                    </a:lnTo>
                    <a:lnTo>
                      <a:pt x="264" y="318"/>
                    </a:lnTo>
                    <a:lnTo>
                      <a:pt x="262" y="316"/>
                    </a:lnTo>
                    <a:lnTo>
                      <a:pt x="260" y="316"/>
                    </a:lnTo>
                    <a:lnTo>
                      <a:pt x="258" y="314"/>
                    </a:lnTo>
                    <a:lnTo>
                      <a:pt x="260" y="312"/>
                    </a:lnTo>
                    <a:lnTo>
                      <a:pt x="262" y="310"/>
                    </a:lnTo>
                    <a:lnTo>
                      <a:pt x="266" y="308"/>
                    </a:lnTo>
                    <a:lnTo>
                      <a:pt x="266" y="307"/>
                    </a:lnTo>
                    <a:lnTo>
                      <a:pt x="271" y="307"/>
                    </a:lnTo>
                    <a:lnTo>
                      <a:pt x="280" y="307"/>
                    </a:lnTo>
                    <a:lnTo>
                      <a:pt x="291" y="307"/>
                    </a:lnTo>
                    <a:lnTo>
                      <a:pt x="297" y="308"/>
                    </a:lnTo>
                    <a:lnTo>
                      <a:pt x="299" y="308"/>
                    </a:lnTo>
                    <a:lnTo>
                      <a:pt x="300" y="308"/>
                    </a:lnTo>
                    <a:lnTo>
                      <a:pt x="299" y="310"/>
                    </a:lnTo>
                    <a:lnTo>
                      <a:pt x="299" y="312"/>
                    </a:lnTo>
                    <a:lnTo>
                      <a:pt x="297" y="314"/>
                    </a:lnTo>
                    <a:lnTo>
                      <a:pt x="295" y="314"/>
                    </a:lnTo>
                    <a:lnTo>
                      <a:pt x="295" y="316"/>
                    </a:lnTo>
                    <a:lnTo>
                      <a:pt x="299" y="314"/>
                    </a:lnTo>
                    <a:lnTo>
                      <a:pt x="308" y="312"/>
                    </a:lnTo>
                    <a:lnTo>
                      <a:pt x="319" y="314"/>
                    </a:lnTo>
                    <a:lnTo>
                      <a:pt x="328" y="314"/>
                    </a:lnTo>
                    <a:lnTo>
                      <a:pt x="335" y="314"/>
                    </a:lnTo>
                    <a:lnTo>
                      <a:pt x="339" y="316"/>
                    </a:lnTo>
                    <a:lnTo>
                      <a:pt x="344" y="316"/>
                    </a:lnTo>
                    <a:lnTo>
                      <a:pt x="348" y="316"/>
                    </a:lnTo>
                    <a:lnTo>
                      <a:pt x="354" y="314"/>
                    </a:lnTo>
                    <a:lnTo>
                      <a:pt x="359" y="314"/>
                    </a:lnTo>
                    <a:lnTo>
                      <a:pt x="365" y="314"/>
                    </a:lnTo>
                    <a:lnTo>
                      <a:pt x="366" y="314"/>
                    </a:lnTo>
                    <a:lnTo>
                      <a:pt x="370" y="316"/>
                    </a:lnTo>
                    <a:lnTo>
                      <a:pt x="372" y="316"/>
                    </a:lnTo>
                    <a:lnTo>
                      <a:pt x="374" y="314"/>
                    </a:lnTo>
                    <a:lnTo>
                      <a:pt x="374" y="312"/>
                    </a:lnTo>
                    <a:lnTo>
                      <a:pt x="372" y="310"/>
                    </a:lnTo>
                    <a:lnTo>
                      <a:pt x="370" y="308"/>
                    </a:lnTo>
                    <a:lnTo>
                      <a:pt x="366" y="307"/>
                    </a:lnTo>
                    <a:lnTo>
                      <a:pt x="363" y="305"/>
                    </a:lnTo>
                    <a:lnTo>
                      <a:pt x="359" y="303"/>
                    </a:lnTo>
                    <a:lnTo>
                      <a:pt x="355" y="301"/>
                    </a:lnTo>
                    <a:lnTo>
                      <a:pt x="352" y="301"/>
                    </a:lnTo>
                    <a:lnTo>
                      <a:pt x="348" y="299"/>
                    </a:lnTo>
                    <a:lnTo>
                      <a:pt x="343" y="297"/>
                    </a:lnTo>
                    <a:lnTo>
                      <a:pt x="339" y="296"/>
                    </a:lnTo>
                    <a:lnTo>
                      <a:pt x="333" y="294"/>
                    </a:lnTo>
                    <a:lnTo>
                      <a:pt x="332" y="292"/>
                    </a:lnTo>
                    <a:lnTo>
                      <a:pt x="330" y="288"/>
                    </a:lnTo>
                    <a:lnTo>
                      <a:pt x="330" y="286"/>
                    </a:lnTo>
                    <a:lnTo>
                      <a:pt x="332" y="284"/>
                    </a:lnTo>
                    <a:lnTo>
                      <a:pt x="333" y="284"/>
                    </a:lnTo>
                    <a:lnTo>
                      <a:pt x="337" y="283"/>
                    </a:lnTo>
                    <a:lnTo>
                      <a:pt x="341" y="281"/>
                    </a:lnTo>
                    <a:lnTo>
                      <a:pt x="344" y="277"/>
                    </a:lnTo>
                    <a:lnTo>
                      <a:pt x="348" y="273"/>
                    </a:lnTo>
                    <a:lnTo>
                      <a:pt x="352" y="272"/>
                    </a:lnTo>
                    <a:lnTo>
                      <a:pt x="359" y="268"/>
                    </a:lnTo>
                    <a:lnTo>
                      <a:pt x="366" y="268"/>
                    </a:lnTo>
                    <a:lnTo>
                      <a:pt x="374" y="266"/>
                    </a:lnTo>
                    <a:lnTo>
                      <a:pt x="381" y="262"/>
                    </a:lnTo>
                    <a:lnTo>
                      <a:pt x="388" y="260"/>
                    </a:lnTo>
                    <a:lnTo>
                      <a:pt x="396" y="260"/>
                    </a:lnTo>
                    <a:lnTo>
                      <a:pt x="399" y="260"/>
                    </a:lnTo>
                    <a:lnTo>
                      <a:pt x="401" y="262"/>
                    </a:lnTo>
                    <a:lnTo>
                      <a:pt x="403" y="264"/>
                    </a:lnTo>
                    <a:lnTo>
                      <a:pt x="407" y="264"/>
                    </a:lnTo>
                    <a:lnTo>
                      <a:pt x="410" y="266"/>
                    </a:lnTo>
                    <a:lnTo>
                      <a:pt x="416" y="264"/>
                    </a:lnTo>
                    <a:lnTo>
                      <a:pt x="421" y="264"/>
                    </a:lnTo>
                    <a:lnTo>
                      <a:pt x="427" y="264"/>
                    </a:lnTo>
                    <a:lnTo>
                      <a:pt x="430" y="266"/>
                    </a:lnTo>
                    <a:lnTo>
                      <a:pt x="432" y="266"/>
                    </a:lnTo>
                    <a:lnTo>
                      <a:pt x="432" y="270"/>
                    </a:lnTo>
                    <a:lnTo>
                      <a:pt x="430" y="272"/>
                    </a:lnTo>
                    <a:lnTo>
                      <a:pt x="429" y="273"/>
                    </a:lnTo>
                    <a:lnTo>
                      <a:pt x="429" y="275"/>
                    </a:lnTo>
                    <a:lnTo>
                      <a:pt x="427" y="275"/>
                    </a:lnTo>
                    <a:lnTo>
                      <a:pt x="430" y="275"/>
                    </a:lnTo>
                    <a:lnTo>
                      <a:pt x="432" y="273"/>
                    </a:lnTo>
                    <a:lnTo>
                      <a:pt x="436" y="272"/>
                    </a:lnTo>
                    <a:lnTo>
                      <a:pt x="440" y="270"/>
                    </a:lnTo>
                    <a:lnTo>
                      <a:pt x="443" y="270"/>
                    </a:lnTo>
                    <a:lnTo>
                      <a:pt x="447" y="272"/>
                    </a:lnTo>
                    <a:lnTo>
                      <a:pt x="449" y="273"/>
                    </a:lnTo>
                    <a:lnTo>
                      <a:pt x="451" y="273"/>
                    </a:lnTo>
                    <a:lnTo>
                      <a:pt x="451" y="272"/>
                    </a:lnTo>
                    <a:lnTo>
                      <a:pt x="452" y="270"/>
                    </a:lnTo>
                    <a:lnTo>
                      <a:pt x="451" y="266"/>
                    </a:lnTo>
                    <a:lnTo>
                      <a:pt x="451" y="259"/>
                    </a:lnTo>
                    <a:lnTo>
                      <a:pt x="451" y="251"/>
                    </a:lnTo>
                    <a:lnTo>
                      <a:pt x="449" y="246"/>
                    </a:lnTo>
                    <a:lnTo>
                      <a:pt x="449" y="244"/>
                    </a:lnTo>
                    <a:lnTo>
                      <a:pt x="445" y="244"/>
                    </a:lnTo>
                    <a:lnTo>
                      <a:pt x="441" y="244"/>
                    </a:lnTo>
                    <a:lnTo>
                      <a:pt x="438" y="244"/>
                    </a:lnTo>
                    <a:lnTo>
                      <a:pt x="436" y="244"/>
                    </a:lnTo>
                    <a:lnTo>
                      <a:pt x="432" y="242"/>
                    </a:lnTo>
                    <a:lnTo>
                      <a:pt x="430" y="242"/>
                    </a:lnTo>
                    <a:lnTo>
                      <a:pt x="430" y="236"/>
                    </a:lnTo>
                    <a:lnTo>
                      <a:pt x="430" y="233"/>
                    </a:lnTo>
                    <a:lnTo>
                      <a:pt x="430" y="229"/>
                    </a:lnTo>
                    <a:lnTo>
                      <a:pt x="429" y="224"/>
                    </a:lnTo>
                    <a:lnTo>
                      <a:pt x="427" y="220"/>
                    </a:lnTo>
                    <a:lnTo>
                      <a:pt x="421" y="212"/>
                    </a:lnTo>
                    <a:lnTo>
                      <a:pt x="414" y="207"/>
                    </a:lnTo>
                    <a:lnTo>
                      <a:pt x="408" y="201"/>
                    </a:lnTo>
                    <a:lnTo>
                      <a:pt x="403" y="196"/>
                    </a:lnTo>
                    <a:lnTo>
                      <a:pt x="403" y="194"/>
                    </a:lnTo>
                    <a:lnTo>
                      <a:pt x="405" y="194"/>
                    </a:lnTo>
                    <a:lnTo>
                      <a:pt x="407" y="194"/>
                    </a:lnTo>
                    <a:lnTo>
                      <a:pt x="408" y="194"/>
                    </a:lnTo>
                    <a:lnTo>
                      <a:pt x="412" y="194"/>
                    </a:lnTo>
                    <a:lnTo>
                      <a:pt x="414" y="196"/>
                    </a:lnTo>
                    <a:lnTo>
                      <a:pt x="449" y="203"/>
                    </a:lnTo>
                    <a:lnTo>
                      <a:pt x="451" y="205"/>
                    </a:lnTo>
                    <a:lnTo>
                      <a:pt x="452" y="205"/>
                    </a:lnTo>
                    <a:lnTo>
                      <a:pt x="456" y="205"/>
                    </a:lnTo>
                    <a:lnTo>
                      <a:pt x="458" y="207"/>
                    </a:lnTo>
                    <a:lnTo>
                      <a:pt x="460" y="207"/>
                    </a:lnTo>
                    <a:lnTo>
                      <a:pt x="460" y="209"/>
                    </a:lnTo>
                    <a:lnTo>
                      <a:pt x="460" y="211"/>
                    </a:lnTo>
                    <a:lnTo>
                      <a:pt x="460" y="212"/>
                    </a:lnTo>
                    <a:lnTo>
                      <a:pt x="462" y="214"/>
                    </a:lnTo>
                    <a:lnTo>
                      <a:pt x="463" y="216"/>
                    </a:lnTo>
                    <a:lnTo>
                      <a:pt x="467" y="218"/>
                    </a:lnTo>
                    <a:lnTo>
                      <a:pt x="473" y="220"/>
                    </a:lnTo>
                    <a:lnTo>
                      <a:pt x="476" y="224"/>
                    </a:lnTo>
                    <a:lnTo>
                      <a:pt x="480" y="225"/>
                    </a:lnTo>
                    <a:lnTo>
                      <a:pt x="480" y="229"/>
                    </a:lnTo>
                    <a:lnTo>
                      <a:pt x="478" y="229"/>
                    </a:lnTo>
                    <a:lnTo>
                      <a:pt x="476" y="229"/>
                    </a:lnTo>
                    <a:lnTo>
                      <a:pt x="473" y="229"/>
                    </a:lnTo>
                    <a:lnTo>
                      <a:pt x="469" y="229"/>
                    </a:lnTo>
                    <a:lnTo>
                      <a:pt x="465" y="229"/>
                    </a:lnTo>
                    <a:lnTo>
                      <a:pt x="462" y="229"/>
                    </a:lnTo>
                    <a:lnTo>
                      <a:pt x="460" y="229"/>
                    </a:lnTo>
                    <a:lnTo>
                      <a:pt x="460" y="231"/>
                    </a:lnTo>
                    <a:lnTo>
                      <a:pt x="462" y="235"/>
                    </a:lnTo>
                    <a:lnTo>
                      <a:pt x="465" y="238"/>
                    </a:lnTo>
                    <a:lnTo>
                      <a:pt x="469" y="240"/>
                    </a:lnTo>
                    <a:lnTo>
                      <a:pt x="473" y="242"/>
                    </a:lnTo>
                    <a:lnTo>
                      <a:pt x="476" y="244"/>
                    </a:lnTo>
                    <a:lnTo>
                      <a:pt x="480" y="246"/>
                    </a:lnTo>
                    <a:lnTo>
                      <a:pt x="484" y="248"/>
                    </a:lnTo>
                    <a:lnTo>
                      <a:pt x="487" y="249"/>
                    </a:lnTo>
                    <a:lnTo>
                      <a:pt x="493" y="251"/>
                    </a:lnTo>
                    <a:lnTo>
                      <a:pt x="496" y="253"/>
                    </a:lnTo>
                    <a:lnTo>
                      <a:pt x="498" y="251"/>
                    </a:lnTo>
                    <a:lnTo>
                      <a:pt x="502" y="251"/>
                    </a:lnTo>
                    <a:lnTo>
                      <a:pt x="505" y="251"/>
                    </a:lnTo>
                    <a:lnTo>
                      <a:pt x="509" y="251"/>
                    </a:lnTo>
                    <a:lnTo>
                      <a:pt x="515" y="251"/>
                    </a:lnTo>
                    <a:lnTo>
                      <a:pt x="516" y="251"/>
                    </a:lnTo>
                    <a:lnTo>
                      <a:pt x="520" y="251"/>
                    </a:lnTo>
                    <a:lnTo>
                      <a:pt x="522" y="253"/>
                    </a:lnTo>
                    <a:lnTo>
                      <a:pt x="524" y="253"/>
                    </a:lnTo>
                    <a:lnTo>
                      <a:pt x="527" y="251"/>
                    </a:lnTo>
                    <a:lnTo>
                      <a:pt x="531" y="251"/>
                    </a:lnTo>
                    <a:lnTo>
                      <a:pt x="537" y="251"/>
                    </a:lnTo>
                    <a:lnTo>
                      <a:pt x="538" y="251"/>
                    </a:lnTo>
                    <a:lnTo>
                      <a:pt x="540" y="251"/>
                    </a:lnTo>
                    <a:lnTo>
                      <a:pt x="540" y="249"/>
                    </a:lnTo>
                    <a:lnTo>
                      <a:pt x="542" y="248"/>
                    </a:lnTo>
                    <a:lnTo>
                      <a:pt x="544" y="246"/>
                    </a:lnTo>
                    <a:lnTo>
                      <a:pt x="546" y="242"/>
                    </a:lnTo>
                    <a:lnTo>
                      <a:pt x="546" y="240"/>
                    </a:lnTo>
                    <a:lnTo>
                      <a:pt x="548" y="240"/>
                    </a:lnTo>
                    <a:lnTo>
                      <a:pt x="546" y="238"/>
                    </a:lnTo>
                    <a:lnTo>
                      <a:pt x="546" y="235"/>
                    </a:lnTo>
                    <a:lnTo>
                      <a:pt x="544" y="231"/>
                    </a:lnTo>
                    <a:lnTo>
                      <a:pt x="542" y="227"/>
                    </a:lnTo>
                    <a:lnTo>
                      <a:pt x="540" y="224"/>
                    </a:lnTo>
                    <a:lnTo>
                      <a:pt x="540" y="222"/>
                    </a:lnTo>
                    <a:lnTo>
                      <a:pt x="540" y="220"/>
                    </a:lnTo>
                    <a:lnTo>
                      <a:pt x="542" y="220"/>
                    </a:lnTo>
                    <a:lnTo>
                      <a:pt x="542" y="222"/>
                    </a:lnTo>
                    <a:lnTo>
                      <a:pt x="544" y="222"/>
                    </a:lnTo>
                    <a:lnTo>
                      <a:pt x="546" y="222"/>
                    </a:lnTo>
                    <a:lnTo>
                      <a:pt x="548" y="222"/>
                    </a:lnTo>
                    <a:lnTo>
                      <a:pt x="551" y="220"/>
                    </a:lnTo>
                    <a:lnTo>
                      <a:pt x="553" y="218"/>
                    </a:lnTo>
                    <a:lnTo>
                      <a:pt x="557" y="220"/>
                    </a:lnTo>
                    <a:lnTo>
                      <a:pt x="560" y="220"/>
                    </a:lnTo>
                    <a:lnTo>
                      <a:pt x="577" y="216"/>
                    </a:lnTo>
                    <a:lnTo>
                      <a:pt x="593" y="209"/>
                    </a:lnTo>
                    <a:lnTo>
                      <a:pt x="612" y="205"/>
                    </a:lnTo>
                    <a:lnTo>
                      <a:pt x="615" y="205"/>
                    </a:lnTo>
                    <a:lnTo>
                      <a:pt x="617" y="207"/>
                    </a:lnTo>
                    <a:lnTo>
                      <a:pt x="621" y="209"/>
                    </a:lnTo>
                    <a:lnTo>
                      <a:pt x="624" y="209"/>
                    </a:lnTo>
                    <a:lnTo>
                      <a:pt x="634" y="205"/>
                    </a:lnTo>
                    <a:lnTo>
                      <a:pt x="641" y="203"/>
                    </a:lnTo>
                    <a:lnTo>
                      <a:pt x="645" y="203"/>
                    </a:lnTo>
                    <a:lnTo>
                      <a:pt x="648" y="201"/>
                    </a:lnTo>
                    <a:lnTo>
                      <a:pt x="652" y="203"/>
                    </a:lnTo>
                    <a:lnTo>
                      <a:pt x="656" y="203"/>
                    </a:lnTo>
                    <a:lnTo>
                      <a:pt x="657" y="207"/>
                    </a:lnTo>
                    <a:lnTo>
                      <a:pt x="657" y="209"/>
                    </a:lnTo>
                    <a:lnTo>
                      <a:pt x="656" y="211"/>
                    </a:lnTo>
                    <a:lnTo>
                      <a:pt x="656" y="214"/>
                    </a:lnTo>
                    <a:lnTo>
                      <a:pt x="654" y="216"/>
                    </a:lnTo>
                    <a:lnTo>
                      <a:pt x="654" y="218"/>
                    </a:lnTo>
                    <a:lnTo>
                      <a:pt x="657" y="218"/>
                    </a:lnTo>
                    <a:lnTo>
                      <a:pt x="659" y="216"/>
                    </a:lnTo>
                    <a:lnTo>
                      <a:pt x="659" y="214"/>
                    </a:lnTo>
                    <a:lnTo>
                      <a:pt x="661" y="212"/>
                    </a:lnTo>
                    <a:lnTo>
                      <a:pt x="661" y="209"/>
                    </a:lnTo>
                    <a:lnTo>
                      <a:pt x="661" y="205"/>
                    </a:lnTo>
                    <a:lnTo>
                      <a:pt x="667" y="200"/>
                    </a:lnTo>
                    <a:lnTo>
                      <a:pt x="676" y="198"/>
                    </a:lnTo>
                    <a:lnTo>
                      <a:pt x="687" y="196"/>
                    </a:lnTo>
                    <a:lnTo>
                      <a:pt x="694" y="196"/>
                    </a:lnTo>
                    <a:lnTo>
                      <a:pt x="698" y="196"/>
                    </a:lnTo>
                    <a:lnTo>
                      <a:pt x="699" y="198"/>
                    </a:lnTo>
                    <a:lnTo>
                      <a:pt x="701" y="198"/>
                    </a:lnTo>
                    <a:lnTo>
                      <a:pt x="703" y="200"/>
                    </a:lnTo>
                    <a:lnTo>
                      <a:pt x="703" y="201"/>
                    </a:lnTo>
                    <a:lnTo>
                      <a:pt x="699" y="201"/>
                    </a:lnTo>
                    <a:lnTo>
                      <a:pt x="698" y="200"/>
                    </a:lnTo>
                    <a:lnTo>
                      <a:pt x="694" y="200"/>
                    </a:lnTo>
                    <a:lnTo>
                      <a:pt x="694" y="201"/>
                    </a:lnTo>
                    <a:lnTo>
                      <a:pt x="694" y="203"/>
                    </a:lnTo>
                    <a:lnTo>
                      <a:pt x="696" y="205"/>
                    </a:lnTo>
                    <a:lnTo>
                      <a:pt x="696" y="207"/>
                    </a:lnTo>
                    <a:lnTo>
                      <a:pt x="694" y="209"/>
                    </a:lnTo>
                    <a:lnTo>
                      <a:pt x="692" y="211"/>
                    </a:lnTo>
                    <a:lnTo>
                      <a:pt x="692" y="212"/>
                    </a:lnTo>
                    <a:lnTo>
                      <a:pt x="696" y="211"/>
                    </a:lnTo>
                    <a:lnTo>
                      <a:pt x="699" y="211"/>
                    </a:lnTo>
                    <a:lnTo>
                      <a:pt x="705" y="209"/>
                    </a:lnTo>
                    <a:lnTo>
                      <a:pt x="710" y="209"/>
                    </a:lnTo>
                    <a:lnTo>
                      <a:pt x="714" y="209"/>
                    </a:lnTo>
                    <a:lnTo>
                      <a:pt x="718" y="209"/>
                    </a:lnTo>
                    <a:lnTo>
                      <a:pt x="723" y="201"/>
                    </a:lnTo>
                    <a:lnTo>
                      <a:pt x="731" y="200"/>
                    </a:lnTo>
                    <a:lnTo>
                      <a:pt x="742" y="198"/>
                    </a:lnTo>
                    <a:lnTo>
                      <a:pt x="751" y="200"/>
                    </a:lnTo>
                    <a:lnTo>
                      <a:pt x="758" y="200"/>
                    </a:lnTo>
                    <a:lnTo>
                      <a:pt x="767" y="203"/>
                    </a:lnTo>
                    <a:lnTo>
                      <a:pt x="776" y="205"/>
                    </a:lnTo>
                    <a:lnTo>
                      <a:pt x="782" y="205"/>
                    </a:lnTo>
                    <a:lnTo>
                      <a:pt x="787" y="203"/>
                    </a:lnTo>
                    <a:lnTo>
                      <a:pt x="793" y="200"/>
                    </a:lnTo>
                    <a:lnTo>
                      <a:pt x="798" y="198"/>
                    </a:lnTo>
                    <a:lnTo>
                      <a:pt x="804" y="196"/>
                    </a:lnTo>
                    <a:lnTo>
                      <a:pt x="813" y="194"/>
                    </a:lnTo>
                    <a:lnTo>
                      <a:pt x="824" y="192"/>
                    </a:lnTo>
                    <a:lnTo>
                      <a:pt x="833" y="190"/>
                    </a:lnTo>
                    <a:lnTo>
                      <a:pt x="837" y="192"/>
                    </a:lnTo>
                    <a:lnTo>
                      <a:pt x="835" y="194"/>
                    </a:lnTo>
                    <a:lnTo>
                      <a:pt x="833" y="194"/>
                    </a:lnTo>
                    <a:lnTo>
                      <a:pt x="831" y="196"/>
                    </a:lnTo>
                    <a:lnTo>
                      <a:pt x="831" y="198"/>
                    </a:lnTo>
                    <a:lnTo>
                      <a:pt x="833" y="198"/>
                    </a:lnTo>
                    <a:lnTo>
                      <a:pt x="835" y="198"/>
                    </a:lnTo>
                    <a:lnTo>
                      <a:pt x="835" y="200"/>
                    </a:lnTo>
                    <a:lnTo>
                      <a:pt x="837" y="200"/>
                    </a:lnTo>
                    <a:lnTo>
                      <a:pt x="835" y="203"/>
                    </a:lnTo>
                    <a:lnTo>
                      <a:pt x="837" y="205"/>
                    </a:lnTo>
                    <a:lnTo>
                      <a:pt x="839" y="207"/>
                    </a:lnTo>
                    <a:lnTo>
                      <a:pt x="840" y="207"/>
                    </a:lnTo>
                    <a:lnTo>
                      <a:pt x="842" y="207"/>
                    </a:lnTo>
                    <a:lnTo>
                      <a:pt x="844" y="209"/>
                    </a:lnTo>
                    <a:lnTo>
                      <a:pt x="844" y="211"/>
                    </a:lnTo>
                    <a:lnTo>
                      <a:pt x="844" y="209"/>
                    </a:lnTo>
                    <a:lnTo>
                      <a:pt x="844" y="205"/>
                    </a:lnTo>
                    <a:lnTo>
                      <a:pt x="844" y="203"/>
                    </a:lnTo>
                    <a:lnTo>
                      <a:pt x="842" y="201"/>
                    </a:lnTo>
                    <a:lnTo>
                      <a:pt x="842" y="200"/>
                    </a:lnTo>
                    <a:lnTo>
                      <a:pt x="846" y="200"/>
                    </a:lnTo>
                    <a:lnTo>
                      <a:pt x="850" y="198"/>
                    </a:lnTo>
                    <a:lnTo>
                      <a:pt x="853" y="198"/>
                    </a:lnTo>
                    <a:lnTo>
                      <a:pt x="859" y="198"/>
                    </a:lnTo>
                    <a:lnTo>
                      <a:pt x="864" y="196"/>
                    </a:lnTo>
                    <a:lnTo>
                      <a:pt x="866" y="196"/>
                    </a:lnTo>
                    <a:lnTo>
                      <a:pt x="868" y="194"/>
                    </a:lnTo>
                    <a:lnTo>
                      <a:pt x="866" y="192"/>
                    </a:lnTo>
                    <a:lnTo>
                      <a:pt x="862" y="190"/>
                    </a:lnTo>
                    <a:lnTo>
                      <a:pt x="859" y="190"/>
                    </a:lnTo>
                    <a:lnTo>
                      <a:pt x="853" y="189"/>
                    </a:lnTo>
                    <a:lnTo>
                      <a:pt x="848" y="187"/>
                    </a:lnTo>
                    <a:lnTo>
                      <a:pt x="842" y="185"/>
                    </a:lnTo>
                    <a:lnTo>
                      <a:pt x="839" y="183"/>
                    </a:lnTo>
                    <a:lnTo>
                      <a:pt x="835" y="181"/>
                    </a:lnTo>
                    <a:lnTo>
                      <a:pt x="833" y="179"/>
                    </a:lnTo>
                    <a:lnTo>
                      <a:pt x="835" y="177"/>
                    </a:lnTo>
                    <a:lnTo>
                      <a:pt x="839" y="176"/>
                    </a:lnTo>
                    <a:lnTo>
                      <a:pt x="862" y="174"/>
                    </a:lnTo>
                    <a:lnTo>
                      <a:pt x="884" y="176"/>
                    </a:lnTo>
                    <a:lnTo>
                      <a:pt x="908" y="179"/>
                    </a:lnTo>
                    <a:lnTo>
                      <a:pt x="925" y="179"/>
                    </a:lnTo>
                    <a:lnTo>
                      <a:pt x="941" y="179"/>
                    </a:lnTo>
                    <a:lnTo>
                      <a:pt x="948" y="181"/>
                    </a:lnTo>
                    <a:lnTo>
                      <a:pt x="954" y="183"/>
                    </a:lnTo>
                    <a:lnTo>
                      <a:pt x="959" y="183"/>
                    </a:lnTo>
                    <a:lnTo>
                      <a:pt x="983" y="183"/>
                    </a:lnTo>
                    <a:lnTo>
                      <a:pt x="1005" y="187"/>
                    </a:lnTo>
                    <a:lnTo>
                      <a:pt x="1016" y="189"/>
                    </a:lnTo>
                    <a:lnTo>
                      <a:pt x="1027" y="190"/>
                    </a:lnTo>
                    <a:lnTo>
                      <a:pt x="1031" y="194"/>
                    </a:lnTo>
                    <a:lnTo>
                      <a:pt x="1034" y="196"/>
                    </a:lnTo>
                    <a:lnTo>
                      <a:pt x="1040" y="198"/>
                    </a:lnTo>
                    <a:lnTo>
                      <a:pt x="1064" y="201"/>
                    </a:lnTo>
                    <a:lnTo>
                      <a:pt x="1088" y="203"/>
                    </a:lnTo>
                    <a:lnTo>
                      <a:pt x="1091" y="203"/>
                    </a:lnTo>
                    <a:lnTo>
                      <a:pt x="1093" y="205"/>
                    </a:lnTo>
                    <a:lnTo>
                      <a:pt x="1095" y="205"/>
                    </a:lnTo>
                    <a:lnTo>
                      <a:pt x="1097" y="203"/>
                    </a:lnTo>
                    <a:lnTo>
                      <a:pt x="1097" y="201"/>
                    </a:lnTo>
                    <a:lnTo>
                      <a:pt x="1097" y="194"/>
                    </a:lnTo>
                    <a:lnTo>
                      <a:pt x="1095" y="187"/>
                    </a:lnTo>
                    <a:lnTo>
                      <a:pt x="1089" y="189"/>
                    </a:lnTo>
                    <a:lnTo>
                      <a:pt x="1084" y="189"/>
                    </a:lnTo>
                    <a:lnTo>
                      <a:pt x="1078" y="187"/>
                    </a:lnTo>
                    <a:lnTo>
                      <a:pt x="1073" y="185"/>
                    </a:lnTo>
                    <a:lnTo>
                      <a:pt x="1067" y="181"/>
                    </a:lnTo>
                    <a:lnTo>
                      <a:pt x="1066" y="179"/>
                    </a:lnTo>
                    <a:lnTo>
                      <a:pt x="1064" y="176"/>
                    </a:lnTo>
                    <a:lnTo>
                      <a:pt x="1062" y="174"/>
                    </a:lnTo>
                    <a:lnTo>
                      <a:pt x="1058" y="172"/>
                    </a:lnTo>
                    <a:lnTo>
                      <a:pt x="1056" y="170"/>
                    </a:lnTo>
                    <a:lnTo>
                      <a:pt x="1055" y="170"/>
                    </a:lnTo>
                    <a:lnTo>
                      <a:pt x="1051" y="172"/>
                    </a:lnTo>
                    <a:lnTo>
                      <a:pt x="1045" y="172"/>
                    </a:lnTo>
                    <a:lnTo>
                      <a:pt x="1042" y="170"/>
                    </a:lnTo>
                    <a:lnTo>
                      <a:pt x="1036" y="168"/>
                    </a:lnTo>
                    <a:lnTo>
                      <a:pt x="1033" y="166"/>
                    </a:lnTo>
                    <a:lnTo>
                      <a:pt x="1031" y="166"/>
                    </a:lnTo>
                    <a:lnTo>
                      <a:pt x="1029" y="165"/>
                    </a:lnTo>
                    <a:lnTo>
                      <a:pt x="1025" y="163"/>
                    </a:lnTo>
                    <a:lnTo>
                      <a:pt x="1022" y="163"/>
                    </a:lnTo>
                    <a:lnTo>
                      <a:pt x="1020" y="161"/>
                    </a:lnTo>
                    <a:lnTo>
                      <a:pt x="1018" y="163"/>
                    </a:lnTo>
                    <a:lnTo>
                      <a:pt x="1018" y="165"/>
                    </a:lnTo>
                    <a:lnTo>
                      <a:pt x="1018" y="166"/>
                    </a:lnTo>
                    <a:lnTo>
                      <a:pt x="1016" y="165"/>
                    </a:lnTo>
                    <a:lnTo>
                      <a:pt x="1014" y="163"/>
                    </a:lnTo>
                    <a:lnTo>
                      <a:pt x="1012" y="161"/>
                    </a:lnTo>
                    <a:lnTo>
                      <a:pt x="1009" y="157"/>
                    </a:lnTo>
                    <a:lnTo>
                      <a:pt x="1007" y="153"/>
                    </a:lnTo>
                    <a:lnTo>
                      <a:pt x="1005" y="152"/>
                    </a:lnTo>
                    <a:lnTo>
                      <a:pt x="1005" y="150"/>
                    </a:lnTo>
                    <a:lnTo>
                      <a:pt x="1005" y="148"/>
                    </a:lnTo>
                    <a:lnTo>
                      <a:pt x="1007" y="148"/>
                    </a:lnTo>
                    <a:lnTo>
                      <a:pt x="1005" y="146"/>
                    </a:lnTo>
                    <a:lnTo>
                      <a:pt x="1005" y="142"/>
                    </a:lnTo>
                    <a:lnTo>
                      <a:pt x="1001" y="141"/>
                    </a:lnTo>
                    <a:lnTo>
                      <a:pt x="1000" y="137"/>
                    </a:lnTo>
                    <a:lnTo>
                      <a:pt x="998" y="133"/>
                    </a:lnTo>
                    <a:lnTo>
                      <a:pt x="994" y="131"/>
                    </a:lnTo>
                    <a:lnTo>
                      <a:pt x="992" y="131"/>
                    </a:lnTo>
                    <a:lnTo>
                      <a:pt x="991" y="131"/>
                    </a:lnTo>
                    <a:lnTo>
                      <a:pt x="989" y="131"/>
                    </a:lnTo>
                    <a:lnTo>
                      <a:pt x="991" y="128"/>
                    </a:lnTo>
                    <a:lnTo>
                      <a:pt x="991" y="124"/>
                    </a:lnTo>
                    <a:lnTo>
                      <a:pt x="992" y="120"/>
                    </a:lnTo>
                    <a:lnTo>
                      <a:pt x="994" y="118"/>
                    </a:lnTo>
                    <a:lnTo>
                      <a:pt x="998" y="117"/>
                    </a:lnTo>
                    <a:lnTo>
                      <a:pt x="1001" y="117"/>
                    </a:lnTo>
                    <a:lnTo>
                      <a:pt x="1003" y="115"/>
                    </a:lnTo>
                    <a:lnTo>
                      <a:pt x="1005" y="113"/>
                    </a:lnTo>
                    <a:lnTo>
                      <a:pt x="1005" y="109"/>
                    </a:lnTo>
                    <a:lnTo>
                      <a:pt x="1005" y="105"/>
                    </a:lnTo>
                    <a:lnTo>
                      <a:pt x="1001" y="102"/>
                    </a:lnTo>
                    <a:lnTo>
                      <a:pt x="998" y="94"/>
                    </a:lnTo>
                    <a:lnTo>
                      <a:pt x="994" y="85"/>
                    </a:lnTo>
                    <a:lnTo>
                      <a:pt x="994" y="78"/>
                    </a:lnTo>
                    <a:lnTo>
                      <a:pt x="996" y="76"/>
                    </a:lnTo>
                    <a:lnTo>
                      <a:pt x="1001" y="74"/>
                    </a:lnTo>
                    <a:lnTo>
                      <a:pt x="1005" y="76"/>
                    </a:lnTo>
                    <a:lnTo>
                      <a:pt x="1009" y="76"/>
                    </a:lnTo>
                    <a:lnTo>
                      <a:pt x="1014" y="78"/>
                    </a:lnTo>
                    <a:lnTo>
                      <a:pt x="1018" y="76"/>
                    </a:lnTo>
                    <a:lnTo>
                      <a:pt x="1022" y="74"/>
                    </a:lnTo>
                    <a:lnTo>
                      <a:pt x="1025" y="76"/>
                    </a:lnTo>
                    <a:lnTo>
                      <a:pt x="1031" y="76"/>
                    </a:lnTo>
                    <a:lnTo>
                      <a:pt x="1034" y="78"/>
                    </a:lnTo>
                    <a:lnTo>
                      <a:pt x="1038" y="80"/>
                    </a:lnTo>
                    <a:lnTo>
                      <a:pt x="1044" y="80"/>
                    </a:lnTo>
                    <a:lnTo>
                      <a:pt x="1047" y="78"/>
                    </a:lnTo>
                    <a:lnTo>
                      <a:pt x="1053" y="78"/>
                    </a:lnTo>
                    <a:lnTo>
                      <a:pt x="1060" y="80"/>
                    </a:lnTo>
                    <a:lnTo>
                      <a:pt x="1067" y="83"/>
                    </a:lnTo>
                    <a:lnTo>
                      <a:pt x="1075" y="89"/>
                    </a:lnTo>
                    <a:lnTo>
                      <a:pt x="1080" y="94"/>
                    </a:lnTo>
                    <a:lnTo>
                      <a:pt x="1086" y="100"/>
                    </a:lnTo>
                    <a:lnTo>
                      <a:pt x="1089" y="104"/>
                    </a:lnTo>
                    <a:lnTo>
                      <a:pt x="1091" y="109"/>
                    </a:lnTo>
                    <a:lnTo>
                      <a:pt x="1091" y="117"/>
                    </a:lnTo>
                    <a:lnTo>
                      <a:pt x="1091" y="118"/>
                    </a:lnTo>
                    <a:lnTo>
                      <a:pt x="1095" y="122"/>
                    </a:lnTo>
                    <a:lnTo>
                      <a:pt x="1098" y="124"/>
                    </a:lnTo>
                    <a:lnTo>
                      <a:pt x="1104" y="126"/>
                    </a:lnTo>
                    <a:lnTo>
                      <a:pt x="1109" y="128"/>
                    </a:lnTo>
                    <a:lnTo>
                      <a:pt x="1113" y="129"/>
                    </a:lnTo>
                    <a:lnTo>
                      <a:pt x="1117" y="131"/>
                    </a:lnTo>
                    <a:lnTo>
                      <a:pt x="1120" y="133"/>
                    </a:lnTo>
                    <a:lnTo>
                      <a:pt x="1126" y="137"/>
                    </a:lnTo>
                    <a:lnTo>
                      <a:pt x="1131" y="142"/>
                    </a:lnTo>
                    <a:lnTo>
                      <a:pt x="1135" y="148"/>
                    </a:lnTo>
                    <a:lnTo>
                      <a:pt x="1139" y="152"/>
                    </a:lnTo>
                    <a:lnTo>
                      <a:pt x="1139" y="157"/>
                    </a:lnTo>
                    <a:lnTo>
                      <a:pt x="1139" y="161"/>
                    </a:lnTo>
                    <a:lnTo>
                      <a:pt x="1141" y="163"/>
                    </a:lnTo>
                    <a:lnTo>
                      <a:pt x="1144" y="165"/>
                    </a:lnTo>
                    <a:lnTo>
                      <a:pt x="1148" y="166"/>
                    </a:lnTo>
                    <a:lnTo>
                      <a:pt x="1152" y="166"/>
                    </a:lnTo>
                    <a:lnTo>
                      <a:pt x="1155" y="168"/>
                    </a:lnTo>
                    <a:lnTo>
                      <a:pt x="1157" y="170"/>
                    </a:lnTo>
                    <a:lnTo>
                      <a:pt x="1163" y="174"/>
                    </a:lnTo>
                    <a:lnTo>
                      <a:pt x="1166" y="177"/>
                    </a:lnTo>
                    <a:lnTo>
                      <a:pt x="1170" y="183"/>
                    </a:lnTo>
                    <a:lnTo>
                      <a:pt x="1174" y="189"/>
                    </a:lnTo>
                    <a:lnTo>
                      <a:pt x="1181" y="196"/>
                    </a:lnTo>
                    <a:lnTo>
                      <a:pt x="1194" y="200"/>
                    </a:lnTo>
                    <a:lnTo>
                      <a:pt x="1205" y="201"/>
                    </a:lnTo>
                    <a:lnTo>
                      <a:pt x="1208" y="203"/>
                    </a:lnTo>
                    <a:lnTo>
                      <a:pt x="1212" y="205"/>
                    </a:lnTo>
                    <a:lnTo>
                      <a:pt x="1216" y="207"/>
                    </a:lnTo>
                    <a:lnTo>
                      <a:pt x="1219" y="209"/>
                    </a:lnTo>
                    <a:lnTo>
                      <a:pt x="1221" y="211"/>
                    </a:lnTo>
                    <a:lnTo>
                      <a:pt x="1223" y="214"/>
                    </a:lnTo>
                    <a:lnTo>
                      <a:pt x="1221" y="218"/>
                    </a:lnTo>
                    <a:lnTo>
                      <a:pt x="1219" y="222"/>
                    </a:lnTo>
                    <a:lnTo>
                      <a:pt x="1217" y="227"/>
                    </a:lnTo>
                    <a:lnTo>
                      <a:pt x="1217" y="233"/>
                    </a:lnTo>
                    <a:lnTo>
                      <a:pt x="1216" y="235"/>
                    </a:lnTo>
                    <a:lnTo>
                      <a:pt x="1214" y="236"/>
                    </a:lnTo>
                    <a:lnTo>
                      <a:pt x="1212" y="238"/>
                    </a:lnTo>
                    <a:lnTo>
                      <a:pt x="1210" y="238"/>
                    </a:lnTo>
                    <a:lnTo>
                      <a:pt x="1206" y="240"/>
                    </a:lnTo>
                    <a:lnTo>
                      <a:pt x="1205" y="240"/>
                    </a:lnTo>
                    <a:lnTo>
                      <a:pt x="1205" y="244"/>
                    </a:lnTo>
                    <a:lnTo>
                      <a:pt x="1205" y="246"/>
                    </a:lnTo>
                    <a:lnTo>
                      <a:pt x="1205" y="248"/>
                    </a:lnTo>
                    <a:lnTo>
                      <a:pt x="1203" y="249"/>
                    </a:lnTo>
                    <a:lnTo>
                      <a:pt x="1199" y="251"/>
                    </a:lnTo>
                    <a:lnTo>
                      <a:pt x="1197" y="251"/>
                    </a:lnTo>
                    <a:lnTo>
                      <a:pt x="1195" y="253"/>
                    </a:lnTo>
                    <a:lnTo>
                      <a:pt x="1195" y="257"/>
                    </a:lnTo>
                    <a:lnTo>
                      <a:pt x="1194" y="259"/>
                    </a:lnTo>
                    <a:lnTo>
                      <a:pt x="1192" y="260"/>
                    </a:lnTo>
                    <a:lnTo>
                      <a:pt x="1188" y="262"/>
                    </a:lnTo>
                    <a:lnTo>
                      <a:pt x="1183" y="266"/>
                    </a:lnTo>
                    <a:lnTo>
                      <a:pt x="1179" y="268"/>
                    </a:lnTo>
                    <a:lnTo>
                      <a:pt x="1175" y="268"/>
                    </a:lnTo>
                    <a:lnTo>
                      <a:pt x="1174" y="268"/>
                    </a:lnTo>
                    <a:lnTo>
                      <a:pt x="1183" y="270"/>
                    </a:lnTo>
                    <a:lnTo>
                      <a:pt x="1192" y="268"/>
                    </a:lnTo>
                    <a:lnTo>
                      <a:pt x="1203" y="270"/>
                    </a:lnTo>
                    <a:lnTo>
                      <a:pt x="1208" y="270"/>
                    </a:lnTo>
                    <a:lnTo>
                      <a:pt x="1212" y="272"/>
                    </a:lnTo>
                    <a:lnTo>
                      <a:pt x="1214" y="270"/>
                    </a:lnTo>
                    <a:lnTo>
                      <a:pt x="1216" y="268"/>
                    </a:lnTo>
                    <a:lnTo>
                      <a:pt x="1219" y="266"/>
                    </a:lnTo>
                    <a:lnTo>
                      <a:pt x="1225" y="262"/>
                    </a:lnTo>
                    <a:lnTo>
                      <a:pt x="1230" y="259"/>
                    </a:lnTo>
                    <a:lnTo>
                      <a:pt x="1234" y="257"/>
                    </a:lnTo>
                    <a:lnTo>
                      <a:pt x="1239" y="253"/>
                    </a:lnTo>
                    <a:lnTo>
                      <a:pt x="1243" y="248"/>
                    </a:lnTo>
                    <a:lnTo>
                      <a:pt x="1245" y="242"/>
                    </a:lnTo>
                    <a:lnTo>
                      <a:pt x="1247" y="238"/>
                    </a:lnTo>
                    <a:lnTo>
                      <a:pt x="1250" y="233"/>
                    </a:lnTo>
                    <a:lnTo>
                      <a:pt x="1250" y="231"/>
                    </a:lnTo>
                    <a:lnTo>
                      <a:pt x="1252" y="229"/>
                    </a:lnTo>
                    <a:lnTo>
                      <a:pt x="1254" y="227"/>
                    </a:lnTo>
                    <a:lnTo>
                      <a:pt x="1254" y="225"/>
                    </a:lnTo>
                    <a:lnTo>
                      <a:pt x="1254" y="224"/>
                    </a:lnTo>
                    <a:lnTo>
                      <a:pt x="1249" y="220"/>
                    </a:lnTo>
                    <a:lnTo>
                      <a:pt x="1243" y="216"/>
                    </a:lnTo>
                    <a:lnTo>
                      <a:pt x="1238" y="214"/>
                    </a:lnTo>
                    <a:lnTo>
                      <a:pt x="1228" y="207"/>
                    </a:lnTo>
                    <a:lnTo>
                      <a:pt x="1230" y="200"/>
                    </a:lnTo>
                    <a:lnTo>
                      <a:pt x="1238" y="196"/>
                    </a:lnTo>
                    <a:lnTo>
                      <a:pt x="1247" y="192"/>
                    </a:lnTo>
                    <a:lnTo>
                      <a:pt x="1258" y="192"/>
                    </a:lnTo>
                    <a:lnTo>
                      <a:pt x="1267" y="192"/>
                    </a:lnTo>
                    <a:lnTo>
                      <a:pt x="1271" y="196"/>
                    </a:lnTo>
                    <a:lnTo>
                      <a:pt x="1272" y="198"/>
                    </a:lnTo>
                    <a:lnTo>
                      <a:pt x="1274" y="201"/>
                    </a:lnTo>
                    <a:lnTo>
                      <a:pt x="1276" y="207"/>
                    </a:lnTo>
                    <a:lnTo>
                      <a:pt x="1278" y="211"/>
                    </a:lnTo>
                    <a:lnTo>
                      <a:pt x="1282" y="214"/>
                    </a:lnTo>
                    <a:lnTo>
                      <a:pt x="1287" y="218"/>
                    </a:lnTo>
                    <a:lnTo>
                      <a:pt x="1292" y="220"/>
                    </a:lnTo>
                    <a:lnTo>
                      <a:pt x="1300" y="222"/>
                    </a:lnTo>
                    <a:lnTo>
                      <a:pt x="1305" y="222"/>
                    </a:lnTo>
                    <a:lnTo>
                      <a:pt x="1303" y="220"/>
                    </a:lnTo>
                    <a:lnTo>
                      <a:pt x="1300" y="220"/>
                    </a:lnTo>
                    <a:lnTo>
                      <a:pt x="1296" y="218"/>
                    </a:lnTo>
                    <a:lnTo>
                      <a:pt x="1292" y="216"/>
                    </a:lnTo>
                    <a:lnTo>
                      <a:pt x="1289" y="214"/>
                    </a:lnTo>
                    <a:lnTo>
                      <a:pt x="1285" y="211"/>
                    </a:lnTo>
                    <a:lnTo>
                      <a:pt x="1283" y="209"/>
                    </a:lnTo>
                    <a:lnTo>
                      <a:pt x="1283" y="207"/>
                    </a:lnTo>
                    <a:lnTo>
                      <a:pt x="1287" y="205"/>
                    </a:lnTo>
                    <a:lnTo>
                      <a:pt x="1289" y="203"/>
                    </a:lnTo>
                    <a:lnTo>
                      <a:pt x="1291" y="203"/>
                    </a:lnTo>
                    <a:lnTo>
                      <a:pt x="1294" y="201"/>
                    </a:lnTo>
                    <a:lnTo>
                      <a:pt x="1292" y="198"/>
                    </a:lnTo>
                    <a:lnTo>
                      <a:pt x="1291" y="196"/>
                    </a:lnTo>
                    <a:lnTo>
                      <a:pt x="1287" y="192"/>
                    </a:lnTo>
                    <a:lnTo>
                      <a:pt x="1283" y="190"/>
                    </a:lnTo>
                    <a:lnTo>
                      <a:pt x="1282" y="189"/>
                    </a:lnTo>
                    <a:lnTo>
                      <a:pt x="1267" y="181"/>
                    </a:lnTo>
                    <a:lnTo>
                      <a:pt x="1252" y="179"/>
                    </a:lnTo>
                    <a:lnTo>
                      <a:pt x="1236" y="185"/>
                    </a:lnTo>
                    <a:lnTo>
                      <a:pt x="1232" y="187"/>
                    </a:lnTo>
                    <a:lnTo>
                      <a:pt x="1227" y="189"/>
                    </a:lnTo>
                    <a:lnTo>
                      <a:pt x="1223" y="189"/>
                    </a:lnTo>
                    <a:lnTo>
                      <a:pt x="1219" y="187"/>
                    </a:lnTo>
                    <a:lnTo>
                      <a:pt x="1216" y="183"/>
                    </a:lnTo>
                    <a:lnTo>
                      <a:pt x="1214" y="179"/>
                    </a:lnTo>
                    <a:lnTo>
                      <a:pt x="1212" y="177"/>
                    </a:lnTo>
                    <a:lnTo>
                      <a:pt x="1210" y="174"/>
                    </a:lnTo>
                    <a:lnTo>
                      <a:pt x="1206" y="172"/>
                    </a:lnTo>
                    <a:lnTo>
                      <a:pt x="1201" y="170"/>
                    </a:lnTo>
                    <a:lnTo>
                      <a:pt x="1197" y="168"/>
                    </a:lnTo>
                    <a:lnTo>
                      <a:pt x="1194" y="166"/>
                    </a:lnTo>
                    <a:lnTo>
                      <a:pt x="1190" y="165"/>
                    </a:lnTo>
                    <a:lnTo>
                      <a:pt x="1188" y="161"/>
                    </a:lnTo>
                    <a:lnTo>
                      <a:pt x="1186" y="155"/>
                    </a:lnTo>
                    <a:lnTo>
                      <a:pt x="1185" y="148"/>
                    </a:lnTo>
                    <a:lnTo>
                      <a:pt x="1185" y="144"/>
                    </a:lnTo>
                    <a:lnTo>
                      <a:pt x="1181" y="141"/>
                    </a:lnTo>
                    <a:lnTo>
                      <a:pt x="1179" y="137"/>
                    </a:lnTo>
                    <a:lnTo>
                      <a:pt x="1174" y="135"/>
                    </a:lnTo>
                    <a:lnTo>
                      <a:pt x="1168" y="133"/>
                    </a:lnTo>
                    <a:lnTo>
                      <a:pt x="1163" y="131"/>
                    </a:lnTo>
                    <a:lnTo>
                      <a:pt x="1159" y="129"/>
                    </a:lnTo>
                    <a:lnTo>
                      <a:pt x="1153" y="126"/>
                    </a:lnTo>
                    <a:lnTo>
                      <a:pt x="1148" y="124"/>
                    </a:lnTo>
                    <a:lnTo>
                      <a:pt x="1144" y="124"/>
                    </a:lnTo>
                    <a:lnTo>
                      <a:pt x="1142" y="122"/>
                    </a:lnTo>
                    <a:lnTo>
                      <a:pt x="1142" y="120"/>
                    </a:lnTo>
                    <a:lnTo>
                      <a:pt x="1142" y="118"/>
                    </a:lnTo>
                    <a:lnTo>
                      <a:pt x="1142" y="115"/>
                    </a:lnTo>
                    <a:lnTo>
                      <a:pt x="1142" y="111"/>
                    </a:lnTo>
                    <a:lnTo>
                      <a:pt x="1141" y="107"/>
                    </a:lnTo>
                    <a:lnTo>
                      <a:pt x="1139" y="105"/>
                    </a:lnTo>
                    <a:lnTo>
                      <a:pt x="1139" y="102"/>
                    </a:lnTo>
                    <a:lnTo>
                      <a:pt x="1139" y="98"/>
                    </a:lnTo>
                    <a:lnTo>
                      <a:pt x="1142" y="96"/>
                    </a:lnTo>
                    <a:lnTo>
                      <a:pt x="1144" y="96"/>
                    </a:lnTo>
                    <a:lnTo>
                      <a:pt x="1146" y="94"/>
                    </a:lnTo>
                    <a:lnTo>
                      <a:pt x="1148" y="93"/>
                    </a:lnTo>
                    <a:lnTo>
                      <a:pt x="1148" y="89"/>
                    </a:lnTo>
                    <a:lnTo>
                      <a:pt x="1146" y="85"/>
                    </a:lnTo>
                    <a:lnTo>
                      <a:pt x="1142" y="81"/>
                    </a:lnTo>
                    <a:lnTo>
                      <a:pt x="1139" y="80"/>
                    </a:lnTo>
                    <a:lnTo>
                      <a:pt x="1135" y="76"/>
                    </a:lnTo>
                    <a:lnTo>
                      <a:pt x="1131" y="76"/>
                    </a:lnTo>
                    <a:lnTo>
                      <a:pt x="1130" y="74"/>
                    </a:lnTo>
                    <a:lnTo>
                      <a:pt x="1128" y="72"/>
                    </a:lnTo>
                    <a:lnTo>
                      <a:pt x="1126" y="70"/>
                    </a:lnTo>
                    <a:lnTo>
                      <a:pt x="1128" y="69"/>
                    </a:lnTo>
                    <a:lnTo>
                      <a:pt x="1130" y="69"/>
                    </a:lnTo>
                    <a:lnTo>
                      <a:pt x="1133" y="69"/>
                    </a:lnTo>
                    <a:lnTo>
                      <a:pt x="1150" y="76"/>
                    </a:lnTo>
                    <a:lnTo>
                      <a:pt x="1163" y="85"/>
                    </a:lnTo>
                    <a:lnTo>
                      <a:pt x="1175" y="98"/>
                    </a:lnTo>
                    <a:lnTo>
                      <a:pt x="1186" y="113"/>
                    </a:lnTo>
                    <a:lnTo>
                      <a:pt x="1199" y="124"/>
                    </a:lnTo>
                    <a:lnTo>
                      <a:pt x="1203" y="126"/>
                    </a:lnTo>
                    <a:lnTo>
                      <a:pt x="1205" y="126"/>
                    </a:lnTo>
                    <a:lnTo>
                      <a:pt x="1206" y="126"/>
                    </a:lnTo>
                    <a:lnTo>
                      <a:pt x="1210" y="126"/>
                    </a:lnTo>
                    <a:lnTo>
                      <a:pt x="1212" y="128"/>
                    </a:lnTo>
                    <a:lnTo>
                      <a:pt x="1214" y="129"/>
                    </a:lnTo>
                    <a:lnTo>
                      <a:pt x="1216" y="129"/>
                    </a:lnTo>
                    <a:lnTo>
                      <a:pt x="1217" y="128"/>
                    </a:lnTo>
                    <a:lnTo>
                      <a:pt x="1221" y="128"/>
                    </a:lnTo>
                    <a:lnTo>
                      <a:pt x="1225" y="128"/>
                    </a:lnTo>
                    <a:lnTo>
                      <a:pt x="1227" y="129"/>
                    </a:lnTo>
                    <a:lnTo>
                      <a:pt x="1230" y="129"/>
                    </a:lnTo>
                    <a:lnTo>
                      <a:pt x="1232" y="129"/>
                    </a:lnTo>
                    <a:lnTo>
                      <a:pt x="1236" y="129"/>
                    </a:lnTo>
                    <a:lnTo>
                      <a:pt x="1238" y="129"/>
                    </a:lnTo>
                    <a:lnTo>
                      <a:pt x="1247" y="129"/>
                    </a:lnTo>
                    <a:lnTo>
                      <a:pt x="1254" y="131"/>
                    </a:lnTo>
                    <a:lnTo>
                      <a:pt x="1261" y="135"/>
                    </a:lnTo>
                    <a:lnTo>
                      <a:pt x="1267" y="137"/>
                    </a:lnTo>
                    <a:lnTo>
                      <a:pt x="1272" y="139"/>
                    </a:lnTo>
                    <a:lnTo>
                      <a:pt x="1278" y="139"/>
                    </a:lnTo>
                    <a:lnTo>
                      <a:pt x="1278" y="137"/>
                    </a:lnTo>
                    <a:lnTo>
                      <a:pt x="1280" y="137"/>
                    </a:lnTo>
                    <a:lnTo>
                      <a:pt x="1278" y="135"/>
                    </a:lnTo>
                    <a:lnTo>
                      <a:pt x="1274" y="135"/>
                    </a:lnTo>
                    <a:lnTo>
                      <a:pt x="1271" y="133"/>
                    </a:lnTo>
                    <a:lnTo>
                      <a:pt x="1267" y="133"/>
                    </a:lnTo>
                    <a:lnTo>
                      <a:pt x="1260" y="129"/>
                    </a:lnTo>
                    <a:lnTo>
                      <a:pt x="1252" y="126"/>
                    </a:lnTo>
                    <a:lnTo>
                      <a:pt x="1249" y="126"/>
                    </a:lnTo>
                    <a:lnTo>
                      <a:pt x="1243" y="126"/>
                    </a:lnTo>
                    <a:lnTo>
                      <a:pt x="1238" y="126"/>
                    </a:lnTo>
                    <a:lnTo>
                      <a:pt x="1234" y="124"/>
                    </a:lnTo>
                    <a:lnTo>
                      <a:pt x="1230" y="122"/>
                    </a:lnTo>
                    <a:lnTo>
                      <a:pt x="1225" y="118"/>
                    </a:lnTo>
                    <a:lnTo>
                      <a:pt x="1219" y="117"/>
                    </a:lnTo>
                    <a:lnTo>
                      <a:pt x="1216" y="113"/>
                    </a:lnTo>
                    <a:lnTo>
                      <a:pt x="1208" y="111"/>
                    </a:lnTo>
                    <a:lnTo>
                      <a:pt x="1206" y="109"/>
                    </a:lnTo>
                    <a:lnTo>
                      <a:pt x="1206" y="107"/>
                    </a:lnTo>
                    <a:lnTo>
                      <a:pt x="1206" y="105"/>
                    </a:lnTo>
                    <a:lnTo>
                      <a:pt x="1208" y="104"/>
                    </a:lnTo>
                    <a:lnTo>
                      <a:pt x="1210" y="102"/>
                    </a:lnTo>
                    <a:lnTo>
                      <a:pt x="1214" y="100"/>
                    </a:lnTo>
                    <a:lnTo>
                      <a:pt x="1216" y="100"/>
                    </a:lnTo>
                    <a:lnTo>
                      <a:pt x="1221" y="100"/>
                    </a:lnTo>
                    <a:lnTo>
                      <a:pt x="1227" y="102"/>
                    </a:lnTo>
                    <a:lnTo>
                      <a:pt x="1230" y="104"/>
                    </a:lnTo>
                    <a:lnTo>
                      <a:pt x="1236" y="105"/>
                    </a:lnTo>
                    <a:lnTo>
                      <a:pt x="1239" y="105"/>
                    </a:lnTo>
                    <a:lnTo>
                      <a:pt x="1241" y="105"/>
                    </a:lnTo>
                    <a:lnTo>
                      <a:pt x="1241" y="104"/>
                    </a:lnTo>
                    <a:lnTo>
                      <a:pt x="1239" y="102"/>
                    </a:lnTo>
                    <a:lnTo>
                      <a:pt x="1239" y="100"/>
                    </a:lnTo>
                    <a:lnTo>
                      <a:pt x="1238" y="98"/>
                    </a:lnTo>
                    <a:lnTo>
                      <a:pt x="1238" y="96"/>
                    </a:lnTo>
                    <a:lnTo>
                      <a:pt x="1247" y="93"/>
                    </a:lnTo>
                    <a:lnTo>
                      <a:pt x="1260" y="94"/>
                    </a:lnTo>
                    <a:lnTo>
                      <a:pt x="1272" y="98"/>
                    </a:lnTo>
                    <a:lnTo>
                      <a:pt x="1283" y="104"/>
                    </a:lnTo>
                    <a:lnTo>
                      <a:pt x="1292" y="107"/>
                    </a:lnTo>
                    <a:lnTo>
                      <a:pt x="1316" y="113"/>
                    </a:lnTo>
                    <a:lnTo>
                      <a:pt x="1342" y="120"/>
                    </a:lnTo>
                    <a:lnTo>
                      <a:pt x="1355" y="124"/>
                    </a:lnTo>
                    <a:lnTo>
                      <a:pt x="1369" y="128"/>
                    </a:lnTo>
                    <a:lnTo>
                      <a:pt x="1386" y="126"/>
                    </a:lnTo>
                    <a:lnTo>
                      <a:pt x="1402" y="128"/>
                    </a:lnTo>
                    <a:lnTo>
                      <a:pt x="1406" y="129"/>
                    </a:lnTo>
                    <a:lnTo>
                      <a:pt x="1406" y="131"/>
                    </a:lnTo>
                    <a:lnTo>
                      <a:pt x="1406" y="133"/>
                    </a:lnTo>
                    <a:lnTo>
                      <a:pt x="1404" y="137"/>
                    </a:lnTo>
                    <a:lnTo>
                      <a:pt x="1404" y="141"/>
                    </a:lnTo>
                    <a:lnTo>
                      <a:pt x="1404" y="144"/>
                    </a:lnTo>
                    <a:lnTo>
                      <a:pt x="1404" y="146"/>
                    </a:lnTo>
                    <a:lnTo>
                      <a:pt x="1406" y="148"/>
                    </a:lnTo>
                    <a:lnTo>
                      <a:pt x="1410" y="150"/>
                    </a:lnTo>
                    <a:lnTo>
                      <a:pt x="1415" y="152"/>
                    </a:lnTo>
                    <a:lnTo>
                      <a:pt x="1419" y="153"/>
                    </a:lnTo>
                    <a:lnTo>
                      <a:pt x="1424" y="155"/>
                    </a:lnTo>
                    <a:lnTo>
                      <a:pt x="1428" y="157"/>
                    </a:lnTo>
                    <a:lnTo>
                      <a:pt x="1430" y="159"/>
                    </a:lnTo>
                    <a:lnTo>
                      <a:pt x="1430" y="163"/>
                    </a:lnTo>
                    <a:lnTo>
                      <a:pt x="1432" y="159"/>
                    </a:lnTo>
                    <a:lnTo>
                      <a:pt x="1433" y="157"/>
                    </a:lnTo>
                    <a:lnTo>
                      <a:pt x="1437" y="155"/>
                    </a:lnTo>
                    <a:lnTo>
                      <a:pt x="1441" y="157"/>
                    </a:lnTo>
                    <a:lnTo>
                      <a:pt x="1450" y="161"/>
                    </a:lnTo>
                    <a:lnTo>
                      <a:pt x="1461" y="166"/>
                    </a:lnTo>
                    <a:lnTo>
                      <a:pt x="1472" y="168"/>
                    </a:lnTo>
                    <a:lnTo>
                      <a:pt x="1476" y="166"/>
                    </a:lnTo>
                    <a:lnTo>
                      <a:pt x="1476" y="165"/>
                    </a:lnTo>
                    <a:lnTo>
                      <a:pt x="1476" y="163"/>
                    </a:lnTo>
                    <a:lnTo>
                      <a:pt x="1474" y="161"/>
                    </a:lnTo>
                    <a:lnTo>
                      <a:pt x="1470" y="159"/>
                    </a:lnTo>
                    <a:lnTo>
                      <a:pt x="1466" y="155"/>
                    </a:lnTo>
                    <a:lnTo>
                      <a:pt x="1463" y="153"/>
                    </a:lnTo>
                    <a:lnTo>
                      <a:pt x="1461" y="153"/>
                    </a:lnTo>
                    <a:lnTo>
                      <a:pt x="1459" y="152"/>
                    </a:lnTo>
                    <a:lnTo>
                      <a:pt x="1441" y="148"/>
                    </a:lnTo>
                    <a:lnTo>
                      <a:pt x="1424" y="142"/>
                    </a:lnTo>
                    <a:lnTo>
                      <a:pt x="1421" y="139"/>
                    </a:lnTo>
                    <a:lnTo>
                      <a:pt x="1419" y="135"/>
                    </a:lnTo>
                    <a:lnTo>
                      <a:pt x="1417" y="131"/>
                    </a:lnTo>
                    <a:lnTo>
                      <a:pt x="1415" y="128"/>
                    </a:lnTo>
                    <a:lnTo>
                      <a:pt x="1413" y="126"/>
                    </a:lnTo>
                    <a:lnTo>
                      <a:pt x="1411" y="122"/>
                    </a:lnTo>
                    <a:lnTo>
                      <a:pt x="1408" y="120"/>
                    </a:lnTo>
                    <a:lnTo>
                      <a:pt x="1397" y="118"/>
                    </a:lnTo>
                    <a:lnTo>
                      <a:pt x="1384" y="117"/>
                    </a:lnTo>
                    <a:lnTo>
                      <a:pt x="1373" y="111"/>
                    </a:lnTo>
                    <a:lnTo>
                      <a:pt x="1364" y="107"/>
                    </a:lnTo>
                    <a:lnTo>
                      <a:pt x="1353" y="107"/>
                    </a:lnTo>
                    <a:lnTo>
                      <a:pt x="1342" y="107"/>
                    </a:lnTo>
                    <a:lnTo>
                      <a:pt x="1333" y="104"/>
                    </a:lnTo>
                    <a:lnTo>
                      <a:pt x="1320" y="100"/>
                    </a:lnTo>
                    <a:lnTo>
                      <a:pt x="1303" y="93"/>
                    </a:lnTo>
                    <a:lnTo>
                      <a:pt x="1292" y="83"/>
                    </a:lnTo>
                    <a:lnTo>
                      <a:pt x="1291" y="76"/>
                    </a:lnTo>
                    <a:lnTo>
                      <a:pt x="1292" y="74"/>
                    </a:lnTo>
                    <a:lnTo>
                      <a:pt x="1296" y="72"/>
                    </a:lnTo>
                    <a:lnTo>
                      <a:pt x="1300" y="72"/>
                    </a:lnTo>
                    <a:lnTo>
                      <a:pt x="1305" y="70"/>
                    </a:lnTo>
                    <a:lnTo>
                      <a:pt x="1309" y="70"/>
                    </a:lnTo>
                    <a:lnTo>
                      <a:pt x="1314" y="70"/>
                    </a:lnTo>
                    <a:lnTo>
                      <a:pt x="1316" y="70"/>
                    </a:lnTo>
                    <a:lnTo>
                      <a:pt x="1351" y="67"/>
                    </a:lnTo>
                    <a:lnTo>
                      <a:pt x="1373" y="65"/>
                    </a:lnTo>
                    <a:lnTo>
                      <a:pt x="1395" y="65"/>
                    </a:lnTo>
                    <a:lnTo>
                      <a:pt x="1399" y="63"/>
                    </a:lnTo>
                    <a:lnTo>
                      <a:pt x="1400" y="63"/>
                    </a:lnTo>
                    <a:lnTo>
                      <a:pt x="1404" y="61"/>
                    </a:lnTo>
                    <a:lnTo>
                      <a:pt x="1408" y="59"/>
                    </a:lnTo>
                    <a:lnTo>
                      <a:pt x="1410" y="59"/>
                    </a:lnTo>
                    <a:lnTo>
                      <a:pt x="1411" y="61"/>
                    </a:lnTo>
                    <a:lnTo>
                      <a:pt x="1411" y="65"/>
                    </a:lnTo>
                    <a:lnTo>
                      <a:pt x="1411" y="67"/>
                    </a:lnTo>
                    <a:lnTo>
                      <a:pt x="1411" y="69"/>
                    </a:lnTo>
                    <a:lnTo>
                      <a:pt x="1410" y="69"/>
                    </a:lnTo>
                    <a:lnTo>
                      <a:pt x="1411" y="72"/>
                    </a:lnTo>
                    <a:lnTo>
                      <a:pt x="1411" y="70"/>
                    </a:lnTo>
                    <a:lnTo>
                      <a:pt x="1411" y="69"/>
                    </a:lnTo>
                    <a:lnTo>
                      <a:pt x="1411" y="65"/>
                    </a:lnTo>
                    <a:lnTo>
                      <a:pt x="1415" y="63"/>
                    </a:lnTo>
                    <a:lnTo>
                      <a:pt x="1419" y="61"/>
                    </a:lnTo>
                    <a:lnTo>
                      <a:pt x="1421" y="59"/>
                    </a:lnTo>
                    <a:lnTo>
                      <a:pt x="1417" y="59"/>
                    </a:lnTo>
                    <a:lnTo>
                      <a:pt x="1413" y="59"/>
                    </a:lnTo>
                    <a:lnTo>
                      <a:pt x="1410" y="57"/>
                    </a:lnTo>
                    <a:lnTo>
                      <a:pt x="1406" y="56"/>
                    </a:lnTo>
                    <a:lnTo>
                      <a:pt x="1402" y="56"/>
                    </a:lnTo>
                    <a:lnTo>
                      <a:pt x="1400" y="54"/>
                    </a:lnTo>
                    <a:lnTo>
                      <a:pt x="1399" y="52"/>
                    </a:lnTo>
                    <a:lnTo>
                      <a:pt x="1395" y="50"/>
                    </a:lnTo>
                    <a:lnTo>
                      <a:pt x="1393" y="48"/>
                    </a:lnTo>
                    <a:lnTo>
                      <a:pt x="1389" y="45"/>
                    </a:lnTo>
                    <a:lnTo>
                      <a:pt x="1391" y="43"/>
                    </a:lnTo>
                    <a:lnTo>
                      <a:pt x="1397" y="41"/>
                    </a:lnTo>
                    <a:lnTo>
                      <a:pt x="1402" y="41"/>
                    </a:lnTo>
                    <a:lnTo>
                      <a:pt x="1406" y="41"/>
                    </a:lnTo>
                    <a:lnTo>
                      <a:pt x="1410" y="39"/>
                    </a:lnTo>
                    <a:lnTo>
                      <a:pt x="1415" y="41"/>
                    </a:lnTo>
                    <a:lnTo>
                      <a:pt x="1421" y="41"/>
                    </a:lnTo>
                    <a:lnTo>
                      <a:pt x="1428" y="41"/>
                    </a:lnTo>
                    <a:lnTo>
                      <a:pt x="1433" y="41"/>
                    </a:lnTo>
                    <a:lnTo>
                      <a:pt x="1439" y="39"/>
                    </a:lnTo>
                    <a:lnTo>
                      <a:pt x="1443" y="37"/>
                    </a:lnTo>
                    <a:lnTo>
                      <a:pt x="1446" y="35"/>
                    </a:lnTo>
                    <a:lnTo>
                      <a:pt x="1450" y="35"/>
                    </a:lnTo>
                    <a:lnTo>
                      <a:pt x="1454" y="34"/>
                    </a:lnTo>
                    <a:lnTo>
                      <a:pt x="1459" y="32"/>
                    </a:lnTo>
                    <a:lnTo>
                      <a:pt x="1463" y="30"/>
                    </a:lnTo>
                    <a:lnTo>
                      <a:pt x="1468" y="30"/>
                    </a:lnTo>
                    <a:lnTo>
                      <a:pt x="1472" y="32"/>
                    </a:lnTo>
                    <a:lnTo>
                      <a:pt x="1479" y="32"/>
                    </a:lnTo>
                    <a:lnTo>
                      <a:pt x="1486" y="32"/>
                    </a:lnTo>
                    <a:lnTo>
                      <a:pt x="1492" y="30"/>
                    </a:lnTo>
                    <a:lnTo>
                      <a:pt x="1497" y="32"/>
                    </a:lnTo>
                    <a:lnTo>
                      <a:pt x="1505" y="32"/>
                    </a:lnTo>
                    <a:lnTo>
                      <a:pt x="1507" y="32"/>
                    </a:lnTo>
                    <a:lnTo>
                      <a:pt x="1508" y="30"/>
                    </a:lnTo>
                    <a:lnTo>
                      <a:pt x="1514" y="28"/>
                    </a:lnTo>
                    <a:lnTo>
                      <a:pt x="1521" y="26"/>
                    </a:lnTo>
                    <a:lnTo>
                      <a:pt x="1529" y="26"/>
                    </a:lnTo>
                    <a:lnTo>
                      <a:pt x="1554" y="22"/>
                    </a:lnTo>
                    <a:lnTo>
                      <a:pt x="1556" y="22"/>
                    </a:lnTo>
                    <a:lnTo>
                      <a:pt x="1560" y="24"/>
                    </a:lnTo>
                    <a:lnTo>
                      <a:pt x="1563" y="24"/>
                    </a:lnTo>
                    <a:lnTo>
                      <a:pt x="1567" y="24"/>
                    </a:lnTo>
                    <a:lnTo>
                      <a:pt x="1571" y="22"/>
                    </a:lnTo>
                    <a:lnTo>
                      <a:pt x="1569" y="22"/>
                    </a:lnTo>
                    <a:lnTo>
                      <a:pt x="1567" y="21"/>
                    </a:lnTo>
                    <a:lnTo>
                      <a:pt x="1565" y="21"/>
                    </a:lnTo>
                    <a:lnTo>
                      <a:pt x="1565" y="19"/>
                    </a:lnTo>
                    <a:lnTo>
                      <a:pt x="1567" y="19"/>
                    </a:lnTo>
                    <a:lnTo>
                      <a:pt x="1571" y="17"/>
                    </a:lnTo>
                    <a:lnTo>
                      <a:pt x="1576" y="17"/>
                    </a:lnTo>
                    <a:lnTo>
                      <a:pt x="1582" y="19"/>
                    </a:lnTo>
                    <a:lnTo>
                      <a:pt x="1587" y="19"/>
                    </a:lnTo>
                    <a:lnTo>
                      <a:pt x="1591" y="19"/>
                    </a:lnTo>
                    <a:lnTo>
                      <a:pt x="1594" y="21"/>
                    </a:lnTo>
                    <a:lnTo>
                      <a:pt x="1596" y="21"/>
                    </a:lnTo>
                    <a:lnTo>
                      <a:pt x="1596" y="22"/>
                    </a:lnTo>
                    <a:lnTo>
                      <a:pt x="1594" y="24"/>
                    </a:lnTo>
                    <a:lnTo>
                      <a:pt x="1594" y="26"/>
                    </a:lnTo>
                    <a:lnTo>
                      <a:pt x="1596" y="26"/>
                    </a:lnTo>
                    <a:lnTo>
                      <a:pt x="1598" y="28"/>
                    </a:lnTo>
                    <a:lnTo>
                      <a:pt x="1602" y="28"/>
                    </a:lnTo>
                    <a:lnTo>
                      <a:pt x="1605" y="30"/>
                    </a:lnTo>
                    <a:lnTo>
                      <a:pt x="1611" y="30"/>
                    </a:lnTo>
                    <a:lnTo>
                      <a:pt x="1616" y="28"/>
                    </a:lnTo>
                    <a:lnTo>
                      <a:pt x="1620" y="28"/>
                    </a:lnTo>
                    <a:lnTo>
                      <a:pt x="1624" y="24"/>
                    </a:lnTo>
                    <a:lnTo>
                      <a:pt x="1626" y="24"/>
                    </a:lnTo>
                    <a:lnTo>
                      <a:pt x="1626" y="22"/>
                    </a:lnTo>
                    <a:lnTo>
                      <a:pt x="1626" y="21"/>
                    </a:lnTo>
                    <a:lnTo>
                      <a:pt x="1629" y="21"/>
                    </a:lnTo>
                    <a:lnTo>
                      <a:pt x="1633" y="21"/>
                    </a:lnTo>
                    <a:lnTo>
                      <a:pt x="1638" y="22"/>
                    </a:lnTo>
                    <a:lnTo>
                      <a:pt x="1642" y="22"/>
                    </a:lnTo>
                    <a:lnTo>
                      <a:pt x="1646" y="22"/>
                    </a:lnTo>
                    <a:lnTo>
                      <a:pt x="1655" y="24"/>
                    </a:lnTo>
                    <a:lnTo>
                      <a:pt x="1664" y="28"/>
                    </a:lnTo>
                    <a:lnTo>
                      <a:pt x="1673" y="32"/>
                    </a:lnTo>
                    <a:lnTo>
                      <a:pt x="1670" y="30"/>
                    </a:lnTo>
                    <a:lnTo>
                      <a:pt x="1668" y="28"/>
                    </a:lnTo>
                    <a:lnTo>
                      <a:pt x="1668" y="26"/>
                    </a:lnTo>
                    <a:lnTo>
                      <a:pt x="1670" y="24"/>
                    </a:lnTo>
                    <a:lnTo>
                      <a:pt x="1671" y="24"/>
                    </a:lnTo>
                    <a:lnTo>
                      <a:pt x="1675" y="22"/>
                    </a:lnTo>
                    <a:lnTo>
                      <a:pt x="1675" y="21"/>
                    </a:lnTo>
                    <a:lnTo>
                      <a:pt x="1675" y="19"/>
                    </a:lnTo>
                    <a:lnTo>
                      <a:pt x="1675" y="17"/>
                    </a:lnTo>
                    <a:lnTo>
                      <a:pt x="1677" y="13"/>
                    </a:lnTo>
                    <a:lnTo>
                      <a:pt x="1681" y="11"/>
                    </a:lnTo>
                    <a:lnTo>
                      <a:pt x="1684" y="10"/>
                    </a:lnTo>
                    <a:lnTo>
                      <a:pt x="1691" y="6"/>
                    </a:lnTo>
                    <a:lnTo>
                      <a:pt x="1697" y="4"/>
                    </a:lnTo>
                    <a:lnTo>
                      <a:pt x="1704" y="2"/>
                    </a:lnTo>
                    <a:lnTo>
                      <a:pt x="171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8" name="Freeform 1544"/>
              <p:cNvSpPr>
                <a:spLocks/>
              </p:cNvSpPr>
              <p:nvPr/>
            </p:nvSpPr>
            <p:spPr bwMode="auto">
              <a:xfrm>
                <a:off x="8391525" y="1879600"/>
                <a:ext cx="249238" cy="292100"/>
              </a:xfrm>
              <a:custGeom>
                <a:avLst/>
                <a:gdLst>
                  <a:gd name="T0" fmla="*/ 36 w 314"/>
                  <a:gd name="T1" fmla="*/ 17 h 370"/>
                  <a:gd name="T2" fmla="*/ 60 w 314"/>
                  <a:gd name="T3" fmla="*/ 32 h 370"/>
                  <a:gd name="T4" fmla="*/ 73 w 314"/>
                  <a:gd name="T5" fmla="*/ 43 h 370"/>
                  <a:gd name="T6" fmla="*/ 69 w 314"/>
                  <a:gd name="T7" fmla="*/ 45 h 370"/>
                  <a:gd name="T8" fmla="*/ 73 w 314"/>
                  <a:gd name="T9" fmla="*/ 48 h 370"/>
                  <a:gd name="T10" fmla="*/ 78 w 314"/>
                  <a:gd name="T11" fmla="*/ 52 h 370"/>
                  <a:gd name="T12" fmla="*/ 91 w 314"/>
                  <a:gd name="T13" fmla="*/ 63 h 370"/>
                  <a:gd name="T14" fmla="*/ 110 w 314"/>
                  <a:gd name="T15" fmla="*/ 89 h 370"/>
                  <a:gd name="T16" fmla="*/ 146 w 314"/>
                  <a:gd name="T17" fmla="*/ 117 h 370"/>
                  <a:gd name="T18" fmla="*/ 185 w 314"/>
                  <a:gd name="T19" fmla="*/ 150 h 370"/>
                  <a:gd name="T20" fmla="*/ 243 w 314"/>
                  <a:gd name="T21" fmla="*/ 203 h 370"/>
                  <a:gd name="T22" fmla="*/ 249 w 314"/>
                  <a:gd name="T23" fmla="*/ 207 h 370"/>
                  <a:gd name="T24" fmla="*/ 254 w 314"/>
                  <a:gd name="T25" fmla="*/ 213 h 370"/>
                  <a:gd name="T26" fmla="*/ 252 w 314"/>
                  <a:gd name="T27" fmla="*/ 215 h 370"/>
                  <a:gd name="T28" fmla="*/ 214 w 314"/>
                  <a:gd name="T29" fmla="*/ 203 h 370"/>
                  <a:gd name="T30" fmla="*/ 210 w 314"/>
                  <a:gd name="T31" fmla="*/ 209 h 370"/>
                  <a:gd name="T32" fmla="*/ 216 w 314"/>
                  <a:gd name="T33" fmla="*/ 220 h 370"/>
                  <a:gd name="T34" fmla="*/ 221 w 314"/>
                  <a:gd name="T35" fmla="*/ 227 h 370"/>
                  <a:gd name="T36" fmla="*/ 239 w 314"/>
                  <a:gd name="T37" fmla="*/ 266 h 370"/>
                  <a:gd name="T38" fmla="*/ 256 w 314"/>
                  <a:gd name="T39" fmla="*/ 279 h 370"/>
                  <a:gd name="T40" fmla="*/ 272 w 314"/>
                  <a:gd name="T41" fmla="*/ 290 h 370"/>
                  <a:gd name="T42" fmla="*/ 285 w 314"/>
                  <a:gd name="T43" fmla="*/ 299 h 370"/>
                  <a:gd name="T44" fmla="*/ 304 w 314"/>
                  <a:gd name="T45" fmla="*/ 310 h 370"/>
                  <a:gd name="T46" fmla="*/ 311 w 314"/>
                  <a:gd name="T47" fmla="*/ 322 h 370"/>
                  <a:gd name="T48" fmla="*/ 314 w 314"/>
                  <a:gd name="T49" fmla="*/ 333 h 370"/>
                  <a:gd name="T50" fmla="*/ 314 w 314"/>
                  <a:gd name="T51" fmla="*/ 338 h 370"/>
                  <a:gd name="T52" fmla="*/ 307 w 314"/>
                  <a:gd name="T53" fmla="*/ 331 h 370"/>
                  <a:gd name="T54" fmla="*/ 294 w 314"/>
                  <a:gd name="T55" fmla="*/ 322 h 370"/>
                  <a:gd name="T56" fmla="*/ 276 w 314"/>
                  <a:gd name="T57" fmla="*/ 320 h 370"/>
                  <a:gd name="T58" fmla="*/ 274 w 314"/>
                  <a:gd name="T59" fmla="*/ 334 h 370"/>
                  <a:gd name="T60" fmla="*/ 278 w 314"/>
                  <a:gd name="T61" fmla="*/ 355 h 370"/>
                  <a:gd name="T62" fmla="*/ 280 w 314"/>
                  <a:gd name="T63" fmla="*/ 364 h 370"/>
                  <a:gd name="T64" fmla="*/ 280 w 314"/>
                  <a:gd name="T65" fmla="*/ 370 h 370"/>
                  <a:gd name="T66" fmla="*/ 260 w 314"/>
                  <a:gd name="T67" fmla="*/ 351 h 370"/>
                  <a:gd name="T68" fmla="*/ 249 w 314"/>
                  <a:gd name="T69" fmla="*/ 334 h 370"/>
                  <a:gd name="T70" fmla="*/ 252 w 314"/>
                  <a:gd name="T71" fmla="*/ 323 h 370"/>
                  <a:gd name="T72" fmla="*/ 249 w 314"/>
                  <a:gd name="T73" fmla="*/ 305 h 370"/>
                  <a:gd name="T74" fmla="*/ 228 w 314"/>
                  <a:gd name="T75" fmla="*/ 285 h 370"/>
                  <a:gd name="T76" fmla="*/ 208 w 314"/>
                  <a:gd name="T77" fmla="*/ 246 h 370"/>
                  <a:gd name="T78" fmla="*/ 179 w 314"/>
                  <a:gd name="T79" fmla="*/ 222 h 370"/>
                  <a:gd name="T80" fmla="*/ 153 w 314"/>
                  <a:gd name="T81" fmla="*/ 170 h 370"/>
                  <a:gd name="T82" fmla="*/ 102 w 314"/>
                  <a:gd name="T83" fmla="*/ 124 h 370"/>
                  <a:gd name="T84" fmla="*/ 97 w 314"/>
                  <a:gd name="T85" fmla="*/ 113 h 370"/>
                  <a:gd name="T86" fmla="*/ 67 w 314"/>
                  <a:gd name="T87" fmla="*/ 91 h 370"/>
                  <a:gd name="T88" fmla="*/ 44 w 314"/>
                  <a:gd name="T89" fmla="*/ 78 h 370"/>
                  <a:gd name="T90" fmla="*/ 33 w 314"/>
                  <a:gd name="T91" fmla="*/ 63 h 370"/>
                  <a:gd name="T92" fmla="*/ 20 w 314"/>
                  <a:gd name="T93" fmla="*/ 47 h 370"/>
                  <a:gd name="T94" fmla="*/ 18 w 314"/>
                  <a:gd name="T95" fmla="*/ 37 h 370"/>
                  <a:gd name="T96" fmla="*/ 27 w 314"/>
                  <a:gd name="T97" fmla="*/ 36 h 370"/>
                  <a:gd name="T98" fmla="*/ 31 w 314"/>
                  <a:gd name="T99" fmla="*/ 39 h 370"/>
                  <a:gd name="T100" fmla="*/ 31 w 314"/>
                  <a:gd name="T101" fmla="*/ 32 h 370"/>
                  <a:gd name="T102" fmla="*/ 18 w 314"/>
                  <a:gd name="T103" fmla="*/ 17 h 370"/>
                  <a:gd name="T104" fmla="*/ 3 w 314"/>
                  <a:gd name="T105" fmla="*/ 8 h 370"/>
                  <a:gd name="T106" fmla="*/ 0 w 314"/>
                  <a:gd name="T107" fmla="*/ 4 h 370"/>
                  <a:gd name="T108" fmla="*/ 20 w 314"/>
                  <a:gd name="T109" fmla="*/ 0 h 37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14"/>
                  <a:gd name="T166" fmla="*/ 0 h 370"/>
                  <a:gd name="T167" fmla="*/ 314 w 314"/>
                  <a:gd name="T168" fmla="*/ 370 h 37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14" h="370">
                    <a:moveTo>
                      <a:pt x="20" y="0"/>
                    </a:moveTo>
                    <a:lnTo>
                      <a:pt x="31" y="6"/>
                    </a:lnTo>
                    <a:lnTo>
                      <a:pt x="36" y="17"/>
                    </a:lnTo>
                    <a:lnTo>
                      <a:pt x="42" y="24"/>
                    </a:lnTo>
                    <a:lnTo>
                      <a:pt x="51" y="30"/>
                    </a:lnTo>
                    <a:lnTo>
                      <a:pt x="60" y="32"/>
                    </a:lnTo>
                    <a:lnTo>
                      <a:pt x="67" y="36"/>
                    </a:lnTo>
                    <a:lnTo>
                      <a:pt x="75" y="43"/>
                    </a:lnTo>
                    <a:lnTo>
                      <a:pt x="73" y="43"/>
                    </a:lnTo>
                    <a:lnTo>
                      <a:pt x="73" y="45"/>
                    </a:lnTo>
                    <a:lnTo>
                      <a:pt x="71" y="45"/>
                    </a:lnTo>
                    <a:lnTo>
                      <a:pt x="69" y="45"/>
                    </a:lnTo>
                    <a:lnTo>
                      <a:pt x="69" y="47"/>
                    </a:lnTo>
                    <a:lnTo>
                      <a:pt x="73" y="48"/>
                    </a:lnTo>
                    <a:lnTo>
                      <a:pt x="75" y="50"/>
                    </a:lnTo>
                    <a:lnTo>
                      <a:pt x="77" y="52"/>
                    </a:lnTo>
                    <a:lnTo>
                      <a:pt x="78" y="52"/>
                    </a:lnTo>
                    <a:lnTo>
                      <a:pt x="80" y="54"/>
                    </a:lnTo>
                    <a:lnTo>
                      <a:pt x="86" y="60"/>
                    </a:lnTo>
                    <a:lnTo>
                      <a:pt x="91" y="63"/>
                    </a:lnTo>
                    <a:lnTo>
                      <a:pt x="95" y="71"/>
                    </a:lnTo>
                    <a:lnTo>
                      <a:pt x="99" y="78"/>
                    </a:lnTo>
                    <a:lnTo>
                      <a:pt x="110" y="89"/>
                    </a:lnTo>
                    <a:lnTo>
                      <a:pt x="122" y="98"/>
                    </a:lnTo>
                    <a:lnTo>
                      <a:pt x="137" y="108"/>
                    </a:lnTo>
                    <a:lnTo>
                      <a:pt x="146" y="117"/>
                    </a:lnTo>
                    <a:lnTo>
                      <a:pt x="155" y="128"/>
                    </a:lnTo>
                    <a:lnTo>
                      <a:pt x="166" y="137"/>
                    </a:lnTo>
                    <a:lnTo>
                      <a:pt x="185" y="150"/>
                    </a:lnTo>
                    <a:lnTo>
                      <a:pt x="199" y="165"/>
                    </a:lnTo>
                    <a:lnTo>
                      <a:pt x="219" y="185"/>
                    </a:lnTo>
                    <a:lnTo>
                      <a:pt x="243" y="203"/>
                    </a:lnTo>
                    <a:lnTo>
                      <a:pt x="245" y="203"/>
                    </a:lnTo>
                    <a:lnTo>
                      <a:pt x="247" y="205"/>
                    </a:lnTo>
                    <a:lnTo>
                      <a:pt x="249" y="207"/>
                    </a:lnTo>
                    <a:lnTo>
                      <a:pt x="250" y="209"/>
                    </a:lnTo>
                    <a:lnTo>
                      <a:pt x="252" y="211"/>
                    </a:lnTo>
                    <a:lnTo>
                      <a:pt x="254" y="213"/>
                    </a:lnTo>
                    <a:lnTo>
                      <a:pt x="254" y="215"/>
                    </a:lnTo>
                    <a:lnTo>
                      <a:pt x="252" y="215"/>
                    </a:lnTo>
                    <a:lnTo>
                      <a:pt x="249" y="213"/>
                    </a:lnTo>
                    <a:lnTo>
                      <a:pt x="232" y="205"/>
                    </a:lnTo>
                    <a:lnTo>
                      <a:pt x="214" y="203"/>
                    </a:lnTo>
                    <a:lnTo>
                      <a:pt x="210" y="205"/>
                    </a:lnTo>
                    <a:lnTo>
                      <a:pt x="210" y="207"/>
                    </a:lnTo>
                    <a:lnTo>
                      <a:pt x="210" y="209"/>
                    </a:lnTo>
                    <a:lnTo>
                      <a:pt x="212" y="213"/>
                    </a:lnTo>
                    <a:lnTo>
                      <a:pt x="214" y="216"/>
                    </a:lnTo>
                    <a:lnTo>
                      <a:pt x="216" y="220"/>
                    </a:lnTo>
                    <a:lnTo>
                      <a:pt x="217" y="222"/>
                    </a:lnTo>
                    <a:lnTo>
                      <a:pt x="219" y="226"/>
                    </a:lnTo>
                    <a:lnTo>
                      <a:pt x="221" y="227"/>
                    </a:lnTo>
                    <a:lnTo>
                      <a:pt x="227" y="246"/>
                    </a:lnTo>
                    <a:lnTo>
                      <a:pt x="236" y="263"/>
                    </a:lnTo>
                    <a:lnTo>
                      <a:pt x="239" y="266"/>
                    </a:lnTo>
                    <a:lnTo>
                      <a:pt x="245" y="272"/>
                    </a:lnTo>
                    <a:lnTo>
                      <a:pt x="250" y="277"/>
                    </a:lnTo>
                    <a:lnTo>
                      <a:pt x="256" y="279"/>
                    </a:lnTo>
                    <a:lnTo>
                      <a:pt x="261" y="283"/>
                    </a:lnTo>
                    <a:lnTo>
                      <a:pt x="267" y="285"/>
                    </a:lnTo>
                    <a:lnTo>
                      <a:pt x="272" y="290"/>
                    </a:lnTo>
                    <a:lnTo>
                      <a:pt x="276" y="294"/>
                    </a:lnTo>
                    <a:lnTo>
                      <a:pt x="282" y="298"/>
                    </a:lnTo>
                    <a:lnTo>
                      <a:pt x="285" y="299"/>
                    </a:lnTo>
                    <a:lnTo>
                      <a:pt x="293" y="301"/>
                    </a:lnTo>
                    <a:lnTo>
                      <a:pt x="298" y="305"/>
                    </a:lnTo>
                    <a:lnTo>
                      <a:pt x="304" y="310"/>
                    </a:lnTo>
                    <a:lnTo>
                      <a:pt x="307" y="316"/>
                    </a:lnTo>
                    <a:lnTo>
                      <a:pt x="309" y="318"/>
                    </a:lnTo>
                    <a:lnTo>
                      <a:pt x="311" y="322"/>
                    </a:lnTo>
                    <a:lnTo>
                      <a:pt x="313" y="325"/>
                    </a:lnTo>
                    <a:lnTo>
                      <a:pt x="313" y="329"/>
                    </a:lnTo>
                    <a:lnTo>
                      <a:pt x="314" y="333"/>
                    </a:lnTo>
                    <a:lnTo>
                      <a:pt x="314" y="334"/>
                    </a:lnTo>
                    <a:lnTo>
                      <a:pt x="314" y="336"/>
                    </a:lnTo>
                    <a:lnTo>
                      <a:pt x="314" y="338"/>
                    </a:lnTo>
                    <a:lnTo>
                      <a:pt x="313" y="338"/>
                    </a:lnTo>
                    <a:lnTo>
                      <a:pt x="311" y="334"/>
                    </a:lnTo>
                    <a:lnTo>
                      <a:pt x="307" y="331"/>
                    </a:lnTo>
                    <a:lnTo>
                      <a:pt x="304" y="325"/>
                    </a:lnTo>
                    <a:lnTo>
                      <a:pt x="300" y="323"/>
                    </a:lnTo>
                    <a:lnTo>
                      <a:pt x="294" y="322"/>
                    </a:lnTo>
                    <a:lnTo>
                      <a:pt x="289" y="322"/>
                    </a:lnTo>
                    <a:lnTo>
                      <a:pt x="282" y="322"/>
                    </a:lnTo>
                    <a:lnTo>
                      <a:pt x="276" y="320"/>
                    </a:lnTo>
                    <a:lnTo>
                      <a:pt x="271" y="316"/>
                    </a:lnTo>
                    <a:lnTo>
                      <a:pt x="272" y="322"/>
                    </a:lnTo>
                    <a:lnTo>
                      <a:pt x="274" y="334"/>
                    </a:lnTo>
                    <a:lnTo>
                      <a:pt x="276" y="346"/>
                    </a:lnTo>
                    <a:lnTo>
                      <a:pt x="278" y="355"/>
                    </a:lnTo>
                    <a:lnTo>
                      <a:pt x="280" y="358"/>
                    </a:lnTo>
                    <a:lnTo>
                      <a:pt x="280" y="360"/>
                    </a:lnTo>
                    <a:lnTo>
                      <a:pt x="280" y="364"/>
                    </a:lnTo>
                    <a:lnTo>
                      <a:pt x="282" y="366"/>
                    </a:lnTo>
                    <a:lnTo>
                      <a:pt x="280" y="368"/>
                    </a:lnTo>
                    <a:lnTo>
                      <a:pt x="280" y="370"/>
                    </a:lnTo>
                    <a:lnTo>
                      <a:pt x="278" y="368"/>
                    </a:lnTo>
                    <a:lnTo>
                      <a:pt x="269" y="360"/>
                    </a:lnTo>
                    <a:lnTo>
                      <a:pt x="260" y="351"/>
                    </a:lnTo>
                    <a:lnTo>
                      <a:pt x="252" y="342"/>
                    </a:lnTo>
                    <a:lnTo>
                      <a:pt x="250" y="338"/>
                    </a:lnTo>
                    <a:lnTo>
                      <a:pt x="249" y="334"/>
                    </a:lnTo>
                    <a:lnTo>
                      <a:pt x="250" y="331"/>
                    </a:lnTo>
                    <a:lnTo>
                      <a:pt x="250" y="327"/>
                    </a:lnTo>
                    <a:lnTo>
                      <a:pt x="252" y="323"/>
                    </a:lnTo>
                    <a:lnTo>
                      <a:pt x="252" y="316"/>
                    </a:lnTo>
                    <a:lnTo>
                      <a:pt x="250" y="310"/>
                    </a:lnTo>
                    <a:lnTo>
                      <a:pt x="249" y="305"/>
                    </a:lnTo>
                    <a:lnTo>
                      <a:pt x="243" y="299"/>
                    </a:lnTo>
                    <a:lnTo>
                      <a:pt x="239" y="296"/>
                    </a:lnTo>
                    <a:lnTo>
                      <a:pt x="228" y="285"/>
                    </a:lnTo>
                    <a:lnTo>
                      <a:pt x="223" y="270"/>
                    </a:lnTo>
                    <a:lnTo>
                      <a:pt x="217" y="255"/>
                    </a:lnTo>
                    <a:lnTo>
                      <a:pt x="208" y="246"/>
                    </a:lnTo>
                    <a:lnTo>
                      <a:pt x="197" y="240"/>
                    </a:lnTo>
                    <a:lnTo>
                      <a:pt x="186" y="233"/>
                    </a:lnTo>
                    <a:lnTo>
                      <a:pt x="179" y="222"/>
                    </a:lnTo>
                    <a:lnTo>
                      <a:pt x="174" y="209"/>
                    </a:lnTo>
                    <a:lnTo>
                      <a:pt x="170" y="196"/>
                    </a:lnTo>
                    <a:lnTo>
                      <a:pt x="153" y="170"/>
                    </a:lnTo>
                    <a:lnTo>
                      <a:pt x="130" y="146"/>
                    </a:lnTo>
                    <a:lnTo>
                      <a:pt x="106" y="128"/>
                    </a:lnTo>
                    <a:lnTo>
                      <a:pt x="102" y="124"/>
                    </a:lnTo>
                    <a:lnTo>
                      <a:pt x="99" y="120"/>
                    </a:lnTo>
                    <a:lnTo>
                      <a:pt x="99" y="117"/>
                    </a:lnTo>
                    <a:lnTo>
                      <a:pt x="97" y="113"/>
                    </a:lnTo>
                    <a:lnTo>
                      <a:pt x="95" y="108"/>
                    </a:lnTo>
                    <a:lnTo>
                      <a:pt x="82" y="98"/>
                    </a:lnTo>
                    <a:lnTo>
                      <a:pt x="67" y="91"/>
                    </a:lnTo>
                    <a:lnTo>
                      <a:pt x="51" y="85"/>
                    </a:lnTo>
                    <a:lnTo>
                      <a:pt x="47" y="82"/>
                    </a:lnTo>
                    <a:lnTo>
                      <a:pt x="44" y="78"/>
                    </a:lnTo>
                    <a:lnTo>
                      <a:pt x="40" y="74"/>
                    </a:lnTo>
                    <a:lnTo>
                      <a:pt x="36" y="69"/>
                    </a:lnTo>
                    <a:lnTo>
                      <a:pt x="33" y="63"/>
                    </a:lnTo>
                    <a:lnTo>
                      <a:pt x="29" y="58"/>
                    </a:lnTo>
                    <a:lnTo>
                      <a:pt x="23" y="52"/>
                    </a:lnTo>
                    <a:lnTo>
                      <a:pt x="20" y="47"/>
                    </a:lnTo>
                    <a:lnTo>
                      <a:pt x="18" y="43"/>
                    </a:lnTo>
                    <a:lnTo>
                      <a:pt x="18" y="41"/>
                    </a:lnTo>
                    <a:lnTo>
                      <a:pt x="18" y="37"/>
                    </a:lnTo>
                    <a:lnTo>
                      <a:pt x="20" y="36"/>
                    </a:lnTo>
                    <a:lnTo>
                      <a:pt x="23" y="36"/>
                    </a:lnTo>
                    <a:lnTo>
                      <a:pt x="27" y="36"/>
                    </a:lnTo>
                    <a:lnTo>
                      <a:pt x="27" y="37"/>
                    </a:lnTo>
                    <a:lnTo>
                      <a:pt x="29" y="37"/>
                    </a:lnTo>
                    <a:lnTo>
                      <a:pt x="31" y="39"/>
                    </a:lnTo>
                    <a:lnTo>
                      <a:pt x="31" y="37"/>
                    </a:lnTo>
                    <a:lnTo>
                      <a:pt x="31" y="32"/>
                    </a:lnTo>
                    <a:lnTo>
                      <a:pt x="27" y="26"/>
                    </a:lnTo>
                    <a:lnTo>
                      <a:pt x="23" y="23"/>
                    </a:lnTo>
                    <a:lnTo>
                      <a:pt x="18" y="17"/>
                    </a:lnTo>
                    <a:lnTo>
                      <a:pt x="12" y="13"/>
                    </a:lnTo>
                    <a:lnTo>
                      <a:pt x="9" y="12"/>
                    </a:lnTo>
                    <a:lnTo>
                      <a:pt x="3" y="8"/>
                    </a:lnTo>
                    <a:lnTo>
                      <a:pt x="2" y="6"/>
                    </a:lnTo>
                    <a:lnTo>
                      <a:pt x="0" y="4"/>
                    </a:lnTo>
                    <a:lnTo>
                      <a:pt x="2" y="2"/>
                    </a:lnTo>
                    <a:lnTo>
                      <a:pt x="7" y="0"/>
                    </a:lnTo>
                    <a:lnTo>
                      <a:pt x="2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0" name="Freeform 1546"/>
              <p:cNvSpPr>
                <a:spLocks/>
              </p:cNvSpPr>
              <p:nvPr/>
            </p:nvSpPr>
            <p:spPr bwMode="auto">
              <a:xfrm>
                <a:off x="5946775" y="1414463"/>
                <a:ext cx="150813" cy="71437"/>
              </a:xfrm>
              <a:custGeom>
                <a:avLst/>
                <a:gdLst>
                  <a:gd name="T0" fmla="*/ 83 w 191"/>
                  <a:gd name="T1" fmla="*/ 3 h 90"/>
                  <a:gd name="T2" fmla="*/ 94 w 191"/>
                  <a:gd name="T3" fmla="*/ 5 h 90"/>
                  <a:gd name="T4" fmla="*/ 107 w 191"/>
                  <a:gd name="T5" fmla="*/ 7 h 90"/>
                  <a:gd name="T6" fmla="*/ 105 w 191"/>
                  <a:gd name="T7" fmla="*/ 11 h 90"/>
                  <a:gd name="T8" fmla="*/ 97 w 191"/>
                  <a:gd name="T9" fmla="*/ 18 h 90"/>
                  <a:gd name="T10" fmla="*/ 99 w 191"/>
                  <a:gd name="T11" fmla="*/ 24 h 90"/>
                  <a:gd name="T12" fmla="*/ 94 w 191"/>
                  <a:gd name="T13" fmla="*/ 29 h 90"/>
                  <a:gd name="T14" fmla="*/ 97 w 191"/>
                  <a:gd name="T15" fmla="*/ 38 h 90"/>
                  <a:gd name="T16" fmla="*/ 110 w 191"/>
                  <a:gd name="T17" fmla="*/ 48 h 90"/>
                  <a:gd name="T18" fmla="*/ 128 w 191"/>
                  <a:gd name="T19" fmla="*/ 57 h 90"/>
                  <a:gd name="T20" fmla="*/ 183 w 191"/>
                  <a:gd name="T21" fmla="*/ 70 h 90"/>
                  <a:gd name="T22" fmla="*/ 191 w 191"/>
                  <a:gd name="T23" fmla="*/ 73 h 90"/>
                  <a:gd name="T24" fmla="*/ 183 w 191"/>
                  <a:gd name="T25" fmla="*/ 75 h 90"/>
                  <a:gd name="T26" fmla="*/ 174 w 191"/>
                  <a:gd name="T27" fmla="*/ 77 h 90"/>
                  <a:gd name="T28" fmla="*/ 161 w 191"/>
                  <a:gd name="T29" fmla="*/ 73 h 90"/>
                  <a:gd name="T30" fmla="*/ 158 w 191"/>
                  <a:gd name="T31" fmla="*/ 77 h 90"/>
                  <a:gd name="T32" fmla="*/ 160 w 191"/>
                  <a:gd name="T33" fmla="*/ 83 h 90"/>
                  <a:gd name="T34" fmla="*/ 158 w 191"/>
                  <a:gd name="T35" fmla="*/ 84 h 90"/>
                  <a:gd name="T36" fmla="*/ 147 w 191"/>
                  <a:gd name="T37" fmla="*/ 81 h 90"/>
                  <a:gd name="T38" fmla="*/ 134 w 191"/>
                  <a:gd name="T39" fmla="*/ 77 h 90"/>
                  <a:gd name="T40" fmla="*/ 123 w 191"/>
                  <a:gd name="T41" fmla="*/ 81 h 90"/>
                  <a:gd name="T42" fmla="*/ 123 w 191"/>
                  <a:gd name="T43" fmla="*/ 84 h 90"/>
                  <a:gd name="T44" fmla="*/ 116 w 191"/>
                  <a:gd name="T45" fmla="*/ 84 h 90"/>
                  <a:gd name="T46" fmla="*/ 107 w 191"/>
                  <a:gd name="T47" fmla="*/ 84 h 90"/>
                  <a:gd name="T48" fmla="*/ 99 w 191"/>
                  <a:gd name="T49" fmla="*/ 84 h 90"/>
                  <a:gd name="T50" fmla="*/ 96 w 191"/>
                  <a:gd name="T51" fmla="*/ 90 h 90"/>
                  <a:gd name="T52" fmla="*/ 86 w 191"/>
                  <a:gd name="T53" fmla="*/ 88 h 90"/>
                  <a:gd name="T54" fmla="*/ 72 w 191"/>
                  <a:gd name="T55" fmla="*/ 86 h 90"/>
                  <a:gd name="T56" fmla="*/ 53 w 191"/>
                  <a:gd name="T57" fmla="*/ 84 h 90"/>
                  <a:gd name="T58" fmla="*/ 57 w 191"/>
                  <a:gd name="T59" fmla="*/ 75 h 90"/>
                  <a:gd name="T60" fmla="*/ 61 w 191"/>
                  <a:gd name="T61" fmla="*/ 77 h 90"/>
                  <a:gd name="T62" fmla="*/ 63 w 191"/>
                  <a:gd name="T63" fmla="*/ 70 h 90"/>
                  <a:gd name="T64" fmla="*/ 57 w 191"/>
                  <a:gd name="T65" fmla="*/ 68 h 90"/>
                  <a:gd name="T66" fmla="*/ 50 w 191"/>
                  <a:gd name="T67" fmla="*/ 66 h 90"/>
                  <a:gd name="T68" fmla="*/ 48 w 191"/>
                  <a:gd name="T69" fmla="*/ 60 h 90"/>
                  <a:gd name="T70" fmla="*/ 44 w 191"/>
                  <a:gd name="T71" fmla="*/ 62 h 90"/>
                  <a:gd name="T72" fmla="*/ 39 w 191"/>
                  <a:gd name="T73" fmla="*/ 60 h 90"/>
                  <a:gd name="T74" fmla="*/ 37 w 191"/>
                  <a:gd name="T75" fmla="*/ 55 h 90"/>
                  <a:gd name="T76" fmla="*/ 31 w 191"/>
                  <a:gd name="T77" fmla="*/ 59 h 90"/>
                  <a:gd name="T78" fmla="*/ 28 w 191"/>
                  <a:gd name="T79" fmla="*/ 55 h 90"/>
                  <a:gd name="T80" fmla="*/ 21 w 191"/>
                  <a:gd name="T81" fmla="*/ 51 h 90"/>
                  <a:gd name="T82" fmla="*/ 11 w 191"/>
                  <a:gd name="T83" fmla="*/ 57 h 90"/>
                  <a:gd name="T84" fmla="*/ 2 w 191"/>
                  <a:gd name="T85" fmla="*/ 55 h 90"/>
                  <a:gd name="T86" fmla="*/ 2 w 191"/>
                  <a:gd name="T87" fmla="*/ 44 h 90"/>
                  <a:gd name="T88" fmla="*/ 10 w 191"/>
                  <a:gd name="T89" fmla="*/ 36 h 90"/>
                  <a:gd name="T90" fmla="*/ 15 w 191"/>
                  <a:gd name="T91" fmla="*/ 36 h 90"/>
                  <a:gd name="T92" fmla="*/ 21 w 191"/>
                  <a:gd name="T93" fmla="*/ 25 h 90"/>
                  <a:gd name="T94" fmla="*/ 33 w 191"/>
                  <a:gd name="T95" fmla="*/ 14 h 90"/>
                  <a:gd name="T96" fmla="*/ 33 w 191"/>
                  <a:gd name="T97" fmla="*/ 9 h 90"/>
                  <a:gd name="T98" fmla="*/ 41 w 191"/>
                  <a:gd name="T99" fmla="*/ 3 h 90"/>
                  <a:gd name="T100" fmla="*/ 53 w 191"/>
                  <a:gd name="T101" fmla="*/ 3 h 90"/>
                  <a:gd name="T102" fmla="*/ 63 w 191"/>
                  <a:gd name="T103" fmla="*/ 0 h 9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91"/>
                  <a:gd name="T157" fmla="*/ 0 h 90"/>
                  <a:gd name="T158" fmla="*/ 191 w 191"/>
                  <a:gd name="T159" fmla="*/ 90 h 9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91" h="90">
                    <a:moveTo>
                      <a:pt x="63" y="0"/>
                    </a:moveTo>
                    <a:lnTo>
                      <a:pt x="66" y="0"/>
                    </a:lnTo>
                    <a:lnTo>
                      <a:pt x="83" y="3"/>
                    </a:lnTo>
                    <a:lnTo>
                      <a:pt x="85" y="3"/>
                    </a:lnTo>
                    <a:lnTo>
                      <a:pt x="88" y="3"/>
                    </a:lnTo>
                    <a:lnTo>
                      <a:pt x="94" y="5"/>
                    </a:lnTo>
                    <a:lnTo>
                      <a:pt x="97" y="5"/>
                    </a:lnTo>
                    <a:lnTo>
                      <a:pt x="103" y="5"/>
                    </a:lnTo>
                    <a:lnTo>
                      <a:pt x="107" y="7"/>
                    </a:lnTo>
                    <a:lnTo>
                      <a:pt x="105" y="11"/>
                    </a:lnTo>
                    <a:lnTo>
                      <a:pt x="101" y="12"/>
                    </a:lnTo>
                    <a:lnTo>
                      <a:pt x="99" y="16"/>
                    </a:lnTo>
                    <a:lnTo>
                      <a:pt x="97" y="18"/>
                    </a:lnTo>
                    <a:lnTo>
                      <a:pt x="99" y="22"/>
                    </a:lnTo>
                    <a:lnTo>
                      <a:pt x="99" y="24"/>
                    </a:lnTo>
                    <a:lnTo>
                      <a:pt x="97" y="25"/>
                    </a:lnTo>
                    <a:lnTo>
                      <a:pt x="96" y="27"/>
                    </a:lnTo>
                    <a:lnTo>
                      <a:pt x="94" y="29"/>
                    </a:lnTo>
                    <a:lnTo>
                      <a:pt x="94" y="33"/>
                    </a:lnTo>
                    <a:lnTo>
                      <a:pt x="94" y="35"/>
                    </a:lnTo>
                    <a:lnTo>
                      <a:pt x="97" y="38"/>
                    </a:lnTo>
                    <a:lnTo>
                      <a:pt x="101" y="42"/>
                    </a:lnTo>
                    <a:lnTo>
                      <a:pt x="107" y="44"/>
                    </a:lnTo>
                    <a:lnTo>
                      <a:pt x="110" y="48"/>
                    </a:lnTo>
                    <a:lnTo>
                      <a:pt x="116" y="49"/>
                    </a:lnTo>
                    <a:lnTo>
                      <a:pt x="121" y="53"/>
                    </a:lnTo>
                    <a:lnTo>
                      <a:pt x="128" y="57"/>
                    </a:lnTo>
                    <a:lnTo>
                      <a:pt x="136" y="60"/>
                    </a:lnTo>
                    <a:lnTo>
                      <a:pt x="143" y="62"/>
                    </a:lnTo>
                    <a:lnTo>
                      <a:pt x="183" y="70"/>
                    </a:lnTo>
                    <a:lnTo>
                      <a:pt x="189" y="72"/>
                    </a:lnTo>
                    <a:lnTo>
                      <a:pt x="191" y="72"/>
                    </a:lnTo>
                    <a:lnTo>
                      <a:pt x="191" y="73"/>
                    </a:lnTo>
                    <a:lnTo>
                      <a:pt x="189" y="73"/>
                    </a:lnTo>
                    <a:lnTo>
                      <a:pt x="187" y="75"/>
                    </a:lnTo>
                    <a:lnTo>
                      <a:pt x="183" y="75"/>
                    </a:lnTo>
                    <a:lnTo>
                      <a:pt x="180" y="77"/>
                    </a:lnTo>
                    <a:lnTo>
                      <a:pt x="176" y="77"/>
                    </a:lnTo>
                    <a:lnTo>
                      <a:pt x="174" y="77"/>
                    </a:lnTo>
                    <a:lnTo>
                      <a:pt x="169" y="77"/>
                    </a:lnTo>
                    <a:lnTo>
                      <a:pt x="165" y="75"/>
                    </a:lnTo>
                    <a:lnTo>
                      <a:pt x="161" y="73"/>
                    </a:lnTo>
                    <a:lnTo>
                      <a:pt x="160" y="75"/>
                    </a:lnTo>
                    <a:lnTo>
                      <a:pt x="158" y="75"/>
                    </a:lnTo>
                    <a:lnTo>
                      <a:pt x="158" y="77"/>
                    </a:lnTo>
                    <a:lnTo>
                      <a:pt x="158" y="79"/>
                    </a:lnTo>
                    <a:lnTo>
                      <a:pt x="158" y="81"/>
                    </a:lnTo>
                    <a:lnTo>
                      <a:pt x="160" y="83"/>
                    </a:lnTo>
                    <a:lnTo>
                      <a:pt x="161" y="84"/>
                    </a:lnTo>
                    <a:lnTo>
                      <a:pt x="158" y="84"/>
                    </a:lnTo>
                    <a:lnTo>
                      <a:pt x="154" y="83"/>
                    </a:lnTo>
                    <a:lnTo>
                      <a:pt x="150" y="83"/>
                    </a:lnTo>
                    <a:lnTo>
                      <a:pt x="147" y="81"/>
                    </a:lnTo>
                    <a:lnTo>
                      <a:pt x="145" y="79"/>
                    </a:lnTo>
                    <a:lnTo>
                      <a:pt x="139" y="77"/>
                    </a:lnTo>
                    <a:lnTo>
                      <a:pt x="134" y="77"/>
                    </a:lnTo>
                    <a:lnTo>
                      <a:pt x="128" y="77"/>
                    </a:lnTo>
                    <a:lnTo>
                      <a:pt x="125" y="79"/>
                    </a:lnTo>
                    <a:lnTo>
                      <a:pt x="123" y="81"/>
                    </a:lnTo>
                    <a:lnTo>
                      <a:pt x="123" y="83"/>
                    </a:lnTo>
                    <a:lnTo>
                      <a:pt x="123" y="84"/>
                    </a:lnTo>
                    <a:lnTo>
                      <a:pt x="121" y="84"/>
                    </a:lnTo>
                    <a:lnTo>
                      <a:pt x="118" y="84"/>
                    </a:lnTo>
                    <a:lnTo>
                      <a:pt x="116" y="84"/>
                    </a:lnTo>
                    <a:lnTo>
                      <a:pt x="114" y="84"/>
                    </a:lnTo>
                    <a:lnTo>
                      <a:pt x="110" y="84"/>
                    </a:lnTo>
                    <a:lnTo>
                      <a:pt x="107" y="84"/>
                    </a:lnTo>
                    <a:lnTo>
                      <a:pt x="103" y="84"/>
                    </a:lnTo>
                    <a:lnTo>
                      <a:pt x="101" y="84"/>
                    </a:lnTo>
                    <a:lnTo>
                      <a:pt x="99" y="84"/>
                    </a:lnTo>
                    <a:lnTo>
                      <a:pt x="101" y="88"/>
                    </a:lnTo>
                    <a:lnTo>
                      <a:pt x="99" y="90"/>
                    </a:lnTo>
                    <a:lnTo>
                      <a:pt x="96" y="90"/>
                    </a:lnTo>
                    <a:lnTo>
                      <a:pt x="94" y="90"/>
                    </a:lnTo>
                    <a:lnTo>
                      <a:pt x="90" y="90"/>
                    </a:lnTo>
                    <a:lnTo>
                      <a:pt x="86" y="88"/>
                    </a:lnTo>
                    <a:lnTo>
                      <a:pt x="85" y="86"/>
                    </a:lnTo>
                    <a:lnTo>
                      <a:pt x="79" y="86"/>
                    </a:lnTo>
                    <a:lnTo>
                      <a:pt x="72" y="86"/>
                    </a:lnTo>
                    <a:lnTo>
                      <a:pt x="63" y="88"/>
                    </a:lnTo>
                    <a:lnTo>
                      <a:pt x="55" y="86"/>
                    </a:lnTo>
                    <a:lnTo>
                      <a:pt x="53" y="84"/>
                    </a:lnTo>
                    <a:lnTo>
                      <a:pt x="55" y="81"/>
                    </a:lnTo>
                    <a:lnTo>
                      <a:pt x="55" y="77"/>
                    </a:lnTo>
                    <a:lnTo>
                      <a:pt x="57" y="75"/>
                    </a:lnTo>
                    <a:lnTo>
                      <a:pt x="59" y="75"/>
                    </a:lnTo>
                    <a:lnTo>
                      <a:pt x="61" y="77"/>
                    </a:lnTo>
                    <a:lnTo>
                      <a:pt x="63" y="75"/>
                    </a:lnTo>
                    <a:lnTo>
                      <a:pt x="63" y="72"/>
                    </a:lnTo>
                    <a:lnTo>
                      <a:pt x="63" y="70"/>
                    </a:lnTo>
                    <a:lnTo>
                      <a:pt x="61" y="70"/>
                    </a:lnTo>
                    <a:lnTo>
                      <a:pt x="59" y="70"/>
                    </a:lnTo>
                    <a:lnTo>
                      <a:pt x="57" y="68"/>
                    </a:lnTo>
                    <a:lnTo>
                      <a:pt x="53" y="68"/>
                    </a:lnTo>
                    <a:lnTo>
                      <a:pt x="52" y="68"/>
                    </a:lnTo>
                    <a:lnTo>
                      <a:pt x="50" y="66"/>
                    </a:lnTo>
                    <a:lnTo>
                      <a:pt x="50" y="64"/>
                    </a:lnTo>
                    <a:lnTo>
                      <a:pt x="50" y="62"/>
                    </a:lnTo>
                    <a:lnTo>
                      <a:pt x="48" y="60"/>
                    </a:lnTo>
                    <a:lnTo>
                      <a:pt x="46" y="62"/>
                    </a:lnTo>
                    <a:lnTo>
                      <a:pt x="44" y="62"/>
                    </a:lnTo>
                    <a:lnTo>
                      <a:pt x="42" y="62"/>
                    </a:lnTo>
                    <a:lnTo>
                      <a:pt x="41" y="62"/>
                    </a:lnTo>
                    <a:lnTo>
                      <a:pt x="39" y="60"/>
                    </a:lnTo>
                    <a:lnTo>
                      <a:pt x="39" y="59"/>
                    </a:lnTo>
                    <a:lnTo>
                      <a:pt x="37" y="57"/>
                    </a:lnTo>
                    <a:lnTo>
                      <a:pt x="37" y="55"/>
                    </a:lnTo>
                    <a:lnTo>
                      <a:pt x="35" y="57"/>
                    </a:lnTo>
                    <a:lnTo>
                      <a:pt x="33" y="57"/>
                    </a:lnTo>
                    <a:lnTo>
                      <a:pt x="31" y="59"/>
                    </a:lnTo>
                    <a:lnTo>
                      <a:pt x="30" y="59"/>
                    </a:lnTo>
                    <a:lnTo>
                      <a:pt x="28" y="57"/>
                    </a:lnTo>
                    <a:lnTo>
                      <a:pt x="28" y="55"/>
                    </a:lnTo>
                    <a:lnTo>
                      <a:pt x="26" y="51"/>
                    </a:lnTo>
                    <a:lnTo>
                      <a:pt x="24" y="51"/>
                    </a:lnTo>
                    <a:lnTo>
                      <a:pt x="21" y="51"/>
                    </a:lnTo>
                    <a:lnTo>
                      <a:pt x="19" y="53"/>
                    </a:lnTo>
                    <a:lnTo>
                      <a:pt x="15" y="55"/>
                    </a:lnTo>
                    <a:lnTo>
                      <a:pt x="11" y="57"/>
                    </a:lnTo>
                    <a:lnTo>
                      <a:pt x="8" y="59"/>
                    </a:lnTo>
                    <a:lnTo>
                      <a:pt x="4" y="59"/>
                    </a:lnTo>
                    <a:lnTo>
                      <a:pt x="2" y="55"/>
                    </a:lnTo>
                    <a:lnTo>
                      <a:pt x="0" y="53"/>
                    </a:lnTo>
                    <a:lnTo>
                      <a:pt x="0" y="48"/>
                    </a:lnTo>
                    <a:lnTo>
                      <a:pt x="2" y="44"/>
                    </a:lnTo>
                    <a:lnTo>
                      <a:pt x="4" y="40"/>
                    </a:lnTo>
                    <a:lnTo>
                      <a:pt x="6" y="36"/>
                    </a:lnTo>
                    <a:lnTo>
                      <a:pt x="10" y="36"/>
                    </a:lnTo>
                    <a:lnTo>
                      <a:pt x="11" y="36"/>
                    </a:lnTo>
                    <a:lnTo>
                      <a:pt x="13" y="36"/>
                    </a:lnTo>
                    <a:lnTo>
                      <a:pt x="15" y="36"/>
                    </a:lnTo>
                    <a:lnTo>
                      <a:pt x="17" y="35"/>
                    </a:lnTo>
                    <a:lnTo>
                      <a:pt x="19" y="33"/>
                    </a:lnTo>
                    <a:lnTo>
                      <a:pt x="21" y="25"/>
                    </a:lnTo>
                    <a:lnTo>
                      <a:pt x="26" y="20"/>
                    </a:lnTo>
                    <a:lnTo>
                      <a:pt x="31" y="16"/>
                    </a:lnTo>
                    <a:lnTo>
                      <a:pt x="33" y="14"/>
                    </a:lnTo>
                    <a:lnTo>
                      <a:pt x="33" y="12"/>
                    </a:lnTo>
                    <a:lnTo>
                      <a:pt x="33" y="11"/>
                    </a:lnTo>
                    <a:lnTo>
                      <a:pt x="33" y="9"/>
                    </a:lnTo>
                    <a:lnTo>
                      <a:pt x="33" y="7"/>
                    </a:lnTo>
                    <a:lnTo>
                      <a:pt x="37" y="5"/>
                    </a:lnTo>
                    <a:lnTo>
                      <a:pt x="41" y="3"/>
                    </a:lnTo>
                    <a:lnTo>
                      <a:pt x="44" y="3"/>
                    </a:lnTo>
                    <a:lnTo>
                      <a:pt x="50" y="3"/>
                    </a:lnTo>
                    <a:lnTo>
                      <a:pt x="53" y="3"/>
                    </a:lnTo>
                    <a:lnTo>
                      <a:pt x="57" y="1"/>
                    </a:lnTo>
                    <a:lnTo>
                      <a:pt x="61" y="0"/>
                    </a:lnTo>
                    <a:lnTo>
                      <a:pt x="6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1" name="Freeform 1547"/>
              <p:cNvSpPr>
                <a:spLocks/>
              </p:cNvSpPr>
              <p:nvPr/>
            </p:nvSpPr>
            <p:spPr bwMode="auto">
              <a:xfrm>
                <a:off x="5981700" y="1354138"/>
                <a:ext cx="223838" cy="60325"/>
              </a:xfrm>
              <a:custGeom>
                <a:avLst/>
                <a:gdLst>
                  <a:gd name="T0" fmla="*/ 278 w 284"/>
                  <a:gd name="T1" fmla="*/ 4 h 78"/>
                  <a:gd name="T2" fmla="*/ 284 w 284"/>
                  <a:gd name="T3" fmla="*/ 15 h 78"/>
                  <a:gd name="T4" fmla="*/ 278 w 284"/>
                  <a:gd name="T5" fmla="*/ 22 h 78"/>
                  <a:gd name="T6" fmla="*/ 266 w 284"/>
                  <a:gd name="T7" fmla="*/ 24 h 78"/>
                  <a:gd name="T8" fmla="*/ 266 w 284"/>
                  <a:gd name="T9" fmla="*/ 30 h 78"/>
                  <a:gd name="T10" fmla="*/ 255 w 284"/>
                  <a:gd name="T11" fmla="*/ 30 h 78"/>
                  <a:gd name="T12" fmla="*/ 242 w 284"/>
                  <a:gd name="T13" fmla="*/ 28 h 78"/>
                  <a:gd name="T14" fmla="*/ 240 w 284"/>
                  <a:gd name="T15" fmla="*/ 30 h 78"/>
                  <a:gd name="T16" fmla="*/ 236 w 284"/>
                  <a:gd name="T17" fmla="*/ 33 h 78"/>
                  <a:gd name="T18" fmla="*/ 227 w 284"/>
                  <a:gd name="T19" fmla="*/ 31 h 78"/>
                  <a:gd name="T20" fmla="*/ 218 w 284"/>
                  <a:gd name="T21" fmla="*/ 31 h 78"/>
                  <a:gd name="T22" fmla="*/ 207 w 284"/>
                  <a:gd name="T23" fmla="*/ 31 h 78"/>
                  <a:gd name="T24" fmla="*/ 203 w 284"/>
                  <a:gd name="T25" fmla="*/ 37 h 78"/>
                  <a:gd name="T26" fmla="*/ 194 w 284"/>
                  <a:gd name="T27" fmla="*/ 37 h 78"/>
                  <a:gd name="T28" fmla="*/ 187 w 284"/>
                  <a:gd name="T29" fmla="*/ 37 h 78"/>
                  <a:gd name="T30" fmla="*/ 185 w 284"/>
                  <a:gd name="T31" fmla="*/ 41 h 78"/>
                  <a:gd name="T32" fmla="*/ 172 w 284"/>
                  <a:gd name="T33" fmla="*/ 41 h 78"/>
                  <a:gd name="T34" fmla="*/ 163 w 284"/>
                  <a:gd name="T35" fmla="*/ 39 h 78"/>
                  <a:gd name="T36" fmla="*/ 156 w 284"/>
                  <a:gd name="T37" fmla="*/ 43 h 78"/>
                  <a:gd name="T38" fmla="*/ 158 w 284"/>
                  <a:gd name="T39" fmla="*/ 48 h 78"/>
                  <a:gd name="T40" fmla="*/ 147 w 284"/>
                  <a:gd name="T41" fmla="*/ 48 h 78"/>
                  <a:gd name="T42" fmla="*/ 141 w 284"/>
                  <a:gd name="T43" fmla="*/ 48 h 78"/>
                  <a:gd name="T44" fmla="*/ 134 w 284"/>
                  <a:gd name="T45" fmla="*/ 50 h 78"/>
                  <a:gd name="T46" fmla="*/ 136 w 284"/>
                  <a:gd name="T47" fmla="*/ 54 h 78"/>
                  <a:gd name="T48" fmla="*/ 127 w 284"/>
                  <a:gd name="T49" fmla="*/ 55 h 78"/>
                  <a:gd name="T50" fmla="*/ 116 w 284"/>
                  <a:gd name="T51" fmla="*/ 55 h 78"/>
                  <a:gd name="T52" fmla="*/ 114 w 284"/>
                  <a:gd name="T53" fmla="*/ 59 h 78"/>
                  <a:gd name="T54" fmla="*/ 108 w 284"/>
                  <a:gd name="T55" fmla="*/ 61 h 78"/>
                  <a:gd name="T56" fmla="*/ 95 w 284"/>
                  <a:gd name="T57" fmla="*/ 59 h 78"/>
                  <a:gd name="T58" fmla="*/ 92 w 284"/>
                  <a:gd name="T59" fmla="*/ 61 h 78"/>
                  <a:gd name="T60" fmla="*/ 92 w 284"/>
                  <a:gd name="T61" fmla="*/ 63 h 78"/>
                  <a:gd name="T62" fmla="*/ 81 w 284"/>
                  <a:gd name="T63" fmla="*/ 63 h 78"/>
                  <a:gd name="T64" fmla="*/ 68 w 284"/>
                  <a:gd name="T65" fmla="*/ 63 h 78"/>
                  <a:gd name="T66" fmla="*/ 68 w 284"/>
                  <a:gd name="T67" fmla="*/ 66 h 78"/>
                  <a:gd name="T68" fmla="*/ 70 w 284"/>
                  <a:gd name="T69" fmla="*/ 68 h 78"/>
                  <a:gd name="T70" fmla="*/ 66 w 284"/>
                  <a:gd name="T71" fmla="*/ 74 h 78"/>
                  <a:gd name="T72" fmla="*/ 53 w 284"/>
                  <a:gd name="T73" fmla="*/ 78 h 78"/>
                  <a:gd name="T74" fmla="*/ 20 w 284"/>
                  <a:gd name="T75" fmla="*/ 72 h 78"/>
                  <a:gd name="T76" fmla="*/ 2 w 284"/>
                  <a:gd name="T77" fmla="*/ 78 h 78"/>
                  <a:gd name="T78" fmla="*/ 2 w 284"/>
                  <a:gd name="T79" fmla="*/ 72 h 78"/>
                  <a:gd name="T80" fmla="*/ 4 w 284"/>
                  <a:gd name="T81" fmla="*/ 63 h 78"/>
                  <a:gd name="T82" fmla="*/ 4 w 284"/>
                  <a:gd name="T83" fmla="*/ 55 h 78"/>
                  <a:gd name="T84" fmla="*/ 15 w 284"/>
                  <a:gd name="T85" fmla="*/ 50 h 78"/>
                  <a:gd name="T86" fmla="*/ 26 w 284"/>
                  <a:gd name="T87" fmla="*/ 46 h 78"/>
                  <a:gd name="T88" fmla="*/ 28 w 284"/>
                  <a:gd name="T89" fmla="*/ 43 h 78"/>
                  <a:gd name="T90" fmla="*/ 39 w 284"/>
                  <a:gd name="T91" fmla="*/ 39 h 78"/>
                  <a:gd name="T92" fmla="*/ 52 w 284"/>
                  <a:gd name="T93" fmla="*/ 37 h 78"/>
                  <a:gd name="T94" fmla="*/ 66 w 284"/>
                  <a:gd name="T95" fmla="*/ 37 h 78"/>
                  <a:gd name="T96" fmla="*/ 68 w 284"/>
                  <a:gd name="T97" fmla="*/ 35 h 78"/>
                  <a:gd name="T98" fmla="*/ 70 w 284"/>
                  <a:gd name="T99" fmla="*/ 33 h 78"/>
                  <a:gd name="T100" fmla="*/ 94 w 284"/>
                  <a:gd name="T101" fmla="*/ 28 h 78"/>
                  <a:gd name="T102" fmla="*/ 106 w 284"/>
                  <a:gd name="T103" fmla="*/ 22 h 78"/>
                  <a:gd name="T104" fmla="*/ 103 w 284"/>
                  <a:gd name="T105" fmla="*/ 20 h 78"/>
                  <a:gd name="T106" fmla="*/ 117 w 284"/>
                  <a:gd name="T107" fmla="*/ 19 h 78"/>
                  <a:gd name="T108" fmla="*/ 132 w 284"/>
                  <a:gd name="T109" fmla="*/ 19 h 78"/>
                  <a:gd name="T110" fmla="*/ 132 w 284"/>
                  <a:gd name="T111" fmla="*/ 17 h 78"/>
                  <a:gd name="T112" fmla="*/ 147 w 284"/>
                  <a:gd name="T113" fmla="*/ 17 h 78"/>
                  <a:gd name="T114" fmla="*/ 156 w 284"/>
                  <a:gd name="T115" fmla="*/ 19 h 78"/>
                  <a:gd name="T116" fmla="*/ 163 w 284"/>
                  <a:gd name="T117" fmla="*/ 17 h 78"/>
                  <a:gd name="T118" fmla="*/ 160 w 284"/>
                  <a:gd name="T119" fmla="*/ 13 h 78"/>
                  <a:gd name="T120" fmla="*/ 183 w 284"/>
                  <a:gd name="T121" fmla="*/ 13 h 78"/>
                  <a:gd name="T122" fmla="*/ 235 w 284"/>
                  <a:gd name="T123" fmla="*/ 11 h 78"/>
                  <a:gd name="T124" fmla="*/ 273 w 284"/>
                  <a:gd name="T125" fmla="*/ 0 h 7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4"/>
                  <a:gd name="T190" fmla="*/ 0 h 78"/>
                  <a:gd name="T191" fmla="*/ 284 w 284"/>
                  <a:gd name="T192" fmla="*/ 78 h 7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4" h="78">
                    <a:moveTo>
                      <a:pt x="273" y="0"/>
                    </a:moveTo>
                    <a:lnTo>
                      <a:pt x="277" y="2"/>
                    </a:lnTo>
                    <a:lnTo>
                      <a:pt x="278" y="4"/>
                    </a:lnTo>
                    <a:lnTo>
                      <a:pt x="282" y="7"/>
                    </a:lnTo>
                    <a:lnTo>
                      <a:pt x="284" y="11"/>
                    </a:lnTo>
                    <a:lnTo>
                      <a:pt x="284" y="15"/>
                    </a:lnTo>
                    <a:lnTo>
                      <a:pt x="284" y="19"/>
                    </a:lnTo>
                    <a:lnTo>
                      <a:pt x="282" y="20"/>
                    </a:lnTo>
                    <a:lnTo>
                      <a:pt x="278" y="22"/>
                    </a:lnTo>
                    <a:lnTo>
                      <a:pt x="273" y="22"/>
                    </a:lnTo>
                    <a:lnTo>
                      <a:pt x="268" y="24"/>
                    </a:lnTo>
                    <a:lnTo>
                      <a:pt x="266" y="24"/>
                    </a:lnTo>
                    <a:lnTo>
                      <a:pt x="266" y="26"/>
                    </a:lnTo>
                    <a:lnTo>
                      <a:pt x="266" y="28"/>
                    </a:lnTo>
                    <a:lnTo>
                      <a:pt x="266" y="30"/>
                    </a:lnTo>
                    <a:lnTo>
                      <a:pt x="262" y="30"/>
                    </a:lnTo>
                    <a:lnTo>
                      <a:pt x="258" y="30"/>
                    </a:lnTo>
                    <a:lnTo>
                      <a:pt x="255" y="30"/>
                    </a:lnTo>
                    <a:lnTo>
                      <a:pt x="249" y="30"/>
                    </a:lnTo>
                    <a:lnTo>
                      <a:pt x="246" y="28"/>
                    </a:lnTo>
                    <a:lnTo>
                      <a:pt x="242" y="28"/>
                    </a:lnTo>
                    <a:lnTo>
                      <a:pt x="240" y="28"/>
                    </a:lnTo>
                    <a:lnTo>
                      <a:pt x="240" y="30"/>
                    </a:lnTo>
                    <a:lnTo>
                      <a:pt x="240" y="31"/>
                    </a:lnTo>
                    <a:lnTo>
                      <a:pt x="238" y="31"/>
                    </a:lnTo>
                    <a:lnTo>
                      <a:pt x="236" y="33"/>
                    </a:lnTo>
                    <a:lnTo>
                      <a:pt x="233" y="33"/>
                    </a:lnTo>
                    <a:lnTo>
                      <a:pt x="231" y="33"/>
                    </a:lnTo>
                    <a:lnTo>
                      <a:pt x="227" y="31"/>
                    </a:lnTo>
                    <a:lnTo>
                      <a:pt x="225" y="31"/>
                    </a:lnTo>
                    <a:lnTo>
                      <a:pt x="222" y="31"/>
                    </a:lnTo>
                    <a:lnTo>
                      <a:pt x="218" y="31"/>
                    </a:lnTo>
                    <a:lnTo>
                      <a:pt x="214" y="31"/>
                    </a:lnTo>
                    <a:lnTo>
                      <a:pt x="211" y="31"/>
                    </a:lnTo>
                    <a:lnTo>
                      <a:pt x="207" y="31"/>
                    </a:lnTo>
                    <a:lnTo>
                      <a:pt x="207" y="33"/>
                    </a:lnTo>
                    <a:lnTo>
                      <a:pt x="205" y="35"/>
                    </a:lnTo>
                    <a:lnTo>
                      <a:pt x="203" y="37"/>
                    </a:lnTo>
                    <a:lnTo>
                      <a:pt x="202" y="37"/>
                    </a:lnTo>
                    <a:lnTo>
                      <a:pt x="198" y="37"/>
                    </a:lnTo>
                    <a:lnTo>
                      <a:pt x="194" y="37"/>
                    </a:lnTo>
                    <a:lnTo>
                      <a:pt x="191" y="37"/>
                    </a:lnTo>
                    <a:lnTo>
                      <a:pt x="189" y="37"/>
                    </a:lnTo>
                    <a:lnTo>
                      <a:pt x="187" y="37"/>
                    </a:lnTo>
                    <a:lnTo>
                      <a:pt x="187" y="39"/>
                    </a:lnTo>
                    <a:lnTo>
                      <a:pt x="185" y="39"/>
                    </a:lnTo>
                    <a:lnTo>
                      <a:pt x="185" y="41"/>
                    </a:lnTo>
                    <a:lnTo>
                      <a:pt x="180" y="41"/>
                    </a:lnTo>
                    <a:lnTo>
                      <a:pt x="174" y="41"/>
                    </a:lnTo>
                    <a:lnTo>
                      <a:pt x="172" y="41"/>
                    </a:lnTo>
                    <a:lnTo>
                      <a:pt x="171" y="41"/>
                    </a:lnTo>
                    <a:lnTo>
                      <a:pt x="167" y="39"/>
                    </a:lnTo>
                    <a:lnTo>
                      <a:pt x="163" y="39"/>
                    </a:lnTo>
                    <a:lnTo>
                      <a:pt x="160" y="41"/>
                    </a:lnTo>
                    <a:lnTo>
                      <a:pt x="158" y="41"/>
                    </a:lnTo>
                    <a:lnTo>
                      <a:pt x="156" y="43"/>
                    </a:lnTo>
                    <a:lnTo>
                      <a:pt x="158" y="44"/>
                    </a:lnTo>
                    <a:lnTo>
                      <a:pt x="158" y="46"/>
                    </a:lnTo>
                    <a:lnTo>
                      <a:pt x="158" y="48"/>
                    </a:lnTo>
                    <a:lnTo>
                      <a:pt x="154" y="48"/>
                    </a:lnTo>
                    <a:lnTo>
                      <a:pt x="150" y="48"/>
                    </a:lnTo>
                    <a:lnTo>
                      <a:pt x="147" y="48"/>
                    </a:lnTo>
                    <a:lnTo>
                      <a:pt x="145" y="48"/>
                    </a:lnTo>
                    <a:lnTo>
                      <a:pt x="143" y="48"/>
                    </a:lnTo>
                    <a:lnTo>
                      <a:pt x="141" y="48"/>
                    </a:lnTo>
                    <a:lnTo>
                      <a:pt x="138" y="48"/>
                    </a:lnTo>
                    <a:lnTo>
                      <a:pt x="136" y="48"/>
                    </a:lnTo>
                    <a:lnTo>
                      <a:pt x="134" y="50"/>
                    </a:lnTo>
                    <a:lnTo>
                      <a:pt x="134" y="52"/>
                    </a:lnTo>
                    <a:lnTo>
                      <a:pt x="136" y="54"/>
                    </a:lnTo>
                    <a:lnTo>
                      <a:pt x="134" y="55"/>
                    </a:lnTo>
                    <a:lnTo>
                      <a:pt x="130" y="55"/>
                    </a:lnTo>
                    <a:lnTo>
                      <a:pt x="127" y="55"/>
                    </a:lnTo>
                    <a:lnTo>
                      <a:pt x="123" y="54"/>
                    </a:lnTo>
                    <a:lnTo>
                      <a:pt x="119" y="54"/>
                    </a:lnTo>
                    <a:lnTo>
                      <a:pt x="116" y="55"/>
                    </a:lnTo>
                    <a:lnTo>
                      <a:pt x="114" y="55"/>
                    </a:lnTo>
                    <a:lnTo>
                      <a:pt x="114" y="57"/>
                    </a:lnTo>
                    <a:lnTo>
                      <a:pt x="114" y="59"/>
                    </a:lnTo>
                    <a:lnTo>
                      <a:pt x="116" y="59"/>
                    </a:lnTo>
                    <a:lnTo>
                      <a:pt x="114" y="61"/>
                    </a:lnTo>
                    <a:lnTo>
                      <a:pt x="108" y="61"/>
                    </a:lnTo>
                    <a:lnTo>
                      <a:pt x="105" y="59"/>
                    </a:lnTo>
                    <a:lnTo>
                      <a:pt x="101" y="59"/>
                    </a:lnTo>
                    <a:lnTo>
                      <a:pt x="95" y="59"/>
                    </a:lnTo>
                    <a:lnTo>
                      <a:pt x="92" y="59"/>
                    </a:lnTo>
                    <a:lnTo>
                      <a:pt x="92" y="61"/>
                    </a:lnTo>
                    <a:lnTo>
                      <a:pt x="94" y="63"/>
                    </a:lnTo>
                    <a:lnTo>
                      <a:pt x="92" y="63"/>
                    </a:lnTo>
                    <a:lnTo>
                      <a:pt x="90" y="65"/>
                    </a:lnTo>
                    <a:lnTo>
                      <a:pt x="84" y="65"/>
                    </a:lnTo>
                    <a:lnTo>
                      <a:pt x="81" y="63"/>
                    </a:lnTo>
                    <a:lnTo>
                      <a:pt x="75" y="63"/>
                    </a:lnTo>
                    <a:lnTo>
                      <a:pt x="72" y="63"/>
                    </a:lnTo>
                    <a:lnTo>
                      <a:pt x="68" y="63"/>
                    </a:lnTo>
                    <a:lnTo>
                      <a:pt x="66" y="63"/>
                    </a:lnTo>
                    <a:lnTo>
                      <a:pt x="66" y="65"/>
                    </a:lnTo>
                    <a:lnTo>
                      <a:pt x="68" y="66"/>
                    </a:lnTo>
                    <a:lnTo>
                      <a:pt x="70" y="68"/>
                    </a:lnTo>
                    <a:lnTo>
                      <a:pt x="70" y="70"/>
                    </a:lnTo>
                    <a:lnTo>
                      <a:pt x="70" y="72"/>
                    </a:lnTo>
                    <a:lnTo>
                      <a:pt x="66" y="74"/>
                    </a:lnTo>
                    <a:lnTo>
                      <a:pt x="63" y="76"/>
                    </a:lnTo>
                    <a:lnTo>
                      <a:pt x="57" y="78"/>
                    </a:lnTo>
                    <a:lnTo>
                      <a:pt x="53" y="78"/>
                    </a:lnTo>
                    <a:lnTo>
                      <a:pt x="48" y="78"/>
                    </a:lnTo>
                    <a:lnTo>
                      <a:pt x="35" y="74"/>
                    </a:lnTo>
                    <a:lnTo>
                      <a:pt x="20" y="72"/>
                    </a:lnTo>
                    <a:lnTo>
                      <a:pt x="8" y="76"/>
                    </a:lnTo>
                    <a:lnTo>
                      <a:pt x="4" y="78"/>
                    </a:lnTo>
                    <a:lnTo>
                      <a:pt x="2" y="78"/>
                    </a:lnTo>
                    <a:lnTo>
                      <a:pt x="0" y="76"/>
                    </a:lnTo>
                    <a:lnTo>
                      <a:pt x="0" y="74"/>
                    </a:lnTo>
                    <a:lnTo>
                      <a:pt x="2" y="72"/>
                    </a:lnTo>
                    <a:lnTo>
                      <a:pt x="2" y="68"/>
                    </a:lnTo>
                    <a:lnTo>
                      <a:pt x="4" y="66"/>
                    </a:lnTo>
                    <a:lnTo>
                      <a:pt x="4" y="63"/>
                    </a:lnTo>
                    <a:lnTo>
                      <a:pt x="4" y="61"/>
                    </a:lnTo>
                    <a:lnTo>
                      <a:pt x="4" y="57"/>
                    </a:lnTo>
                    <a:lnTo>
                      <a:pt x="4" y="55"/>
                    </a:lnTo>
                    <a:lnTo>
                      <a:pt x="8" y="54"/>
                    </a:lnTo>
                    <a:lnTo>
                      <a:pt x="11" y="52"/>
                    </a:lnTo>
                    <a:lnTo>
                      <a:pt x="15" y="50"/>
                    </a:lnTo>
                    <a:lnTo>
                      <a:pt x="20" y="48"/>
                    </a:lnTo>
                    <a:lnTo>
                      <a:pt x="24" y="48"/>
                    </a:lnTo>
                    <a:lnTo>
                      <a:pt x="26" y="46"/>
                    </a:lnTo>
                    <a:lnTo>
                      <a:pt x="28" y="44"/>
                    </a:lnTo>
                    <a:lnTo>
                      <a:pt x="28" y="43"/>
                    </a:lnTo>
                    <a:lnTo>
                      <a:pt x="30" y="41"/>
                    </a:lnTo>
                    <a:lnTo>
                      <a:pt x="33" y="39"/>
                    </a:lnTo>
                    <a:lnTo>
                      <a:pt x="39" y="39"/>
                    </a:lnTo>
                    <a:lnTo>
                      <a:pt x="42" y="37"/>
                    </a:lnTo>
                    <a:lnTo>
                      <a:pt x="46" y="37"/>
                    </a:lnTo>
                    <a:lnTo>
                      <a:pt x="52" y="37"/>
                    </a:lnTo>
                    <a:lnTo>
                      <a:pt x="57" y="39"/>
                    </a:lnTo>
                    <a:lnTo>
                      <a:pt x="63" y="37"/>
                    </a:lnTo>
                    <a:lnTo>
                      <a:pt x="66" y="37"/>
                    </a:lnTo>
                    <a:lnTo>
                      <a:pt x="70" y="35"/>
                    </a:lnTo>
                    <a:lnTo>
                      <a:pt x="68" y="35"/>
                    </a:lnTo>
                    <a:lnTo>
                      <a:pt x="66" y="35"/>
                    </a:lnTo>
                    <a:lnTo>
                      <a:pt x="66" y="33"/>
                    </a:lnTo>
                    <a:lnTo>
                      <a:pt x="70" y="33"/>
                    </a:lnTo>
                    <a:lnTo>
                      <a:pt x="79" y="30"/>
                    </a:lnTo>
                    <a:lnTo>
                      <a:pt x="88" y="28"/>
                    </a:lnTo>
                    <a:lnTo>
                      <a:pt x="94" y="28"/>
                    </a:lnTo>
                    <a:lnTo>
                      <a:pt x="99" y="26"/>
                    </a:lnTo>
                    <a:lnTo>
                      <a:pt x="105" y="24"/>
                    </a:lnTo>
                    <a:lnTo>
                      <a:pt x="106" y="22"/>
                    </a:lnTo>
                    <a:lnTo>
                      <a:pt x="105" y="20"/>
                    </a:lnTo>
                    <a:lnTo>
                      <a:pt x="103" y="20"/>
                    </a:lnTo>
                    <a:lnTo>
                      <a:pt x="103" y="19"/>
                    </a:lnTo>
                    <a:lnTo>
                      <a:pt x="106" y="19"/>
                    </a:lnTo>
                    <a:lnTo>
                      <a:pt x="117" y="19"/>
                    </a:lnTo>
                    <a:lnTo>
                      <a:pt x="128" y="19"/>
                    </a:lnTo>
                    <a:lnTo>
                      <a:pt x="134" y="19"/>
                    </a:lnTo>
                    <a:lnTo>
                      <a:pt x="132" y="19"/>
                    </a:lnTo>
                    <a:lnTo>
                      <a:pt x="132" y="17"/>
                    </a:lnTo>
                    <a:lnTo>
                      <a:pt x="136" y="17"/>
                    </a:lnTo>
                    <a:lnTo>
                      <a:pt x="141" y="17"/>
                    </a:lnTo>
                    <a:lnTo>
                      <a:pt x="147" y="17"/>
                    </a:lnTo>
                    <a:lnTo>
                      <a:pt x="150" y="17"/>
                    </a:lnTo>
                    <a:lnTo>
                      <a:pt x="152" y="17"/>
                    </a:lnTo>
                    <a:lnTo>
                      <a:pt x="156" y="19"/>
                    </a:lnTo>
                    <a:lnTo>
                      <a:pt x="160" y="17"/>
                    </a:lnTo>
                    <a:lnTo>
                      <a:pt x="161" y="17"/>
                    </a:lnTo>
                    <a:lnTo>
                      <a:pt x="163" y="17"/>
                    </a:lnTo>
                    <a:lnTo>
                      <a:pt x="161" y="15"/>
                    </a:lnTo>
                    <a:lnTo>
                      <a:pt x="160" y="13"/>
                    </a:lnTo>
                    <a:lnTo>
                      <a:pt x="165" y="13"/>
                    </a:lnTo>
                    <a:lnTo>
                      <a:pt x="174" y="13"/>
                    </a:lnTo>
                    <a:lnTo>
                      <a:pt x="183" y="13"/>
                    </a:lnTo>
                    <a:lnTo>
                      <a:pt x="191" y="15"/>
                    </a:lnTo>
                    <a:lnTo>
                      <a:pt x="213" y="15"/>
                    </a:lnTo>
                    <a:lnTo>
                      <a:pt x="235" y="11"/>
                    </a:lnTo>
                    <a:lnTo>
                      <a:pt x="247" y="7"/>
                    </a:lnTo>
                    <a:lnTo>
                      <a:pt x="260" y="2"/>
                    </a:lnTo>
                    <a:lnTo>
                      <a:pt x="27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2" name="Freeform 1548"/>
              <p:cNvSpPr>
                <a:spLocks/>
              </p:cNvSpPr>
              <p:nvPr/>
            </p:nvSpPr>
            <p:spPr bwMode="auto">
              <a:xfrm>
                <a:off x="4724400" y="1773238"/>
                <a:ext cx="174625" cy="254000"/>
              </a:xfrm>
              <a:custGeom>
                <a:avLst/>
                <a:gdLst>
                  <a:gd name="T0" fmla="*/ 55 w 220"/>
                  <a:gd name="T1" fmla="*/ 5 h 319"/>
                  <a:gd name="T2" fmla="*/ 81 w 220"/>
                  <a:gd name="T3" fmla="*/ 16 h 319"/>
                  <a:gd name="T4" fmla="*/ 68 w 220"/>
                  <a:gd name="T5" fmla="*/ 33 h 319"/>
                  <a:gd name="T6" fmla="*/ 72 w 220"/>
                  <a:gd name="T7" fmla="*/ 38 h 319"/>
                  <a:gd name="T8" fmla="*/ 117 w 220"/>
                  <a:gd name="T9" fmla="*/ 42 h 319"/>
                  <a:gd name="T10" fmla="*/ 101 w 220"/>
                  <a:gd name="T11" fmla="*/ 77 h 319"/>
                  <a:gd name="T12" fmla="*/ 95 w 220"/>
                  <a:gd name="T13" fmla="*/ 92 h 319"/>
                  <a:gd name="T14" fmla="*/ 70 w 220"/>
                  <a:gd name="T15" fmla="*/ 97 h 319"/>
                  <a:gd name="T16" fmla="*/ 112 w 220"/>
                  <a:gd name="T17" fmla="*/ 105 h 319"/>
                  <a:gd name="T18" fmla="*/ 156 w 220"/>
                  <a:gd name="T19" fmla="*/ 160 h 319"/>
                  <a:gd name="T20" fmla="*/ 163 w 220"/>
                  <a:gd name="T21" fmla="*/ 173 h 319"/>
                  <a:gd name="T22" fmla="*/ 159 w 220"/>
                  <a:gd name="T23" fmla="*/ 184 h 319"/>
                  <a:gd name="T24" fmla="*/ 170 w 220"/>
                  <a:gd name="T25" fmla="*/ 212 h 319"/>
                  <a:gd name="T26" fmla="*/ 194 w 220"/>
                  <a:gd name="T27" fmla="*/ 206 h 319"/>
                  <a:gd name="T28" fmla="*/ 207 w 220"/>
                  <a:gd name="T29" fmla="*/ 252 h 319"/>
                  <a:gd name="T30" fmla="*/ 198 w 220"/>
                  <a:gd name="T31" fmla="*/ 258 h 319"/>
                  <a:gd name="T32" fmla="*/ 185 w 220"/>
                  <a:gd name="T33" fmla="*/ 265 h 319"/>
                  <a:gd name="T34" fmla="*/ 214 w 220"/>
                  <a:gd name="T35" fmla="*/ 275 h 319"/>
                  <a:gd name="T36" fmla="*/ 179 w 220"/>
                  <a:gd name="T37" fmla="*/ 291 h 319"/>
                  <a:gd name="T38" fmla="*/ 136 w 220"/>
                  <a:gd name="T39" fmla="*/ 291 h 319"/>
                  <a:gd name="T40" fmla="*/ 121 w 220"/>
                  <a:gd name="T41" fmla="*/ 295 h 319"/>
                  <a:gd name="T42" fmla="*/ 104 w 220"/>
                  <a:gd name="T43" fmla="*/ 300 h 319"/>
                  <a:gd name="T44" fmla="*/ 68 w 220"/>
                  <a:gd name="T45" fmla="*/ 299 h 319"/>
                  <a:gd name="T46" fmla="*/ 46 w 220"/>
                  <a:gd name="T47" fmla="*/ 306 h 319"/>
                  <a:gd name="T48" fmla="*/ 26 w 220"/>
                  <a:gd name="T49" fmla="*/ 311 h 319"/>
                  <a:gd name="T50" fmla="*/ 4 w 220"/>
                  <a:gd name="T51" fmla="*/ 315 h 319"/>
                  <a:gd name="T52" fmla="*/ 35 w 220"/>
                  <a:gd name="T53" fmla="*/ 291 h 319"/>
                  <a:gd name="T54" fmla="*/ 46 w 220"/>
                  <a:gd name="T55" fmla="*/ 278 h 319"/>
                  <a:gd name="T56" fmla="*/ 90 w 220"/>
                  <a:gd name="T57" fmla="*/ 267 h 319"/>
                  <a:gd name="T58" fmla="*/ 75 w 220"/>
                  <a:gd name="T59" fmla="*/ 269 h 319"/>
                  <a:gd name="T60" fmla="*/ 46 w 220"/>
                  <a:gd name="T61" fmla="*/ 262 h 319"/>
                  <a:gd name="T62" fmla="*/ 33 w 220"/>
                  <a:gd name="T63" fmla="*/ 258 h 319"/>
                  <a:gd name="T64" fmla="*/ 18 w 220"/>
                  <a:gd name="T65" fmla="*/ 254 h 319"/>
                  <a:gd name="T66" fmla="*/ 46 w 220"/>
                  <a:gd name="T67" fmla="*/ 238 h 319"/>
                  <a:gd name="T68" fmla="*/ 55 w 220"/>
                  <a:gd name="T69" fmla="*/ 217 h 319"/>
                  <a:gd name="T70" fmla="*/ 40 w 220"/>
                  <a:gd name="T71" fmla="*/ 217 h 319"/>
                  <a:gd name="T72" fmla="*/ 50 w 220"/>
                  <a:gd name="T73" fmla="*/ 203 h 319"/>
                  <a:gd name="T74" fmla="*/ 53 w 220"/>
                  <a:gd name="T75" fmla="*/ 197 h 319"/>
                  <a:gd name="T76" fmla="*/ 82 w 220"/>
                  <a:gd name="T77" fmla="*/ 195 h 319"/>
                  <a:gd name="T78" fmla="*/ 86 w 220"/>
                  <a:gd name="T79" fmla="*/ 186 h 319"/>
                  <a:gd name="T80" fmla="*/ 92 w 220"/>
                  <a:gd name="T81" fmla="*/ 166 h 319"/>
                  <a:gd name="T82" fmla="*/ 79 w 220"/>
                  <a:gd name="T83" fmla="*/ 169 h 319"/>
                  <a:gd name="T84" fmla="*/ 82 w 220"/>
                  <a:gd name="T85" fmla="*/ 138 h 319"/>
                  <a:gd name="T86" fmla="*/ 62 w 220"/>
                  <a:gd name="T87" fmla="*/ 142 h 319"/>
                  <a:gd name="T88" fmla="*/ 44 w 220"/>
                  <a:gd name="T89" fmla="*/ 145 h 319"/>
                  <a:gd name="T90" fmla="*/ 28 w 220"/>
                  <a:gd name="T91" fmla="*/ 140 h 319"/>
                  <a:gd name="T92" fmla="*/ 33 w 220"/>
                  <a:gd name="T93" fmla="*/ 129 h 319"/>
                  <a:gd name="T94" fmla="*/ 39 w 220"/>
                  <a:gd name="T95" fmla="*/ 103 h 319"/>
                  <a:gd name="T96" fmla="*/ 29 w 220"/>
                  <a:gd name="T97" fmla="*/ 103 h 319"/>
                  <a:gd name="T98" fmla="*/ 22 w 220"/>
                  <a:gd name="T99" fmla="*/ 110 h 319"/>
                  <a:gd name="T100" fmla="*/ 18 w 220"/>
                  <a:gd name="T101" fmla="*/ 107 h 319"/>
                  <a:gd name="T102" fmla="*/ 24 w 220"/>
                  <a:gd name="T103" fmla="*/ 81 h 319"/>
                  <a:gd name="T104" fmla="*/ 26 w 220"/>
                  <a:gd name="T105" fmla="*/ 77 h 319"/>
                  <a:gd name="T106" fmla="*/ 20 w 220"/>
                  <a:gd name="T107" fmla="*/ 70 h 319"/>
                  <a:gd name="T108" fmla="*/ 18 w 220"/>
                  <a:gd name="T109" fmla="*/ 61 h 319"/>
                  <a:gd name="T110" fmla="*/ 22 w 220"/>
                  <a:gd name="T111" fmla="*/ 51 h 319"/>
                  <a:gd name="T112" fmla="*/ 22 w 220"/>
                  <a:gd name="T113" fmla="*/ 37 h 319"/>
                  <a:gd name="T114" fmla="*/ 35 w 220"/>
                  <a:gd name="T115" fmla="*/ 31 h 319"/>
                  <a:gd name="T116" fmla="*/ 31 w 220"/>
                  <a:gd name="T117" fmla="*/ 14 h 31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20"/>
                  <a:gd name="T178" fmla="*/ 0 h 319"/>
                  <a:gd name="T179" fmla="*/ 220 w 220"/>
                  <a:gd name="T180" fmla="*/ 319 h 31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20" h="319">
                    <a:moveTo>
                      <a:pt x="44" y="0"/>
                    </a:moveTo>
                    <a:lnTo>
                      <a:pt x="46" y="0"/>
                    </a:lnTo>
                    <a:lnTo>
                      <a:pt x="48" y="1"/>
                    </a:lnTo>
                    <a:lnTo>
                      <a:pt x="48" y="3"/>
                    </a:lnTo>
                    <a:lnTo>
                      <a:pt x="48" y="5"/>
                    </a:lnTo>
                    <a:lnTo>
                      <a:pt x="50" y="7"/>
                    </a:lnTo>
                    <a:lnTo>
                      <a:pt x="51" y="5"/>
                    </a:lnTo>
                    <a:lnTo>
                      <a:pt x="53" y="5"/>
                    </a:lnTo>
                    <a:lnTo>
                      <a:pt x="55" y="5"/>
                    </a:lnTo>
                    <a:lnTo>
                      <a:pt x="53" y="7"/>
                    </a:lnTo>
                    <a:lnTo>
                      <a:pt x="59" y="5"/>
                    </a:lnTo>
                    <a:lnTo>
                      <a:pt x="68" y="5"/>
                    </a:lnTo>
                    <a:lnTo>
                      <a:pt x="77" y="3"/>
                    </a:lnTo>
                    <a:lnTo>
                      <a:pt x="86" y="1"/>
                    </a:lnTo>
                    <a:lnTo>
                      <a:pt x="90" y="3"/>
                    </a:lnTo>
                    <a:lnTo>
                      <a:pt x="90" y="7"/>
                    </a:lnTo>
                    <a:lnTo>
                      <a:pt x="88" y="11"/>
                    </a:lnTo>
                    <a:lnTo>
                      <a:pt x="84" y="14"/>
                    </a:lnTo>
                    <a:lnTo>
                      <a:pt x="81" y="16"/>
                    </a:lnTo>
                    <a:lnTo>
                      <a:pt x="79" y="18"/>
                    </a:lnTo>
                    <a:lnTo>
                      <a:pt x="75" y="20"/>
                    </a:lnTo>
                    <a:lnTo>
                      <a:pt x="72" y="24"/>
                    </a:lnTo>
                    <a:lnTo>
                      <a:pt x="68" y="25"/>
                    </a:lnTo>
                    <a:lnTo>
                      <a:pt x="64" y="29"/>
                    </a:lnTo>
                    <a:lnTo>
                      <a:pt x="61" y="29"/>
                    </a:lnTo>
                    <a:lnTo>
                      <a:pt x="59" y="29"/>
                    </a:lnTo>
                    <a:lnTo>
                      <a:pt x="61" y="31"/>
                    </a:lnTo>
                    <a:lnTo>
                      <a:pt x="62" y="31"/>
                    </a:lnTo>
                    <a:lnTo>
                      <a:pt x="66" y="31"/>
                    </a:lnTo>
                    <a:lnTo>
                      <a:pt x="68" y="33"/>
                    </a:lnTo>
                    <a:lnTo>
                      <a:pt x="68" y="35"/>
                    </a:lnTo>
                    <a:lnTo>
                      <a:pt x="66" y="37"/>
                    </a:lnTo>
                    <a:lnTo>
                      <a:pt x="62" y="37"/>
                    </a:lnTo>
                    <a:lnTo>
                      <a:pt x="61" y="37"/>
                    </a:lnTo>
                    <a:lnTo>
                      <a:pt x="61" y="38"/>
                    </a:lnTo>
                    <a:lnTo>
                      <a:pt x="61" y="40"/>
                    </a:lnTo>
                    <a:lnTo>
                      <a:pt x="61" y="42"/>
                    </a:lnTo>
                    <a:lnTo>
                      <a:pt x="66" y="42"/>
                    </a:lnTo>
                    <a:lnTo>
                      <a:pt x="72" y="38"/>
                    </a:lnTo>
                    <a:lnTo>
                      <a:pt x="77" y="37"/>
                    </a:lnTo>
                    <a:lnTo>
                      <a:pt x="81" y="37"/>
                    </a:lnTo>
                    <a:lnTo>
                      <a:pt x="86" y="38"/>
                    </a:lnTo>
                    <a:lnTo>
                      <a:pt x="90" y="38"/>
                    </a:lnTo>
                    <a:lnTo>
                      <a:pt x="95" y="38"/>
                    </a:lnTo>
                    <a:lnTo>
                      <a:pt x="99" y="38"/>
                    </a:lnTo>
                    <a:lnTo>
                      <a:pt x="103" y="38"/>
                    </a:lnTo>
                    <a:lnTo>
                      <a:pt x="108" y="38"/>
                    </a:lnTo>
                    <a:lnTo>
                      <a:pt x="112" y="38"/>
                    </a:lnTo>
                    <a:lnTo>
                      <a:pt x="115" y="38"/>
                    </a:lnTo>
                    <a:lnTo>
                      <a:pt x="117" y="42"/>
                    </a:lnTo>
                    <a:lnTo>
                      <a:pt x="119" y="46"/>
                    </a:lnTo>
                    <a:lnTo>
                      <a:pt x="119" y="48"/>
                    </a:lnTo>
                    <a:lnTo>
                      <a:pt x="117" y="49"/>
                    </a:lnTo>
                    <a:lnTo>
                      <a:pt x="115" y="51"/>
                    </a:lnTo>
                    <a:lnTo>
                      <a:pt x="114" y="55"/>
                    </a:lnTo>
                    <a:lnTo>
                      <a:pt x="114" y="61"/>
                    </a:lnTo>
                    <a:lnTo>
                      <a:pt x="112" y="64"/>
                    </a:lnTo>
                    <a:lnTo>
                      <a:pt x="108" y="68"/>
                    </a:lnTo>
                    <a:lnTo>
                      <a:pt x="106" y="72"/>
                    </a:lnTo>
                    <a:lnTo>
                      <a:pt x="103" y="73"/>
                    </a:lnTo>
                    <a:lnTo>
                      <a:pt x="101" y="77"/>
                    </a:lnTo>
                    <a:lnTo>
                      <a:pt x="99" y="81"/>
                    </a:lnTo>
                    <a:lnTo>
                      <a:pt x="95" y="83"/>
                    </a:lnTo>
                    <a:lnTo>
                      <a:pt x="90" y="83"/>
                    </a:lnTo>
                    <a:lnTo>
                      <a:pt x="84" y="83"/>
                    </a:lnTo>
                    <a:lnTo>
                      <a:pt x="81" y="86"/>
                    </a:lnTo>
                    <a:lnTo>
                      <a:pt x="84" y="85"/>
                    </a:lnTo>
                    <a:lnTo>
                      <a:pt x="88" y="85"/>
                    </a:lnTo>
                    <a:lnTo>
                      <a:pt x="92" y="86"/>
                    </a:lnTo>
                    <a:lnTo>
                      <a:pt x="93" y="88"/>
                    </a:lnTo>
                    <a:lnTo>
                      <a:pt x="97" y="92"/>
                    </a:lnTo>
                    <a:lnTo>
                      <a:pt x="95" y="92"/>
                    </a:lnTo>
                    <a:lnTo>
                      <a:pt x="92" y="92"/>
                    </a:lnTo>
                    <a:lnTo>
                      <a:pt x="90" y="94"/>
                    </a:lnTo>
                    <a:lnTo>
                      <a:pt x="86" y="94"/>
                    </a:lnTo>
                    <a:lnTo>
                      <a:pt x="84" y="96"/>
                    </a:lnTo>
                    <a:lnTo>
                      <a:pt x="81" y="97"/>
                    </a:lnTo>
                    <a:lnTo>
                      <a:pt x="77" y="97"/>
                    </a:lnTo>
                    <a:lnTo>
                      <a:pt x="73" y="97"/>
                    </a:lnTo>
                    <a:lnTo>
                      <a:pt x="70" y="97"/>
                    </a:lnTo>
                    <a:lnTo>
                      <a:pt x="66" y="96"/>
                    </a:lnTo>
                    <a:lnTo>
                      <a:pt x="68" y="97"/>
                    </a:lnTo>
                    <a:lnTo>
                      <a:pt x="70" y="97"/>
                    </a:lnTo>
                    <a:lnTo>
                      <a:pt x="72" y="99"/>
                    </a:lnTo>
                    <a:lnTo>
                      <a:pt x="73" y="99"/>
                    </a:lnTo>
                    <a:lnTo>
                      <a:pt x="81" y="99"/>
                    </a:lnTo>
                    <a:lnTo>
                      <a:pt x="88" y="99"/>
                    </a:lnTo>
                    <a:lnTo>
                      <a:pt x="95" y="97"/>
                    </a:lnTo>
                    <a:lnTo>
                      <a:pt x="97" y="97"/>
                    </a:lnTo>
                    <a:lnTo>
                      <a:pt x="101" y="99"/>
                    </a:lnTo>
                    <a:lnTo>
                      <a:pt x="104" y="101"/>
                    </a:lnTo>
                    <a:lnTo>
                      <a:pt x="106" y="103"/>
                    </a:lnTo>
                    <a:lnTo>
                      <a:pt x="110" y="105"/>
                    </a:lnTo>
                    <a:lnTo>
                      <a:pt x="112" y="105"/>
                    </a:lnTo>
                    <a:lnTo>
                      <a:pt x="115" y="109"/>
                    </a:lnTo>
                    <a:lnTo>
                      <a:pt x="117" y="112"/>
                    </a:lnTo>
                    <a:lnTo>
                      <a:pt x="119" y="114"/>
                    </a:lnTo>
                    <a:lnTo>
                      <a:pt x="125" y="121"/>
                    </a:lnTo>
                    <a:lnTo>
                      <a:pt x="128" y="132"/>
                    </a:lnTo>
                    <a:lnTo>
                      <a:pt x="130" y="145"/>
                    </a:lnTo>
                    <a:lnTo>
                      <a:pt x="137" y="151"/>
                    </a:lnTo>
                    <a:lnTo>
                      <a:pt x="143" y="153"/>
                    </a:lnTo>
                    <a:lnTo>
                      <a:pt x="148" y="155"/>
                    </a:lnTo>
                    <a:lnTo>
                      <a:pt x="152" y="156"/>
                    </a:lnTo>
                    <a:lnTo>
                      <a:pt x="156" y="160"/>
                    </a:lnTo>
                    <a:lnTo>
                      <a:pt x="158" y="162"/>
                    </a:lnTo>
                    <a:lnTo>
                      <a:pt x="159" y="164"/>
                    </a:lnTo>
                    <a:lnTo>
                      <a:pt x="161" y="166"/>
                    </a:lnTo>
                    <a:lnTo>
                      <a:pt x="165" y="168"/>
                    </a:lnTo>
                    <a:lnTo>
                      <a:pt x="167" y="169"/>
                    </a:lnTo>
                    <a:lnTo>
                      <a:pt x="165" y="171"/>
                    </a:lnTo>
                    <a:lnTo>
                      <a:pt x="163" y="171"/>
                    </a:lnTo>
                    <a:lnTo>
                      <a:pt x="163" y="173"/>
                    </a:lnTo>
                    <a:lnTo>
                      <a:pt x="165" y="177"/>
                    </a:lnTo>
                    <a:lnTo>
                      <a:pt x="167" y="179"/>
                    </a:lnTo>
                    <a:lnTo>
                      <a:pt x="170" y="182"/>
                    </a:lnTo>
                    <a:lnTo>
                      <a:pt x="172" y="186"/>
                    </a:lnTo>
                    <a:lnTo>
                      <a:pt x="172" y="188"/>
                    </a:lnTo>
                    <a:lnTo>
                      <a:pt x="172" y="190"/>
                    </a:lnTo>
                    <a:lnTo>
                      <a:pt x="170" y="190"/>
                    </a:lnTo>
                    <a:lnTo>
                      <a:pt x="167" y="188"/>
                    </a:lnTo>
                    <a:lnTo>
                      <a:pt x="163" y="186"/>
                    </a:lnTo>
                    <a:lnTo>
                      <a:pt x="159" y="184"/>
                    </a:lnTo>
                    <a:lnTo>
                      <a:pt x="158" y="182"/>
                    </a:lnTo>
                    <a:lnTo>
                      <a:pt x="165" y="186"/>
                    </a:lnTo>
                    <a:lnTo>
                      <a:pt x="170" y="190"/>
                    </a:lnTo>
                    <a:lnTo>
                      <a:pt x="178" y="193"/>
                    </a:lnTo>
                    <a:lnTo>
                      <a:pt x="179" y="197"/>
                    </a:lnTo>
                    <a:lnTo>
                      <a:pt x="181" y="201"/>
                    </a:lnTo>
                    <a:lnTo>
                      <a:pt x="179" y="203"/>
                    </a:lnTo>
                    <a:lnTo>
                      <a:pt x="178" y="206"/>
                    </a:lnTo>
                    <a:lnTo>
                      <a:pt x="174" y="208"/>
                    </a:lnTo>
                    <a:lnTo>
                      <a:pt x="172" y="210"/>
                    </a:lnTo>
                    <a:lnTo>
                      <a:pt x="170" y="212"/>
                    </a:lnTo>
                    <a:lnTo>
                      <a:pt x="170" y="214"/>
                    </a:lnTo>
                    <a:lnTo>
                      <a:pt x="174" y="216"/>
                    </a:lnTo>
                    <a:lnTo>
                      <a:pt x="176" y="217"/>
                    </a:lnTo>
                    <a:lnTo>
                      <a:pt x="178" y="219"/>
                    </a:lnTo>
                    <a:lnTo>
                      <a:pt x="179" y="219"/>
                    </a:lnTo>
                    <a:lnTo>
                      <a:pt x="181" y="219"/>
                    </a:lnTo>
                    <a:lnTo>
                      <a:pt x="183" y="217"/>
                    </a:lnTo>
                    <a:lnTo>
                      <a:pt x="185" y="214"/>
                    </a:lnTo>
                    <a:lnTo>
                      <a:pt x="187" y="210"/>
                    </a:lnTo>
                    <a:lnTo>
                      <a:pt x="189" y="208"/>
                    </a:lnTo>
                    <a:lnTo>
                      <a:pt x="194" y="206"/>
                    </a:lnTo>
                    <a:lnTo>
                      <a:pt x="200" y="208"/>
                    </a:lnTo>
                    <a:lnTo>
                      <a:pt x="205" y="210"/>
                    </a:lnTo>
                    <a:lnTo>
                      <a:pt x="211" y="212"/>
                    </a:lnTo>
                    <a:lnTo>
                      <a:pt x="216" y="216"/>
                    </a:lnTo>
                    <a:lnTo>
                      <a:pt x="220" y="225"/>
                    </a:lnTo>
                    <a:lnTo>
                      <a:pt x="220" y="234"/>
                    </a:lnTo>
                    <a:lnTo>
                      <a:pt x="214" y="243"/>
                    </a:lnTo>
                    <a:lnTo>
                      <a:pt x="205" y="247"/>
                    </a:lnTo>
                    <a:lnTo>
                      <a:pt x="209" y="249"/>
                    </a:lnTo>
                    <a:lnTo>
                      <a:pt x="209" y="251"/>
                    </a:lnTo>
                    <a:lnTo>
                      <a:pt x="207" y="252"/>
                    </a:lnTo>
                    <a:lnTo>
                      <a:pt x="205" y="252"/>
                    </a:lnTo>
                    <a:lnTo>
                      <a:pt x="203" y="254"/>
                    </a:lnTo>
                    <a:lnTo>
                      <a:pt x="201" y="252"/>
                    </a:lnTo>
                    <a:lnTo>
                      <a:pt x="200" y="251"/>
                    </a:lnTo>
                    <a:lnTo>
                      <a:pt x="198" y="252"/>
                    </a:lnTo>
                    <a:lnTo>
                      <a:pt x="196" y="252"/>
                    </a:lnTo>
                    <a:lnTo>
                      <a:pt x="196" y="254"/>
                    </a:lnTo>
                    <a:lnTo>
                      <a:pt x="194" y="254"/>
                    </a:lnTo>
                    <a:lnTo>
                      <a:pt x="194" y="256"/>
                    </a:lnTo>
                    <a:lnTo>
                      <a:pt x="196" y="256"/>
                    </a:lnTo>
                    <a:lnTo>
                      <a:pt x="198" y="258"/>
                    </a:lnTo>
                    <a:lnTo>
                      <a:pt x="200" y="258"/>
                    </a:lnTo>
                    <a:lnTo>
                      <a:pt x="200" y="260"/>
                    </a:lnTo>
                    <a:lnTo>
                      <a:pt x="198" y="262"/>
                    </a:lnTo>
                    <a:lnTo>
                      <a:pt x="194" y="264"/>
                    </a:lnTo>
                    <a:lnTo>
                      <a:pt x="190" y="264"/>
                    </a:lnTo>
                    <a:lnTo>
                      <a:pt x="189" y="264"/>
                    </a:lnTo>
                    <a:lnTo>
                      <a:pt x="187" y="264"/>
                    </a:lnTo>
                    <a:lnTo>
                      <a:pt x="185" y="264"/>
                    </a:lnTo>
                    <a:lnTo>
                      <a:pt x="185" y="265"/>
                    </a:lnTo>
                    <a:lnTo>
                      <a:pt x="183" y="267"/>
                    </a:lnTo>
                    <a:lnTo>
                      <a:pt x="181" y="265"/>
                    </a:lnTo>
                    <a:lnTo>
                      <a:pt x="187" y="267"/>
                    </a:lnTo>
                    <a:lnTo>
                      <a:pt x="194" y="269"/>
                    </a:lnTo>
                    <a:lnTo>
                      <a:pt x="200" y="269"/>
                    </a:lnTo>
                    <a:lnTo>
                      <a:pt x="207" y="269"/>
                    </a:lnTo>
                    <a:lnTo>
                      <a:pt x="211" y="269"/>
                    </a:lnTo>
                    <a:lnTo>
                      <a:pt x="212" y="269"/>
                    </a:lnTo>
                    <a:lnTo>
                      <a:pt x="214" y="271"/>
                    </a:lnTo>
                    <a:lnTo>
                      <a:pt x="214" y="275"/>
                    </a:lnTo>
                    <a:lnTo>
                      <a:pt x="214" y="276"/>
                    </a:lnTo>
                    <a:lnTo>
                      <a:pt x="212" y="278"/>
                    </a:lnTo>
                    <a:lnTo>
                      <a:pt x="211" y="280"/>
                    </a:lnTo>
                    <a:lnTo>
                      <a:pt x="207" y="282"/>
                    </a:lnTo>
                    <a:lnTo>
                      <a:pt x="203" y="284"/>
                    </a:lnTo>
                    <a:lnTo>
                      <a:pt x="201" y="286"/>
                    </a:lnTo>
                    <a:lnTo>
                      <a:pt x="200" y="286"/>
                    </a:lnTo>
                    <a:lnTo>
                      <a:pt x="196" y="286"/>
                    </a:lnTo>
                    <a:lnTo>
                      <a:pt x="194" y="286"/>
                    </a:lnTo>
                    <a:lnTo>
                      <a:pt x="190" y="287"/>
                    </a:lnTo>
                    <a:lnTo>
                      <a:pt x="179" y="291"/>
                    </a:lnTo>
                    <a:lnTo>
                      <a:pt x="167" y="291"/>
                    </a:lnTo>
                    <a:lnTo>
                      <a:pt x="154" y="293"/>
                    </a:lnTo>
                    <a:lnTo>
                      <a:pt x="150" y="293"/>
                    </a:lnTo>
                    <a:lnTo>
                      <a:pt x="148" y="293"/>
                    </a:lnTo>
                    <a:lnTo>
                      <a:pt x="147" y="293"/>
                    </a:lnTo>
                    <a:lnTo>
                      <a:pt x="145" y="293"/>
                    </a:lnTo>
                    <a:lnTo>
                      <a:pt x="143" y="293"/>
                    </a:lnTo>
                    <a:lnTo>
                      <a:pt x="141" y="293"/>
                    </a:lnTo>
                    <a:lnTo>
                      <a:pt x="137" y="293"/>
                    </a:lnTo>
                    <a:lnTo>
                      <a:pt x="136" y="291"/>
                    </a:lnTo>
                    <a:lnTo>
                      <a:pt x="132" y="287"/>
                    </a:lnTo>
                    <a:lnTo>
                      <a:pt x="130" y="286"/>
                    </a:lnTo>
                    <a:lnTo>
                      <a:pt x="130" y="287"/>
                    </a:lnTo>
                    <a:lnTo>
                      <a:pt x="130" y="291"/>
                    </a:lnTo>
                    <a:lnTo>
                      <a:pt x="130" y="293"/>
                    </a:lnTo>
                    <a:lnTo>
                      <a:pt x="128" y="295"/>
                    </a:lnTo>
                    <a:lnTo>
                      <a:pt x="125" y="295"/>
                    </a:lnTo>
                    <a:lnTo>
                      <a:pt x="123" y="295"/>
                    </a:lnTo>
                    <a:lnTo>
                      <a:pt x="121" y="295"/>
                    </a:lnTo>
                    <a:lnTo>
                      <a:pt x="117" y="295"/>
                    </a:lnTo>
                    <a:lnTo>
                      <a:pt x="115" y="295"/>
                    </a:lnTo>
                    <a:lnTo>
                      <a:pt x="114" y="295"/>
                    </a:lnTo>
                    <a:lnTo>
                      <a:pt x="115" y="295"/>
                    </a:lnTo>
                    <a:lnTo>
                      <a:pt x="115" y="297"/>
                    </a:lnTo>
                    <a:lnTo>
                      <a:pt x="117" y="299"/>
                    </a:lnTo>
                    <a:lnTo>
                      <a:pt x="115" y="299"/>
                    </a:lnTo>
                    <a:lnTo>
                      <a:pt x="114" y="300"/>
                    </a:lnTo>
                    <a:lnTo>
                      <a:pt x="112" y="300"/>
                    </a:lnTo>
                    <a:lnTo>
                      <a:pt x="108" y="300"/>
                    </a:lnTo>
                    <a:lnTo>
                      <a:pt x="104" y="300"/>
                    </a:lnTo>
                    <a:lnTo>
                      <a:pt x="101" y="300"/>
                    </a:lnTo>
                    <a:lnTo>
                      <a:pt x="99" y="300"/>
                    </a:lnTo>
                    <a:lnTo>
                      <a:pt x="97" y="299"/>
                    </a:lnTo>
                    <a:lnTo>
                      <a:pt x="95" y="297"/>
                    </a:lnTo>
                    <a:lnTo>
                      <a:pt x="93" y="295"/>
                    </a:lnTo>
                    <a:lnTo>
                      <a:pt x="88" y="295"/>
                    </a:lnTo>
                    <a:lnTo>
                      <a:pt x="82" y="295"/>
                    </a:lnTo>
                    <a:lnTo>
                      <a:pt x="77" y="295"/>
                    </a:lnTo>
                    <a:lnTo>
                      <a:pt x="73" y="295"/>
                    </a:lnTo>
                    <a:lnTo>
                      <a:pt x="70" y="297"/>
                    </a:lnTo>
                    <a:lnTo>
                      <a:pt x="68" y="299"/>
                    </a:lnTo>
                    <a:lnTo>
                      <a:pt x="68" y="300"/>
                    </a:lnTo>
                    <a:lnTo>
                      <a:pt x="66" y="304"/>
                    </a:lnTo>
                    <a:lnTo>
                      <a:pt x="66" y="306"/>
                    </a:lnTo>
                    <a:lnTo>
                      <a:pt x="66" y="308"/>
                    </a:lnTo>
                    <a:lnTo>
                      <a:pt x="64" y="310"/>
                    </a:lnTo>
                    <a:lnTo>
                      <a:pt x="61" y="311"/>
                    </a:lnTo>
                    <a:lnTo>
                      <a:pt x="57" y="311"/>
                    </a:lnTo>
                    <a:lnTo>
                      <a:pt x="55" y="311"/>
                    </a:lnTo>
                    <a:lnTo>
                      <a:pt x="51" y="310"/>
                    </a:lnTo>
                    <a:lnTo>
                      <a:pt x="50" y="308"/>
                    </a:lnTo>
                    <a:lnTo>
                      <a:pt x="46" y="306"/>
                    </a:lnTo>
                    <a:lnTo>
                      <a:pt x="46" y="304"/>
                    </a:lnTo>
                    <a:lnTo>
                      <a:pt x="44" y="304"/>
                    </a:lnTo>
                    <a:lnTo>
                      <a:pt x="40" y="306"/>
                    </a:lnTo>
                    <a:lnTo>
                      <a:pt x="37" y="306"/>
                    </a:lnTo>
                    <a:lnTo>
                      <a:pt x="35" y="306"/>
                    </a:lnTo>
                    <a:lnTo>
                      <a:pt x="31" y="306"/>
                    </a:lnTo>
                    <a:lnTo>
                      <a:pt x="31" y="308"/>
                    </a:lnTo>
                    <a:lnTo>
                      <a:pt x="29" y="308"/>
                    </a:lnTo>
                    <a:lnTo>
                      <a:pt x="29" y="310"/>
                    </a:lnTo>
                    <a:lnTo>
                      <a:pt x="28" y="311"/>
                    </a:lnTo>
                    <a:lnTo>
                      <a:pt x="26" y="311"/>
                    </a:lnTo>
                    <a:lnTo>
                      <a:pt x="24" y="311"/>
                    </a:lnTo>
                    <a:lnTo>
                      <a:pt x="22" y="313"/>
                    </a:lnTo>
                    <a:lnTo>
                      <a:pt x="20" y="313"/>
                    </a:lnTo>
                    <a:lnTo>
                      <a:pt x="20" y="315"/>
                    </a:lnTo>
                    <a:lnTo>
                      <a:pt x="20" y="317"/>
                    </a:lnTo>
                    <a:lnTo>
                      <a:pt x="18" y="319"/>
                    </a:lnTo>
                    <a:lnTo>
                      <a:pt x="17" y="319"/>
                    </a:lnTo>
                    <a:lnTo>
                      <a:pt x="11" y="317"/>
                    </a:lnTo>
                    <a:lnTo>
                      <a:pt x="7" y="317"/>
                    </a:lnTo>
                    <a:lnTo>
                      <a:pt x="4" y="315"/>
                    </a:lnTo>
                    <a:lnTo>
                      <a:pt x="0" y="315"/>
                    </a:lnTo>
                    <a:lnTo>
                      <a:pt x="0" y="313"/>
                    </a:lnTo>
                    <a:lnTo>
                      <a:pt x="4" y="311"/>
                    </a:lnTo>
                    <a:lnTo>
                      <a:pt x="7" y="310"/>
                    </a:lnTo>
                    <a:lnTo>
                      <a:pt x="11" y="308"/>
                    </a:lnTo>
                    <a:lnTo>
                      <a:pt x="15" y="306"/>
                    </a:lnTo>
                    <a:lnTo>
                      <a:pt x="18" y="306"/>
                    </a:lnTo>
                    <a:lnTo>
                      <a:pt x="24" y="300"/>
                    </a:lnTo>
                    <a:lnTo>
                      <a:pt x="28" y="297"/>
                    </a:lnTo>
                    <a:lnTo>
                      <a:pt x="35" y="291"/>
                    </a:lnTo>
                    <a:lnTo>
                      <a:pt x="37" y="289"/>
                    </a:lnTo>
                    <a:lnTo>
                      <a:pt x="37" y="287"/>
                    </a:lnTo>
                    <a:lnTo>
                      <a:pt x="37" y="286"/>
                    </a:lnTo>
                    <a:lnTo>
                      <a:pt x="37" y="284"/>
                    </a:lnTo>
                    <a:lnTo>
                      <a:pt x="39" y="282"/>
                    </a:lnTo>
                    <a:lnTo>
                      <a:pt x="40" y="282"/>
                    </a:lnTo>
                    <a:lnTo>
                      <a:pt x="44" y="282"/>
                    </a:lnTo>
                    <a:lnTo>
                      <a:pt x="46" y="282"/>
                    </a:lnTo>
                    <a:lnTo>
                      <a:pt x="46" y="280"/>
                    </a:lnTo>
                    <a:lnTo>
                      <a:pt x="46" y="278"/>
                    </a:lnTo>
                    <a:lnTo>
                      <a:pt x="46" y="276"/>
                    </a:lnTo>
                    <a:lnTo>
                      <a:pt x="48" y="276"/>
                    </a:lnTo>
                    <a:lnTo>
                      <a:pt x="53" y="275"/>
                    </a:lnTo>
                    <a:lnTo>
                      <a:pt x="59" y="275"/>
                    </a:lnTo>
                    <a:lnTo>
                      <a:pt x="64" y="275"/>
                    </a:lnTo>
                    <a:lnTo>
                      <a:pt x="68" y="276"/>
                    </a:lnTo>
                    <a:lnTo>
                      <a:pt x="75" y="276"/>
                    </a:lnTo>
                    <a:lnTo>
                      <a:pt x="79" y="276"/>
                    </a:lnTo>
                    <a:lnTo>
                      <a:pt x="82" y="273"/>
                    </a:lnTo>
                    <a:lnTo>
                      <a:pt x="86" y="271"/>
                    </a:lnTo>
                    <a:lnTo>
                      <a:pt x="90" y="267"/>
                    </a:lnTo>
                    <a:lnTo>
                      <a:pt x="93" y="264"/>
                    </a:lnTo>
                    <a:lnTo>
                      <a:pt x="97" y="260"/>
                    </a:lnTo>
                    <a:lnTo>
                      <a:pt x="101" y="256"/>
                    </a:lnTo>
                    <a:lnTo>
                      <a:pt x="97" y="260"/>
                    </a:lnTo>
                    <a:lnTo>
                      <a:pt x="92" y="262"/>
                    </a:lnTo>
                    <a:lnTo>
                      <a:pt x="88" y="264"/>
                    </a:lnTo>
                    <a:lnTo>
                      <a:pt x="84" y="264"/>
                    </a:lnTo>
                    <a:lnTo>
                      <a:pt x="82" y="265"/>
                    </a:lnTo>
                    <a:lnTo>
                      <a:pt x="79" y="265"/>
                    </a:lnTo>
                    <a:lnTo>
                      <a:pt x="77" y="267"/>
                    </a:lnTo>
                    <a:lnTo>
                      <a:pt x="75" y="269"/>
                    </a:lnTo>
                    <a:lnTo>
                      <a:pt x="72" y="269"/>
                    </a:lnTo>
                    <a:lnTo>
                      <a:pt x="68" y="269"/>
                    </a:lnTo>
                    <a:lnTo>
                      <a:pt x="66" y="267"/>
                    </a:lnTo>
                    <a:lnTo>
                      <a:pt x="62" y="265"/>
                    </a:lnTo>
                    <a:lnTo>
                      <a:pt x="61" y="262"/>
                    </a:lnTo>
                    <a:lnTo>
                      <a:pt x="59" y="260"/>
                    </a:lnTo>
                    <a:lnTo>
                      <a:pt x="57" y="260"/>
                    </a:lnTo>
                    <a:lnTo>
                      <a:pt x="55" y="262"/>
                    </a:lnTo>
                    <a:lnTo>
                      <a:pt x="51" y="262"/>
                    </a:lnTo>
                    <a:lnTo>
                      <a:pt x="50" y="262"/>
                    </a:lnTo>
                    <a:lnTo>
                      <a:pt x="46" y="262"/>
                    </a:lnTo>
                    <a:lnTo>
                      <a:pt x="44" y="262"/>
                    </a:lnTo>
                    <a:lnTo>
                      <a:pt x="44" y="260"/>
                    </a:lnTo>
                    <a:lnTo>
                      <a:pt x="48" y="260"/>
                    </a:lnTo>
                    <a:lnTo>
                      <a:pt x="48" y="258"/>
                    </a:lnTo>
                    <a:lnTo>
                      <a:pt x="46" y="256"/>
                    </a:lnTo>
                    <a:lnTo>
                      <a:pt x="44" y="254"/>
                    </a:lnTo>
                    <a:lnTo>
                      <a:pt x="42" y="254"/>
                    </a:lnTo>
                    <a:lnTo>
                      <a:pt x="40" y="256"/>
                    </a:lnTo>
                    <a:lnTo>
                      <a:pt x="37" y="256"/>
                    </a:lnTo>
                    <a:lnTo>
                      <a:pt x="35" y="256"/>
                    </a:lnTo>
                    <a:lnTo>
                      <a:pt x="33" y="258"/>
                    </a:lnTo>
                    <a:lnTo>
                      <a:pt x="29" y="258"/>
                    </a:lnTo>
                    <a:lnTo>
                      <a:pt x="28" y="260"/>
                    </a:lnTo>
                    <a:lnTo>
                      <a:pt x="26" y="260"/>
                    </a:lnTo>
                    <a:lnTo>
                      <a:pt x="28" y="258"/>
                    </a:lnTo>
                    <a:lnTo>
                      <a:pt x="26" y="258"/>
                    </a:lnTo>
                    <a:lnTo>
                      <a:pt x="24" y="258"/>
                    </a:lnTo>
                    <a:lnTo>
                      <a:pt x="20" y="258"/>
                    </a:lnTo>
                    <a:lnTo>
                      <a:pt x="18" y="258"/>
                    </a:lnTo>
                    <a:lnTo>
                      <a:pt x="18" y="256"/>
                    </a:lnTo>
                    <a:lnTo>
                      <a:pt x="18" y="254"/>
                    </a:lnTo>
                    <a:lnTo>
                      <a:pt x="18" y="251"/>
                    </a:lnTo>
                    <a:lnTo>
                      <a:pt x="17" y="249"/>
                    </a:lnTo>
                    <a:lnTo>
                      <a:pt x="17" y="247"/>
                    </a:lnTo>
                    <a:lnTo>
                      <a:pt x="18" y="245"/>
                    </a:lnTo>
                    <a:lnTo>
                      <a:pt x="22" y="245"/>
                    </a:lnTo>
                    <a:lnTo>
                      <a:pt x="26" y="243"/>
                    </a:lnTo>
                    <a:lnTo>
                      <a:pt x="29" y="243"/>
                    </a:lnTo>
                    <a:lnTo>
                      <a:pt x="33" y="241"/>
                    </a:lnTo>
                    <a:lnTo>
                      <a:pt x="37" y="240"/>
                    </a:lnTo>
                    <a:lnTo>
                      <a:pt x="42" y="240"/>
                    </a:lnTo>
                    <a:lnTo>
                      <a:pt x="46" y="238"/>
                    </a:lnTo>
                    <a:lnTo>
                      <a:pt x="50" y="236"/>
                    </a:lnTo>
                    <a:lnTo>
                      <a:pt x="53" y="232"/>
                    </a:lnTo>
                    <a:lnTo>
                      <a:pt x="55" y="227"/>
                    </a:lnTo>
                    <a:lnTo>
                      <a:pt x="53" y="225"/>
                    </a:lnTo>
                    <a:lnTo>
                      <a:pt x="53" y="223"/>
                    </a:lnTo>
                    <a:lnTo>
                      <a:pt x="53" y="221"/>
                    </a:lnTo>
                    <a:lnTo>
                      <a:pt x="53" y="219"/>
                    </a:lnTo>
                    <a:lnTo>
                      <a:pt x="55" y="219"/>
                    </a:lnTo>
                    <a:lnTo>
                      <a:pt x="57" y="219"/>
                    </a:lnTo>
                    <a:lnTo>
                      <a:pt x="55" y="217"/>
                    </a:lnTo>
                    <a:lnTo>
                      <a:pt x="53" y="217"/>
                    </a:lnTo>
                    <a:lnTo>
                      <a:pt x="51" y="217"/>
                    </a:lnTo>
                    <a:lnTo>
                      <a:pt x="51" y="216"/>
                    </a:lnTo>
                    <a:lnTo>
                      <a:pt x="55" y="214"/>
                    </a:lnTo>
                    <a:lnTo>
                      <a:pt x="51" y="214"/>
                    </a:lnTo>
                    <a:lnTo>
                      <a:pt x="50" y="214"/>
                    </a:lnTo>
                    <a:lnTo>
                      <a:pt x="46" y="214"/>
                    </a:lnTo>
                    <a:lnTo>
                      <a:pt x="44" y="216"/>
                    </a:lnTo>
                    <a:lnTo>
                      <a:pt x="42" y="217"/>
                    </a:lnTo>
                    <a:lnTo>
                      <a:pt x="40" y="217"/>
                    </a:lnTo>
                    <a:lnTo>
                      <a:pt x="37" y="217"/>
                    </a:lnTo>
                    <a:lnTo>
                      <a:pt x="35" y="217"/>
                    </a:lnTo>
                    <a:lnTo>
                      <a:pt x="33" y="217"/>
                    </a:lnTo>
                    <a:lnTo>
                      <a:pt x="33" y="216"/>
                    </a:lnTo>
                    <a:lnTo>
                      <a:pt x="35" y="214"/>
                    </a:lnTo>
                    <a:lnTo>
                      <a:pt x="39" y="212"/>
                    </a:lnTo>
                    <a:lnTo>
                      <a:pt x="42" y="210"/>
                    </a:lnTo>
                    <a:lnTo>
                      <a:pt x="46" y="206"/>
                    </a:lnTo>
                    <a:lnTo>
                      <a:pt x="48" y="204"/>
                    </a:lnTo>
                    <a:lnTo>
                      <a:pt x="50" y="203"/>
                    </a:lnTo>
                    <a:lnTo>
                      <a:pt x="50" y="201"/>
                    </a:lnTo>
                    <a:lnTo>
                      <a:pt x="46" y="201"/>
                    </a:lnTo>
                    <a:lnTo>
                      <a:pt x="42" y="201"/>
                    </a:lnTo>
                    <a:lnTo>
                      <a:pt x="40" y="201"/>
                    </a:lnTo>
                    <a:lnTo>
                      <a:pt x="39" y="199"/>
                    </a:lnTo>
                    <a:lnTo>
                      <a:pt x="40" y="195"/>
                    </a:lnTo>
                    <a:lnTo>
                      <a:pt x="44" y="193"/>
                    </a:lnTo>
                    <a:lnTo>
                      <a:pt x="48" y="195"/>
                    </a:lnTo>
                    <a:lnTo>
                      <a:pt x="51" y="195"/>
                    </a:lnTo>
                    <a:lnTo>
                      <a:pt x="53" y="197"/>
                    </a:lnTo>
                    <a:lnTo>
                      <a:pt x="53" y="201"/>
                    </a:lnTo>
                    <a:lnTo>
                      <a:pt x="51" y="201"/>
                    </a:lnTo>
                    <a:lnTo>
                      <a:pt x="59" y="199"/>
                    </a:lnTo>
                    <a:lnTo>
                      <a:pt x="68" y="195"/>
                    </a:lnTo>
                    <a:lnTo>
                      <a:pt x="77" y="197"/>
                    </a:lnTo>
                    <a:lnTo>
                      <a:pt x="84" y="203"/>
                    </a:lnTo>
                    <a:lnTo>
                      <a:pt x="82" y="201"/>
                    </a:lnTo>
                    <a:lnTo>
                      <a:pt x="81" y="199"/>
                    </a:lnTo>
                    <a:lnTo>
                      <a:pt x="81" y="197"/>
                    </a:lnTo>
                    <a:lnTo>
                      <a:pt x="81" y="195"/>
                    </a:lnTo>
                    <a:lnTo>
                      <a:pt x="82" y="195"/>
                    </a:lnTo>
                    <a:lnTo>
                      <a:pt x="84" y="195"/>
                    </a:lnTo>
                    <a:lnTo>
                      <a:pt x="86" y="195"/>
                    </a:lnTo>
                    <a:lnTo>
                      <a:pt x="88" y="199"/>
                    </a:lnTo>
                    <a:lnTo>
                      <a:pt x="90" y="199"/>
                    </a:lnTo>
                    <a:lnTo>
                      <a:pt x="92" y="199"/>
                    </a:lnTo>
                    <a:lnTo>
                      <a:pt x="95" y="195"/>
                    </a:lnTo>
                    <a:lnTo>
                      <a:pt x="90" y="195"/>
                    </a:lnTo>
                    <a:lnTo>
                      <a:pt x="86" y="195"/>
                    </a:lnTo>
                    <a:lnTo>
                      <a:pt x="84" y="192"/>
                    </a:lnTo>
                    <a:lnTo>
                      <a:pt x="84" y="190"/>
                    </a:lnTo>
                    <a:lnTo>
                      <a:pt x="86" y="186"/>
                    </a:lnTo>
                    <a:lnTo>
                      <a:pt x="90" y="182"/>
                    </a:lnTo>
                    <a:lnTo>
                      <a:pt x="88" y="184"/>
                    </a:lnTo>
                    <a:lnTo>
                      <a:pt x="86" y="182"/>
                    </a:lnTo>
                    <a:lnTo>
                      <a:pt x="84" y="182"/>
                    </a:lnTo>
                    <a:lnTo>
                      <a:pt x="84" y="180"/>
                    </a:lnTo>
                    <a:lnTo>
                      <a:pt x="86" y="177"/>
                    </a:lnTo>
                    <a:lnTo>
                      <a:pt x="88" y="175"/>
                    </a:lnTo>
                    <a:lnTo>
                      <a:pt x="88" y="171"/>
                    </a:lnTo>
                    <a:lnTo>
                      <a:pt x="90" y="169"/>
                    </a:lnTo>
                    <a:lnTo>
                      <a:pt x="92" y="168"/>
                    </a:lnTo>
                    <a:lnTo>
                      <a:pt x="92" y="166"/>
                    </a:lnTo>
                    <a:lnTo>
                      <a:pt x="90" y="168"/>
                    </a:lnTo>
                    <a:lnTo>
                      <a:pt x="88" y="168"/>
                    </a:lnTo>
                    <a:lnTo>
                      <a:pt x="84" y="166"/>
                    </a:lnTo>
                    <a:lnTo>
                      <a:pt x="82" y="166"/>
                    </a:lnTo>
                    <a:lnTo>
                      <a:pt x="81" y="164"/>
                    </a:lnTo>
                    <a:lnTo>
                      <a:pt x="81" y="162"/>
                    </a:lnTo>
                    <a:lnTo>
                      <a:pt x="81" y="164"/>
                    </a:lnTo>
                    <a:lnTo>
                      <a:pt x="81" y="166"/>
                    </a:lnTo>
                    <a:lnTo>
                      <a:pt x="81" y="169"/>
                    </a:lnTo>
                    <a:lnTo>
                      <a:pt x="79" y="171"/>
                    </a:lnTo>
                    <a:lnTo>
                      <a:pt x="79" y="169"/>
                    </a:lnTo>
                    <a:lnTo>
                      <a:pt x="77" y="168"/>
                    </a:lnTo>
                    <a:lnTo>
                      <a:pt x="75" y="164"/>
                    </a:lnTo>
                    <a:lnTo>
                      <a:pt x="73" y="160"/>
                    </a:lnTo>
                    <a:lnTo>
                      <a:pt x="72" y="156"/>
                    </a:lnTo>
                    <a:lnTo>
                      <a:pt x="70" y="153"/>
                    </a:lnTo>
                    <a:lnTo>
                      <a:pt x="70" y="151"/>
                    </a:lnTo>
                    <a:lnTo>
                      <a:pt x="72" y="145"/>
                    </a:lnTo>
                    <a:lnTo>
                      <a:pt x="75" y="142"/>
                    </a:lnTo>
                    <a:lnTo>
                      <a:pt x="81" y="140"/>
                    </a:lnTo>
                    <a:lnTo>
                      <a:pt x="84" y="138"/>
                    </a:lnTo>
                    <a:lnTo>
                      <a:pt x="82" y="138"/>
                    </a:lnTo>
                    <a:lnTo>
                      <a:pt x="79" y="138"/>
                    </a:lnTo>
                    <a:lnTo>
                      <a:pt x="75" y="138"/>
                    </a:lnTo>
                    <a:lnTo>
                      <a:pt x="72" y="136"/>
                    </a:lnTo>
                    <a:lnTo>
                      <a:pt x="70" y="138"/>
                    </a:lnTo>
                    <a:lnTo>
                      <a:pt x="70" y="140"/>
                    </a:lnTo>
                    <a:lnTo>
                      <a:pt x="68" y="142"/>
                    </a:lnTo>
                    <a:lnTo>
                      <a:pt x="66" y="142"/>
                    </a:lnTo>
                    <a:lnTo>
                      <a:pt x="66" y="140"/>
                    </a:lnTo>
                    <a:lnTo>
                      <a:pt x="64" y="140"/>
                    </a:lnTo>
                    <a:lnTo>
                      <a:pt x="62" y="142"/>
                    </a:lnTo>
                    <a:lnTo>
                      <a:pt x="61" y="142"/>
                    </a:lnTo>
                    <a:lnTo>
                      <a:pt x="59" y="144"/>
                    </a:lnTo>
                    <a:lnTo>
                      <a:pt x="57" y="144"/>
                    </a:lnTo>
                    <a:lnTo>
                      <a:pt x="55" y="142"/>
                    </a:lnTo>
                    <a:lnTo>
                      <a:pt x="53" y="142"/>
                    </a:lnTo>
                    <a:lnTo>
                      <a:pt x="51" y="140"/>
                    </a:lnTo>
                    <a:lnTo>
                      <a:pt x="50" y="142"/>
                    </a:lnTo>
                    <a:lnTo>
                      <a:pt x="48" y="144"/>
                    </a:lnTo>
                    <a:lnTo>
                      <a:pt x="46" y="145"/>
                    </a:lnTo>
                    <a:lnTo>
                      <a:pt x="44" y="145"/>
                    </a:lnTo>
                    <a:lnTo>
                      <a:pt x="40" y="142"/>
                    </a:lnTo>
                    <a:lnTo>
                      <a:pt x="39" y="140"/>
                    </a:lnTo>
                    <a:lnTo>
                      <a:pt x="37" y="140"/>
                    </a:lnTo>
                    <a:lnTo>
                      <a:pt x="35" y="142"/>
                    </a:lnTo>
                    <a:lnTo>
                      <a:pt x="35" y="145"/>
                    </a:lnTo>
                    <a:lnTo>
                      <a:pt x="35" y="147"/>
                    </a:lnTo>
                    <a:lnTo>
                      <a:pt x="33" y="144"/>
                    </a:lnTo>
                    <a:lnTo>
                      <a:pt x="29" y="142"/>
                    </a:lnTo>
                    <a:lnTo>
                      <a:pt x="28" y="140"/>
                    </a:lnTo>
                    <a:lnTo>
                      <a:pt x="28" y="138"/>
                    </a:lnTo>
                    <a:lnTo>
                      <a:pt x="28" y="136"/>
                    </a:lnTo>
                    <a:lnTo>
                      <a:pt x="29" y="138"/>
                    </a:lnTo>
                    <a:lnTo>
                      <a:pt x="31" y="138"/>
                    </a:lnTo>
                    <a:lnTo>
                      <a:pt x="33" y="138"/>
                    </a:lnTo>
                    <a:lnTo>
                      <a:pt x="33" y="136"/>
                    </a:lnTo>
                    <a:lnTo>
                      <a:pt x="33" y="134"/>
                    </a:lnTo>
                    <a:lnTo>
                      <a:pt x="33" y="132"/>
                    </a:lnTo>
                    <a:lnTo>
                      <a:pt x="33" y="129"/>
                    </a:lnTo>
                    <a:lnTo>
                      <a:pt x="37" y="125"/>
                    </a:lnTo>
                    <a:lnTo>
                      <a:pt x="40" y="123"/>
                    </a:lnTo>
                    <a:lnTo>
                      <a:pt x="42" y="120"/>
                    </a:lnTo>
                    <a:lnTo>
                      <a:pt x="44" y="118"/>
                    </a:lnTo>
                    <a:lnTo>
                      <a:pt x="42" y="116"/>
                    </a:lnTo>
                    <a:lnTo>
                      <a:pt x="42" y="114"/>
                    </a:lnTo>
                    <a:lnTo>
                      <a:pt x="40" y="112"/>
                    </a:lnTo>
                    <a:lnTo>
                      <a:pt x="39" y="110"/>
                    </a:lnTo>
                    <a:lnTo>
                      <a:pt x="37" y="109"/>
                    </a:lnTo>
                    <a:lnTo>
                      <a:pt x="37" y="107"/>
                    </a:lnTo>
                    <a:lnTo>
                      <a:pt x="39" y="103"/>
                    </a:lnTo>
                    <a:lnTo>
                      <a:pt x="42" y="101"/>
                    </a:lnTo>
                    <a:lnTo>
                      <a:pt x="44" y="101"/>
                    </a:lnTo>
                    <a:lnTo>
                      <a:pt x="46" y="101"/>
                    </a:lnTo>
                    <a:lnTo>
                      <a:pt x="42" y="101"/>
                    </a:lnTo>
                    <a:lnTo>
                      <a:pt x="40" y="99"/>
                    </a:lnTo>
                    <a:lnTo>
                      <a:pt x="39" y="96"/>
                    </a:lnTo>
                    <a:lnTo>
                      <a:pt x="40" y="92"/>
                    </a:lnTo>
                    <a:lnTo>
                      <a:pt x="39" y="96"/>
                    </a:lnTo>
                    <a:lnTo>
                      <a:pt x="35" y="99"/>
                    </a:lnTo>
                    <a:lnTo>
                      <a:pt x="33" y="103"/>
                    </a:lnTo>
                    <a:lnTo>
                      <a:pt x="29" y="103"/>
                    </a:lnTo>
                    <a:lnTo>
                      <a:pt x="28" y="103"/>
                    </a:lnTo>
                    <a:lnTo>
                      <a:pt x="28" y="101"/>
                    </a:lnTo>
                    <a:lnTo>
                      <a:pt x="26" y="99"/>
                    </a:lnTo>
                    <a:lnTo>
                      <a:pt x="26" y="97"/>
                    </a:lnTo>
                    <a:lnTo>
                      <a:pt x="24" y="97"/>
                    </a:lnTo>
                    <a:lnTo>
                      <a:pt x="24" y="99"/>
                    </a:lnTo>
                    <a:lnTo>
                      <a:pt x="24" y="101"/>
                    </a:lnTo>
                    <a:lnTo>
                      <a:pt x="24" y="103"/>
                    </a:lnTo>
                    <a:lnTo>
                      <a:pt x="26" y="105"/>
                    </a:lnTo>
                    <a:lnTo>
                      <a:pt x="24" y="107"/>
                    </a:lnTo>
                    <a:lnTo>
                      <a:pt x="22" y="110"/>
                    </a:lnTo>
                    <a:lnTo>
                      <a:pt x="20" y="114"/>
                    </a:lnTo>
                    <a:lnTo>
                      <a:pt x="18" y="116"/>
                    </a:lnTo>
                    <a:lnTo>
                      <a:pt x="17" y="120"/>
                    </a:lnTo>
                    <a:lnTo>
                      <a:pt x="15" y="121"/>
                    </a:lnTo>
                    <a:lnTo>
                      <a:pt x="15" y="118"/>
                    </a:lnTo>
                    <a:lnTo>
                      <a:pt x="15" y="116"/>
                    </a:lnTo>
                    <a:lnTo>
                      <a:pt x="17" y="112"/>
                    </a:lnTo>
                    <a:lnTo>
                      <a:pt x="18" y="109"/>
                    </a:lnTo>
                    <a:lnTo>
                      <a:pt x="18" y="107"/>
                    </a:lnTo>
                    <a:lnTo>
                      <a:pt x="20" y="103"/>
                    </a:lnTo>
                    <a:lnTo>
                      <a:pt x="18" y="101"/>
                    </a:lnTo>
                    <a:lnTo>
                      <a:pt x="18" y="99"/>
                    </a:lnTo>
                    <a:lnTo>
                      <a:pt x="18" y="97"/>
                    </a:lnTo>
                    <a:lnTo>
                      <a:pt x="20" y="96"/>
                    </a:lnTo>
                    <a:lnTo>
                      <a:pt x="22" y="94"/>
                    </a:lnTo>
                    <a:lnTo>
                      <a:pt x="22" y="92"/>
                    </a:lnTo>
                    <a:lnTo>
                      <a:pt x="22" y="90"/>
                    </a:lnTo>
                    <a:lnTo>
                      <a:pt x="22" y="86"/>
                    </a:lnTo>
                    <a:lnTo>
                      <a:pt x="24" y="85"/>
                    </a:lnTo>
                    <a:lnTo>
                      <a:pt x="24" y="81"/>
                    </a:lnTo>
                    <a:lnTo>
                      <a:pt x="26" y="81"/>
                    </a:lnTo>
                    <a:lnTo>
                      <a:pt x="28" y="81"/>
                    </a:lnTo>
                    <a:lnTo>
                      <a:pt x="29" y="81"/>
                    </a:lnTo>
                    <a:lnTo>
                      <a:pt x="31" y="81"/>
                    </a:lnTo>
                    <a:lnTo>
                      <a:pt x="28" y="81"/>
                    </a:lnTo>
                    <a:lnTo>
                      <a:pt x="26" y="81"/>
                    </a:lnTo>
                    <a:lnTo>
                      <a:pt x="24" y="79"/>
                    </a:lnTo>
                    <a:lnTo>
                      <a:pt x="26" y="77"/>
                    </a:lnTo>
                    <a:lnTo>
                      <a:pt x="26" y="75"/>
                    </a:lnTo>
                    <a:lnTo>
                      <a:pt x="28" y="75"/>
                    </a:lnTo>
                    <a:lnTo>
                      <a:pt x="26" y="73"/>
                    </a:lnTo>
                    <a:lnTo>
                      <a:pt x="24" y="75"/>
                    </a:lnTo>
                    <a:lnTo>
                      <a:pt x="22" y="75"/>
                    </a:lnTo>
                    <a:lnTo>
                      <a:pt x="20" y="75"/>
                    </a:lnTo>
                    <a:lnTo>
                      <a:pt x="20" y="73"/>
                    </a:lnTo>
                    <a:lnTo>
                      <a:pt x="20" y="72"/>
                    </a:lnTo>
                    <a:lnTo>
                      <a:pt x="20" y="70"/>
                    </a:lnTo>
                    <a:lnTo>
                      <a:pt x="18" y="70"/>
                    </a:lnTo>
                    <a:lnTo>
                      <a:pt x="15" y="70"/>
                    </a:lnTo>
                    <a:lnTo>
                      <a:pt x="11" y="70"/>
                    </a:lnTo>
                    <a:lnTo>
                      <a:pt x="9" y="72"/>
                    </a:lnTo>
                    <a:lnTo>
                      <a:pt x="7" y="72"/>
                    </a:lnTo>
                    <a:lnTo>
                      <a:pt x="6" y="72"/>
                    </a:lnTo>
                    <a:lnTo>
                      <a:pt x="7" y="70"/>
                    </a:lnTo>
                    <a:lnTo>
                      <a:pt x="9" y="68"/>
                    </a:lnTo>
                    <a:lnTo>
                      <a:pt x="13" y="66"/>
                    </a:lnTo>
                    <a:lnTo>
                      <a:pt x="17" y="62"/>
                    </a:lnTo>
                    <a:lnTo>
                      <a:pt x="18" y="61"/>
                    </a:lnTo>
                    <a:lnTo>
                      <a:pt x="20" y="61"/>
                    </a:lnTo>
                    <a:lnTo>
                      <a:pt x="22" y="59"/>
                    </a:lnTo>
                    <a:lnTo>
                      <a:pt x="24" y="59"/>
                    </a:lnTo>
                    <a:lnTo>
                      <a:pt x="28" y="57"/>
                    </a:lnTo>
                    <a:lnTo>
                      <a:pt x="29" y="57"/>
                    </a:lnTo>
                    <a:lnTo>
                      <a:pt x="28" y="55"/>
                    </a:lnTo>
                    <a:lnTo>
                      <a:pt x="26" y="55"/>
                    </a:lnTo>
                    <a:lnTo>
                      <a:pt x="24" y="53"/>
                    </a:lnTo>
                    <a:lnTo>
                      <a:pt x="22" y="51"/>
                    </a:lnTo>
                    <a:lnTo>
                      <a:pt x="20" y="51"/>
                    </a:lnTo>
                    <a:lnTo>
                      <a:pt x="22" y="49"/>
                    </a:lnTo>
                    <a:lnTo>
                      <a:pt x="22" y="48"/>
                    </a:lnTo>
                    <a:lnTo>
                      <a:pt x="24" y="48"/>
                    </a:lnTo>
                    <a:lnTo>
                      <a:pt x="24" y="46"/>
                    </a:lnTo>
                    <a:lnTo>
                      <a:pt x="24" y="44"/>
                    </a:lnTo>
                    <a:lnTo>
                      <a:pt x="22" y="42"/>
                    </a:lnTo>
                    <a:lnTo>
                      <a:pt x="22" y="40"/>
                    </a:lnTo>
                    <a:lnTo>
                      <a:pt x="24" y="38"/>
                    </a:lnTo>
                    <a:lnTo>
                      <a:pt x="22" y="37"/>
                    </a:lnTo>
                    <a:lnTo>
                      <a:pt x="20" y="35"/>
                    </a:lnTo>
                    <a:lnTo>
                      <a:pt x="20" y="33"/>
                    </a:lnTo>
                    <a:lnTo>
                      <a:pt x="18" y="33"/>
                    </a:lnTo>
                    <a:lnTo>
                      <a:pt x="18" y="31"/>
                    </a:lnTo>
                    <a:lnTo>
                      <a:pt x="20" y="31"/>
                    </a:lnTo>
                    <a:lnTo>
                      <a:pt x="22" y="29"/>
                    </a:lnTo>
                    <a:lnTo>
                      <a:pt x="26" y="27"/>
                    </a:lnTo>
                    <a:lnTo>
                      <a:pt x="29" y="27"/>
                    </a:lnTo>
                    <a:lnTo>
                      <a:pt x="31" y="27"/>
                    </a:lnTo>
                    <a:lnTo>
                      <a:pt x="33" y="29"/>
                    </a:lnTo>
                    <a:lnTo>
                      <a:pt x="35" y="31"/>
                    </a:lnTo>
                    <a:lnTo>
                      <a:pt x="39" y="31"/>
                    </a:lnTo>
                    <a:lnTo>
                      <a:pt x="37" y="29"/>
                    </a:lnTo>
                    <a:lnTo>
                      <a:pt x="33" y="27"/>
                    </a:lnTo>
                    <a:lnTo>
                      <a:pt x="31" y="25"/>
                    </a:lnTo>
                    <a:lnTo>
                      <a:pt x="29" y="24"/>
                    </a:lnTo>
                    <a:lnTo>
                      <a:pt x="28" y="22"/>
                    </a:lnTo>
                    <a:lnTo>
                      <a:pt x="31" y="20"/>
                    </a:lnTo>
                    <a:lnTo>
                      <a:pt x="31" y="18"/>
                    </a:lnTo>
                    <a:lnTo>
                      <a:pt x="29" y="16"/>
                    </a:lnTo>
                    <a:lnTo>
                      <a:pt x="31" y="14"/>
                    </a:lnTo>
                    <a:lnTo>
                      <a:pt x="35" y="13"/>
                    </a:lnTo>
                    <a:lnTo>
                      <a:pt x="39" y="11"/>
                    </a:lnTo>
                    <a:lnTo>
                      <a:pt x="40" y="11"/>
                    </a:lnTo>
                    <a:lnTo>
                      <a:pt x="40" y="9"/>
                    </a:lnTo>
                    <a:lnTo>
                      <a:pt x="40" y="7"/>
                    </a:lnTo>
                    <a:lnTo>
                      <a:pt x="39" y="7"/>
                    </a:lnTo>
                    <a:lnTo>
                      <a:pt x="39" y="5"/>
                    </a:lnTo>
                    <a:lnTo>
                      <a:pt x="39" y="3"/>
                    </a:lnTo>
                    <a:lnTo>
                      <a:pt x="42" y="1"/>
                    </a:lnTo>
                    <a:lnTo>
                      <a:pt x="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3" name="Freeform 1549"/>
              <p:cNvSpPr>
                <a:spLocks/>
              </p:cNvSpPr>
              <p:nvPr/>
            </p:nvSpPr>
            <p:spPr bwMode="auto">
              <a:xfrm>
                <a:off x="4683125" y="1871663"/>
                <a:ext cx="55563" cy="36512"/>
              </a:xfrm>
              <a:custGeom>
                <a:avLst/>
                <a:gdLst>
                  <a:gd name="T0" fmla="*/ 53 w 71"/>
                  <a:gd name="T1" fmla="*/ 0 h 46"/>
                  <a:gd name="T2" fmla="*/ 57 w 71"/>
                  <a:gd name="T3" fmla="*/ 4 h 46"/>
                  <a:gd name="T4" fmla="*/ 60 w 71"/>
                  <a:gd name="T5" fmla="*/ 11 h 46"/>
                  <a:gd name="T6" fmla="*/ 62 w 71"/>
                  <a:gd name="T7" fmla="*/ 15 h 46"/>
                  <a:gd name="T8" fmla="*/ 66 w 71"/>
                  <a:gd name="T9" fmla="*/ 17 h 46"/>
                  <a:gd name="T10" fmla="*/ 66 w 71"/>
                  <a:gd name="T11" fmla="*/ 21 h 46"/>
                  <a:gd name="T12" fmla="*/ 60 w 71"/>
                  <a:gd name="T13" fmla="*/ 21 h 46"/>
                  <a:gd name="T14" fmla="*/ 59 w 71"/>
                  <a:gd name="T15" fmla="*/ 24 h 46"/>
                  <a:gd name="T16" fmla="*/ 66 w 71"/>
                  <a:gd name="T17" fmla="*/ 22 h 46"/>
                  <a:gd name="T18" fmla="*/ 71 w 71"/>
                  <a:gd name="T19" fmla="*/ 26 h 46"/>
                  <a:gd name="T20" fmla="*/ 70 w 71"/>
                  <a:gd name="T21" fmla="*/ 33 h 46"/>
                  <a:gd name="T22" fmla="*/ 66 w 71"/>
                  <a:gd name="T23" fmla="*/ 39 h 46"/>
                  <a:gd name="T24" fmla="*/ 60 w 71"/>
                  <a:gd name="T25" fmla="*/ 39 h 46"/>
                  <a:gd name="T26" fmla="*/ 59 w 71"/>
                  <a:gd name="T27" fmla="*/ 41 h 46"/>
                  <a:gd name="T28" fmla="*/ 57 w 71"/>
                  <a:gd name="T29" fmla="*/ 45 h 46"/>
                  <a:gd name="T30" fmla="*/ 55 w 71"/>
                  <a:gd name="T31" fmla="*/ 46 h 46"/>
                  <a:gd name="T32" fmla="*/ 48 w 71"/>
                  <a:gd name="T33" fmla="*/ 45 h 46"/>
                  <a:gd name="T34" fmla="*/ 40 w 71"/>
                  <a:gd name="T35" fmla="*/ 45 h 46"/>
                  <a:gd name="T36" fmla="*/ 37 w 71"/>
                  <a:gd name="T37" fmla="*/ 41 h 46"/>
                  <a:gd name="T38" fmla="*/ 35 w 71"/>
                  <a:gd name="T39" fmla="*/ 39 h 46"/>
                  <a:gd name="T40" fmla="*/ 31 w 71"/>
                  <a:gd name="T41" fmla="*/ 35 h 46"/>
                  <a:gd name="T42" fmla="*/ 29 w 71"/>
                  <a:gd name="T43" fmla="*/ 30 h 46"/>
                  <a:gd name="T44" fmla="*/ 28 w 71"/>
                  <a:gd name="T45" fmla="*/ 28 h 46"/>
                  <a:gd name="T46" fmla="*/ 22 w 71"/>
                  <a:gd name="T47" fmla="*/ 33 h 46"/>
                  <a:gd name="T48" fmla="*/ 17 w 71"/>
                  <a:gd name="T49" fmla="*/ 37 h 46"/>
                  <a:gd name="T50" fmla="*/ 9 w 71"/>
                  <a:gd name="T51" fmla="*/ 33 h 46"/>
                  <a:gd name="T52" fmla="*/ 4 w 71"/>
                  <a:gd name="T53" fmla="*/ 28 h 46"/>
                  <a:gd name="T54" fmla="*/ 0 w 71"/>
                  <a:gd name="T55" fmla="*/ 22 h 46"/>
                  <a:gd name="T56" fmla="*/ 2 w 71"/>
                  <a:gd name="T57" fmla="*/ 21 h 46"/>
                  <a:gd name="T58" fmla="*/ 7 w 71"/>
                  <a:gd name="T59" fmla="*/ 19 h 46"/>
                  <a:gd name="T60" fmla="*/ 9 w 71"/>
                  <a:gd name="T61" fmla="*/ 15 h 46"/>
                  <a:gd name="T62" fmla="*/ 13 w 71"/>
                  <a:gd name="T63" fmla="*/ 11 h 46"/>
                  <a:gd name="T64" fmla="*/ 20 w 71"/>
                  <a:gd name="T65" fmla="*/ 8 h 46"/>
                  <a:gd name="T66" fmla="*/ 26 w 71"/>
                  <a:gd name="T67" fmla="*/ 6 h 46"/>
                  <a:gd name="T68" fmla="*/ 35 w 71"/>
                  <a:gd name="T69" fmla="*/ 4 h 46"/>
                  <a:gd name="T70" fmla="*/ 42 w 71"/>
                  <a:gd name="T71" fmla="*/ 0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1"/>
                  <a:gd name="T109" fmla="*/ 0 h 46"/>
                  <a:gd name="T110" fmla="*/ 71 w 71"/>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1" h="46">
                    <a:moveTo>
                      <a:pt x="48" y="0"/>
                    </a:moveTo>
                    <a:lnTo>
                      <a:pt x="53" y="0"/>
                    </a:lnTo>
                    <a:lnTo>
                      <a:pt x="55" y="2"/>
                    </a:lnTo>
                    <a:lnTo>
                      <a:pt x="57" y="4"/>
                    </a:lnTo>
                    <a:lnTo>
                      <a:pt x="59" y="8"/>
                    </a:lnTo>
                    <a:lnTo>
                      <a:pt x="60" y="11"/>
                    </a:lnTo>
                    <a:lnTo>
                      <a:pt x="62" y="13"/>
                    </a:lnTo>
                    <a:lnTo>
                      <a:pt x="62" y="15"/>
                    </a:lnTo>
                    <a:lnTo>
                      <a:pt x="64" y="17"/>
                    </a:lnTo>
                    <a:lnTo>
                      <a:pt x="66" y="17"/>
                    </a:lnTo>
                    <a:lnTo>
                      <a:pt x="66" y="19"/>
                    </a:lnTo>
                    <a:lnTo>
                      <a:pt x="66" y="21"/>
                    </a:lnTo>
                    <a:lnTo>
                      <a:pt x="62" y="21"/>
                    </a:lnTo>
                    <a:lnTo>
                      <a:pt x="60" y="21"/>
                    </a:lnTo>
                    <a:lnTo>
                      <a:pt x="60" y="22"/>
                    </a:lnTo>
                    <a:lnTo>
                      <a:pt x="59" y="24"/>
                    </a:lnTo>
                    <a:lnTo>
                      <a:pt x="64" y="22"/>
                    </a:lnTo>
                    <a:lnTo>
                      <a:pt x="66" y="22"/>
                    </a:lnTo>
                    <a:lnTo>
                      <a:pt x="70" y="24"/>
                    </a:lnTo>
                    <a:lnTo>
                      <a:pt x="71" y="26"/>
                    </a:lnTo>
                    <a:lnTo>
                      <a:pt x="71" y="30"/>
                    </a:lnTo>
                    <a:lnTo>
                      <a:pt x="70" y="33"/>
                    </a:lnTo>
                    <a:lnTo>
                      <a:pt x="68" y="37"/>
                    </a:lnTo>
                    <a:lnTo>
                      <a:pt x="66" y="39"/>
                    </a:lnTo>
                    <a:lnTo>
                      <a:pt x="62" y="39"/>
                    </a:lnTo>
                    <a:lnTo>
                      <a:pt x="60" y="39"/>
                    </a:lnTo>
                    <a:lnTo>
                      <a:pt x="59" y="39"/>
                    </a:lnTo>
                    <a:lnTo>
                      <a:pt x="59" y="41"/>
                    </a:lnTo>
                    <a:lnTo>
                      <a:pt x="57" y="43"/>
                    </a:lnTo>
                    <a:lnTo>
                      <a:pt x="57" y="45"/>
                    </a:lnTo>
                    <a:lnTo>
                      <a:pt x="57" y="46"/>
                    </a:lnTo>
                    <a:lnTo>
                      <a:pt x="55" y="46"/>
                    </a:lnTo>
                    <a:lnTo>
                      <a:pt x="53" y="46"/>
                    </a:lnTo>
                    <a:lnTo>
                      <a:pt x="48" y="45"/>
                    </a:lnTo>
                    <a:lnTo>
                      <a:pt x="44" y="45"/>
                    </a:lnTo>
                    <a:lnTo>
                      <a:pt x="40" y="45"/>
                    </a:lnTo>
                    <a:lnTo>
                      <a:pt x="38" y="43"/>
                    </a:lnTo>
                    <a:lnTo>
                      <a:pt x="37" y="41"/>
                    </a:lnTo>
                    <a:lnTo>
                      <a:pt x="35" y="39"/>
                    </a:lnTo>
                    <a:lnTo>
                      <a:pt x="33" y="37"/>
                    </a:lnTo>
                    <a:lnTo>
                      <a:pt x="31" y="35"/>
                    </a:lnTo>
                    <a:lnTo>
                      <a:pt x="29" y="33"/>
                    </a:lnTo>
                    <a:lnTo>
                      <a:pt x="29" y="30"/>
                    </a:lnTo>
                    <a:lnTo>
                      <a:pt x="28" y="28"/>
                    </a:lnTo>
                    <a:lnTo>
                      <a:pt x="26" y="30"/>
                    </a:lnTo>
                    <a:lnTo>
                      <a:pt x="22" y="33"/>
                    </a:lnTo>
                    <a:lnTo>
                      <a:pt x="20" y="35"/>
                    </a:lnTo>
                    <a:lnTo>
                      <a:pt x="17" y="37"/>
                    </a:lnTo>
                    <a:lnTo>
                      <a:pt x="13" y="35"/>
                    </a:lnTo>
                    <a:lnTo>
                      <a:pt x="9" y="33"/>
                    </a:lnTo>
                    <a:lnTo>
                      <a:pt x="6" y="32"/>
                    </a:lnTo>
                    <a:lnTo>
                      <a:pt x="4" y="28"/>
                    </a:lnTo>
                    <a:lnTo>
                      <a:pt x="2" y="26"/>
                    </a:lnTo>
                    <a:lnTo>
                      <a:pt x="0" y="22"/>
                    </a:lnTo>
                    <a:lnTo>
                      <a:pt x="2" y="21"/>
                    </a:lnTo>
                    <a:lnTo>
                      <a:pt x="6" y="19"/>
                    </a:lnTo>
                    <a:lnTo>
                      <a:pt x="7" y="19"/>
                    </a:lnTo>
                    <a:lnTo>
                      <a:pt x="9" y="17"/>
                    </a:lnTo>
                    <a:lnTo>
                      <a:pt x="9" y="15"/>
                    </a:lnTo>
                    <a:lnTo>
                      <a:pt x="11" y="13"/>
                    </a:lnTo>
                    <a:lnTo>
                      <a:pt x="13" y="11"/>
                    </a:lnTo>
                    <a:lnTo>
                      <a:pt x="17" y="9"/>
                    </a:lnTo>
                    <a:lnTo>
                      <a:pt x="20" y="8"/>
                    </a:lnTo>
                    <a:lnTo>
                      <a:pt x="24" y="6"/>
                    </a:lnTo>
                    <a:lnTo>
                      <a:pt x="26" y="6"/>
                    </a:lnTo>
                    <a:lnTo>
                      <a:pt x="29" y="6"/>
                    </a:lnTo>
                    <a:lnTo>
                      <a:pt x="35" y="4"/>
                    </a:lnTo>
                    <a:lnTo>
                      <a:pt x="38" y="2"/>
                    </a:lnTo>
                    <a:lnTo>
                      <a:pt x="42" y="0"/>
                    </a:lnTo>
                    <a:lnTo>
                      <a:pt x="4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4" name="Freeform 1550"/>
              <p:cNvSpPr>
                <a:spLocks/>
              </p:cNvSpPr>
              <p:nvPr/>
            </p:nvSpPr>
            <p:spPr bwMode="auto">
              <a:xfrm>
                <a:off x="5313363" y="1489075"/>
                <a:ext cx="269875" cy="260350"/>
              </a:xfrm>
              <a:custGeom>
                <a:avLst/>
                <a:gdLst>
                  <a:gd name="T0" fmla="*/ 211 w 341"/>
                  <a:gd name="T1" fmla="*/ 11 h 326"/>
                  <a:gd name="T2" fmla="*/ 224 w 341"/>
                  <a:gd name="T3" fmla="*/ 20 h 326"/>
                  <a:gd name="T4" fmla="*/ 224 w 341"/>
                  <a:gd name="T5" fmla="*/ 38 h 326"/>
                  <a:gd name="T6" fmla="*/ 231 w 341"/>
                  <a:gd name="T7" fmla="*/ 57 h 326"/>
                  <a:gd name="T8" fmla="*/ 255 w 341"/>
                  <a:gd name="T9" fmla="*/ 75 h 326"/>
                  <a:gd name="T10" fmla="*/ 264 w 341"/>
                  <a:gd name="T11" fmla="*/ 105 h 326"/>
                  <a:gd name="T12" fmla="*/ 280 w 341"/>
                  <a:gd name="T13" fmla="*/ 120 h 326"/>
                  <a:gd name="T14" fmla="*/ 290 w 341"/>
                  <a:gd name="T15" fmla="*/ 136 h 326"/>
                  <a:gd name="T16" fmla="*/ 284 w 341"/>
                  <a:gd name="T17" fmla="*/ 142 h 326"/>
                  <a:gd name="T18" fmla="*/ 297 w 341"/>
                  <a:gd name="T19" fmla="*/ 158 h 326"/>
                  <a:gd name="T20" fmla="*/ 291 w 341"/>
                  <a:gd name="T21" fmla="*/ 169 h 326"/>
                  <a:gd name="T22" fmla="*/ 313 w 341"/>
                  <a:gd name="T23" fmla="*/ 182 h 326"/>
                  <a:gd name="T24" fmla="*/ 308 w 341"/>
                  <a:gd name="T25" fmla="*/ 195 h 326"/>
                  <a:gd name="T26" fmla="*/ 339 w 341"/>
                  <a:gd name="T27" fmla="*/ 227 h 326"/>
                  <a:gd name="T28" fmla="*/ 324 w 341"/>
                  <a:gd name="T29" fmla="*/ 247 h 326"/>
                  <a:gd name="T30" fmla="*/ 310 w 341"/>
                  <a:gd name="T31" fmla="*/ 254 h 326"/>
                  <a:gd name="T32" fmla="*/ 266 w 341"/>
                  <a:gd name="T33" fmla="*/ 297 h 326"/>
                  <a:gd name="T34" fmla="*/ 233 w 341"/>
                  <a:gd name="T35" fmla="*/ 295 h 326"/>
                  <a:gd name="T36" fmla="*/ 191 w 341"/>
                  <a:gd name="T37" fmla="*/ 304 h 326"/>
                  <a:gd name="T38" fmla="*/ 169 w 341"/>
                  <a:gd name="T39" fmla="*/ 306 h 326"/>
                  <a:gd name="T40" fmla="*/ 156 w 341"/>
                  <a:gd name="T41" fmla="*/ 312 h 326"/>
                  <a:gd name="T42" fmla="*/ 136 w 341"/>
                  <a:gd name="T43" fmla="*/ 313 h 326"/>
                  <a:gd name="T44" fmla="*/ 112 w 341"/>
                  <a:gd name="T45" fmla="*/ 321 h 326"/>
                  <a:gd name="T46" fmla="*/ 103 w 341"/>
                  <a:gd name="T47" fmla="*/ 321 h 326"/>
                  <a:gd name="T48" fmla="*/ 99 w 341"/>
                  <a:gd name="T49" fmla="*/ 313 h 326"/>
                  <a:gd name="T50" fmla="*/ 92 w 341"/>
                  <a:gd name="T51" fmla="*/ 302 h 326"/>
                  <a:gd name="T52" fmla="*/ 79 w 341"/>
                  <a:gd name="T53" fmla="*/ 299 h 326"/>
                  <a:gd name="T54" fmla="*/ 68 w 341"/>
                  <a:gd name="T55" fmla="*/ 297 h 326"/>
                  <a:gd name="T56" fmla="*/ 64 w 341"/>
                  <a:gd name="T57" fmla="*/ 284 h 326"/>
                  <a:gd name="T58" fmla="*/ 64 w 341"/>
                  <a:gd name="T59" fmla="*/ 271 h 326"/>
                  <a:gd name="T60" fmla="*/ 53 w 341"/>
                  <a:gd name="T61" fmla="*/ 254 h 326"/>
                  <a:gd name="T62" fmla="*/ 53 w 341"/>
                  <a:gd name="T63" fmla="*/ 247 h 326"/>
                  <a:gd name="T64" fmla="*/ 53 w 341"/>
                  <a:gd name="T65" fmla="*/ 238 h 326"/>
                  <a:gd name="T66" fmla="*/ 48 w 341"/>
                  <a:gd name="T67" fmla="*/ 232 h 326"/>
                  <a:gd name="T68" fmla="*/ 59 w 341"/>
                  <a:gd name="T69" fmla="*/ 228 h 326"/>
                  <a:gd name="T70" fmla="*/ 57 w 341"/>
                  <a:gd name="T71" fmla="*/ 221 h 326"/>
                  <a:gd name="T72" fmla="*/ 74 w 341"/>
                  <a:gd name="T73" fmla="*/ 219 h 326"/>
                  <a:gd name="T74" fmla="*/ 85 w 341"/>
                  <a:gd name="T75" fmla="*/ 208 h 326"/>
                  <a:gd name="T76" fmla="*/ 92 w 341"/>
                  <a:gd name="T77" fmla="*/ 199 h 326"/>
                  <a:gd name="T78" fmla="*/ 105 w 341"/>
                  <a:gd name="T79" fmla="*/ 197 h 326"/>
                  <a:gd name="T80" fmla="*/ 116 w 341"/>
                  <a:gd name="T81" fmla="*/ 192 h 326"/>
                  <a:gd name="T82" fmla="*/ 134 w 341"/>
                  <a:gd name="T83" fmla="*/ 182 h 326"/>
                  <a:gd name="T84" fmla="*/ 149 w 341"/>
                  <a:gd name="T85" fmla="*/ 169 h 326"/>
                  <a:gd name="T86" fmla="*/ 160 w 341"/>
                  <a:gd name="T87" fmla="*/ 169 h 326"/>
                  <a:gd name="T88" fmla="*/ 150 w 341"/>
                  <a:gd name="T89" fmla="*/ 151 h 326"/>
                  <a:gd name="T90" fmla="*/ 121 w 341"/>
                  <a:gd name="T91" fmla="*/ 145 h 326"/>
                  <a:gd name="T92" fmla="*/ 103 w 341"/>
                  <a:gd name="T93" fmla="*/ 129 h 326"/>
                  <a:gd name="T94" fmla="*/ 96 w 341"/>
                  <a:gd name="T95" fmla="*/ 105 h 326"/>
                  <a:gd name="T96" fmla="*/ 85 w 341"/>
                  <a:gd name="T97" fmla="*/ 86 h 326"/>
                  <a:gd name="T98" fmla="*/ 75 w 341"/>
                  <a:gd name="T99" fmla="*/ 79 h 326"/>
                  <a:gd name="T100" fmla="*/ 39 w 341"/>
                  <a:gd name="T101" fmla="*/ 57 h 326"/>
                  <a:gd name="T102" fmla="*/ 6 w 341"/>
                  <a:gd name="T103" fmla="*/ 35 h 326"/>
                  <a:gd name="T104" fmla="*/ 17 w 341"/>
                  <a:gd name="T105" fmla="*/ 29 h 326"/>
                  <a:gd name="T106" fmla="*/ 72 w 341"/>
                  <a:gd name="T107" fmla="*/ 48 h 326"/>
                  <a:gd name="T108" fmla="*/ 99 w 341"/>
                  <a:gd name="T109" fmla="*/ 49 h 326"/>
                  <a:gd name="T110" fmla="*/ 127 w 341"/>
                  <a:gd name="T111" fmla="*/ 61 h 326"/>
                  <a:gd name="T112" fmla="*/ 149 w 341"/>
                  <a:gd name="T113" fmla="*/ 42 h 326"/>
                  <a:gd name="T114" fmla="*/ 147 w 341"/>
                  <a:gd name="T115" fmla="*/ 31 h 326"/>
                  <a:gd name="T116" fmla="*/ 165 w 341"/>
                  <a:gd name="T117" fmla="*/ 9 h 326"/>
                  <a:gd name="T118" fmla="*/ 187 w 341"/>
                  <a:gd name="T119" fmla="*/ 3 h 3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41"/>
                  <a:gd name="T181" fmla="*/ 0 h 326"/>
                  <a:gd name="T182" fmla="*/ 341 w 341"/>
                  <a:gd name="T183" fmla="*/ 326 h 32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41" h="326">
                    <a:moveTo>
                      <a:pt x="198" y="0"/>
                    </a:moveTo>
                    <a:lnTo>
                      <a:pt x="200" y="0"/>
                    </a:lnTo>
                    <a:lnTo>
                      <a:pt x="204" y="3"/>
                    </a:lnTo>
                    <a:lnTo>
                      <a:pt x="205" y="5"/>
                    </a:lnTo>
                    <a:lnTo>
                      <a:pt x="207" y="9"/>
                    </a:lnTo>
                    <a:lnTo>
                      <a:pt x="211" y="11"/>
                    </a:lnTo>
                    <a:lnTo>
                      <a:pt x="215" y="11"/>
                    </a:lnTo>
                    <a:lnTo>
                      <a:pt x="216" y="13"/>
                    </a:lnTo>
                    <a:lnTo>
                      <a:pt x="220" y="14"/>
                    </a:lnTo>
                    <a:lnTo>
                      <a:pt x="224" y="16"/>
                    </a:lnTo>
                    <a:lnTo>
                      <a:pt x="224" y="18"/>
                    </a:lnTo>
                    <a:lnTo>
                      <a:pt x="224" y="20"/>
                    </a:lnTo>
                    <a:lnTo>
                      <a:pt x="222" y="24"/>
                    </a:lnTo>
                    <a:lnTo>
                      <a:pt x="222" y="27"/>
                    </a:lnTo>
                    <a:lnTo>
                      <a:pt x="220" y="31"/>
                    </a:lnTo>
                    <a:lnTo>
                      <a:pt x="220" y="33"/>
                    </a:lnTo>
                    <a:lnTo>
                      <a:pt x="222" y="35"/>
                    </a:lnTo>
                    <a:lnTo>
                      <a:pt x="224" y="38"/>
                    </a:lnTo>
                    <a:lnTo>
                      <a:pt x="224" y="40"/>
                    </a:lnTo>
                    <a:lnTo>
                      <a:pt x="224" y="44"/>
                    </a:lnTo>
                    <a:lnTo>
                      <a:pt x="224" y="46"/>
                    </a:lnTo>
                    <a:lnTo>
                      <a:pt x="226" y="51"/>
                    </a:lnTo>
                    <a:lnTo>
                      <a:pt x="229" y="55"/>
                    </a:lnTo>
                    <a:lnTo>
                      <a:pt x="231" y="57"/>
                    </a:lnTo>
                    <a:lnTo>
                      <a:pt x="235" y="59"/>
                    </a:lnTo>
                    <a:lnTo>
                      <a:pt x="238" y="61"/>
                    </a:lnTo>
                    <a:lnTo>
                      <a:pt x="242" y="61"/>
                    </a:lnTo>
                    <a:lnTo>
                      <a:pt x="247" y="64"/>
                    </a:lnTo>
                    <a:lnTo>
                      <a:pt x="253" y="70"/>
                    </a:lnTo>
                    <a:lnTo>
                      <a:pt x="255" y="75"/>
                    </a:lnTo>
                    <a:lnTo>
                      <a:pt x="257" y="83"/>
                    </a:lnTo>
                    <a:lnTo>
                      <a:pt x="255" y="88"/>
                    </a:lnTo>
                    <a:lnTo>
                      <a:pt x="255" y="92"/>
                    </a:lnTo>
                    <a:lnTo>
                      <a:pt x="257" y="97"/>
                    </a:lnTo>
                    <a:lnTo>
                      <a:pt x="260" y="101"/>
                    </a:lnTo>
                    <a:lnTo>
                      <a:pt x="264" y="105"/>
                    </a:lnTo>
                    <a:lnTo>
                      <a:pt x="268" y="109"/>
                    </a:lnTo>
                    <a:lnTo>
                      <a:pt x="271" y="112"/>
                    </a:lnTo>
                    <a:lnTo>
                      <a:pt x="275" y="114"/>
                    </a:lnTo>
                    <a:lnTo>
                      <a:pt x="277" y="116"/>
                    </a:lnTo>
                    <a:lnTo>
                      <a:pt x="279" y="118"/>
                    </a:lnTo>
                    <a:lnTo>
                      <a:pt x="280" y="120"/>
                    </a:lnTo>
                    <a:lnTo>
                      <a:pt x="282" y="123"/>
                    </a:lnTo>
                    <a:lnTo>
                      <a:pt x="284" y="125"/>
                    </a:lnTo>
                    <a:lnTo>
                      <a:pt x="288" y="129"/>
                    </a:lnTo>
                    <a:lnTo>
                      <a:pt x="290" y="133"/>
                    </a:lnTo>
                    <a:lnTo>
                      <a:pt x="290" y="134"/>
                    </a:lnTo>
                    <a:lnTo>
                      <a:pt x="290" y="136"/>
                    </a:lnTo>
                    <a:lnTo>
                      <a:pt x="288" y="136"/>
                    </a:lnTo>
                    <a:lnTo>
                      <a:pt x="284" y="136"/>
                    </a:lnTo>
                    <a:lnTo>
                      <a:pt x="284" y="138"/>
                    </a:lnTo>
                    <a:lnTo>
                      <a:pt x="284" y="140"/>
                    </a:lnTo>
                    <a:lnTo>
                      <a:pt x="284" y="142"/>
                    </a:lnTo>
                    <a:lnTo>
                      <a:pt x="286" y="145"/>
                    </a:lnTo>
                    <a:lnTo>
                      <a:pt x="290" y="151"/>
                    </a:lnTo>
                    <a:lnTo>
                      <a:pt x="291" y="153"/>
                    </a:lnTo>
                    <a:lnTo>
                      <a:pt x="297" y="157"/>
                    </a:lnTo>
                    <a:lnTo>
                      <a:pt x="297" y="158"/>
                    </a:lnTo>
                    <a:lnTo>
                      <a:pt x="297" y="160"/>
                    </a:lnTo>
                    <a:lnTo>
                      <a:pt x="295" y="162"/>
                    </a:lnTo>
                    <a:lnTo>
                      <a:pt x="293" y="164"/>
                    </a:lnTo>
                    <a:lnTo>
                      <a:pt x="291" y="166"/>
                    </a:lnTo>
                    <a:lnTo>
                      <a:pt x="291" y="168"/>
                    </a:lnTo>
                    <a:lnTo>
                      <a:pt x="291" y="169"/>
                    </a:lnTo>
                    <a:lnTo>
                      <a:pt x="295" y="171"/>
                    </a:lnTo>
                    <a:lnTo>
                      <a:pt x="299" y="173"/>
                    </a:lnTo>
                    <a:lnTo>
                      <a:pt x="302" y="175"/>
                    </a:lnTo>
                    <a:lnTo>
                      <a:pt x="306" y="179"/>
                    </a:lnTo>
                    <a:lnTo>
                      <a:pt x="310" y="181"/>
                    </a:lnTo>
                    <a:lnTo>
                      <a:pt x="313" y="182"/>
                    </a:lnTo>
                    <a:lnTo>
                      <a:pt x="313" y="186"/>
                    </a:lnTo>
                    <a:lnTo>
                      <a:pt x="312" y="188"/>
                    </a:lnTo>
                    <a:lnTo>
                      <a:pt x="310" y="190"/>
                    </a:lnTo>
                    <a:lnTo>
                      <a:pt x="308" y="192"/>
                    </a:lnTo>
                    <a:lnTo>
                      <a:pt x="308" y="193"/>
                    </a:lnTo>
                    <a:lnTo>
                      <a:pt x="308" y="195"/>
                    </a:lnTo>
                    <a:lnTo>
                      <a:pt x="317" y="201"/>
                    </a:lnTo>
                    <a:lnTo>
                      <a:pt x="326" y="204"/>
                    </a:lnTo>
                    <a:lnTo>
                      <a:pt x="335" y="208"/>
                    </a:lnTo>
                    <a:lnTo>
                      <a:pt x="341" y="217"/>
                    </a:lnTo>
                    <a:lnTo>
                      <a:pt x="341" y="223"/>
                    </a:lnTo>
                    <a:lnTo>
                      <a:pt x="339" y="227"/>
                    </a:lnTo>
                    <a:lnTo>
                      <a:pt x="335" y="230"/>
                    </a:lnTo>
                    <a:lnTo>
                      <a:pt x="333" y="232"/>
                    </a:lnTo>
                    <a:lnTo>
                      <a:pt x="330" y="236"/>
                    </a:lnTo>
                    <a:lnTo>
                      <a:pt x="326" y="238"/>
                    </a:lnTo>
                    <a:lnTo>
                      <a:pt x="324" y="241"/>
                    </a:lnTo>
                    <a:lnTo>
                      <a:pt x="324" y="247"/>
                    </a:lnTo>
                    <a:lnTo>
                      <a:pt x="323" y="249"/>
                    </a:lnTo>
                    <a:lnTo>
                      <a:pt x="319" y="249"/>
                    </a:lnTo>
                    <a:lnTo>
                      <a:pt x="317" y="249"/>
                    </a:lnTo>
                    <a:lnTo>
                      <a:pt x="315" y="251"/>
                    </a:lnTo>
                    <a:lnTo>
                      <a:pt x="310" y="254"/>
                    </a:lnTo>
                    <a:lnTo>
                      <a:pt x="306" y="260"/>
                    </a:lnTo>
                    <a:lnTo>
                      <a:pt x="301" y="265"/>
                    </a:lnTo>
                    <a:lnTo>
                      <a:pt x="291" y="271"/>
                    </a:lnTo>
                    <a:lnTo>
                      <a:pt x="280" y="278"/>
                    </a:lnTo>
                    <a:lnTo>
                      <a:pt x="269" y="288"/>
                    </a:lnTo>
                    <a:lnTo>
                      <a:pt x="266" y="297"/>
                    </a:lnTo>
                    <a:lnTo>
                      <a:pt x="260" y="299"/>
                    </a:lnTo>
                    <a:lnTo>
                      <a:pt x="253" y="300"/>
                    </a:lnTo>
                    <a:lnTo>
                      <a:pt x="247" y="300"/>
                    </a:lnTo>
                    <a:lnTo>
                      <a:pt x="240" y="299"/>
                    </a:lnTo>
                    <a:lnTo>
                      <a:pt x="236" y="297"/>
                    </a:lnTo>
                    <a:lnTo>
                      <a:pt x="233" y="295"/>
                    </a:lnTo>
                    <a:lnTo>
                      <a:pt x="229" y="295"/>
                    </a:lnTo>
                    <a:lnTo>
                      <a:pt x="220" y="299"/>
                    </a:lnTo>
                    <a:lnTo>
                      <a:pt x="211" y="302"/>
                    </a:lnTo>
                    <a:lnTo>
                      <a:pt x="200" y="302"/>
                    </a:lnTo>
                    <a:lnTo>
                      <a:pt x="196" y="302"/>
                    </a:lnTo>
                    <a:lnTo>
                      <a:pt x="191" y="304"/>
                    </a:lnTo>
                    <a:lnTo>
                      <a:pt x="187" y="308"/>
                    </a:lnTo>
                    <a:lnTo>
                      <a:pt x="182" y="308"/>
                    </a:lnTo>
                    <a:lnTo>
                      <a:pt x="178" y="308"/>
                    </a:lnTo>
                    <a:lnTo>
                      <a:pt x="174" y="308"/>
                    </a:lnTo>
                    <a:lnTo>
                      <a:pt x="172" y="306"/>
                    </a:lnTo>
                    <a:lnTo>
                      <a:pt x="169" y="306"/>
                    </a:lnTo>
                    <a:lnTo>
                      <a:pt x="167" y="308"/>
                    </a:lnTo>
                    <a:lnTo>
                      <a:pt x="167" y="310"/>
                    </a:lnTo>
                    <a:lnTo>
                      <a:pt x="165" y="310"/>
                    </a:lnTo>
                    <a:lnTo>
                      <a:pt x="163" y="312"/>
                    </a:lnTo>
                    <a:lnTo>
                      <a:pt x="160" y="312"/>
                    </a:lnTo>
                    <a:lnTo>
                      <a:pt x="156" y="312"/>
                    </a:lnTo>
                    <a:lnTo>
                      <a:pt x="152" y="310"/>
                    </a:lnTo>
                    <a:lnTo>
                      <a:pt x="149" y="308"/>
                    </a:lnTo>
                    <a:lnTo>
                      <a:pt x="145" y="308"/>
                    </a:lnTo>
                    <a:lnTo>
                      <a:pt x="139" y="310"/>
                    </a:lnTo>
                    <a:lnTo>
                      <a:pt x="138" y="310"/>
                    </a:lnTo>
                    <a:lnTo>
                      <a:pt x="136" y="313"/>
                    </a:lnTo>
                    <a:lnTo>
                      <a:pt x="132" y="315"/>
                    </a:lnTo>
                    <a:lnTo>
                      <a:pt x="129" y="317"/>
                    </a:lnTo>
                    <a:lnTo>
                      <a:pt x="127" y="317"/>
                    </a:lnTo>
                    <a:lnTo>
                      <a:pt x="121" y="319"/>
                    </a:lnTo>
                    <a:lnTo>
                      <a:pt x="116" y="319"/>
                    </a:lnTo>
                    <a:lnTo>
                      <a:pt x="112" y="321"/>
                    </a:lnTo>
                    <a:lnTo>
                      <a:pt x="108" y="324"/>
                    </a:lnTo>
                    <a:lnTo>
                      <a:pt x="105" y="326"/>
                    </a:lnTo>
                    <a:lnTo>
                      <a:pt x="101" y="326"/>
                    </a:lnTo>
                    <a:lnTo>
                      <a:pt x="101" y="324"/>
                    </a:lnTo>
                    <a:lnTo>
                      <a:pt x="103" y="324"/>
                    </a:lnTo>
                    <a:lnTo>
                      <a:pt x="103" y="321"/>
                    </a:lnTo>
                    <a:lnTo>
                      <a:pt x="105" y="319"/>
                    </a:lnTo>
                    <a:lnTo>
                      <a:pt x="107" y="317"/>
                    </a:lnTo>
                    <a:lnTo>
                      <a:pt x="107" y="315"/>
                    </a:lnTo>
                    <a:lnTo>
                      <a:pt x="107" y="313"/>
                    </a:lnTo>
                    <a:lnTo>
                      <a:pt x="105" y="313"/>
                    </a:lnTo>
                    <a:lnTo>
                      <a:pt x="99" y="313"/>
                    </a:lnTo>
                    <a:lnTo>
                      <a:pt x="96" y="313"/>
                    </a:lnTo>
                    <a:lnTo>
                      <a:pt x="94" y="312"/>
                    </a:lnTo>
                    <a:lnTo>
                      <a:pt x="94" y="308"/>
                    </a:lnTo>
                    <a:lnTo>
                      <a:pt x="94" y="304"/>
                    </a:lnTo>
                    <a:lnTo>
                      <a:pt x="96" y="300"/>
                    </a:lnTo>
                    <a:lnTo>
                      <a:pt x="92" y="302"/>
                    </a:lnTo>
                    <a:lnTo>
                      <a:pt x="88" y="304"/>
                    </a:lnTo>
                    <a:lnTo>
                      <a:pt x="86" y="306"/>
                    </a:lnTo>
                    <a:lnTo>
                      <a:pt x="83" y="306"/>
                    </a:lnTo>
                    <a:lnTo>
                      <a:pt x="81" y="306"/>
                    </a:lnTo>
                    <a:lnTo>
                      <a:pt x="81" y="304"/>
                    </a:lnTo>
                    <a:lnTo>
                      <a:pt x="79" y="299"/>
                    </a:lnTo>
                    <a:lnTo>
                      <a:pt x="79" y="297"/>
                    </a:lnTo>
                    <a:lnTo>
                      <a:pt x="77" y="295"/>
                    </a:lnTo>
                    <a:lnTo>
                      <a:pt x="75" y="295"/>
                    </a:lnTo>
                    <a:lnTo>
                      <a:pt x="74" y="297"/>
                    </a:lnTo>
                    <a:lnTo>
                      <a:pt x="70" y="297"/>
                    </a:lnTo>
                    <a:lnTo>
                      <a:pt x="68" y="297"/>
                    </a:lnTo>
                    <a:lnTo>
                      <a:pt x="66" y="295"/>
                    </a:lnTo>
                    <a:lnTo>
                      <a:pt x="66" y="293"/>
                    </a:lnTo>
                    <a:lnTo>
                      <a:pt x="66" y="291"/>
                    </a:lnTo>
                    <a:lnTo>
                      <a:pt x="66" y="289"/>
                    </a:lnTo>
                    <a:lnTo>
                      <a:pt x="66" y="286"/>
                    </a:lnTo>
                    <a:lnTo>
                      <a:pt x="64" y="284"/>
                    </a:lnTo>
                    <a:lnTo>
                      <a:pt x="63" y="282"/>
                    </a:lnTo>
                    <a:lnTo>
                      <a:pt x="63" y="280"/>
                    </a:lnTo>
                    <a:lnTo>
                      <a:pt x="63" y="278"/>
                    </a:lnTo>
                    <a:lnTo>
                      <a:pt x="63" y="276"/>
                    </a:lnTo>
                    <a:lnTo>
                      <a:pt x="64" y="273"/>
                    </a:lnTo>
                    <a:lnTo>
                      <a:pt x="64" y="271"/>
                    </a:lnTo>
                    <a:lnTo>
                      <a:pt x="63" y="269"/>
                    </a:lnTo>
                    <a:lnTo>
                      <a:pt x="61" y="265"/>
                    </a:lnTo>
                    <a:lnTo>
                      <a:pt x="57" y="264"/>
                    </a:lnTo>
                    <a:lnTo>
                      <a:pt x="55" y="260"/>
                    </a:lnTo>
                    <a:lnTo>
                      <a:pt x="53" y="256"/>
                    </a:lnTo>
                    <a:lnTo>
                      <a:pt x="53" y="254"/>
                    </a:lnTo>
                    <a:lnTo>
                      <a:pt x="53" y="252"/>
                    </a:lnTo>
                    <a:lnTo>
                      <a:pt x="52" y="252"/>
                    </a:lnTo>
                    <a:lnTo>
                      <a:pt x="52" y="251"/>
                    </a:lnTo>
                    <a:lnTo>
                      <a:pt x="52" y="249"/>
                    </a:lnTo>
                    <a:lnTo>
                      <a:pt x="53" y="247"/>
                    </a:lnTo>
                    <a:lnTo>
                      <a:pt x="53" y="245"/>
                    </a:lnTo>
                    <a:lnTo>
                      <a:pt x="52" y="243"/>
                    </a:lnTo>
                    <a:lnTo>
                      <a:pt x="50" y="241"/>
                    </a:lnTo>
                    <a:lnTo>
                      <a:pt x="50" y="240"/>
                    </a:lnTo>
                    <a:lnTo>
                      <a:pt x="52" y="240"/>
                    </a:lnTo>
                    <a:lnTo>
                      <a:pt x="53" y="238"/>
                    </a:lnTo>
                    <a:lnTo>
                      <a:pt x="52" y="236"/>
                    </a:lnTo>
                    <a:lnTo>
                      <a:pt x="50" y="234"/>
                    </a:lnTo>
                    <a:lnTo>
                      <a:pt x="48" y="234"/>
                    </a:lnTo>
                    <a:lnTo>
                      <a:pt x="48" y="232"/>
                    </a:lnTo>
                    <a:lnTo>
                      <a:pt x="48" y="230"/>
                    </a:lnTo>
                    <a:lnTo>
                      <a:pt x="52" y="228"/>
                    </a:lnTo>
                    <a:lnTo>
                      <a:pt x="53" y="228"/>
                    </a:lnTo>
                    <a:lnTo>
                      <a:pt x="55" y="228"/>
                    </a:lnTo>
                    <a:lnTo>
                      <a:pt x="57" y="228"/>
                    </a:lnTo>
                    <a:lnTo>
                      <a:pt x="59" y="228"/>
                    </a:lnTo>
                    <a:lnTo>
                      <a:pt x="61" y="228"/>
                    </a:lnTo>
                    <a:lnTo>
                      <a:pt x="61" y="227"/>
                    </a:lnTo>
                    <a:lnTo>
                      <a:pt x="59" y="225"/>
                    </a:lnTo>
                    <a:lnTo>
                      <a:pt x="57" y="223"/>
                    </a:lnTo>
                    <a:lnTo>
                      <a:pt x="57" y="221"/>
                    </a:lnTo>
                    <a:lnTo>
                      <a:pt x="59" y="219"/>
                    </a:lnTo>
                    <a:lnTo>
                      <a:pt x="63" y="219"/>
                    </a:lnTo>
                    <a:lnTo>
                      <a:pt x="66" y="219"/>
                    </a:lnTo>
                    <a:lnTo>
                      <a:pt x="70" y="219"/>
                    </a:lnTo>
                    <a:lnTo>
                      <a:pt x="74" y="219"/>
                    </a:lnTo>
                    <a:lnTo>
                      <a:pt x="75" y="217"/>
                    </a:lnTo>
                    <a:lnTo>
                      <a:pt x="77" y="214"/>
                    </a:lnTo>
                    <a:lnTo>
                      <a:pt x="79" y="212"/>
                    </a:lnTo>
                    <a:lnTo>
                      <a:pt x="81" y="210"/>
                    </a:lnTo>
                    <a:lnTo>
                      <a:pt x="83" y="208"/>
                    </a:lnTo>
                    <a:lnTo>
                      <a:pt x="85" y="208"/>
                    </a:lnTo>
                    <a:lnTo>
                      <a:pt x="88" y="208"/>
                    </a:lnTo>
                    <a:lnTo>
                      <a:pt x="90" y="206"/>
                    </a:lnTo>
                    <a:lnTo>
                      <a:pt x="90" y="204"/>
                    </a:lnTo>
                    <a:lnTo>
                      <a:pt x="92" y="201"/>
                    </a:lnTo>
                    <a:lnTo>
                      <a:pt x="92" y="199"/>
                    </a:lnTo>
                    <a:lnTo>
                      <a:pt x="94" y="199"/>
                    </a:lnTo>
                    <a:lnTo>
                      <a:pt x="96" y="199"/>
                    </a:lnTo>
                    <a:lnTo>
                      <a:pt x="97" y="201"/>
                    </a:lnTo>
                    <a:lnTo>
                      <a:pt x="99" y="201"/>
                    </a:lnTo>
                    <a:lnTo>
                      <a:pt x="101" y="201"/>
                    </a:lnTo>
                    <a:lnTo>
                      <a:pt x="105" y="197"/>
                    </a:lnTo>
                    <a:lnTo>
                      <a:pt x="108" y="195"/>
                    </a:lnTo>
                    <a:lnTo>
                      <a:pt x="110" y="193"/>
                    </a:lnTo>
                    <a:lnTo>
                      <a:pt x="112" y="192"/>
                    </a:lnTo>
                    <a:lnTo>
                      <a:pt x="114" y="192"/>
                    </a:lnTo>
                    <a:lnTo>
                      <a:pt x="116" y="192"/>
                    </a:lnTo>
                    <a:lnTo>
                      <a:pt x="119" y="190"/>
                    </a:lnTo>
                    <a:lnTo>
                      <a:pt x="121" y="190"/>
                    </a:lnTo>
                    <a:lnTo>
                      <a:pt x="123" y="188"/>
                    </a:lnTo>
                    <a:lnTo>
                      <a:pt x="127" y="186"/>
                    </a:lnTo>
                    <a:lnTo>
                      <a:pt x="130" y="184"/>
                    </a:lnTo>
                    <a:lnTo>
                      <a:pt x="134" y="182"/>
                    </a:lnTo>
                    <a:lnTo>
                      <a:pt x="138" y="181"/>
                    </a:lnTo>
                    <a:lnTo>
                      <a:pt x="141" y="177"/>
                    </a:lnTo>
                    <a:lnTo>
                      <a:pt x="143" y="175"/>
                    </a:lnTo>
                    <a:lnTo>
                      <a:pt x="145" y="171"/>
                    </a:lnTo>
                    <a:lnTo>
                      <a:pt x="147" y="169"/>
                    </a:lnTo>
                    <a:lnTo>
                      <a:pt x="149" y="169"/>
                    </a:lnTo>
                    <a:lnTo>
                      <a:pt x="150" y="171"/>
                    </a:lnTo>
                    <a:lnTo>
                      <a:pt x="152" y="171"/>
                    </a:lnTo>
                    <a:lnTo>
                      <a:pt x="154" y="173"/>
                    </a:lnTo>
                    <a:lnTo>
                      <a:pt x="156" y="173"/>
                    </a:lnTo>
                    <a:lnTo>
                      <a:pt x="158" y="171"/>
                    </a:lnTo>
                    <a:lnTo>
                      <a:pt x="160" y="169"/>
                    </a:lnTo>
                    <a:lnTo>
                      <a:pt x="160" y="168"/>
                    </a:lnTo>
                    <a:lnTo>
                      <a:pt x="158" y="164"/>
                    </a:lnTo>
                    <a:lnTo>
                      <a:pt x="156" y="160"/>
                    </a:lnTo>
                    <a:lnTo>
                      <a:pt x="154" y="157"/>
                    </a:lnTo>
                    <a:lnTo>
                      <a:pt x="152" y="155"/>
                    </a:lnTo>
                    <a:lnTo>
                      <a:pt x="150" y="151"/>
                    </a:lnTo>
                    <a:lnTo>
                      <a:pt x="145" y="149"/>
                    </a:lnTo>
                    <a:lnTo>
                      <a:pt x="141" y="149"/>
                    </a:lnTo>
                    <a:lnTo>
                      <a:pt x="136" y="147"/>
                    </a:lnTo>
                    <a:lnTo>
                      <a:pt x="132" y="147"/>
                    </a:lnTo>
                    <a:lnTo>
                      <a:pt x="127" y="145"/>
                    </a:lnTo>
                    <a:lnTo>
                      <a:pt x="121" y="145"/>
                    </a:lnTo>
                    <a:lnTo>
                      <a:pt x="119" y="144"/>
                    </a:lnTo>
                    <a:lnTo>
                      <a:pt x="116" y="140"/>
                    </a:lnTo>
                    <a:lnTo>
                      <a:pt x="114" y="140"/>
                    </a:lnTo>
                    <a:lnTo>
                      <a:pt x="108" y="138"/>
                    </a:lnTo>
                    <a:lnTo>
                      <a:pt x="105" y="134"/>
                    </a:lnTo>
                    <a:lnTo>
                      <a:pt x="103" y="129"/>
                    </a:lnTo>
                    <a:lnTo>
                      <a:pt x="101" y="125"/>
                    </a:lnTo>
                    <a:lnTo>
                      <a:pt x="99" y="120"/>
                    </a:lnTo>
                    <a:lnTo>
                      <a:pt x="101" y="116"/>
                    </a:lnTo>
                    <a:lnTo>
                      <a:pt x="99" y="110"/>
                    </a:lnTo>
                    <a:lnTo>
                      <a:pt x="97" y="107"/>
                    </a:lnTo>
                    <a:lnTo>
                      <a:pt x="96" y="105"/>
                    </a:lnTo>
                    <a:lnTo>
                      <a:pt x="92" y="101"/>
                    </a:lnTo>
                    <a:lnTo>
                      <a:pt x="88" y="99"/>
                    </a:lnTo>
                    <a:lnTo>
                      <a:pt x="86" y="96"/>
                    </a:lnTo>
                    <a:lnTo>
                      <a:pt x="85" y="92"/>
                    </a:lnTo>
                    <a:lnTo>
                      <a:pt x="85" y="90"/>
                    </a:lnTo>
                    <a:lnTo>
                      <a:pt x="85" y="86"/>
                    </a:lnTo>
                    <a:lnTo>
                      <a:pt x="85" y="85"/>
                    </a:lnTo>
                    <a:lnTo>
                      <a:pt x="83" y="85"/>
                    </a:lnTo>
                    <a:lnTo>
                      <a:pt x="81" y="85"/>
                    </a:lnTo>
                    <a:lnTo>
                      <a:pt x="79" y="83"/>
                    </a:lnTo>
                    <a:lnTo>
                      <a:pt x="75" y="79"/>
                    </a:lnTo>
                    <a:lnTo>
                      <a:pt x="75" y="75"/>
                    </a:lnTo>
                    <a:lnTo>
                      <a:pt x="74" y="70"/>
                    </a:lnTo>
                    <a:lnTo>
                      <a:pt x="72" y="66"/>
                    </a:lnTo>
                    <a:lnTo>
                      <a:pt x="66" y="62"/>
                    </a:lnTo>
                    <a:lnTo>
                      <a:pt x="53" y="59"/>
                    </a:lnTo>
                    <a:lnTo>
                      <a:pt x="39" y="57"/>
                    </a:lnTo>
                    <a:lnTo>
                      <a:pt x="26" y="55"/>
                    </a:lnTo>
                    <a:lnTo>
                      <a:pt x="13" y="49"/>
                    </a:lnTo>
                    <a:lnTo>
                      <a:pt x="0" y="40"/>
                    </a:lnTo>
                    <a:lnTo>
                      <a:pt x="4" y="38"/>
                    </a:lnTo>
                    <a:lnTo>
                      <a:pt x="4" y="37"/>
                    </a:lnTo>
                    <a:lnTo>
                      <a:pt x="6" y="35"/>
                    </a:lnTo>
                    <a:lnTo>
                      <a:pt x="6" y="31"/>
                    </a:lnTo>
                    <a:lnTo>
                      <a:pt x="8" y="29"/>
                    </a:lnTo>
                    <a:lnTo>
                      <a:pt x="10" y="27"/>
                    </a:lnTo>
                    <a:lnTo>
                      <a:pt x="13" y="26"/>
                    </a:lnTo>
                    <a:lnTo>
                      <a:pt x="15" y="27"/>
                    </a:lnTo>
                    <a:lnTo>
                      <a:pt x="17" y="29"/>
                    </a:lnTo>
                    <a:lnTo>
                      <a:pt x="19" y="33"/>
                    </a:lnTo>
                    <a:lnTo>
                      <a:pt x="21" y="35"/>
                    </a:lnTo>
                    <a:lnTo>
                      <a:pt x="33" y="42"/>
                    </a:lnTo>
                    <a:lnTo>
                      <a:pt x="50" y="44"/>
                    </a:lnTo>
                    <a:lnTo>
                      <a:pt x="64" y="46"/>
                    </a:lnTo>
                    <a:lnTo>
                      <a:pt x="72" y="48"/>
                    </a:lnTo>
                    <a:lnTo>
                      <a:pt x="81" y="49"/>
                    </a:lnTo>
                    <a:lnTo>
                      <a:pt x="88" y="53"/>
                    </a:lnTo>
                    <a:lnTo>
                      <a:pt x="94" y="53"/>
                    </a:lnTo>
                    <a:lnTo>
                      <a:pt x="96" y="53"/>
                    </a:lnTo>
                    <a:lnTo>
                      <a:pt x="97" y="51"/>
                    </a:lnTo>
                    <a:lnTo>
                      <a:pt x="99" y="49"/>
                    </a:lnTo>
                    <a:lnTo>
                      <a:pt x="101" y="46"/>
                    </a:lnTo>
                    <a:lnTo>
                      <a:pt x="103" y="48"/>
                    </a:lnTo>
                    <a:lnTo>
                      <a:pt x="107" y="51"/>
                    </a:lnTo>
                    <a:lnTo>
                      <a:pt x="114" y="57"/>
                    </a:lnTo>
                    <a:lnTo>
                      <a:pt x="119" y="61"/>
                    </a:lnTo>
                    <a:lnTo>
                      <a:pt x="127" y="61"/>
                    </a:lnTo>
                    <a:lnTo>
                      <a:pt x="132" y="55"/>
                    </a:lnTo>
                    <a:lnTo>
                      <a:pt x="134" y="49"/>
                    </a:lnTo>
                    <a:lnTo>
                      <a:pt x="138" y="46"/>
                    </a:lnTo>
                    <a:lnTo>
                      <a:pt x="141" y="44"/>
                    </a:lnTo>
                    <a:lnTo>
                      <a:pt x="147" y="42"/>
                    </a:lnTo>
                    <a:lnTo>
                      <a:pt x="149" y="42"/>
                    </a:lnTo>
                    <a:lnTo>
                      <a:pt x="150" y="40"/>
                    </a:lnTo>
                    <a:lnTo>
                      <a:pt x="149" y="38"/>
                    </a:lnTo>
                    <a:lnTo>
                      <a:pt x="149" y="37"/>
                    </a:lnTo>
                    <a:lnTo>
                      <a:pt x="147" y="35"/>
                    </a:lnTo>
                    <a:lnTo>
                      <a:pt x="147" y="33"/>
                    </a:lnTo>
                    <a:lnTo>
                      <a:pt x="147" y="31"/>
                    </a:lnTo>
                    <a:lnTo>
                      <a:pt x="149" y="27"/>
                    </a:lnTo>
                    <a:lnTo>
                      <a:pt x="150" y="24"/>
                    </a:lnTo>
                    <a:lnTo>
                      <a:pt x="156" y="20"/>
                    </a:lnTo>
                    <a:lnTo>
                      <a:pt x="160" y="16"/>
                    </a:lnTo>
                    <a:lnTo>
                      <a:pt x="163" y="13"/>
                    </a:lnTo>
                    <a:lnTo>
                      <a:pt x="165" y="9"/>
                    </a:lnTo>
                    <a:lnTo>
                      <a:pt x="169" y="7"/>
                    </a:lnTo>
                    <a:lnTo>
                      <a:pt x="172" y="7"/>
                    </a:lnTo>
                    <a:lnTo>
                      <a:pt x="176" y="7"/>
                    </a:lnTo>
                    <a:lnTo>
                      <a:pt x="180" y="5"/>
                    </a:lnTo>
                    <a:lnTo>
                      <a:pt x="183" y="5"/>
                    </a:lnTo>
                    <a:lnTo>
                      <a:pt x="187" y="3"/>
                    </a:lnTo>
                    <a:lnTo>
                      <a:pt x="191" y="2"/>
                    </a:lnTo>
                    <a:lnTo>
                      <a:pt x="194" y="0"/>
                    </a:lnTo>
                    <a:lnTo>
                      <a:pt x="19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5" name="Freeform 1551"/>
              <p:cNvSpPr>
                <a:spLocks/>
              </p:cNvSpPr>
              <p:nvPr/>
            </p:nvSpPr>
            <p:spPr bwMode="auto">
              <a:xfrm>
                <a:off x="5122863" y="1522413"/>
                <a:ext cx="276225" cy="349250"/>
              </a:xfrm>
              <a:custGeom>
                <a:avLst/>
                <a:gdLst>
                  <a:gd name="T0" fmla="*/ 313 w 347"/>
                  <a:gd name="T1" fmla="*/ 28 h 441"/>
                  <a:gd name="T2" fmla="*/ 324 w 347"/>
                  <a:gd name="T3" fmla="*/ 46 h 441"/>
                  <a:gd name="T4" fmla="*/ 338 w 347"/>
                  <a:gd name="T5" fmla="*/ 72 h 441"/>
                  <a:gd name="T6" fmla="*/ 346 w 347"/>
                  <a:gd name="T7" fmla="*/ 94 h 441"/>
                  <a:gd name="T8" fmla="*/ 336 w 347"/>
                  <a:gd name="T9" fmla="*/ 100 h 441"/>
                  <a:gd name="T10" fmla="*/ 324 w 347"/>
                  <a:gd name="T11" fmla="*/ 100 h 441"/>
                  <a:gd name="T12" fmla="*/ 302 w 347"/>
                  <a:gd name="T13" fmla="*/ 100 h 441"/>
                  <a:gd name="T14" fmla="*/ 287 w 347"/>
                  <a:gd name="T15" fmla="*/ 109 h 441"/>
                  <a:gd name="T16" fmla="*/ 289 w 347"/>
                  <a:gd name="T17" fmla="*/ 126 h 441"/>
                  <a:gd name="T18" fmla="*/ 270 w 347"/>
                  <a:gd name="T19" fmla="*/ 148 h 441"/>
                  <a:gd name="T20" fmla="*/ 250 w 347"/>
                  <a:gd name="T21" fmla="*/ 161 h 441"/>
                  <a:gd name="T22" fmla="*/ 234 w 347"/>
                  <a:gd name="T23" fmla="*/ 170 h 441"/>
                  <a:gd name="T24" fmla="*/ 210 w 347"/>
                  <a:gd name="T25" fmla="*/ 176 h 441"/>
                  <a:gd name="T26" fmla="*/ 188 w 347"/>
                  <a:gd name="T27" fmla="*/ 187 h 441"/>
                  <a:gd name="T28" fmla="*/ 184 w 347"/>
                  <a:gd name="T29" fmla="*/ 194 h 441"/>
                  <a:gd name="T30" fmla="*/ 177 w 347"/>
                  <a:gd name="T31" fmla="*/ 238 h 441"/>
                  <a:gd name="T32" fmla="*/ 192 w 347"/>
                  <a:gd name="T33" fmla="*/ 260 h 441"/>
                  <a:gd name="T34" fmla="*/ 203 w 347"/>
                  <a:gd name="T35" fmla="*/ 259 h 441"/>
                  <a:gd name="T36" fmla="*/ 227 w 347"/>
                  <a:gd name="T37" fmla="*/ 272 h 441"/>
                  <a:gd name="T38" fmla="*/ 228 w 347"/>
                  <a:gd name="T39" fmla="*/ 284 h 441"/>
                  <a:gd name="T40" fmla="*/ 205 w 347"/>
                  <a:gd name="T41" fmla="*/ 283 h 441"/>
                  <a:gd name="T42" fmla="*/ 230 w 347"/>
                  <a:gd name="T43" fmla="*/ 292 h 441"/>
                  <a:gd name="T44" fmla="*/ 212 w 347"/>
                  <a:gd name="T45" fmla="*/ 308 h 441"/>
                  <a:gd name="T46" fmla="*/ 199 w 347"/>
                  <a:gd name="T47" fmla="*/ 308 h 441"/>
                  <a:gd name="T48" fmla="*/ 181 w 347"/>
                  <a:gd name="T49" fmla="*/ 312 h 441"/>
                  <a:gd name="T50" fmla="*/ 179 w 347"/>
                  <a:gd name="T51" fmla="*/ 316 h 441"/>
                  <a:gd name="T52" fmla="*/ 183 w 347"/>
                  <a:gd name="T53" fmla="*/ 332 h 441"/>
                  <a:gd name="T54" fmla="*/ 179 w 347"/>
                  <a:gd name="T55" fmla="*/ 353 h 441"/>
                  <a:gd name="T56" fmla="*/ 175 w 347"/>
                  <a:gd name="T57" fmla="*/ 382 h 441"/>
                  <a:gd name="T58" fmla="*/ 137 w 347"/>
                  <a:gd name="T59" fmla="*/ 410 h 441"/>
                  <a:gd name="T60" fmla="*/ 124 w 347"/>
                  <a:gd name="T61" fmla="*/ 417 h 441"/>
                  <a:gd name="T62" fmla="*/ 120 w 347"/>
                  <a:gd name="T63" fmla="*/ 438 h 441"/>
                  <a:gd name="T64" fmla="*/ 89 w 347"/>
                  <a:gd name="T65" fmla="*/ 439 h 441"/>
                  <a:gd name="T66" fmla="*/ 69 w 347"/>
                  <a:gd name="T67" fmla="*/ 428 h 441"/>
                  <a:gd name="T68" fmla="*/ 56 w 347"/>
                  <a:gd name="T69" fmla="*/ 406 h 441"/>
                  <a:gd name="T70" fmla="*/ 62 w 347"/>
                  <a:gd name="T71" fmla="*/ 399 h 441"/>
                  <a:gd name="T72" fmla="*/ 40 w 347"/>
                  <a:gd name="T73" fmla="*/ 373 h 441"/>
                  <a:gd name="T74" fmla="*/ 31 w 347"/>
                  <a:gd name="T75" fmla="*/ 356 h 441"/>
                  <a:gd name="T76" fmla="*/ 25 w 347"/>
                  <a:gd name="T77" fmla="*/ 347 h 441"/>
                  <a:gd name="T78" fmla="*/ 18 w 347"/>
                  <a:gd name="T79" fmla="*/ 338 h 441"/>
                  <a:gd name="T80" fmla="*/ 7 w 347"/>
                  <a:gd name="T81" fmla="*/ 321 h 441"/>
                  <a:gd name="T82" fmla="*/ 9 w 347"/>
                  <a:gd name="T83" fmla="*/ 314 h 441"/>
                  <a:gd name="T84" fmla="*/ 11 w 347"/>
                  <a:gd name="T85" fmla="*/ 295 h 441"/>
                  <a:gd name="T86" fmla="*/ 20 w 347"/>
                  <a:gd name="T87" fmla="*/ 277 h 441"/>
                  <a:gd name="T88" fmla="*/ 29 w 347"/>
                  <a:gd name="T89" fmla="*/ 246 h 441"/>
                  <a:gd name="T90" fmla="*/ 38 w 347"/>
                  <a:gd name="T91" fmla="*/ 233 h 441"/>
                  <a:gd name="T92" fmla="*/ 27 w 347"/>
                  <a:gd name="T93" fmla="*/ 207 h 441"/>
                  <a:gd name="T94" fmla="*/ 23 w 347"/>
                  <a:gd name="T95" fmla="*/ 168 h 441"/>
                  <a:gd name="T96" fmla="*/ 49 w 347"/>
                  <a:gd name="T97" fmla="*/ 137 h 441"/>
                  <a:gd name="T98" fmla="*/ 78 w 347"/>
                  <a:gd name="T99" fmla="*/ 128 h 441"/>
                  <a:gd name="T100" fmla="*/ 86 w 347"/>
                  <a:gd name="T101" fmla="*/ 98 h 441"/>
                  <a:gd name="T102" fmla="*/ 91 w 347"/>
                  <a:gd name="T103" fmla="*/ 74 h 441"/>
                  <a:gd name="T104" fmla="*/ 113 w 347"/>
                  <a:gd name="T105" fmla="*/ 70 h 441"/>
                  <a:gd name="T106" fmla="*/ 133 w 347"/>
                  <a:gd name="T107" fmla="*/ 39 h 441"/>
                  <a:gd name="T108" fmla="*/ 188 w 347"/>
                  <a:gd name="T109" fmla="*/ 15 h 441"/>
                  <a:gd name="T110" fmla="*/ 225 w 347"/>
                  <a:gd name="T111" fmla="*/ 9 h 44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47"/>
                  <a:gd name="T169" fmla="*/ 0 h 441"/>
                  <a:gd name="T170" fmla="*/ 347 w 347"/>
                  <a:gd name="T171" fmla="*/ 441 h 44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47" h="441">
                    <a:moveTo>
                      <a:pt x="239" y="0"/>
                    </a:moveTo>
                    <a:lnTo>
                      <a:pt x="252" y="11"/>
                    </a:lnTo>
                    <a:lnTo>
                      <a:pt x="267" y="15"/>
                    </a:lnTo>
                    <a:lnTo>
                      <a:pt x="281" y="17"/>
                    </a:lnTo>
                    <a:lnTo>
                      <a:pt x="296" y="19"/>
                    </a:lnTo>
                    <a:lnTo>
                      <a:pt x="311" y="26"/>
                    </a:lnTo>
                    <a:lnTo>
                      <a:pt x="313" y="28"/>
                    </a:lnTo>
                    <a:lnTo>
                      <a:pt x="314" y="32"/>
                    </a:lnTo>
                    <a:lnTo>
                      <a:pt x="314" y="37"/>
                    </a:lnTo>
                    <a:lnTo>
                      <a:pt x="316" y="41"/>
                    </a:lnTo>
                    <a:lnTo>
                      <a:pt x="318" y="43"/>
                    </a:lnTo>
                    <a:lnTo>
                      <a:pt x="320" y="45"/>
                    </a:lnTo>
                    <a:lnTo>
                      <a:pt x="322" y="45"/>
                    </a:lnTo>
                    <a:lnTo>
                      <a:pt x="324" y="46"/>
                    </a:lnTo>
                    <a:lnTo>
                      <a:pt x="325" y="50"/>
                    </a:lnTo>
                    <a:lnTo>
                      <a:pt x="325" y="54"/>
                    </a:lnTo>
                    <a:lnTo>
                      <a:pt x="327" y="57"/>
                    </a:lnTo>
                    <a:lnTo>
                      <a:pt x="331" y="61"/>
                    </a:lnTo>
                    <a:lnTo>
                      <a:pt x="335" y="65"/>
                    </a:lnTo>
                    <a:lnTo>
                      <a:pt x="336" y="69"/>
                    </a:lnTo>
                    <a:lnTo>
                      <a:pt x="338" y="72"/>
                    </a:lnTo>
                    <a:lnTo>
                      <a:pt x="338" y="76"/>
                    </a:lnTo>
                    <a:lnTo>
                      <a:pt x="338" y="80"/>
                    </a:lnTo>
                    <a:lnTo>
                      <a:pt x="338" y="85"/>
                    </a:lnTo>
                    <a:lnTo>
                      <a:pt x="342" y="89"/>
                    </a:lnTo>
                    <a:lnTo>
                      <a:pt x="344" y="91"/>
                    </a:lnTo>
                    <a:lnTo>
                      <a:pt x="346" y="93"/>
                    </a:lnTo>
                    <a:lnTo>
                      <a:pt x="346" y="94"/>
                    </a:lnTo>
                    <a:lnTo>
                      <a:pt x="347" y="98"/>
                    </a:lnTo>
                    <a:lnTo>
                      <a:pt x="346" y="100"/>
                    </a:lnTo>
                    <a:lnTo>
                      <a:pt x="344" y="102"/>
                    </a:lnTo>
                    <a:lnTo>
                      <a:pt x="342" y="102"/>
                    </a:lnTo>
                    <a:lnTo>
                      <a:pt x="340" y="102"/>
                    </a:lnTo>
                    <a:lnTo>
                      <a:pt x="336" y="100"/>
                    </a:lnTo>
                    <a:lnTo>
                      <a:pt x="335" y="102"/>
                    </a:lnTo>
                    <a:lnTo>
                      <a:pt x="335" y="104"/>
                    </a:lnTo>
                    <a:lnTo>
                      <a:pt x="335" y="105"/>
                    </a:lnTo>
                    <a:lnTo>
                      <a:pt x="331" y="105"/>
                    </a:lnTo>
                    <a:lnTo>
                      <a:pt x="329" y="104"/>
                    </a:lnTo>
                    <a:lnTo>
                      <a:pt x="327" y="102"/>
                    </a:lnTo>
                    <a:lnTo>
                      <a:pt x="324" y="100"/>
                    </a:lnTo>
                    <a:lnTo>
                      <a:pt x="322" y="98"/>
                    </a:lnTo>
                    <a:lnTo>
                      <a:pt x="318" y="98"/>
                    </a:lnTo>
                    <a:lnTo>
                      <a:pt x="314" y="98"/>
                    </a:lnTo>
                    <a:lnTo>
                      <a:pt x="311" y="98"/>
                    </a:lnTo>
                    <a:lnTo>
                      <a:pt x="307" y="98"/>
                    </a:lnTo>
                    <a:lnTo>
                      <a:pt x="303" y="98"/>
                    </a:lnTo>
                    <a:lnTo>
                      <a:pt x="302" y="100"/>
                    </a:lnTo>
                    <a:lnTo>
                      <a:pt x="302" y="104"/>
                    </a:lnTo>
                    <a:lnTo>
                      <a:pt x="300" y="105"/>
                    </a:lnTo>
                    <a:lnTo>
                      <a:pt x="298" y="105"/>
                    </a:lnTo>
                    <a:lnTo>
                      <a:pt x="294" y="105"/>
                    </a:lnTo>
                    <a:lnTo>
                      <a:pt x="292" y="105"/>
                    </a:lnTo>
                    <a:lnTo>
                      <a:pt x="289" y="107"/>
                    </a:lnTo>
                    <a:lnTo>
                      <a:pt x="287" y="109"/>
                    </a:lnTo>
                    <a:lnTo>
                      <a:pt x="283" y="113"/>
                    </a:lnTo>
                    <a:lnTo>
                      <a:pt x="283" y="115"/>
                    </a:lnTo>
                    <a:lnTo>
                      <a:pt x="285" y="117"/>
                    </a:lnTo>
                    <a:lnTo>
                      <a:pt x="285" y="118"/>
                    </a:lnTo>
                    <a:lnTo>
                      <a:pt x="287" y="120"/>
                    </a:lnTo>
                    <a:lnTo>
                      <a:pt x="289" y="124"/>
                    </a:lnTo>
                    <a:lnTo>
                      <a:pt x="289" y="126"/>
                    </a:lnTo>
                    <a:lnTo>
                      <a:pt x="289" y="129"/>
                    </a:lnTo>
                    <a:lnTo>
                      <a:pt x="285" y="133"/>
                    </a:lnTo>
                    <a:lnTo>
                      <a:pt x="281" y="137"/>
                    </a:lnTo>
                    <a:lnTo>
                      <a:pt x="280" y="141"/>
                    </a:lnTo>
                    <a:lnTo>
                      <a:pt x="276" y="142"/>
                    </a:lnTo>
                    <a:lnTo>
                      <a:pt x="272" y="146"/>
                    </a:lnTo>
                    <a:lnTo>
                      <a:pt x="270" y="148"/>
                    </a:lnTo>
                    <a:lnTo>
                      <a:pt x="269" y="152"/>
                    </a:lnTo>
                    <a:lnTo>
                      <a:pt x="267" y="155"/>
                    </a:lnTo>
                    <a:lnTo>
                      <a:pt x="265" y="157"/>
                    </a:lnTo>
                    <a:lnTo>
                      <a:pt x="261" y="159"/>
                    </a:lnTo>
                    <a:lnTo>
                      <a:pt x="258" y="159"/>
                    </a:lnTo>
                    <a:lnTo>
                      <a:pt x="254" y="159"/>
                    </a:lnTo>
                    <a:lnTo>
                      <a:pt x="250" y="161"/>
                    </a:lnTo>
                    <a:lnTo>
                      <a:pt x="247" y="163"/>
                    </a:lnTo>
                    <a:lnTo>
                      <a:pt x="245" y="166"/>
                    </a:lnTo>
                    <a:lnTo>
                      <a:pt x="243" y="168"/>
                    </a:lnTo>
                    <a:lnTo>
                      <a:pt x="241" y="168"/>
                    </a:lnTo>
                    <a:lnTo>
                      <a:pt x="239" y="168"/>
                    </a:lnTo>
                    <a:lnTo>
                      <a:pt x="238" y="168"/>
                    </a:lnTo>
                    <a:lnTo>
                      <a:pt x="234" y="170"/>
                    </a:lnTo>
                    <a:lnTo>
                      <a:pt x="232" y="172"/>
                    </a:lnTo>
                    <a:lnTo>
                      <a:pt x="230" y="176"/>
                    </a:lnTo>
                    <a:lnTo>
                      <a:pt x="227" y="176"/>
                    </a:lnTo>
                    <a:lnTo>
                      <a:pt x="223" y="176"/>
                    </a:lnTo>
                    <a:lnTo>
                      <a:pt x="217" y="176"/>
                    </a:lnTo>
                    <a:lnTo>
                      <a:pt x="214" y="174"/>
                    </a:lnTo>
                    <a:lnTo>
                      <a:pt x="210" y="176"/>
                    </a:lnTo>
                    <a:lnTo>
                      <a:pt x="206" y="177"/>
                    </a:lnTo>
                    <a:lnTo>
                      <a:pt x="203" y="179"/>
                    </a:lnTo>
                    <a:lnTo>
                      <a:pt x="197" y="183"/>
                    </a:lnTo>
                    <a:lnTo>
                      <a:pt x="195" y="187"/>
                    </a:lnTo>
                    <a:lnTo>
                      <a:pt x="192" y="188"/>
                    </a:lnTo>
                    <a:lnTo>
                      <a:pt x="190" y="188"/>
                    </a:lnTo>
                    <a:lnTo>
                      <a:pt x="188" y="187"/>
                    </a:lnTo>
                    <a:lnTo>
                      <a:pt x="186" y="185"/>
                    </a:lnTo>
                    <a:lnTo>
                      <a:pt x="184" y="183"/>
                    </a:lnTo>
                    <a:lnTo>
                      <a:pt x="183" y="183"/>
                    </a:lnTo>
                    <a:lnTo>
                      <a:pt x="183" y="185"/>
                    </a:lnTo>
                    <a:lnTo>
                      <a:pt x="183" y="188"/>
                    </a:lnTo>
                    <a:lnTo>
                      <a:pt x="183" y="190"/>
                    </a:lnTo>
                    <a:lnTo>
                      <a:pt x="184" y="194"/>
                    </a:lnTo>
                    <a:lnTo>
                      <a:pt x="183" y="201"/>
                    </a:lnTo>
                    <a:lnTo>
                      <a:pt x="181" y="209"/>
                    </a:lnTo>
                    <a:lnTo>
                      <a:pt x="181" y="216"/>
                    </a:lnTo>
                    <a:lnTo>
                      <a:pt x="179" y="224"/>
                    </a:lnTo>
                    <a:lnTo>
                      <a:pt x="179" y="233"/>
                    </a:lnTo>
                    <a:lnTo>
                      <a:pt x="177" y="238"/>
                    </a:lnTo>
                    <a:lnTo>
                      <a:pt x="177" y="244"/>
                    </a:lnTo>
                    <a:lnTo>
                      <a:pt x="179" y="249"/>
                    </a:lnTo>
                    <a:lnTo>
                      <a:pt x="184" y="255"/>
                    </a:lnTo>
                    <a:lnTo>
                      <a:pt x="186" y="257"/>
                    </a:lnTo>
                    <a:lnTo>
                      <a:pt x="190" y="259"/>
                    </a:lnTo>
                    <a:lnTo>
                      <a:pt x="192" y="260"/>
                    </a:lnTo>
                    <a:lnTo>
                      <a:pt x="195" y="262"/>
                    </a:lnTo>
                    <a:lnTo>
                      <a:pt x="197" y="264"/>
                    </a:lnTo>
                    <a:lnTo>
                      <a:pt x="199" y="264"/>
                    </a:lnTo>
                    <a:lnTo>
                      <a:pt x="199" y="262"/>
                    </a:lnTo>
                    <a:lnTo>
                      <a:pt x="199" y="260"/>
                    </a:lnTo>
                    <a:lnTo>
                      <a:pt x="201" y="259"/>
                    </a:lnTo>
                    <a:lnTo>
                      <a:pt x="203" y="259"/>
                    </a:lnTo>
                    <a:lnTo>
                      <a:pt x="205" y="260"/>
                    </a:lnTo>
                    <a:lnTo>
                      <a:pt x="208" y="260"/>
                    </a:lnTo>
                    <a:lnTo>
                      <a:pt x="210" y="262"/>
                    </a:lnTo>
                    <a:lnTo>
                      <a:pt x="214" y="266"/>
                    </a:lnTo>
                    <a:lnTo>
                      <a:pt x="217" y="268"/>
                    </a:lnTo>
                    <a:lnTo>
                      <a:pt x="221" y="270"/>
                    </a:lnTo>
                    <a:lnTo>
                      <a:pt x="227" y="272"/>
                    </a:lnTo>
                    <a:lnTo>
                      <a:pt x="230" y="273"/>
                    </a:lnTo>
                    <a:lnTo>
                      <a:pt x="234" y="277"/>
                    </a:lnTo>
                    <a:lnTo>
                      <a:pt x="236" y="279"/>
                    </a:lnTo>
                    <a:lnTo>
                      <a:pt x="234" y="281"/>
                    </a:lnTo>
                    <a:lnTo>
                      <a:pt x="230" y="283"/>
                    </a:lnTo>
                    <a:lnTo>
                      <a:pt x="228" y="284"/>
                    </a:lnTo>
                    <a:lnTo>
                      <a:pt x="227" y="286"/>
                    </a:lnTo>
                    <a:lnTo>
                      <a:pt x="223" y="288"/>
                    </a:lnTo>
                    <a:lnTo>
                      <a:pt x="221" y="288"/>
                    </a:lnTo>
                    <a:lnTo>
                      <a:pt x="217" y="288"/>
                    </a:lnTo>
                    <a:lnTo>
                      <a:pt x="214" y="286"/>
                    </a:lnTo>
                    <a:lnTo>
                      <a:pt x="210" y="284"/>
                    </a:lnTo>
                    <a:lnTo>
                      <a:pt x="205" y="283"/>
                    </a:lnTo>
                    <a:lnTo>
                      <a:pt x="199" y="283"/>
                    </a:lnTo>
                    <a:lnTo>
                      <a:pt x="194" y="283"/>
                    </a:lnTo>
                    <a:lnTo>
                      <a:pt x="205" y="286"/>
                    </a:lnTo>
                    <a:lnTo>
                      <a:pt x="214" y="288"/>
                    </a:lnTo>
                    <a:lnTo>
                      <a:pt x="221" y="290"/>
                    </a:lnTo>
                    <a:lnTo>
                      <a:pt x="232" y="288"/>
                    </a:lnTo>
                    <a:lnTo>
                      <a:pt x="230" y="292"/>
                    </a:lnTo>
                    <a:lnTo>
                      <a:pt x="228" y="295"/>
                    </a:lnTo>
                    <a:lnTo>
                      <a:pt x="227" y="299"/>
                    </a:lnTo>
                    <a:lnTo>
                      <a:pt x="223" y="303"/>
                    </a:lnTo>
                    <a:lnTo>
                      <a:pt x="219" y="305"/>
                    </a:lnTo>
                    <a:lnTo>
                      <a:pt x="216" y="307"/>
                    </a:lnTo>
                    <a:lnTo>
                      <a:pt x="214" y="307"/>
                    </a:lnTo>
                    <a:lnTo>
                      <a:pt x="212" y="308"/>
                    </a:lnTo>
                    <a:lnTo>
                      <a:pt x="210" y="310"/>
                    </a:lnTo>
                    <a:lnTo>
                      <a:pt x="208" y="312"/>
                    </a:lnTo>
                    <a:lnTo>
                      <a:pt x="205" y="310"/>
                    </a:lnTo>
                    <a:lnTo>
                      <a:pt x="203" y="308"/>
                    </a:lnTo>
                    <a:lnTo>
                      <a:pt x="201" y="307"/>
                    </a:lnTo>
                    <a:lnTo>
                      <a:pt x="197" y="303"/>
                    </a:lnTo>
                    <a:lnTo>
                      <a:pt x="199" y="308"/>
                    </a:lnTo>
                    <a:lnTo>
                      <a:pt x="199" y="310"/>
                    </a:lnTo>
                    <a:lnTo>
                      <a:pt x="199" y="312"/>
                    </a:lnTo>
                    <a:lnTo>
                      <a:pt x="197" y="314"/>
                    </a:lnTo>
                    <a:lnTo>
                      <a:pt x="194" y="314"/>
                    </a:lnTo>
                    <a:lnTo>
                      <a:pt x="190" y="314"/>
                    </a:lnTo>
                    <a:lnTo>
                      <a:pt x="186" y="314"/>
                    </a:lnTo>
                    <a:lnTo>
                      <a:pt x="181" y="312"/>
                    </a:lnTo>
                    <a:lnTo>
                      <a:pt x="177" y="312"/>
                    </a:lnTo>
                    <a:lnTo>
                      <a:pt x="173" y="312"/>
                    </a:lnTo>
                    <a:lnTo>
                      <a:pt x="172" y="312"/>
                    </a:lnTo>
                    <a:lnTo>
                      <a:pt x="170" y="312"/>
                    </a:lnTo>
                    <a:lnTo>
                      <a:pt x="172" y="314"/>
                    </a:lnTo>
                    <a:lnTo>
                      <a:pt x="175" y="314"/>
                    </a:lnTo>
                    <a:lnTo>
                      <a:pt x="179" y="316"/>
                    </a:lnTo>
                    <a:lnTo>
                      <a:pt x="183" y="318"/>
                    </a:lnTo>
                    <a:lnTo>
                      <a:pt x="184" y="319"/>
                    </a:lnTo>
                    <a:lnTo>
                      <a:pt x="184" y="321"/>
                    </a:lnTo>
                    <a:lnTo>
                      <a:pt x="184" y="325"/>
                    </a:lnTo>
                    <a:lnTo>
                      <a:pt x="184" y="329"/>
                    </a:lnTo>
                    <a:lnTo>
                      <a:pt x="184" y="331"/>
                    </a:lnTo>
                    <a:lnTo>
                      <a:pt x="183" y="332"/>
                    </a:lnTo>
                    <a:lnTo>
                      <a:pt x="183" y="336"/>
                    </a:lnTo>
                    <a:lnTo>
                      <a:pt x="179" y="338"/>
                    </a:lnTo>
                    <a:lnTo>
                      <a:pt x="177" y="340"/>
                    </a:lnTo>
                    <a:lnTo>
                      <a:pt x="175" y="342"/>
                    </a:lnTo>
                    <a:lnTo>
                      <a:pt x="175" y="343"/>
                    </a:lnTo>
                    <a:lnTo>
                      <a:pt x="177" y="349"/>
                    </a:lnTo>
                    <a:lnTo>
                      <a:pt x="179" y="353"/>
                    </a:lnTo>
                    <a:lnTo>
                      <a:pt x="179" y="356"/>
                    </a:lnTo>
                    <a:lnTo>
                      <a:pt x="179" y="360"/>
                    </a:lnTo>
                    <a:lnTo>
                      <a:pt x="177" y="364"/>
                    </a:lnTo>
                    <a:lnTo>
                      <a:pt x="175" y="367"/>
                    </a:lnTo>
                    <a:lnTo>
                      <a:pt x="175" y="371"/>
                    </a:lnTo>
                    <a:lnTo>
                      <a:pt x="175" y="377"/>
                    </a:lnTo>
                    <a:lnTo>
                      <a:pt x="175" y="382"/>
                    </a:lnTo>
                    <a:lnTo>
                      <a:pt x="175" y="391"/>
                    </a:lnTo>
                    <a:lnTo>
                      <a:pt x="172" y="401"/>
                    </a:lnTo>
                    <a:lnTo>
                      <a:pt x="168" y="410"/>
                    </a:lnTo>
                    <a:lnTo>
                      <a:pt x="163" y="414"/>
                    </a:lnTo>
                    <a:lnTo>
                      <a:pt x="155" y="414"/>
                    </a:lnTo>
                    <a:lnTo>
                      <a:pt x="146" y="412"/>
                    </a:lnTo>
                    <a:lnTo>
                      <a:pt x="137" y="410"/>
                    </a:lnTo>
                    <a:lnTo>
                      <a:pt x="135" y="410"/>
                    </a:lnTo>
                    <a:lnTo>
                      <a:pt x="133" y="414"/>
                    </a:lnTo>
                    <a:lnTo>
                      <a:pt x="131" y="415"/>
                    </a:lnTo>
                    <a:lnTo>
                      <a:pt x="130" y="415"/>
                    </a:lnTo>
                    <a:lnTo>
                      <a:pt x="128" y="415"/>
                    </a:lnTo>
                    <a:lnTo>
                      <a:pt x="126" y="415"/>
                    </a:lnTo>
                    <a:lnTo>
                      <a:pt x="124" y="417"/>
                    </a:lnTo>
                    <a:lnTo>
                      <a:pt x="122" y="419"/>
                    </a:lnTo>
                    <a:lnTo>
                      <a:pt x="122" y="423"/>
                    </a:lnTo>
                    <a:lnTo>
                      <a:pt x="120" y="425"/>
                    </a:lnTo>
                    <a:lnTo>
                      <a:pt x="120" y="428"/>
                    </a:lnTo>
                    <a:lnTo>
                      <a:pt x="120" y="432"/>
                    </a:lnTo>
                    <a:lnTo>
                      <a:pt x="120" y="436"/>
                    </a:lnTo>
                    <a:lnTo>
                      <a:pt x="120" y="438"/>
                    </a:lnTo>
                    <a:lnTo>
                      <a:pt x="119" y="439"/>
                    </a:lnTo>
                    <a:lnTo>
                      <a:pt x="117" y="441"/>
                    </a:lnTo>
                    <a:lnTo>
                      <a:pt x="111" y="439"/>
                    </a:lnTo>
                    <a:lnTo>
                      <a:pt x="106" y="438"/>
                    </a:lnTo>
                    <a:lnTo>
                      <a:pt x="100" y="438"/>
                    </a:lnTo>
                    <a:lnTo>
                      <a:pt x="95" y="438"/>
                    </a:lnTo>
                    <a:lnTo>
                      <a:pt x="89" y="439"/>
                    </a:lnTo>
                    <a:lnTo>
                      <a:pt x="86" y="441"/>
                    </a:lnTo>
                    <a:lnTo>
                      <a:pt x="82" y="441"/>
                    </a:lnTo>
                    <a:lnTo>
                      <a:pt x="80" y="441"/>
                    </a:lnTo>
                    <a:lnTo>
                      <a:pt x="76" y="441"/>
                    </a:lnTo>
                    <a:lnTo>
                      <a:pt x="73" y="438"/>
                    </a:lnTo>
                    <a:lnTo>
                      <a:pt x="71" y="434"/>
                    </a:lnTo>
                    <a:lnTo>
                      <a:pt x="69" y="428"/>
                    </a:lnTo>
                    <a:lnTo>
                      <a:pt x="67" y="425"/>
                    </a:lnTo>
                    <a:lnTo>
                      <a:pt x="64" y="421"/>
                    </a:lnTo>
                    <a:lnTo>
                      <a:pt x="58" y="415"/>
                    </a:lnTo>
                    <a:lnTo>
                      <a:pt x="56" y="412"/>
                    </a:lnTo>
                    <a:lnTo>
                      <a:pt x="53" y="404"/>
                    </a:lnTo>
                    <a:lnTo>
                      <a:pt x="55" y="404"/>
                    </a:lnTo>
                    <a:lnTo>
                      <a:pt x="56" y="406"/>
                    </a:lnTo>
                    <a:lnTo>
                      <a:pt x="58" y="406"/>
                    </a:lnTo>
                    <a:lnTo>
                      <a:pt x="62" y="406"/>
                    </a:lnTo>
                    <a:lnTo>
                      <a:pt x="64" y="406"/>
                    </a:lnTo>
                    <a:lnTo>
                      <a:pt x="66" y="406"/>
                    </a:lnTo>
                    <a:lnTo>
                      <a:pt x="66" y="404"/>
                    </a:lnTo>
                    <a:lnTo>
                      <a:pt x="66" y="403"/>
                    </a:lnTo>
                    <a:lnTo>
                      <a:pt x="62" y="399"/>
                    </a:lnTo>
                    <a:lnTo>
                      <a:pt x="58" y="395"/>
                    </a:lnTo>
                    <a:lnTo>
                      <a:pt x="56" y="391"/>
                    </a:lnTo>
                    <a:lnTo>
                      <a:pt x="51" y="388"/>
                    </a:lnTo>
                    <a:lnTo>
                      <a:pt x="47" y="384"/>
                    </a:lnTo>
                    <a:lnTo>
                      <a:pt x="44" y="380"/>
                    </a:lnTo>
                    <a:lnTo>
                      <a:pt x="40" y="375"/>
                    </a:lnTo>
                    <a:lnTo>
                      <a:pt x="40" y="373"/>
                    </a:lnTo>
                    <a:lnTo>
                      <a:pt x="38" y="369"/>
                    </a:lnTo>
                    <a:lnTo>
                      <a:pt x="36" y="366"/>
                    </a:lnTo>
                    <a:lnTo>
                      <a:pt x="36" y="362"/>
                    </a:lnTo>
                    <a:lnTo>
                      <a:pt x="34" y="358"/>
                    </a:lnTo>
                    <a:lnTo>
                      <a:pt x="33" y="356"/>
                    </a:lnTo>
                    <a:lnTo>
                      <a:pt x="33" y="355"/>
                    </a:lnTo>
                    <a:lnTo>
                      <a:pt x="31" y="356"/>
                    </a:lnTo>
                    <a:lnTo>
                      <a:pt x="31" y="358"/>
                    </a:lnTo>
                    <a:lnTo>
                      <a:pt x="31" y="360"/>
                    </a:lnTo>
                    <a:lnTo>
                      <a:pt x="29" y="358"/>
                    </a:lnTo>
                    <a:lnTo>
                      <a:pt x="29" y="356"/>
                    </a:lnTo>
                    <a:lnTo>
                      <a:pt x="27" y="353"/>
                    </a:lnTo>
                    <a:lnTo>
                      <a:pt x="27" y="349"/>
                    </a:lnTo>
                    <a:lnTo>
                      <a:pt x="25" y="347"/>
                    </a:lnTo>
                    <a:lnTo>
                      <a:pt x="23" y="347"/>
                    </a:lnTo>
                    <a:lnTo>
                      <a:pt x="20" y="347"/>
                    </a:lnTo>
                    <a:lnTo>
                      <a:pt x="20" y="345"/>
                    </a:lnTo>
                    <a:lnTo>
                      <a:pt x="20" y="343"/>
                    </a:lnTo>
                    <a:lnTo>
                      <a:pt x="20" y="342"/>
                    </a:lnTo>
                    <a:lnTo>
                      <a:pt x="18" y="338"/>
                    </a:lnTo>
                    <a:lnTo>
                      <a:pt x="16" y="336"/>
                    </a:lnTo>
                    <a:lnTo>
                      <a:pt x="14" y="336"/>
                    </a:lnTo>
                    <a:lnTo>
                      <a:pt x="12" y="334"/>
                    </a:lnTo>
                    <a:lnTo>
                      <a:pt x="11" y="332"/>
                    </a:lnTo>
                    <a:lnTo>
                      <a:pt x="11" y="329"/>
                    </a:lnTo>
                    <a:lnTo>
                      <a:pt x="9" y="325"/>
                    </a:lnTo>
                    <a:lnTo>
                      <a:pt x="7" y="321"/>
                    </a:lnTo>
                    <a:lnTo>
                      <a:pt x="3" y="319"/>
                    </a:lnTo>
                    <a:lnTo>
                      <a:pt x="1" y="318"/>
                    </a:lnTo>
                    <a:lnTo>
                      <a:pt x="0" y="314"/>
                    </a:lnTo>
                    <a:lnTo>
                      <a:pt x="1" y="312"/>
                    </a:lnTo>
                    <a:lnTo>
                      <a:pt x="3" y="312"/>
                    </a:lnTo>
                    <a:lnTo>
                      <a:pt x="5" y="312"/>
                    </a:lnTo>
                    <a:lnTo>
                      <a:pt x="9" y="314"/>
                    </a:lnTo>
                    <a:lnTo>
                      <a:pt x="12" y="314"/>
                    </a:lnTo>
                    <a:lnTo>
                      <a:pt x="14" y="314"/>
                    </a:lnTo>
                    <a:lnTo>
                      <a:pt x="16" y="312"/>
                    </a:lnTo>
                    <a:lnTo>
                      <a:pt x="16" y="307"/>
                    </a:lnTo>
                    <a:lnTo>
                      <a:pt x="14" y="303"/>
                    </a:lnTo>
                    <a:lnTo>
                      <a:pt x="12" y="299"/>
                    </a:lnTo>
                    <a:lnTo>
                      <a:pt x="11" y="295"/>
                    </a:lnTo>
                    <a:lnTo>
                      <a:pt x="12" y="292"/>
                    </a:lnTo>
                    <a:lnTo>
                      <a:pt x="12" y="290"/>
                    </a:lnTo>
                    <a:lnTo>
                      <a:pt x="14" y="286"/>
                    </a:lnTo>
                    <a:lnTo>
                      <a:pt x="14" y="284"/>
                    </a:lnTo>
                    <a:lnTo>
                      <a:pt x="16" y="281"/>
                    </a:lnTo>
                    <a:lnTo>
                      <a:pt x="18" y="279"/>
                    </a:lnTo>
                    <a:lnTo>
                      <a:pt x="20" y="277"/>
                    </a:lnTo>
                    <a:lnTo>
                      <a:pt x="23" y="275"/>
                    </a:lnTo>
                    <a:lnTo>
                      <a:pt x="27" y="270"/>
                    </a:lnTo>
                    <a:lnTo>
                      <a:pt x="29" y="264"/>
                    </a:lnTo>
                    <a:lnTo>
                      <a:pt x="31" y="259"/>
                    </a:lnTo>
                    <a:lnTo>
                      <a:pt x="31" y="253"/>
                    </a:lnTo>
                    <a:lnTo>
                      <a:pt x="29" y="249"/>
                    </a:lnTo>
                    <a:lnTo>
                      <a:pt x="29" y="246"/>
                    </a:lnTo>
                    <a:lnTo>
                      <a:pt x="27" y="242"/>
                    </a:lnTo>
                    <a:lnTo>
                      <a:pt x="27" y="240"/>
                    </a:lnTo>
                    <a:lnTo>
                      <a:pt x="31" y="238"/>
                    </a:lnTo>
                    <a:lnTo>
                      <a:pt x="33" y="238"/>
                    </a:lnTo>
                    <a:lnTo>
                      <a:pt x="34" y="236"/>
                    </a:lnTo>
                    <a:lnTo>
                      <a:pt x="36" y="235"/>
                    </a:lnTo>
                    <a:lnTo>
                      <a:pt x="38" y="233"/>
                    </a:lnTo>
                    <a:lnTo>
                      <a:pt x="38" y="227"/>
                    </a:lnTo>
                    <a:lnTo>
                      <a:pt x="36" y="224"/>
                    </a:lnTo>
                    <a:lnTo>
                      <a:pt x="34" y="220"/>
                    </a:lnTo>
                    <a:lnTo>
                      <a:pt x="31" y="218"/>
                    </a:lnTo>
                    <a:lnTo>
                      <a:pt x="29" y="214"/>
                    </a:lnTo>
                    <a:lnTo>
                      <a:pt x="27" y="211"/>
                    </a:lnTo>
                    <a:lnTo>
                      <a:pt x="27" y="207"/>
                    </a:lnTo>
                    <a:lnTo>
                      <a:pt x="27" y="200"/>
                    </a:lnTo>
                    <a:lnTo>
                      <a:pt x="25" y="192"/>
                    </a:lnTo>
                    <a:lnTo>
                      <a:pt x="23" y="185"/>
                    </a:lnTo>
                    <a:lnTo>
                      <a:pt x="23" y="177"/>
                    </a:lnTo>
                    <a:lnTo>
                      <a:pt x="23" y="176"/>
                    </a:lnTo>
                    <a:lnTo>
                      <a:pt x="25" y="172"/>
                    </a:lnTo>
                    <a:lnTo>
                      <a:pt x="23" y="168"/>
                    </a:lnTo>
                    <a:lnTo>
                      <a:pt x="23" y="164"/>
                    </a:lnTo>
                    <a:lnTo>
                      <a:pt x="22" y="163"/>
                    </a:lnTo>
                    <a:lnTo>
                      <a:pt x="20" y="161"/>
                    </a:lnTo>
                    <a:lnTo>
                      <a:pt x="29" y="157"/>
                    </a:lnTo>
                    <a:lnTo>
                      <a:pt x="34" y="150"/>
                    </a:lnTo>
                    <a:lnTo>
                      <a:pt x="42" y="142"/>
                    </a:lnTo>
                    <a:lnTo>
                      <a:pt x="49" y="137"/>
                    </a:lnTo>
                    <a:lnTo>
                      <a:pt x="55" y="135"/>
                    </a:lnTo>
                    <a:lnTo>
                      <a:pt x="60" y="135"/>
                    </a:lnTo>
                    <a:lnTo>
                      <a:pt x="64" y="133"/>
                    </a:lnTo>
                    <a:lnTo>
                      <a:pt x="69" y="133"/>
                    </a:lnTo>
                    <a:lnTo>
                      <a:pt x="73" y="131"/>
                    </a:lnTo>
                    <a:lnTo>
                      <a:pt x="75" y="131"/>
                    </a:lnTo>
                    <a:lnTo>
                      <a:pt x="78" y="128"/>
                    </a:lnTo>
                    <a:lnTo>
                      <a:pt x="78" y="124"/>
                    </a:lnTo>
                    <a:lnTo>
                      <a:pt x="78" y="118"/>
                    </a:lnTo>
                    <a:lnTo>
                      <a:pt x="78" y="113"/>
                    </a:lnTo>
                    <a:lnTo>
                      <a:pt x="80" y="109"/>
                    </a:lnTo>
                    <a:lnTo>
                      <a:pt x="82" y="105"/>
                    </a:lnTo>
                    <a:lnTo>
                      <a:pt x="84" y="102"/>
                    </a:lnTo>
                    <a:lnTo>
                      <a:pt x="86" y="98"/>
                    </a:lnTo>
                    <a:lnTo>
                      <a:pt x="86" y="94"/>
                    </a:lnTo>
                    <a:lnTo>
                      <a:pt x="86" y="91"/>
                    </a:lnTo>
                    <a:lnTo>
                      <a:pt x="86" y="87"/>
                    </a:lnTo>
                    <a:lnTo>
                      <a:pt x="86" y="83"/>
                    </a:lnTo>
                    <a:lnTo>
                      <a:pt x="87" y="80"/>
                    </a:lnTo>
                    <a:lnTo>
                      <a:pt x="89" y="76"/>
                    </a:lnTo>
                    <a:lnTo>
                      <a:pt x="91" y="74"/>
                    </a:lnTo>
                    <a:lnTo>
                      <a:pt x="95" y="74"/>
                    </a:lnTo>
                    <a:lnTo>
                      <a:pt x="98" y="74"/>
                    </a:lnTo>
                    <a:lnTo>
                      <a:pt x="102" y="74"/>
                    </a:lnTo>
                    <a:lnTo>
                      <a:pt x="106" y="76"/>
                    </a:lnTo>
                    <a:lnTo>
                      <a:pt x="109" y="74"/>
                    </a:lnTo>
                    <a:lnTo>
                      <a:pt x="111" y="74"/>
                    </a:lnTo>
                    <a:lnTo>
                      <a:pt x="113" y="70"/>
                    </a:lnTo>
                    <a:lnTo>
                      <a:pt x="115" y="65"/>
                    </a:lnTo>
                    <a:lnTo>
                      <a:pt x="115" y="61"/>
                    </a:lnTo>
                    <a:lnTo>
                      <a:pt x="115" y="57"/>
                    </a:lnTo>
                    <a:lnTo>
                      <a:pt x="117" y="52"/>
                    </a:lnTo>
                    <a:lnTo>
                      <a:pt x="122" y="46"/>
                    </a:lnTo>
                    <a:lnTo>
                      <a:pt x="128" y="43"/>
                    </a:lnTo>
                    <a:lnTo>
                      <a:pt x="133" y="39"/>
                    </a:lnTo>
                    <a:lnTo>
                      <a:pt x="141" y="33"/>
                    </a:lnTo>
                    <a:lnTo>
                      <a:pt x="146" y="30"/>
                    </a:lnTo>
                    <a:lnTo>
                      <a:pt x="153" y="24"/>
                    </a:lnTo>
                    <a:lnTo>
                      <a:pt x="164" y="17"/>
                    </a:lnTo>
                    <a:lnTo>
                      <a:pt x="175" y="13"/>
                    </a:lnTo>
                    <a:lnTo>
                      <a:pt x="184" y="13"/>
                    </a:lnTo>
                    <a:lnTo>
                      <a:pt x="188" y="15"/>
                    </a:lnTo>
                    <a:lnTo>
                      <a:pt x="192" y="17"/>
                    </a:lnTo>
                    <a:lnTo>
                      <a:pt x="194" y="19"/>
                    </a:lnTo>
                    <a:lnTo>
                      <a:pt x="195" y="21"/>
                    </a:lnTo>
                    <a:lnTo>
                      <a:pt x="199" y="21"/>
                    </a:lnTo>
                    <a:lnTo>
                      <a:pt x="203" y="21"/>
                    </a:lnTo>
                    <a:lnTo>
                      <a:pt x="208" y="19"/>
                    </a:lnTo>
                    <a:lnTo>
                      <a:pt x="225" y="9"/>
                    </a:lnTo>
                    <a:lnTo>
                      <a:pt x="23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6" name="Freeform 1552"/>
              <p:cNvSpPr>
                <a:spLocks/>
              </p:cNvSpPr>
              <p:nvPr/>
            </p:nvSpPr>
            <p:spPr bwMode="auto">
              <a:xfrm>
                <a:off x="4973638" y="1466850"/>
                <a:ext cx="542925" cy="336550"/>
              </a:xfrm>
              <a:custGeom>
                <a:avLst/>
                <a:gdLst>
                  <a:gd name="T0" fmla="*/ 584 w 683"/>
                  <a:gd name="T1" fmla="*/ 13 h 423"/>
                  <a:gd name="T2" fmla="*/ 586 w 683"/>
                  <a:gd name="T3" fmla="*/ 26 h 423"/>
                  <a:gd name="T4" fmla="*/ 604 w 683"/>
                  <a:gd name="T5" fmla="*/ 9 h 423"/>
                  <a:gd name="T6" fmla="*/ 611 w 683"/>
                  <a:gd name="T7" fmla="*/ 7 h 423"/>
                  <a:gd name="T8" fmla="*/ 624 w 683"/>
                  <a:gd name="T9" fmla="*/ 20 h 423"/>
                  <a:gd name="T10" fmla="*/ 648 w 683"/>
                  <a:gd name="T11" fmla="*/ 15 h 423"/>
                  <a:gd name="T12" fmla="*/ 681 w 683"/>
                  <a:gd name="T13" fmla="*/ 30 h 423"/>
                  <a:gd name="T14" fmla="*/ 675 w 683"/>
                  <a:gd name="T15" fmla="*/ 42 h 423"/>
                  <a:gd name="T16" fmla="*/ 662 w 683"/>
                  <a:gd name="T17" fmla="*/ 63 h 423"/>
                  <a:gd name="T18" fmla="*/ 646 w 683"/>
                  <a:gd name="T19" fmla="*/ 59 h 423"/>
                  <a:gd name="T20" fmla="*/ 630 w 683"/>
                  <a:gd name="T21" fmla="*/ 31 h 423"/>
                  <a:gd name="T22" fmla="*/ 582 w 683"/>
                  <a:gd name="T23" fmla="*/ 46 h 423"/>
                  <a:gd name="T24" fmla="*/ 565 w 683"/>
                  <a:gd name="T25" fmla="*/ 72 h 423"/>
                  <a:gd name="T26" fmla="*/ 534 w 683"/>
                  <a:gd name="T27" fmla="*/ 81 h 423"/>
                  <a:gd name="T28" fmla="*/ 507 w 683"/>
                  <a:gd name="T29" fmla="*/ 77 h 423"/>
                  <a:gd name="T30" fmla="*/ 436 w 683"/>
                  <a:gd name="T31" fmla="*/ 55 h 423"/>
                  <a:gd name="T32" fmla="*/ 401 w 683"/>
                  <a:gd name="T33" fmla="*/ 85 h 423"/>
                  <a:gd name="T34" fmla="*/ 333 w 683"/>
                  <a:gd name="T35" fmla="*/ 98 h 423"/>
                  <a:gd name="T36" fmla="*/ 295 w 683"/>
                  <a:gd name="T37" fmla="*/ 142 h 423"/>
                  <a:gd name="T38" fmla="*/ 273 w 683"/>
                  <a:gd name="T39" fmla="*/ 166 h 423"/>
                  <a:gd name="T40" fmla="*/ 231 w 683"/>
                  <a:gd name="T41" fmla="*/ 207 h 423"/>
                  <a:gd name="T42" fmla="*/ 210 w 683"/>
                  <a:gd name="T43" fmla="*/ 242 h 423"/>
                  <a:gd name="T44" fmla="*/ 225 w 683"/>
                  <a:gd name="T45" fmla="*/ 297 h 423"/>
                  <a:gd name="T46" fmla="*/ 199 w 683"/>
                  <a:gd name="T47" fmla="*/ 354 h 423"/>
                  <a:gd name="T48" fmla="*/ 199 w 683"/>
                  <a:gd name="T49" fmla="*/ 382 h 423"/>
                  <a:gd name="T50" fmla="*/ 170 w 683"/>
                  <a:gd name="T51" fmla="*/ 354 h 423"/>
                  <a:gd name="T52" fmla="*/ 168 w 683"/>
                  <a:gd name="T53" fmla="*/ 369 h 423"/>
                  <a:gd name="T54" fmla="*/ 141 w 683"/>
                  <a:gd name="T55" fmla="*/ 397 h 423"/>
                  <a:gd name="T56" fmla="*/ 88 w 683"/>
                  <a:gd name="T57" fmla="*/ 421 h 423"/>
                  <a:gd name="T58" fmla="*/ 66 w 683"/>
                  <a:gd name="T59" fmla="*/ 415 h 423"/>
                  <a:gd name="T60" fmla="*/ 35 w 683"/>
                  <a:gd name="T61" fmla="*/ 402 h 423"/>
                  <a:gd name="T62" fmla="*/ 31 w 683"/>
                  <a:gd name="T63" fmla="*/ 375 h 423"/>
                  <a:gd name="T64" fmla="*/ 33 w 683"/>
                  <a:gd name="T65" fmla="*/ 356 h 423"/>
                  <a:gd name="T66" fmla="*/ 9 w 683"/>
                  <a:gd name="T67" fmla="*/ 369 h 423"/>
                  <a:gd name="T68" fmla="*/ 16 w 683"/>
                  <a:gd name="T69" fmla="*/ 345 h 423"/>
                  <a:gd name="T70" fmla="*/ 20 w 683"/>
                  <a:gd name="T71" fmla="*/ 340 h 423"/>
                  <a:gd name="T72" fmla="*/ 13 w 683"/>
                  <a:gd name="T73" fmla="*/ 332 h 423"/>
                  <a:gd name="T74" fmla="*/ 5 w 683"/>
                  <a:gd name="T75" fmla="*/ 319 h 423"/>
                  <a:gd name="T76" fmla="*/ 2 w 683"/>
                  <a:gd name="T77" fmla="*/ 312 h 423"/>
                  <a:gd name="T78" fmla="*/ 13 w 683"/>
                  <a:gd name="T79" fmla="*/ 303 h 423"/>
                  <a:gd name="T80" fmla="*/ 60 w 683"/>
                  <a:gd name="T81" fmla="*/ 303 h 423"/>
                  <a:gd name="T82" fmla="*/ 42 w 683"/>
                  <a:gd name="T83" fmla="*/ 297 h 423"/>
                  <a:gd name="T84" fmla="*/ 2 w 683"/>
                  <a:gd name="T85" fmla="*/ 297 h 423"/>
                  <a:gd name="T86" fmla="*/ 9 w 683"/>
                  <a:gd name="T87" fmla="*/ 284 h 423"/>
                  <a:gd name="T88" fmla="*/ 38 w 683"/>
                  <a:gd name="T89" fmla="*/ 258 h 423"/>
                  <a:gd name="T90" fmla="*/ 68 w 683"/>
                  <a:gd name="T91" fmla="*/ 242 h 423"/>
                  <a:gd name="T92" fmla="*/ 106 w 683"/>
                  <a:gd name="T93" fmla="*/ 229 h 423"/>
                  <a:gd name="T94" fmla="*/ 137 w 683"/>
                  <a:gd name="T95" fmla="*/ 220 h 423"/>
                  <a:gd name="T96" fmla="*/ 177 w 683"/>
                  <a:gd name="T97" fmla="*/ 218 h 423"/>
                  <a:gd name="T98" fmla="*/ 157 w 683"/>
                  <a:gd name="T99" fmla="*/ 207 h 423"/>
                  <a:gd name="T100" fmla="*/ 190 w 683"/>
                  <a:gd name="T101" fmla="*/ 181 h 423"/>
                  <a:gd name="T102" fmla="*/ 229 w 683"/>
                  <a:gd name="T103" fmla="*/ 148 h 423"/>
                  <a:gd name="T104" fmla="*/ 253 w 683"/>
                  <a:gd name="T105" fmla="*/ 122 h 423"/>
                  <a:gd name="T106" fmla="*/ 302 w 683"/>
                  <a:gd name="T107" fmla="*/ 96 h 423"/>
                  <a:gd name="T108" fmla="*/ 337 w 683"/>
                  <a:gd name="T109" fmla="*/ 70 h 423"/>
                  <a:gd name="T110" fmla="*/ 397 w 683"/>
                  <a:gd name="T111" fmla="*/ 48 h 423"/>
                  <a:gd name="T112" fmla="*/ 441 w 683"/>
                  <a:gd name="T113" fmla="*/ 44 h 423"/>
                  <a:gd name="T114" fmla="*/ 465 w 683"/>
                  <a:gd name="T115" fmla="*/ 30 h 423"/>
                  <a:gd name="T116" fmla="*/ 527 w 683"/>
                  <a:gd name="T117" fmla="*/ 26 h 423"/>
                  <a:gd name="T118" fmla="*/ 556 w 683"/>
                  <a:gd name="T119" fmla="*/ 17 h 42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83"/>
                  <a:gd name="T181" fmla="*/ 0 h 423"/>
                  <a:gd name="T182" fmla="*/ 683 w 683"/>
                  <a:gd name="T183" fmla="*/ 423 h 42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83" h="423">
                    <a:moveTo>
                      <a:pt x="569" y="0"/>
                    </a:moveTo>
                    <a:lnTo>
                      <a:pt x="571" y="0"/>
                    </a:lnTo>
                    <a:lnTo>
                      <a:pt x="573" y="2"/>
                    </a:lnTo>
                    <a:lnTo>
                      <a:pt x="575" y="4"/>
                    </a:lnTo>
                    <a:lnTo>
                      <a:pt x="576" y="4"/>
                    </a:lnTo>
                    <a:lnTo>
                      <a:pt x="580" y="4"/>
                    </a:lnTo>
                    <a:lnTo>
                      <a:pt x="584" y="4"/>
                    </a:lnTo>
                    <a:lnTo>
                      <a:pt x="586" y="6"/>
                    </a:lnTo>
                    <a:lnTo>
                      <a:pt x="584" y="9"/>
                    </a:lnTo>
                    <a:lnTo>
                      <a:pt x="584" y="13"/>
                    </a:lnTo>
                    <a:lnTo>
                      <a:pt x="582" y="17"/>
                    </a:lnTo>
                    <a:lnTo>
                      <a:pt x="580" y="20"/>
                    </a:lnTo>
                    <a:lnTo>
                      <a:pt x="578" y="26"/>
                    </a:lnTo>
                    <a:lnTo>
                      <a:pt x="576" y="28"/>
                    </a:lnTo>
                    <a:lnTo>
                      <a:pt x="576" y="30"/>
                    </a:lnTo>
                    <a:lnTo>
                      <a:pt x="576" y="31"/>
                    </a:lnTo>
                    <a:lnTo>
                      <a:pt x="580" y="31"/>
                    </a:lnTo>
                    <a:lnTo>
                      <a:pt x="582" y="30"/>
                    </a:lnTo>
                    <a:lnTo>
                      <a:pt x="584" y="28"/>
                    </a:lnTo>
                    <a:lnTo>
                      <a:pt x="586" y="26"/>
                    </a:lnTo>
                    <a:lnTo>
                      <a:pt x="587" y="24"/>
                    </a:lnTo>
                    <a:lnTo>
                      <a:pt x="589" y="24"/>
                    </a:lnTo>
                    <a:lnTo>
                      <a:pt x="589" y="22"/>
                    </a:lnTo>
                    <a:lnTo>
                      <a:pt x="591" y="20"/>
                    </a:lnTo>
                    <a:lnTo>
                      <a:pt x="593" y="17"/>
                    </a:lnTo>
                    <a:lnTo>
                      <a:pt x="597" y="15"/>
                    </a:lnTo>
                    <a:lnTo>
                      <a:pt x="598" y="11"/>
                    </a:lnTo>
                    <a:lnTo>
                      <a:pt x="600" y="7"/>
                    </a:lnTo>
                    <a:lnTo>
                      <a:pt x="602" y="6"/>
                    </a:lnTo>
                    <a:lnTo>
                      <a:pt x="604" y="9"/>
                    </a:lnTo>
                    <a:lnTo>
                      <a:pt x="604" y="13"/>
                    </a:lnTo>
                    <a:lnTo>
                      <a:pt x="604" y="17"/>
                    </a:lnTo>
                    <a:lnTo>
                      <a:pt x="604" y="20"/>
                    </a:lnTo>
                    <a:lnTo>
                      <a:pt x="606" y="22"/>
                    </a:lnTo>
                    <a:lnTo>
                      <a:pt x="608" y="22"/>
                    </a:lnTo>
                    <a:lnTo>
                      <a:pt x="609" y="20"/>
                    </a:lnTo>
                    <a:lnTo>
                      <a:pt x="609" y="18"/>
                    </a:lnTo>
                    <a:lnTo>
                      <a:pt x="611" y="15"/>
                    </a:lnTo>
                    <a:lnTo>
                      <a:pt x="611" y="13"/>
                    </a:lnTo>
                    <a:lnTo>
                      <a:pt x="611" y="11"/>
                    </a:lnTo>
                    <a:lnTo>
                      <a:pt x="611" y="7"/>
                    </a:lnTo>
                    <a:lnTo>
                      <a:pt x="613" y="6"/>
                    </a:lnTo>
                    <a:lnTo>
                      <a:pt x="617" y="6"/>
                    </a:lnTo>
                    <a:lnTo>
                      <a:pt x="619" y="6"/>
                    </a:lnTo>
                    <a:lnTo>
                      <a:pt x="622" y="6"/>
                    </a:lnTo>
                    <a:lnTo>
                      <a:pt x="626" y="7"/>
                    </a:lnTo>
                    <a:lnTo>
                      <a:pt x="628" y="7"/>
                    </a:lnTo>
                    <a:lnTo>
                      <a:pt x="630" y="11"/>
                    </a:lnTo>
                    <a:lnTo>
                      <a:pt x="628" y="13"/>
                    </a:lnTo>
                    <a:lnTo>
                      <a:pt x="628" y="17"/>
                    </a:lnTo>
                    <a:lnTo>
                      <a:pt x="626" y="18"/>
                    </a:lnTo>
                    <a:lnTo>
                      <a:pt x="624" y="20"/>
                    </a:lnTo>
                    <a:lnTo>
                      <a:pt x="626" y="20"/>
                    </a:lnTo>
                    <a:lnTo>
                      <a:pt x="628" y="20"/>
                    </a:lnTo>
                    <a:lnTo>
                      <a:pt x="631" y="20"/>
                    </a:lnTo>
                    <a:lnTo>
                      <a:pt x="633" y="20"/>
                    </a:lnTo>
                    <a:lnTo>
                      <a:pt x="637" y="20"/>
                    </a:lnTo>
                    <a:lnTo>
                      <a:pt x="639" y="18"/>
                    </a:lnTo>
                    <a:lnTo>
                      <a:pt x="641" y="17"/>
                    </a:lnTo>
                    <a:lnTo>
                      <a:pt x="642" y="15"/>
                    </a:lnTo>
                    <a:lnTo>
                      <a:pt x="646" y="13"/>
                    </a:lnTo>
                    <a:lnTo>
                      <a:pt x="648" y="15"/>
                    </a:lnTo>
                    <a:lnTo>
                      <a:pt x="650" y="17"/>
                    </a:lnTo>
                    <a:lnTo>
                      <a:pt x="652" y="20"/>
                    </a:lnTo>
                    <a:lnTo>
                      <a:pt x="653" y="22"/>
                    </a:lnTo>
                    <a:lnTo>
                      <a:pt x="657" y="22"/>
                    </a:lnTo>
                    <a:lnTo>
                      <a:pt x="661" y="22"/>
                    </a:lnTo>
                    <a:lnTo>
                      <a:pt x="664" y="22"/>
                    </a:lnTo>
                    <a:lnTo>
                      <a:pt x="668" y="22"/>
                    </a:lnTo>
                    <a:lnTo>
                      <a:pt x="672" y="22"/>
                    </a:lnTo>
                    <a:lnTo>
                      <a:pt x="675" y="24"/>
                    </a:lnTo>
                    <a:lnTo>
                      <a:pt x="679" y="28"/>
                    </a:lnTo>
                    <a:lnTo>
                      <a:pt x="681" y="30"/>
                    </a:lnTo>
                    <a:lnTo>
                      <a:pt x="683" y="31"/>
                    </a:lnTo>
                    <a:lnTo>
                      <a:pt x="683" y="35"/>
                    </a:lnTo>
                    <a:lnTo>
                      <a:pt x="679" y="35"/>
                    </a:lnTo>
                    <a:lnTo>
                      <a:pt x="673" y="37"/>
                    </a:lnTo>
                    <a:lnTo>
                      <a:pt x="662" y="35"/>
                    </a:lnTo>
                    <a:lnTo>
                      <a:pt x="652" y="35"/>
                    </a:lnTo>
                    <a:lnTo>
                      <a:pt x="657" y="37"/>
                    </a:lnTo>
                    <a:lnTo>
                      <a:pt x="664" y="39"/>
                    </a:lnTo>
                    <a:lnTo>
                      <a:pt x="670" y="41"/>
                    </a:lnTo>
                    <a:lnTo>
                      <a:pt x="673" y="41"/>
                    </a:lnTo>
                    <a:lnTo>
                      <a:pt x="675" y="42"/>
                    </a:lnTo>
                    <a:lnTo>
                      <a:pt x="677" y="44"/>
                    </a:lnTo>
                    <a:lnTo>
                      <a:pt x="679" y="46"/>
                    </a:lnTo>
                    <a:lnTo>
                      <a:pt x="679" y="50"/>
                    </a:lnTo>
                    <a:lnTo>
                      <a:pt x="679" y="52"/>
                    </a:lnTo>
                    <a:lnTo>
                      <a:pt x="679" y="54"/>
                    </a:lnTo>
                    <a:lnTo>
                      <a:pt x="677" y="54"/>
                    </a:lnTo>
                    <a:lnTo>
                      <a:pt x="672" y="52"/>
                    </a:lnTo>
                    <a:lnTo>
                      <a:pt x="668" y="54"/>
                    </a:lnTo>
                    <a:lnTo>
                      <a:pt x="666" y="55"/>
                    </a:lnTo>
                    <a:lnTo>
                      <a:pt x="664" y="59"/>
                    </a:lnTo>
                    <a:lnTo>
                      <a:pt x="662" y="63"/>
                    </a:lnTo>
                    <a:lnTo>
                      <a:pt x="661" y="68"/>
                    </a:lnTo>
                    <a:lnTo>
                      <a:pt x="657" y="72"/>
                    </a:lnTo>
                    <a:lnTo>
                      <a:pt x="655" y="76"/>
                    </a:lnTo>
                    <a:lnTo>
                      <a:pt x="652" y="77"/>
                    </a:lnTo>
                    <a:lnTo>
                      <a:pt x="650" y="74"/>
                    </a:lnTo>
                    <a:lnTo>
                      <a:pt x="650" y="70"/>
                    </a:lnTo>
                    <a:lnTo>
                      <a:pt x="650" y="66"/>
                    </a:lnTo>
                    <a:lnTo>
                      <a:pt x="650" y="65"/>
                    </a:lnTo>
                    <a:lnTo>
                      <a:pt x="648" y="63"/>
                    </a:lnTo>
                    <a:lnTo>
                      <a:pt x="648" y="61"/>
                    </a:lnTo>
                    <a:lnTo>
                      <a:pt x="646" y="59"/>
                    </a:lnTo>
                    <a:lnTo>
                      <a:pt x="648" y="55"/>
                    </a:lnTo>
                    <a:lnTo>
                      <a:pt x="650" y="52"/>
                    </a:lnTo>
                    <a:lnTo>
                      <a:pt x="650" y="48"/>
                    </a:lnTo>
                    <a:lnTo>
                      <a:pt x="650" y="44"/>
                    </a:lnTo>
                    <a:lnTo>
                      <a:pt x="648" y="42"/>
                    </a:lnTo>
                    <a:lnTo>
                      <a:pt x="644" y="41"/>
                    </a:lnTo>
                    <a:lnTo>
                      <a:pt x="641" y="39"/>
                    </a:lnTo>
                    <a:lnTo>
                      <a:pt x="637" y="39"/>
                    </a:lnTo>
                    <a:lnTo>
                      <a:pt x="633" y="37"/>
                    </a:lnTo>
                    <a:lnTo>
                      <a:pt x="631" y="35"/>
                    </a:lnTo>
                    <a:lnTo>
                      <a:pt x="630" y="31"/>
                    </a:lnTo>
                    <a:lnTo>
                      <a:pt x="626" y="30"/>
                    </a:lnTo>
                    <a:lnTo>
                      <a:pt x="624" y="28"/>
                    </a:lnTo>
                    <a:lnTo>
                      <a:pt x="620" y="28"/>
                    </a:lnTo>
                    <a:lnTo>
                      <a:pt x="615" y="30"/>
                    </a:lnTo>
                    <a:lnTo>
                      <a:pt x="609" y="31"/>
                    </a:lnTo>
                    <a:lnTo>
                      <a:pt x="604" y="33"/>
                    </a:lnTo>
                    <a:lnTo>
                      <a:pt x="598" y="33"/>
                    </a:lnTo>
                    <a:lnTo>
                      <a:pt x="595" y="35"/>
                    </a:lnTo>
                    <a:lnTo>
                      <a:pt x="589" y="39"/>
                    </a:lnTo>
                    <a:lnTo>
                      <a:pt x="586" y="42"/>
                    </a:lnTo>
                    <a:lnTo>
                      <a:pt x="582" y="46"/>
                    </a:lnTo>
                    <a:lnTo>
                      <a:pt x="578" y="50"/>
                    </a:lnTo>
                    <a:lnTo>
                      <a:pt x="575" y="54"/>
                    </a:lnTo>
                    <a:lnTo>
                      <a:pt x="573" y="57"/>
                    </a:lnTo>
                    <a:lnTo>
                      <a:pt x="573" y="61"/>
                    </a:lnTo>
                    <a:lnTo>
                      <a:pt x="573" y="65"/>
                    </a:lnTo>
                    <a:lnTo>
                      <a:pt x="575" y="66"/>
                    </a:lnTo>
                    <a:lnTo>
                      <a:pt x="576" y="68"/>
                    </a:lnTo>
                    <a:lnTo>
                      <a:pt x="575" y="70"/>
                    </a:lnTo>
                    <a:lnTo>
                      <a:pt x="571" y="72"/>
                    </a:lnTo>
                    <a:lnTo>
                      <a:pt x="569" y="72"/>
                    </a:lnTo>
                    <a:lnTo>
                      <a:pt x="565" y="72"/>
                    </a:lnTo>
                    <a:lnTo>
                      <a:pt x="564" y="76"/>
                    </a:lnTo>
                    <a:lnTo>
                      <a:pt x="560" y="79"/>
                    </a:lnTo>
                    <a:lnTo>
                      <a:pt x="558" y="83"/>
                    </a:lnTo>
                    <a:lnTo>
                      <a:pt x="556" y="87"/>
                    </a:lnTo>
                    <a:lnTo>
                      <a:pt x="555" y="90"/>
                    </a:lnTo>
                    <a:lnTo>
                      <a:pt x="551" y="90"/>
                    </a:lnTo>
                    <a:lnTo>
                      <a:pt x="547" y="90"/>
                    </a:lnTo>
                    <a:lnTo>
                      <a:pt x="544" y="87"/>
                    </a:lnTo>
                    <a:lnTo>
                      <a:pt x="540" y="85"/>
                    </a:lnTo>
                    <a:lnTo>
                      <a:pt x="536" y="83"/>
                    </a:lnTo>
                    <a:lnTo>
                      <a:pt x="534" y="81"/>
                    </a:lnTo>
                    <a:lnTo>
                      <a:pt x="533" y="77"/>
                    </a:lnTo>
                    <a:lnTo>
                      <a:pt x="531" y="76"/>
                    </a:lnTo>
                    <a:lnTo>
                      <a:pt x="529" y="74"/>
                    </a:lnTo>
                    <a:lnTo>
                      <a:pt x="527" y="74"/>
                    </a:lnTo>
                    <a:lnTo>
                      <a:pt x="525" y="76"/>
                    </a:lnTo>
                    <a:lnTo>
                      <a:pt x="523" y="79"/>
                    </a:lnTo>
                    <a:lnTo>
                      <a:pt x="522" y="81"/>
                    </a:lnTo>
                    <a:lnTo>
                      <a:pt x="518" y="81"/>
                    </a:lnTo>
                    <a:lnTo>
                      <a:pt x="514" y="81"/>
                    </a:lnTo>
                    <a:lnTo>
                      <a:pt x="511" y="79"/>
                    </a:lnTo>
                    <a:lnTo>
                      <a:pt x="507" y="77"/>
                    </a:lnTo>
                    <a:lnTo>
                      <a:pt x="485" y="74"/>
                    </a:lnTo>
                    <a:lnTo>
                      <a:pt x="461" y="68"/>
                    </a:lnTo>
                    <a:lnTo>
                      <a:pt x="457" y="68"/>
                    </a:lnTo>
                    <a:lnTo>
                      <a:pt x="452" y="66"/>
                    </a:lnTo>
                    <a:lnTo>
                      <a:pt x="448" y="65"/>
                    </a:lnTo>
                    <a:lnTo>
                      <a:pt x="445" y="61"/>
                    </a:lnTo>
                    <a:lnTo>
                      <a:pt x="443" y="59"/>
                    </a:lnTo>
                    <a:lnTo>
                      <a:pt x="443" y="57"/>
                    </a:lnTo>
                    <a:lnTo>
                      <a:pt x="441" y="55"/>
                    </a:lnTo>
                    <a:lnTo>
                      <a:pt x="439" y="54"/>
                    </a:lnTo>
                    <a:lnTo>
                      <a:pt x="436" y="55"/>
                    </a:lnTo>
                    <a:lnTo>
                      <a:pt x="434" y="57"/>
                    </a:lnTo>
                    <a:lnTo>
                      <a:pt x="430" y="59"/>
                    </a:lnTo>
                    <a:lnTo>
                      <a:pt x="430" y="63"/>
                    </a:lnTo>
                    <a:lnTo>
                      <a:pt x="430" y="66"/>
                    </a:lnTo>
                    <a:lnTo>
                      <a:pt x="428" y="68"/>
                    </a:lnTo>
                    <a:lnTo>
                      <a:pt x="426" y="70"/>
                    </a:lnTo>
                    <a:lnTo>
                      <a:pt x="423" y="70"/>
                    </a:lnTo>
                    <a:lnTo>
                      <a:pt x="417" y="72"/>
                    </a:lnTo>
                    <a:lnTo>
                      <a:pt x="412" y="76"/>
                    </a:lnTo>
                    <a:lnTo>
                      <a:pt x="406" y="81"/>
                    </a:lnTo>
                    <a:lnTo>
                      <a:pt x="401" y="85"/>
                    </a:lnTo>
                    <a:lnTo>
                      <a:pt x="393" y="87"/>
                    </a:lnTo>
                    <a:lnTo>
                      <a:pt x="388" y="89"/>
                    </a:lnTo>
                    <a:lnTo>
                      <a:pt x="382" y="89"/>
                    </a:lnTo>
                    <a:lnTo>
                      <a:pt x="379" y="89"/>
                    </a:lnTo>
                    <a:lnTo>
                      <a:pt x="377" y="87"/>
                    </a:lnTo>
                    <a:lnTo>
                      <a:pt x="375" y="83"/>
                    </a:lnTo>
                    <a:lnTo>
                      <a:pt x="371" y="81"/>
                    </a:lnTo>
                    <a:lnTo>
                      <a:pt x="370" y="79"/>
                    </a:lnTo>
                    <a:lnTo>
                      <a:pt x="357" y="83"/>
                    </a:lnTo>
                    <a:lnTo>
                      <a:pt x="344" y="90"/>
                    </a:lnTo>
                    <a:lnTo>
                      <a:pt x="333" y="98"/>
                    </a:lnTo>
                    <a:lnTo>
                      <a:pt x="326" y="103"/>
                    </a:lnTo>
                    <a:lnTo>
                      <a:pt x="320" y="107"/>
                    </a:lnTo>
                    <a:lnTo>
                      <a:pt x="313" y="113"/>
                    </a:lnTo>
                    <a:lnTo>
                      <a:pt x="307" y="116"/>
                    </a:lnTo>
                    <a:lnTo>
                      <a:pt x="304" y="122"/>
                    </a:lnTo>
                    <a:lnTo>
                      <a:pt x="302" y="129"/>
                    </a:lnTo>
                    <a:lnTo>
                      <a:pt x="302" y="131"/>
                    </a:lnTo>
                    <a:lnTo>
                      <a:pt x="302" y="135"/>
                    </a:lnTo>
                    <a:lnTo>
                      <a:pt x="300" y="138"/>
                    </a:lnTo>
                    <a:lnTo>
                      <a:pt x="298" y="140"/>
                    </a:lnTo>
                    <a:lnTo>
                      <a:pt x="295" y="142"/>
                    </a:lnTo>
                    <a:lnTo>
                      <a:pt x="291" y="144"/>
                    </a:lnTo>
                    <a:lnTo>
                      <a:pt x="287" y="142"/>
                    </a:lnTo>
                    <a:lnTo>
                      <a:pt x="284" y="142"/>
                    </a:lnTo>
                    <a:lnTo>
                      <a:pt x="280" y="142"/>
                    </a:lnTo>
                    <a:lnTo>
                      <a:pt x="276" y="144"/>
                    </a:lnTo>
                    <a:lnTo>
                      <a:pt x="274" y="148"/>
                    </a:lnTo>
                    <a:lnTo>
                      <a:pt x="273" y="151"/>
                    </a:lnTo>
                    <a:lnTo>
                      <a:pt x="273" y="155"/>
                    </a:lnTo>
                    <a:lnTo>
                      <a:pt x="273" y="159"/>
                    </a:lnTo>
                    <a:lnTo>
                      <a:pt x="273" y="162"/>
                    </a:lnTo>
                    <a:lnTo>
                      <a:pt x="273" y="166"/>
                    </a:lnTo>
                    <a:lnTo>
                      <a:pt x="271" y="170"/>
                    </a:lnTo>
                    <a:lnTo>
                      <a:pt x="269" y="173"/>
                    </a:lnTo>
                    <a:lnTo>
                      <a:pt x="267" y="177"/>
                    </a:lnTo>
                    <a:lnTo>
                      <a:pt x="265" y="181"/>
                    </a:lnTo>
                    <a:lnTo>
                      <a:pt x="265" y="186"/>
                    </a:lnTo>
                    <a:lnTo>
                      <a:pt x="267" y="190"/>
                    </a:lnTo>
                    <a:lnTo>
                      <a:pt x="265" y="196"/>
                    </a:lnTo>
                    <a:lnTo>
                      <a:pt x="260" y="201"/>
                    </a:lnTo>
                    <a:lnTo>
                      <a:pt x="251" y="203"/>
                    </a:lnTo>
                    <a:lnTo>
                      <a:pt x="240" y="205"/>
                    </a:lnTo>
                    <a:lnTo>
                      <a:pt x="231" y="207"/>
                    </a:lnTo>
                    <a:lnTo>
                      <a:pt x="227" y="210"/>
                    </a:lnTo>
                    <a:lnTo>
                      <a:pt x="223" y="216"/>
                    </a:lnTo>
                    <a:lnTo>
                      <a:pt x="220" y="220"/>
                    </a:lnTo>
                    <a:lnTo>
                      <a:pt x="216" y="223"/>
                    </a:lnTo>
                    <a:lnTo>
                      <a:pt x="212" y="227"/>
                    </a:lnTo>
                    <a:lnTo>
                      <a:pt x="207" y="229"/>
                    </a:lnTo>
                    <a:lnTo>
                      <a:pt x="209" y="231"/>
                    </a:lnTo>
                    <a:lnTo>
                      <a:pt x="210" y="232"/>
                    </a:lnTo>
                    <a:lnTo>
                      <a:pt x="210" y="234"/>
                    </a:lnTo>
                    <a:lnTo>
                      <a:pt x="210" y="238"/>
                    </a:lnTo>
                    <a:lnTo>
                      <a:pt x="210" y="242"/>
                    </a:lnTo>
                    <a:lnTo>
                      <a:pt x="210" y="251"/>
                    </a:lnTo>
                    <a:lnTo>
                      <a:pt x="212" y="260"/>
                    </a:lnTo>
                    <a:lnTo>
                      <a:pt x="214" y="269"/>
                    </a:lnTo>
                    <a:lnTo>
                      <a:pt x="214" y="273"/>
                    </a:lnTo>
                    <a:lnTo>
                      <a:pt x="214" y="277"/>
                    </a:lnTo>
                    <a:lnTo>
                      <a:pt x="216" y="280"/>
                    </a:lnTo>
                    <a:lnTo>
                      <a:pt x="218" y="284"/>
                    </a:lnTo>
                    <a:lnTo>
                      <a:pt x="220" y="286"/>
                    </a:lnTo>
                    <a:lnTo>
                      <a:pt x="221" y="288"/>
                    </a:lnTo>
                    <a:lnTo>
                      <a:pt x="223" y="292"/>
                    </a:lnTo>
                    <a:lnTo>
                      <a:pt x="225" y="297"/>
                    </a:lnTo>
                    <a:lnTo>
                      <a:pt x="225" y="299"/>
                    </a:lnTo>
                    <a:lnTo>
                      <a:pt x="223" y="303"/>
                    </a:lnTo>
                    <a:lnTo>
                      <a:pt x="221" y="304"/>
                    </a:lnTo>
                    <a:lnTo>
                      <a:pt x="218" y="306"/>
                    </a:lnTo>
                    <a:lnTo>
                      <a:pt x="214" y="308"/>
                    </a:lnTo>
                    <a:lnTo>
                      <a:pt x="218" y="321"/>
                    </a:lnTo>
                    <a:lnTo>
                      <a:pt x="216" y="330"/>
                    </a:lnTo>
                    <a:lnTo>
                      <a:pt x="212" y="340"/>
                    </a:lnTo>
                    <a:lnTo>
                      <a:pt x="203" y="347"/>
                    </a:lnTo>
                    <a:lnTo>
                      <a:pt x="201" y="351"/>
                    </a:lnTo>
                    <a:lnTo>
                      <a:pt x="199" y="354"/>
                    </a:lnTo>
                    <a:lnTo>
                      <a:pt x="199" y="360"/>
                    </a:lnTo>
                    <a:lnTo>
                      <a:pt x="198" y="363"/>
                    </a:lnTo>
                    <a:lnTo>
                      <a:pt x="199" y="367"/>
                    </a:lnTo>
                    <a:lnTo>
                      <a:pt x="199" y="369"/>
                    </a:lnTo>
                    <a:lnTo>
                      <a:pt x="201" y="373"/>
                    </a:lnTo>
                    <a:lnTo>
                      <a:pt x="201" y="376"/>
                    </a:lnTo>
                    <a:lnTo>
                      <a:pt x="201" y="378"/>
                    </a:lnTo>
                    <a:lnTo>
                      <a:pt x="201" y="380"/>
                    </a:lnTo>
                    <a:lnTo>
                      <a:pt x="201" y="382"/>
                    </a:lnTo>
                    <a:lnTo>
                      <a:pt x="199" y="382"/>
                    </a:lnTo>
                    <a:lnTo>
                      <a:pt x="198" y="382"/>
                    </a:lnTo>
                    <a:lnTo>
                      <a:pt x="194" y="380"/>
                    </a:lnTo>
                    <a:lnTo>
                      <a:pt x="190" y="378"/>
                    </a:lnTo>
                    <a:lnTo>
                      <a:pt x="188" y="378"/>
                    </a:lnTo>
                    <a:lnTo>
                      <a:pt x="185" y="378"/>
                    </a:lnTo>
                    <a:lnTo>
                      <a:pt x="181" y="378"/>
                    </a:lnTo>
                    <a:lnTo>
                      <a:pt x="177" y="378"/>
                    </a:lnTo>
                    <a:lnTo>
                      <a:pt x="176" y="376"/>
                    </a:lnTo>
                    <a:lnTo>
                      <a:pt x="172" y="369"/>
                    </a:lnTo>
                    <a:lnTo>
                      <a:pt x="172" y="362"/>
                    </a:lnTo>
                    <a:lnTo>
                      <a:pt x="170" y="354"/>
                    </a:lnTo>
                    <a:lnTo>
                      <a:pt x="172" y="347"/>
                    </a:lnTo>
                    <a:lnTo>
                      <a:pt x="170" y="351"/>
                    </a:lnTo>
                    <a:lnTo>
                      <a:pt x="170" y="352"/>
                    </a:lnTo>
                    <a:lnTo>
                      <a:pt x="170" y="356"/>
                    </a:lnTo>
                    <a:lnTo>
                      <a:pt x="170" y="358"/>
                    </a:lnTo>
                    <a:lnTo>
                      <a:pt x="170" y="362"/>
                    </a:lnTo>
                    <a:lnTo>
                      <a:pt x="168" y="363"/>
                    </a:lnTo>
                    <a:lnTo>
                      <a:pt x="166" y="363"/>
                    </a:lnTo>
                    <a:lnTo>
                      <a:pt x="165" y="362"/>
                    </a:lnTo>
                    <a:lnTo>
                      <a:pt x="166" y="365"/>
                    </a:lnTo>
                    <a:lnTo>
                      <a:pt x="168" y="369"/>
                    </a:lnTo>
                    <a:lnTo>
                      <a:pt x="168" y="373"/>
                    </a:lnTo>
                    <a:lnTo>
                      <a:pt x="170" y="376"/>
                    </a:lnTo>
                    <a:lnTo>
                      <a:pt x="168" y="380"/>
                    </a:lnTo>
                    <a:lnTo>
                      <a:pt x="165" y="384"/>
                    </a:lnTo>
                    <a:lnTo>
                      <a:pt x="159" y="386"/>
                    </a:lnTo>
                    <a:lnTo>
                      <a:pt x="152" y="384"/>
                    </a:lnTo>
                    <a:lnTo>
                      <a:pt x="146" y="382"/>
                    </a:lnTo>
                    <a:lnTo>
                      <a:pt x="143" y="378"/>
                    </a:lnTo>
                    <a:lnTo>
                      <a:pt x="143" y="384"/>
                    </a:lnTo>
                    <a:lnTo>
                      <a:pt x="143" y="391"/>
                    </a:lnTo>
                    <a:lnTo>
                      <a:pt x="141" y="397"/>
                    </a:lnTo>
                    <a:lnTo>
                      <a:pt x="137" y="400"/>
                    </a:lnTo>
                    <a:lnTo>
                      <a:pt x="132" y="402"/>
                    </a:lnTo>
                    <a:lnTo>
                      <a:pt x="126" y="406"/>
                    </a:lnTo>
                    <a:lnTo>
                      <a:pt x="123" y="408"/>
                    </a:lnTo>
                    <a:lnTo>
                      <a:pt x="119" y="411"/>
                    </a:lnTo>
                    <a:lnTo>
                      <a:pt x="115" y="415"/>
                    </a:lnTo>
                    <a:lnTo>
                      <a:pt x="110" y="417"/>
                    </a:lnTo>
                    <a:lnTo>
                      <a:pt x="104" y="417"/>
                    </a:lnTo>
                    <a:lnTo>
                      <a:pt x="97" y="419"/>
                    </a:lnTo>
                    <a:lnTo>
                      <a:pt x="91" y="421"/>
                    </a:lnTo>
                    <a:lnTo>
                      <a:pt x="88" y="421"/>
                    </a:lnTo>
                    <a:lnTo>
                      <a:pt x="86" y="423"/>
                    </a:lnTo>
                    <a:lnTo>
                      <a:pt x="82" y="421"/>
                    </a:lnTo>
                    <a:lnTo>
                      <a:pt x="79" y="421"/>
                    </a:lnTo>
                    <a:lnTo>
                      <a:pt x="75" y="419"/>
                    </a:lnTo>
                    <a:lnTo>
                      <a:pt x="71" y="419"/>
                    </a:lnTo>
                    <a:lnTo>
                      <a:pt x="66" y="417"/>
                    </a:lnTo>
                    <a:lnTo>
                      <a:pt x="62" y="419"/>
                    </a:lnTo>
                    <a:lnTo>
                      <a:pt x="60" y="421"/>
                    </a:lnTo>
                    <a:lnTo>
                      <a:pt x="62" y="419"/>
                    </a:lnTo>
                    <a:lnTo>
                      <a:pt x="64" y="417"/>
                    </a:lnTo>
                    <a:lnTo>
                      <a:pt x="66" y="415"/>
                    </a:lnTo>
                    <a:lnTo>
                      <a:pt x="62" y="415"/>
                    </a:lnTo>
                    <a:lnTo>
                      <a:pt x="59" y="415"/>
                    </a:lnTo>
                    <a:lnTo>
                      <a:pt x="55" y="413"/>
                    </a:lnTo>
                    <a:lnTo>
                      <a:pt x="51" y="413"/>
                    </a:lnTo>
                    <a:lnTo>
                      <a:pt x="48" y="411"/>
                    </a:lnTo>
                    <a:lnTo>
                      <a:pt x="48" y="410"/>
                    </a:lnTo>
                    <a:lnTo>
                      <a:pt x="49" y="408"/>
                    </a:lnTo>
                    <a:lnTo>
                      <a:pt x="55" y="404"/>
                    </a:lnTo>
                    <a:lnTo>
                      <a:pt x="44" y="406"/>
                    </a:lnTo>
                    <a:lnTo>
                      <a:pt x="35" y="402"/>
                    </a:lnTo>
                    <a:lnTo>
                      <a:pt x="27" y="395"/>
                    </a:lnTo>
                    <a:lnTo>
                      <a:pt x="18" y="387"/>
                    </a:lnTo>
                    <a:lnTo>
                      <a:pt x="15" y="386"/>
                    </a:lnTo>
                    <a:lnTo>
                      <a:pt x="15" y="382"/>
                    </a:lnTo>
                    <a:lnTo>
                      <a:pt x="15" y="378"/>
                    </a:lnTo>
                    <a:lnTo>
                      <a:pt x="16" y="376"/>
                    </a:lnTo>
                    <a:lnTo>
                      <a:pt x="20" y="373"/>
                    </a:lnTo>
                    <a:lnTo>
                      <a:pt x="24" y="371"/>
                    </a:lnTo>
                    <a:lnTo>
                      <a:pt x="26" y="371"/>
                    </a:lnTo>
                    <a:lnTo>
                      <a:pt x="29" y="373"/>
                    </a:lnTo>
                    <a:lnTo>
                      <a:pt x="31" y="375"/>
                    </a:lnTo>
                    <a:lnTo>
                      <a:pt x="35" y="376"/>
                    </a:lnTo>
                    <a:lnTo>
                      <a:pt x="38" y="376"/>
                    </a:lnTo>
                    <a:lnTo>
                      <a:pt x="35" y="371"/>
                    </a:lnTo>
                    <a:lnTo>
                      <a:pt x="33" y="367"/>
                    </a:lnTo>
                    <a:lnTo>
                      <a:pt x="33" y="363"/>
                    </a:lnTo>
                    <a:lnTo>
                      <a:pt x="35" y="360"/>
                    </a:lnTo>
                    <a:lnTo>
                      <a:pt x="37" y="356"/>
                    </a:lnTo>
                    <a:lnTo>
                      <a:pt x="40" y="352"/>
                    </a:lnTo>
                    <a:lnTo>
                      <a:pt x="46" y="349"/>
                    </a:lnTo>
                    <a:lnTo>
                      <a:pt x="38" y="352"/>
                    </a:lnTo>
                    <a:lnTo>
                      <a:pt x="33" y="356"/>
                    </a:lnTo>
                    <a:lnTo>
                      <a:pt x="27" y="360"/>
                    </a:lnTo>
                    <a:lnTo>
                      <a:pt x="26" y="363"/>
                    </a:lnTo>
                    <a:lnTo>
                      <a:pt x="22" y="363"/>
                    </a:lnTo>
                    <a:lnTo>
                      <a:pt x="20" y="363"/>
                    </a:lnTo>
                    <a:lnTo>
                      <a:pt x="18" y="362"/>
                    </a:lnTo>
                    <a:lnTo>
                      <a:pt x="16" y="360"/>
                    </a:lnTo>
                    <a:lnTo>
                      <a:pt x="15" y="362"/>
                    </a:lnTo>
                    <a:lnTo>
                      <a:pt x="13" y="365"/>
                    </a:lnTo>
                    <a:lnTo>
                      <a:pt x="11" y="367"/>
                    </a:lnTo>
                    <a:lnTo>
                      <a:pt x="9" y="369"/>
                    </a:lnTo>
                    <a:lnTo>
                      <a:pt x="9" y="371"/>
                    </a:lnTo>
                    <a:lnTo>
                      <a:pt x="9" y="369"/>
                    </a:lnTo>
                    <a:lnTo>
                      <a:pt x="9" y="365"/>
                    </a:lnTo>
                    <a:lnTo>
                      <a:pt x="9" y="362"/>
                    </a:lnTo>
                    <a:lnTo>
                      <a:pt x="9" y="356"/>
                    </a:lnTo>
                    <a:lnTo>
                      <a:pt x="9" y="352"/>
                    </a:lnTo>
                    <a:lnTo>
                      <a:pt x="9" y="349"/>
                    </a:lnTo>
                    <a:lnTo>
                      <a:pt x="11" y="345"/>
                    </a:lnTo>
                    <a:lnTo>
                      <a:pt x="13" y="343"/>
                    </a:lnTo>
                    <a:lnTo>
                      <a:pt x="15" y="343"/>
                    </a:lnTo>
                    <a:lnTo>
                      <a:pt x="16" y="345"/>
                    </a:lnTo>
                    <a:lnTo>
                      <a:pt x="20" y="347"/>
                    </a:lnTo>
                    <a:lnTo>
                      <a:pt x="22" y="347"/>
                    </a:lnTo>
                    <a:lnTo>
                      <a:pt x="26" y="347"/>
                    </a:lnTo>
                    <a:lnTo>
                      <a:pt x="27" y="345"/>
                    </a:lnTo>
                    <a:lnTo>
                      <a:pt x="29" y="343"/>
                    </a:lnTo>
                    <a:lnTo>
                      <a:pt x="29" y="341"/>
                    </a:lnTo>
                    <a:lnTo>
                      <a:pt x="27" y="340"/>
                    </a:lnTo>
                    <a:lnTo>
                      <a:pt x="27" y="338"/>
                    </a:lnTo>
                    <a:lnTo>
                      <a:pt x="24" y="338"/>
                    </a:lnTo>
                    <a:lnTo>
                      <a:pt x="22" y="340"/>
                    </a:lnTo>
                    <a:lnTo>
                      <a:pt x="20" y="340"/>
                    </a:lnTo>
                    <a:lnTo>
                      <a:pt x="18" y="338"/>
                    </a:lnTo>
                    <a:lnTo>
                      <a:pt x="18" y="336"/>
                    </a:lnTo>
                    <a:lnTo>
                      <a:pt x="18" y="334"/>
                    </a:lnTo>
                    <a:lnTo>
                      <a:pt x="18" y="332"/>
                    </a:lnTo>
                    <a:lnTo>
                      <a:pt x="16" y="332"/>
                    </a:lnTo>
                    <a:lnTo>
                      <a:pt x="13" y="334"/>
                    </a:lnTo>
                    <a:lnTo>
                      <a:pt x="13" y="332"/>
                    </a:lnTo>
                    <a:lnTo>
                      <a:pt x="13" y="330"/>
                    </a:lnTo>
                    <a:lnTo>
                      <a:pt x="13" y="328"/>
                    </a:lnTo>
                    <a:lnTo>
                      <a:pt x="9" y="330"/>
                    </a:lnTo>
                    <a:lnTo>
                      <a:pt x="7" y="332"/>
                    </a:lnTo>
                    <a:lnTo>
                      <a:pt x="5" y="332"/>
                    </a:lnTo>
                    <a:lnTo>
                      <a:pt x="4" y="330"/>
                    </a:lnTo>
                    <a:lnTo>
                      <a:pt x="2" y="328"/>
                    </a:lnTo>
                    <a:lnTo>
                      <a:pt x="2" y="325"/>
                    </a:lnTo>
                    <a:lnTo>
                      <a:pt x="2" y="323"/>
                    </a:lnTo>
                    <a:lnTo>
                      <a:pt x="4" y="321"/>
                    </a:lnTo>
                    <a:lnTo>
                      <a:pt x="5" y="319"/>
                    </a:lnTo>
                    <a:lnTo>
                      <a:pt x="9" y="319"/>
                    </a:lnTo>
                    <a:lnTo>
                      <a:pt x="13" y="317"/>
                    </a:lnTo>
                    <a:lnTo>
                      <a:pt x="15" y="316"/>
                    </a:lnTo>
                    <a:lnTo>
                      <a:pt x="13" y="316"/>
                    </a:lnTo>
                    <a:lnTo>
                      <a:pt x="11" y="317"/>
                    </a:lnTo>
                    <a:lnTo>
                      <a:pt x="9" y="317"/>
                    </a:lnTo>
                    <a:lnTo>
                      <a:pt x="5" y="317"/>
                    </a:lnTo>
                    <a:lnTo>
                      <a:pt x="4" y="317"/>
                    </a:lnTo>
                    <a:lnTo>
                      <a:pt x="2" y="316"/>
                    </a:lnTo>
                    <a:lnTo>
                      <a:pt x="0" y="316"/>
                    </a:lnTo>
                    <a:lnTo>
                      <a:pt x="2" y="312"/>
                    </a:lnTo>
                    <a:lnTo>
                      <a:pt x="4" y="310"/>
                    </a:lnTo>
                    <a:lnTo>
                      <a:pt x="4" y="308"/>
                    </a:lnTo>
                    <a:lnTo>
                      <a:pt x="2" y="308"/>
                    </a:lnTo>
                    <a:lnTo>
                      <a:pt x="2" y="306"/>
                    </a:lnTo>
                    <a:lnTo>
                      <a:pt x="0" y="306"/>
                    </a:lnTo>
                    <a:lnTo>
                      <a:pt x="0" y="304"/>
                    </a:lnTo>
                    <a:lnTo>
                      <a:pt x="0" y="303"/>
                    </a:lnTo>
                    <a:lnTo>
                      <a:pt x="4" y="303"/>
                    </a:lnTo>
                    <a:lnTo>
                      <a:pt x="9" y="303"/>
                    </a:lnTo>
                    <a:lnTo>
                      <a:pt x="13" y="303"/>
                    </a:lnTo>
                    <a:lnTo>
                      <a:pt x="18" y="303"/>
                    </a:lnTo>
                    <a:lnTo>
                      <a:pt x="20" y="301"/>
                    </a:lnTo>
                    <a:lnTo>
                      <a:pt x="26" y="301"/>
                    </a:lnTo>
                    <a:lnTo>
                      <a:pt x="31" y="301"/>
                    </a:lnTo>
                    <a:lnTo>
                      <a:pt x="35" y="303"/>
                    </a:lnTo>
                    <a:lnTo>
                      <a:pt x="40" y="303"/>
                    </a:lnTo>
                    <a:lnTo>
                      <a:pt x="44" y="303"/>
                    </a:lnTo>
                    <a:lnTo>
                      <a:pt x="48" y="303"/>
                    </a:lnTo>
                    <a:lnTo>
                      <a:pt x="51" y="303"/>
                    </a:lnTo>
                    <a:lnTo>
                      <a:pt x="57" y="303"/>
                    </a:lnTo>
                    <a:lnTo>
                      <a:pt x="60" y="303"/>
                    </a:lnTo>
                    <a:lnTo>
                      <a:pt x="64" y="301"/>
                    </a:lnTo>
                    <a:lnTo>
                      <a:pt x="68" y="301"/>
                    </a:lnTo>
                    <a:lnTo>
                      <a:pt x="69" y="297"/>
                    </a:lnTo>
                    <a:lnTo>
                      <a:pt x="69" y="295"/>
                    </a:lnTo>
                    <a:lnTo>
                      <a:pt x="66" y="297"/>
                    </a:lnTo>
                    <a:lnTo>
                      <a:pt x="60" y="299"/>
                    </a:lnTo>
                    <a:lnTo>
                      <a:pt x="57" y="299"/>
                    </a:lnTo>
                    <a:lnTo>
                      <a:pt x="51" y="297"/>
                    </a:lnTo>
                    <a:lnTo>
                      <a:pt x="48" y="297"/>
                    </a:lnTo>
                    <a:lnTo>
                      <a:pt x="44" y="297"/>
                    </a:lnTo>
                    <a:lnTo>
                      <a:pt x="42" y="297"/>
                    </a:lnTo>
                    <a:lnTo>
                      <a:pt x="40" y="299"/>
                    </a:lnTo>
                    <a:lnTo>
                      <a:pt x="37" y="299"/>
                    </a:lnTo>
                    <a:lnTo>
                      <a:pt x="33" y="297"/>
                    </a:lnTo>
                    <a:lnTo>
                      <a:pt x="27" y="297"/>
                    </a:lnTo>
                    <a:lnTo>
                      <a:pt x="24" y="295"/>
                    </a:lnTo>
                    <a:lnTo>
                      <a:pt x="20" y="297"/>
                    </a:lnTo>
                    <a:lnTo>
                      <a:pt x="16" y="297"/>
                    </a:lnTo>
                    <a:lnTo>
                      <a:pt x="13" y="299"/>
                    </a:lnTo>
                    <a:lnTo>
                      <a:pt x="9" y="299"/>
                    </a:lnTo>
                    <a:lnTo>
                      <a:pt x="5" y="299"/>
                    </a:lnTo>
                    <a:lnTo>
                      <a:pt x="2" y="297"/>
                    </a:lnTo>
                    <a:lnTo>
                      <a:pt x="0" y="293"/>
                    </a:lnTo>
                    <a:lnTo>
                      <a:pt x="0" y="292"/>
                    </a:lnTo>
                    <a:lnTo>
                      <a:pt x="2" y="288"/>
                    </a:lnTo>
                    <a:lnTo>
                      <a:pt x="5" y="288"/>
                    </a:lnTo>
                    <a:lnTo>
                      <a:pt x="9" y="286"/>
                    </a:lnTo>
                    <a:lnTo>
                      <a:pt x="11" y="286"/>
                    </a:lnTo>
                    <a:lnTo>
                      <a:pt x="15" y="286"/>
                    </a:lnTo>
                    <a:lnTo>
                      <a:pt x="16" y="286"/>
                    </a:lnTo>
                    <a:lnTo>
                      <a:pt x="15" y="286"/>
                    </a:lnTo>
                    <a:lnTo>
                      <a:pt x="13" y="284"/>
                    </a:lnTo>
                    <a:lnTo>
                      <a:pt x="9" y="284"/>
                    </a:lnTo>
                    <a:lnTo>
                      <a:pt x="7" y="282"/>
                    </a:lnTo>
                    <a:lnTo>
                      <a:pt x="4" y="280"/>
                    </a:lnTo>
                    <a:lnTo>
                      <a:pt x="4" y="279"/>
                    </a:lnTo>
                    <a:lnTo>
                      <a:pt x="5" y="275"/>
                    </a:lnTo>
                    <a:lnTo>
                      <a:pt x="7" y="273"/>
                    </a:lnTo>
                    <a:lnTo>
                      <a:pt x="11" y="271"/>
                    </a:lnTo>
                    <a:lnTo>
                      <a:pt x="16" y="269"/>
                    </a:lnTo>
                    <a:lnTo>
                      <a:pt x="20" y="269"/>
                    </a:lnTo>
                    <a:lnTo>
                      <a:pt x="24" y="268"/>
                    </a:lnTo>
                    <a:lnTo>
                      <a:pt x="31" y="262"/>
                    </a:lnTo>
                    <a:lnTo>
                      <a:pt x="38" y="258"/>
                    </a:lnTo>
                    <a:lnTo>
                      <a:pt x="46" y="255"/>
                    </a:lnTo>
                    <a:lnTo>
                      <a:pt x="51" y="253"/>
                    </a:lnTo>
                    <a:lnTo>
                      <a:pt x="55" y="251"/>
                    </a:lnTo>
                    <a:lnTo>
                      <a:pt x="59" y="249"/>
                    </a:lnTo>
                    <a:lnTo>
                      <a:pt x="62" y="249"/>
                    </a:lnTo>
                    <a:lnTo>
                      <a:pt x="66" y="249"/>
                    </a:lnTo>
                    <a:lnTo>
                      <a:pt x="71" y="253"/>
                    </a:lnTo>
                    <a:lnTo>
                      <a:pt x="69" y="249"/>
                    </a:lnTo>
                    <a:lnTo>
                      <a:pt x="68" y="245"/>
                    </a:lnTo>
                    <a:lnTo>
                      <a:pt x="68" y="244"/>
                    </a:lnTo>
                    <a:lnTo>
                      <a:pt x="68" y="242"/>
                    </a:lnTo>
                    <a:lnTo>
                      <a:pt x="68" y="240"/>
                    </a:lnTo>
                    <a:lnTo>
                      <a:pt x="71" y="240"/>
                    </a:lnTo>
                    <a:lnTo>
                      <a:pt x="75" y="238"/>
                    </a:lnTo>
                    <a:lnTo>
                      <a:pt x="79" y="236"/>
                    </a:lnTo>
                    <a:lnTo>
                      <a:pt x="84" y="236"/>
                    </a:lnTo>
                    <a:lnTo>
                      <a:pt x="88" y="236"/>
                    </a:lnTo>
                    <a:lnTo>
                      <a:pt x="91" y="236"/>
                    </a:lnTo>
                    <a:lnTo>
                      <a:pt x="93" y="238"/>
                    </a:lnTo>
                    <a:lnTo>
                      <a:pt x="97" y="234"/>
                    </a:lnTo>
                    <a:lnTo>
                      <a:pt x="101" y="231"/>
                    </a:lnTo>
                    <a:lnTo>
                      <a:pt x="106" y="229"/>
                    </a:lnTo>
                    <a:lnTo>
                      <a:pt x="112" y="229"/>
                    </a:lnTo>
                    <a:lnTo>
                      <a:pt x="117" y="231"/>
                    </a:lnTo>
                    <a:lnTo>
                      <a:pt x="119" y="229"/>
                    </a:lnTo>
                    <a:lnTo>
                      <a:pt x="121" y="225"/>
                    </a:lnTo>
                    <a:lnTo>
                      <a:pt x="124" y="223"/>
                    </a:lnTo>
                    <a:lnTo>
                      <a:pt x="128" y="221"/>
                    </a:lnTo>
                    <a:lnTo>
                      <a:pt x="132" y="221"/>
                    </a:lnTo>
                    <a:lnTo>
                      <a:pt x="135" y="223"/>
                    </a:lnTo>
                    <a:lnTo>
                      <a:pt x="137" y="227"/>
                    </a:lnTo>
                    <a:lnTo>
                      <a:pt x="137" y="223"/>
                    </a:lnTo>
                    <a:lnTo>
                      <a:pt x="137" y="220"/>
                    </a:lnTo>
                    <a:lnTo>
                      <a:pt x="137" y="218"/>
                    </a:lnTo>
                    <a:lnTo>
                      <a:pt x="141" y="220"/>
                    </a:lnTo>
                    <a:lnTo>
                      <a:pt x="148" y="223"/>
                    </a:lnTo>
                    <a:lnTo>
                      <a:pt x="159" y="225"/>
                    </a:lnTo>
                    <a:lnTo>
                      <a:pt x="170" y="225"/>
                    </a:lnTo>
                    <a:lnTo>
                      <a:pt x="176" y="227"/>
                    </a:lnTo>
                    <a:lnTo>
                      <a:pt x="172" y="223"/>
                    </a:lnTo>
                    <a:lnTo>
                      <a:pt x="172" y="221"/>
                    </a:lnTo>
                    <a:lnTo>
                      <a:pt x="174" y="220"/>
                    </a:lnTo>
                    <a:lnTo>
                      <a:pt x="176" y="220"/>
                    </a:lnTo>
                    <a:lnTo>
                      <a:pt x="177" y="218"/>
                    </a:lnTo>
                    <a:lnTo>
                      <a:pt x="181" y="216"/>
                    </a:lnTo>
                    <a:lnTo>
                      <a:pt x="168" y="218"/>
                    </a:lnTo>
                    <a:lnTo>
                      <a:pt x="159" y="220"/>
                    </a:lnTo>
                    <a:lnTo>
                      <a:pt x="148" y="218"/>
                    </a:lnTo>
                    <a:lnTo>
                      <a:pt x="150" y="216"/>
                    </a:lnTo>
                    <a:lnTo>
                      <a:pt x="150" y="214"/>
                    </a:lnTo>
                    <a:lnTo>
                      <a:pt x="148" y="212"/>
                    </a:lnTo>
                    <a:lnTo>
                      <a:pt x="148" y="210"/>
                    </a:lnTo>
                    <a:lnTo>
                      <a:pt x="152" y="209"/>
                    </a:lnTo>
                    <a:lnTo>
                      <a:pt x="154" y="207"/>
                    </a:lnTo>
                    <a:lnTo>
                      <a:pt x="157" y="207"/>
                    </a:lnTo>
                    <a:lnTo>
                      <a:pt x="159" y="207"/>
                    </a:lnTo>
                    <a:lnTo>
                      <a:pt x="163" y="203"/>
                    </a:lnTo>
                    <a:lnTo>
                      <a:pt x="165" y="201"/>
                    </a:lnTo>
                    <a:lnTo>
                      <a:pt x="168" y="197"/>
                    </a:lnTo>
                    <a:lnTo>
                      <a:pt x="172" y="196"/>
                    </a:lnTo>
                    <a:lnTo>
                      <a:pt x="174" y="194"/>
                    </a:lnTo>
                    <a:lnTo>
                      <a:pt x="177" y="194"/>
                    </a:lnTo>
                    <a:lnTo>
                      <a:pt x="181" y="190"/>
                    </a:lnTo>
                    <a:lnTo>
                      <a:pt x="185" y="186"/>
                    </a:lnTo>
                    <a:lnTo>
                      <a:pt x="188" y="185"/>
                    </a:lnTo>
                    <a:lnTo>
                      <a:pt x="190" y="181"/>
                    </a:lnTo>
                    <a:lnTo>
                      <a:pt x="194" y="177"/>
                    </a:lnTo>
                    <a:lnTo>
                      <a:pt x="196" y="173"/>
                    </a:lnTo>
                    <a:lnTo>
                      <a:pt x="198" y="170"/>
                    </a:lnTo>
                    <a:lnTo>
                      <a:pt x="201" y="168"/>
                    </a:lnTo>
                    <a:lnTo>
                      <a:pt x="205" y="164"/>
                    </a:lnTo>
                    <a:lnTo>
                      <a:pt x="210" y="162"/>
                    </a:lnTo>
                    <a:lnTo>
                      <a:pt x="214" y="159"/>
                    </a:lnTo>
                    <a:lnTo>
                      <a:pt x="218" y="153"/>
                    </a:lnTo>
                    <a:lnTo>
                      <a:pt x="221" y="151"/>
                    </a:lnTo>
                    <a:lnTo>
                      <a:pt x="225" y="149"/>
                    </a:lnTo>
                    <a:lnTo>
                      <a:pt x="229" y="148"/>
                    </a:lnTo>
                    <a:lnTo>
                      <a:pt x="232" y="146"/>
                    </a:lnTo>
                    <a:lnTo>
                      <a:pt x="234" y="142"/>
                    </a:lnTo>
                    <a:lnTo>
                      <a:pt x="234" y="140"/>
                    </a:lnTo>
                    <a:lnTo>
                      <a:pt x="238" y="138"/>
                    </a:lnTo>
                    <a:lnTo>
                      <a:pt x="240" y="137"/>
                    </a:lnTo>
                    <a:lnTo>
                      <a:pt x="242" y="135"/>
                    </a:lnTo>
                    <a:lnTo>
                      <a:pt x="243" y="129"/>
                    </a:lnTo>
                    <a:lnTo>
                      <a:pt x="245" y="127"/>
                    </a:lnTo>
                    <a:lnTo>
                      <a:pt x="247" y="125"/>
                    </a:lnTo>
                    <a:lnTo>
                      <a:pt x="249" y="124"/>
                    </a:lnTo>
                    <a:lnTo>
                      <a:pt x="253" y="122"/>
                    </a:lnTo>
                    <a:lnTo>
                      <a:pt x="263" y="116"/>
                    </a:lnTo>
                    <a:lnTo>
                      <a:pt x="273" y="109"/>
                    </a:lnTo>
                    <a:lnTo>
                      <a:pt x="276" y="107"/>
                    </a:lnTo>
                    <a:lnTo>
                      <a:pt x="280" y="105"/>
                    </a:lnTo>
                    <a:lnTo>
                      <a:pt x="285" y="105"/>
                    </a:lnTo>
                    <a:lnTo>
                      <a:pt x="289" y="105"/>
                    </a:lnTo>
                    <a:lnTo>
                      <a:pt x="293" y="103"/>
                    </a:lnTo>
                    <a:lnTo>
                      <a:pt x="296" y="101"/>
                    </a:lnTo>
                    <a:lnTo>
                      <a:pt x="298" y="98"/>
                    </a:lnTo>
                    <a:lnTo>
                      <a:pt x="300" y="96"/>
                    </a:lnTo>
                    <a:lnTo>
                      <a:pt x="302" y="96"/>
                    </a:lnTo>
                    <a:lnTo>
                      <a:pt x="306" y="94"/>
                    </a:lnTo>
                    <a:lnTo>
                      <a:pt x="307" y="92"/>
                    </a:lnTo>
                    <a:lnTo>
                      <a:pt x="309" y="89"/>
                    </a:lnTo>
                    <a:lnTo>
                      <a:pt x="311" y="85"/>
                    </a:lnTo>
                    <a:lnTo>
                      <a:pt x="315" y="83"/>
                    </a:lnTo>
                    <a:lnTo>
                      <a:pt x="320" y="81"/>
                    </a:lnTo>
                    <a:lnTo>
                      <a:pt x="324" y="79"/>
                    </a:lnTo>
                    <a:lnTo>
                      <a:pt x="328" y="77"/>
                    </a:lnTo>
                    <a:lnTo>
                      <a:pt x="331" y="74"/>
                    </a:lnTo>
                    <a:lnTo>
                      <a:pt x="335" y="72"/>
                    </a:lnTo>
                    <a:lnTo>
                      <a:pt x="337" y="70"/>
                    </a:lnTo>
                    <a:lnTo>
                      <a:pt x="340" y="70"/>
                    </a:lnTo>
                    <a:lnTo>
                      <a:pt x="342" y="68"/>
                    </a:lnTo>
                    <a:lnTo>
                      <a:pt x="344" y="66"/>
                    </a:lnTo>
                    <a:lnTo>
                      <a:pt x="348" y="63"/>
                    </a:lnTo>
                    <a:lnTo>
                      <a:pt x="350" y="61"/>
                    </a:lnTo>
                    <a:lnTo>
                      <a:pt x="355" y="59"/>
                    </a:lnTo>
                    <a:lnTo>
                      <a:pt x="359" y="59"/>
                    </a:lnTo>
                    <a:lnTo>
                      <a:pt x="364" y="57"/>
                    </a:lnTo>
                    <a:lnTo>
                      <a:pt x="368" y="57"/>
                    </a:lnTo>
                    <a:lnTo>
                      <a:pt x="382" y="52"/>
                    </a:lnTo>
                    <a:lnTo>
                      <a:pt x="397" y="48"/>
                    </a:lnTo>
                    <a:lnTo>
                      <a:pt x="403" y="48"/>
                    </a:lnTo>
                    <a:lnTo>
                      <a:pt x="406" y="48"/>
                    </a:lnTo>
                    <a:lnTo>
                      <a:pt x="410" y="50"/>
                    </a:lnTo>
                    <a:lnTo>
                      <a:pt x="415" y="50"/>
                    </a:lnTo>
                    <a:lnTo>
                      <a:pt x="419" y="48"/>
                    </a:lnTo>
                    <a:lnTo>
                      <a:pt x="423" y="46"/>
                    </a:lnTo>
                    <a:lnTo>
                      <a:pt x="426" y="44"/>
                    </a:lnTo>
                    <a:lnTo>
                      <a:pt x="430" y="44"/>
                    </a:lnTo>
                    <a:lnTo>
                      <a:pt x="434" y="44"/>
                    </a:lnTo>
                    <a:lnTo>
                      <a:pt x="437" y="44"/>
                    </a:lnTo>
                    <a:lnTo>
                      <a:pt x="441" y="44"/>
                    </a:lnTo>
                    <a:lnTo>
                      <a:pt x="445" y="42"/>
                    </a:lnTo>
                    <a:lnTo>
                      <a:pt x="445" y="41"/>
                    </a:lnTo>
                    <a:lnTo>
                      <a:pt x="447" y="39"/>
                    </a:lnTo>
                    <a:lnTo>
                      <a:pt x="447" y="37"/>
                    </a:lnTo>
                    <a:lnTo>
                      <a:pt x="448" y="35"/>
                    </a:lnTo>
                    <a:lnTo>
                      <a:pt x="450" y="35"/>
                    </a:lnTo>
                    <a:lnTo>
                      <a:pt x="454" y="35"/>
                    </a:lnTo>
                    <a:lnTo>
                      <a:pt x="457" y="35"/>
                    </a:lnTo>
                    <a:lnTo>
                      <a:pt x="461" y="35"/>
                    </a:lnTo>
                    <a:lnTo>
                      <a:pt x="463" y="31"/>
                    </a:lnTo>
                    <a:lnTo>
                      <a:pt x="465" y="30"/>
                    </a:lnTo>
                    <a:lnTo>
                      <a:pt x="467" y="30"/>
                    </a:lnTo>
                    <a:lnTo>
                      <a:pt x="470" y="30"/>
                    </a:lnTo>
                    <a:lnTo>
                      <a:pt x="483" y="31"/>
                    </a:lnTo>
                    <a:lnTo>
                      <a:pt x="496" y="31"/>
                    </a:lnTo>
                    <a:lnTo>
                      <a:pt x="509" y="28"/>
                    </a:lnTo>
                    <a:lnTo>
                      <a:pt x="512" y="24"/>
                    </a:lnTo>
                    <a:lnTo>
                      <a:pt x="514" y="22"/>
                    </a:lnTo>
                    <a:lnTo>
                      <a:pt x="518" y="20"/>
                    </a:lnTo>
                    <a:lnTo>
                      <a:pt x="522" y="20"/>
                    </a:lnTo>
                    <a:lnTo>
                      <a:pt x="523" y="22"/>
                    </a:lnTo>
                    <a:lnTo>
                      <a:pt x="527" y="26"/>
                    </a:lnTo>
                    <a:lnTo>
                      <a:pt x="533" y="18"/>
                    </a:lnTo>
                    <a:lnTo>
                      <a:pt x="536" y="15"/>
                    </a:lnTo>
                    <a:lnTo>
                      <a:pt x="540" y="15"/>
                    </a:lnTo>
                    <a:lnTo>
                      <a:pt x="545" y="17"/>
                    </a:lnTo>
                    <a:lnTo>
                      <a:pt x="549" y="22"/>
                    </a:lnTo>
                    <a:lnTo>
                      <a:pt x="551" y="30"/>
                    </a:lnTo>
                    <a:lnTo>
                      <a:pt x="553" y="28"/>
                    </a:lnTo>
                    <a:lnTo>
                      <a:pt x="555" y="26"/>
                    </a:lnTo>
                    <a:lnTo>
                      <a:pt x="556" y="22"/>
                    </a:lnTo>
                    <a:lnTo>
                      <a:pt x="556" y="18"/>
                    </a:lnTo>
                    <a:lnTo>
                      <a:pt x="556" y="17"/>
                    </a:lnTo>
                    <a:lnTo>
                      <a:pt x="555" y="15"/>
                    </a:lnTo>
                    <a:lnTo>
                      <a:pt x="553" y="15"/>
                    </a:lnTo>
                    <a:lnTo>
                      <a:pt x="551" y="13"/>
                    </a:lnTo>
                    <a:lnTo>
                      <a:pt x="549" y="13"/>
                    </a:lnTo>
                    <a:lnTo>
                      <a:pt x="549" y="11"/>
                    </a:lnTo>
                    <a:lnTo>
                      <a:pt x="551" y="9"/>
                    </a:lnTo>
                    <a:lnTo>
                      <a:pt x="555" y="6"/>
                    </a:lnTo>
                    <a:lnTo>
                      <a:pt x="560" y="2"/>
                    </a:lnTo>
                    <a:lnTo>
                      <a:pt x="565" y="0"/>
                    </a:lnTo>
                    <a:lnTo>
                      <a:pt x="56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7" name="Freeform 1553"/>
              <p:cNvSpPr>
                <a:spLocks/>
              </p:cNvSpPr>
              <p:nvPr/>
            </p:nvSpPr>
            <p:spPr bwMode="auto">
              <a:xfrm>
                <a:off x="6116638" y="2386013"/>
                <a:ext cx="34925" cy="15875"/>
              </a:xfrm>
              <a:custGeom>
                <a:avLst/>
                <a:gdLst>
                  <a:gd name="T0" fmla="*/ 0 w 43"/>
                  <a:gd name="T1" fmla="*/ 0 h 20"/>
                  <a:gd name="T2" fmla="*/ 18 w 43"/>
                  <a:gd name="T3" fmla="*/ 2 h 20"/>
                  <a:gd name="T4" fmla="*/ 31 w 43"/>
                  <a:gd name="T5" fmla="*/ 7 h 20"/>
                  <a:gd name="T6" fmla="*/ 43 w 43"/>
                  <a:gd name="T7" fmla="*/ 18 h 20"/>
                  <a:gd name="T8" fmla="*/ 31 w 43"/>
                  <a:gd name="T9" fmla="*/ 20 h 20"/>
                  <a:gd name="T10" fmla="*/ 18 w 43"/>
                  <a:gd name="T11" fmla="*/ 18 h 20"/>
                  <a:gd name="T12" fmla="*/ 7 w 43"/>
                  <a:gd name="T13" fmla="*/ 11 h 20"/>
                  <a:gd name="T14" fmla="*/ 0 w 43"/>
                  <a:gd name="T15" fmla="*/ 0 h 20"/>
                  <a:gd name="T16" fmla="*/ 0 60000 65536"/>
                  <a:gd name="T17" fmla="*/ 0 60000 65536"/>
                  <a:gd name="T18" fmla="*/ 0 60000 65536"/>
                  <a:gd name="T19" fmla="*/ 0 60000 65536"/>
                  <a:gd name="T20" fmla="*/ 0 60000 65536"/>
                  <a:gd name="T21" fmla="*/ 0 60000 65536"/>
                  <a:gd name="T22" fmla="*/ 0 60000 65536"/>
                  <a:gd name="T23" fmla="*/ 0 60000 65536"/>
                  <a:gd name="T24" fmla="*/ 0 w 43"/>
                  <a:gd name="T25" fmla="*/ 0 h 20"/>
                  <a:gd name="T26" fmla="*/ 43 w 43"/>
                  <a:gd name="T27" fmla="*/ 20 h 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 h="20">
                    <a:moveTo>
                      <a:pt x="0" y="0"/>
                    </a:moveTo>
                    <a:lnTo>
                      <a:pt x="18" y="2"/>
                    </a:lnTo>
                    <a:lnTo>
                      <a:pt x="31" y="7"/>
                    </a:lnTo>
                    <a:lnTo>
                      <a:pt x="43" y="18"/>
                    </a:lnTo>
                    <a:lnTo>
                      <a:pt x="31" y="20"/>
                    </a:lnTo>
                    <a:lnTo>
                      <a:pt x="18" y="18"/>
                    </a:lnTo>
                    <a:lnTo>
                      <a:pt x="7" y="11"/>
                    </a:lnTo>
                    <a:lnTo>
                      <a:pt x="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8" name="Freeform 1554"/>
              <p:cNvSpPr>
                <a:spLocks/>
              </p:cNvSpPr>
              <p:nvPr/>
            </p:nvSpPr>
            <p:spPr bwMode="auto">
              <a:xfrm>
                <a:off x="6061075" y="2322513"/>
                <a:ext cx="104775" cy="76200"/>
              </a:xfrm>
              <a:custGeom>
                <a:avLst/>
                <a:gdLst>
                  <a:gd name="T0" fmla="*/ 51 w 132"/>
                  <a:gd name="T1" fmla="*/ 0 h 96"/>
                  <a:gd name="T2" fmla="*/ 64 w 132"/>
                  <a:gd name="T3" fmla="*/ 5 h 96"/>
                  <a:gd name="T4" fmla="*/ 75 w 132"/>
                  <a:gd name="T5" fmla="*/ 14 h 96"/>
                  <a:gd name="T6" fmla="*/ 80 w 132"/>
                  <a:gd name="T7" fmla="*/ 27 h 96"/>
                  <a:gd name="T8" fmla="*/ 80 w 132"/>
                  <a:gd name="T9" fmla="*/ 31 h 96"/>
                  <a:gd name="T10" fmla="*/ 82 w 132"/>
                  <a:gd name="T11" fmla="*/ 35 h 96"/>
                  <a:gd name="T12" fmla="*/ 84 w 132"/>
                  <a:gd name="T13" fmla="*/ 38 h 96"/>
                  <a:gd name="T14" fmla="*/ 88 w 132"/>
                  <a:gd name="T15" fmla="*/ 40 h 96"/>
                  <a:gd name="T16" fmla="*/ 91 w 132"/>
                  <a:gd name="T17" fmla="*/ 44 h 96"/>
                  <a:gd name="T18" fmla="*/ 91 w 132"/>
                  <a:gd name="T19" fmla="*/ 48 h 96"/>
                  <a:gd name="T20" fmla="*/ 93 w 132"/>
                  <a:gd name="T21" fmla="*/ 51 h 96"/>
                  <a:gd name="T22" fmla="*/ 93 w 132"/>
                  <a:gd name="T23" fmla="*/ 55 h 96"/>
                  <a:gd name="T24" fmla="*/ 95 w 132"/>
                  <a:gd name="T25" fmla="*/ 60 h 96"/>
                  <a:gd name="T26" fmla="*/ 97 w 132"/>
                  <a:gd name="T27" fmla="*/ 64 h 96"/>
                  <a:gd name="T28" fmla="*/ 101 w 132"/>
                  <a:gd name="T29" fmla="*/ 68 h 96"/>
                  <a:gd name="T30" fmla="*/ 106 w 132"/>
                  <a:gd name="T31" fmla="*/ 72 h 96"/>
                  <a:gd name="T32" fmla="*/ 112 w 132"/>
                  <a:gd name="T33" fmla="*/ 73 h 96"/>
                  <a:gd name="T34" fmla="*/ 117 w 132"/>
                  <a:gd name="T35" fmla="*/ 75 h 96"/>
                  <a:gd name="T36" fmla="*/ 121 w 132"/>
                  <a:gd name="T37" fmla="*/ 77 h 96"/>
                  <a:gd name="T38" fmla="*/ 124 w 132"/>
                  <a:gd name="T39" fmla="*/ 77 h 96"/>
                  <a:gd name="T40" fmla="*/ 128 w 132"/>
                  <a:gd name="T41" fmla="*/ 79 h 96"/>
                  <a:gd name="T42" fmla="*/ 130 w 132"/>
                  <a:gd name="T43" fmla="*/ 81 h 96"/>
                  <a:gd name="T44" fmla="*/ 132 w 132"/>
                  <a:gd name="T45" fmla="*/ 84 h 96"/>
                  <a:gd name="T46" fmla="*/ 132 w 132"/>
                  <a:gd name="T47" fmla="*/ 86 h 96"/>
                  <a:gd name="T48" fmla="*/ 130 w 132"/>
                  <a:gd name="T49" fmla="*/ 88 h 96"/>
                  <a:gd name="T50" fmla="*/ 126 w 132"/>
                  <a:gd name="T51" fmla="*/ 90 h 96"/>
                  <a:gd name="T52" fmla="*/ 124 w 132"/>
                  <a:gd name="T53" fmla="*/ 92 h 96"/>
                  <a:gd name="T54" fmla="*/ 121 w 132"/>
                  <a:gd name="T55" fmla="*/ 94 h 96"/>
                  <a:gd name="T56" fmla="*/ 119 w 132"/>
                  <a:gd name="T57" fmla="*/ 96 h 96"/>
                  <a:gd name="T58" fmla="*/ 117 w 132"/>
                  <a:gd name="T59" fmla="*/ 96 h 96"/>
                  <a:gd name="T60" fmla="*/ 113 w 132"/>
                  <a:gd name="T61" fmla="*/ 96 h 96"/>
                  <a:gd name="T62" fmla="*/ 112 w 132"/>
                  <a:gd name="T63" fmla="*/ 94 h 96"/>
                  <a:gd name="T64" fmla="*/ 99 w 132"/>
                  <a:gd name="T65" fmla="*/ 84 h 96"/>
                  <a:gd name="T66" fmla="*/ 86 w 132"/>
                  <a:gd name="T67" fmla="*/ 79 h 96"/>
                  <a:gd name="T68" fmla="*/ 70 w 132"/>
                  <a:gd name="T69" fmla="*/ 79 h 96"/>
                  <a:gd name="T70" fmla="*/ 64 w 132"/>
                  <a:gd name="T71" fmla="*/ 72 h 96"/>
                  <a:gd name="T72" fmla="*/ 55 w 132"/>
                  <a:gd name="T73" fmla="*/ 66 h 96"/>
                  <a:gd name="T74" fmla="*/ 46 w 132"/>
                  <a:gd name="T75" fmla="*/ 60 h 96"/>
                  <a:gd name="T76" fmla="*/ 40 w 132"/>
                  <a:gd name="T77" fmla="*/ 51 h 96"/>
                  <a:gd name="T78" fmla="*/ 35 w 132"/>
                  <a:gd name="T79" fmla="*/ 46 h 96"/>
                  <a:gd name="T80" fmla="*/ 27 w 132"/>
                  <a:gd name="T81" fmla="*/ 42 h 96"/>
                  <a:gd name="T82" fmla="*/ 18 w 132"/>
                  <a:gd name="T83" fmla="*/ 40 h 96"/>
                  <a:gd name="T84" fmla="*/ 9 w 132"/>
                  <a:gd name="T85" fmla="*/ 36 h 96"/>
                  <a:gd name="T86" fmla="*/ 5 w 132"/>
                  <a:gd name="T87" fmla="*/ 31 h 96"/>
                  <a:gd name="T88" fmla="*/ 5 w 132"/>
                  <a:gd name="T89" fmla="*/ 22 h 96"/>
                  <a:gd name="T90" fmla="*/ 5 w 132"/>
                  <a:gd name="T91" fmla="*/ 13 h 96"/>
                  <a:gd name="T92" fmla="*/ 0 w 132"/>
                  <a:gd name="T93" fmla="*/ 5 h 96"/>
                  <a:gd name="T94" fmla="*/ 26 w 132"/>
                  <a:gd name="T95" fmla="*/ 3 h 96"/>
                  <a:gd name="T96" fmla="*/ 51 w 132"/>
                  <a:gd name="T97" fmla="*/ 0 h 9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32"/>
                  <a:gd name="T148" fmla="*/ 0 h 96"/>
                  <a:gd name="T149" fmla="*/ 132 w 132"/>
                  <a:gd name="T150" fmla="*/ 96 h 9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32" h="96">
                    <a:moveTo>
                      <a:pt x="51" y="0"/>
                    </a:moveTo>
                    <a:lnTo>
                      <a:pt x="64" y="5"/>
                    </a:lnTo>
                    <a:lnTo>
                      <a:pt x="75" y="14"/>
                    </a:lnTo>
                    <a:lnTo>
                      <a:pt x="80" y="27"/>
                    </a:lnTo>
                    <a:lnTo>
                      <a:pt x="80" y="31"/>
                    </a:lnTo>
                    <a:lnTo>
                      <a:pt x="82" y="35"/>
                    </a:lnTo>
                    <a:lnTo>
                      <a:pt x="84" y="38"/>
                    </a:lnTo>
                    <a:lnTo>
                      <a:pt x="88" y="40"/>
                    </a:lnTo>
                    <a:lnTo>
                      <a:pt x="91" y="44"/>
                    </a:lnTo>
                    <a:lnTo>
                      <a:pt x="91" y="48"/>
                    </a:lnTo>
                    <a:lnTo>
                      <a:pt x="93" y="51"/>
                    </a:lnTo>
                    <a:lnTo>
                      <a:pt x="93" y="55"/>
                    </a:lnTo>
                    <a:lnTo>
                      <a:pt x="95" y="60"/>
                    </a:lnTo>
                    <a:lnTo>
                      <a:pt x="97" y="64"/>
                    </a:lnTo>
                    <a:lnTo>
                      <a:pt x="101" y="68"/>
                    </a:lnTo>
                    <a:lnTo>
                      <a:pt x="106" y="72"/>
                    </a:lnTo>
                    <a:lnTo>
                      <a:pt x="112" y="73"/>
                    </a:lnTo>
                    <a:lnTo>
                      <a:pt x="117" y="75"/>
                    </a:lnTo>
                    <a:lnTo>
                      <a:pt x="121" y="77"/>
                    </a:lnTo>
                    <a:lnTo>
                      <a:pt x="124" y="77"/>
                    </a:lnTo>
                    <a:lnTo>
                      <a:pt x="128" y="79"/>
                    </a:lnTo>
                    <a:lnTo>
                      <a:pt x="130" y="81"/>
                    </a:lnTo>
                    <a:lnTo>
                      <a:pt x="132" y="84"/>
                    </a:lnTo>
                    <a:lnTo>
                      <a:pt x="132" y="86"/>
                    </a:lnTo>
                    <a:lnTo>
                      <a:pt x="130" y="88"/>
                    </a:lnTo>
                    <a:lnTo>
                      <a:pt x="126" y="90"/>
                    </a:lnTo>
                    <a:lnTo>
                      <a:pt x="124" y="92"/>
                    </a:lnTo>
                    <a:lnTo>
                      <a:pt x="121" y="94"/>
                    </a:lnTo>
                    <a:lnTo>
                      <a:pt x="119" y="96"/>
                    </a:lnTo>
                    <a:lnTo>
                      <a:pt x="117" y="96"/>
                    </a:lnTo>
                    <a:lnTo>
                      <a:pt x="113" y="96"/>
                    </a:lnTo>
                    <a:lnTo>
                      <a:pt x="112" y="94"/>
                    </a:lnTo>
                    <a:lnTo>
                      <a:pt x="99" y="84"/>
                    </a:lnTo>
                    <a:lnTo>
                      <a:pt x="86" y="79"/>
                    </a:lnTo>
                    <a:lnTo>
                      <a:pt x="70" y="79"/>
                    </a:lnTo>
                    <a:lnTo>
                      <a:pt x="64" y="72"/>
                    </a:lnTo>
                    <a:lnTo>
                      <a:pt x="55" y="66"/>
                    </a:lnTo>
                    <a:lnTo>
                      <a:pt x="46" y="60"/>
                    </a:lnTo>
                    <a:lnTo>
                      <a:pt x="40" y="51"/>
                    </a:lnTo>
                    <a:lnTo>
                      <a:pt x="35" y="46"/>
                    </a:lnTo>
                    <a:lnTo>
                      <a:pt x="27" y="42"/>
                    </a:lnTo>
                    <a:lnTo>
                      <a:pt x="18" y="40"/>
                    </a:lnTo>
                    <a:lnTo>
                      <a:pt x="9" y="36"/>
                    </a:lnTo>
                    <a:lnTo>
                      <a:pt x="5" y="31"/>
                    </a:lnTo>
                    <a:lnTo>
                      <a:pt x="5" y="22"/>
                    </a:lnTo>
                    <a:lnTo>
                      <a:pt x="5" y="13"/>
                    </a:lnTo>
                    <a:lnTo>
                      <a:pt x="0" y="5"/>
                    </a:lnTo>
                    <a:lnTo>
                      <a:pt x="26" y="3"/>
                    </a:lnTo>
                    <a:lnTo>
                      <a:pt x="5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39" name="Freeform 1555"/>
              <p:cNvSpPr>
                <a:spLocks/>
              </p:cNvSpPr>
              <p:nvPr/>
            </p:nvSpPr>
            <p:spPr bwMode="auto">
              <a:xfrm>
                <a:off x="6102350" y="2301875"/>
                <a:ext cx="146050" cy="130175"/>
              </a:xfrm>
              <a:custGeom>
                <a:avLst/>
                <a:gdLst>
                  <a:gd name="T0" fmla="*/ 108 w 185"/>
                  <a:gd name="T1" fmla="*/ 2 h 164"/>
                  <a:gd name="T2" fmla="*/ 114 w 185"/>
                  <a:gd name="T3" fmla="*/ 7 h 164"/>
                  <a:gd name="T4" fmla="*/ 126 w 185"/>
                  <a:gd name="T5" fmla="*/ 26 h 164"/>
                  <a:gd name="T6" fmla="*/ 148 w 185"/>
                  <a:gd name="T7" fmla="*/ 51 h 164"/>
                  <a:gd name="T8" fmla="*/ 163 w 185"/>
                  <a:gd name="T9" fmla="*/ 62 h 164"/>
                  <a:gd name="T10" fmla="*/ 169 w 185"/>
                  <a:gd name="T11" fmla="*/ 61 h 164"/>
                  <a:gd name="T12" fmla="*/ 174 w 185"/>
                  <a:gd name="T13" fmla="*/ 62 h 164"/>
                  <a:gd name="T14" fmla="*/ 181 w 185"/>
                  <a:gd name="T15" fmla="*/ 68 h 164"/>
                  <a:gd name="T16" fmla="*/ 185 w 185"/>
                  <a:gd name="T17" fmla="*/ 77 h 164"/>
                  <a:gd name="T18" fmla="*/ 180 w 185"/>
                  <a:gd name="T19" fmla="*/ 79 h 164"/>
                  <a:gd name="T20" fmla="*/ 170 w 185"/>
                  <a:gd name="T21" fmla="*/ 79 h 164"/>
                  <a:gd name="T22" fmla="*/ 163 w 185"/>
                  <a:gd name="T23" fmla="*/ 81 h 164"/>
                  <a:gd name="T24" fmla="*/ 159 w 185"/>
                  <a:gd name="T25" fmla="*/ 88 h 164"/>
                  <a:gd name="T26" fmla="*/ 161 w 185"/>
                  <a:gd name="T27" fmla="*/ 94 h 164"/>
                  <a:gd name="T28" fmla="*/ 161 w 185"/>
                  <a:gd name="T29" fmla="*/ 101 h 164"/>
                  <a:gd name="T30" fmla="*/ 159 w 185"/>
                  <a:gd name="T31" fmla="*/ 107 h 164"/>
                  <a:gd name="T32" fmla="*/ 156 w 185"/>
                  <a:gd name="T33" fmla="*/ 114 h 164"/>
                  <a:gd name="T34" fmla="*/ 158 w 185"/>
                  <a:gd name="T35" fmla="*/ 122 h 164"/>
                  <a:gd name="T36" fmla="*/ 161 w 185"/>
                  <a:gd name="T37" fmla="*/ 127 h 164"/>
                  <a:gd name="T38" fmla="*/ 161 w 185"/>
                  <a:gd name="T39" fmla="*/ 133 h 164"/>
                  <a:gd name="T40" fmla="*/ 158 w 185"/>
                  <a:gd name="T41" fmla="*/ 134 h 164"/>
                  <a:gd name="T42" fmla="*/ 156 w 185"/>
                  <a:gd name="T43" fmla="*/ 129 h 164"/>
                  <a:gd name="T44" fmla="*/ 152 w 185"/>
                  <a:gd name="T45" fmla="*/ 123 h 164"/>
                  <a:gd name="T46" fmla="*/ 148 w 185"/>
                  <a:gd name="T47" fmla="*/ 123 h 164"/>
                  <a:gd name="T48" fmla="*/ 147 w 185"/>
                  <a:gd name="T49" fmla="*/ 133 h 164"/>
                  <a:gd name="T50" fmla="*/ 150 w 185"/>
                  <a:gd name="T51" fmla="*/ 144 h 164"/>
                  <a:gd name="T52" fmla="*/ 154 w 185"/>
                  <a:gd name="T53" fmla="*/ 155 h 164"/>
                  <a:gd name="T54" fmla="*/ 156 w 185"/>
                  <a:gd name="T55" fmla="*/ 160 h 164"/>
                  <a:gd name="T56" fmla="*/ 152 w 185"/>
                  <a:gd name="T57" fmla="*/ 164 h 164"/>
                  <a:gd name="T58" fmla="*/ 130 w 185"/>
                  <a:gd name="T59" fmla="*/ 155 h 164"/>
                  <a:gd name="T60" fmla="*/ 110 w 185"/>
                  <a:gd name="T61" fmla="*/ 140 h 164"/>
                  <a:gd name="T62" fmla="*/ 116 w 185"/>
                  <a:gd name="T63" fmla="*/ 134 h 164"/>
                  <a:gd name="T64" fmla="*/ 121 w 185"/>
                  <a:gd name="T65" fmla="*/ 129 h 164"/>
                  <a:gd name="T66" fmla="*/ 121 w 185"/>
                  <a:gd name="T67" fmla="*/ 122 h 164"/>
                  <a:gd name="T68" fmla="*/ 112 w 185"/>
                  <a:gd name="T69" fmla="*/ 118 h 164"/>
                  <a:gd name="T70" fmla="*/ 119 w 185"/>
                  <a:gd name="T71" fmla="*/ 112 h 164"/>
                  <a:gd name="T72" fmla="*/ 117 w 185"/>
                  <a:gd name="T73" fmla="*/ 107 h 164"/>
                  <a:gd name="T74" fmla="*/ 112 w 185"/>
                  <a:gd name="T75" fmla="*/ 101 h 164"/>
                  <a:gd name="T76" fmla="*/ 106 w 185"/>
                  <a:gd name="T77" fmla="*/ 98 h 164"/>
                  <a:gd name="T78" fmla="*/ 99 w 185"/>
                  <a:gd name="T79" fmla="*/ 98 h 164"/>
                  <a:gd name="T80" fmla="*/ 90 w 185"/>
                  <a:gd name="T81" fmla="*/ 103 h 164"/>
                  <a:gd name="T82" fmla="*/ 84 w 185"/>
                  <a:gd name="T83" fmla="*/ 110 h 164"/>
                  <a:gd name="T84" fmla="*/ 81 w 185"/>
                  <a:gd name="T85" fmla="*/ 109 h 164"/>
                  <a:gd name="T86" fmla="*/ 73 w 185"/>
                  <a:gd name="T87" fmla="*/ 103 h 164"/>
                  <a:gd name="T88" fmla="*/ 64 w 185"/>
                  <a:gd name="T89" fmla="*/ 101 h 164"/>
                  <a:gd name="T90" fmla="*/ 55 w 185"/>
                  <a:gd name="T91" fmla="*/ 98 h 164"/>
                  <a:gd name="T92" fmla="*/ 46 w 185"/>
                  <a:gd name="T93" fmla="*/ 88 h 164"/>
                  <a:gd name="T94" fmla="*/ 42 w 185"/>
                  <a:gd name="T95" fmla="*/ 77 h 164"/>
                  <a:gd name="T96" fmla="*/ 39 w 185"/>
                  <a:gd name="T97" fmla="*/ 68 h 164"/>
                  <a:gd name="T98" fmla="*/ 33 w 185"/>
                  <a:gd name="T99" fmla="*/ 64 h 164"/>
                  <a:gd name="T100" fmla="*/ 29 w 185"/>
                  <a:gd name="T101" fmla="*/ 57 h 164"/>
                  <a:gd name="T102" fmla="*/ 29 w 185"/>
                  <a:gd name="T103" fmla="*/ 50 h 164"/>
                  <a:gd name="T104" fmla="*/ 26 w 185"/>
                  <a:gd name="T105" fmla="*/ 40 h 164"/>
                  <a:gd name="T106" fmla="*/ 15 w 185"/>
                  <a:gd name="T107" fmla="*/ 33 h 164"/>
                  <a:gd name="T108" fmla="*/ 4 w 185"/>
                  <a:gd name="T109" fmla="*/ 27 h 164"/>
                  <a:gd name="T110" fmla="*/ 13 w 185"/>
                  <a:gd name="T111" fmla="*/ 26 h 164"/>
                  <a:gd name="T112" fmla="*/ 39 w 185"/>
                  <a:gd name="T113" fmla="*/ 33 h 164"/>
                  <a:gd name="T114" fmla="*/ 46 w 185"/>
                  <a:gd name="T115" fmla="*/ 24 h 164"/>
                  <a:gd name="T116" fmla="*/ 40 w 185"/>
                  <a:gd name="T117" fmla="*/ 7 h 164"/>
                  <a:gd name="T118" fmla="*/ 57 w 185"/>
                  <a:gd name="T119" fmla="*/ 9 h 164"/>
                  <a:gd name="T120" fmla="*/ 92 w 185"/>
                  <a:gd name="T121" fmla="*/ 7 h 164"/>
                  <a:gd name="T122" fmla="*/ 105 w 185"/>
                  <a:gd name="T123" fmla="*/ 0 h 1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85"/>
                  <a:gd name="T187" fmla="*/ 0 h 164"/>
                  <a:gd name="T188" fmla="*/ 185 w 185"/>
                  <a:gd name="T189" fmla="*/ 164 h 16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85" h="164">
                    <a:moveTo>
                      <a:pt x="105" y="0"/>
                    </a:moveTo>
                    <a:lnTo>
                      <a:pt x="108" y="2"/>
                    </a:lnTo>
                    <a:lnTo>
                      <a:pt x="112" y="3"/>
                    </a:lnTo>
                    <a:lnTo>
                      <a:pt x="114" y="7"/>
                    </a:lnTo>
                    <a:lnTo>
                      <a:pt x="116" y="11"/>
                    </a:lnTo>
                    <a:lnTo>
                      <a:pt x="126" y="26"/>
                    </a:lnTo>
                    <a:lnTo>
                      <a:pt x="137" y="40"/>
                    </a:lnTo>
                    <a:lnTo>
                      <a:pt x="148" y="51"/>
                    </a:lnTo>
                    <a:lnTo>
                      <a:pt x="161" y="61"/>
                    </a:lnTo>
                    <a:lnTo>
                      <a:pt x="163" y="62"/>
                    </a:lnTo>
                    <a:lnTo>
                      <a:pt x="165" y="62"/>
                    </a:lnTo>
                    <a:lnTo>
                      <a:pt x="169" y="61"/>
                    </a:lnTo>
                    <a:lnTo>
                      <a:pt x="170" y="61"/>
                    </a:lnTo>
                    <a:lnTo>
                      <a:pt x="174" y="62"/>
                    </a:lnTo>
                    <a:lnTo>
                      <a:pt x="178" y="64"/>
                    </a:lnTo>
                    <a:lnTo>
                      <a:pt x="181" y="68"/>
                    </a:lnTo>
                    <a:lnTo>
                      <a:pt x="183" y="74"/>
                    </a:lnTo>
                    <a:lnTo>
                      <a:pt x="185" y="77"/>
                    </a:lnTo>
                    <a:lnTo>
                      <a:pt x="183" y="77"/>
                    </a:lnTo>
                    <a:lnTo>
                      <a:pt x="180" y="79"/>
                    </a:lnTo>
                    <a:lnTo>
                      <a:pt x="174" y="79"/>
                    </a:lnTo>
                    <a:lnTo>
                      <a:pt x="170" y="79"/>
                    </a:lnTo>
                    <a:lnTo>
                      <a:pt x="167" y="79"/>
                    </a:lnTo>
                    <a:lnTo>
                      <a:pt x="163" y="81"/>
                    </a:lnTo>
                    <a:lnTo>
                      <a:pt x="161" y="85"/>
                    </a:lnTo>
                    <a:lnTo>
                      <a:pt x="159" y="88"/>
                    </a:lnTo>
                    <a:lnTo>
                      <a:pt x="161" y="90"/>
                    </a:lnTo>
                    <a:lnTo>
                      <a:pt x="161" y="94"/>
                    </a:lnTo>
                    <a:lnTo>
                      <a:pt x="161" y="98"/>
                    </a:lnTo>
                    <a:lnTo>
                      <a:pt x="161" y="101"/>
                    </a:lnTo>
                    <a:lnTo>
                      <a:pt x="161" y="105"/>
                    </a:lnTo>
                    <a:lnTo>
                      <a:pt x="159" y="107"/>
                    </a:lnTo>
                    <a:lnTo>
                      <a:pt x="158" y="110"/>
                    </a:lnTo>
                    <a:lnTo>
                      <a:pt x="156" y="114"/>
                    </a:lnTo>
                    <a:lnTo>
                      <a:pt x="158" y="118"/>
                    </a:lnTo>
                    <a:lnTo>
                      <a:pt x="158" y="122"/>
                    </a:lnTo>
                    <a:lnTo>
                      <a:pt x="159" y="125"/>
                    </a:lnTo>
                    <a:lnTo>
                      <a:pt x="161" y="127"/>
                    </a:lnTo>
                    <a:lnTo>
                      <a:pt x="161" y="131"/>
                    </a:lnTo>
                    <a:lnTo>
                      <a:pt x="161" y="133"/>
                    </a:lnTo>
                    <a:lnTo>
                      <a:pt x="159" y="134"/>
                    </a:lnTo>
                    <a:lnTo>
                      <a:pt x="158" y="134"/>
                    </a:lnTo>
                    <a:lnTo>
                      <a:pt x="156" y="131"/>
                    </a:lnTo>
                    <a:lnTo>
                      <a:pt x="156" y="129"/>
                    </a:lnTo>
                    <a:lnTo>
                      <a:pt x="154" y="127"/>
                    </a:lnTo>
                    <a:lnTo>
                      <a:pt x="152" y="123"/>
                    </a:lnTo>
                    <a:lnTo>
                      <a:pt x="150" y="123"/>
                    </a:lnTo>
                    <a:lnTo>
                      <a:pt x="148" y="123"/>
                    </a:lnTo>
                    <a:lnTo>
                      <a:pt x="147" y="127"/>
                    </a:lnTo>
                    <a:lnTo>
                      <a:pt x="147" y="133"/>
                    </a:lnTo>
                    <a:lnTo>
                      <a:pt x="148" y="136"/>
                    </a:lnTo>
                    <a:lnTo>
                      <a:pt x="150" y="144"/>
                    </a:lnTo>
                    <a:lnTo>
                      <a:pt x="152" y="151"/>
                    </a:lnTo>
                    <a:lnTo>
                      <a:pt x="154" y="155"/>
                    </a:lnTo>
                    <a:lnTo>
                      <a:pt x="156" y="157"/>
                    </a:lnTo>
                    <a:lnTo>
                      <a:pt x="156" y="160"/>
                    </a:lnTo>
                    <a:lnTo>
                      <a:pt x="154" y="162"/>
                    </a:lnTo>
                    <a:lnTo>
                      <a:pt x="152" y="164"/>
                    </a:lnTo>
                    <a:lnTo>
                      <a:pt x="141" y="162"/>
                    </a:lnTo>
                    <a:lnTo>
                      <a:pt x="130" y="155"/>
                    </a:lnTo>
                    <a:lnTo>
                      <a:pt x="119" y="147"/>
                    </a:lnTo>
                    <a:lnTo>
                      <a:pt x="110" y="140"/>
                    </a:lnTo>
                    <a:lnTo>
                      <a:pt x="114" y="138"/>
                    </a:lnTo>
                    <a:lnTo>
                      <a:pt x="116" y="134"/>
                    </a:lnTo>
                    <a:lnTo>
                      <a:pt x="119" y="133"/>
                    </a:lnTo>
                    <a:lnTo>
                      <a:pt x="121" y="129"/>
                    </a:lnTo>
                    <a:lnTo>
                      <a:pt x="121" y="125"/>
                    </a:lnTo>
                    <a:lnTo>
                      <a:pt x="121" y="122"/>
                    </a:lnTo>
                    <a:lnTo>
                      <a:pt x="117" y="120"/>
                    </a:lnTo>
                    <a:lnTo>
                      <a:pt x="112" y="118"/>
                    </a:lnTo>
                    <a:lnTo>
                      <a:pt x="117" y="116"/>
                    </a:lnTo>
                    <a:lnTo>
                      <a:pt x="119" y="112"/>
                    </a:lnTo>
                    <a:lnTo>
                      <a:pt x="119" y="110"/>
                    </a:lnTo>
                    <a:lnTo>
                      <a:pt x="117" y="107"/>
                    </a:lnTo>
                    <a:lnTo>
                      <a:pt x="116" y="103"/>
                    </a:lnTo>
                    <a:lnTo>
                      <a:pt x="112" y="101"/>
                    </a:lnTo>
                    <a:lnTo>
                      <a:pt x="108" y="99"/>
                    </a:lnTo>
                    <a:lnTo>
                      <a:pt x="106" y="98"/>
                    </a:lnTo>
                    <a:lnTo>
                      <a:pt x="103" y="96"/>
                    </a:lnTo>
                    <a:lnTo>
                      <a:pt x="99" y="98"/>
                    </a:lnTo>
                    <a:lnTo>
                      <a:pt x="95" y="101"/>
                    </a:lnTo>
                    <a:lnTo>
                      <a:pt x="90" y="103"/>
                    </a:lnTo>
                    <a:lnTo>
                      <a:pt x="86" y="107"/>
                    </a:lnTo>
                    <a:lnTo>
                      <a:pt x="84" y="110"/>
                    </a:lnTo>
                    <a:lnTo>
                      <a:pt x="81" y="112"/>
                    </a:lnTo>
                    <a:lnTo>
                      <a:pt x="81" y="109"/>
                    </a:lnTo>
                    <a:lnTo>
                      <a:pt x="77" y="105"/>
                    </a:lnTo>
                    <a:lnTo>
                      <a:pt x="73" y="103"/>
                    </a:lnTo>
                    <a:lnTo>
                      <a:pt x="70" y="101"/>
                    </a:lnTo>
                    <a:lnTo>
                      <a:pt x="64" y="101"/>
                    </a:lnTo>
                    <a:lnTo>
                      <a:pt x="61" y="99"/>
                    </a:lnTo>
                    <a:lnTo>
                      <a:pt x="55" y="98"/>
                    </a:lnTo>
                    <a:lnTo>
                      <a:pt x="50" y="94"/>
                    </a:lnTo>
                    <a:lnTo>
                      <a:pt x="46" y="88"/>
                    </a:lnTo>
                    <a:lnTo>
                      <a:pt x="42" y="83"/>
                    </a:lnTo>
                    <a:lnTo>
                      <a:pt x="42" y="77"/>
                    </a:lnTo>
                    <a:lnTo>
                      <a:pt x="40" y="72"/>
                    </a:lnTo>
                    <a:lnTo>
                      <a:pt x="39" y="68"/>
                    </a:lnTo>
                    <a:lnTo>
                      <a:pt x="37" y="66"/>
                    </a:lnTo>
                    <a:lnTo>
                      <a:pt x="33" y="64"/>
                    </a:lnTo>
                    <a:lnTo>
                      <a:pt x="31" y="61"/>
                    </a:lnTo>
                    <a:lnTo>
                      <a:pt x="29" y="57"/>
                    </a:lnTo>
                    <a:lnTo>
                      <a:pt x="29" y="53"/>
                    </a:lnTo>
                    <a:lnTo>
                      <a:pt x="29" y="50"/>
                    </a:lnTo>
                    <a:lnTo>
                      <a:pt x="28" y="46"/>
                    </a:lnTo>
                    <a:lnTo>
                      <a:pt x="26" y="40"/>
                    </a:lnTo>
                    <a:lnTo>
                      <a:pt x="22" y="37"/>
                    </a:lnTo>
                    <a:lnTo>
                      <a:pt x="15" y="33"/>
                    </a:lnTo>
                    <a:lnTo>
                      <a:pt x="9" y="29"/>
                    </a:lnTo>
                    <a:lnTo>
                      <a:pt x="4" y="27"/>
                    </a:lnTo>
                    <a:lnTo>
                      <a:pt x="0" y="26"/>
                    </a:lnTo>
                    <a:lnTo>
                      <a:pt x="13" y="26"/>
                    </a:lnTo>
                    <a:lnTo>
                      <a:pt x="26" y="29"/>
                    </a:lnTo>
                    <a:lnTo>
                      <a:pt x="39" y="33"/>
                    </a:lnTo>
                    <a:lnTo>
                      <a:pt x="44" y="29"/>
                    </a:lnTo>
                    <a:lnTo>
                      <a:pt x="46" y="24"/>
                    </a:lnTo>
                    <a:lnTo>
                      <a:pt x="44" y="16"/>
                    </a:lnTo>
                    <a:lnTo>
                      <a:pt x="40" y="7"/>
                    </a:lnTo>
                    <a:lnTo>
                      <a:pt x="39" y="2"/>
                    </a:lnTo>
                    <a:lnTo>
                      <a:pt x="57" y="9"/>
                    </a:lnTo>
                    <a:lnTo>
                      <a:pt x="73" y="13"/>
                    </a:lnTo>
                    <a:lnTo>
                      <a:pt x="92" y="7"/>
                    </a:lnTo>
                    <a:lnTo>
                      <a:pt x="103" y="2"/>
                    </a:lnTo>
                    <a:lnTo>
                      <a:pt x="10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0" name="Freeform 1556"/>
              <p:cNvSpPr>
                <a:spLocks/>
              </p:cNvSpPr>
              <p:nvPr/>
            </p:nvSpPr>
            <p:spPr bwMode="auto">
              <a:xfrm>
                <a:off x="4610100" y="2301875"/>
                <a:ext cx="82550" cy="184150"/>
              </a:xfrm>
              <a:custGeom>
                <a:avLst/>
                <a:gdLst>
                  <a:gd name="T0" fmla="*/ 54 w 104"/>
                  <a:gd name="T1" fmla="*/ 2 h 230"/>
                  <a:gd name="T2" fmla="*/ 56 w 104"/>
                  <a:gd name="T3" fmla="*/ 7 h 230"/>
                  <a:gd name="T4" fmla="*/ 58 w 104"/>
                  <a:gd name="T5" fmla="*/ 13 h 230"/>
                  <a:gd name="T6" fmla="*/ 67 w 104"/>
                  <a:gd name="T7" fmla="*/ 13 h 230"/>
                  <a:gd name="T8" fmla="*/ 78 w 104"/>
                  <a:gd name="T9" fmla="*/ 13 h 230"/>
                  <a:gd name="T10" fmla="*/ 87 w 104"/>
                  <a:gd name="T11" fmla="*/ 11 h 230"/>
                  <a:gd name="T12" fmla="*/ 95 w 104"/>
                  <a:gd name="T13" fmla="*/ 15 h 230"/>
                  <a:gd name="T14" fmla="*/ 102 w 104"/>
                  <a:gd name="T15" fmla="*/ 22 h 230"/>
                  <a:gd name="T16" fmla="*/ 98 w 104"/>
                  <a:gd name="T17" fmla="*/ 31 h 230"/>
                  <a:gd name="T18" fmla="*/ 89 w 104"/>
                  <a:gd name="T19" fmla="*/ 44 h 230"/>
                  <a:gd name="T20" fmla="*/ 84 w 104"/>
                  <a:gd name="T21" fmla="*/ 50 h 230"/>
                  <a:gd name="T22" fmla="*/ 82 w 104"/>
                  <a:gd name="T23" fmla="*/ 55 h 230"/>
                  <a:gd name="T24" fmla="*/ 84 w 104"/>
                  <a:gd name="T25" fmla="*/ 68 h 230"/>
                  <a:gd name="T26" fmla="*/ 82 w 104"/>
                  <a:gd name="T27" fmla="*/ 75 h 230"/>
                  <a:gd name="T28" fmla="*/ 84 w 104"/>
                  <a:gd name="T29" fmla="*/ 79 h 230"/>
                  <a:gd name="T30" fmla="*/ 84 w 104"/>
                  <a:gd name="T31" fmla="*/ 92 h 230"/>
                  <a:gd name="T32" fmla="*/ 82 w 104"/>
                  <a:gd name="T33" fmla="*/ 103 h 230"/>
                  <a:gd name="T34" fmla="*/ 73 w 104"/>
                  <a:gd name="T35" fmla="*/ 107 h 230"/>
                  <a:gd name="T36" fmla="*/ 65 w 104"/>
                  <a:gd name="T37" fmla="*/ 109 h 230"/>
                  <a:gd name="T38" fmla="*/ 69 w 104"/>
                  <a:gd name="T39" fmla="*/ 120 h 230"/>
                  <a:gd name="T40" fmla="*/ 73 w 104"/>
                  <a:gd name="T41" fmla="*/ 131 h 230"/>
                  <a:gd name="T42" fmla="*/ 75 w 104"/>
                  <a:gd name="T43" fmla="*/ 147 h 230"/>
                  <a:gd name="T44" fmla="*/ 67 w 104"/>
                  <a:gd name="T45" fmla="*/ 160 h 230"/>
                  <a:gd name="T46" fmla="*/ 71 w 104"/>
                  <a:gd name="T47" fmla="*/ 173 h 230"/>
                  <a:gd name="T48" fmla="*/ 76 w 104"/>
                  <a:gd name="T49" fmla="*/ 181 h 230"/>
                  <a:gd name="T50" fmla="*/ 71 w 104"/>
                  <a:gd name="T51" fmla="*/ 190 h 230"/>
                  <a:gd name="T52" fmla="*/ 65 w 104"/>
                  <a:gd name="T53" fmla="*/ 197 h 230"/>
                  <a:gd name="T54" fmla="*/ 60 w 104"/>
                  <a:gd name="T55" fmla="*/ 208 h 230"/>
                  <a:gd name="T56" fmla="*/ 62 w 104"/>
                  <a:gd name="T57" fmla="*/ 219 h 230"/>
                  <a:gd name="T58" fmla="*/ 58 w 104"/>
                  <a:gd name="T59" fmla="*/ 227 h 230"/>
                  <a:gd name="T60" fmla="*/ 47 w 104"/>
                  <a:gd name="T61" fmla="*/ 229 h 230"/>
                  <a:gd name="T62" fmla="*/ 34 w 104"/>
                  <a:gd name="T63" fmla="*/ 229 h 230"/>
                  <a:gd name="T64" fmla="*/ 11 w 104"/>
                  <a:gd name="T65" fmla="*/ 227 h 230"/>
                  <a:gd name="T66" fmla="*/ 11 w 104"/>
                  <a:gd name="T67" fmla="*/ 216 h 230"/>
                  <a:gd name="T68" fmla="*/ 22 w 104"/>
                  <a:gd name="T69" fmla="*/ 194 h 230"/>
                  <a:gd name="T70" fmla="*/ 20 w 104"/>
                  <a:gd name="T71" fmla="*/ 194 h 230"/>
                  <a:gd name="T72" fmla="*/ 20 w 104"/>
                  <a:gd name="T73" fmla="*/ 186 h 230"/>
                  <a:gd name="T74" fmla="*/ 22 w 104"/>
                  <a:gd name="T75" fmla="*/ 175 h 230"/>
                  <a:gd name="T76" fmla="*/ 20 w 104"/>
                  <a:gd name="T77" fmla="*/ 166 h 230"/>
                  <a:gd name="T78" fmla="*/ 22 w 104"/>
                  <a:gd name="T79" fmla="*/ 160 h 230"/>
                  <a:gd name="T80" fmla="*/ 14 w 104"/>
                  <a:gd name="T81" fmla="*/ 164 h 230"/>
                  <a:gd name="T82" fmla="*/ 7 w 104"/>
                  <a:gd name="T83" fmla="*/ 164 h 230"/>
                  <a:gd name="T84" fmla="*/ 7 w 104"/>
                  <a:gd name="T85" fmla="*/ 157 h 230"/>
                  <a:gd name="T86" fmla="*/ 9 w 104"/>
                  <a:gd name="T87" fmla="*/ 147 h 230"/>
                  <a:gd name="T88" fmla="*/ 3 w 104"/>
                  <a:gd name="T89" fmla="*/ 149 h 230"/>
                  <a:gd name="T90" fmla="*/ 1 w 104"/>
                  <a:gd name="T91" fmla="*/ 144 h 230"/>
                  <a:gd name="T92" fmla="*/ 3 w 104"/>
                  <a:gd name="T93" fmla="*/ 131 h 230"/>
                  <a:gd name="T94" fmla="*/ 1 w 104"/>
                  <a:gd name="T95" fmla="*/ 123 h 230"/>
                  <a:gd name="T96" fmla="*/ 5 w 104"/>
                  <a:gd name="T97" fmla="*/ 118 h 230"/>
                  <a:gd name="T98" fmla="*/ 11 w 104"/>
                  <a:gd name="T99" fmla="*/ 114 h 230"/>
                  <a:gd name="T100" fmla="*/ 16 w 104"/>
                  <a:gd name="T101" fmla="*/ 98 h 230"/>
                  <a:gd name="T102" fmla="*/ 14 w 104"/>
                  <a:gd name="T103" fmla="*/ 96 h 230"/>
                  <a:gd name="T104" fmla="*/ 23 w 104"/>
                  <a:gd name="T105" fmla="*/ 72 h 230"/>
                  <a:gd name="T106" fmla="*/ 27 w 104"/>
                  <a:gd name="T107" fmla="*/ 48 h 230"/>
                  <a:gd name="T108" fmla="*/ 31 w 104"/>
                  <a:gd name="T109" fmla="*/ 31 h 230"/>
                  <a:gd name="T110" fmla="*/ 31 w 104"/>
                  <a:gd name="T111" fmla="*/ 22 h 230"/>
                  <a:gd name="T112" fmla="*/ 31 w 104"/>
                  <a:gd name="T113" fmla="*/ 15 h 230"/>
                  <a:gd name="T114" fmla="*/ 32 w 104"/>
                  <a:gd name="T115" fmla="*/ 3 h 230"/>
                  <a:gd name="T116" fmla="*/ 45 w 104"/>
                  <a:gd name="T117" fmla="*/ 2 h 23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4"/>
                  <a:gd name="T178" fmla="*/ 0 h 230"/>
                  <a:gd name="T179" fmla="*/ 104 w 104"/>
                  <a:gd name="T180" fmla="*/ 230 h 23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4" h="230">
                    <a:moveTo>
                      <a:pt x="51" y="0"/>
                    </a:moveTo>
                    <a:lnTo>
                      <a:pt x="53" y="2"/>
                    </a:lnTo>
                    <a:lnTo>
                      <a:pt x="54" y="2"/>
                    </a:lnTo>
                    <a:lnTo>
                      <a:pt x="56" y="3"/>
                    </a:lnTo>
                    <a:lnTo>
                      <a:pt x="58" y="5"/>
                    </a:lnTo>
                    <a:lnTo>
                      <a:pt x="56" y="7"/>
                    </a:lnTo>
                    <a:lnTo>
                      <a:pt x="56" y="11"/>
                    </a:lnTo>
                    <a:lnTo>
                      <a:pt x="56" y="13"/>
                    </a:lnTo>
                    <a:lnTo>
                      <a:pt x="58" y="13"/>
                    </a:lnTo>
                    <a:lnTo>
                      <a:pt x="62" y="13"/>
                    </a:lnTo>
                    <a:lnTo>
                      <a:pt x="64" y="13"/>
                    </a:lnTo>
                    <a:lnTo>
                      <a:pt x="67" y="13"/>
                    </a:lnTo>
                    <a:lnTo>
                      <a:pt x="71" y="11"/>
                    </a:lnTo>
                    <a:lnTo>
                      <a:pt x="75" y="13"/>
                    </a:lnTo>
                    <a:lnTo>
                      <a:pt x="78" y="13"/>
                    </a:lnTo>
                    <a:lnTo>
                      <a:pt x="82" y="13"/>
                    </a:lnTo>
                    <a:lnTo>
                      <a:pt x="84" y="13"/>
                    </a:lnTo>
                    <a:lnTo>
                      <a:pt x="87" y="11"/>
                    </a:lnTo>
                    <a:lnTo>
                      <a:pt x="91" y="11"/>
                    </a:lnTo>
                    <a:lnTo>
                      <a:pt x="93" y="13"/>
                    </a:lnTo>
                    <a:lnTo>
                      <a:pt x="95" y="15"/>
                    </a:lnTo>
                    <a:lnTo>
                      <a:pt x="98" y="18"/>
                    </a:lnTo>
                    <a:lnTo>
                      <a:pt x="100" y="20"/>
                    </a:lnTo>
                    <a:lnTo>
                      <a:pt x="102" y="22"/>
                    </a:lnTo>
                    <a:lnTo>
                      <a:pt x="104" y="24"/>
                    </a:lnTo>
                    <a:lnTo>
                      <a:pt x="102" y="27"/>
                    </a:lnTo>
                    <a:lnTo>
                      <a:pt x="98" y="31"/>
                    </a:lnTo>
                    <a:lnTo>
                      <a:pt x="93" y="35"/>
                    </a:lnTo>
                    <a:lnTo>
                      <a:pt x="91" y="40"/>
                    </a:lnTo>
                    <a:lnTo>
                      <a:pt x="89" y="44"/>
                    </a:lnTo>
                    <a:lnTo>
                      <a:pt x="87" y="48"/>
                    </a:lnTo>
                    <a:lnTo>
                      <a:pt x="86" y="50"/>
                    </a:lnTo>
                    <a:lnTo>
                      <a:pt x="84" y="50"/>
                    </a:lnTo>
                    <a:lnTo>
                      <a:pt x="80" y="51"/>
                    </a:lnTo>
                    <a:lnTo>
                      <a:pt x="82" y="51"/>
                    </a:lnTo>
                    <a:lnTo>
                      <a:pt x="82" y="55"/>
                    </a:lnTo>
                    <a:lnTo>
                      <a:pt x="84" y="59"/>
                    </a:lnTo>
                    <a:lnTo>
                      <a:pt x="84" y="64"/>
                    </a:lnTo>
                    <a:lnTo>
                      <a:pt x="84" y="68"/>
                    </a:lnTo>
                    <a:lnTo>
                      <a:pt x="84" y="72"/>
                    </a:lnTo>
                    <a:lnTo>
                      <a:pt x="84" y="74"/>
                    </a:lnTo>
                    <a:lnTo>
                      <a:pt x="82" y="75"/>
                    </a:lnTo>
                    <a:lnTo>
                      <a:pt x="82" y="77"/>
                    </a:lnTo>
                    <a:lnTo>
                      <a:pt x="84" y="79"/>
                    </a:lnTo>
                    <a:lnTo>
                      <a:pt x="84" y="83"/>
                    </a:lnTo>
                    <a:lnTo>
                      <a:pt x="84" y="86"/>
                    </a:lnTo>
                    <a:lnTo>
                      <a:pt x="84" y="92"/>
                    </a:lnTo>
                    <a:lnTo>
                      <a:pt x="82" y="96"/>
                    </a:lnTo>
                    <a:lnTo>
                      <a:pt x="82" y="101"/>
                    </a:lnTo>
                    <a:lnTo>
                      <a:pt x="82" y="103"/>
                    </a:lnTo>
                    <a:lnTo>
                      <a:pt x="80" y="105"/>
                    </a:lnTo>
                    <a:lnTo>
                      <a:pt x="76" y="107"/>
                    </a:lnTo>
                    <a:lnTo>
                      <a:pt x="73" y="107"/>
                    </a:lnTo>
                    <a:lnTo>
                      <a:pt x="69" y="107"/>
                    </a:lnTo>
                    <a:lnTo>
                      <a:pt x="65" y="109"/>
                    </a:lnTo>
                    <a:lnTo>
                      <a:pt x="65" y="112"/>
                    </a:lnTo>
                    <a:lnTo>
                      <a:pt x="67" y="116"/>
                    </a:lnTo>
                    <a:lnTo>
                      <a:pt x="69" y="120"/>
                    </a:lnTo>
                    <a:lnTo>
                      <a:pt x="71" y="125"/>
                    </a:lnTo>
                    <a:lnTo>
                      <a:pt x="73" y="127"/>
                    </a:lnTo>
                    <a:lnTo>
                      <a:pt x="73" y="131"/>
                    </a:lnTo>
                    <a:lnTo>
                      <a:pt x="75" y="136"/>
                    </a:lnTo>
                    <a:lnTo>
                      <a:pt x="76" y="142"/>
                    </a:lnTo>
                    <a:lnTo>
                      <a:pt x="75" y="147"/>
                    </a:lnTo>
                    <a:lnTo>
                      <a:pt x="73" y="153"/>
                    </a:lnTo>
                    <a:lnTo>
                      <a:pt x="69" y="157"/>
                    </a:lnTo>
                    <a:lnTo>
                      <a:pt x="67" y="160"/>
                    </a:lnTo>
                    <a:lnTo>
                      <a:pt x="67" y="166"/>
                    </a:lnTo>
                    <a:lnTo>
                      <a:pt x="69" y="170"/>
                    </a:lnTo>
                    <a:lnTo>
                      <a:pt x="71" y="173"/>
                    </a:lnTo>
                    <a:lnTo>
                      <a:pt x="75" y="175"/>
                    </a:lnTo>
                    <a:lnTo>
                      <a:pt x="76" y="177"/>
                    </a:lnTo>
                    <a:lnTo>
                      <a:pt x="76" y="181"/>
                    </a:lnTo>
                    <a:lnTo>
                      <a:pt x="75" y="182"/>
                    </a:lnTo>
                    <a:lnTo>
                      <a:pt x="73" y="186"/>
                    </a:lnTo>
                    <a:lnTo>
                      <a:pt x="71" y="190"/>
                    </a:lnTo>
                    <a:lnTo>
                      <a:pt x="69" y="192"/>
                    </a:lnTo>
                    <a:lnTo>
                      <a:pt x="67" y="195"/>
                    </a:lnTo>
                    <a:lnTo>
                      <a:pt x="65" y="197"/>
                    </a:lnTo>
                    <a:lnTo>
                      <a:pt x="64" y="201"/>
                    </a:lnTo>
                    <a:lnTo>
                      <a:pt x="62" y="205"/>
                    </a:lnTo>
                    <a:lnTo>
                      <a:pt x="60" y="208"/>
                    </a:lnTo>
                    <a:lnTo>
                      <a:pt x="60" y="212"/>
                    </a:lnTo>
                    <a:lnTo>
                      <a:pt x="60" y="216"/>
                    </a:lnTo>
                    <a:lnTo>
                      <a:pt x="62" y="219"/>
                    </a:lnTo>
                    <a:lnTo>
                      <a:pt x="62" y="223"/>
                    </a:lnTo>
                    <a:lnTo>
                      <a:pt x="60" y="225"/>
                    </a:lnTo>
                    <a:lnTo>
                      <a:pt x="58" y="227"/>
                    </a:lnTo>
                    <a:lnTo>
                      <a:pt x="54" y="227"/>
                    </a:lnTo>
                    <a:lnTo>
                      <a:pt x="51" y="229"/>
                    </a:lnTo>
                    <a:lnTo>
                      <a:pt x="47" y="229"/>
                    </a:lnTo>
                    <a:lnTo>
                      <a:pt x="42" y="230"/>
                    </a:lnTo>
                    <a:lnTo>
                      <a:pt x="38" y="230"/>
                    </a:lnTo>
                    <a:lnTo>
                      <a:pt x="34" y="229"/>
                    </a:lnTo>
                    <a:lnTo>
                      <a:pt x="27" y="227"/>
                    </a:lnTo>
                    <a:lnTo>
                      <a:pt x="20" y="227"/>
                    </a:lnTo>
                    <a:lnTo>
                      <a:pt x="11" y="227"/>
                    </a:lnTo>
                    <a:lnTo>
                      <a:pt x="5" y="225"/>
                    </a:lnTo>
                    <a:lnTo>
                      <a:pt x="7" y="223"/>
                    </a:lnTo>
                    <a:lnTo>
                      <a:pt x="11" y="216"/>
                    </a:lnTo>
                    <a:lnTo>
                      <a:pt x="16" y="206"/>
                    </a:lnTo>
                    <a:lnTo>
                      <a:pt x="20" y="199"/>
                    </a:lnTo>
                    <a:lnTo>
                      <a:pt x="22" y="194"/>
                    </a:lnTo>
                    <a:lnTo>
                      <a:pt x="20" y="194"/>
                    </a:lnTo>
                    <a:lnTo>
                      <a:pt x="18" y="192"/>
                    </a:lnTo>
                    <a:lnTo>
                      <a:pt x="20" y="190"/>
                    </a:lnTo>
                    <a:lnTo>
                      <a:pt x="20" y="186"/>
                    </a:lnTo>
                    <a:lnTo>
                      <a:pt x="20" y="181"/>
                    </a:lnTo>
                    <a:lnTo>
                      <a:pt x="22" y="177"/>
                    </a:lnTo>
                    <a:lnTo>
                      <a:pt x="22" y="175"/>
                    </a:lnTo>
                    <a:lnTo>
                      <a:pt x="22" y="171"/>
                    </a:lnTo>
                    <a:lnTo>
                      <a:pt x="20" y="168"/>
                    </a:lnTo>
                    <a:lnTo>
                      <a:pt x="20" y="166"/>
                    </a:lnTo>
                    <a:lnTo>
                      <a:pt x="20" y="164"/>
                    </a:lnTo>
                    <a:lnTo>
                      <a:pt x="22" y="160"/>
                    </a:lnTo>
                    <a:lnTo>
                      <a:pt x="20" y="162"/>
                    </a:lnTo>
                    <a:lnTo>
                      <a:pt x="16" y="162"/>
                    </a:lnTo>
                    <a:lnTo>
                      <a:pt x="14" y="164"/>
                    </a:lnTo>
                    <a:lnTo>
                      <a:pt x="11" y="164"/>
                    </a:lnTo>
                    <a:lnTo>
                      <a:pt x="9" y="164"/>
                    </a:lnTo>
                    <a:lnTo>
                      <a:pt x="7" y="164"/>
                    </a:lnTo>
                    <a:lnTo>
                      <a:pt x="7" y="162"/>
                    </a:lnTo>
                    <a:lnTo>
                      <a:pt x="7" y="160"/>
                    </a:lnTo>
                    <a:lnTo>
                      <a:pt x="7" y="157"/>
                    </a:lnTo>
                    <a:lnTo>
                      <a:pt x="7" y="153"/>
                    </a:lnTo>
                    <a:lnTo>
                      <a:pt x="9" y="149"/>
                    </a:lnTo>
                    <a:lnTo>
                      <a:pt x="9" y="147"/>
                    </a:lnTo>
                    <a:lnTo>
                      <a:pt x="7" y="149"/>
                    </a:lnTo>
                    <a:lnTo>
                      <a:pt x="5" y="149"/>
                    </a:lnTo>
                    <a:lnTo>
                      <a:pt x="3" y="149"/>
                    </a:lnTo>
                    <a:lnTo>
                      <a:pt x="1" y="149"/>
                    </a:lnTo>
                    <a:lnTo>
                      <a:pt x="0" y="147"/>
                    </a:lnTo>
                    <a:lnTo>
                      <a:pt x="1" y="144"/>
                    </a:lnTo>
                    <a:lnTo>
                      <a:pt x="1" y="140"/>
                    </a:lnTo>
                    <a:lnTo>
                      <a:pt x="3" y="136"/>
                    </a:lnTo>
                    <a:lnTo>
                      <a:pt x="3" y="131"/>
                    </a:lnTo>
                    <a:lnTo>
                      <a:pt x="1" y="129"/>
                    </a:lnTo>
                    <a:lnTo>
                      <a:pt x="1" y="127"/>
                    </a:lnTo>
                    <a:lnTo>
                      <a:pt x="1" y="123"/>
                    </a:lnTo>
                    <a:lnTo>
                      <a:pt x="1" y="120"/>
                    </a:lnTo>
                    <a:lnTo>
                      <a:pt x="3" y="118"/>
                    </a:lnTo>
                    <a:lnTo>
                      <a:pt x="5" y="118"/>
                    </a:lnTo>
                    <a:lnTo>
                      <a:pt x="7" y="118"/>
                    </a:lnTo>
                    <a:lnTo>
                      <a:pt x="11" y="114"/>
                    </a:lnTo>
                    <a:lnTo>
                      <a:pt x="14" y="109"/>
                    </a:lnTo>
                    <a:lnTo>
                      <a:pt x="16" y="103"/>
                    </a:lnTo>
                    <a:lnTo>
                      <a:pt x="16" y="98"/>
                    </a:lnTo>
                    <a:lnTo>
                      <a:pt x="16" y="96"/>
                    </a:lnTo>
                    <a:lnTo>
                      <a:pt x="14" y="96"/>
                    </a:lnTo>
                    <a:lnTo>
                      <a:pt x="14" y="94"/>
                    </a:lnTo>
                    <a:lnTo>
                      <a:pt x="18" y="83"/>
                    </a:lnTo>
                    <a:lnTo>
                      <a:pt x="23" y="72"/>
                    </a:lnTo>
                    <a:lnTo>
                      <a:pt x="25" y="62"/>
                    </a:lnTo>
                    <a:lnTo>
                      <a:pt x="27" y="55"/>
                    </a:lnTo>
                    <a:lnTo>
                      <a:pt x="27" y="48"/>
                    </a:lnTo>
                    <a:lnTo>
                      <a:pt x="29" y="42"/>
                    </a:lnTo>
                    <a:lnTo>
                      <a:pt x="31" y="37"/>
                    </a:lnTo>
                    <a:lnTo>
                      <a:pt x="31" y="31"/>
                    </a:lnTo>
                    <a:lnTo>
                      <a:pt x="31" y="24"/>
                    </a:lnTo>
                    <a:lnTo>
                      <a:pt x="31" y="22"/>
                    </a:lnTo>
                    <a:lnTo>
                      <a:pt x="32" y="18"/>
                    </a:lnTo>
                    <a:lnTo>
                      <a:pt x="32" y="16"/>
                    </a:lnTo>
                    <a:lnTo>
                      <a:pt x="31" y="15"/>
                    </a:lnTo>
                    <a:lnTo>
                      <a:pt x="31" y="13"/>
                    </a:lnTo>
                    <a:lnTo>
                      <a:pt x="31" y="7"/>
                    </a:lnTo>
                    <a:lnTo>
                      <a:pt x="32" y="3"/>
                    </a:lnTo>
                    <a:lnTo>
                      <a:pt x="36" y="2"/>
                    </a:lnTo>
                    <a:lnTo>
                      <a:pt x="43" y="2"/>
                    </a:lnTo>
                    <a:lnTo>
                      <a:pt x="45" y="2"/>
                    </a:lnTo>
                    <a:lnTo>
                      <a:pt x="47" y="0"/>
                    </a:lnTo>
                    <a:lnTo>
                      <a:pt x="5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1" name="Freeform 1557"/>
              <p:cNvSpPr>
                <a:spLocks/>
              </p:cNvSpPr>
              <p:nvPr/>
            </p:nvSpPr>
            <p:spPr bwMode="auto">
              <a:xfrm>
                <a:off x="4625975" y="2247900"/>
                <a:ext cx="331788" cy="266700"/>
              </a:xfrm>
              <a:custGeom>
                <a:avLst/>
                <a:gdLst>
                  <a:gd name="T0" fmla="*/ 86 w 419"/>
                  <a:gd name="T1" fmla="*/ 8 h 336"/>
                  <a:gd name="T2" fmla="*/ 104 w 419"/>
                  <a:gd name="T3" fmla="*/ 4 h 336"/>
                  <a:gd name="T4" fmla="*/ 183 w 419"/>
                  <a:gd name="T5" fmla="*/ 10 h 336"/>
                  <a:gd name="T6" fmla="*/ 199 w 419"/>
                  <a:gd name="T7" fmla="*/ 8 h 336"/>
                  <a:gd name="T8" fmla="*/ 232 w 419"/>
                  <a:gd name="T9" fmla="*/ 10 h 336"/>
                  <a:gd name="T10" fmla="*/ 258 w 419"/>
                  <a:gd name="T11" fmla="*/ 13 h 336"/>
                  <a:gd name="T12" fmla="*/ 269 w 419"/>
                  <a:gd name="T13" fmla="*/ 21 h 336"/>
                  <a:gd name="T14" fmla="*/ 289 w 419"/>
                  <a:gd name="T15" fmla="*/ 28 h 336"/>
                  <a:gd name="T16" fmla="*/ 318 w 419"/>
                  <a:gd name="T17" fmla="*/ 43 h 336"/>
                  <a:gd name="T18" fmla="*/ 333 w 419"/>
                  <a:gd name="T19" fmla="*/ 39 h 336"/>
                  <a:gd name="T20" fmla="*/ 346 w 419"/>
                  <a:gd name="T21" fmla="*/ 43 h 336"/>
                  <a:gd name="T22" fmla="*/ 357 w 419"/>
                  <a:gd name="T23" fmla="*/ 52 h 336"/>
                  <a:gd name="T24" fmla="*/ 375 w 419"/>
                  <a:gd name="T25" fmla="*/ 48 h 336"/>
                  <a:gd name="T26" fmla="*/ 402 w 419"/>
                  <a:gd name="T27" fmla="*/ 47 h 336"/>
                  <a:gd name="T28" fmla="*/ 419 w 419"/>
                  <a:gd name="T29" fmla="*/ 48 h 336"/>
                  <a:gd name="T30" fmla="*/ 415 w 419"/>
                  <a:gd name="T31" fmla="*/ 58 h 336"/>
                  <a:gd name="T32" fmla="*/ 415 w 419"/>
                  <a:gd name="T33" fmla="*/ 72 h 336"/>
                  <a:gd name="T34" fmla="*/ 395 w 419"/>
                  <a:gd name="T35" fmla="*/ 87 h 336"/>
                  <a:gd name="T36" fmla="*/ 335 w 419"/>
                  <a:gd name="T37" fmla="*/ 120 h 336"/>
                  <a:gd name="T38" fmla="*/ 329 w 419"/>
                  <a:gd name="T39" fmla="*/ 137 h 336"/>
                  <a:gd name="T40" fmla="*/ 303 w 419"/>
                  <a:gd name="T41" fmla="*/ 159 h 336"/>
                  <a:gd name="T42" fmla="*/ 309 w 419"/>
                  <a:gd name="T43" fmla="*/ 207 h 336"/>
                  <a:gd name="T44" fmla="*/ 298 w 419"/>
                  <a:gd name="T45" fmla="*/ 226 h 336"/>
                  <a:gd name="T46" fmla="*/ 294 w 419"/>
                  <a:gd name="T47" fmla="*/ 239 h 336"/>
                  <a:gd name="T48" fmla="*/ 293 w 419"/>
                  <a:gd name="T49" fmla="*/ 253 h 336"/>
                  <a:gd name="T50" fmla="*/ 278 w 419"/>
                  <a:gd name="T51" fmla="*/ 259 h 336"/>
                  <a:gd name="T52" fmla="*/ 254 w 419"/>
                  <a:gd name="T53" fmla="*/ 283 h 336"/>
                  <a:gd name="T54" fmla="*/ 236 w 419"/>
                  <a:gd name="T55" fmla="*/ 301 h 336"/>
                  <a:gd name="T56" fmla="*/ 190 w 419"/>
                  <a:gd name="T57" fmla="*/ 312 h 336"/>
                  <a:gd name="T58" fmla="*/ 146 w 419"/>
                  <a:gd name="T59" fmla="*/ 325 h 336"/>
                  <a:gd name="T60" fmla="*/ 122 w 419"/>
                  <a:gd name="T61" fmla="*/ 336 h 336"/>
                  <a:gd name="T62" fmla="*/ 106 w 419"/>
                  <a:gd name="T63" fmla="*/ 323 h 336"/>
                  <a:gd name="T64" fmla="*/ 102 w 419"/>
                  <a:gd name="T65" fmla="*/ 312 h 336"/>
                  <a:gd name="T66" fmla="*/ 95 w 419"/>
                  <a:gd name="T67" fmla="*/ 305 h 336"/>
                  <a:gd name="T68" fmla="*/ 77 w 419"/>
                  <a:gd name="T69" fmla="*/ 292 h 336"/>
                  <a:gd name="T70" fmla="*/ 49 w 419"/>
                  <a:gd name="T71" fmla="*/ 294 h 336"/>
                  <a:gd name="T72" fmla="*/ 55 w 419"/>
                  <a:gd name="T73" fmla="*/ 253 h 336"/>
                  <a:gd name="T74" fmla="*/ 49 w 419"/>
                  <a:gd name="T75" fmla="*/ 226 h 336"/>
                  <a:gd name="T76" fmla="*/ 47 w 419"/>
                  <a:gd name="T77" fmla="*/ 181 h 336"/>
                  <a:gd name="T78" fmla="*/ 60 w 419"/>
                  <a:gd name="T79" fmla="*/ 174 h 336"/>
                  <a:gd name="T80" fmla="*/ 62 w 419"/>
                  <a:gd name="T81" fmla="*/ 146 h 336"/>
                  <a:gd name="T82" fmla="*/ 64 w 419"/>
                  <a:gd name="T83" fmla="*/ 122 h 336"/>
                  <a:gd name="T84" fmla="*/ 69 w 419"/>
                  <a:gd name="T85" fmla="*/ 111 h 336"/>
                  <a:gd name="T86" fmla="*/ 84 w 419"/>
                  <a:gd name="T87" fmla="*/ 93 h 336"/>
                  <a:gd name="T88" fmla="*/ 73 w 419"/>
                  <a:gd name="T89" fmla="*/ 80 h 336"/>
                  <a:gd name="T90" fmla="*/ 51 w 419"/>
                  <a:gd name="T91" fmla="*/ 82 h 336"/>
                  <a:gd name="T92" fmla="*/ 36 w 419"/>
                  <a:gd name="T93" fmla="*/ 74 h 336"/>
                  <a:gd name="T94" fmla="*/ 16 w 419"/>
                  <a:gd name="T95" fmla="*/ 71 h 336"/>
                  <a:gd name="T96" fmla="*/ 11 w 419"/>
                  <a:gd name="T97" fmla="*/ 63 h 336"/>
                  <a:gd name="T98" fmla="*/ 11 w 419"/>
                  <a:gd name="T99" fmla="*/ 56 h 336"/>
                  <a:gd name="T100" fmla="*/ 5 w 419"/>
                  <a:gd name="T101" fmla="*/ 41 h 336"/>
                  <a:gd name="T102" fmla="*/ 3 w 419"/>
                  <a:gd name="T103" fmla="*/ 30 h 336"/>
                  <a:gd name="T104" fmla="*/ 0 w 419"/>
                  <a:gd name="T105" fmla="*/ 24 h 336"/>
                  <a:gd name="T106" fmla="*/ 16 w 419"/>
                  <a:gd name="T107" fmla="*/ 13 h 336"/>
                  <a:gd name="T108" fmla="*/ 27 w 419"/>
                  <a:gd name="T109" fmla="*/ 4 h 3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19"/>
                  <a:gd name="T166" fmla="*/ 0 h 336"/>
                  <a:gd name="T167" fmla="*/ 419 w 419"/>
                  <a:gd name="T168" fmla="*/ 336 h 3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19" h="336">
                    <a:moveTo>
                      <a:pt x="44" y="0"/>
                    </a:moveTo>
                    <a:lnTo>
                      <a:pt x="47" y="2"/>
                    </a:lnTo>
                    <a:lnTo>
                      <a:pt x="53" y="4"/>
                    </a:lnTo>
                    <a:lnTo>
                      <a:pt x="58" y="6"/>
                    </a:lnTo>
                    <a:lnTo>
                      <a:pt x="67" y="8"/>
                    </a:lnTo>
                    <a:lnTo>
                      <a:pt x="77" y="8"/>
                    </a:lnTo>
                    <a:lnTo>
                      <a:pt x="86" y="8"/>
                    </a:lnTo>
                    <a:lnTo>
                      <a:pt x="89" y="8"/>
                    </a:lnTo>
                    <a:lnTo>
                      <a:pt x="93" y="6"/>
                    </a:lnTo>
                    <a:lnTo>
                      <a:pt x="97" y="6"/>
                    </a:lnTo>
                    <a:lnTo>
                      <a:pt x="100" y="4"/>
                    </a:lnTo>
                    <a:lnTo>
                      <a:pt x="102" y="4"/>
                    </a:lnTo>
                    <a:lnTo>
                      <a:pt x="104" y="4"/>
                    </a:lnTo>
                    <a:lnTo>
                      <a:pt x="106" y="6"/>
                    </a:lnTo>
                    <a:lnTo>
                      <a:pt x="126" y="10"/>
                    </a:lnTo>
                    <a:lnTo>
                      <a:pt x="150" y="10"/>
                    </a:lnTo>
                    <a:lnTo>
                      <a:pt x="170" y="6"/>
                    </a:lnTo>
                    <a:lnTo>
                      <a:pt x="174" y="6"/>
                    </a:lnTo>
                    <a:lnTo>
                      <a:pt x="179" y="8"/>
                    </a:lnTo>
                    <a:lnTo>
                      <a:pt x="183" y="10"/>
                    </a:lnTo>
                    <a:lnTo>
                      <a:pt x="186" y="12"/>
                    </a:lnTo>
                    <a:lnTo>
                      <a:pt x="190" y="12"/>
                    </a:lnTo>
                    <a:lnTo>
                      <a:pt x="192" y="12"/>
                    </a:lnTo>
                    <a:lnTo>
                      <a:pt x="194" y="10"/>
                    </a:lnTo>
                    <a:lnTo>
                      <a:pt x="196" y="8"/>
                    </a:lnTo>
                    <a:lnTo>
                      <a:pt x="197" y="6"/>
                    </a:lnTo>
                    <a:lnTo>
                      <a:pt x="199" y="8"/>
                    </a:lnTo>
                    <a:lnTo>
                      <a:pt x="203" y="8"/>
                    </a:lnTo>
                    <a:lnTo>
                      <a:pt x="206" y="10"/>
                    </a:lnTo>
                    <a:lnTo>
                      <a:pt x="210" y="10"/>
                    </a:lnTo>
                    <a:lnTo>
                      <a:pt x="216" y="12"/>
                    </a:lnTo>
                    <a:lnTo>
                      <a:pt x="223" y="12"/>
                    </a:lnTo>
                    <a:lnTo>
                      <a:pt x="228" y="12"/>
                    </a:lnTo>
                    <a:lnTo>
                      <a:pt x="232" y="10"/>
                    </a:lnTo>
                    <a:lnTo>
                      <a:pt x="236" y="10"/>
                    </a:lnTo>
                    <a:lnTo>
                      <a:pt x="239" y="10"/>
                    </a:lnTo>
                    <a:lnTo>
                      <a:pt x="249" y="10"/>
                    </a:lnTo>
                    <a:lnTo>
                      <a:pt x="250" y="12"/>
                    </a:lnTo>
                    <a:lnTo>
                      <a:pt x="252" y="13"/>
                    </a:lnTo>
                    <a:lnTo>
                      <a:pt x="256" y="13"/>
                    </a:lnTo>
                    <a:lnTo>
                      <a:pt x="258" y="13"/>
                    </a:lnTo>
                    <a:lnTo>
                      <a:pt x="258" y="15"/>
                    </a:lnTo>
                    <a:lnTo>
                      <a:pt x="260" y="17"/>
                    </a:lnTo>
                    <a:lnTo>
                      <a:pt x="260" y="19"/>
                    </a:lnTo>
                    <a:lnTo>
                      <a:pt x="261" y="21"/>
                    </a:lnTo>
                    <a:lnTo>
                      <a:pt x="265" y="21"/>
                    </a:lnTo>
                    <a:lnTo>
                      <a:pt x="269" y="21"/>
                    </a:lnTo>
                    <a:lnTo>
                      <a:pt x="271" y="23"/>
                    </a:lnTo>
                    <a:lnTo>
                      <a:pt x="272" y="26"/>
                    </a:lnTo>
                    <a:lnTo>
                      <a:pt x="274" y="28"/>
                    </a:lnTo>
                    <a:lnTo>
                      <a:pt x="276" y="28"/>
                    </a:lnTo>
                    <a:lnTo>
                      <a:pt x="282" y="30"/>
                    </a:lnTo>
                    <a:lnTo>
                      <a:pt x="285" y="28"/>
                    </a:lnTo>
                    <a:lnTo>
                      <a:pt x="289" y="28"/>
                    </a:lnTo>
                    <a:lnTo>
                      <a:pt x="294" y="30"/>
                    </a:lnTo>
                    <a:lnTo>
                      <a:pt x="298" y="34"/>
                    </a:lnTo>
                    <a:lnTo>
                      <a:pt x="303" y="37"/>
                    </a:lnTo>
                    <a:lnTo>
                      <a:pt x="305" y="37"/>
                    </a:lnTo>
                    <a:lnTo>
                      <a:pt x="309" y="39"/>
                    </a:lnTo>
                    <a:lnTo>
                      <a:pt x="313" y="41"/>
                    </a:lnTo>
                    <a:lnTo>
                      <a:pt x="318" y="43"/>
                    </a:lnTo>
                    <a:lnTo>
                      <a:pt x="322" y="45"/>
                    </a:lnTo>
                    <a:lnTo>
                      <a:pt x="325" y="47"/>
                    </a:lnTo>
                    <a:lnTo>
                      <a:pt x="327" y="47"/>
                    </a:lnTo>
                    <a:lnTo>
                      <a:pt x="331" y="45"/>
                    </a:lnTo>
                    <a:lnTo>
                      <a:pt x="331" y="43"/>
                    </a:lnTo>
                    <a:lnTo>
                      <a:pt x="333" y="41"/>
                    </a:lnTo>
                    <a:lnTo>
                      <a:pt x="333" y="39"/>
                    </a:lnTo>
                    <a:lnTo>
                      <a:pt x="335" y="37"/>
                    </a:lnTo>
                    <a:lnTo>
                      <a:pt x="336" y="39"/>
                    </a:lnTo>
                    <a:lnTo>
                      <a:pt x="338" y="39"/>
                    </a:lnTo>
                    <a:lnTo>
                      <a:pt x="340" y="41"/>
                    </a:lnTo>
                    <a:lnTo>
                      <a:pt x="342" y="41"/>
                    </a:lnTo>
                    <a:lnTo>
                      <a:pt x="346" y="43"/>
                    </a:lnTo>
                    <a:lnTo>
                      <a:pt x="347" y="45"/>
                    </a:lnTo>
                    <a:lnTo>
                      <a:pt x="351" y="45"/>
                    </a:lnTo>
                    <a:lnTo>
                      <a:pt x="353" y="47"/>
                    </a:lnTo>
                    <a:lnTo>
                      <a:pt x="353" y="45"/>
                    </a:lnTo>
                    <a:lnTo>
                      <a:pt x="353" y="48"/>
                    </a:lnTo>
                    <a:lnTo>
                      <a:pt x="355" y="50"/>
                    </a:lnTo>
                    <a:lnTo>
                      <a:pt x="357" y="52"/>
                    </a:lnTo>
                    <a:lnTo>
                      <a:pt x="358" y="52"/>
                    </a:lnTo>
                    <a:lnTo>
                      <a:pt x="362" y="50"/>
                    </a:lnTo>
                    <a:lnTo>
                      <a:pt x="364" y="48"/>
                    </a:lnTo>
                    <a:lnTo>
                      <a:pt x="366" y="47"/>
                    </a:lnTo>
                    <a:lnTo>
                      <a:pt x="369" y="45"/>
                    </a:lnTo>
                    <a:lnTo>
                      <a:pt x="373" y="47"/>
                    </a:lnTo>
                    <a:lnTo>
                      <a:pt x="375" y="48"/>
                    </a:lnTo>
                    <a:lnTo>
                      <a:pt x="379" y="50"/>
                    </a:lnTo>
                    <a:lnTo>
                      <a:pt x="382" y="50"/>
                    </a:lnTo>
                    <a:lnTo>
                      <a:pt x="386" y="48"/>
                    </a:lnTo>
                    <a:lnTo>
                      <a:pt x="391" y="48"/>
                    </a:lnTo>
                    <a:lnTo>
                      <a:pt x="395" y="48"/>
                    </a:lnTo>
                    <a:lnTo>
                      <a:pt x="399" y="47"/>
                    </a:lnTo>
                    <a:lnTo>
                      <a:pt x="402" y="47"/>
                    </a:lnTo>
                    <a:lnTo>
                      <a:pt x="404" y="45"/>
                    </a:lnTo>
                    <a:lnTo>
                      <a:pt x="406" y="45"/>
                    </a:lnTo>
                    <a:lnTo>
                      <a:pt x="410" y="45"/>
                    </a:lnTo>
                    <a:lnTo>
                      <a:pt x="413" y="47"/>
                    </a:lnTo>
                    <a:lnTo>
                      <a:pt x="417" y="47"/>
                    </a:lnTo>
                    <a:lnTo>
                      <a:pt x="419" y="48"/>
                    </a:lnTo>
                    <a:lnTo>
                      <a:pt x="417" y="50"/>
                    </a:lnTo>
                    <a:lnTo>
                      <a:pt x="415" y="52"/>
                    </a:lnTo>
                    <a:lnTo>
                      <a:pt x="413" y="54"/>
                    </a:lnTo>
                    <a:lnTo>
                      <a:pt x="411" y="54"/>
                    </a:lnTo>
                    <a:lnTo>
                      <a:pt x="411" y="56"/>
                    </a:lnTo>
                    <a:lnTo>
                      <a:pt x="413" y="56"/>
                    </a:lnTo>
                    <a:lnTo>
                      <a:pt x="415" y="58"/>
                    </a:lnTo>
                    <a:lnTo>
                      <a:pt x="417" y="60"/>
                    </a:lnTo>
                    <a:lnTo>
                      <a:pt x="417" y="61"/>
                    </a:lnTo>
                    <a:lnTo>
                      <a:pt x="415" y="63"/>
                    </a:lnTo>
                    <a:lnTo>
                      <a:pt x="415" y="65"/>
                    </a:lnTo>
                    <a:lnTo>
                      <a:pt x="415" y="69"/>
                    </a:lnTo>
                    <a:lnTo>
                      <a:pt x="415" y="72"/>
                    </a:lnTo>
                    <a:lnTo>
                      <a:pt x="415" y="74"/>
                    </a:lnTo>
                    <a:lnTo>
                      <a:pt x="413" y="76"/>
                    </a:lnTo>
                    <a:lnTo>
                      <a:pt x="411" y="80"/>
                    </a:lnTo>
                    <a:lnTo>
                      <a:pt x="408" y="82"/>
                    </a:lnTo>
                    <a:lnTo>
                      <a:pt x="404" y="84"/>
                    </a:lnTo>
                    <a:lnTo>
                      <a:pt x="399" y="85"/>
                    </a:lnTo>
                    <a:lnTo>
                      <a:pt x="395" y="87"/>
                    </a:lnTo>
                    <a:lnTo>
                      <a:pt x="390" y="89"/>
                    </a:lnTo>
                    <a:lnTo>
                      <a:pt x="386" y="93"/>
                    </a:lnTo>
                    <a:lnTo>
                      <a:pt x="382" y="96"/>
                    </a:lnTo>
                    <a:lnTo>
                      <a:pt x="379" y="100"/>
                    </a:lnTo>
                    <a:lnTo>
                      <a:pt x="340" y="117"/>
                    </a:lnTo>
                    <a:lnTo>
                      <a:pt x="336" y="119"/>
                    </a:lnTo>
                    <a:lnTo>
                      <a:pt x="335" y="120"/>
                    </a:lnTo>
                    <a:lnTo>
                      <a:pt x="335" y="124"/>
                    </a:lnTo>
                    <a:lnTo>
                      <a:pt x="335" y="126"/>
                    </a:lnTo>
                    <a:lnTo>
                      <a:pt x="335" y="130"/>
                    </a:lnTo>
                    <a:lnTo>
                      <a:pt x="333" y="133"/>
                    </a:lnTo>
                    <a:lnTo>
                      <a:pt x="331" y="135"/>
                    </a:lnTo>
                    <a:lnTo>
                      <a:pt x="329" y="137"/>
                    </a:lnTo>
                    <a:lnTo>
                      <a:pt x="327" y="135"/>
                    </a:lnTo>
                    <a:lnTo>
                      <a:pt x="327" y="133"/>
                    </a:lnTo>
                    <a:lnTo>
                      <a:pt x="325" y="139"/>
                    </a:lnTo>
                    <a:lnTo>
                      <a:pt x="320" y="144"/>
                    </a:lnTo>
                    <a:lnTo>
                      <a:pt x="311" y="154"/>
                    </a:lnTo>
                    <a:lnTo>
                      <a:pt x="303" y="159"/>
                    </a:lnTo>
                    <a:lnTo>
                      <a:pt x="298" y="165"/>
                    </a:lnTo>
                    <a:lnTo>
                      <a:pt x="293" y="174"/>
                    </a:lnTo>
                    <a:lnTo>
                      <a:pt x="291" y="187"/>
                    </a:lnTo>
                    <a:lnTo>
                      <a:pt x="294" y="196"/>
                    </a:lnTo>
                    <a:lnTo>
                      <a:pt x="303" y="203"/>
                    </a:lnTo>
                    <a:lnTo>
                      <a:pt x="307" y="205"/>
                    </a:lnTo>
                    <a:lnTo>
                      <a:pt x="309" y="207"/>
                    </a:lnTo>
                    <a:lnTo>
                      <a:pt x="309" y="209"/>
                    </a:lnTo>
                    <a:lnTo>
                      <a:pt x="307" y="211"/>
                    </a:lnTo>
                    <a:lnTo>
                      <a:pt x="303" y="215"/>
                    </a:lnTo>
                    <a:lnTo>
                      <a:pt x="302" y="216"/>
                    </a:lnTo>
                    <a:lnTo>
                      <a:pt x="300" y="218"/>
                    </a:lnTo>
                    <a:lnTo>
                      <a:pt x="300" y="222"/>
                    </a:lnTo>
                    <a:lnTo>
                      <a:pt x="298" y="226"/>
                    </a:lnTo>
                    <a:lnTo>
                      <a:pt x="298" y="227"/>
                    </a:lnTo>
                    <a:lnTo>
                      <a:pt x="296" y="229"/>
                    </a:lnTo>
                    <a:lnTo>
                      <a:pt x="296" y="231"/>
                    </a:lnTo>
                    <a:lnTo>
                      <a:pt x="294" y="231"/>
                    </a:lnTo>
                    <a:lnTo>
                      <a:pt x="294" y="233"/>
                    </a:lnTo>
                    <a:lnTo>
                      <a:pt x="294" y="237"/>
                    </a:lnTo>
                    <a:lnTo>
                      <a:pt x="294" y="239"/>
                    </a:lnTo>
                    <a:lnTo>
                      <a:pt x="293" y="242"/>
                    </a:lnTo>
                    <a:lnTo>
                      <a:pt x="291" y="246"/>
                    </a:lnTo>
                    <a:lnTo>
                      <a:pt x="289" y="248"/>
                    </a:lnTo>
                    <a:lnTo>
                      <a:pt x="289" y="251"/>
                    </a:lnTo>
                    <a:lnTo>
                      <a:pt x="291" y="253"/>
                    </a:lnTo>
                    <a:lnTo>
                      <a:pt x="293" y="253"/>
                    </a:lnTo>
                    <a:lnTo>
                      <a:pt x="291" y="255"/>
                    </a:lnTo>
                    <a:lnTo>
                      <a:pt x="289" y="257"/>
                    </a:lnTo>
                    <a:lnTo>
                      <a:pt x="287" y="259"/>
                    </a:lnTo>
                    <a:lnTo>
                      <a:pt x="283" y="259"/>
                    </a:lnTo>
                    <a:lnTo>
                      <a:pt x="280" y="259"/>
                    </a:lnTo>
                    <a:lnTo>
                      <a:pt x="278" y="259"/>
                    </a:lnTo>
                    <a:lnTo>
                      <a:pt x="274" y="261"/>
                    </a:lnTo>
                    <a:lnTo>
                      <a:pt x="271" y="266"/>
                    </a:lnTo>
                    <a:lnTo>
                      <a:pt x="265" y="270"/>
                    </a:lnTo>
                    <a:lnTo>
                      <a:pt x="260" y="274"/>
                    </a:lnTo>
                    <a:lnTo>
                      <a:pt x="256" y="277"/>
                    </a:lnTo>
                    <a:lnTo>
                      <a:pt x="254" y="279"/>
                    </a:lnTo>
                    <a:lnTo>
                      <a:pt x="254" y="283"/>
                    </a:lnTo>
                    <a:lnTo>
                      <a:pt x="252" y="286"/>
                    </a:lnTo>
                    <a:lnTo>
                      <a:pt x="252" y="290"/>
                    </a:lnTo>
                    <a:lnTo>
                      <a:pt x="249" y="296"/>
                    </a:lnTo>
                    <a:lnTo>
                      <a:pt x="247" y="299"/>
                    </a:lnTo>
                    <a:lnTo>
                      <a:pt x="245" y="299"/>
                    </a:lnTo>
                    <a:lnTo>
                      <a:pt x="241" y="301"/>
                    </a:lnTo>
                    <a:lnTo>
                      <a:pt x="236" y="301"/>
                    </a:lnTo>
                    <a:lnTo>
                      <a:pt x="232" y="303"/>
                    </a:lnTo>
                    <a:lnTo>
                      <a:pt x="223" y="305"/>
                    </a:lnTo>
                    <a:lnTo>
                      <a:pt x="212" y="305"/>
                    </a:lnTo>
                    <a:lnTo>
                      <a:pt x="201" y="307"/>
                    </a:lnTo>
                    <a:lnTo>
                      <a:pt x="197" y="309"/>
                    </a:lnTo>
                    <a:lnTo>
                      <a:pt x="194" y="310"/>
                    </a:lnTo>
                    <a:lnTo>
                      <a:pt x="190" y="312"/>
                    </a:lnTo>
                    <a:lnTo>
                      <a:pt x="186" y="316"/>
                    </a:lnTo>
                    <a:lnTo>
                      <a:pt x="181" y="318"/>
                    </a:lnTo>
                    <a:lnTo>
                      <a:pt x="177" y="318"/>
                    </a:lnTo>
                    <a:lnTo>
                      <a:pt x="174" y="316"/>
                    </a:lnTo>
                    <a:lnTo>
                      <a:pt x="166" y="316"/>
                    </a:lnTo>
                    <a:lnTo>
                      <a:pt x="155" y="320"/>
                    </a:lnTo>
                    <a:lnTo>
                      <a:pt x="146" y="325"/>
                    </a:lnTo>
                    <a:lnTo>
                      <a:pt x="139" y="329"/>
                    </a:lnTo>
                    <a:lnTo>
                      <a:pt x="135" y="331"/>
                    </a:lnTo>
                    <a:lnTo>
                      <a:pt x="133" y="334"/>
                    </a:lnTo>
                    <a:lnTo>
                      <a:pt x="131" y="336"/>
                    </a:lnTo>
                    <a:lnTo>
                      <a:pt x="128" y="336"/>
                    </a:lnTo>
                    <a:lnTo>
                      <a:pt x="126" y="336"/>
                    </a:lnTo>
                    <a:lnTo>
                      <a:pt x="122" y="336"/>
                    </a:lnTo>
                    <a:lnTo>
                      <a:pt x="120" y="336"/>
                    </a:lnTo>
                    <a:lnTo>
                      <a:pt x="117" y="336"/>
                    </a:lnTo>
                    <a:lnTo>
                      <a:pt x="113" y="334"/>
                    </a:lnTo>
                    <a:lnTo>
                      <a:pt x="109" y="333"/>
                    </a:lnTo>
                    <a:lnTo>
                      <a:pt x="108" y="331"/>
                    </a:lnTo>
                    <a:lnTo>
                      <a:pt x="106" y="327"/>
                    </a:lnTo>
                    <a:lnTo>
                      <a:pt x="106" y="323"/>
                    </a:lnTo>
                    <a:lnTo>
                      <a:pt x="108" y="320"/>
                    </a:lnTo>
                    <a:lnTo>
                      <a:pt x="106" y="318"/>
                    </a:lnTo>
                    <a:lnTo>
                      <a:pt x="106" y="316"/>
                    </a:lnTo>
                    <a:lnTo>
                      <a:pt x="104" y="314"/>
                    </a:lnTo>
                    <a:lnTo>
                      <a:pt x="102" y="312"/>
                    </a:lnTo>
                    <a:lnTo>
                      <a:pt x="102" y="310"/>
                    </a:lnTo>
                    <a:lnTo>
                      <a:pt x="104" y="309"/>
                    </a:lnTo>
                    <a:lnTo>
                      <a:pt x="104" y="307"/>
                    </a:lnTo>
                    <a:lnTo>
                      <a:pt x="102" y="309"/>
                    </a:lnTo>
                    <a:lnTo>
                      <a:pt x="100" y="309"/>
                    </a:lnTo>
                    <a:lnTo>
                      <a:pt x="99" y="307"/>
                    </a:lnTo>
                    <a:lnTo>
                      <a:pt x="95" y="305"/>
                    </a:lnTo>
                    <a:lnTo>
                      <a:pt x="91" y="301"/>
                    </a:lnTo>
                    <a:lnTo>
                      <a:pt x="88" y="299"/>
                    </a:lnTo>
                    <a:lnTo>
                      <a:pt x="84" y="298"/>
                    </a:lnTo>
                    <a:lnTo>
                      <a:pt x="78" y="296"/>
                    </a:lnTo>
                    <a:lnTo>
                      <a:pt x="77" y="296"/>
                    </a:lnTo>
                    <a:lnTo>
                      <a:pt x="77" y="294"/>
                    </a:lnTo>
                    <a:lnTo>
                      <a:pt x="77" y="292"/>
                    </a:lnTo>
                    <a:lnTo>
                      <a:pt x="75" y="292"/>
                    </a:lnTo>
                    <a:lnTo>
                      <a:pt x="73" y="292"/>
                    </a:lnTo>
                    <a:lnTo>
                      <a:pt x="71" y="292"/>
                    </a:lnTo>
                    <a:lnTo>
                      <a:pt x="67" y="294"/>
                    </a:lnTo>
                    <a:lnTo>
                      <a:pt x="60" y="294"/>
                    </a:lnTo>
                    <a:lnTo>
                      <a:pt x="55" y="294"/>
                    </a:lnTo>
                    <a:lnTo>
                      <a:pt x="49" y="294"/>
                    </a:lnTo>
                    <a:lnTo>
                      <a:pt x="45" y="292"/>
                    </a:lnTo>
                    <a:lnTo>
                      <a:pt x="40" y="286"/>
                    </a:lnTo>
                    <a:lnTo>
                      <a:pt x="40" y="277"/>
                    </a:lnTo>
                    <a:lnTo>
                      <a:pt x="44" y="270"/>
                    </a:lnTo>
                    <a:lnTo>
                      <a:pt x="47" y="263"/>
                    </a:lnTo>
                    <a:lnTo>
                      <a:pt x="51" y="257"/>
                    </a:lnTo>
                    <a:lnTo>
                      <a:pt x="55" y="253"/>
                    </a:lnTo>
                    <a:lnTo>
                      <a:pt x="56" y="248"/>
                    </a:lnTo>
                    <a:lnTo>
                      <a:pt x="56" y="246"/>
                    </a:lnTo>
                    <a:lnTo>
                      <a:pt x="53" y="242"/>
                    </a:lnTo>
                    <a:lnTo>
                      <a:pt x="51" y="240"/>
                    </a:lnTo>
                    <a:lnTo>
                      <a:pt x="49" y="237"/>
                    </a:lnTo>
                    <a:lnTo>
                      <a:pt x="47" y="233"/>
                    </a:lnTo>
                    <a:lnTo>
                      <a:pt x="49" y="226"/>
                    </a:lnTo>
                    <a:lnTo>
                      <a:pt x="55" y="218"/>
                    </a:lnTo>
                    <a:lnTo>
                      <a:pt x="56" y="209"/>
                    </a:lnTo>
                    <a:lnTo>
                      <a:pt x="55" y="202"/>
                    </a:lnTo>
                    <a:lnTo>
                      <a:pt x="51" y="196"/>
                    </a:lnTo>
                    <a:lnTo>
                      <a:pt x="49" y="191"/>
                    </a:lnTo>
                    <a:lnTo>
                      <a:pt x="47" y="185"/>
                    </a:lnTo>
                    <a:lnTo>
                      <a:pt x="47" y="181"/>
                    </a:lnTo>
                    <a:lnTo>
                      <a:pt x="45" y="179"/>
                    </a:lnTo>
                    <a:lnTo>
                      <a:pt x="45" y="178"/>
                    </a:lnTo>
                    <a:lnTo>
                      <a:pt x="47" y="178"/>
                    </a:lnTo>
                    <a:lnTo>
                      <a:pt x="51" y="176"/>
                    </a:lnTo>
                    <a:lnTo>
                      <a:pt x="55" y="176"/>
                    </a:lnTo>
                    <a:lnTo>
                      <a:pt x="58" y="176"/>
                    </a:lnTo>
                    <a:lnTo>
                      <a:pt x="60" y="174"/>
                    </a:lnTo>
                    <a:lnTo>
                      <a:pt x="62" y="172"/>
                    </a:lnTo>
                    <a:lnTo>
                      <a:pt x="62" y="168"/>
                    </a:lnTo>
                    <a:lnTo>
                      <a:pt x="64" y="165"/>
                    </a:lnTo>
                    <a:lnTo>
                      <a:pt x="64" y="159"/>
                    </a:lnTo>
                    <a:lnTo>
                      <a:pt x="64" y="155"/>
                    </a:lnTo>
                    <a:lnTo>
                      <a:pt x="64" y="150"/>
                    </a:lnTo>
                    <a:lnTo>
                      <a:pt x="62" y="146"/>
                    </a:lnTo>
                    <a:lnTo>
                      <a:pt x="64" y="143"/>
                    </a:lnTo>
                    <a:lnTo>
                      <a:pt x="64" y="139"/>
                    </a:lnTo>
                    <a:lnTo>
                      <a:pt x="64" y="135"/>
                    </a:lnTo>
                    <a:lnTo>
                      <a:pt x="64" y="130"/>
                    </a:lnTo>
                    <a:lnTo>
                      <a:pt x="64" y="126"/>
                    </a:lnTo>
                    <a:lnTo>
                      <a:pt x="64" y="122"/>
                    </a:lnTo>
                    <a:lnTo>
                      <a:pt x="62" y="120"/>
                    </a:lnTo>
                    <a:lnTo>
                      <a:pt x="60" y="120"/>
                    </a:lnTo>
                    <a:lnTo>
                      <a:pt x="64" y="120"/>
                    </a:lnTo>
                    <a:lnTo>
                      <a:pt x="66" y="120"/>
                    </a:lnTo>
                    <a:lnTo>
                      <a:pt x="67" y="119"/>
                    </a:lnTo>
                    <a:lnTo>
                      <a:pt x="69" y="115"/>
                    </a:lnTo>
                    <a:lnTo>
                      <a:pt x="69" y="111"/>
                    </a:lnTo>
                    <a:lnTo>
                      <a:pt x="71" y="108"/>
                    </a:lnTo>
                    <a:lnTo>
                      <a:pt x="73" y="104"/>
                    </a:lnTo>
                    <a:lnTo>
                      <a:pt x="77" y="100"/>
                    </a:lnTo>
                    <a:lnTo>
                      <a:pt x="78" y="98"/>
                    </a:lnTo>
                    <a:lnTo>
                      <a:pt x="80" y="98"/>
                    </a:lnTo>
                    <a:lnTo>
                      <a:pt x="82" y="95"/>
                    </a:lnTo>
                    <a:lnTo>
                      <a:pt x="84" y="93"/>
                    </a:lnTo>
                    <a:lnTo>
                      <a:pt x="82" y="91"/>
                    </a:lnTo>
                    <a:lnTo>
                      <a:pt x="80" y="91"/>
                    </a:lnTo>
                    <a:lnTo>
                      <a:pt x="78" y="89"/>
                    </a:lnTo>
                    <a:lnTo>
                      <a:pt x="77" y="87"/>
                    </a:lnTo>
                    <a:lnTo>
                      <a:pt x="77" y="84"/>
                    </a:lnTo>
                    <a:lnTo>
                      <a:pt x="75" y="82"/>
                    </a:lnTo>
                    <a:lnTo>
                      <a:pt x="73" y="80"/>
                    </a:lnTo>
                    <a:lnTo>
                      <a:pt x="69" y="80"/>
                    </a:lnTo>
                    <a:lnTo>
                      <a:pt x="66" y="82"/>
                    </a:lnTo>
                    <a:lnTo>
                      <a:pt x="62" y="82"/>
                    </a:lnTo>
                    <a:lnTo>
                      <a:pt x="60" y="84"/>
                    </a:lnTo>
                    <a:lnTo>
                      <a:pt x="56" y="82"/>
                    </a:lnTo>
                    <a:lnTo>
                      <a:pt x="55" y="82"/>
                    </a:lnTo>
                    <a:lnTo>
                      <a:pt x="51" y="82"/>
                    </a:lnTo>
                    <a:lnTo>
                      <a:pt x="47" y="82"/>
                    </a:lnTo>
                    <a:lnTo>
                      <a:pt x="44" y="82"/>
                    </a:lnTo>
                    <a:lnTo>
                      <a:pt x="38" y="82"/>
                    </a:lnTo>
                    <a:lnTo>
                      <a:pt x="36" y="82"/>
                    </a:lnTo>
                    <a:lnTo>
                      <a:pt x="34" y="80"/>
                    </a:lnTo>
                    <a:lnTo>
                      <a:pt x="36" y="78"/>
                    </a:lnTo>
                    <a:lnTo>
                      <a:pt x="36" y="74"/>
                    </a:lnTo>
                    <a:lnTo>
                      <a:pt x="36" y="72"/>
                    </a:lnTo>
                    <a:lnTo>
                      <a:pt x="36" y="71"/>
                    </a:lnTo>
                    <a:lnTo>
                      <a:pt x="34" y="71"/>
                    </a:lnTo>
                    <a:lnTo>
                      <a:pt x="31" y="69"/>
                    </a:lnTo>
                    <a:lnTo>
                      <a:pt x="25" y="69"/>
                    </a:lnTo>
                    <a:lnTo>
                      <a:pt x="22" y="69"/>
                    </a:lnTo>
                    <a:lnTo>
                      <a:pt x="16" y="71"/>
                    </a:lnTo>
                    <a:lnTo>
                      <a:pt x="11" y="72"/>
                    </a:lnTo>
                    <a:lnTo>
                      <a:pt x="11" y="71"/>
                    </a:lnTo>
                    <a:lnTo>
                      <a:pt x="9" y="69"/>
                    </a:lnTo>
                    <a:lnTo>
                      <a:pt x="7" y="67"/>
                    </a:lnTo>
                    <a:lnTo>
                      <a:pt x="7" y="65"/>
                    </a:lnTo>
                    <a:lnTo>
                      <a:pt x="9" y="63"/>
                    </a:lnTo>
                    <a:lnTo>
                      <a:pt x="11" y="63"/>
                    </a:lnTo>
                    <a:lnTo>
                      <a:pt x="12" y="61"/>
                    </a:lnTo>
                    <a:lnTo>
                      <a:pt x="14" y="60"/>
                    </a:lnTo>
                    <a:lnTo>
                      <a:pt x="18" y="58"/>
                    </a:lnTo>
                    <a:lnTo>
                      <a:pt x="14" y="58"/>
                    </a:lnTo>
                    <a:lnTo>
                      <a:pt x="12" y="56"/>
                    </a:lnTo>
                    <a:lnTo>
                      <a:pt x="11" y="56"/>
                    </a:lnTo>
                    <a:lnTo>
                      <a:pt x="11" y="54"/>
                    </a:lnTo>
                    <a:lnTo>
                      <a:pt x="11" y="50"/>
                    </a:lnTo>
                    <a:lnTo>
                      <a:pt x="9" y="48"/>
                    </a:lnTo>
                    <a:lnTo>
                      <a:pt x="9" y="45"/>
                    </a:lnTo>
                    <a:lnTo>
                      <a:pt x="7" y="43"/>
                    </a:lnTo>
                    <a:lnTo>
                      <a:pt x="5" y="41"/>
                    </a:lnTo>
                    <a:lnTo>
                      <a:pt x="5" y="39"/>
                    </a:lnTo>
                    <a:lnTo>
                      <a:pt x="7" y="37"/>
                    </a:lnTo>
                    <a:lnTo>
                      <a:pt x="9" y="36"/>
                    </a:lnTo>
                    <a:lnTo>
                      <a:pt x="9" y="34"/>
                    </a:lnTo>
                    <a:lnTo>
                      <a:pt x="7" y="32"/>
                    </a:lnTo>
                    <a:lnTo>
                      <a:pt x="5" y="32"/>
                    </a:lnTo>
                    <a:lnTo>
                      <a:pt x="3" y="30"/>
                    </a:lnTo>
                    <a:lnTo>
                      <a:pt x="2" y="30"/>
                    </a:lnTo>
                    <a:lnTo>
                      <a:pt x="0" y="28"/>
                    </a:lnTo>
                    <a:lnTo>
                      <a:pt x="2" y="28"/>
                    </a:lnTo>
                    <a:lnTo>
                      <a:pt x="0" y="26"/>
                    </a:lnTo>
                    <a:lnTo>
                      <a:pt x="0" y="24"/>
                    </a:lnTo>
                    <a:lnTo>
                      <a:pt x="2" y="23"/>
                    </a:lnTo>
                    <a:lnTo>
                      <a:pt x="3" y="21"/>
                    </a:lnTo>
                    <a:lnTo>
                      <a:pt x="7" y="19"/>
                    </a:lnTo>
                    <a:lnTo>
                      <a:pt x="9" y="17"/>
                    </a:lnTo>
                    <a:lnTo>
                      <a:pt x="11" y="15"/>
                    </a:lnTo>
                    <a:lnTo>
                      <a:pt x="12" y="15"/>
                    </a:lnTo>
                    <a:lnTo>
                      <a:pt x="16" y="13"/>
                    </a:lnTo>
                    <a:lnTo>
                      <a:pt x="20" y="13"/>
                    </a:lnTo>
                    <a:lnTo>
                      <a:pt x="25" y="12"/>
                    </a:lnTo>
                    <a:lnTo>
                      <a:pt x="29" y="12"/>
                    </a:lnTo>
                    <a:lnTo>
                      <a:pt x="33" y="10"/>
                    </a:lnTo>
                    <a:lnTo>
                      <a:pt x="27" y="6"/>
                    </a:lnTo>
                    <a:lnTo>
                      <a:pt x="27" y="4"/>
                    </a:lnTo>
                    <a:lnTo>
                      <a:pt x="29" y="2"/>
                    </a:lnTo>
                    <a:lnTo>
                      <a:pt x="33" y="0"/>
                    </a:lnTo>
                    <a:lnTo>
                      <a:pt x="36" y="0"/>
                    </a:lnTo>
                    <a:lnTo>
                      <a:pt x="40" y="0"/>
                    </a:lnTo>
                    <a:lnTo>
                      <a:pt x="42" y="0"/>
                    </a:lnTo>
                    <a:lnTo>
                      <a:pt x="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2" name="Freeform 1558"/>
              <p:cNvSpPr>
                <a:spLocks/>
              </p:cNvSpPr>
              <p:nvPr/>
            </p:nvSpPr>
            <p:spPr bwMode="auto">
              <a:xfrm>
                <a:off x="4751388" y="2005013"/>
                <a:ext cx="315913" cy="284162"/>
              </a:xfrm>
              <a:custGeom>
                <a:avLst/>
                <a:gdLst>
                  <a:gd name="T0" fmla="*/ 253 w 399"/>
                  <a:gd name="T1" fmla="*/ 13 h 358"/>
                  <a:gd name="T2" fmla="*/ 275 w 399"/>
                  <a:gd name="T3" fmla="*/ 32 h 358"/>
                  <a:gd name="T4" fmla="*/ 289 w 399"/>
                  <a:gd name="T5" fmla="*/ 28 h 358"/>
                  <a:gd name="T6" fmla="*/ 291 w 399"/>
                  <a:gd name="T7" fmla="*/ 41 h 358"/>
                  <a:gd name="T8" fmla="*/ 306 w 399"/>
                  <a:gd name="T9" fmla="*/ 56 h 358"/>
                  <a:gd name="T10" fmla="*/ 319 w 399"/>
                  <a:gd name="T11" fmla="*/ 52 h 358"/>
                  <a:gd name="T12" fmla="*/ 346 w 399"/>
                  <a:gd name="T13" fmla="*/ 61 h 358"/>
                  <a:gd name="T14" fmla="*/ 397 w 399"/>
                  <a:gd name="T15" fmla="*/ 81 h 358"/>
                  <a:gd name="T16" fmla="*/ 384 w 399"/>
                  <a:gd name="T17" fmla="*/ 116 h 358"/>
                  <a:gd name="T18" fmla="*/ 381 w 399"/>
                  <a:gd name="T19" fmla="*/ 137 h 358"/>
                  <a:gd name="T20" fmla="*/ 366 w 399"/>
                  <a:gd name="T21" fmla="*/ 144 h 358"/>
                  <a:gd name="T22" fmla="*/ 357 w 399"/>
                  <a:gd name="T23" fmla="*/ 155 h 358"/>
                  <a:gd name="T24" fmla="*/ 342 w 399"/>
                  <a:gd name="T25" fmla="*/ 187 h 358"/>
                  <a:gd name="T26" fmla="*/ 353 w 399"/>
                  <a:gd name="T27" fmla="*/ 187 h 358"/>
                  <a:gd name="T28" fmla="*/ 375 w 399"/>
                  <a:gd name="T29" fmla="*/ 211 h 358"/>
                  <a:gd name="T30" fmla="*/ 383 w 399"/>
                  <a:gd name="T31" fmla="*/ 229 h 358"/>
                  <a:gd name="T32" fmla="*/ 375 w 399"/>
                  <a:gd name="T33" fmla="*/ 244 h 358"/>
                  <a:gd name="T34" fmla="*/ 379 w 399"/>
                  <a:gd name="T35" fmla="*/ 270 h 358"/>
                  <a:gd name="T36" fmla="*/ 399 w 399"/>
                  <a:gd name="T37" fmla="*/ 286 h 358"/>
                  <a:gd name="T38" fmla="*/ 384 w 399"/>
                  <a:gd name="T39" fmla="*/ 303 h 358"/>
                  <a:gd name="T40" fmla="*/ 362 w 399"/>
                  <a:gd name="T41" fmla="*/ 327 h 358"/>
                  <a:gd name="T42" fmla="*/ 348 w 399"/>
                  <a:gd name="T43" fmla="*/ 325 h 358"/>
                  <a:gd name="T44" fmla="*/ 324 w 399"/>
                  <a:gd name="T45" fmla="*/ 310 h 358"/>
                  <a:gd name="T46" fmla="*/ 300 w 399"/>
                  <a:gd name="T47" fmla="*/ 316 h 358"/>
                  <a:gd name="T48" fmla="*/ 269 w 399"/>
                  <a:gd name="T49" fmla="*/ 329 h 358"/>
                  <a:gd name="T50" fmla="*/ 256 w 399"/>
                  <a:gd name="T51" fmla="*/ 353 h 358"/>
                  <a:gd name="T52" fmla="*/ 231 w 399"/>
                  <a:gd name="T53" fmla="*/ 354 h 358"/>
                  <a:gd name="T54" fmla="*/ 209 w 399"/>
                  <a:gd name="T55" fmla="*/ 353 h 358"/>
                  <a:gd name="T56" fmla="*/ 196 w 399"/>
                  <a:gd name="T57" fmla="*/ 351 h 358"/>
                  <a:gd name="T58" fmla="*/ 176 w 399"/>
                  <a:gd name="T59" fmla="*/ 343 h 358"/>
                  <a:gd name="T60" fmla="*/ 165 w 399"/>
                  <a:gd name="T61" fmla="*/ 351 h 358"/>
                  <a:gd name="T62" fmla="*/ 123 w 399"/>
                  <a:gd name="T63" fmla="*/ 336 h 358"/>
                  <a:gd name="T64" fmla="*/ 104 w 399"/>
                  <a:gd name="T65" fmla="*/ 325 h 358"/>
                  <a:gd name="T66" fmla="*/ 92 w 399"/>
                  <a:gd name="T67" fmla="*/ 316 h 358"/>
                  <a:gd name="T68" fmla="*/ 119 w 399"/>
                  <a:gd name="T69" fmla="*/ 236 h 358"/>
                  <a:gd name="T70" fmla="*/ 134 w 399"/>
                  <a:gd name="T71" fmla="*/ 246 h 358"/>
                  <a:gd name="T72" fmla="*/ 126 w 399"/>
                  <a:gd name="T73" fmla="*/ 212 h 358"/>
                  <a:gd name="T74" fmla="*/ 126 w 399"/>
                  <a:gd name="T75" fmla="*/ 192 h 358"/>
                  <a:gd name="T76" fmla="*/ 103 w 399"/>
                  <a:gd name="T77" fmla="*/ 183 h 358"/>
                  <a:gd name="T78" fmla="*/ 90 w 399"/>
                  <a:gd name="T79" fmla="*/ 161 h 358"/>
                  <a:gd name="T80" fmla="*/ 88 w 399"/>
                  <a:gd name="T81" fmla="*/ 153 h 358"/>
                  <a:gd name="T82" fmla="*/ 81 w 399"/>
                  <a:gd name="T83" fmla="*/ 144 h 358"/>
                  <a:gd name="T84" fmla="*/ 64 w 399"/>
                  <a:gd name="T85" fmla="*/ 133 h 358"/>
                  <a:gd name="T86" fmla="*/ 48 w 399"/>
                  <a:gd name="T87" fmla="*/ 131 h 358"/>
                  <a:gd name="T88" fmla="*/ 18 w 399"/>
                  <a:gd name="T89" fmla="*/ 126 h 358"/>
                  <a:gd name="T90" fmla="*/ 9 w 399"/>
                  <a:gd name="T91" fmla="*/ 111 h 358"/>
                  <a:gd name="T92" fmla="*/ 11 w 399"/>
                  <a:gd name="T93" fmla="*/ 105 h 358"/>
                  <a:gd name="T94" fmla="*/ 0 w 399"/>
                  <a:gd name="T95" fmla="*/ 100 h 358"/>
                  <a:gd name="T96" fmla="*/ 26 w 399"/>
                  <a:gd name="T97" fmla="*/ 92 h 358"/>
                  <a:gd name="T98" fmla="*/ 51 w 399"/>
                  <a:gd name="T99" fmla="*/ 83 h 358"/>
                  <a:gd name="T100" fmla="*/ 64 w 399"/>
                  <a:gd name="T101" fmla="*/ 89 h 358"/>
                  <a:gd name="T102" fmla="*/ 73 w 399"/>
                  <a:gd name="T103" fmla="*/ 91 h 358"/>
                  <a:gd name="T104" fmla="*/ 97 w 399"/>
                  <a:gd name="T105" fmla="*/ 92 h 358"/>
                  <a:gd name="T106" fmla="*/ 93 w 399"/>
                  <a:gd name="T107" fmla="*/ 48 h 358"/>
                  <a:gd name="T108" fmla="*/ 110 w 399"/>
                  <a:gd name="T109" fmla="*/ 50 h 358"/>
                  <a:gd name="T110" fmla="*/ 121 w 399"/>
                  <a:gd name="T111" fmla="*/ 68 h 358"/>
                  <a:gd name="T112" fmla="*/ 148 w 399"/>
                  <a:gd name="T113" fmla="*/ 59 h 358"/>
                  <a:gd name="T114" fmla="*/ 152 w 399"/>
                  <a:gd name="T115" fmla="*/ 52 h 358"/>
                  <a:gd name="T116" fmla="*/ 198 w 399"/>
                  <a:gd name="T117" fmla="*/ 35 h 358"/>
                  <a:gd name="T118" fmla="*/ 207 w 399"/>
                  <a:gd name="T119" fmla="*/ 11 h 3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99"/>
                  <a:gd name="T181" fmla="*/ 0 h 358"/>
                  <a:gd name="T182" fmla="*/ 399 w 399"/>
                  <a:gd name="T183" fmla="*/ 358 h 35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99" h="358">
                    <a:moveTo>
                      <a:pt x="227" y="0"/>
                    </a:moveTo>
                    <a:lnTo>
                      <a:pt x="231" y="0"/>
                    </a:lnTo>
                    <a:lnTo>
                      <a:pt x="233" y="0"/>
                    </a:lnTo>
                    <a:lnTo>
                      <a:pt x="233" y="2"/>
                    </a:lnTo>
                    <a:lnTo>
                      <a:pt x="234" y="4"/>
                    </a:lnTo>
                    <a:lnTo>
                      <a:pt x="236" y="4"/>
                    </a:lnTo>
                    <a:lnTo>
                      <a:pt x="243" y="9"/>
                    </a:lnTo>
                    <a:lnTo>
                      <a:pt x="253" y="13"/>
                    </a:lnTo>
                    <a:lnTo>
                      <a:pt x="260" y="17"/>
                    </a:lnTo>
                    <a:lnTo>
                      <a:pt x="264" y="19"/>
                    </a:lnTo>
                    <a:lnTo>
                      <a:pt x="265" y="19"/>
                    </a:lnTo>
                    <a:lnTo>
                      <a:pt x="269" y="20"/>
                    </a:lnTo>
                    <a:lnTo>
                      <a:pt x="273" y="22"/>
                    </a:lnTo>
                    <a:lnTo>
                      <a:pt x="275" y="24"/>
                    </a:lnTo>
                    <a:lnTo>
                      <a:pt x="275" y="28"/>
                    </a:lnTo>
                    <a:lnTo>
                      <a:pt x="275" y="32"/>
                    </a:lnTo>
                    <a:lnTo>
                      <a:pt x="275" y="33"/>
                    </a:lnTo>
                    <a:lnTo>
                      <a:pt x="275" y="37"/>
                    </a:lnTo>
                    <a:lnTo>
                      <a:pt x="278" y="39"/>
                    </a:lnTo>
                    <a:lnTo>
                      <a:pt x="282" y="39"/>
                    </a:lnTo>
                    <a:lnTo>
                      <a:pt x="284" y="37"/>
                    </a:lnTo>
                    <a:lnTo>
                      <a:pt x="286" y="33"/>
                    </a:lnTo>
                    <a:lnTo>
                      <a:pt x="287" y="32"/>
                    </a:lnTo>
                    <a:lnTo>
                      <a:pt x="289" y="28"/>
                    </a:lnTo>
                    <a:lnTo>
                      <a:pt x="291" y="26"/>
                    </a:lnTo>
                    <a:lnTo>
                      <a:pt x="293" y="26"/>
                    </a:lnTo>
                    <a:lnTo>
                      <a:pt x="293" y="28"/>
                    </a:lnTo>
                    <a:lnTo>
                      <a:pt x="293" y="30"/>
                    </a:lnTo>
                    <a:lnTo>
                      <a:pt x="293" y="33"/>
                    </a:lnTo>
                    <a:lnTo>
                      <a:pt x="291" y="35"/>
                    </a:lnTo>
                    <a:lnTo>
                      <a:pt x="291" y="37"/>
                    </a:lnTo>
                    <a:lnTo>
                      <a:pt x="291" y="41"/>
                    </a:lnTo>
                    <a:lnTo>
                      <a:pt x="291" y="43"/>
                    </a:lnTo>
                    <a:lnTo>
                      <a:pt x="293" y="44"/>
                    </a:lnTo>
                    <a:lnTo>
                      <a:pt x="295" y="46"/>
                    </a:lnTo>
                    <a:lnTo>
                      <a:pt x="297" y="46"/>
                    </a:lnTo>
                    <a:lnTo>
                      <a:pt x="300" y="48"/>
                    </a:lnTo>
                    <a:lnTo>
                      <a:pt x="302" y="50"/>
                    </a:lnTo>
                    <a:lnTo>
                      <a:pt x="304" y="54"/>
                    </a:lnTo>
                    <a:lnTo>
                      <a:pt x="306" y="56"/>
                    </a:lnTo>
                    <a:lnTo>
                      <a:pt x="308" y="57"/>
                    </a:lnTo>
                    <a:lnTo>
                      <a:pt x="309" y="57"/>
                    </a:lnTo>
                    <a:lnTo>
                      <a:pt x="311" y="56"/>
                    </a:lnTo>
                    <a:lnTo>
                      <a:pt x="313" y="52"/>
                    </a:lnTo>
                    <a:lnTo>
                      <a:pt x="313" y="50"/>
                    </a:lnTo>
                    <a:lnTo>
                      <a:pt x="315" y="50"/>
                    </a:lnTo>
                    <a:lnTo>
                      <a:pt x="317" y="52"/>
                    </a:lnTo>
                    <a:lnTo>
                      <a:pt x="319" y="52"/>
                    </a:lnTo>
                    <a:lnTo>
                      <a:pt x="320" y="54"/>
                    </a:lnTo>
                    <a:lnTo>
                      <a:pt x="324" y="56"/>
                    </a:lnTo>
                    <a:lnTo>
                      <a:pt x="328" y="56"/>
                    </a:lnTo>
                    <a:lnTo>
                      <a:pt x="330" y="56"/>
                    </a:lnTo>
                    <a:lnTo>
                      <a:pt x="333" y="56"/>
                    </a:lnTo>
                    <a:lnTo>
                      <a:pt x="339" y="56"/>
                    </a:lnTo>
                    <a:lnTo>
                      <a:pt x="342" y="57"/>
                    </a:lnTo>
                    <a:lnTo>
                      <a:pt x="346" y="61"/>
                    </a:lnTo>
                    <a:lnTo>
                      <a:pt x="350" y="63"/>
                    </a:lnTo>
                    <a:lnTo>
                      <a:pt x="353" y="67"/>
                    </a:lnTo>
                    <a:lnTo>
                      <a:pt x="357" y="68"/>
                    </a:lnTo>
                    <a:lnTo>
                      <a:pt x="362" y="70"/>
                    </a:lnTo>
                    <a:lnTo>
                      <a:pt x="370" y="72"/>
                    </a:lnTo>
                    <a:lnTo>
                      <a:pt x="381" y="74"/>
                    </a:lnTo>
                    <a:lnTo>
                      <a:pt x="390" y="76"/>
                    </a:lnTo>
                    <a:lnTo>
                      <a:pt x="397" y="81"/>
                    </a:lnTo>
                    <a:lnTo>
                      <a:pt x="397" y="83"/>
                    </a:lnTo>
                    <a:lnTo>
                      <a:pt x="395" y="87"/>
                    </a:lnTo>
                    <a:lnTo>
                      <a:pt x="392" y="91"/>
                    </a:lnTo>
                    <a:lnTo>
                      <a:pt x="390" y="92"/>
                    </a:lnTo>
                    <a:lnTo>
                      <a:pt x="388" y="100"/>
                    </a:lnTo>
                    <a:lnTo>
                      <a:pt x="386" y="105"/>
                    </a:lnTo>
                    <a:lnTo>
                      <a:pt x="384" y="113"/>
                    </a:lnTo>
                    <a:lnTo>
                      <a:pt x="384" y="116"/>
                    </a:lnTo>
                    <a:lnTo>
                      <a:pt x="383" y="122"/>
                    </a:lnTo>
                    <a:lnTo>
                      <a:pt x="383" y="128"/>
                    </a:lnTo>
                    <a:lnTo>
                      <a:pt x="383" y="129"/>
                    </a:lnTo>
                    <a:lnTo>
                      <a:pt x="383" y="133"/>
                    </a:lnTo>
                    <a:lnTo>
                      <a:pt x="383" y="135"/>
                    </a:lnTo>
                    <a:lnTo>
                      <a:pt x="383" y="137"/>
                    </a:lnTo>
                    <a:lnTo>
                      <a:pt x="381" y="137"/>
                    </a:lnTo>
                    <a:lnTo>
                      <a:pt x="377" y="137"/>
                    </a:lnTo>
                    <a:lnTo>
                      <a:pt x="373" y="137"/>
                    </a:lnTo>
                    <a:lnTo>
                      <a:pt x="370" y="137"/>
                    </a:lnTo>
                    <a:lnTo>
                      <a:pt x="368" y="139"/>
                    </a:lnTo>
                    <a:lnTo>
                      <a:pt x="364" y="140"/>
                    </a:lnTo>
                    <a:lnTo>
                      <a:pt x="364" y="142"/>
                    </a:lnTo>
                    <a:lnTo>
                      <a:pt x="366" y="144"/>
                    </a:lnTo>
                    <a:lnTo>
                      <a:pt x="368" y="144"/>
                    </a:lnTo>
                    <a:lnTo>
                      <a:pt x="370" y="144"/>
                    </a:lnTo>
                    <a:lnTo>
                      <a:pt x="370" y="146"/>
                    </a:lnTo>
                    <a:lnTo>
                      <a:pt x="368" y="148"/>
                    </a:lnTo>
                    <a:lnTo>
                      <a:pt x="364" y="151"/>
                    </a:lnTo>
                    <a:lnTo>
                      <a:pt x="361" y="153"/>
                    </a:lnTo>
                    <a:lnTo>
                      <a:pt x="359" y="155"/>
                    </a:lnTo>
                    <a:lnTo>
                      <a:pt x="357" y="155"/>
                    </a:lnTo>
                    <a:lnTo>
                      <a:pt x="351" y="159"/>
                    </a:lnTo>
                    <a:lnTo>
                      <a:pt x="348" y="163"/>
                    </a:lnTo>
                    <a:lnTo>
                      <a:pt x="346" y="168"/>
                    </a:lnTo>
                    <a:lnTo>
                      <a:pt x="344" y="170"/>
                    </a:lnTo>
                    <a:lnTo>
                      <a:pt x="344" y="174"/>
                    </a:lnTo>
                    <a:lnTo>
                      <a:pt x="344" y="177"/>
                    </a:lnTo>
                    <a:lnTo>
                      <a:pt x="342" y="181"/>
                    </a:lnTo>
                    <a:lnTo>
                      <a:pt x="342" y="187"/>
                    </a:lnTo>
                    <a:lnTo>
                      <a:pt x="341" y="190"/>
                    </a:lnTo>
                    <a:lnTo>
                      <a:pt x="341" y="194"/>
                    </a:lnTo>
                    <a:lnTo>
                      <a:pt x="341" y="196"/>
                    </a:lnTo>
                    <a:lnTo>
                      <a:pt x="342" y="198"/>
                    </a:lnTo>
                    <a:lnTo>
                      <a:pt x="344" y="198"/>
                    </a:lnTo>
                    <a:lnTo>
                      <a:pt x="346" y="194"/>
                    </a:lnTo>
                    <a:lnTo>
                      <a:pt x="350" y="190"/>
                    </a:lnTo>
                    <a:lnTo>
                      <a:pt x="353" y="187"/>
                    </a:lnTo>
                    <a:lnTo>
                      <a:pt x="357" y="187"/>
                    </a:lnTo>
                    <a:lnTo>
                      <a:pt x="362" y="187"/>
                    </a:lnTo>
                    <a:lnTo>
                      <a:pt x="366" y="190"/>
                    </a:lnTo>
                    <a:lnTo>
                      <a:pt x="368" y="196"/>
                    </a:lnTo>
                    <a:lnTo>
                      <a:pt x="370" y="199"/>
                    </a:lnTo>
                    <a:lnTo>
                      <a:pt x="373" y="205"/>
                    </a:lnTo>
                    <a:lnTo>
                      <a:pt x="373" y="207"/>
                    </a:lnTo>
                    <a:lnTo>
                      <a:pt x="375" y="211"/>
                    </a:lnTo>
                    <a:lnTo>
                      <a:pt x="375" y="214"/>
                    </a:lnTo>
                    <a:lnTo>
                      <a:pt x="377" y="218"/>
                    </a:lnTo>
                    <a:lnTo>
                      <a:pt x="377" y="222"/>
                    </a:lnTo>
                    <a:lnTo>
                      <a:pt x="377" y="223"/>
                    </a:lnTo>
                    <a:lnTo>
                      <a:pt x="379" y="225"/>
                    </a:lnTo>
                    <a:lnTo>
                      <a:pt x="381" y="225"/>
                    </a:lnTo>
                    <a:lnTo>
                      <a:pt x="383" y="227"/>
                    </a:lnTo>
                    <a:lnTo>
                      <a:pt x="383" y="229"/>
                    </a:lnTo>
                    <a:lnTo>
                      <a:pt x="383" y="231"/>
                    </a:lnTo>
                    <a:lnTo>
                      <a:pt x="379" y="233"/>
                    </a:lnTo>
                    <a:lnTo>
                      <a:pt x="377" y="235"/>
                    </a:lnTo>
                    <a:lnTo>
                      <a:pt x="377" y="236"/>
                    </a:lnTo>
                    <a:lnTo>
                      <a:pt x="373" y="238"/>
                    </a:lnTo>
                    <a:lnTo>
                      <a:pt x="372" y="240"/>
                    </a:lnTo>
                    <a:lnTo>
                      <a:pt x="373" y="242"/>
                    </a:lnTo>
                    <a:lnTo>
                      <a:pt x="375" y="244"/>
                    </a:lnTo>
                    <a:lnTo>
                      <a:pt x="377" y="246"/>
                    </a:lnTo>
                    <a:lnTo>
                      <a:pt x="379" y="247"/>
                    </a:lnTo>
                    <a:lnTo>
                      <a:pt x="381" y="249"/>
                    </a:lnTo>
                    <a:lnTo>
                      <a:pt x="381" y="253"/>
                    </a:lnTo>
                    <a:lnTo>
                      <a:pt x="381" y="257"/>
                    </a:lnTo>
                    <a:lnTo>
                      <a:pt x="379" y="260"/>
                    </a:lnTo>
                    <a:lnTo>
                      <a:pt x="379" y="264"/>
                    </a:lnTo>
                    <a:lnTo>
                      <a:pt x="379" y="270"/>
                    </a:lnTo>
                    <a:lnTo>
                      <a:pt x="379" y="275"/>
                    </a:lnTo>
                    <a:lnTo>
                      <a:pt x="381" y="281"/>
                    </a:lnTo>
                    <a:lnTo>
                      <a:pt x="383" y="282"/>
                    </a:lnTo>
                    <a:lnTo>
                      <a:pt x="386" y="284"/>
                    </a:lnTo>
                    <a:lnTo>
                      <a:pt x="390" y="284"/>
                    </a:lnTo>
                    <a:lnTo>
                      <a:pt x="394" y="284"/>
                    </a:lnTo>
                    <a:lnTo>
                      <a:pt x="397" y="286"/>
                    </a:lnTo>
                    <a:lnTo>
                      <a:pt x="399" y="286"/>
                    </a:lnTo>
                    <a:lnTo>
                      <a:pt x="399" y="288"/>
                    </a:lnTo>
                    <a:lnTo>
                      <a:pt x="399" y="292"/>
                    </a:lnTo>
                    <a:lnTo>
                      <a:pt x="399" y="294"/>
                    </a:lnTo>
                    <a:lnTo>
                      <a:pt x="397" y="295"/>
                    </a:lnTo>
                    <a:lnTo>
                      <a:pt x="397" y="299"/>
                    </a:lnTo>
                    <a:lnTo>
                      <a:pt x="392" y="299"/>
                    </a:lnTo>
                    <a:lnTo>
                      <a:pt x="388" y="301"/>
                    </a:lnTo>
                    <a:lnTo>
                      <a:pt x="384" y="303"/>
                    </a:lnTo>
                    <a:lnTo>
                      <a:pt x="381" y="305"/>
                    </a:lnTo>
                    <a:lnTo>
                      <a:pt x="379" y="308"/>
                    </a:lnTo>
                    <a:lnTo>
                      <a:pt x="377" y="310"/>
                    </a:lnTo>
                    <a:lnTo>
                      <a:pt x="375" y="312"/>
                    </a:lnTo>
                    <a:lnTo>
                      <a:pt x="373" y="314"/>
                    </a:lnTo>
                    <a:lnTo>
                      <a:pt x="370" y="319"/>
                    </a:lnTo>
                    <a:lnTo>
                      <a:pt x="368" y="323"/>
                    </a:lnTo>
                    <a:lnTo>
                      <a:pt x="362" y="327"/>
                    </a:lnTo>
                    <a:lnTo>
                      <a:pt x="361" y="327"/>
                    </a:lnTo>
                    <a:lnTo>
                      <a:pt x="357" y="327"/>
                    </a:lnTo>
                    <a:lnTo>
                      <a:pt x="355" y="325"/>
                    </a:lnTo>
                    <a:lnTo>
                      <a:pt x="353" y="327"/>
                    </a:lnTo>
                    <a:lnTo>
                      <a:pt x="350" y="327"/>
                    </a:lnTo>
                    <a:lnTo>
                      <a:pt x="348" y="327"/>
                    </a:lnTo>
                    <a:lnTo>
                      <a:pt x="348" y="325"/>
                    </a:lnTo>
                    <a:lnTo>
                      <a:pt x="344" y="323"/>
                    </a:lnTo>
                    <a:lnTo>
                      <a:pt x="342" y="321"/>
                    </a:lnTo>
                    <a:lnTo>
                      <a:pt x="341" y="318"/>
                    </a:lnTo>
                    <a:lnTo>
                      <a:pt x="337" y="316"/>
                    </a:lnTo>
                    <a:lnTo>
                      <a:pt x="331" y="316"/>
                    </a:lnTo>
                    <a:lnTo>
                      <a:pt x="328" y="314"/>
                    </a:lnTo>
                    <a:lnTo>
                      <a:pt x="324" y="312"/>
                    </a:lnTo>
                    <a:lnTo>
                      <a:pt x="324" y="310"/>
                    </a:lnTo>
                    <a:lnTo>
                      <a:pt x="322" y="308"/>
                    </a:lnTo>
                    <a:lnTo>
                      <a:pt x="319" y="306"/>
                    </a:lnTo>
                    <a:lnTo>
                      <a:pt x="315" y="308"/>
                    </a:lnTo>
                    <a:lnTo>
                      <a:pt x="311" y="310"/>
                    </a:lnTo>
                    <a:lnTo>
                      <a:pt x="309" y="312"/>
                    </a:lnTo>
                    <a:lnTo>
                      <a:pt x="304" y="314"/>
                    </a:lnTo>
                    <a:lnTo>
                      <a:pt x="300" y="316"/>
                    </a:lnTo>
                    <a:lnTo>
                      <a:pt x="295" y="316"/>
                    </a:lnTo>
                    <a:lnTo>
                      <a:pt x="293" y="316"/>
                    </a:lnTo>
                    <a:lnTo>
                      <a:pt x="289" y="316"/>
                    </a:lnTo>
                    <a:lnTo>
                      <a:pt x="287" y="316"/>
                    </a:lnTo>
                    <a:lnTo>
                      <a:pt x="284" y="318"/>
                    </a:lnTo>
                    <a:lnTo>
                      <a:pt x="278" y="319"/>
                    </a:lnTo>
                    <a:lnTo>
                      <a:pt x="275" y="325"/>
                    </a:lnTo>
                    <a:lnTo>
                      <a:pt x="269" y="329"/>
                    </a:lnTo>
                    <a:lnTo>
                      <a:pt x="265" y="332"/>
                    </a:lnTo>
                    <a:lnTo>
                      <a:pt x="264" y="336"/>
                    </a:lnTo>
                    <a:lnTo>
                      <a:pt x="262" y="340"/>
                    </a:lnTo>
                    <a:lnTo>
                      <a:pt x="260" y="342"/>
                    </a:lnTo>
                    <a:lnTo>
                      <a:pt x="258" y="345"/>
                    </a:lnTo>
                    <a:lnTo>
                      <a:pt x="256" y="347"/>
                    </a:lnTo>
                    <a:lnTo>
                      <a:pt x="256" y="349"/>
                    </a:lnTo>
                    <a:lnTo>
                      <a:pt x="256" y="353"/>
                    </a:lnTo>
                    <a:lnTo>
                      <a:pt x="253" y="351"/>
                    </a:lnTo>
                    <a:lnTo>
                      <a:pt x="251" y="351"/>
                    </a:lnTo>
                    <a:lnTo>
                      <a:pt x="249" y="351"/>
                    </a:lnTo>
                    <a:lnTo>
                      <a:pt x="247" y="351"/>
                    </a:lnTo>
                    <a:lnTo>
                      <a:pt x="245" y="353"/>
                    </a:lnTo>
                    <a:lnTo>
                      <a:pt x="242" y="353"/>
                    </a:lnTo>
                    <a:lnTo>
                      <a:pt x="236" y="353"/>
                    </a:lnTo>
                    <a:lnTo>
                      <a:pt x="231" y="354"/>
                    </a:lnTo>
                    <a:lnTo>
                      <a:pt x="229" y="354"/>
                    </a:lnTo>
                    <a:lnTo>
                      <a:pt x="227" y="356"/>
                    </a:lnTo>
                    <a:lnTo>
                      <a:pt x="225" y="356"/>
                    </a:lnTo>
                    <a:lnTo>
                      <a:pt x="223" y="356"/>
                    </a:lnTo>
                    <a:lnTo>
                      <a:pt x="220" y="354"/>
                    </a:lnTo>
                    <a:lnTo>
                      <a:pt x="216" y="353"/>
                    </a:lnTo>
                    <a:lnTo>
                      <a:pt x="212" y="351"/>
                    </a:lnTo>
                    <a:lnTo>
                      <a:pt x="209" y="353"/>
                    </a:lnTo>
                    <a:lnTo>
                      <a:pt x="207" y="353"/>
                    </a:lnTo>
                    <a:lnTo>
                      <a:pt x="205" y="354"/>
                    </a:lnTo>
                    <a:lnTo>
                      <a:pt x="203" y="356"/>
                    </a:lnTo>
                    <a:lnTo>
                      <a:pt x="201" y="356"/>
                    </a:lnTo>
                    <a:lnTo>
                      <a:pt x="198" y="358"/>
                    </a:lnTo>
                    <a:lnTo>
                      <a:pt x="198" y="356"/>
                    </a:lnTo>
                    <a:lnTo>
                      <a:pt x="196" y="354"/>
                    </a:lnTo>
                    <a:lnTo>
                      <a:pt x="196" y="351"/>
                    </a:lnTo>
                    <a:lnTo>
                      <a:pt x="196" y="353"/>
                    </a:lnTo>
                    <a:lnTo>
                      <a:pt x="194" y="351"/>
                    </a:lnTo>
                    <a:lnTo>
                      <a:pt x="190" y="351"/>
                    </a:lnTo>
                    <a:lnTo>
                      <a:pt x="187" y="349"/>
                    </a:lnTo>
                    <a:lnTo>
                      <a:pt x="183" y="347"/>
                    </a:lnTo>
                    <a:lnTo>
                      <a:pt x="179" y="345"/>
                    </a:lnTo>
                    <a:lnTo>
                      <a:pt x="178" y="343"/>
                    </a:lnTo>
                    <a:lnTo>
                      <a:pt x="176" y="343"/>
                    </a:lnTo>
                    <a:lnTo>
                      <a:pt x="174" y="345"/>
                    </a:lnTo>
                    <a:lnTo>
                      <a:pt x="174" y="347"/>
                    </a:lnTo>
                    <a:lnTo>
                      <a:pt x="172" y="349"/>
                    </a:lnTo>
                    <a:lnTo>
                      <a:pt x="172" y="351"/>
                    </a:lnTo>
                    <a:lnTo>
                      <a:pt x="170" y="353"/>
                    </a:lnTo>
                    <a:lnTo>
                      <a:pt x="167" y="353"/>
                    </a:lnTo>
                    <a:lnTo>
                      <a:pt x="165" y="351"/>
                    </a:lnTo>
                    <a:lnTo>
                      <a:pt x="159" y="347"/>
                    </a:lnTo>
                    <a:lnTo>
                      <a:pt x="154" y="345"/>
                    </a:lnTo>
                    <a:lnTo>
                      <a:pt x="148" y="343"/>
                    </a:lnTo>
                    <a:lnTo>
                      <a:pt x="141" y="340"/>
                    </a:lnTo>
                    <a:lnTo>
                      <a:pt x="137" y="336"/>
                    </a:lnTo>
                    <a:lnTo>
                      <a:pt x="132" y="336"/>
                    </a:lnTo>
                    <a:lnTo>
                      <a:pt x="128" y="336"/>
                    </a:lnTo>
                    <a:lnTo>
                      <a:pt x="123" y="336"/>
                    </a:lnTo>
                    <a:lnTo>
                      <a:pt x="119" y="334"/>
                    </a:lnTo>
                    <a:lnTo>
                      <a:pt x="117" y="332"/>
                    </a:lnTo>
                    <a:lnTo>
                      <a:pt x="115" y="330"/>
                    </a:lnTo>
                    <a:lnTo>
                      <a:pt x="114" y="329"/>
                    </a:lnTo>
                    <a:lnTo>
                      <a:pt x="110" y="327"/>
                    </a:lnTo>
                    <a:lnTo>
                      <a:pt x="108" y="327"/>
                    </a:lnTo>
                    <a:lnTo>
                      <a:pt x="106" y="327"/>
                    </a:lnTo>
                    <a:lnTo>
                      <a:pt x="104" y="325"/>
                    </a:lnTo>
                    <a:lnTo>
                      <a:pt x="103" y="325"/>
                    </a:lnTo>
                    <a:lnTo>
                      <a:pt x="103" y="321"/>
                    </a:lnTo>
                    <a:lnTo>
                      <a:pt x="103" y="319"/>
                    </a:lnTo>
                    <a:lnTo>
                      <a:pt x="101" y="319"/>
                    </a:lnTo>
                    <a:lnTo>
                      <a:pt x="97" y="319"/>
                    </a:lnTo>
                    <a:lnTo>
                      <a:pt x="95" y="318"/>
                    </a:lnTo>
                    <a:lnTo>
                      <a:pt x="93" y="318"/>
                    </a:lnTo>
                    <a:lnTo>
                      <a:pt x="92" y="316"/>
                    </a:lnTo>
                    <a:lnTo>
                      <a:pt x="99" y="310"/>
                    </a:lnTo>
                    <a:lnTo>
                      <a:pt x="104" y="303"/>
                    </a:lnTo>
                    <a:lnTo>
                      <a:pt x="106" y="292"/>
                    </a:lnTo>
                    <a:lnTo>
                      <a:pt x="108" y="281"/>
                    </a:lnTo>
                    <a:lnTo>
                      <a:pt x="112" y="271"/>
                    </a:lnTo>
                    <a:lnTo>
                      <a:pt x="115" y="260"/>
                    </a:lnTo>
                    <a:lnTo>
                      <a:pt x="117" y="247"/>
                    </a:lnTo>
                    <a:lnTo>
                      <a:pt x="119" y="236"/>
                    </a:lnTo>
                    <a:lnTo>
                      <a:pt x="121" y="233"/>
                    </a:lnTo>
                    <a:lnTo>
                      <a:pt x="123" y="231"/>
                    </a:lnTo>
                    <a:lnTo>
                      <a:pt x="125" y="233"/>
                    </a:lnTo>
                    <a:lnTo>
                      <a:pt x="126" y="235"/>
                    </a:lnTo>
                    <a:lnTo>
                      <a:pt x="128" y="236"/>
                    </a:lnTo>
                    <a:lnTo>
                      <a:pt x="130" y="240"/>
                    </a:lnTo>
                    <a:lnTo>
                      <a:pt x="132" y="242"/>
                    </a:lnTo>
                    <a:lnTo>
                      <a:pt x="134" y="246"/>
                    </a:lnTo>
                    <a:lnTo>
                      <a:pt x="132" y="240"/>
                    </a:lnTo>
                    <a:lnTo>
                      <a:pt x="130" y="235"/>
                    </a:lnTo>
                    <a:lnTo>
                      <a:pt x="126" y="231"/>
                    </a:lnTo>
                    <a:lnTo>
                      <a:pt x="125" y="225"/>
                    </a:lnTo>
                    <a:lnTo>
                      <a:pt x="123" y="222"/>
                    </a:lnTo>
                    <a:lnTo>
                      <a:pt x="123" y="216"/>
                    </a:lnTo>
                    <a:lnTo>
                      <a:pt x="125" y="214"/>
                    </a:lnTo>
                    <a:lnTo>
                      <a:pt x="126" y="212"/>
                    </a:lnTo>
                    <a:lnTo>
                      <a:pt x="126" y="211"/>
                    </a:lnTo>
                    <a:lnTo>
                      <a:pt x="126" y="209"/>
                    </a:lnTo>
                    <a:lnTo>
                      <a:pt x="125" y="205"/>
                    </a:lnTo>
                    <a:lnTo>
                      <a:pt x="123" y="203"/>
                    </a:lnTo>
                    <a:lnTo>
                      <a:pt x="123" y="201"/>
                    </a:lnTo>
                    <a:lnTo>
                      <a:pt x="125" y="198"/>
                    </a:lnTo>
                    <a:lnTo>
                      <a:pt x="125" y="194"/>
                    </a:lnTo>
                    <a:lnTo>
                      <a:pt x="126" y="192"/>
                    </a:lnTo>
                    <a:lnTo>
                      <a:pt x="125" y="194"/>
                    </a:lnTo>
                    <a:lnTo>
                      <a:pt x="123" y="196"/>
                    </a:lnTo>
                    <a:lnTo>
                      <a:pt x="121" y="196"/>
                    </a:lnTo>
                    <a:lnTo>
                      <a:pt x="119" y="194"/>
                    </a:lnTo>
                    <a:lnTo>
                      <a:pt x="117" y="192"/>
                    </a:lnTo>
                    <a:lnTo>
                      <a:pt x="114" y="188"/>
                    </a:lnTo>
                    <a:lnTo>
                      <a:pt x="108" y="185"/>
                    </a:lnTo>
                    <a:lnTo>
                      <a:pt x="103" y="183"/>
                    </a:lnTo>
                    <a:lnTo>
                      <a:pt x="97" y="181"/>
                    </a:lnTo>
                    <a:lnTo>
                      <a:pt x="93" y="179"/>
                    </a:lnTo>
                    <a:lnTo>
                      <a:pt x="90" y="175"/>
                    </a:lnTo>
                    <a:lnTo>
                      <a:pt x="88" y="170"/>
                    </a:lnTo>
                    <a:lnTo>
                      <a:pt x="86" y="166"/>
                    </a:lnTo>
                    <a:lnTo>
                      <a:pt x="86" y="164"/>
                    </a:lnTo>
                    <a:lnTo>
                      <a:pt x="88" y="163"/>
                    </a:lnTo>
                    <a:lnTo>
                      <a:pt x="90" y="161"/>
                    </a:lnTo>
                    <a:lnTo>
                      <a:pt x="88" y="159"/>
                    </a:lnTo>
                    <a:lnTo>
                      <a:pt x="86" y="157"/>
                    </a:lnTo>
                    <a:lnTo>
                      <a:pt x="88" y="155"/>
                    </a:lnTo>
                    <a:lnTo>
                      <a:pt x="90" y="155"/>
                    </a:lnTo>
                    <a:lnTo>
                      <a:pt x="92" y="153"/>
                    </a:lnTo>
                    <a:lnTo>
                      <a:pt x="90" y="153"/>
                    </a:lnTo>
                    <a:lnTo>
                      <a:pt x="88" y="153"/>
                    </a:lnTo>
                    <a:lnTo>
                      <a:pt x="86" y="151"/>
                    </a:lnTo>
                    <a:lnTo>
                      <a:pt x="84" y="151"/>
                    </a:lnTo>
                    <a:lnTo>
                      <a:pt x="81" y="151"/>
                    </a:lnTo>
                    <a:lnTo>
                      <a:pt x="79" y="150"/>
                    </a:lnTo>
                    <a:lnTo>
                      <a:pt x="79" y="148"/>
                    </a:lnTo>
                    <a:lnTo>
                      <a:pt x="79" y="146"/>
                    </a:lnTo>
                    <a:lnTo>
                      <a:pt x="81" y="146"/>
                    </a:lnTo>
                    <a:lnTo>
                      <a:pt x="81" y="144"/>
                    </a:lnTo>
                    <a:lnTo>
                      <a:pt x="81" y="142"/>
                    </a:lnTo>
                    <a:lnTo>
                      <a:pt x="77" y="140"/>
                    </a:lnTo>
                    <a:lnTo>
                      <a:pt x="73" y="139"/>
                    </a:lnTo>
                    <a:lnTo>
                      <a:pt x="71" y="139"/>
                    </a:lnTo>
                    <a:lnTo>
                      <a:pt x="70" y="137"/>
                    </a:lnTo>
                    <a:lnTo>
                      <a:pt x="68" y="135"/>
                    </a:lnTo>
                    <a:lnTo>
                      <a:pt x="66" y="133"/>
                    </a:lnTo>
                    <a:lnTo>
                      <a:pt x="64" y="133"/>
                    </a:lnTo>
                    <a:lnTo>
                      <a:pt x="62" y="133"/>
                    </a:lnTo>
                    <a:lnTo>
                      <a:pt x="59" y="135"/>
                    </a:lnTo>
                    <a:lnTo>
                      <a:pt x="57" y="137"/>
                    </a:lnTo>
                    <a:lnTo>
                      <a:pt x="55" y="139"/>
                    </a:lnTo>
                    <a:lnTo>
                      <a:pt x="53" y="139"/>
                    </a:lnTo>
                    <a:lnTo>
                      <a:pt x="51" y="135"/>
                    </a:lnTo>
                    <a:lnTo>
                      <a:pt x="49" y="133"/>
                    </a:lnTo>
                    <a:lnTo>
                      <a:pt x="48" y="131"/>
                    </a:lnTo>
                    <a:lnTo>
                      <a:pt x="42" y="129"/>
                    </a:lnTo>
                    <a:lnTo>
                      <a:pt x="39" y="128"/>
                    </a:lnTo>
                    <a:lnTo>
                      <a:pt x="35" y="126"/>
                    </a:lnTo>
                    <a:lnTo>
                      <a:pt x="31" y="124"/>
                    </a:lnTo>
                    <a:lnTo>
                      <a:pt x="29" y="124"/>
                    </a:lnTo>
                    <a:lnTo>
                      <a:pt x="28" y="124"/>
                    </a:lnTo>
                    <a:lnTo>
                      <a:pt x="22" y="124"/>
                    </a:lnTo>
                    <a:lnTo>
                      <a:pt x="18" y="126"/>
                    </a:lnTo>
                    <a:lnTo>
                      <a:pt x="17" y="124"/>
                    </a:lnTo>
                    <a:lnTo>
                      <a:pt x="15" y="122"/>
                    </a:lnTo>
                    <a:lnTo>
                      <a:pt x="13" y="120"/>
                    </a:lnTo>
                    <a:lnTo>
                      <a:pt x="13" y="118"/>
                    </a:lnTo>
                    <a:lnTo>
                      <a:pt x="11" y="116"/>
                    </a:lnTo>
                    <a:lnTo>
                      <a:pt x="9" y="113"/>
                    </a:lnTo>
                    <a:lnTo>
                      <a:pt x="7" y="111"/>
                    </a:lnTo>
                    <a:lnTo>
                      <a:pt x="9" y="111"/>
                    </a:lnTo>
                    <a:lnTo>
                      <a:pt x="11" y="111"/>
                    </a:lnTo>
                    <a:lnTo>
                      <a:pt x="15" y="111"/>
                    </a:lnTo>
                    <a:lnTo>
                      <a:pt x="17" y="109"/>
                    </a:lnTo>
                    <a:lnTo>
                      <a:pt x="15" y="107"/>
                    </a:lnTo>
                    <a:lnTo>
                      <a:pt x="13" y="105"/>
                    </a:lnTo>
                    <a:lnTo>
                      <a:pt x="11" y="105"/>
                    </a:lnTo>
                    <a:lnTo>
                      <a:pt x="15" y="104"/>
                    </a:lnTo>
                    <a:lnTo>
                      <a:pt x="13" y="104"/>
                    </a:lnTo>
                    <a:lnTo>
                      <a:pt x="11" y="104"/>
                    </a:lnTo>
                    <a:lnTo>
                      <a:pt x="7" y="102"/>
                    </a:lnTo>
                    <a:lnTo>
                      <a:pt x="6" y="102"/>
                    </a:lnTo>
                    <a:lnTo>
                      <a:pt x="4" y="102"/>
                    </a:lnTo>
                    <a:lnTo>
                      <a:pt x="2" y="100"/>
                    </a:lnTo>
                    <a:lnTo>
                      <a:pt x="0" y="100"/>
                    </a:lnTo>
                    <a:lnTo>
                      <a:pt x="0" y="96"/>
                    </a:lnTo>
                    <a:lnTo>
                      <a:pt x="2" y="94"/>
                    </a:lnTo>
                    <a:lnTo>
                      <a:pt x="4" y="92"/>
                    </a:lnTo>
                    <a:lnTo>
                      <a:pt x="6" y="92"/>
                    </a:lnTo>
                    <a:lnTo>
                      <a:pt x="7" y="91"/>
                    </a:lnTo>
                    <a:lnTo>
                      <a:pt x="13" y="92"/>
                    </a:lnTo>
                    <a:lnTo>
                      <a:pt x="18" y="92"/>
                    </a:lnTo>
                    <a:lnTo>
                      <a:pt x="26" y="92"/>
                    </a:lnTo>
                    <a:lnTo>
                      <a:pt x="29" y="91"/>
                    </a:lnTo>
                    <a:lnTo>
                      <a:pt x="31" y="89"/>
                    </a:lnTo>
                    <a:lnTo>
                      <a:pt x="33" y="85"/>
                    </a:lnTo>
                    <a:lnTo>
                      <a:pt x="35" y="85"/>
                    </a:lnTo>
                    <a:lnTo>
                      <a:pt x="40" y="83"/>
                    </a:lnTo>
                    <a:lnTo>
                      <a:pt x="46" y="83"/>
                    </a:lnTo>
                    <a:lnTo>
                      <a:pt x="49" y="81"/>
                    </a:lnTo>
                    <a:lnTo>
                      <a:pt x="51" y="83"/>
                    </a:lnTo>
                    <a:lnTo>
                      <a:pt x="53" y="85"/>
                    </a:lnTo>
                    <a:lnTo>
                      <a:pt x="53" y="87"/>
                    </a:lnTo>
                    <a:lnTo>
                      <a:pt x="55" y="89"/>
                    </a:lnTo>
                    <a:lnTo>
                      <a:pt x="55" y="92"/>
                    </a:lnTo>
                    <a:lnTo>
                      <a:pt x="57" y="92"/>
                    </a:lnTo>
                    <a:lnTo>
                      <a:pt x="59" y="91"/>
                    </a:lnTo>
                    <a:lnTo>
                      <a:pt x="60" y="91"/>
                    </a:lnTo>
                    <a:lnTo>
                      <a:pt x="64" y="89"/>
                    </a:lnTo>
                    <a:lnTo>
                      <a:pt x="66" y="89"/>
                    </a:lnTo>
                    <a:lnTo>
                      <a:pt x="68" y="89"/>
                    </a:lnTo>
                    <a:lnTo>
                      <a:pt x="70" y="91"/>
                    </a:lnTo>
                    <a:lnTo>
                      <a:pt x="71" y="91"/>
                    </a:lnTo>
                    <a:lnTo>
                      <a:pt x="73" y="91"/>
                    </a:lnTo>
                    <a:lnTo>
                      <a:pt x="77" y="89"/>
                    </a:lnTo>
                    <a:lnTo>
                      <a:pt x="79" y="89"/>
                    </a:lnTo>
                    <a:lnTo>
                      <a:pt x="81" y="91"/>
                    </a:lnTo>
                    <a:lnTo>
                      <a:pt x="82" y="92"/>
                    </a:lnTo>
                    <a:lnTo>
                      <a:pt x="86" y="92"/>
                    </a:lnTo>
                    <a:lnTo>
                      <a:pt x="90" y="94"/>
                    </a:lnTo>
                    <a:lnTo>
                      <a:pt x="93" y="94"/>
                    </a:lnTo>
                    <a:lnTo>
                      <a:pt x="97" y="92"/>
                    </a:lnTo>
                    <a:lnTo>
                      <a:pt x="95" y="83"/>
                    </a:lnTo>
                    <a:lnTo>
                      <a:pt x="97" y="72"/>
                    </a:lnTo>
                    <a:lnTo>
                      <a:pt x="95" y="61"/>
                    </a:lnTo>
                    <a:lnTo>
                      <a:pt x="95" y="57"/>
                    </a:lnTo>
                    <a:lnTo>
                      <a:pt x="93" y="56"/>
                    </a:lnTo>
                    <a:lnTo>
                      <a:pt x="93" y="52"/>
                    </a:lnTo>
                    <a:lnTo>
                      <a:pt x="93" y="48"/>
                    </a:lnTo>
                    <a:lnTo>
                      <a:pt x="93" y="46"/>
                    </a:lnTo>
                    <a:lnTo>
                      <a:pt x="95" y="46"/>
                    </a:lnTo>
                    <a:lnTo>
                      <a:pt x="97" y="46"/>
                    </a:lnTo>
                    <a:lnTo>
                      <a:pt x="101" y="46"/>
                    </a:lnTo>
                    <a:lnTo>
                      <a:pt x="104" y="46"/>
                    </a:lnTo>
                    <a:lnTo>
                      <a:pt x="106" y="46"/>
                    </a:lnTo>
                    <a:lnTo>
                      <a:pt x="108" y="48"/>
                    </a:lnTo>
                    <a:lnTo>
                      <a:pt x="110" y="50"/>
                    </a:lnTo>
                    <a:lnTo>
                      <a:pt x="110" y="54"/>
                    </a:lnTo>
                    <a:lnTo>
                      <a:pt x="112" y="56"/>
                    </a:lnTo>
                    <a:lnTo>
                      <a:pt x="114" y="57"/>
                    </a:lnTo>
                    <a:lnTo>
                      <a:pt x="115" y="61"/>
                    </a:lnTo>
                    <a:lnTo>
                      <a:pt x="115" y="65"/>
                    </a:lnTo>
                    <a:lnTo>
                      <a:pt x="117" y="67"/>
                    </a:lnTo>
                    <a:lnTo>
                      <a:pt x="119" y="68"/>
                    </a:lnTo>
                    <a:lnTo>
                      <a:pt x="121" y="68"/>
                    </a:lnTo>
                    <a:lnTo>
                      <a:pt x="125" y="67"/>
                    </a:lnTo>
                    <a:lnTo>
                      <a:pt x="126" y="65"/>
                    </a:lnTo>
                    <a:lnTo>
                      <a:pt x="130" y="65"/>
                    </a:lnTo>
                    <a:lnTo>
                      <a:pt x="134" y="65"/>
                    </a:lnTo>
                    <a:lnTo>
                      <a:pt x="137" y="63"/>
                    </a:lnTo>
                    <a:lnTo>
                      <a:pt x="141" y="61"/>
                    </a:lnTo>
                    <a:lnTo>
                      <a:pt x="143" y="59"/>
                    </a:lnTo>
                    <a:lnTo>
                      <a:pt x="148" y="59"/>
                    </a:lnTo>
                    <a:lnTo>
                      <a:pt x="152" y="57"/>
                    </a:lnTo>
                    <a:lnTo>
                      <a:pt x="154" y="57"/>
                    </a:lnTo>
                    <a:lnTo>
                      <a:pt x="156" y="57"/>
                    </a:lnTo>
                    <a:lnTo>
                      <a:pt x="154" y="57"/>
                    </a:lnTo>
                    <a:lnTo>
                      <a:pt x="152" y="56"/>
                    </a:lnTo>
                    <a:lnTo>
                      <a:pt x="152" y="54"/>
                    </a:lnTo>
                    <a:lnTo>
                      <a:pt x="150" y="54"/>
                    </a:lnTo>
                    <a:lnTo>
                      <a:pt x="152" y="52"/>
                    </a:lnTo>
                    <a:lnTo>
                      <a:pt x="156" y="48"/>
                    </a:lnTo>
                    <a:lnTo>
                      <a:pt x="157" y="46"/>
                    </a:lnTo>
                    <a:lnTo>
                      <a:pt x="161" y="44"/>
                    </a:lnTo>
                    <a:lnTo>
                      <a:pt x="172" y="43"/>
                    </a:lnTo>
                    <a:lnTo>
                      <a:pt x="181" y="41"/>
                    </a:lnTo>
                    <a:lnTo>
                      <a:pt x="190" y="39"/>
                    </a:lnTo>
                    <a:lnTo>
                      <a:pt x="194" y="37"/>
                    </a:lnTo>
                    <a:lnTo>
                      <a:pt x="198" y="35"/>
                    </a:lnTo>
                    <a:lnTo>
                      <a:pt x="198" y="32"/>
                    </a:lnTo>
                    <a:lnTo>
                      <a:pt x="200" y="30"/>
                    </a:lnTo>
                    <a:lnTo>
                      <a:pt x="200" y="26"/>
                    </a:lnTo>
                    <a:lnTo>
                      <a:pt x="201" y="24"/>
                    </a:lnTo>
                    <a:lnTo>
                      <a:pt x="203" y="22"/>
                    </a:lnTo>
                    <a:lnTo>
                      <a:pt x="205" y="19"/>
                    </a:lnTo>
                    <a:lnTo>
                      <a:pt x="207" y="15"/>
                    </a:lnTo>
                    <a:lnTo>
                      <a:pt x="207" y="11"/>
                    </a:lnTo>
                    <a:lnTo>
                      <a:pt x="209" y="6"/>
                    </a:lnTo>
                    <a:lnTo>
                      <a:pt x="209" y="4"/>
                    </a:lnTo>
                    <a:lnTo>
                      <a:pt x="212" y="2"/>
                    </a:lnTo>
                    <a:lnTo>
                      <a:pt x="216" y="0"/>
                    </a:lnTo>
                    <a:lnTo>
                      <a:pt x="220" y="0"/>
                    </a:lnTo>
                    <a:lnTo>
                      <a:pt x="222" y="0"/>
                    </a:lnTo>
                    <a:lnTo>
                      <a:pt x="22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3" name="Freeform 1559"/>
              <p:cNvSpPr>
                <a:spLocks/>
              </p:cNvSpPr>
              <p:nvPr/>
            </p:nvSpPr>
            <p:spPr bwMode="auto">
              <a:xfrm>
                <a:off x="5013325" y="1884363"/>
                <a:ext cx="230188" cy="236537"/>
              </a:xfrm>
              <a:custGeom>
                <a:avLst/>
                <a:gdLst>
                  <a:gd name="T0" fmla="*/ 108 w 290"/>
                  <a:gd name="T1" fmla="*/ 4 h 297"/>
                  <a:gd name="T2" fmla="*/ 112 w 290"/>
                  <a:gd name="T3" fmla="*/ 13 h 297"/>
                  <a:gd name="T4" fmla="*/ 125 w 290"/>
                  <a:gd name="T5" fmla="*/ 15 h 297"/>
                  <a:gd name="T6" fmla="*/ 147 w 290"/>
                  <a:gd name="T7" fmla="*/ 24 h 297"/>
                  <a:gd name="T8" fmla="*/ 139 w 290"/>
                  <a:gd name="T9" fmla="*/ 29 h 297"/>
                  <a:gd name="T10" fmla="*/ 158 w 290"/>
                  <a:gd name="T11" fmla="*/ 33 h 297"/>
                  <a:gd name="T12" fmla="*/ 172 w 290"/>
                  <a:gd name="T13" fmla="*/ 31 h 297"/>
                  <a:gd name="T14" fmla="*/ 196 w 290"/>
                  <a:gd name="T15" fmla="*/ 31 h 297"/>
                  <a:gd name="T16" fmla="*/ 214 w 290"/>
                  <a:gd name="T17" fmla="*/ 20 h 297"/>
                  <a:gd name="T18" fmla="*/ 214 w 290"/>
                  <a:gd name="T19" fmla="*/ 24 h 297"/>
                  <a:gd name="T20" fmla="*/ 216 w 290"/>
                  <a:gd name="T21" fmla="*/ 28 h 297"/>
                  <a:gd name="T22" fmla="*/ 236 w 290"/>
                  <a:gd name="T23" fmla="*/ 26 h 297"/>
                  <a:gd name="T24" fmla="*/ 244 w 290"/>
                  <a:gd name="T25" fmla="*/ 18 h 297"/>
                  <a:gd name="T26" fmla="*/ 249 w 290"/>
                  <a:gd name="T27" fmla="*/ 26 h 297"/>
                  <a:gd name="T28" fmla="*/ 264 w 290"/>
                  <a:gd name="T29" fmla="*/ 40 h 297"/>
                  <a:gd name="T30" fmla="*/ 262 w 290"/>
                  <a:gd name="T31" fmla="*/ 55 h 297"/>
                  <a:gd name="T32" fmla="*/ 264 w 290"/>
                  <a:gd name="T33" fmla="*/ 79 h 297"/>
                  <a:gd name="T34" fmla="*/ 279 w 290"/>
                  <a:gd name="T35" fmla="*/ 111 h 297"/>
                  <a:gd name="T36" fmla="*/ 288 w 290"/>
                  <a:gd name="T37" fmla="*/ 147 h 297"/>
                  <a:gd name="T38" fmla="*/ 280 w 290"/>
                  <a:gd name="T39" fmla="*/ 151 h 297"/>
                  <a:gd name="T40" fmla="*/ 262 w 290"/>
                  <a:gd name="T41" fmla="*/ 147 h 297"/>
                  <a:gd name="T42" fmla="*/ 225 w 290"/>
                  <a:gd name="T43" fmla="*/ 168 h 297"/>
                  <a:gd name="T44" fmla="*/ 204 w 290"/>
                  <a:gd name="T45" fmla="*/ 173 h 297"/>
                  <a:gd name="T46" fmla="*/ 222 w 290"/>
                  <a:gd name="T47" fmla="*/ 201 h 297"/>
                  <a:gd name="T48" fmla="*/ 260 w 290"/>
                  <a:gd name="T49" fmla="*/ 240 h 297"/>
                  <a:gd name="T50" fmla="*/ 246 w 290"/>
                  <a:gd name="T51" fmla="*/ 255 h 297"/>
                  <a:gd name="T52" fmla="*/ 235 w 290"/>
                  <a:gd name="T53" fmla="*/ 264 h 297"/>
                  <a:gd name="T54" fmla="*/ 236 w 290"/>
                  <a:gd name="T55" fmla="*/ 275 h 297"/>
                  <a:gd name="T56" fmla="*/ 231 w 290"/>
                  <a:gd name="T57" fmla="*/ 282 h 297"/>
                  <a:gd name="T58" fmla="*/ 225 w 290"/>
                  <a:gd name="T59" fmla="*/ 277 h 297"/>
                  <a:gd name="T60" fmla="*/ 211 w 290"/>
                  <a:gd name="T61" fmla="*/ 280 h 297"/>
                  <a:gd name="T62" fmla="*/ 193 w 290"/>
                  <a:gd name="T63" fmla="*/ 290 h 297"/>
                  <a:gd name="T64" fmla="*/ 172 w 290"/>
                  <a:gd name="T65" fmla="*/ 286 h 297"/>
                  <a:gd name="T66" fmla="*/ 161 w 290"/>
                  <a:gd name="T67" fmla="*/ 291 h 297"/>
                  <a:gd name="T68" fmla="*/ 130 w 290"/>
                  <a:gd name="T69" fmla="*/ 288 h 297"/>
                  <a:gd name="T70" fmla="*/ 86 w 290"/>
                  <a:gd name="T71" fmla="*/ 284 h 297"/>
                  <a:gd name="T72" fmla="*/ 81 w 290"/>
                  <a:gd name="T73" fmla="*/ 290 h 297"/>
                  <a:gd name="T74" fmla="*/ 57 w 290"/>
                  <a:gd name="T75" fmla="*/ 286 h 297"/>
                  <a:gd name="T76" fmla="*/ 61 w 290"/>
                  <a:gd name="T77" fmla="*/ 245 h 297"/>
                  <a:gd name="T78" fmla="*/ 53 w 290"/>
                  <a:gd name="T79" fmla="*/ 225 h 297"/>
                  <a:gd name="T80" fmla="*/ 15 w 290"/>
                  <a:gd name="T81" fmla="*/ 208 h 297"/>
                  <a:gd name="T82" fmla="*/ 4 w 290"/>
                  <a:gd name="T83" fmla="*/ 164 h 297"/>
                  <a:gd name="T84" fmla="*/ 4 w 290"/>
                  <a:gd name="T85" fmla="*/ 147 h 297"/>
                  <a:gd name="T86" fmla="*/ 4 w 290"/>
                  <a:gd name="T87" fmla="*/ 125 h 297"/>
                  <a:gd name="T88" fmla="*/ 13 w 290"/>
                  <a:gd name="T89" fmla="*/ 116 h 297"/>
                  <a:gd name="T90" fmla="*/ 31 w 290"/>
                  <a:gd name="T91" fmla="*/ 105 h 297"/>
                  <a:gd name="T92" fmla="*/ 26 w 290"/>
                  <a:gd name="T93" fmla="*/ 96 h 297"/>
                  <a:gd name="T94" fmla="*/ 31 w 290"/>
                  <a:gd name="T95" fmla="*/ 76 h 297"/>
                  <a:gd name="T96" fmla="*/ 33 w 290"/>
                  <a:gd name="T97" fmla="*/ 68 h 297"/>
                  <a:gd name="T98" fmla="*/ 41 w 290"/>
                  <a:gd name="T99" fmla="*/ 55 h 297"/>
                  <a:gd name="T100" fmla="*/ 63 w 290"/>
                  <a:gd name="T101" fmla="*/ 48 h 297"/>
                  <a:gd name="T102" fmla="*/ 68 w 290"/>
                  <a:gd name="T103" fmla="*/ 57 h 297"/>
                  <a:gd name="T104" fmla="*/ 74 w 290"/>
                  <a:gd name="T105" fmla="*/ 53 h 297"/>
                  <a:gd name="T106" fmla="*/ 83 w 290"/>
                  <a:gd name="T107" fmla="*/ 53 h 297"/>
                  <a:gd name="T108" fmla="*/ 92 w 290"/>
                  <a:gd name="T109" fmla="*/ 37 h 297"/>
                  <a:gd name="T110" fmla="*/ 107 w 290"/>
                  <a:gd name="T111" fmla="*/ 40 h 297"/>
                  <a:gd name="T112" fmla="*/ 105 w 290"/>
                  <a:gd name="T113" fmla="*/ 37 h 297"/>
                  <a:gd name="T114" fmla="*/ 96 w 290"/>
                  <a:gd name="T115" fmla="*/ 29 h 297"/>
                  <a:gd name="T116" fmla="*/ 90 w 290"/>
                  <a:gd name="T117" fmla="*/ 22 h 297"/>
                  <a:gd name="T118" fmla="*/ 85 w 290"/>
                  <a:gd name="T119" fmla="*/ 16 h 297"/>
                  <a:gd name="T120" fmla="*/ 85 w 290"/>
                  <a:gd name="T121" fmla="*/ 7 h 29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90"/>
                  <a:gd name="T184" fmla="*/ 0 h 297"/>
                  <a:gd name="T185" fmla="*/ 290 w 290"/>
                  <a:gd name="T186" fmla="*/ 297 h 29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90" h="297">
                    <a:moveTo>
                      <a:pt x="81" y="0"/>
                    </a:moveTo>
                    <a:lnTo>
                      <a:pt x="86" y="0"/>
                    </a:lnTo>
                    <a:lnTo>
                      <a:pt x="92" y="2"/>
                    </a:lnTo>
                    <a:lnTo>
                      <a:pt x="97" y="4"/>
                    </a:lnTo>
                    <a:lnTo>
                      <a:pt x="103" y="5"/>
                    </a:lnTo>
                    <a:lnTo>
                      <a:pt x="108" y="4"/>
                    </a:lnTo>
                    <a:lnTo>
                      <a:pt x="110" y="5"/>
                    </a:lnTo>
                    <a:lnTo>
                      <a:pt x="112" y="5"/>
                    </a:lnTo>
                    <a:lnTo>
                      <a:pt x="114" y="7"/>
                    </a:lnTo>
                    <a:lnTo>
                      <a:pt x="114" y="9"/>
                    </a:lnTo>
                    <a:lnTo>
                      <a:pt x="114" y="11"/>
                    </a:lnTo>
                    <a:lnTo>
                      <a:pt x="112" y="13"/>
                    </a:lnTo>
                    <a:lnTo>
                      <a:pt x="116" y="11"/>
                    </a:lnTo>
                    <a:lnTo>
                      <a:pt x="117" y="11"/>
                    </a:lnTo>
                    <a:lnTo>
                      <a:pt x="121" y="13"/>
                    </a:lnTo>
                    <a:lnTo>
                      <a:pt x="121" y="15"/>
                    </a:lnTo>
                    <a:lnTo>
                      <a:pt x="123" y="16"/>
                    </a:lnTo>
                    <a:lnTo>
                      <a:pt x="125" y="15"/>
                    </a:lnTo>
                    <a:lnTo>
                      <a:pt x="128" y="15"/>
                    </a:lnTo>
                    <a:lnTo>
                      <a:pt x="134" y="15"/>
                    </a:lnTo>
                    <a:lnTo>
                      <a:pt x="138" y="16"/>
                    </a:lnTo>
                    <a:lnTo>
                      <a:pt x="141" y="20"/>
                    </a:lnTo>
                    <a:lnTo>
                      <a:pt x="145" y="22"/>
                    </a:lnTo>
                    <a:lnTo>
                      <a:pt x="147" y="24"/>
                    </a:lnTo>
                    <a:lnTo>
                      <a:pt x="145" y="24"/>
                    </a:lnTo>
                    <a:lnTo>
                      <a:pt x="143" y="26"/>
                    </a:lnTo>
                    <a:lnTo>
                      <a:pt x="141" y="26"/>
                    </a:lnTo>
                    <a:lnTo>
                      <a:pt x="139" y="28"/>
                    </a:lnTo>
                    <a:lnTo>
                      <a:pt x="139" y="29"/>
                    </a:lnTo>
                    <a:lnTo>
                      <a:pt x="141" y="31"/>
                    </a:lnTo>
                    <a:lnTo>
                      <a:pt x="145" y="31"/>
                    </a:lnTo>
                    <a:lnTo>
                      <a:pt x="147" y="31"/>
                    </a:lnTo>
                    <a:lnTo>
                      <a:pt x="150" y="31"/>
                    </a:lnTo>
                    <a:lnTo>
                      <a:pt x="154" y="31"/>
                    </a:lnTo>
                    <a:lnTo>
                      <a:pt x="158" y="33"/>
                    </a:lnTo>
                    <a:lnTo>
                      <a:pt x="161" y="35"/>
                    </a:lnTo>
                    <a:lnTo>
                      <a:pt x="165" y="35"/>
                    </a:lnTo>
                    <a:lnTo>
                      <a:pt x="167" y="35"/>
                    </a:lnTo>
                    <a:lnTo>
                      <a:pt x="169" y="33"/>
                    </a:lnTo>
                    <a:lnTo>
                      <a:pt x="171" y="31"/>
                    </a:lnTo>
                    <a:lnTo>
                      <a:pt x="172" y="31"/>
                    </a:lnTo>
                    <a:lnTo>
                      <a:pt x="176" y="29"/>
                    </a:lnTo>
                    <a:lnTo>
                      <a:pt x="180" y="31"/>
                    </a:lnTo>
                    <a:lnTo>
                      <a:pt x="182" y="33"/>
                    </a:lnTo>
                    <a:lnTo>
                      <a:pt x="187" y="33"/>
                    </a:lnTo>
                    <a:lnTo>
                      <a:pt x="191" y="33"/>
                    </a:lnTo>
                    <a:lnTo>
                      <a:pt x="196" y="31"/>
                    </a:lnTo>
                    <a:lnTo>
                      <a:pt x="202" y="29"/>
                    </a:lnTo>
                    <a:lnTo>
                      <a:pt x="205" y="28"/>
                    </a:lnTo>
                    <a:lnTo>
                      <a:pt x="205" y="26"/>
                    </a:lnTo>
                    <a:lnTo>
                      <a:pt x="209" y="24"/>
                    </a:lnTo>
                    <a:lnTo>
                      <a:pt x="211" y="22"/>
                    </a:lnTo>
                    <a:lnTo>
                      <a:pt x="214" y="20"/>
                    </a:lnTo>
                    <a:lnTo>
                      <a:pt x="216" y="20"/>
                    </a:lnTo>
                    <a:lnTo>
                      <a:pt x="218" y="20"/>
                    </a:lnTo>
                    <a:lnTo>
                      <a:pt x="220" y="22"/>
                    </a:lnTo>
                    <a:lnTo>
                      <a:pt x="218" y="22"/>
                    </a:lnTo>
                    <a:lnTo>
                      <a:pt x="216" y="22"/>
                    </a:lnTo>
                    <a:lnTo>
                      <a:pt x="214" y="24"/>
                    </a:lnTo>
                    <a:lnTo>
                      <a:pt x="213" y="26"/>
                    </a:lnTo>
                    <a:lnTo>
                      <a:pt x="209" y="28"/>
                    </a:lnTo>
                    <a:lnTo>
                      <a:pt x="209" y="29"/>
                    </a:lnTo>
                    <a:lnTo>
                      <a:pt x="213" y="29"/>
                    </a:lnTo>
                    <a:lnTo>
                      <a:pt x="216" y="28"/>
                    </a:lnTo>
                    <a:lnTo>
                      <a:pt x="222" y="26"/>
                    </a:lnTo>
                    <a:lnTo>
                      <a:pt x="225" y="24"/>
                    </a:lnTo>
                    <a:lnTo>
                      <a:pt x="229" y="24"/>
                    </a:lnTo>
                    <a:lnTo>
                      <a:pt x="231" y="24"/>
                    </a:lnTo>
                    <a:lnTo>
                      <a:pt x="233" y="24"/>
                    </a:lnTo>
                    <a:lnTo>
                      <a:pt x="236" y="26"/>
                    </a:lnTo>
                    <a:lnTo>
                      <a:pt x="238" y="26"/>
                    </a:lnTo>
                    <a:lnTo>
                      <a:pt x="240" y="24"/>
                    </a:lnTo>
                    <a:lnTo>
                      <a:pt x="242" y="22"/>
                    </a:lnTo>
                    <a:lnTo>
                      <a:pt x="242" y="20"/>
                    </a:lnTo>
                    <a:lnTo>
                      <a:pt x="244" y="18"/>
                    </a:lnTo>
                    <a:lnTo>
                      <a:pt x="247" y="16"/>
                    </a:lnTo>
                    <a:lnTo>
                      <a:pt x="249" y="18"/>
                    </a:lnTo>
                    <a:lnTo>
                      <a:pt x="249" y="22"/>
                    </a:lnTo>
                    <a:lnTo>
                      <a:pt x="249" y="24"/>
                    </a:lnTo>
                    <a:lnTo>
                      <a:pt x="249" y="26"/>
                    </a:lnTo>
                    <a:lnTo>
                      <a:pt x="251" y="29"/>
                    </a:lnTo>
                    <a:lnTo>
                      <a:pt x="253" y="31"/>
                    </a:lnTo>
                    <a:lnTo>
                      <a:pt x="255" y="33"/>
                    </a:lnTo>
                    <a:lnTo>
                      <a:pt x="258" y="37"/>
                    </a:lnTo>
                    <a:lnTo>
                      <a:pt x="260" y="39"/>
                    </a:lnTo>
                    <a:lnTo>
                      <a:pt x="264" y="40"/>
                    </a:lnTo>
                    <a:lnTo>
                      <a:pt x="266" y="42"/>
                    </a:lnTo>
                    <a:lnTo>
                      <a:pt x="264" y="46"/>
                    </a:lnTo>
                    <a:lnTo>
                      <a:pt x="264" y="50"/>
                    </a:lnTo>
                    <a:lnTo>
                      <a:pt x="262" y="52"/>
                    </a:lnTo>
                    <a:lnTo>
                      <a:pt x="262" y="55"/>
                    </a:lnTo>
                    <a:lnTo>
                      <a:pt x="258" y="61"/>
                    </a:lnTo>
                    <a:lnTo>
                      <a:pt x="257" y="66"/>
                    </a:lnTo>
                    <a:lnTo>
                      <a:pt x="255" y="70"/>
                    </a:lnTo>
                    <a:lnTo>
                      <a:pt x="255" y="72"/>
                    </a:lnTo>
                    <a:lnTo>
                      <a:pt x="258" y="76"/>
                    </a:lnTo>
                    <a:lnTo>
                      <a:pt x="264" y="79"/>
                    </a:lnTo>
                    <a:lnTo>
                      <a:pt x="268" y="81"/>
                    </a:lnTo>
                    <a:lnTo>
                      <a:pt x="271" y="83"/>
                    </a:lnTo>
                    <a:lnTo>
                      <a:pt x="273" y="87"/>
                    </a:lnTo>
                    <a:lnTo>
                      <a:pt x="277" y="90"/>
                    </a:lnTo>
                    <a:lnTo>
                      <a:pt x="277" y="94"/>
                    </a:lnTo>
                    <a:lnTo>
                      <a:pt x="279" y="111"/>
                    </a:lnTo>
                    <a:lnTo>
                      <a:pt x="284" y="127"/>
                    </a:lnTo>
                    <a:lnTo>
                      <a:pt x="284" y="129"/>
                    </a:lnTo>
                    <a:lnTo>
                      <a:pt x="286" y="133"/>
                    </a:lnTo>
                    <a:lnTo>
                      <a:pt x="286" y="136"/>
                    </a:lnTo>
                    <a:lnTo>
                      <a:pt x="288" y="142"/>
                    </a:lnTo>
                    <a:lnTo>
                      <a:pt x="288" y="147"/>
                    </a:lnTo>
                    <a:lnTo>
                      <a:pt x="290" y="151"/>
                    </a:lnTo>
                    <a:lnTo>
                      <a:pt x="290" y="155"/>
                    </a:lnTo>
                    <a:lnTo>
                      <a:pt x="286" y="155"/>
                    </a:lnTo>
                    <a:lnTo>
                      <a:pt x="282" y="153"/>
                    </a:lnTo>
                    <a:lnTo>
                      <a:pt x="280" y="151"/>
                    </a:lnTo>
                    <a:lnTo>
                      <a:pt x="277" y="147"/>
                    </a:lnTo>
                    <a:lnTo>
                      <a:pt x="275" y="146"/>
                    </a:lnTo>
                    <a:lnTo>
                      <a:pt x="271" y="144"/>
                    </a:lnTo>
                    <a:lnTo>
                      <a:pt x="268" y="144"/>
                    </a:lnTo>
                    <a:lnTo>
                      <a:pt x="266" y="146"/>
                    </a:lnTo>
                    <a:lnTo>
                      <a:pt x="262" y="147"/>
                    </a:lnTo>
                    <a:lnTo>
                      <a:pt x="260" y="151"/>
                    </a:lnTo>
                    <a:lnTo>
                      <a:pt x="258" y="153"/>
                    </a:lnTo>
                    <a:lnTo>
                      <a:pt x="249" y="160"/>
                    </a:lnTo>
                    <a:lnTo>
                      <a:pt x="238" y="164"/>
                    </a:lnTo>
                    <a:lnTo>
                      <a:pt x="227" y="168"/>
                    </a:lnTo>
                    <a:lnTo>
                      <a:pt x="225" y="168"/>
                    </a:lnTo>
                    <a:lnTo>
                      <a:pt x="222" y="168"/>
                    </a:lnTo>
                    <a:lnTo>
                      <a:pt x="216" y="170"/>
                    </a:lnTo>
                    <a:lnTo>
                      <a:pt x="211" y="170"/>
                    </a:lnTo>
                    <a:lnTo>
                      <a:pt x="207" y="171"/>
                    </a:lnTo>
                    <a:lnTo>
                      <a:pt x="204" y="173"/>
                    </a:lnTo>
                    <a:lnTo>
                      <a:pt x="207" y="179"/>
                    </a:lnTo>
                    <a:lnTo>
                      <a:pt x="211" y="183"/>
                    </a:lnTo>
                    <a:lnTo>
                      <a:pt x="214" y="188"/>
                    </a:lnTo>
                    <a:lnTo>
                      <a:pt x="216" y="192"/>
                    </a:lnTo>
                    <a:lnTo>
                      <a:pt x="218" y="197"/>
                    </a:lnTo>
                    <a:lnTo>
                      <a:pt x="222" y="201"/>
                    </a:lnTo>
                    <a:lnTo>
                      <a:pt x="224" y="205"/>
                    </a:lnTo>
                    <a:lnTo>
                      <a:pt x="231" y="208"/>
                    </a:lnTo>
                    <a:lnTo>
                      <a:pt x="240" y="216"/>
                    </a:lnTo>
                    <a:lnTo>
                      <a:pt x="251" y="223"/>
                    </a:lnTo>
                    <a:lnTo>
                      <a:pt x="258" y="232"/>
                    </a:lnTo>
                    <a:lnTo>
                      <a:pt x="260" y="240"/>
                    </a:lnTo>
                    <a:lnTo>
                      <a:pt x="253" y="249"/>
                    </a:lnTo>
                    <a:lnTo>
                      <a:pt x="251" y="249"/>
                    </a:lnTo>
                    <a:lnTo>
                      <a:pt x="249" y="249"/>
                    </a:lnTo>
                    <a:lnTo>
                      <a:pt x="247" y="249"/>
                    </a:lnTo>
                    <a:lnTo>
                      <a:pt x="246" y="253"/>
                    </a:lnTo>
                    <a:lnTo>
                      <a:pt x="246" y="255"/>
                    </a:lnTo>
                    <a:lnTo>
                      <a:pt x="244" y="258"/>
                    </a:lnTo>
                    <a:lnTo>
                      <a:pt x="244" y="260"/>
                    </a:lnTo>
                    <a:lnTo>
                      <a:pt x="240" y="262"/>
                    </a:lnTo>
                    <a:lnTo>
                      <a:pt x="236" y="262"/>
                    </a:lnTo>
                    <a:lnTo>
                      <a:pt x="235" y="264"/>
                    </a:lnTo>
                    <a:lnTo>
                      <a:pt x="233" y="266"/>
                    </a:lnTo>
                    <a:lnTo>
                      <a:pt x="235" y="267"/>
                    </a:lnTo>
                    <a:lnTo>
                      <a:pt x="236" y="269"/>
                    </a:lnTo>
                    <a:lnTo>
                      <a:pt x="236" y="273"/>
                    </a:lnTo>
                    <a:lnTo>
                      <a:pt x="236" y="275"/>
                    </a:lnTo>
                    <a:lnTo>
                      <a:pt x="236" y="277"/>
                    </a:lnTo>
                    <a:lnTo>
                      <a:pt x="240" y="279"/>
                    </a:lnTo>
                    <a:lnTo>
                      <a:pt x="238" y="282"/>
                    </a:lnTo>
                    <a:lnTo>
                      <a:pt x="236" y="284"/>
                    </a:lnTo>
                    <a:lnTo>
                      <a:pt x="233" y="284"/>
                    </a:lnTo>
                    <a:lnTo>
                      <a:pt x="231" y="282"/>
                    </a:lnTo>
                    <a:lnTo>
                      <a:pt x="229" y="280"/>
                    </a:lnTo>
                    <a:lnTo>
                      <a:pt x="229" y="279"/>
                    </a:lnTo>
                    <a:lnTo>
                      <a:pt x="229" y="277"/>
                    </a:lnTo>
                    <a:lnTo>
                      <a:pt x="227" y="275"/>
                    </a:lnTo>
                    <a:lnTo>
                      <a:pt x="225" y="277"/>
                    </a:lnTo>
                    <a:lnTo>
                      <a:pt x="222" y="277"/>
                    </a:lnTo>
                    <a:lnTo>
                      <a:pt x="220" y="277"/>
                    </a:lnTo>
                    <a:lnTo>
                      <a:pt x="218" y="277"/>
                    </a:lnTo>
                    <a:lnTo>
                      <a:pt x="216" y="277"/>
                    </a:lnTo>
                    <a:lnTo>
                      <a:pt x="213" y="279"/>
                    </a:lnTo>
                    <a:lnTo>
                      <a:pt x="211" y="280"/>
                    </a:lnTo>
                    <a:lnTo>
                      <a:pt x="209" y="282"/>
                    </a:lnTo>
                    <a:lnTo>
                      <a:pt x="207" y="284"/>
                    </a:lnTo>
                    <a:lnTo>
                      <a:pt x="204" y="286"/>
                    </a:lnTo>
                    <a:lnTo>
                      <a:pt x="200" y="288"/>
                    </a:lnTo>
                    <a:lnTo>
                      <a:pt x="196" y="290"/>
                    </a:lnTo>
                    <a:lnTo>
                      <a:pt x="193" y="290"/>
                    </a:lnTo>
                    <a:lnTo>
                      <a:pt x="187" y="288"/>
                    </a:lnTo>
                    <a:lnTo>
                      <a:pt x="183" y="286"/>
                    </a:lnTo>
                    <a:lnTo>
                      <a:pt x="180" y="284"/>
                    </a:lnTo>
                    <a:lnTo>
                      <a:pt x="174" y="284"/>
                    </a:lnTo>
                    <a:lnTo>
                      <a:pt x="172" y="284"/>
                    </a:lnTo>
                    <a:lnTo>
                      <a:pt x="172" y="286"/>
                    </a:lnTo>
                    <a:lnTo>
                      <a:pt x="171" y="288"/>
                    </a:lnTo>
                    <a:lnTo>
                      <a:pt x="167" y="288"/>
                    </a:lnTo>
                    <a:lnTo>
                      <a:pt x="165" y="290"/>
                    </a:lnTo>
                    <a:lnTo>
                      <a:pt x="163" y="290"/>
                    </a:lnTo>
                    <a:lnTo>
                      <a:pt x="161" y="291"/>
                    </a:lnTo>
                    <a:lnTo>
                      <a:pt x="161" y="293"/>
                    </a:lnTo>
                    <a:lnTo>
                      <a:pt x="160" y="295"/>
                    </a:lnTo>
                    <a:lnTo>
                      <a:pt x="158" y="297"/>
                    </a:lnTo>
                    <a:lnTo>
                      <a:pt x="149" y="297"/>
                    </a:lnTo>
                    <a:lnTo>
                      <a:pt x="139" y="291"/>
                    </a:lnTo>
                    <a:lnTo>
                      <a:pt x="130" y="288"/>
                    </a:lnTo>
                    <a:lnTo>
                      <a:pt x="121" y="290"/>
                    </a:lnTo>
                    <a:lnTo>
                      <a:pt x="114" y="291"/>
                    </a:lnTo>
                    <a:lnTo>
                      <a:pt x="105" y="290"/>
                    </a:lnTo>
                    <a:lnTo>
                      <a:pt x="96" y="286"/>
                    </a:lnTo>
                    <a:lnTo>
                      <a:pt x="88" y="284"/>
                    </a:lnTo>
                    <a:lnTo>
                      <a:pt x="86" y="284"/>
                    </a:lnTo>
                    <a:lnTo>
                      <a:pt x="86" y="286"/>
                    </a:lnTo>
                    <a:lnTo>
                      <a:pt x="86" y="288"/>
                    </a:lnTo>
                    <a:lnTo>
                      <a:pt x="85" y="290"/>
                    </a:lnTo>
                    <a:lnTo>
                      <a:pt x="81" y="290"/>
                    </a:lnTo>
                    <a:lnTo>
                      <a:pt x="79" y="290"/>
                    </a:lnTo>
                    <a:lnTo>
                      <a:pt x="75" y="290"/>
                    </a:lnTo>
                    <a:lnTo>
                      <a:pt x="72" y="288"/>
                    </a:lnTo>
                    <a:lnTo>
                      <a:pt x="66" y="288"/>
                    </a:lnTo>
                    <a:lnTo>
                      <a:pt x="63" y="286"/>
                    </a:lnTo>
                    <a:lnTo>
                      <a:pt x="57" y="286"/>
                    </a:lnTo>
                    <a:lnTo>
                      <a:pt x="53" y="286"/>
                    </a:lnTo>
                    <a:lnTo>
                      <a:pt x="53" y="271"/>
                    </a:lnTo>
                    <a:lnTo>
                      <a:pt x="55" y="256"/>
                    </a:lnTo>
                    <a:lnTo>
                      <a:pt x="55" y="253"/>
                    </a:lnTo>
                    <a:lnTo>
                      <a:pt x="57" y="249"/>
                    </a:lnTo>
                    <a:lnTo>
                      <a:pt x="61" y="245"/>
                    </a:lnTo>
                    <a:lnTo>
                      <a:pt x="63" y="242"/>
                    </a:lnTo>
                    <a:lnTo>
                      <a:pt x="64" y="238"/>
                    </a:lnTo>
                    <a:lnTo>
                      <a:pt x="64" y="234"/>
                    </a:lnTo>
                    <a:lnTo>
                      <a:pt x="64" y="231"/>
                    </a:lnTo>
                    <a:lnTo>
                      <a:pt x="63" y="229"/>
                    </a:lnTo>
                    <a:lnTo>
                      <a:pt x="53" y="225"/>
                    </a:lnTo>
                    <a:lnTo>
                      <a:pt x="41" y="223"/>
                    </a:lnTo>
                    <a:lnTo>
                      <a:pt x="31" y="221"/>
                    </a:lnTo>
                    <a:lnTo>
                      <a:pt x="26" y="219"/>
                    </a:lnTo>
                    <a:lnTo>
                      <a:pt x="22" y="216"/>
                    </a:lnTo>
                    <a:lnTo>
                      <a:pt x="19" y="212"/>
                    </a:lnTo>
                    <a:lnTo>
                      <a:pt x="15" y="208"/>
                    </a:lnTo>
                    <a:lnTo>
                      <a:pt x="10" y="207"/>
                    </a:lnTo>
                    <a:lnTo>
                      <a:pt x="11" y="197"/>
                    </a:lnTo>
                    <a:lnTo>
                      <a:pt x="10" y="188"/>
                    </a:lnTo>
                    <a:lnTo>
                      <a:pt x="4" y="179"/>
                    </a:lnTo>
                    <a:lnTo>
                      <a:pt x="4" y="168"/>
                    </a:lnTo>
                    <a:lnTo>
                      <a:pt x="4" y="164"/>
                    </a:lnTo>
                    <a:lnTo>
                      <a:pt x="4" y="162"/>
                    </a:lnTo>
                    <a:lnTo>
                      <a:pt x="2" y="159"/>
                    </a:lnTo>
                    <a:lnTo>
                      <a:pt x="0" y="157"/>
                    </a:lnTo>
                    <a:lnTo>
                      <a:pt x="0" y="153"/>
                    </a:lnTo>
                    <a:lnTo>
                      <a:pt x="2" y="151"/>
                    </a:lnTo>
                    <a:lnTo>
                      <a:pt x="4" y="147"/>
                    </a:lnTo>
                    <a:lnTo>
                      <a:pt x="2" y="146"/>
                    </a:lnTo>
                    <a:lnTo>
                      <a:pt x="2" y="142"/>
                    </a:lnTo>
                    <a:lnTo>
                      <a:pt x="2" y="138"/>
                    </a:lnTo>
                    <a:lnTo>
                      <a:pt x="4" y="135"/>
                    </a:lnTo>
                    <a:lnTo>
                      <a:pt x="4" y="131"/>
                    </a:lnTo>
                    <a:lnTo>
                      <a:pt x="4" y="125"/>
                    </a:lnTo>
                    <a:lnTo>
                      <a:pt x="4" y="122"/>
                    </a:lnTo>
                    <a:lnTo>
                      <a:pt x="4" y="120"/>
                    </a:lnTo>
                    <a:lnTo>
                      <a:pt x="6" y="118"/>
                    </a:lnTo>
                    <a:lnTo>
                      <a:pt x="8" y="118"/>
                    </a:lnTo>
                    <a:lnTo>
                      <a:pt x="10" y="116"/>
                    </a:lnTo>
                    <a:lnTo>
                      <a:pt x="13" y="116"/>
                    </a:lnTo>
                    <a:lnTo>
                      <a:pt x="17" y="116"/>
                    </a:lnTo>
                    <a:lnTo>
                      <a:pt x="19" y="116"/>
                    </a:lnTo>
                    <a:lnTo>
                      <a:pt x="22" y="114"/>
                    </a:lnTo>
                    <a:lnTo>
                      <a:pt x="26" y="111"/>
                    </a:lnTo>
                    <a:lnTo>
                      <a:pt x="30" y="109"/>
                    </a:lnTo>
                    <a:lnTo>
                      <a:pt x="31" y="105"/>
                    </a:lnTo>
                    <a:lnTo>
                      <a:pt x="33" y="101"/>
                    </a:lnTo>
                    <a:lnTo>
                      <a:pt x="31" y="100"/>
                    </a:lnTo>
                    <a:lnTo>
                      <a:pt x="30" y="98"/>
                    </a:lnTo>
                    <a:lnTo>
                      <a:pt x="28" y="98"/>
                    </a:lnTo>
                    <a:lnTo>
                      <a:pt x="26" y="98"/>
                    </a:lnTo>
                    <a:lnTo>
                      <a:pt x="26" y="96"/>
                    </a:lnTo>
                    <a:lnTo>
                      <a:pt x="24" y="94"/>
                    </a:lnTo>
                    <a:lnTo>
                      <a:pt x="26" y="88"/>
                    </a:lnTo>
                    <a:lnTo>
                      <a:pt x="28" y="83"/>
                    </a:lnTo>
                    <a:lnTo>
                      <a:pt x="30" y="81"/>
                    </a:lnTo>
                    <a:lnTo>
                      <a:pt x="31" y="77"/>
                    </a:lnTo>
                    <a:lnTo>
                      <a:pt x="31" y="76"/>
                    </a:lnTo>
                    <a:lnTo>
                      <a:pt x="31" y="74"/>
                    </a:lnTo>
                    <a:lnTo>
                      <a:pt x="31" y="72"/>
                    </a:lnTo>
                    <a:lnTo>
                      <a:pt x="31" y="70"/>
                    </a:lnTo>
                    <a:lnTo>
                      <a:pt x="33" y="70"/>
                    </a:lnTo>
                    <a:lnTo>
                      <a:pt x="33" y="68"/>
                    </a:lnTo>
                    <a:lnTo>
                      <a:pt x="33" y="66"/>
                    </a:lnTo>
                    <a:lnTo>
                      <a:pt x="35" y="64"/>
                    </a:lnTo>
                    <a:lnTo>
                      <a:pt x="35" y="63"/>
                    </a:lnTo>
                    <a:lnTo>
                      <a:pt x="35" y="61"/>
                    </a:lnTo>
                    <a:lnTo>
                      <a:pt x="37" y="59"/>
                    </a:lnTo>
                    <a:lnTo>
                      <a:pt x="41" y="55"/>
                    </a:lnTo>
                    <a:lnTo>
                      <a:pt x="42" y="55"/>
                    </a:lnTo>
                    <a:lnTo>
                      <a:pt x="46" y="53"/>
                    </a:lnTo>
                    <a:lnTo>
                      <a:pt x="50" y="52"/>
                    </a:lnTo>
                    <a:lnTo>
                      <a:pt x="53" y="50"/>
                    </a:lnTo>
                    <a:lnTo>
                      <a:pt x="59" y="50"/>
                    </a:lnTo>
                    <a:lnTo>
                      <a:pt x="63" y="48"/>
                    </a:lnTo>
                    <a:lnTo>
                      <a:pt x="66" y="48"/>
                    </a:lnTo>
                    <a:lnTo>
                      <a:pt x="68" y="50"/>
                    </a:lnTo>
                    <a:lnTo>
                      <a:pt x="68" y="53"/>
                    </a:lnTo>
                    <a:lnTo>
                      <a:pt x="68" y="55"/>
                    </a:lnTo>
                    <a:lnTo>
                      <a:pt x="68" y="57"/>
                    </a:lnTo>
                    <a:lnTo>
                      <a:pt x="70" y="59"/>
                    </a:lnTo>
                    <a:lnTo>
                      <a:pt x="72" y="61"/>
                    </a:lnTo>
                    <a:lnTo>
                      <a:pt x="72" y="59"/>
                    </a:lnTo>
                    <a:lnTo>
                      <a:pt x="74" y="57"/>
                    </a:lnTo>
                    <a:lnTo>
                      <a:pt x="74" y="55"/>
                    </a:lnTo>
                    <a:lnTo>
                      <a:pt x="74" y="53"/>
                    </a:lnTo>
                    <a:lnTo>
                      <a:pt x="75" y="53"/>
                    </a:lnTo>
                    <a:lnTo>
                      <a:pt x="77" y="52"/>
                    </a:lnTo>
                    <a:lnTo>
                      <a:pt x="79" y="52"/>
                    </a:lnTo>
                    <a:lnTo>
                      <a:pt x="81" y="52"/>
                    </a:lnTo>
                    <a:lnTo>
                      <a:pt x="83" y="52"/>
                    </a:lnTo>
                    <a:lnTo>
                      <a:pt x="83" y="53"/>
                    </a:lnTo>
                    <a:lnTo>
                      <a:pt x="83" y="50"/>
                    </a:lnTo>
                    <a:lnTo>
                      <a:pt x="85" y="44"/>
                    </a:lnTo>
                    <a:lnTo>
                      <a:pt x="86" y="39"/>
                    </a:lnTo>
                    <a:lnTo>
                      <a:pt x="88" y="37"/>
                    </a:lnTo>
                    <a:lnTo>
                      <a:pt x="90" y="37"/>
                    </a:lnTo>
                    <a:lnTo>
                      <a:pt x="92" y="37"/>
                    </a:lnTo>
                    <a:lnTo>
                      <a:pt x="94" y="37"/>
                    </a:lnTo>
                    <a:lnTo>
                      <a:pt x="96" y="37"/>
                    </a:lnTo>
                    <a:lnTo>
                      <a:pt x="99" y="37"/>
                    </a:lnTo>
                    <a:lnTo>
                      <a:pt x="101" y="37"/>
                    </a:lnTo>
                    <a:lnTo>
                      <a:pt x="105" y="39"/>
                    </a:lnTo>
                    <a:lnTo>
                      <a:pt x="107" y="40"/>
                    </a:lnTo>
                    <a:lnTo>
                      <a:pt x="108" y="44"/>
                    </a:lnTo>
                    <a:lnTo>
                      <a:pt x="112" y="46"/>
                    </a:lnTo>
                    <a:lnTo>
                      <a:pt x="116" y="46"/>
                    </a:lnTo>
                    <a:lnTo>
                      <a:pt x="112" y="42"/>
                    </a:lnTo>
                    <a:lnTo>
                      <a:pt x="108" y="39"/>
                    </a:lnTo>
                    <a:lnTo>
                      <a:pt x="105" y="37"/>
                    </a:lnTo>
                    <a:lnTo>
                      <a:pt x="103" y="35"/>
                    </a:lnTo>
                    <a:lnTo>
                      <a:pt x="99" y="35"/>
                    </a:lnTo>
                    <a:lnTo>
                      <a:pt x="96" y="33"/>
                    </a:lnTo>
                    <a:lnTo>
                      <a:pt x="94" y="31"/>
                    </a:lnTo>
                    <a:lnTo>
                      <a:pt x="96" y="29"/>
                    </a:lnTo>
                    <a:lnTo>
                      <a:pt x="96" y="28"/>
                    </a:lnTo>
                    <a:lnTo>
                      <a:pt x="96" y="26"/>
                    </a:lnTo>
                    <a:lnTo>
                      <a:pt x="92" y="24"/>
                    </a:lnTo>
                    <a:lnTo>
                      <a:pt x="90" y="22"/>
                    </a:lnTo>
                    <a:lnTo>
                      <a:pt x="90" y="20"/>
                    </a:lnTo>
                    <a:lnTo>
                      <a:pt x="88" y="18"/>
                    </a:lnTo>
                    <a:lnTo>
                      <a:pt x="86" y="18"/>
                    </a:lnTo>
                    <a:lnTo>
                      <a:pt x="85" y="18"/>
                    </a:lnTo>
                    <a:lnTo>
                      <a:pt x="85" y="16"/>
                    </a:lnTo>
                    <a:lnTo>
                      <a:pt x="86" y="15"/>
                    </a:lnTo>
                    <a:lnTo>
                      <a:pt x="88" y="15"/>
                    </a:lnTo>
                    <a:lnTo>
                      <a:pt x="90" y="15"/>
                    </a:lnTo>
                    <a:lnTo>
                      <a:pt x="88" y="11"/>
                    </a:lnTo>
                    <a:lnTo>
                      <a:pt x="85" y="7"/>
                    </a:lnTo>
                    <a:lnTo>
                      <a:pt x="83" y="4"/>
                    </a:lnTo>
                    <a:lnTo>
                      <a:pt x="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4" name="Freeform 1560"/>
              <p:cNvSpPr>
                <a:spLocks/>
              </p:cNvSpPr>
              <p:nvPr/>
            </p:nvSpPr>
            <p:spPr bwMode="auto">
              <a:xfrm>
                <a:off x="5059363" y="1822450"/>
                <a:ext cx="61913" cy="66675"/>
              </a:xfrm>
              <a:custGeom>
                <a:avLst/>
                <a:gdLst>
                  <a:gd name="T0" fmla="*/ 48 w 79"/>
                  <a:gd name="T1" fmla="*/ 1 h 84"/>
                  <a:gd name="T2" fmla="*/ 51 w 79"/>
                  <a:gd name="T3" fmla="*/ 11 h 84"/>
                  <a:gd name="T4" fmla="*/ 57 w 79"/>
                  <a:gd name="T5" fmla="*/ 18 h 84"/>
                  <a:gd name="T6" fmla="*/ 57 w 79"/>
                  <a:gd name="T7" fmla="*/ 20 h 84"/>
                  <a:gd name="T8" fmla="*/ 59 w 79"/>
                  <a:gd name="T9" fmla="*/ 24 h 84"/>
                  <a:gd name="T10" fmla="*/ 60 w 79"/>
                  <a:gd name="T11" fmla="*/ 24 h 84"/>
                  <a:gd name="T12" fmla="*/ 73 w 79"/>
                  <a:gd name="T13" fmla="*/ 25 h 84"/>
                  <a:gd name="T14" fmla="*/ 79 w 79"/>
                  <a:gd name="T15" fmla="*/ 31 h 84"/>
                  <a:gd name="T16" fmla="*/ 73 w 79"/>
                  <a:gd name="T17" fmla="*/ 35 h 84"/>
                  <a:gd name="T18" fmla="*/ 66 w 79"/>
                  <a:gd name="T19" fmla="*/ 35 h 84"/>
                  <a:gd name="T20" fmla="*/ 62 w 79"/>
                  <a:gd name="T21" fmla="*/ 40 h 84"/>
                  <a:gd name="T22" fmla="*/ 55 w 79"/>
                  <a:gd name="T23" fmla="*/ 42 h 84"/>
                  <a:gd name="T24" fmla="*/ 55 w 79"/>
                  <a:gd name="T25" fmla="*/ 51 h 84"/>
                  <a:gd name="T26" fmla="*/ 50 w 79"/>
                  <a:gd name="T27" fmla="*/ 53 h 84"/>
                  <a:gd name="T28" fmla="*/ 50 w 79"/>
                  <a:gd name="T29" fmla="*/ 59 h 84"/>
                  <a:gd name="T30" fmla="*/ 46 w 79"/>
                  <a:gd name="T31" fmla="*/ 60 h 84"/>
                  <a:gd name="T32" fmla="*/ 42 w 79"/>
                  <a:gd name="T33" fmla="*/ 66 h 84"/>
                  <a:gd name="T34" fmla="*/ 46 w 79"/>
                  <a:gd name="T35" fmla="*/ 75 h 84"/>
                  <a:gd name="T36" fmla="*/ 50 w 79"/>
                  <a:gd name="T37" fmla="*/ 77 h 84"/>
                  <a:gd name="T38" fmla="*/ 53 w 79"/>
                  <a:gd name="T39" fmla="*/ 81 h 84"/>
                  <a:gd name="T40" fmla="*/ 46 w 79"/>
                  <a:gd name="T41" fmla="*/ 84 h 84"/>
                  <a:gd name="T42" fmla="*/ 29 w 79"/>
                  <a:gd name="T43" fmla="*/ 79 h 84"/>
                  <a:gd name="T44" fmla="*/ 24 w 79"/>
                  <a:gd name="T45" fmla="*/ 73 h 84"/>
                  <a:gd name="T46" fmla="*/ 22 w 79"/>
                  <a:gd name="T47" fmla="*/ 64 h 84"/>
                  <a:gd name="T48" fmla="*/ 15 w 79"/>
                  <a:gd name="T49" fmla="*/ 60 h 84"/>
                  <a:gd name="T50" fmla="*/ 11 w 79"/>
                  <a:gd name="T51" fmla="*/ 57 h 84"/>
                  <a:gd name="T52" fmla="*/ 15 w 79"/>
                  <a:gd name="T53" fmla="*/ 53 h 84"/>
                  <a:gd name="T54" fmla="*/ 11 w 79"/>
                  <a:gd name="T55" fmla="*/ 46 h 84"/>
                  <a:gd name="T56" fmla="*/ 7 w 79"/>
                  <a:gd name="T57" fmla="*/ 42 h 84"/>
                  <a:gd name="T58" fmla="*/ 7 w 79"/>
                  <a:gd name="T59" fmla="*/ 36 h 84"/>
                  <a:gd name="T60" fmla="*/ 9 w 79"/>
                  <a:gd name="T61" fmla="*/ 25 h 84"/>
                  <a:gd name="T62" fmla="*/ 2 w 79"/>
                  <a:gd name="T63" fmla="*/ 20 h 84"/>
                  <a:gd name="T64" fmla="*/ 2 w 79"/>
                  <a:gd name="T65" fmla="*/ 11 h 84"/>
                  <a:gd name="T66" fmla="*/ 7 w 79"/>
                  <a:gd name="T67" fmla="*/ 9 h 84"/>
                  <a:gd name="T68" fmla="*/ 17 w 79"/>
                  <a:gd name="T69" fmla="*/ 14 h 84"/>
                  <a:gd name="T70" fmla="*/ 20 w 79"/>
                  <a:gd name="T71" fmla="*/ 14 h 84"/>
                  <a:gd name="T72" fmla="*/ 20 w 79"/>
                  <a:gd name="T73" fmla="*/ 7 h 84"/>
                  <a:gd name="T74" fmla="*/ 26 w 79"/>
                  <a:gd name="T75" fmla="*/ 1 h 84"/>
                  <a:gd name="T76" fmla="*/ 28 w 79"/>
                  <a:gd name="T77" fmla="*/ 7 h 84"/>
                  <a:gd name="T78" fmla="*/ 28 w 79"/>
                  <a:gd name="T79" fmla="*/ 14 h 84"/>
                  <a:gd name="T80" fmla="*/ 31 w 79"/>
                  <a:gd name="T81" fmla="*/ 12 h 84"/>
                  <a:gd name="T82" fmla="*/ 31 w 79"/>
                  <a:gd name="T83" fmla="*/ 3 h 84"/>
                  <a:gd name="T84" fmla="*/ 39 w 79"/>
                  <a:gd name="T85" fmla="*/ 0 h 8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
                  <a:gd name="T130" fmla="*/ 0 h 84"/>
                  <a:gd name="T131" fmla="*/ 79 w 79"/>
                  <a:gd name="T132" fmla="*/ 84 h 8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 h="84">
                    <a:moveTo>
                      <a:pt x="42" y="0"/>
                    </a:moveTo>
                    <a:lnTo>
                      <a:pt x="46" y="1"/>
                    </a:lnTo>
                    <a:lnTo>
                      <a:pt x="48" y="1"/>
                    </a:lnTo>
                    <a:lnTo>
                      <a:pt x="50" y="3"/>
                    </a:lnTo>
                    <a:lnTo>
                      <a:pt x="50" y="7"/>
                    </a:lnTo>
                    <a:lnTo>
                      <a:pt x="51" y="11"/>
                    </a:lnTo>
                    <a:lnTo>
                      <a:pt x="53" y="12"/>
                    </a:lnTo>
                    <a:lnTo>
                      <a:pt x="55" y="14"/>
                    </a:lnTo>
                    <a:lnTo>
                      <a:pt x="57" y="18"/>
                    </a:lnTo>
                    <a:lnTo>
                      <a:pt x="53" y="20"/>
                    </a:lnTo>
                    <a:lnTo>
                      <a:pt x="55" y="20"/>
                    </a:lnTo>
                    <a:lnTo>
                      <a:pt x="57" y="20"/>
                    </a:lnTo>
                    <a:lnTo>
                      <a:pt x="59" y="20"/>
                    </a:lnTo>
                    <a:lnTo>
                      <a:pt x="59" y="22"/>
                    </a:lnTo>
                    <a:lnTo>
                      <a:pt x="59" y="24"/>
                    </a:lnTo>
                    <a:lnTo>
                      <a:pt x="57" y="24"/>
                    </a:lnTo>
                    <a:lnTo>
                      <a:pt x="59" y="24"/>
                    </a:lnTo>
                    <a:lnTo>
                      <a:pt x="60" y="24"/>
                    </a:lnTo>
                    <a:lnTo>
                      <a:pt x="64" y="24"/>
                    </a:lnTo>
                    <a:lnTo>
                      <a:pt x="68" y="24"/>
                    </a:lnTo>
                    <a:lnTo>
                      <a:pt x="73" y="25"/>
                    </a:lnTo>
                    <a:lnTo>
                      <a:pt x="77" y="25"/>
                    </a:lnTo>
                    <a:lnTo>
                      <a:pt x="79" y="27"/>
                    </a:lnTo>
                    <a:lnTo>
                      <a:pt x="79" y="31"/>
                    </a:lnTo>
                    <a:lnTo>
                      <a:pt x="77" y="33"/>
                    </a:lnTo>
                    <a:lnTo>
                      <a:pt x="75" y="35"/>
                    </a:lnTo>
                    <a:lnTo>
                      <a:pt x="73" y="35"/>
                    </a:lnTo>
                    <a:lnTo>
                      <a:pt x="70" y="33"/>
                    </a:lnTo>
                    <a:lnTo>
                      <a:pt x="68" y="33"/>
                    </a:lnTo>
                    <a:lnTo>
                      <a:pt x="66" y="35"/>
                    </a:lnTo>
                    <a:lnTo>
                      <a:pt x="66" y="36"/>
                    </a:lnTo>
                    <a:lnTo>
                      <a:pt x="64" y="40"/>
                    </a:lnTo>
                    <a:lnTo>
                      <a:pt x="62" y="40"/>
                    </a:lnTo>
                    <a:lnTo>
                      <a:pt x="59" y="40"/>
                    </a:lnTo>
                    <a:lnTo>
                      <a:pt x="57" y="42"/>
                    </a:lnTo>
                    <a:lnTo>
                      <a:pt x="55" y="42"/>
                    </a:lnTo>
                    <a:lnTo>
                      <a:pt x="55" y="46"/>
                    </a:lnTo>
                    <a:lnTo>
                      <a:pt x="55" y="49"/>
                    </a:lnTo>
                    <a:lnTo>
                      <a:pt x="55" y="51"/>
                    </a:lnTo>
                    <a:lnTo>
                      <a:pt x="53" y="51"/>
                    </a:lnTo>
                    <a:lnTo>
                      <a:pt x="51" y="53"/>
                    </a:lnTo>
                    <a:lnTo>
                      <a:pt x="50" y="53"/>
                    </a:lnTo>
                    <a:lnTo>
                      <a:pt x="50" y="55"/>
                    </a:lnTo>
                    <a:lnTo>
                      <a:pt x="50" y="57"/>
                    </a:lnTo>
                    <a:lnTo>
                      <a:pt x="50" y="59"/>
                    </a:lnTo>
                    <a:lnTo>
                      <a:pt x="50" y="60"/>
                    </a:lnTo>
                    <a:lnTo>
                      <a:pt x="48" y="60"/>
                    </a:lnTo>
                    <a:lnTo>
                      <a:pt x="46" y="60"/>
                    </a:lnTo>
                    <a:lnTo>
                      <a:pt x="46" y="62"/>
                    </a:lnTo>
                    <a:lnTo>
                      <a:pt x="42" y="64"/>
                    </a:lnTo>
                    <a:lnTo>
                      <a:pt x="42" y="66"/>
                    </a:lnTo>
                    <a:lnTo>
                      <a:pt x="42" y="70"/>
                    </a:lnTo>
                    <a:lnTo>
                      <a:pt x="44" y="73"/>
                    </a:lnTo>
                    <a:lnTo>
                      <a:pt x="46" y="75"/>
                    </a:lnTo>
                    <a:lnTo>
                      <a:pt x="48" y="75"/>
                    </a:lnTo>
                    <a:lnTo>
                      <a:pt x="50" y="77"/>
                    </a:lnTo>
                    <a:lnTo>
                      <a:pt x="53" y="77"/>
                    </a:lnTo>
                    <a:lnTo>
                      <a:pt x="53" y="79"/>
                    </a:lnTo>
                    <a:lnTo>
                      <a:pt x="53" y="81"/>
                    </a:lnTo>
                    <a:lnTo>
                      <a:pt x="51" y="81"/>
                    </a:lnTo>
                    <a:lnTo>
                      <a:pt x="51" y="83"/>
                    </a:lnTo>
                    <a:lnTo>
                      <a:pt x="46" y="84"/>
                    </a:lnTo>
                    <a:lnTo>
                      <a:pt x="40" y="83"/>
                    </a:lnTo>
                    <a:lnTo>
                      <a:pt x="35" y="81"/>
                    </a:lnTo>
                    <a:lnTo>
                      <a:pt x="29" y="79"/>
                    </a:lnTo>
                    <a:lnTo>
                      <a:pt x="24" y="79"/>
                    </a:lnTo>
                    <a:lnTo>
                      <a:pt x="22" y="77"/>
                    </a:lnTo>
                    <a:lnTo>
                      <a:pt x="24" y="73"/>
                    </a:lnTo>
                    <a:lnTo>
                      <a:pt x="24" y="71"/>
                    </a:lnTo>
                    <a:lnTo>
                      <a:pt x="24" y="68"/>
                    </a:lnTo>
                    <a:lnTo>
                      <a:pt x="22" y="64"/>
                    </a:lnTo>
                    <a:lnTo>
                      <a:pt x="20" y="64"/>
                    </a:lnTo>
                    <a:lnTo>
                      <a:pt x="18" y="62"/>
                    </a:lnTo>
                    <a:lnTo>
                      <a:pt x="15" y="60"/>
                    </a:lnTo>
                    <a:lnTo>
                      <a:pt x="11" y="59"/>
                    </a:lnTo>
                    <a:lnTo>
                      <a:pt x="11" y="57"/>
                    </a:lnTo>
                    <a:lnTo>
                      <a:pt x="13" y="55"/>
                    </a:lnTo>
                    <a:lnTo>
                      <a:pt x="15" y="55"/>
                    </a:lnTo>
                    <a:lnTo>
                      <a:pt x="15" y="53"/>
                    </a:lnTo>
                    <a:lnTo>
                      <a:pt x="13" y="51"/>
                    </a:lnTo>
                    <a:lnTo>
                      <a:pt x="11" y="49"/>
                    </a:lnTo>
                    <a:lnTo>
                      <a:pt x="11" y="46"/>
                    </a:lnTo>
                    <a:lnTo>
                      <a:pt x="9" y="44"/>
                    </a:lnTo>
                    <a:lnTo>
                      <a:pt x="9" y="42"/>
                    </a:lnTo>
                    <a:lnTo>
                      <a:pt x="7" y="42"/>
                    </a:lnTo>
                    <a:lnTo>
                      <a:pt x="6" y="42"/>
                    </a:lnTo>
                    <a:lnTo>
                      <a:pt x="6" y="40"/>
                    </a:lnTo>
                    <a:lnTo>
                      <a:pt x="7" y="36"/>
                    </a:lnTo>
                    <a:lnTo>
                      <a:pt x="9" y="31"/>
                    </a:lnTo>
                    <a:lnTo>
                      <a:pt x="9" y="27"/>
                    </a:lnTo>
                    <a:lnTo>
                      <a:pt x="9" y="25"/>
                    </a:lnTo>
                    <a:lnTo>
                      <a:pt x="7" y="24"/>
                    </a:lnTo>
                    <a:lnTo>
                      <a:pt x="6" y="22"/>
                    </a:lnTo>
                    <a:lnTo>
                      <a:pt x="2" y="20"/>
                    </a:lnTo>
                    <a:lnTo>
                      <a:pt x="2" y="16"/>
                    </a:lnTo>
                    <a:lnTo>
                      <a:pt x="0" y="12"/>
                    </a:lnTo>
                    <a:lnTo>
                      <a:pt x="2" y="11"/>
                    </a:lnTo>
                    <a:lnTo>
                      <a:pt x="4" y="9"/>
                    </a:lnTo>
                    <a:lnTo>
                      <a:pt x="6" y="9"/>
                    </a:lnTo>
                    <a:lnTo>
                      <a:pt x="7" y="9"/>
                    </a:lnTo>
                    <a:lnTo>
                      <a:pt x="11" y="11"/>
                    </a:lnTo>
                    <a:lnTo>
                      <a:pt x="13" y="12"/>
                    </a:lnTo>
                    <a:lnTo>
                      <a:pt x="17" y="14"/>
                    </a:lnTo>
                    <a:lnTo>
                      <a:pt x="18" y="14"/>
                    </a:lnTo>
                    <a:lnTo>
                      <a:pt x="20" y="16"/>
                    </a:lnTo>
                    <a:lnTo>
                      <a:pt x="20" y="14"/>
                    </a:lnTo>
                    <a:lnTo>
                      <a:pt x="20" y="12"/>
                    </a:lnTo>
                    <a:lnTo>
                      <a:pt x="18" y="9"/>
                    </a:lnTo>
                    <a:lnTo>
                      <a:pt x="20" y="7"/>
                    </a:lnTo>
                    <a:lnTo>
                      <a:pt x="20" y="5"/>
                    </a:lnTo>
                    <a:lnTo>
                      <a:pt x="24" y="3"/>
                    </a:lnTo>
                    <a:lnTo>
                      <a:pt x="26" y="1"/>
                    </a:lnTo>
                    <a:lnTo>
                      <a:pt x="28" y="1"/>
                    </a:lnTo>
                    <a:lnTo>
                      <a:pt x="28" y="3"/>
                    </a:lnTo>
                    <a:lnTo>
                      <a:pt x="28" y="7"/>
                    </a:lnTo>
                    <a:lnTo>
                      <a:pt x="28" y="11"/>
                    </a:lnTo>
                    <a:lnTo>
                      <a:pt x="28" y="12"/>
                    </a:lnTo>
                    <a:lnTo>
                      <a:pt x="28" y="14"/>
                    </a:lnTo>
                    <a:lnTo>
                      <a:pt x="29" y="16"/>
                    </a:lnTo>
                    <a:lnTo>
                      <a:pt x="31" y="14"/>
                    </a:lnTo>
                    <a:lnTo>
                      <a:pt x="31" y="12"/>
                    </a:lnTo>
                    <a:lnTo>
                      <a:pt x="31" y="9"/>
                    </a:lnTo>
                    <a:lnTo>
                      <a:pt x="31" y="5"/>
                    </a:lnTo>
                    <a:lnTo>
                      <a:pt x="31" y="3"/>
                    </a:lnTo>
                    <a:lnTo>
                      <a:pt x="33" y="1"/>
                    </a:lnTo>
                    <a:lnTo>
                      <a:pt x="35" y="1"/>
                    </a:lnTo>
                    <a:lnTo>
                      <a:pt x="39" y="0"/>
                    </a:lnTo>
                    <a:lnTo>
                      <a:pt x="40" y="0"/>
                    </a:lnTo>
                    <a:lnTo>
                      <a:pt x="4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5" name="Freeform 1561"/>
              <p:cNvSpPr>
                <a:spLocks/>
              </p:cNvSpPr>
              <p:nvPr/>
            </p:nvSpPr>
            <p:spPr bwMode="auto">
              <a:xfrm>
                <a:off x="5064125" y="1806575"/>
                <a:ext cx="44450" cy="25400"/>
              </a:xfrm>
              <a:custGeom>
                <a:avLst/>
                <a:gdLst>
                  <a:gd name="T0" fmla="*/ 53 w 55"/>
                  <a:gd name="T1" fmla="*/ 0 h 33"/>
                  <a:gd name="T2" fmla="*/ 55 w 55"/>
                  <a:gd name="T3" fmla="*/ 0 h 33"/>
                  <a:gd name="T4" fmla="*/ 55 w 55"/>
                  <a:gd name="T5" fmla="*/ 2 h 33"/>
                  <a:gd name="T6" fmla="*/ 53 w 55"/>
                  <a:gd name="T7" fmla="*/ 2 h 33"/>
                  <a:gd name="T8" fmla="*/ 53 w 55"/>
                  <a:gd name="T9" fmla="*/ 4 h 33"/>
                  <a:gd name="T10" fmla="*/ 53 w 55"/>
                  <a:gd name="T11" fmla="*/ 6 h 33"/>
                  <a:gd name="T12" fmla="*/ 53 w 55"/>
                  <a:gd name="T13" fmla="*/ 9 h 33"/>
                  <a:gd name="T14" fmla="*/ 53 w 55"/>
                  <a:gd name="T15" fmla="*/ 11 h 33"/>
                  <a:gd name="T16" fmla="*/ 55 w 55"/>
                  <a:gd name="T17" fmla="*/ 13 h 33"/>
                  <a:gd name="T18" fmla="*/ 53 w 55"/>
                  <a:gd name="T19" fmla="*/ 15 h 33"/>
                  <a:gd name="T20" fmla="*/ 52 w 55"/>
                  <a:gd name="T21" fmla="*/ 19 h 33"/>
                  <a:gd name="T22" fmla="*/ 52 w 55"/>
                  <a:gd name="T23" fmla="*/ 22 h 33"/>
                  <a:gd name="T24" fmla="*/ 50 w 55"/>
                  <a:gd name="T25" fmla="*/ 26 h 33"/>
                  <a:gd name="T26" fmla="*/ 50 w 55"/>
                  <a:gd name="T27" fmla="*/ 30 h 33"/>
                  <a:gd name="T28" fmla="*/ 50 w 55"/>
                  <a:gd name="T29" fmla="*/ 28 h 33"/>
                  <a:gd name="T30" fmla="*/ 48 w 55"/>
                  <a:gd name="T31" fmla="*/ 24 h 33"/>
                  <a:gd name="T32" fmla="*/ 44 w 55"/>
                  <a:gd name="T33" fmla="*/ 22 h 33"/>
                  <a:gd name="T34" fmla="*/ 41 w 55"/>
                  <a:gd name="T35" fmla="*/ 21 h 33"/>
                  <a:gd name="T36" fmla="*/ 35 w 55"/>
                  <a:gd name="T37" fmla="*/ 19 h 33"/>
                  <a:gd name="T38" fmla="*/ 32 w 55"/>
                  <a:gd name="T39" fmla="*/ 19 h 33"/>
                  <a:gd name="T40" fmla="*/ 30 w 55"/>
                  <a:gd name="T41" fmla="*/ 19 h 33"/>
                  <a:gd name="T42" fmla="*/ 26 w 55"/>
                  <a:gd name="T43" fmla="*/ 21 h 33"/>
                  <a:gd name="T44" fmla="*/ 22 w 55"/>
                  <a:gd name="T45" fmla="*/ 21 h 33"/>
                  <a:gd name="T46" fmla="*/ 19 w 55"/>
                  <a:gd name="T47" fmla="*/ 21 h 33"/>
                  <a:gd name="T48" fmla="*/ 17 w 55"/>
                  <a:gd name="T49" fmla="*/ 19 h 33"/>
                  <a:gd name="T50" fmla="*/ 13 w 55"/>
                  <a:gd name="T51" fmla="*/ 21 h 33"/>
                  <a:gd name="T52" fmla="*/ 11 w 55"/>
                  <a:gd name="T53" fmla="*/ 22 h 33"/>
                  <a:gd name="T54" fmla="*/ 11 w 55"/>
                  <a:gd name="T55" fmla="*/ 24 h 33"/>
                  <a:gd name="T56" fmla="*/ 10 w 55"/>
                  <a:gd name="T57" fmla="*/ 28 h 33"/>
                  <a:gd name="T58" fmla="*/ 8 w 55"/>
                  <a:gd name="T59" fmla="*/ 30 h 33"/>
                  <a:gd name="T60" fmla="*/ 8 w 55"/>
                  <a:gd name="T61" fmla="*/ 33 h 33"/>
                  <a:gd name="T62" fmla="*/ 10 w 55"/>
                  <a:gd name="T63" fmla="*/ 33 h 33"/>
                  <a:gd name="T64" fmla="*/ 8 w 55"/>
                  <a:gd name="T65" fmla="*/ 33 h 33"/>
                  <a:gd name="T66" fmla="*/ 6 w 55"/>
                  <a:gd name="T67" fmla="*/ 32 h 33"/>
                  <a:gd name="T68" fmla="*/ 6 w 55"/>
                  <a:gd name="T69" fmla="*/ 30 h 33"/>
                  <a:gd name="T70" fmla="*/ 4 w 55"/>
                  <a:gd name="T71" fmla="*/ 28 h 33"/>
                  <a:gd name="T72" fmla="*/ 4 w 55"/>
                  <a:gd name="T73" fmla="*/ 24 h 33"/>
                  <a:gd name="T74" fmla="*/ 2 w 55"/>
                  <a:gd name="T75" fmla="*/ 24 h 33"/>
                  <a:gd name="T76" fmla="*/ 0 w 55"/>
                  <a:gd name="T77" fmla="*/ 24 h 33"/>
                  <a:gd name="T78" fmla="*/ 2 w 55"/>
                  <a:gd name="T79" fmla="*/ 22 h 33"/>
                  <a:gd name="T80" fmla="*/ 4 w 55"/>
                  <a:gd name="T81" fmla="*/ 21 h 33"/>
                  <a:gd name="T82" fmla="*/ 8 w 55"/>
                  <a:gd name="T83" fmla="*/ 19 h 33"/>
                  <a:gd name="T84" fmla="*/ 11 w 55"/>
                  <a:gd name="T85" fmla="*/ 17 h 33"/>
                  <a:gd name="T86" fmla="*/ 15 w 55"/>
                  <a:gd name="T87" fmla="*/ 15 h 33"/>
                  <a:gd name="T88" fmla="*/ 17 w 55"/>
                  <a:gd name="T89" fmla="*/ 15 h 33"/>
                  <a:gd name="T90" fmla="*/ 19 w 55"/>
                  <a:gd name="T91" fmla="*/ 15 h 33"/>
                  <a:gd name="T92" fmla="*/ 22 w 55"/>
                  <a:gd name="T93" fmla="*/ 17 h 33"/>
                  <a:gd name="T94" fmla="*/ 26 w 55"/>
                  <a:gd name="T95" fmla="*/ 17 h 33"/>
                  <a:gd name="T96" fmla="*/ 28 w 55"/>
                  <a:gd name="T97" fmla="*/ 15 h 33"/>
                  <a:gd name="T98" fmla="*/ 32 w 55"/>
                  <a:gd name="T99" fmla="*/ 11 h 33"/>
                  <a:gd name="T100" fmla="*/ 35 w 55"/>
                  <a:gd name="T101" fmla="*/ 8 h 33"/>
                  <a:gd name="T102" fmla="*/ 39 w 55"/>
                  <a:gd name="T103" fmla="*/ 6 h 33"/>
                  <a:gd name="T104" fmla="*/ 43 w 55"/>
                  <a:gd name="T105" fmla="*/ 4 h 33"/>
                  <a:gd name="T106" fmla="*/ 46 w 55"/>
                  <a:gd name="T107" fmla="*/ 2 h 33"/>
                  <a:gd name="T108" fmla="*/ 50 w 55"/>
                  <a:gd name="T109" fmla="*/ 0 h 33"/>
                  <a:gd name="T110" fmla="*/ 52 w 55"/>
                  <a:gd name="T111" fmla="*/ 0 h 33"/>
                  <a:gd name="T112" fmla="*/ 53 w 55"/>
                  <a:gd name="T113" fmla="*/ 0 h 3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
                  <a:gd name="T172" fmla="*/ 0 h 33"/>
                  <a:gd name="T173" fmla="*/ 55 w 55"/>
                  <a:gd name="T174" fmla="*/ 33 h 3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 h="33">
                    <a:moveTo>
                      <a:pt x="53" y="0"/>
                    </a:moveTo>
                    <a:lnTo>
                      <a:pt x="55" y="0"/>
                    </a:lnTo>
                    <a:lnTo>
                      <a:pt x="55" y="2"/>
                    </a:lnTo>
                    <a:lnTo>
                      <a:pt x="53" y="2"/>
                    </a:lnTo>
                    <a:lnTo>
                      <a:pt x="53" y="4"/>
                    </a:lnTo>
                    <a:lnTo>
                      <a:pt x="53" y="6"/>
                    </a:lnTo>
                    <a:lnTo>
                      <a:pt x="53" y="9"/>
                    </a:lnTo>
                    <a:lnTo>
                      <a:pt x="53" y="11"/>
                    </a:lnTo>
                    <a:lnTo>
                      <a:pt x="55" y="13"/>
                    </a:lnTo>
                    <a:lnTo>
                      <a:pt x="53" y="15"/>
                    </a:lnTo>
                    <a:lnTo>
                      <a:pt x="52" y="19"/>
                    </a:lnTo>
                    <a:lnTo>
                      <a:pt x="52" y="22"/>
                    </a:lnTo>
                    <a:lnTo>
                      <a:pt x="50" y="26"/>
                    </a:lnTo>
                    <a:lnTo>
                      <a:pt x="50" y="30"/>
                    </a:lnTo>
                    <a:lnTo>
                      <a:pt x="50" y="28"/>
                    </a:lnTo>
                    <a:lnTo>
                      <a:pt x="48" y="24"/>
                    </a:lnTo>
                    <a:lnTo>
                      <a:pt x="44" y="22"/>
                    </a:lnTo>
                    <a:lnTo>
                      <a:pt x="41" y="21"/>
                    </a:lnTo>
                    <a:lnTo>
                      <a:pt x="35" y="19"/>
                    </a:lnTo>
                    <a:lnTo>
                      <a:pt x="32" y="19"/>
                    </a:lnTo>
                    <a:lnTo>
                      <a:pt x="30" y="19"/>
                    </a:lnTo>
                    <a:lnTo>
                      <a:pt x="26" y="21"/>
                    </a:lnTo>
                    <a:lnTo>
                      <a:pt x="22" y="21"/>
                    </a:lnTo>
                    <a:lnTo>
                      <a:pt x="19" y="21"/>
                    </a:lnTo>
                    <a:lnTo>
                      <a:pt x="17" y="19"/>
                    </a:lnTo>
                    <a:lnTo>
                      <a:pt x="13" y="21"/>
                    </a:lnTo>
                    <a:lnTo>
                      <a:pt x="11" y="22"/>
                    </a:lnTo>
                    <a:lnTo>
                      <a:pt x="11" y="24"/>
                    </a:lnTo>
                    <a:lnTo>
                      <a:pt x="10" y="28"/>
                    </a:lnTo>
                    <a:lnTo>
                      <a:pt x="8" y="30"/>
                    </a:lnTo>
                    <a:lnTo>
                      <a:pt x="8" y="33"/>
                    </a:lnTo>
                    <a:lnTo>
                      <a:pt x="10" y="33"/>
                    </a:lnTo>
                    <a:lnTo>
                      <a:pt x="8" y="33"/>
                    </a:lnTo>
                    <a:lnTo>
                      <a:pt x="6" y="32"/>
                    </a:lnTo>
                    <a:lnTo>
                      <a:pt x="6" y="30"/>
                    </a:lnTo>
                    <a:lnTo>
                      <a:pt x="4" y="28"/>
                    </a:lnTo>
                    <a:lnTo>
                      <a:pt x="4" y="24"/>
                    </a:lnTo>
                    <a:lnTo>
                      <a:pt x="2" y="24"/>
                    </a:lnTo>
                    <a:lnTo>
                      <a:pt x="0" y="24"/>
                    </a:lnTo>
                    <a:lnTo>
                      <a:pt x="2" y="22"/>
                    </a:lnTo>
                    <a:lnTo>
                      <a:pt x="4" y="21"/>
                    </a:lnTo>
                    <a:lnTo>
                      <a:pt x="8" y="19"/>
                    </a:lnTo>
                    <a:lnTo>
                      <a:pt x="11" y="17"/>
                    </a:lnTo>
                    <a:lnTo>
                      <a:pt x="15" y="15"/>
                    </a:lnTo>
                    <a:lnTo>
                      <a:pt x="17" y="15"/>
                    </a:lnTo>
                    <a:lnTo>
                      <a:pt x="19" y="15"/>
                    </a:lnTo>
                    <a:lnTo>
                      <a:pt x="22" y="17"/>
                    </a:lnTo>
                    <a:lnTo>
                      <a:pt x="26" y="17"/>
                    </a:lnTo>
                    <a:lnTo>
                      <a:pt x="28" y="15"/>
                    </a:lnTo>
                    <a:lnTo>
                      <a:pt x="32" y="11"/>
                    </a:lnTo>
                    <a:lnTo>
                      <a:pt x="35" y="8"/>
                    </a:lnTo>
                    <a:lnTo>
                      <a:pt x="39" y="6"/>
                    </a:lnTo>
                    <a:lnTo>
                      <a:pt x="43" y="4"/>
                    </a:lnTo>
                    <a:lnTo>
                      <a:pt x="46" y="2"/>
                    </a:lnTo>
                    <a:lnTo>
                      <a:pt x="50" y="0"/>
                    </a:lnTo>
                    <a:lnTo>
                      <a:pt x="52" y="0"/>
                    </a:lnTo>
                    <a:lnTo>
                      <a:pt x="5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6" name="Freeform 1562"/>
              <p:cNvSpPr>
                <a:spLocks/>
              </p:cNvSpPr>
              <p:nvPr/>
            </p:nvSpPr>
            <p:spPr bwMode="auto">
              <a:xfrm>
                <a:off x="5097463" y="1870075"/>
                <a:ext cx="25400" cy="14287"/>
              </a:xfrm>
              <a:custGeom>
                <a:avLst/>
                <a:gdLst>
                  <a:gd name="T0" fmla="*/ 27 w 31"/>
                  <a:gd name="T1" fmla="*/ 0 h 17"/>
                  <a:gd name="T2" fmla="*/ 29 w 31"/>
                  <a:gd name="T3" fmla="*/ 2 h 17"/>
                  <a:gd name="T4" fmla="*/ 29 w 31"/>
                  <a:gd name="T5" fmla="*/ 4 h 17"/>
                  <a:gd name="T6" fmla="*/ 31 w 31"/>
                  <a:gd name="T7" fmla="*/ 6 h 17"/>
                  <a:gd name="T8" fmla="*/ 31 w 31"/>
                  <a:gd name="T9" fmla="*/ 8 h 17"/>
                  <a:gd name="T10" fmla="*/ 31 w 31"/>
                  <a:gd name="T11" fmla="*/ 11 h 17"/>
                  <a:gd name="T12" fmla="*/ 31 w 31"/>
                  <a:gd name="T13" fmla="*/ 13 h 17"/>
                  <a:gd name="T14" fmla="*/ 29 w 31"/>
                  <a:gd name="T15" fmla="*/ 15 h 17"/>
                  <a:gd name="T16" fmla="*/ 25 w 31"/>
                  <a:gd name="T17" fmla="*/ 17 h 17"/>
                  <a:gd name="T18" fmla="*/ 21 w 31"/>
                  <a:gd name="T19" fmla="*/ 17 h 17"/>
                  <a:gd name="T20" fmla="*/ 18 w 31"/>
                  <a:gd name="T21" fmla="*/ 15 h 17"/>
                  <a:gd name="T22" fmla="*/ 12 w 31"/>
                  <a:gd name="T23" fmla="*/ 13 h 17"/>
                  <a:gd name="T24" fmla="*/ 9 w 31"/>
                  <a:gd name="T25" fmla="*/ 11 h 17"/>
                  <a:gd name="T26" fmla="*/ 5 w 31"/>
                  <a:gd name="T27" fmla="*/ 11 h 17"/>
                  <a:gd name="T28" fmla="*/ 3 w 31"/>
                  <a:gd name="T29" fmla="*/ 10 h 17"/>
                  <a:gd name="T30" fmla="*/ 1 w 31"/>
                  <a:gd name="T31" fmla="*/ 10 h 17"/>
                  <a:gd name="T32" fmla="*/ 0 w 31"/>
                  <a:gd name="T33" fmla="*/ 8 h 17"/>
                  <a:gd name="T34" fmla="*/ 0 w 31"/>
                  <a:gd name="T35" fmla="*/ 6 h 17"/>
                  <a:gd name="T36" fmla="*/ 0 w 31"/>
                  <a:gd name="T37" fmla="*/ 4 h 17"/>
                  <a:gd name="T38" fmla="*/ 1 w 31"/>
                  <a:gd name="T39" fmla="*/ 4 h 17"/>
                  <a:gd name="T40" fmla="*/ 3 w 31"/>
                  <a:gd name="T41" fmla="*/ 4 h 17"/>
                  <a:gd name="T42" fmla="*/ 7 w 31"/>
                  <a:gd name="T43" fmla="*/ 2 h 17"/>
                  <a:gd name="T44" fmla="*/ 10 w 31"/>
                  <a:gd name="T45" fmla="*/ 2 h 17"/>
                  <a:gd name="T46" fmla="*/ 14 w 31"/>
                  <a:gd name="T47" fmla="*/ 2 h 17"/>
                  <a:gd name="T48" fmla="*/ 18 w 31"/>
                  <a:gd name="T49" fmla="*/ 0 h 17"/>
                  <a:gd name="T50" fmla="*/ 21 w 31"/>
                  <a:gd name="T51" fmla="*/ 2 h 17"/>
                  <a:gd name="T52" fmla="*/ 21 w 31"/>
                  <a:gd name="T53" fmla="*/ 2 h 17"/>
                  <a:gd name="T54" fmla="*/ 23 w 31"/>
                  <a:gd name="T55" fmla="*/ 4 h 17"/>
                  <a:gd name="T56" fmla="*/ 23 w 31"/>
                  <a:gd name="T57" fmla="*/ 4 h 17"/>
                  <a:gd name="T58" fmla="*/ 25 w 31"/>
                  <a:gd name="T59" fmla="*/ 2 h 17"/>
                  <a:gd name="T60" fmla="*/ 25 w 31"/>
                  <a:gd name="T61" fmla="*/ 2 h 17"/>
                  <a:gd name="T62" fmla="*/ 27 w 31"/>
                  <a:gd name="T63" fmla="*/ 0 h 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1"/>
                  <a:gd name="T97" fmla="*/ 0 h 17"/>
                  <a:gd name="T98" fmla="*/ 31 w 31"/>
                  <a:gd name="T99" fmla="*/ 17 h 1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1" h="17">
                    <a:moveTo>
                      <a:pt x="27" y="0"/>
                    </a:moveTo>
                    <a:lnTo>
                      <a:pt x="29" y="2"/>
                    </a:lnTo>
                    <a:lnTo>
                      <a:pt x="29" y="4"/>
                    </a:lnTo>
                    <a:lnTo>
                      <a:pt x="31" y="6"/>
                    </a:lnTo>
                    <a:lnTo>
                      <a:pt x="31" y="8"/>
                    </a:lnTo>
                    <a:lnTo>
                      <a:pt x="31" y="11"/>
                    </a:lnTo>
                    <a:lnTo>
                      <a:pt x="31" y="13"/>
                    </a:lnTo>
                    <a:lnTo>
                      <a:pt x="29" y="15"/>
                    </a:lnTo>
                    <a:lnTo>
                      <a:pt x="25" y="17"/>
                    </a:lnTo>
                    <a:lnTo>
                      <a:pt x="21" y="17"/>
                    </a:lnTo>
                    <a:lnTo>
                      <a:pt x="18" y="15"/>
                    </a:lnTo>
                    <a:lnTo>
                      <a:pt x="12" y="13"/>
                    </a:lnTo>
                    <a:lnTo>
                      <a:pt x="9" y="11"/>
                    </a:lnTo>
                    <a:lnTo>
                      <a:pt x="5" y="11"/>
                    </a:lnTo>
                    <a:lnTo>
                      <a:pt x="3" y="10"/>
                    </a:lnTo>
                    <a:lnTo>
                      <a:pt x="1" y="10"/>
                    </a:lnTo>
                    <a:lnTo>
                      <a:pt x="0" y="8"/>
                    </a:lnTo>
                    <a:lnTo>
                      <a:pt x="0" y="6"/>
                    </a:lnTo>
                    <a:lnTo>
                      <a:pt x="0" y="4"/>
                    </a:lnTo>
                    <a:lnTo>
                      <a:pt x="1" y="4"/>
                    </a:lnTo>
                    <a:lnTo>
                      <a:pt x="3" y="4"/>
                    </a:lnTo>
                    <a:lnTo>
                      <a:pt x="7" y="2"/>
                    </a:lnTo>
                    <a:lnTo>
                      <a:pt x="10" y="2"/>
                    </a:lnTo>
                    <a:lnTo>
                      <a:pt x="14" y="2"/>
                    </a:lnTo>
                    <a:lnTo>
                      <a:pt x="18" y="0"/>
                    </a:lnTo>
                    <a:lnTo>
                      <a:pt x="21" y="2"/>
                    </a:lnTo>
                    <a:lnTo>
                      <a:pt x="23" y="4"/>
                    </a:lnTo>
                    <a:lnTo>
                      <a:pt x="25" y="2"/>
                    </a:lnTo>
                    <a:lnTo>
                      <a:pt x="2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7" name="Freeform 1563"/>
              <p:cNvSpPr>
                <a:spLocks/>
              </p:cNvSpPr>
              <p:nvPr/>
            </p:nvSpPr>
            <p:spPr bwMode="auto">
              <a:xfrm>
                <a:off x="5127625" y="1846263"/>
                <a:ext cx="34925" cy="39687"/>
              </a:xfrm>
              <a:custGeom>
                <a:avLst/>
                <a:gdLst>
                  <a:gd name="T0" fmla="*/ 42 w 44"/>
                  <a:gd name="T1" fmla="*/ 0 h 50"/>
                  <a:gd name="T2" fmla="*/ 44 w 44"/>
                  <a:gd name="T3" fmla="*/ 4 h 50"/>
                  <a:gd name="T4" fmla="*/ 44 w 44"/>
                  <a:gd name="T5" fmla="*/ 11 h 50"/>
                  <a:gd name="T6" fmla="*/ 44 w 44"/>
                  <a:gd name="T7" fmla="*/ 17 h 50"/>
                  <a:gd name="T8" fmla="*/ 40 w 44"/>
                  <a:gd name="T9" fmla="*/ 22 h 50"/>
                  <a:gd name="T10" fmla="*/ 39 w 44"/>
                  <a:gd name="T11" fmla="*/ 26 h 50"/>
                  <a:gd name="T12" fmla="*/ 42 w 44"/>
                  <a:gd name="T13" fmla="*/ 29 h 50"/>
                  <a:gd name="T14" fmla="*/ 42 w 44"/>
                  <a:gd name="T15" fmla="*/ 33 h 50"/>
                  <a:gd name="T16" fmla="*/ 39 w 44"/>
                  <a:gd name="T17" fmla="*/ 37 h 50"/>
                  <a:gd name="T18" fmla="*/ 35 w 44"/>
                  <a:gd name="T19" fmla="*/ 40 h 50"/>
                  <a:gd name="T20" fmla="*/ 35 w 44"/>
                  <a:gd name="T21" fmla="*/ 44 h 50"/>
                  <a:gd name="T22" fmla="*/ 37 w 44"/>
                  <a:gd name="T23" fmla="*/ 48 h 50"/>
                  <a:gd name="T24" fmla="*/ 35 w 44"/>
                  <a:gd name="T25" fmla="*/ 50 h 50"/>
                  <a:gd name="T26" fmla="*/ 28 w 44"/>
                  <a:gd name="T27" fmla="*/ 48 h 50"/>
                  <a:gd name="T28" fmla="*/ 20 w 44"/>
                  <a:gd name="T29" fmla="*/ 44 h 50"/>
                  <a:gd name="T30" fmla="*/ 17 w 44"/>
                  <a:gd name="T31" fmla="*/ 44 h 50"/>
                  <a:gd name="T32" fmla="*/ 18 w 44"/>
                  <a:gd name="T33" fmla="*/ 42 h 50"/>
                  <a:gd name="T34" fmla="*/ 22 w 44"/>
                  <a:gd name="T35" fmla="*/ 40 h 50"/>
                  <a:gd name="T36" fmla="*/ 22 w 44"/>
                  <a:gd name="T37" fmla="*/ 39 h 50"/>
                  <a:gd name="T38" fmla="*/ 18 w 44"/>
                  <a:gd name="T39" fmla="*/ 39 h 50"/>
                  <a:gd name="T40" fmla="*/ 17 w 44"/>
                  <a:gd name="T41" fmla="*/ 40 h 50"/>
                  <a:gd name="T42" fmla="*/ 9 w 44"/>
                  <a:gd name="T43" fmla="*/ 40 h 50"/>
                  <a:gd name="T44" fmla="*/ 6 w 44"/>
                  <a:gd name="T45" fmla="*/ 39 h 50"/>
                  <a:gd name="T46" fmla="*/ 6 w 44"/>
                  <a:gd name="T47" fmla="*/ 33 h 50"/>
                  <a:gd name="T48" fmla="*/ 4 w 44"/>
                  <a:gd name="T49" fmla="*/ 28 h 50"/>
                  <a:gd name="T50" fmla="*/ 2 w 44"/>
                  <a:gd name="T51" fmla="*/ 22 h 50"/>
                  <a:gd name="T52" fmla="*/ 2 w 44"/>
                  <a:gd name="T53" fmla="*/ 20 h 50"/>
                  <a:gd name="T54" fmla="*/ 9 w 44"/>
                  <a:gd name="T55" fmla="*/ 18 h 50"/>
                  <a:gd name="T56" fmla="*/ 13 w 44"/>
                  <a:gd name="T57" fmla="*/ 17 h 50"/>
                  <a:gd name="T58" fmla="*/ 18 w 44"/>
                  <a:gd name="T59" fmla="*/ 15 h 50"/>
                  <a:gd name="T60" fmla="*/ 22 w 44"/>
                  <a:gd name="T61" fmla="*/ 13 h 50"/>
                  <a:gd name="T62" fmla="*/ 18 w 44"/>
                  <a:gd name="T63" fmla="*/ 9 h 50"/>
                  <a:gd name="T64" fmla="*/ 18 w 44"/>
                  <a:gd name="T65" fmla="*/ 9 h 50"/>
                  <a:gd name="T66" fmla="*/ 24 w 44"/>
                  <a:gd name="T67" fmla="*/ 9 h 50"/>
                  <a:gd name="T68" fmla="*/ 28 w 44"/>
                  <a:gd name="T69" fmla="*/ 11 h 50"/>
                  <a:gd name="T70" fmla="*/ 29 w 44"/>
                  <a:gd name="T71" fmla="*/ 17 h 50"/>
                  <a:gd name="T72" fmla="*/ 31 w 44"/>
                  <a:gd name="T73" fmla="*/ 17 h 50"/>
                  <a:gd name="T74" fmla="*/ 33 w 44"/>
                  <a:gd name="T75" fmla="*/ 13 h 50"/>
                  <a:gd name="T76" fmla="*/ 33 w 44"/>
                  <a:gd name="T77" fmla="*/ 13 h 50"/>
                  <a:gd name="T78" fmla="*/ 35 w 44"/>
                  <a:gd name="T79" fmla="*/ 17 h 50"/>
                  <a:gd name="T80" fmla="*/ 39 w 44"/>
                  <a:gd name="T81" fmla="*/ 15 h 50"/>
                  <a:gd name="T82" fmla="*/ 37 w 44"/>
                  <a:gd name="T83" fmla="*/ 11 h 50"/>
                  <a:gd name="T84" fmla="*/ 33 w 44"/>
                  <a:gd name="T85" fmla="*/ 7 h 50"/>
                  <a:gd name="T86" fmla="*/ 29 w 44"/>
                  <a:gd name="T87" fmla="*/ 7 h 50"/>
                  <a:gd name="T88" fmla="*/ 33 w 44"/>
                  <a:gd name="T89" fmla="*/ 2 h 50"/>
                  <a:gd name="T90" fmla="*/ 40 w 44"/>
                  <a:gd name="T91" fmla="*/ 0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4"/>
                  <a:gd name="T139" fmla="*/ 0 h 50"/>
                  <a:gd name="T140" fmla="*/ 44 w 44"/>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4" h="50">
                    <a:moveTo>
                      <a:pt x="40" y="0"/>
                    </a:moveTo>
                    <a:lnTo>
                      <a:pt x="42" y="0"/>
                    </a:lnTo>
                    <a:lnTo>
                      <a:pt x="44" y="2"/>
                    </a:lnTo>
                    <a:lnTo>
                      <a:pt x="44" y="4"/>
                    </a:lnTo>
                    <a:lnTo>
                      <a:pt x="44" y="7"/>
                    </a:lnTo>
                    <a:lnTo>
                      <a:pt x="44" y="11"/>
                    </a:lnTo>
                    <a:lnTo>
                      <a:pt x="44" y="13"/>
                    </a:lnTo>
                    <a:lnTo>
                      <a:pt x="44" y="17"/>
                    </a:lnTo>
                    <a:lnTo>
                      <a:pt x="44" y="20"/>
                    </a:lnTo>
                    <a:lnTo>
                      <a:pt x="40" y="22"/>
                    </a:lnTo>
                    <a:lnTo>
                      <a:pt x="39" y="24"/>
                    </a:lnTo>
                    <a:lnTo>
                      <a:pt x="39" y="26"/>
                    </a:lnTo>
                    <a:lnTo>
                      <a:pt x="40" y="28"/>
                    </a:lnTo>
                    <a:lnTo>
                      <a:pt x="42" y="29"/>
                    </a:lnTo>
                    <a:lnTo>
                      <a:pt x="42" y="31"/>
                    </a:lnTo>
                    <a:lnTo>
                      <a:pt x="42" y="33"/>
                    </a:lnTo>
                    <a:lnTo>
                      <a:pt x="40" y="35"/>
                    </a:lnTo>
                    <a:lnTo>
                      <a:pt x="39" y="37"/>
                    </a:lnTo>
                    <a:lnTo>
                      <a:pt x="37" y="39"/>
                    </a:lnTo>
                    <a:lnTo>
                      <a:pt x="35" y="40"/>
                    </a:lnTo>
                    <a:lnTo>
                      <a:pt x="35" y="42"/>
                    </a:lnTo>
                    <a:lnTo>
                      <a:pt x="35" y="44"/>
                    </a:lnTo>
                    <a:lnTo>
                      <a:pt x="37" y="46"/>
                    </a:lnTo>
                    <a:lnTo>
                      <a:pt x="37" y="48"/>
                    </a:lnTo>
                    <a:lnTo>
                      <a:pt x="37" y="50"/>
                    </a:lnTo>
                    <a:lnTo>
                      <a:pt x="35" y="50"/>
                    </a:lnTo>
                    <a:lnTo>
                      <a:pt x="31" y="50"/>
                    </a:lnTo>
                    <a:lnTo>
                      <a:pt x="28" y="48"/>
                    </a:lnTo>
                    <a:lnTo>
                      <a:pt x="24" y="46"/>
                    </a:lnTo>
                    <a:lnTo>
                      <a:pt x="20" y="44"/>
                    </a:lnTo>
                    <a:lnTo>
                      <a:pt x="17" y="44"/>
                    </a:lnTo>
                    <a:lnTo>
                      <a:pt x="17" y="42"/>
                    </a:lnTo>
                    <a:lnTo>
                      <a:pt x="18" y="42"/>
                    </a:lnTo>
                    <a:lnTo>
                      <a:pt x="20" y="42"/>
                    </a:lnTo>
                    <a:lnTo>
                      <a:pt x="22" y="40"/>
                    </a:lnTo>
                    <a:lnTo>
                      <a:pt x="24" y="39"/>
                    </a:lnTo>
                    <a:lnTo>
                      <a:pt x="22" y="39"/>
                    </a:lnTo>
                    <a:lnTo>
                      <a:pt x="18" y="39"/>
                    </a:lnTo>
                    <a:lnTo>
                      <a:pt x="17" y="39"/>
                    </a:lnTo>
                    <a:lnTo>
                      <a:pt x="17" y="40"/>
                    </a:lnTo>
                    <a:lnTo>
                      <a:pt x="11" y="40"/>
                    </a:lnTo>
                    <a:lnTo>
                      <a:pt x="9" y="40"/>
                    </a:lnTo>
                    <a:lnTo>
                      <a:pt x="7" y="40"/>
                    </a:lnTo>
                    <a:lnTo>
                      <a:pt x="6" y="39"/>
                    </a:lnTo>
                    <a:lnTo>
                      <a:pt x="6" y="37"/>
                    </a:lnTo>
                    <a:lnTo>
                      <a:pt x="6" y="33"/>
                    </a:lnTo>
                    <a:lnTo>
                      <a:pt x="6" y="31"/>
                    </a:lnTo>
                    <a:lnTo>
                      <a:pt x="4" y="28"/>
                    </a:lnTo>
                    <a:lnTo>
                      <a:pt x="4" y="26"/>
                    </a:lnTo>
                    <a:lnTo>
                      <a:pt x="2" y="22"/>
                    </a:lnTo>
                    <a:lnTo>
                      <a:pt x="0" y="22"/>
                    </a:lnTo>
                    <a:lnTo>
                      <a:pt x="2" y="20"/>
                    </a:lnTo>
                    <a:lnTo>
                      <a:pt x="6" y="18"/>
                    </a:lnTo>
                    <a:lnTo>
                      <a:pt x="9" y="18"/>
                    </a:lnTo>
                    <a:lnTo>
                      <a:pt x="11" y="17"/>
                    </a:lnTo>
                    <a:lnTo>
                      <a:pt x="13" y="17"/>
                    </a:lnTo>
                    <a:lnTo>
                      <a:pt x="17" y="17"/>
                    </a:lnTo>
                    <a:lnTo>
                      <a:pt x="18" y="15"/>
                    </a:lnTo>
                    <a:lnTo>
                      <a:pt x="22" y="15"/>
                    </a:lnTo>
                    <a:lnTo>
                      <a:pt x="22" y="13"/>
                    </a:lnTo>
                    <a:lnTo>
                      <a:pt x="20" y="11"/>
                    </a:lnTo>
                    <a:lnTo>
                      <a:pt x="18" y="9"/>
                    </a:lnTo>
                    <a:lnTo>
                      <a:pt x="17" y="9"/>
                    </a:lnTo>
                    <a:lnTo>
                      <a:pt x="18" y="9"/>
                    </a:lnTo>
                    <a:lnTo>
                      <a:pt x="20" y="9"/>
                    </a:lnTo>
                    <a:lnTo>
                      <a:pt x="24" y="9"/>
                    </a:lnTo>
                    <a:lnTo>
                      <a:pt x="26" y="11"/>
                    </a:lnTo>
                    <a:lnTo>
                      <a:pt x="28" y="11"/>
                    </a:lnTo>
                    <a:lnTo>
                      <a:pt x="28" y="13"/>
                    </a:lnTo>
                    <a:lnTo>
                      <a:pt x="29" y="17"/>
                    </a:lnTo>
                    <a:lnTo>
                      <a:pt x="31" y="17"/>
                    </a:lnTo>
                    <a:lnTo>
                      <a:pt x="31" y="15"/>
                    </a:lnTo>
                    <a:lnTo>
                      <a:pt x="33" y="13"/>
                    </a:lnTo>
                    <a:lnTo>
                      <a:pt x="33" y="11"/>
                    </a:lnTo>
                    <a:lnTo>
                      <a:pt x="33" y="13"/>
                    </a:lnTo>
                    <a:lnTo>
                      <a:pt x="35" y="15"/>
                    </a:lnTo>
                    <a:lnTo>
                      <a:pt x="35" y="17"/>
                    </a:lnTo>
                    <a:lnTo>
                      <a:pt x="39" y="15"/>
                    </a:lnTo>
                    <a:lnTo>
                      <a:pt x="39" y="13"/>
                    </a:lnTo>
                    <a:lnTo>
                      <a:pt x="37" y="11"/>
                    </a:lnTo>
                    <a:lnTo>
                      <a:pt x="35" y="9"/>
                    </a:lnTo>
                    <a:lnTo>
                      <a:pt x="33" y="7"/>
                    </a:lnTo>
                    <a:lnTo>
                      <a:pt x="31" y="7"/>
                    </a:lnTo>
                    <a:lnTo>
                      <a:pt x="29" y="7"/>
                    </a:lnTo>
                    <a:lnTo>
                      <a:pt x="31" y="5"/>
                    </a:lnTo>
                    <a:lnTo>
                      <a:pt x="33" y="2"/>
                    </a:lnTo>
                    <a:lnTo>
                      <a:pt x="37" y="2"/>
                    </a:lnTo>
                    <a:lnTo>
                      <a:pt x="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8" name="Freeform 1564"/>
              <p:cNvSpPr>
                <a:spLocks/>
              </p:cNvSpPr>
              <p:nvPr/>
            </p:nvSpPr>
            <p:spPr bwMode="auto">
              <a:xfrm>
                <a:off x="5092700" y="2266950"/>
                <a:ext cx="25400" cy="60325"/>
              </a:xfrm>
              <a:custGeom>
                <a:avLst/>
                <a:gdLst>
                  <a:gd name="T0" fmla="*/ 28 w 33"/>
                  <a:gd name="T1" fmla="*/ 0 h 76"/>
                  <a:gd name="T2" fmla="*/ 28 w 33"/>
                  <a:gd name="T3" fmla="*/ 4 h 76"/>
                  <a:gd name="T4" fmla="*/ 29 w 33"/>
                  <a:gd name="T5" fmla="*/ 13 h 76"/>
                  <a:gd name="T6" fmla="*/ 31 w 33"/>
                  <a:gd name="T7" fmla="*/ 24 h 76"/>
                  <a:gd name="T8" fmla="*/ 33 w 33"/>
                  <a:gd name="T9" fmla="*/ 34 h 76"/>
                  <a:gd name="T10" fmla="*/ 33 w 33"/>
                  <a:gd name="T11" fmla="*/ 37 h 76"/>
                  <a:gd name="T12" fmla="*/ 31 w 33"/>
                  <a:gd name="T13" fmla="*/ 56 h 76"/>
                  <a:gd name="T14" fmla="*/ 26 w 33"/>
                  <a:gd name="T15" fmla="*/ 74 h 76"/>
                  <a:gd name="T16" fmla="*/ 26 w 33"/>
                  <a:gd name="T17" fmla="*/ 76 h 76"/>
                  <a:gd name="T18" fmla="*/ 26 w 33"/>
                  <a:gd name="T19" fmla="*/ 76 h 76"/>
                  <a:gd name="T20" fmla="*/ 24 w 33"/>
                  <a:gd name="T21" fmla="*/ 74 h 76"/>
                  <a:gd name="T22" fmla="*/ 22 w 33"/>
                  <a:gd name="T23" fmla="*/ 71 h 76"/>
                  <a:gd name="T24" fmla="*/ 22 w 33"/>
                  <a:gd name="T25" fmla="*/ 69 h 76"/>
                  <a:gd name="T26" fmla="*/ 20 w 33"/>
                  <a:gd name="T27" fmla="*/ 67 h 76"/>
                  <a:gd name="T28" fmla="*/ 18 w 33"/>
                  <a:gd name="T29" fmla="*/ 65 h 76"/>
                  <a:gd name="T30" fmla="*/ 15 w 33"/>
                  <a:gd name="T31" fmla="*/ 65 h 76"/>
                  <a:gd name="T32" fmla="*/ 13 w 33"/>
                  <a:gd name="T33" fmla="*/ 65 h 76"/>
                  <a:gd name="T34" fmla="*/ 11 w 33"/>
                  <a:gd name="T35" fmla="*/ 63 h 76"/>
                  <a:gd name="T36" fmla="*/ 9 w 33"/>
                  <a:gd name="T37" fmla="*/ 61 h 76"/>
                  <a:gd name="T38" fmla="*/ 9 w 33"/>
                  <a:gd name="T39" fmla="*/ 58 h 76"/>
                  <a:gd name="T40" fmla="*/ 9 w 33"/>
                  <a:gd name="T41" fmla="*/ 56 h 76"/>
                  <a:gd name="T42" fmla="*/ 8 w 33"/>
                  <a:gd name="T43" fmla="*/ 54 h 76"/>
                  <a:gd name="T44" fmla="*/ 6 w 33"/>
                  <a:gd name="T45" fmla="*/ 54 h 76"/>
                  <a:gd name="T46" fmla="*/ 6 w 33"/>
                  <a:gd name="T47" fmla="*/ 52 h 76"/>
                  <a:gd name="T48" fmla="*/ 6 w 33"/>
                  <a:gd name="T49" fmla="*/ 50 h 76"/>
                  <a:gd name="T50" fmla="*/ 6 w 33"/>
                  <a:gd name="T51" fmla="*/ 48 h 76"/>
                  <a:gd name="T52" fmla="*/ 6 w 33"/>
                  <a:gd name="T53" fmla="*/ 45 h 76"/>
                  <a:gd name="T54" fmla="*/ 6 w 33"/>
                  <a:gd name="T55" fmla="*/ 43 h 76"/>
                  <a:gd name="T56" fmla="*/ 6 w 33"/>
                  <a:gd name="T57" fmla="*/ 41 h 76"/>
                  <a:gd name="T58" fmla="*/ 4 w 33"/>
                  <a:gd name="T59" fmla="*/ 41 h 76"/>
                  <a:gd name="T60" fmla="*/ 4 w 33"/>
                  <a:gd name="T61" fmla="*/ 39 h 76"/>
                  <a:gd name="T62" fmla="*/ 2 w 33"/>
                  <a:gd name="T63" fmla="*/ 39 h 76"/>
                  <a:gd name="T64" fmla="*/ 2 w 33"/>
                  <a:gd name="T65" fmla="*/ 37 h 76"/>
                  <a:gd name="T66" fmla="*/ 2 w 33"/>
                  <a:gd name="T67" fmla="*/ 36 h 76"/>
                  <a:gd name="T68" fmla="*/ 2 w 33"/>
                  <a:gd name="T69" fmla="*/ 32 h 76"/>
                  <a:gd name="T70" fmla="*/ 2 w 33"/>
                  <a:gd name="T71" fmla="*/ 28 h 76"/>
                  <a:gd name="T72" fmla="*/ 2 w 33"/>
                  <a:gd name="T73" fmla="*/ 26 h 76"/>
                  <a:gd name="T74" fmla="*/ 0 w 33"/>
                  <a:gd name="T75" fmla="*/ 24 h 76"/>
                  <a:gd name="T76" fmla="*/ 2 w 33"/>
                  <a:gd name="T77" fmla="*/ 23 h 76"/>
                  <a:gd name="T78" fmla="*/ 2 w 33"/>
                  <a:gd name="T79" fmla="*/ 21 h 76"/>
                  <a:gd name="T80" fmla="*/ 4 w 33"/>
                  <a:gd name="T81" fmla="*/ 17 h 76"/>
                  <a:gd name="T82" fmla="*/ 4 w 33"/>
                  <a:gd name="T83" fmla="*/ 17 h 76"/>
                  <a:gd name="T84" fmla="*/ 8 w 33"/>
                  <a:gd name="T85" fmla="*/ 15 h 76"/>
                  <a:gd name="T86" fmla="*/ 9 w 33"/>
                  <a:gd name="T87" fmla="*/ 13 h 76"/>
                  <a:gd name="T88" fmla="*/ 11 w 33"/>
                  <a:gd name="T89" fmla="*/ 12 h 76"/>
                  <a:gd name="T90" fmla="*/ 15 w 33"/>
                  <a:gd name="T91" fmla="*/ 10 h 76"/>
                  <a:gd name="T92" fmla="*/ 17 w 33"/>
                  <a:gd name="T93" fmla="*/ 10 h 76"/>
                  <a:gd name="T94" fmla="*/ 20 w 33"/>
                  <a:gd name="T95" fmla="*/ 10 h 76"/>
                  <a:gd name="T96" fmla="*/ 22 w 33"/>
                  <a:gd name="T97" fmla="*/ 8 h 76"/>
                  <a:gd name="T98" fmla="*/ 24 w 33"/>
                  <a:gd name="T99" fmla="*/ 6 h 76"/>
                  <a:gd name="T100" fmla="*/ 24 w 33"/>
                  <a:gd name="T101" fmla="*/ 2 h 76"/>
                  <a:gd name="T102" fmla="*/ 26 w 33"/>
                  <a:gd name="T103" fmla="*/ 0 h 76"/>
                  <a:gd name="T104" fmla="*/ 28 w 33"/>
                  <a:gd name="T105" fmla="*/ 0 h 7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3"/>
                  <a:gd name="T160" fmla="*/ 0 h 76"/>
                  <a:gd name="T161" fmla="*/ 33 w 33"/>
                  <a:gd name="T162" fmla="*/ 76 h 7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3" h="76">
                    <a:moveTo>
                      <a:pt x="28" y="0"/>
                    </a:moveTo>
                    <a:lnTo>
                      <a:pt x="28" y="4"/>
                    </a:lnTo>
                    <a:lnTo>
                      <a:pt x="29" y="13"/>
                    </a:lnTo>
                    <a:lnTo>
                      <a:pt x="31" y="24"/>
                    </a:lnTo>
                    <a:lnTo>
                      <a:pt x="33" y="34"/>
                    </a:lnTo>
                    <a:lnTo>
                      <a:pt x="33" y="37"/>
                    </a:lnTo>
                    <a:lnTo>
                      <a:pt x="31" y="56"/>
                    </a:lnTo>
                    <a:lnTo>
                      <a:pt x="26" y="74"/>
                    </a:lnTo>
                    <a:lnTo>
                      <a:pt x="26" y="76"/>
                    </a:lnTo>
                    <a:lnTo>
                      <a:pt x="24" y="74"/>
                    </a:lnTo>
                    <a:lnTo>
                      <a:pt x="22" y="71"/>
                    </a:lnTo>
                    <a:lnTo>
                      <a:pt x="22" y="69"/>
                    </a:lnTo>
                    <a:lnTo>
                      <a:pt x="20" y="67"/>
                    </a:lnTo>
                    <a:lnTo>
                      <a:pt x="18" y="65"/>
                    </a:lnTo>
                    <a:lnTo>
                      <a:pt x="15" y="65"/>
                    </a:lnTo>
                    <a:lnTo>
                      <a:pt x="13" y="65"/>
                    </a:lnTo>
                    <a:lnTo>
                      <a:pt x="11" y="63"/>
                    </a:lnTo>
                    <a:lnTo>
                      <a:pt x="9" y="61"/>
                    </a:lnTo>
                    <a:lnTo>
                      <a:pt x="9" y="58"/>
                    </a:lnTo>
                    <a:lnTo>
                      <a:pt x="9" y="56"/>
                    </a:lnTo>
                    <a:lnTo>
                      <a:pt x="8" y="54"/>
                    </a:lnTo>
                    <a:lnTo>
                      <a:pt x="6" y="54"/>
                    </a:lnTo>
                    <a:lnTo>
                      <a:pt x="6" y="52"/>
                    </a:lnTo>
                    <a:lnTo>
                      <a:pt x="6" y="50"/>
                    </a:lnTo>
                    <a:lnTo>
                      <a:pt x="6" y="48"/>
                    </a:lnTo>
                    <a:lnTo>
                      <a:pt x="6" y="45"/>
                    </a:lnTo>
                    <a:lnTo>
                      <a:pt x="6" y="43"/>
                    </a:lnTo>
                    <a:lnTo>
                      <a:pt x="6" y="41"/>
                    </a:lnTo>
                    <a:lnTo>
                      <a:pt x="4" y="41"/>
                    </a:lnTo>
                    <a:lnTo>
                      <a:pt x="4" y="39"/>
                    </a:lnTo>
                    <a:lnTo>
                      <a:pt x="2" y="39"/>
                    </a:lnTo>
                    <a:lnTo>
                      <a:pt x="2" y="37"/>
                    </a:lnTo>
                    <a:lnTo>
                      <a:pt x="2" y="36"/>
                    </a:lnTo>
                    <a:lnTo>
                      <a:pt x="2" y="32"/>
                    </a:lnTo>
                    <a:lnTo>
                      <a:pt x="2" y="28"/>
                    </a:lnTo>
                    <a:lnTo>
                      <a:pt x="2" y="26"/>
                    </a:lnTo>
                    <a:lnTo>
                      <a:pt x="0" y="24"/>
                    </a:lnTo>
                    <a:lnTo>
                      <a:pt x="2" y="23"/>
                    </a:lnTo>
                    <a:lnTo>
                      <a:pt x="2" y="21"/>
                    </a:lnTo>
                    <a:lnTo>
                      <a:pt x="4" y="17"/>
                    </a:lnTo>
                    <a:lnTo>
                      <a:pt x="8" y="15"/>
                    </a:lnTo>
                    <a:lnTo>
                      <a:pt x="9" y="13"/>
                    </a:lnTo>
                    <a:lnTo>
                      <a:pt x="11" y="12"/>
                    </a:lnTo>
                    <a:lnTo>
                      <a:pt x="15" y="10"/>
                    </a:lnTo>
                    <a:lnTo>
                      <a:pt x="17" y="10"/>
                    </a:lnTo>
                    <a:lnTo>
                      <a:pt x="20" y="10"/>
                    </a:lnTo>
                    <a:lnTo>
                      <a:pt x="22" y="8"/>
                    </a:lnTo>
                    <a:lnTo>
                      <a:pt x="24" y="6"/>
                    </a:lnTo>
                    <a:lnTo>
                      <a:pt x="24" y="2"/>
                    </a:lnTo>
                    <a:lnTo>
                      <a:pt x="26" y="0"/>
                    </a:lnTo>
                    <a:lnTo>
                      <a:pt x="2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49" name="Freeform 1565"/>
              <p:cNvSpPr>
                <a:spLocks/>
              </p:cNvSpPr>
              <p:nvPr/>
            </p:nvSpPr>
            <p:spPr bwMode="auto">
              <a:xfrm>
                <a:off x="5091113" y="2330450"/>
                <a:ext cx="34925" cy="76200"/>
              </a:xfrm>
              <a:custGeom>
                <a:avLst/>
                <a:gdLst>
                  <a:gd name="T0" fmla="*/ 33 w 44"/>
                  <a:gd name="T1" fmla="*/ 2 h 96"/>
                  <a:gd name="T2" fmla="*/ 37 w 44"/>
                  <a:gd name="T3" fmla="*/ 7 h 96"/>
                  <a:gd name="T4" fmla="*/ 39 w 44"/>
                  <a:gd name="T5" fmla="*/ 16 h 96"/>
                  <a:gd name="T6" fmla="*/ 41 w 44"/>
                  <a:gd name="T7" fmla="*/ 26 h 96"/>
                  <a:gd name="T8" fmla="*/ 44 w 44"/>
                  <a:gd name="T9" fmla="*/ 33 h 96"/>
                  <a:gd name="T10" fmla="*/ 44 w 44"/>
                  <a:gd name="T11" fmla="*/ 37 h 96"/>
                  <a:gd name="T12" fmla="*/ 42 w 44"/>
                  <a:gd name="T13" fmla="*/ 39 h 96"/>
                  <a:gd name="T14" fmla="*/ 41 w 44"/>
                  <a:gd name="T15" fmla="*/ 44 h 96"/>
                  <a:gd name="T16" fmla="*/ 42 w 44"/>
                  <a:gd name="T17" fmla="*/ 50 h 96"/>
                  <a:gd name="T18" fmla="*/ 42 w 44"/>
                  <a:gd name="T19" fmla="*/ 57 h 96"/>
                  <a:gd name="T20" fmla="*/ 42 w 44"/>
                  <a:gd name="T21" fmla="*/ 66 h 96"/>
                  <a:gd name="T22" fmla="*/ 41 w 44"/>
                  <a:gd name="T23" fmla="*/ 85 h 96"/>
                  <a:gd name="T24" fmla="*/ 39 w 44"/>
                  <a:gd name="T25" fmla="*/ 88 h 96"/>
                  <a:gd name="T26" fmla="*/ 35 w 44"/>
                  <a:gd name="T27" fmla="*/ 87 h 96"/>
                  <a:gd name="T28" fmla="*/ 30 w 44"/>
                  <a:gd name="T29" fmla="*/ 83 h 96"/>
                  <a:gd name="T30" fmla="*/ 28 w 44"/>
                  <a:gd name="T31" fmla="*/ 81 h 96"/>
                  <a:gd name="T32" fmla="*/ 28 w 44"/>
                  <a:gd name="T33" fmla="*/ 85 h 96"/>
                  <a:gd name="T34" fmla="*/ 28 w 44"/>
                  <a:gd name="T35" fmla="*/ 90 h 96"/>
                  <a:gd name="T36" fmla="*/ 28 w 44"/>
                  <a:gd name="T37" fmla="*/ 94 h 96"/>
                  <a:gd name="T38" fmla="*/ 20 w 44"/>
                  <a:gd name="T39" fmla="*/ 96 h 96"/>
                  <a:gd name="T40" fmla="*/ 15 w 44"/>
                  <a:gd name="T41" fmla="*/ 96 h 96"/>
                  <a:gd name="T42" fmla="*/ 15 w 44"/>
                  <a:gd name="T43" fmla="*/ 96 h 96"/>
                  <a:gd name="T44" fmla="*/ 13 w 44"/>
                  <a:gd name="T45" fmla="*/ 92 h 96"/>
                  <a:gd name="T46" fmla="*/ 11 w 44"/>
                  <a:gd name="T47" fmla="*/ 88 h 96"/>
                  <a:gd name="T48" fmla="*/ 6 w 44"/>
                  <a:gd name="T49" fmla="*/ 81 h 96"/>
                  <a:gd name="T50" fmla="*/ 8 w 44"/>
                  <a:gd name="T51" fmla="*/ 72 h 96"/>
                  <a:gd name="T52" fmla="*/ 6 w 44"/>
                  <a:gd name="T53" fmla="*/ 63 h 96"/>
                  <a:gd name="T54" fmla="*/ 8 w 44"/>
                  <a:gd name="T55" fmla="*/ 57 h 96"/>
                  <a:gd name="T56" fmla="*/ 11 w 44"/>
                  <a:gd name="T57" fmla="*/ 53 h 96"/>
                  <a:gd name="T58" fmla="*/ 8 w 44"/>
                  <a:gd name="T59" fmla="*/ 50 h 96"/>
                  <a:gd name="T60" fmla="*/ 8 w 44"/>
                  <a:gd name="T61" fmla="*/ 44 h 96"/>
                  <a:gd name="T62" fmla="*/ 11 w 44"/>
                  <a:gd name="T63" fmla="*/ 37 h 96"/>
                  <a:gd name="T64" fmla="*/ 8 w 44"/>
                  <a:gd name="T65" fmla="*/ 27 h 96"/>
                  <a:gd name="T66" fmla="*/ 4 w 44"/>
                  <a:gd name="T67" fmla="*/ 26 h 96"/>
                  <a:gd name="T68" fmla="*/ 0 w 44"/>
                  <a:gd name="T69" fmla="*/ 22 h 96"/>
                  <a:gd name="T70" fmla="*/ 0 w 44"/>
                  <a:gd name="T71" fmla="*/ 15 h 96"/>
                  <a:gd name="T72" fmla="*/ 2 w 44"/>
                  <a:gd name="T73" fmla="*/ 9 h 96"/>
                  <a:gd name="T74" fmla="*/ 6 w 44"/>
                  <a:gd name="T75" fmla="*/ 9 h 96"/>
                  <a:gd name="T76" fmla="*/ 11 w 44"/>
                  <a:gd name="T77" fmla="*/ 9 h 96"/>
                  <a:gd name="T78" fmla="*/ 15 w 44"/>
                  <a:gd name="T79" fmla="*/ 9 h 96"/>
                  <a:gd name="T80" fmla="*/ 20 w 44"/>
                  <a:gd name="T81" fmla="*/ 4 h 96"/>
                  <a:gd name="T82" fmla="*/ 26 w 44"/>
                  <a:gd name="T83" fmla="*/ 0 h 9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
                  <a:gd name="T127" fmla="*/ 0 h 96"/>
                  <a:gd name="T128" fmla="*/ 44 w 44"/>
                  <a:gd name="T129" fmla="*/ 96 h 9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 h="96">
                    <a:moveTo>
                      <a:pt x="30" y="0"/>
                    </a:moveTo>
                    <a:lnTo>
                      <a:pt x="33" y="2"/>
                    </a:lnTo>
                    <a:lnTo>
                      <a:pt x="35" y="4"/>
                    </a:lnTo>
                    <a:lnTo>
                      <a:pt x="37" y="7"/>
                    </a:lnTo>
                    <a:lnTo>
                      <a:pt x="39" y="13"/>
                    </a:lnTo>
                    <a:lnTo>
                      <a:pt x="39" y="16"/>
                    </a:lnTo>
                    <a:lnTo>
                      <a:pt x="41" y="22"/>
                    </a:lnTo>
                    <a:lnTo>
                      <a:pt x="41" y="26"/>
                    </a:lnTo>
                    <a:lnTo>
                      <a:pt x="42" y="29"/>
                    </a:lnTo>
                    <a:lnTo>
                      <a:pt x="44" y="33"/>
                    </a:lnTo>
                    <a:lnTo>
                      <a:pt x="44" y="35"/>
                    </a:lnTo>
                    <a:lnTo>
                      <a:pt x="44" y="37"/>
                    </a:lnTo>
                    <a:lnTo>
                      <a:pt x="42" y="39"/>
                    </a:lnTo>
                    <a:lnTo>
                      <a:pt x="41" y="42"/>
                    </a:lnTo>
                    <a:lnTo>
                      <a:pt x="41" y="44"/>
                    </a:lnTo>
                    <a:lnTo>
                      <a:pt x="42" y="48"/>
                    </a:lnTo>
                    <a:lnTo>
                      <a:pt x="42" y="50"/>
                    </a:lnTo>
                    <a:lnTo>
                      <a:pt x="42" y="53"/>
                    </a:lnTo>
                    <a:lnTo>
                      <a:pt x="42" y="57"/>
                    </a:lnTo>
                    <a:lnTo>
                      <a:pt x="42" y="63"/>
                    </a:lnTo>
                    <a:lnTo>
                      <a:pt x="42" y="66"/>
                    </a:lnTo>
                    <a:lnTo>
                      <a:pt x="41" y="75"/>
                    </a:lnTo>
                    <a:lnTo>
                      <a:pt x="41" y="85"/>
                    </a:lnTo>
                    <a:lnTo>
                      <a:pt x="41" y="87"/>
                    </a:lnTo>
                    <a:lnTo>
                      <a:pt x="39" y="88"/>
                    </a:lnTo>
                    <a:lnTo>
                      <a:pt x="37" y="87"/>
                    </a:lnTo>
                    <a:lnTo>
                      <a:pt x="35" y="87"/>
                    </a:lnTo>
                    <a:lnTo>
                      <a:pt x="31" y="85"/>
                    </a:lnTo>
                    <a:lnTo>
                      <a:pt x="30" y="83"/>
                    </a:lnTo>
                    <a:lnTo>
                      <a:pt x="30" y="81"/>
                    </a:lnTo>
                    <a:lnTo>
                      <a:pt x="28" y="81"/>
                    </a:lnTo>
                    <a:lnTo>
                      <a:pt x="28" y="83"/>
                    </a:lnTo>
                    <a:lnTo>
                      <a:pt x="28" y="85"/>
                    </a:lnTo>
                    <a:lnTo>
                      <a:pt x="28" y="88"/>
                    </a:lnTo>
                    <a:lnTo>
                      <a:pt x="28" y="90"/>
                    </a:lnTo>
                    <a:lnTo>
                      <a:pt x="28" y="92"/>
                    </a:lnTo>
                    <a:lnTo>
                      <a:pt x="28" y="94"/>
                    </a:lnTo>
                    <a:lnTo>
                      <a:pt x="24" y="96"/>
                    </a:lnTo>
                    <a:lnTo>
                      <a:pt x="20" y="96"/>
                    </a:lnTo>
                    <a:lnTo>
                      <a:pt x="19" y="96"/>
                    </a:lnTo>
                    <a:lnTo>
                      <a:pt x="15" y="96"/>
                    </a:lnTo>
                    <a:lnTo>
                      <a:pt x="17" y="96"/>
                    </a:lnTo>
                    <a:lnTo>
                      <a:pt x="15" y="96"/>
                    </a:lnTo>
                    <a:lnTo>
                      <a:pt x="13" y="94"/>
                    </a:lnTo>
                    <a:lnTo>
                      <a:pt x="13" y="92"/>
                    </a:lnTo>
                    <a:lnTo>
                      <a:pt x="11" y="90"/>
                    </a:lnTo>
                    <a:lnTo>
                      <a:pt x="11" y="88"/>
                    </a:lnTo>
                    <a:lnTo>
                      <a:pt x="8" y="85"/>
                    </a:lnTo>
                    <a:lnTo>
                      <a:pt x="6" y="81"/>
                    </a:lnTo>
                    <a:lnTo>
                      <a:pt x="6" y="77"/>
                    </a:lnTo>
                    <a:lnTo>
                      <a:pt x="8" y="72"/>
                    </a:lnTo>
                    <a:lnTo>
                      <a:pt x="8" y="66"/>
                    </a:lnTo>
                    <a:lnTo>
                      <a:pt x="6" y="63"/>
                    </a:lnTo>
                    <a:lnTo>
                      <a:pt x="6" y="59"/>
                    </a:lnTo>
                    <a:lnTo>
                      <a:pt x="8" y="57"/>
                    </a:lnTo>
                    <a:lnTo>
                      <a:pt x="11" y="55"/>
                    </a:lnTo>
                    <a:lnTo>
                      <a:pt x="11" y="53"/>
                    </a:lnTo>
                    <a:lnTo>
                      <a:pt x="10" y="51"/>
                    </a:lnTo>
                    <a:lnTo>
                      <a:pt x="8" y="50"/>
                    </a:lnTo>
                    <a:lnTo>
                      <a:pt x="8" y="46"/>
                    </a:lnTo>
                    <a:lnTo>
                      <a:pt x="8" y="44"/>
                    </a:lnTo>
                    <a:lnTo>
                      <a:pt x="10" y="40"/>
                    </a:lnTo>
                    <a:lnTo>
                      <a:pt x="11" y="37"/>
                    </a:lnTo>
                    <a:lnTo>
                      <a:pt x="10" y="31"/>
                    </a:lnTo>
                    <a:lnTo>
                      <a:pt x="8" y="27"/>
                    </a:lnTo>
                    <a:lnTo>
                      <a:pt x="6" y="26"/>
                    </a:lnTo>
                    <a:lnTo>
                      <a:pt x="4" y="26"/>
                    </a:lnTo>
                    <a:lnTo>
                      <a:pt x="2" y="24"/>
                    </a:lnTo>
                    <a:lnTo>
                      <a:pt x="0" y="22"/>
                    </a:lnTo>
                    <a:lnTo>
                      <a:pt x="0" y="18"/>
                    </a:lnTo>
                    <a:lnTo>
                      <a:pt x="0" y="15"/>
                    </a:lnTo>
                    <a:lnTo>
                      <a:pt x="2" y="11"/>
                    </a:lnTo>
                    <a:lnTo>
                      <a:pt x="2" y="9"/>
                    </a:lnTo>
                    <a:lnTo>
                      <a:pt x="4" y="7"/>
                    </a:lnTo>
                    <a:lnTo>
                      <a:pt x="6" y="9"/>
                    </a:lnTo>
                    <a:lnTo>
                      <a:pt x="8" y="9"/>
                    </a:lnTo>
                    <a:lnTo>
                      <a:pt x="11" y="9"/>
                    </a:lnTo>
                    <a:lnTo>
                      <a:pt x="13" y="11"/>
                    </a:lnTo>
                    <a:lnTo>
                      <a:pt x="15" y="9"/>
                    </a:lnTo>
                    <a:lnTo>
                      <a:pt x="19" y="7"/>
                    </a:lnTo>
                    <a:lnTo>
                      <a:pt x="20" y="4"/>
                    </a:lnTo>
                    <a:lnTo>
                      <a:pt x="22" y="2"/>
                    </a:lnTo>
                    <a:lnTo>
                      <a:pt x="26" y="0"/>
                    </a:lnTo>
                    <a:lnTo>
                      <a:pt x="3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0" name="Freeform 1566"/>
              <p:cNvSpPr>
                <a:spLocks/>
              </p:cNvSpPr>
              <p:nvPr/>
            </p:nvSpPr>
            <p:spPr bwMode="auto">
              <a:xfrm>
                <a:off x="5211763" y="2428875"/>
                <a:ext cx="87313" cy="53975"/>
              </a:xfrm>
              <a:custGeom>
                <a:avLst/>
                <a:gdLst>
                  <a:gd name="T0" fmla="*/ 110 w 110"/>
                  <a:gd name="T1" fmla="*/ 4 h 69"/>
                  <a:gd name="T2" fmla="*/ 106 w 110"/>
                  <a:gd name="T3" fmla="*/ 15 h 69"/>
                  <a:gd name="T4" fmla="*/ 101 w 110"/>
                  <a:gd name="T5" fmla="*/ 26 h 69"/>
                  <a:gd name="T6" fmla="*/ 97 w 110"/>
                  <a:gd name="T7" fmla="*/ 32 h 69"/>
                  <a:gd name="T8" fmla="*/ 99 w 110"/>
                  <a:gd name="T9" fmla="*/ 36 h 69"/>
                  <a:gd name="T10" fmla="*/ 95 w 110"/>
                  <a:gd name="T11" fmla="*/ 41 h 69"/>
                  <a:gd name="T12" fmla="*/ 97 w 110"/>
                  <a:gd name="T13" fmla="*/ 47 h 69"/>
                  <a:gd name="T14" fmla="*/ 97 w 110"/>
                  <a:gd name="T15" fmla="*/ 52 h 69"/>
                  <a:gd name="T16" fmla="*/ 95 w 110"/>
                  <a:gd name="T17" fmla="*/ 58 h 69"/>
                  <a:gd name="T18" fmla="*/ 92 w 110"/>
                  <a:gd name="T19" fmla="*/ 65 h 69"/>
                  <a:gd name="T20" fmla="*/ 90 w 110"/>
                  <a:gd name="T21" fmla="*/ 69 h 69"/>
                  <a:gd name="T22" fmla="*/ 81 w 110"/>
                  <a:gd name="T23" fmla="*/ 65 h 69"/>
                  <a:gd name="T24" fmla="*/ 73 w 110"/>
                  <a:gd name="T25" fmla="*/ 65 h 69"/>
                  <a:gd name="T26" fmla="*/ 66 w 110"/>
                  <a:gd name="T27" fmla="*/ 58 h 69"/>
                  <a:gd name="T28" fmla="*/ 57 w 110"/>
                  <a:gd name="T29" fmla="*/ 54 h 69"/>
                  <a:gd name="T30" fmla="*/ 41 w 110"/>
                  <a:gd name="T31" fmla="*/ 50 h 69"/>
                  <a:gd name="T32" fmla="*/ 20 w 110"/>
                  <a:gd name="T33" fmla="*/ 34 h 69"/>
                  <a:gd name="T34" fmla="*/ 15 w 110"/>
                  <a:gd name="T35" fmla="*/ 32 h 69"/>
                  <a:gd name="T36" fmla="*/ 8 w 110"/>
                  <a:gd name="T37" fmla="*/ 30 h 69"/>
                  <a:gd name="T38" fmla="*/ 2 w 110"/>
                  <a:gd name="T39" fmla="*/ 26 h 69"/>
                  <a:gd name="T40" fmla="*/ 0 w 110"/>
                  <a:gd name="T41" fmla="*/ 21 h 69"/>
                  <a:gd name="T42" fmla="*/ 4 w 110"/>
                  <a:gd name="T43" fmla="*/ 13 h 69"/>
                  <a:gd name="T44" fmla="*/ 11 w 110"/>
                  <a:gd name="T45" fmla="*/ 8 h 69"/>
                  <a:gd name="T46" fmla="*/ 19 w 110"/>
                  <a:gd name="T47" fmla="*/ 8 h 69"/>
                  <a:gd name="T48" fmla="*/ 26 w 110"/>
                  <a:gd name="T49" fmla="*/ 10 h 69"/>
                  <a:gd name="T50" fmla="*/ 33 w 110"/>
                  <a:gd name="T51" fmla="*/ 8 h 69"/>
                  <a:gd name="T52" fmla="*/ 42 w 110"/>
                  <a:gd name="T53" fmla="*/ 10 h 69"/>
                  <a:gd name="T54" fmla="*/ 55 w 110"/>
                  <a:gd name="T55" fmla="*/ 15 h 69"/>
                  <a:gd name="T56" fmla="*/ 61 w 110"/>
                  <a:gd name="T57" fmla="*/ 12 h 69"/>
                  <a:gd name="T58" fmla="*/ 66 w 110"/>
                  <a:gd name="T59" fmla="*/ 10 h 69"/>
                  <a:gd name="T60" fmla="*/ 72 w 110"/>
                  <a:gd name="T61" fmla="*/ 12 h 69"/>
                  <a:gd name="T62" fmla="*/ 77 w 110"/>
                  <a:gd name="T63" fmla="*/ 8 h 69"/>
                  <a:gd name="T64" fmla="*/ 83 w 110"/>
                  <a:gd name="T65" fmla="*/ 4 h 69"/>
                  <a:gd name="T66" fmla="*/ 88 w 110"/>
                  <a:gd name="T67" fmla="*/ 6 h 69"/>
                  <a:gd name="T68" fmla="*/ 94 w 110"/>
                  <a:gd name="T69" fmla="*/ 6 h 69"/>
                  <a:gd name="T70" fmla="*/ 99 w 110"/>
                  <a:gd name="T71" fmla="*/ 4 h 69"/>
                  <a:gd name="T72" fmla="*/ 103 w 110"/>
                  <a:gd name="T73" fmla="*/ 2 h 69"/>
                  <a:gd name="T74" fmla="*/ 108 w 110"/>
                  <a:gd name="T75" fmla="*/ 2 h 6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0"/>
                  <a:gd name="T115" fmla="*/ 0 h 69"/>
                  <a:gd name="T116" fmla="*/ 110 w 110"/>
                  <a:gd name="T117" fmla="*/ 69 h 6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0" h="69">
                    <a:moveTo>
                      <a:pt x="110" y="0"/>
                    </a:moveTo>
                    <a:lnTo>
                      <a:pt x="110" y="4"/>
                    </a:lnTo>
                    <a:lnTo>
                      <a:pt x="108" y="10"/>
                    </a:lnTo>
                    <a:lnTo>
                      <a:pt x="106" y="15"/>
                    </a:lnTo>
                    <a:lnTo>
                      <a:pt x="105" y="21"/>
                    </a:lnTo>
                    <a:lnTo>
                      <a:pt x="101" y="26"/>
                    </a:lnTo>
                    <a:lnTo>
                      <a:pt x="99" y="28"/>
                    </a:lnTo>
                    <a:lnTo>
                      <a:pt x="97" y="32"/>
                    </a:lnTo>
                    <a:lnTo>
                      <a:pt x="99" y="34"/>
                    </a:lnTo>
                    <a:lnTo>
                      <a:pt x="99" y="36"/>
                    </a:lnTo>
                    <a:lnTo>
                      <a:pt x="97" y="39"/>
                    </a:lnTo>
                    <a:lnTo>
                      <a:pt x="95" y="41"/>
                    </a:lnTo>
                    <a:lnTo>
                      <a:pt x="95" y="43"/>
                    </a:lnTo>
                    <a:lnTo>
                      <a:pt x="97" y="47"/>
                    </a:lnTo>
                    <a:lnTo>
                      <a:pt x="97" y="50"/>
                    </a:lnTo>
                    <a:lnTo>
                      <a:pt x="97" y="52"/>
                    </a:lnTo>
                    <a:lnTo>
                      <a:pt x="97" y="54"/>
                    </a:lnTo>
                    <a:lnTo>
                      <a:pt x="95" y="58"/>
                    </a:lnTo>
                    <a:lnTo>
                      <a:pt x="94" y="61"/>
                    </a:lnTo>
                    <a:lnTo>
                      <a:pt x="92" y="65"/>
                    </a:lnTo>
                    <a:lnTo>
                      <a:pt x="90" y="67"/>
                    </a:lnTo>
                    <a:lnTo>
                      <a:pt x="90" y="69"/>
                    </a:lnTo>
                    <a:lnTo>
                      <a:pt x="86" y="67"/>
                    </a:lnTo>
                    <a:lnTo>
                      <a:pt x="81" y="65"/>
                    </a:lnTo>
                    <a:lnTo>
                      <a:pt x="77" y="65"/>
                    </a:lnTo>
                    <a:lnTo>
                      <a:pt x="73" y="65"/>
                    </a:lnTo>
                    <a:lnTo>
                      <a:pt x="70" y="61"/>
                    </a:lnTo>
                    <a:lnTo>
                      <a:pt x="66" y="58"/>
                    </a:lnTo>
                    <a:lnTo>
                      <a:pt x="62" y="56"/>
                    </a:lnTo>
                    <a:lnTo>
                      <a:pt x="57" y="54"/>
                    </a:lnTo>
                    <a:lnTo>
                      <a:pt x="52" y="54"/>
                    </a:lnTo>
                    <a:lnTo>
                      <a:pt x="41" y="50"/>
                    </a:lnTo>
                    <a:lnTo>
                      <a:pt x="30" y="41"/>
                    </a:lnTo>
                    <a:lnTo>
                      <a:pt x="20" y="34"/>
                    </a:lnTo>
                    <a:lnTo>
                      <a:pt x="19" y="32"/>
                    </a:lnTo>
                    <a:lnTo>
                      <a:pt x="15" y="32"/>
                    </a:lnTo>
                    <a:lnTo>
                      <a:pt x="11" y="30"/>
                    </a:lnTo>
                    <a:lnTo>
                      <a:pt x="8" y="30"/>
                    </a:lnTo>
                    <a:lnTo>
                      <a:pt x="6" y="28"/>
                    </a:lnTo>
                    <a:lnTo>
                      <a:pt x="2" y="26"/>
                    </a:lnTo>
                    <a:lnTo>
                      <a:pt x="0" y="24"/>
                    </a:lnTo>
                    <a:lnTo>
                      <a:pt x="0" y="21"/>
                    </a:lnTo>
                    <a:lnTo>
                      <a:pt x="2" y="17"/>
                    </a:lnTo>
                    <a:lnTo>
                      <a:pt x="4" y="13"/>
                    </a:lnTo>
                    <a:lnTo>
                      <a:pt x="8" y="12"/>
                    </a:lnTo>
                    <a:lnTo>
                      <a:pt x="11" y="8"/>
                    </a:lnTo>
                    <a:lnTo>
                      <a:pt x="15" y="8"/>
                    </a:lnTo>
                    <a:lnTo>
                      <a:pt x="19" y="8"/>
                    </a:lnTo>
                    <a:lnTo>
                      <a:pt x="22" y="10"/>
                    </a:lnTo>
                    <a:lnTo>
                      <a:pt x="26" y="10"/>
                    </a:lnTo>
                    <a:lnTo>
                      <a:pt x="30" y="10"/>
                    </a:lnTo>
                    <a:lnTo>
                      <a:pt x="33" y="8"/>
                    </a:lnTo>
                    <a:lnTo>
                      <a:pt x="37" y="8"/>
                    </a:lnTo>
                    <a:lnTo>
                      <a:pt x="42" y="10"/>
                    </a:lnTo>
                    <a:lnTo>
                      <a:pt x="48" y="13"/>
                    </a:lnTo>
                    <a:lnTo>
                      <a:pt x="55" y="15"/>
                    </a:lnTo>
                    <a:lnTo>
                      <a:pt x="57" y="13"/>
                    </a:lnTo>
                    <a:lnTo>
                      <a:pt x="61" y="12"/>
                    </a:lnTo>
                    <a:lnTo>
                      <a:pt x="64" y="12"/>
                    </a:lnTo>
                    <a:lnTo>
                      <a:pt x="66" y="10"/>
                    </a:lnTo>
                    <a:lnTo>
                      <a:pt x="68" y="12"/>
                    </a:lnTo>
                    <a:lnTo>
                      <a:pt x="72" y="12"/>
                    </a:lnTo>
                    <a:lnTo>
                      <a:pt x="75" y="10"/>
                    </a:lnTo>
                    <a:lnTo>
                      <a:pt x="77" y="8"/>
                    </a:lnTo>
                    <a:lnTo>
                      <a:pt x="79" y="6"/>
                    </a:lnTo>
                    <a:lnTo>
                      <a:pt x="83" y="4"/>
                    </a:lnTo>
                    <a:lnTo>
                      <a:pt x="86" y="4"/>
                    </a:lnTo>
                    <a:lnTo>
                      <a:pt x="88" y="6"/>
                    </a:lnTo>
                    <a:lnTo>
                      <a:pt x="92" y="6"/>
                    </a:lnTo>
                    <a:lnTo>
                      <a:pt x="94" y="6"/>
                    </a:lnTo>
                    <a:lnTo>
                      <a:pt x="95" y="6"/>
                    </a:lnTo>
                    <a:lnTo>
                      <a:pt x="99" y="4"/>
                    </a:lnTo>
                    <a:lnTo>
                      <a:pt x="103" y="2"/>
                    </a:lnTo>
                    <a:lnTo>
                      <a:pt x="106" y="2"/>
                    </a:lnTo>
                    <a:lnTo>
                      <a:pt x="108" y="2"/>
                    </a:lnTo>
                    <a:lnTo>
                      <a:pt x="1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1" name="Freeform 1567"/>
              <p:cNvSpPr>
                <a:spLocks/>
              </p:cNvSpPr>
              <p:nvPr/>
            </p:nvSpPr>
            <p:spPr bwMode="auto">
              <a:xfrm>
                <a:off x="5108575" y="2058988"/>
                <a:ext cx="207963" cy="93662"/>
              </a:xfrm>
              <a:custGeom>
                <a:avLst/>
                <a:gdLst>
                  <a:gd name="T0" fmla="*/ 189 w 264"/>
                  <a:gd name="T1" fmla="*/ 6 h 119"/>
                  <a:gd name="T2" fmla="*/ 202 w 264"/>
                  <a:gd name="T3" fmla="*/ 10 h 119"/>
                  <a:gd name="T4" fmla="*/ 225 w 264"/>
                  <a:gd name="T5" fmla="*/ 19 h 119"/>
                  <a:gd name="T6" fmla="*/ 255 w 264"/>
                  <a:gd name="T7" fmla="*/ 34 h 119"/>
                  <a:gd name="T8" fmla="*/ 264 w 264"/>
                  <a:gd name="T9" fmla="*/ 36 h 119"/>
                  <a:gd name="T10" fmla="*/ 262 w 264"/>
                  <a:gd name="T11" fmla="*/ 52 h 119"/>
                  <a:gd name="T12" fmla="*/ 247 w 264"/>
                  <a:gd name="T13" fmla="*/ 61 h 119"/>
                  <a:gd name="T14" fmla="*/ 235 w 264"/>
                  <a:gd name="T15" fmla="*/ 58 h 119"/>
                  <a:gd name="T16" fmla="*/ 240 w 264"/>
                  <a:gd name="T17" fmla="*/ 65 h 119"/>
                  <a:gd name="T18" fmla="*/ 246 w 264"/>
                  <a:gd name="T19" fmla="*/ 72 h 119"/>
                  <a:gd name="T20" fmla="*/ 231 w 264"/>
                  <a:gd name="T21" fmla="*/ 102 h 119"/>
                  <a:gd name="T22" fmla="*/ 222 w 264"/>
                  <a:gd name="T23" fmla="*/ 106 h 119"/>
                  <a:gd name="T24" fmla="*/ 213 w 264"/>
                  <a:gd name="T25" fmla="*/ 98 h 119"/>
                  <a:gd name="T26" fmla="*/ 202 w 264"/>
                  <a:gd name="T27" fmla="*/ 106 h 119"/>
                  <a:gd name="T28" fmla="*/ 196 w 264"/>
                  <a:gd name="T29" fmla="*/ 102 h 119"/>
                  <a:gd name="T30" fmla="*/ 185 w 264"/>
                  <a:gd name="T31" fmla="*/ 107 h 119"/>
                  <a:gd name="T32" fmla="*/ 139 w 264"/>
                  <a:gd name="T33" fmla="*/ 115 h 119"/>
                  <a:gd name="T34" fmla="*/ 123 w 264"/>
                  <a:gd name="T35" fmla="*/ 115 h 119"/>
                  <a:gd name="T36" fmla="*/ 110 w 264"/>
                  <a:gd name="T37" fmla="*/ 109 h 119"/>
                  <a:gd name="T38" fmla="*/ 97 w 264"/>
                  <a:gd name="T39" fmla="*/ 102 h 119"/>
                  <a:gd name="T40" fmla="*/ 92 w 264"/>
                  <a:gd name="T41" fmla="*/ 95 h 119"/>
                  <a:gd name="T42" fmla="*/ 74 w 264"/>
                  <a:gd name="T43" fmla="*/ 100 h 119"/>
                  <a:gd name="T44" fmla="*/ 57 w 264"/>
                  <a:gd name="T45" fmla="*/ 104 h 119"/>
                  <a:gd name="T46" fmla="*/ 44 w 264"/>
                  <a:gd name="T47" fmla="*/ 106 h 119"/>
                  <a:gd name="T48" fmla="*/ 31 w 264"/>
                  <a:gd name="T49" fmla="*/ 104 h 119"/>
                  <a:gd name="T50" fmla="*/ 26 w 264"/>
                  <a:gd name="T51" fmla="*/ 96 h 119"/>
                  <a:gd name="T52" fmla="*/ 15 w 264"/>
                  <a:gd name="T53" fmla="*/ 95 h 119"/>
                  <a:gd name="T54" fmla="*/ 6 w 264"/>
                  <a:gd name="T55" fmla="*/ 87 h 119"/>
                  <a:gd name="T56" fmla="*/ 6 w 264"/>
                  <a:gd name="T57" fmla="*/ 78 h 119"/>
                  <a:gd name="T58" fmla="*/ 6 w 264"/>
                  <a:gd name="T59" fmla="*/ 69 h 119"/>
                  <a:gd name="T60" fmla="*/ 37 w 264"/>
                  <a:gd name="T61" fmla="*/ 78 h 119"/>
                  <a:gd name="T62" fmla="*/ 42 w 264"/>
                  <a:gd name="T63" fmla="*/ 72 h 119"/>
                  <a:gd name="T64" fmla="*/ 50 w 264"/>
                  <a:gd name="T65" fmla="*/ 71 h 119"/>
                  <a:gd name="T66" fmla="*/ 53 w 264"/>
                  <a:gd name="T67" fmla="*/ 65 h 119"/>
                  <a:gd name="T68" fmla="*/ 63 w 264"/>
                  <a:gd name="T69" fmla="*/ 67 h 119"/>
                  <a:gd name="T70" fmla="*/ 74 w 264"/>
                  <a:gd name="T71" fmla="*/ 71 h 119"/>
                  <a:gd name="T72" fmla="*/ 90 w 264"/>
                  <a:gd name="T73" fmla="*/ 63 h 119"/>
                  <a:gd name="T74" fmla="*/ 101 w 264"/>
                  <a:gd name="T75" fmla="*/ 60 h 119"/>
                  <a:gd name="T76" fmla="*/ 108 w 264"/>
                  <a:gd name="T77" fmla="*/ 56 h 119"/>
                  <a:gd name="T78" fmla="*/ 112 w 264"/>
                  <a:gd name="T79" fmla="*/ 63 h 119"/>
                  <a:gd name="T80" fmla="*/ 121 w 264"/>
                  <a:gd name="T81" fmla="*/ 61 h 119"/>
                  <a:gd name="T82" fmla="*/ 116 w 264"/>
                  <a:gd name="T83" fmla="*/ 48 h 119"/>
                  <a:gd name="T84" fmla="*/ 117 w 264"/>
                  <a:gd name="T85" fmla="*/ 43 h 119"/>
                  <a:gd name="T86" fmla="*/ 125 w 264"/>
                  <a:gd name="T87" fmla="*/ 37 h 119"/>
                  <a:gd name="T88" fmla="*/ 132 w 264"/>
                  <a:gd name="T89" fmla="*/ 30 h 119"/>
                  <a:gd name="T90" fmla="*/ 141 w 264"/>
                  <a:gd name="T91" fmla="*/ 21 h 119"/>
                  <a:gd name="T92" fmla="*/ 152 w 264"/>
                  <a:gd name="T93" fmla="*/ 21 h 119"/>
                  <a:gd name="T94" fmla="*/ 167 w 264"/>
                  <a:gd name="T95" fmla="*/ 23 h 119"/>
                  <a:gd name="T96" fmla="*/ 172 w 264"/>
                  <a:gd name="T97" fmla="*/ 10 h 119"/>
                  <a:gd name="T98" fmla="*/ 178 w 264"/>
                  <a:gd name="T99" fmla="*/ 0 h 11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64"/>
                  <a:gd name="T151" fmla="*/ 0 h 119"/>
                  <a:gd name="T152" fmla="*/ 264 w 264"/>
                  <a:gd name="T153" fmla="*/ 119 h 11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64" h="119">
                    <a:moveTo>
                      <a:pt x="178" y="0"/>
                    </a:moveTo>
                    <a:lnTo>
                      <a:pt x="182" y="0"/>
                    </a:lnTo>
                    <a:lnTo>
                      <a:pt x="185" y="2"/>
                    </a:lnTo>
                    <a:lnTo>
                      <a:pt x="189" y="6"/>
                    </a:lnTo>
                    <a:lnTo>
                      <a:pt x="192" y="8"/>
                    </a:lnTo>
                    <a:lnTo>
                      <a:pt x="194" y="10"/>
                    </a:lnTo>
                    <a:lnTo>
                      <a:pt x="198" y="12"/>
                    </a:lnTo>
                    <a:lnTo>
                      <a:pt x="202" y="10"/>
                    </a:lnTo>
                    <a:lnTo>
                      <a:pt x="205" y="10"/>
                    </a:lnTo>
                    <a:lnTo>
                      <a:pt x="209" y="10"/>
                    </a:lnTo>
                    <a:lnTo>
                      <a:pt x="213" y="12"/>
                    </a:lnTo>
                    <a:lnTo>
                      <a:pt x="225" y="19"/>
                    </a:lnTo>
                    <a:lnTo>
                      <a:pt x="238" y="28"/>
                    </a:lnTo>
                    <a:lnTo>
                      <a:pt x="249" y="34"/>
                    </a:lnTo>
                    <a:lnTo>
                      <a:pt x="251" y="34"/>
                    </a:lnTo>
                    <a:lnTo>
                      <a:pt x="255" y="34"/>
                    </a:lnTo>
                    <a:lnTo>
                      <a:pt x="258" y="34"/>
                    </a:lnTo>
                    <a:lnTo>
                      <a:pt x="260" y="34"/>
                    </a:lnTo>
                    <a:lnTo>
                      <a:pt x="262" y="34"/>
                    </a:lnTo>
                    <a:lnTo>
                      <a:pt x="264" y="36"/>
                    </a:lnTo>
                    <a:lnTo>
                      <a:pt x="264" y="39"/>
                    </a:lnTo>
                    <a:lnTo>
                      <a:pt x="262" y="45"/>
                    </a:lnTo>
                    <a:lnTo>
                      <a:pt x="262" y="48"/>
                    </a:lnTo>
                    <a:lnTo>
                      <a:pt x="262" y="52"/>
                    </a:lnTo>
                    <a:lnTo>
                      <a:pt x="258" y="60"/>
                    </a:lnTo>
                    <a:lnTo>
                      <a:pt x="257" y="61"/>
                    </a:lnTo>
                    <a:lnTo>
                      <a:pt x="253" y="63"/>
                    </a:lnTo>
                    <a:lnTo>
                      <a:pt x="247" y="61"/>
                    </a:lnTo>
                    <a:lnTo>
                      <a:pt x="242" y="60"/>
                    </a:lnTo>
                    <a:lnTo>
                      <a:pt x="238" y="58"/>
                    </a:lnTo>
                    <a:lnTo>
                      <a:pt x="236" y="58"/>
                    </a:lnTo>
                    <a:lnTo>
                      <a:pt x="235" y="58"/>
                    </a:lnTo>
                    <a:lnTo>
                      <a:pt x="235" y="60"/>
                    </a:lnTo>
                    <a:lnTo>
                      <a:pt x="236" y="61"/>
                    </a:lnTo>
                    <a:lnTo>
                      <a:pt x="238" y="63"/>
                    </a:lnTo>
                    <a:lnTo>
                      <a:pt x="240" y="65"/>
                    </a:lnTo>
                    <a:lnTo>
                      <a:pt x="242" y="69"/>
                    </a:lnTo>
                    <a:lnTo>
                      <a:pt x="244" y="71"/>
                    </a:lnTo>
                    <a:lnTo>
                      <a:pt x="246" y="72"/>
                    </a:lnTo>
                    <a:lnTo>
                      <a:pt x="240" y="85"/>
                    </a:lnTo>
                    <a:lnTo>
                      <a:pt x="233" y="96"/>
                    </a:lnTo>
                    <a:lnTo>
                      <a:pt x="233" y="98"/>
                    </a:lnTo>
                    <a:lnTo>
                      <a:pt x="231" y="102"/>
                    </a:lnTo>
                    <a:lnTo>
                      <a:pt x="229" y="104"/>
                    </a:lnTo>
                    <a:lnTo>
                      <a:pt x="227" y="106"/>
                    </a:lnTo>
                    <a:lnTo>
                      <a:pt x="225" y="106"/>
                    </a:lnTo>
                    <a:lnTo>
                      <a:pt x="222" y="106"/>
                    </a:lnTo>
                    <a:lnTo>
                      <a:pt x="218" y="104"/>
                    </a:lnTo>
                    <a:lnTo>
                      <a:pt x="216" y="102"/>
                    </a:lnTo>
                    <a:lnTo>
                      <a:pt x="214" y="100"/>
                    </a:lnTo>
                    <a:lnTo>
                      <a:pt x="213" y="98"/>
                    </a:lnTo>
                    <a:lnTo>
                      <a:pt x="211" y="100"/>
                    </a:lnTo>
                    <a:lnTo>
                      <a:pt x="207" y="102"/>
                    </a:lnTo>
                    <a:lnTo>
                      <a:pt x="203" y="104"/>
                    </a:lnTo>
                    <a:lnTo>
                      <a:pt x="202" y="106"/>
                    </a:lnTo>
                    <a:lnTo>
                      <a:pt x="200" y="104"/>
                    </a:lnTo>
                    <a:lnTo>
                      <a:pt x="198" y="104"/>
                    </a:lnTo>
                    <a:lnTo>
                      <a:pt x="196" y="102"/>
                    </a:lnTo>
                    <a:lnTo>
                      <a:pt x="194" y="102"/>
                    </a:lnTo>
                    <a:lnTo>
                      <a:pt x="191" y="102"/>
                    </a:lnTo>
                    <a:lnTo>
                      <a:pt x="187" y="106"/>
                    </a:lnTo>
                    <a:lnTo>
                      <a:pt x="185" y="107"/>
                    </a:lnTo>
                    <a:lnTo>
                      <a:pt x="182" y="111"/>
                    </a:lnTo>
                    <a:lnTo>
                      <a:pt x="169" y="119"/>
                    </a:lnTo>
                    <a:lnTo>
                      <a:pt x="156" y="119"/>
                    </a:lnTo>
                    <a:lnTo>
                      <a:pt x="139" y="115"/>
                    </a:lnTo>
                    <a:lnTo>
                      <a:pt x="136" y="115"/>
                    </a:lnTo>
                    <a:lnTo>
                      <a:pt x="130" y="115"/>
                    </a:lnTo>
                    <a:lnTo>
                      <a:pt x="127" y="115"/>
                    </a:lnTo>
                    <a:lnTo>
                      <a:pt x="123" y="115"/>
                    </a:lnTo>
                    <a:lnTo>
                      <a:pt x="119" y="113"/>
                    </a:lnTo>
                    <a:lnTo>
                      <a:pt x="117" y="111"/>
                    </a:lnTo>
                    <a:lnTo>
                      <a:pt x="114" y="109"/>
                    </a:lnTo>
                    <a:lnTo>
                      <a:pt x="110" y="109"/>
                    </a:lnTo>
                    <a:lnTo>
                      <a:pt x="105" y="107"/>
                    </a:lnTo>
                    <a:lnTo>
                      <a:pt x="101" y="106"/>
                    </a:lnTo>
                    <a:lnTo>
                      <a:pt x="99" y="104"/>
                    </a:lnTo>
                    <a:lnTo>
                      <a:pt x="97" y="102"/>
                    </a:lnTo>
                    <a:lnTo>
                      <a:pt x="95" y="100"/>
                    </a:lnTo>
                    <a:lnTo>
                      <a:pt x="95" y="98"/>
                    </a:lnTo>
                    <a:lnTo>
                      <a:pt x="94" y="96"/>
                    </a:lnTo>
                    <a:lnTo>
                      <a:pt x="92" y="95"/>
                    </a:lnTo>
                    <a:lnTo>
                      <a:pt x="86" y="96"/>
                    </a:lnTo>
                    <a:lnTo>
                      <a:pt x="83" y="98"/>
                    </a:lnTo>
                    <a:lnTo>
                      <a:pt x="77" y="100"/>
                    </a:lnTo>
                    <a:lnTo>
                      <a:pt x="74" y="100"/>
                    </a:lnTo>
                    <a:lnTo>
                      <a:pt x="70" y="100"/>
                    </a:lnTo>
                    <a:lnTo>
                      <a:pt x="64" y="100"/>
                    </a:lnTo>
                    <a:lnTo>
                      <a:pt x="61" y="102"/>
                    </a:lnTo>
                    <a:lnTo>
                      <a:pt x="57" y="104"/>
                    </a:lnTo>
                    <a:lnTo>
                      <a:pt x="53" y="107"/>
                    </a:lnTo>
                    <a:lnTo>
                      <a:pt x="52" y="107"/>
                    </a:lnTo>
                    <a:lnTo>
                      <a:pt x="48" y="107"/>
                    </a:lnTo>
                    <a:lnTo>
                      <a:pt x="44" y="106"/>
                    </a:lnTo>
                    <a:lnTo>
                      <a:pt x="41" y="104"/>
                    </a:lnTo>
                    <a:lnTo>
                      <a:pt x="35" y="106"/>
                    </a:lnTo>
                    <a:lnTo>
                      <a:pt x="31" y="107"/>
                    </a:lnTo>
                    <a:lnTo>
                      <a:pt x="31" y="104"/>
                    </a:lnTo>
                    <a:lnTo>
                      <a:pt x="31" y="102"/>
                    </a:lnTo>
                    <a:lnTo>
                      <a:pt x="30" y="98"/>
                    </a:lnTo>
                    <a:lnTo>
                      <a:pt x="26" y="96"/>
                    </a:lnTo>
                    <a:lnTo>
                      <a:pt x="24" y="98"/>
                    </a:lnTo>
                    <a:lnTo>
                      <a:pt x="20" y="98"/>
                    </a:lnTo>
                    <a:lnTo>
                      <a:pt x="17" y="96"/>
                    </a:lnTo>
                    <a:lnTo>
                      <a:pt x="15" y="95"/>
                    </a:lnTo>
                    <a:lnTo>
                      <a:pt x="13" y="93"/>
                    </a:lnTo>
                    <a:lnTo>
                      <a:pt x="11" y="91"/>
                    </a:lnTo>
                    <a:lnTo>
                      <a:pt x="8" y="89"/>
                    </a:lnTo>
                    <a:lnTo>
                      <a:pt x="6" y="87"/>
                    </a:lnTo>
                    <a:lnTo>
                      <a:pt x="4" y="85"/>
                    </a:lnTo>
                    <a:lnTo>
                      <a:pt x="6" y="82"/>
                    </a:lnTo>
                    <a:lnTo>
                      <a:pt x="6" y="78"/>
                    </a:lnTo>
                    <a:lnTo>
                      <a:pt x="6" y="76"/>
                    </a:lnTo>
                    <a:lnTo>
                      <a:pt x="2" y="74"/>
                    </a:lnTo>
                    <a:lnTo>
                      <a:pt x="0" y="72"/>
                    </a:lnTo>
                    <a:lnTo>
                      <a:pt x="6" y="69"/>
                    </a:lnTo>
                    <a:lnTo>
                      <a:pt x="13" y="71"/>
                    </a:lnTo>
                    <a:lnTo>
                      <a:pt x="22" y="72"/>
                    </a:lnTo>
                    <a:lnTo>
                      <a:pt x="30" y="76"/>
                    </a:lnTo>
                    <a:lnTo>
                      <a:pt x="37" y="78"/>
                    </a:lnTo>
                    <a:lnTo>
                      <a:pt x="39" y="78"/>
                    </a:lnTo>
                    <a:lnTo>
                      <a:pt x="41" y="76"/>
                    </a:lnTo>
                    <a:lnTo>
                      <a:pt x="41" y="74"/>
                    </a:lnTo>
                    <a:lnTo>
                      <a:pt x="42" y="72"/>
                    </a:lnTo>
                    <a:lnTo>
                      <a:pt x="44" y="71"/>
                    </a:lnTo>
                    <a:lnTo>
                      <a:pt x="46" y="69"/>
                    </a:lnTo>
                    <a:lnTo>
                      <a:pt x="48" y="69"/>
                    </a:lnTo>
                    <a:lnTo>
                      <a:pt x="50" y="71"/>
                    </a:lnTo>
                    <a:lnTo>
                      <a:pt x="52" y="71"/>
                    </a:lnTo>
                    <a:lnTo>
                      <a:pt x="53" y="69"/>
                    </a:lnTo>
                    <a:lnTo>
                      <a:pt x="53" y="67"/>
                    </a:lnTo>
                    <a:lnTo>
                      <a:pt x="53" y="65"/>
                    </a:lnTo>
                    <a:lnTo>
                      <a:pt x="55" y="65"/>
                    </a:lnTo>
                    <a:lnTo>
                      <a:pt x="57" y="65"/>
                    </a:lnTo>
                    <a:lnTo>
                      <a:pt x="59" y="65"/>
                    </a:lnTo>
                    <a:lnTo>
                      <a:pt x="63" y="67"/>
                    </a:lnTo>
                    <a:lnTo>
                      <a:pt x="64" y="67"/>
                    </a:lnTo>
                    <a:lnTo>
                      <a:pt x="70" y="69"/>
                    </a:lnTo>
                    <a:lnTo>
                      <a:pt x="74" y="71"/>
                    </a:lnTo>
                    <a:lnTo>
                      <a:pt x="77" y="69"/>
                    </a:lnTo>
                    <a:lnTo>
                      <a:pt x="83" y="67"/>
                    </a:lnTo>
                    <a:lnTo>
                      <a:pt x="86" y="65"/>
                    </a:lnTo>
                    <a:lnTo>
                      <a:pt x="90" y="63"/>
                    </a:lnTo>
                    <a:lnTo>
                      <a:pt x="95" y="60"/>
                    </a:lnTo>
                    <a:lnTo>
                      <a:pt x="97" y="58"/>
                    </a:lnTo>
                    <a:lnTo>
                      <a:pt x="99" y="60"/>
                    </a:lnTo>
                    <a:lnTo>
                      <a:pt x="101" y="60"/>
                    </a:lnTo>
                    <a:lnTo>
                      <a:pt x="103" y="60"/>
                    </a:lnTo>
                    <a:lnTo>
                      <a:pt x="105" y="58"/>
                    </a:lnTo>
                    <a:lnTo>
                      <a:pt x="106" y="58"/>
                    </a:lnTo>
                    <a:lnTo>
                      <a:pt x="108" y="56"/>
                    </a:lnTo>
                    <a:lnTo>
                      <a:pt x="108" y="58"/>
                    </a:lnTo>
                    <a:lnTo>
                      <a:pt x="110" y="60"/>
                    </a:lnTo>
                    <a:lnTo>
                      <a:pt x="110" y="61"/>
                    </a:lnTo>
                    <a:lnTo>
                      <a:pt x="112" y="63"/>
                    </a:lnTo>
                    <a:lnTo>
                      <a:pt x="116" y="65"/>
                    </a:lnTo>
                    <a:lnTo>
                      <a:pt x="117" y="65"/>
                    </a:lnTo>
                    <a:lnTo>
                      <a:pt x="119" y="63"/>
                    </a:lnTo>
                    <a:lnTo>
                      <a:pt x="121" y="61"/>
                    </a:lnTo>
                    <a:lnTo>
                      <a:pt x="119" y="58"/>
                    </a:lnTo>
                    <a:lnTo>
                      <a:pt x="119" y="54"/>
                    </a:lnTo>
                    <a:lnTo>
                      <a:pt x="117" y="52"/>
                    </a:lnTo>
                    <a:lnTo>
                      <a:pt x="116" y="48"/>
                    </a:lnTo>
                    <a:lnTo>
                      <a:pt x="116" y="47"/>
                    </a:lnTo>
                    <a:lnTo>
                      <a:pt x="116" y="45"/>
                    </a:lnTo>
                    <a:lnTo>
                      <a:pt x="116" y="43"/>
                    </a:lnTo>
                    <a:lnTo>
                      <a:pt x="117" y="43"/>
                    </a:lnTo>
                    <a:lnTo>
                      <a:pt x="119" y="43"/>
                    </a:lnTo>
                    <a:lnTo>
                      <a:pt x="123" y="43"/>
                    </a:lnTo>
                    <a:lnTo>
                      <a:pt x="123" y="41"/>
                    </a:lnTo>
                    <a:lnTo>
                      <a:pt x="125" y="37"/>
                    </a:lnTo>
                    <a:lnTo>
                      <a:pt x="127" y="34"/>
                    </a:lnTo>
                    <a:lnTo>
                      <a:pt x="128" y="32"/>
                    </a:lnTo>
                    <a:lnTo>
                      <a:pt x="130" y="30"/>
                    </a:lnTo>
                    <a:lnTo>
                      <a:pt x="132" y="30"/>
                    </a:lnTo>
                    <a:lnTo>
                      <a:pt x="134" y="30"/>
                    </a:lnTo>
                    <a:lnTo>
                      <a:pt x="138" y="28"/>
                    </a:lnTo>
                    <a:lnTo>
                      <a:pt x="139" y="24"/>
                    </a:lnTo>
                    <a:lnTo>
                      <a:pt x="141" y="21"/>
                    </a:lnTo>
                    <a:lnTo>
                      <a:pt x="141" y="17"/>
                    </a:lnTo>
                    <a:lnTo>
                      <a:pt x="143" y="17"/>
                    </a:lnTo>
                    <a:lnTo>
                      <a:pt x="147" y="19"/>
                    </a:lnTo>
                    <a:lnTo>
                      <a:pt x="152" y="21"/>
                    </a:lnTo>
                    <a:lnTo>
                      <a:pt x="156" y="21"/>
                    </a:lnTo>
                    <a:lnTo>
                      <a:pt x="160" y="23"/>
                    </a:lnTo>
                    <a:lnTo>
                      <a:pt x="163" y="23"/>
                    </a:lnTo>
                    <a:lnTo>
                      <a:pt x="167" y="23"/>
                    </a:lnTo>
                    <a:lnTo>
                      <a:pt x="169" y="21"/>
                    </a:lnTo>
                    <a:lnTo>
                      <a:pt x="171" y="17"/>
                    </a:lnTo>
                    <a:lnTo>
                      <a:pt x="171" y="13"/>
                    </a:lnTo>
                    <a:lnTo>
                      <a:pt x="172" y="10"/>
                    </a:lnTo>
                    <a:lnTo>
                      <a:pt x="172" y="8"/>
                    </a:lnTo>
                    <a:lnTo>
                      <a:pt x="174" y="4"/>
                    </a:lnTo>
                    <a:lnTo>
                      <a:pt x="176" y="2"/>
                    </a:lnTo>
                    <a:lnTo>
                      <a:pt x="17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2" name="Freeform 1568"/>
              <p:cNvSpPr>
                <a:spLocks/>
              </p:cNvSpPr>
              <p:nvPr/>
            </p:nvSpPr>
            <p:spPr bwMode="auto">
              <a:xfrm>
                <a:off x="5175250" y="1998663"/>
                <a:ext cx="176213" cy="87312"/>
              </a:xfrm>
              <a:custGeom>
                <a:avLst/>
                <a:gdLst>
                  <a:gd name="T0" fmla="*/ 73 w 223"/>
                  <a:gd name="T1" fmla="*/ 3 h 109"/>
                  <a:gd name="T2" fmla="*/ 82 w 223"/>
                  <a:gd name="T3" fmla="*/ 11 h 109"/>
                  <a:gd name="T4" fmla="*/ 89 w 223"/>
                  <a:gd name="T5" fmla="*/ 7 h 109"/>
                  <a:gd name="T6" fmla="*/ 98 w 223"/>
                  <a:gd name="T7" fmla="*/ 11 h 109"/>
                  <a:gd name="T8" fmla="*/ 106 w 223"/>
                  <a:gd name="T9" fmla="*/ 15 h 109"/>
                  <a:gd name="T10" fmla="*/ 137 w 223"/>
                  <a:gd name="T11" fmla="*/ 20 h 109"/>
                  <a:gd name="T12" fmla="*/ 142 w 223"/>
                  <a:gd name="T13" fmla="*/ 27 h 109"/>
                  <a:gd name="T14" fmla="*/ 146 w 223"/>
                  <a:gd name="T15" fmla="*/ 33 h 109"/>
                  <a:gd name="T16" fmla="*/ 146 w 223"/>
                  <a:gd name="T17" fmla="*/ 33 h 109"/>
                  <a:gd name="T18" fmla="*/ 150 w 223"/>
                  <a:gd name="T19" fmla="*/ 29 h 109"/>
                  <a:gd name="T20" fmla="*/ 155 w 223"/>
                  <a:gd name="T21" fmla="*/ 26 h 109"/>
                  <a:gd name="T22" fmla="*/ 155 w 223"/>
                  <a:gd name="T23" fmla="*/ 26 h 109"/>
                  <a:gd name="T24" fmla="*/ 153 w 223"/>
                  <a:gd name="T25" fmla="*/ 20 h 109"/>
                  <a:gd name="T26" fmla="*/ 157 w 223"/>
                  <a:gd name="T27" fmla="*/ 20 h 109"/>
                  <a:gd name="T28" fmla="*/ 170 w 223"/>
                  <a:gd name="T29" fmla="*/ 22 h 109"/>
                  <a:gd name="T30" fmla="*/ 175 w 223"/>
                  <a:gd name="T31" fmla="*/ 22 h 109"/>
                  <a:gd name="T32" fmla="*/ 177 w 223"/>
                  <a:gd name="T33" fmla="*/ 27 h 109"/>
                  <a:gd name="T34" fmla="*/ 184 w 223"/>
                  <a:gd name="T35" fmla="*/ 37 h 109"/>
                  <a:gd name="T36" fmla="*/ 208 w 223"/>
                  <a:gd name="T37" fmla="*/ 46 h 109"/>
                  <a:gd name="T38" fmla="*/ 215 w 223"/>
                  <a:gd name="T39" fmla="*/ 63 h 109"/>
                  <a:gd name="T40" fmla="*/ 210 w 223"/>
                  <a:gd name="T41" fmla="*/ 75 h 109"/>
                  <a:gd name="T42" fmla="*/ 201 w 223"/>
                  <a:gd name="T43" fmla="*/ 88 h 109"/>
                  <a:gd name="T44" fmla="*/ 177 w 223"/>
                  <a:gd name="T45" fmla="*/ 109 h 109"/>
                  <a:gd name="T46" fmla="*/ 168 w 223"/>
                  <a:gd name="T47" fmla="*/ 109 h 109"/>
                  <a:gd name="T48" fmla="*/ 153 w 223"/>
                  <a:gd name="T49" fmla="*/ 101 h 109"/>
                  <a:gd name="T50" fmla="*/ 126 w 223"/>
                  <a:gd name="T51" fmla="*/ 85 h 109"/>
                  <a:gd name="T52" fmla="*/ 109 w 223"/>
                  <a:gd name="T53" fmla="*/ 85 h 109"/>
                  <a:gd name="T54" fmla="*/ 98 w 223"/>
                  <a:gd name="T55" fmla="*/ 77 h 109"/>
                  <a:gd name="T56" fmla="*/ 89 w 223"/>
                  <a:gd name="T57" fmla="*/ 77 h 109"/>
                  <a:gd name="T58" fmla="*/ 87 w 223"/>
                  <a:gd name="T59" fmla="*/ 87 h 109"/>
                  <a:gd name="T60" fmla="*/ 84 w 223"/>
                  <a:gd name="T61" fmla="*/ 96 h 109"/>
                  <a:gd name="T62" fmla="*/ 71 w 223"/>
                  <a:gd name="T63" fmla="*/ 96 h 109"/>
                  <a:gd name="T64" fmla="*/ 56 w 223"/>
                  <a:gd name="T65" fmla="*/ 92 h 109"/>
                  <a:gd name="T66" fmla="*/ 49 w 223"/>
                  <a:gd name="T67" fmla="*/ 81 h 109"/>
                  <a:gd name="T68" fmla="*/ 36 w 223"/>
                  <a:gd name="T69" fmla="*/ 72 h 109"/>
                  <a:gd name="T70" fmla="*/ 20 w 223"/>
                  <a:gd name="T71" fmla="*/ 61 h 109"/>
                  <a:gd name="T72" fmla="*/ 5 w 223"/>
                  <a:gd name="T73" fmla="*/ 39 h 109"/>
                  <a:gd name="T74" fmla="*/ 1 w 223"/>
                  <a:gd name="T75" fmla="*/ 27 h 109"/>
                  <a:gd name="T76" fmla="*/ 16 w 223"/>
                  <a:gd name="T77" fmla="*/ 26 h 109"/>
                  <a:gd name="T78" fmla="*/ 31 w 223"/>
                  <a:gd name="T79" fmla="*/ 22 h 109"/>
                  <a:gd name="T80" fmla="*/ 51 w 223"/>
                  <a:gd name="T81" fmla="*/ 13 h 109"/>
                  <a:gd name="T82" fmla="*/ 60 w 223"/>
                  <a:gd name="T83" fmla="*/ 3 h 10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23"/>
                  <a:gd name="T127" fmla="*/ 0 h 109"/>
                  <a:gd name="T128" fmla="*/ 223 w 223"/>
                  <a:gd name="T129" fmla="*/ 109 h 10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23" h="109">
                    <a:moveTo>
                      <a:pt x="67" y="0"/>
                    </a:moveTo>
                    <a:lnTo>
                      <a:pt x="69" y="0"/>
                    </a:lnTo>
                    <a:lnTo>
                      <a:pt x="73" y="3"/>
                    </a:lnTo>
                    <a:lnTo>
                      <a:pt x="75" y="7"/>
                    </a:lnTo>
                    <a:lnTo>
                      <a:pt x="78" y="9"/>
                    </a:lnTo>
                    <a:lnTo>
                      <a:pt x="82" y="11"/>
                    </a:lnTo>
                    <a:lnTo>
                      <a:pt x="86" y="11"/>
                    </a:lnTo>
                    <a:lnTo>
                      <a:pt x="87" y="7"/>
                    </a:lnTo>
                    <a:lnTo>
                      <a:pt x="89" y="7"/>
                    </a:lnTo>
                    <a:lnTo>
                      <a:pt x="93" y="7"/>
                    </a:lnTo>
                    <a:lnTo>
                      <a:pt x="95" y="9"/>
                    </a:lnTo>
                    <a:lnTo>
                      <a:pt x="98" y="11"/>
                    </a:lnTo>
                    <a:lnTo>
                      <a:pt x="102" y="13"/>
                    </a:lnTo>
                    <a:lnTo>
                      <a:pt x="104" y="15"/>
                    </a:lnTo>
                    <a:lnTo>
                      <a:pt x="106" y="15"/>
                    </a:lnTo>
                    <a:lnTo>
                      <a:pt x="117" y="16"/>
                    </a:lnTo>
                    <a:lnTo>
                      <a:pt x="128" y="18"/>
                    </a:lnTo>
                    <a:lnTo>
                      <a:pt x="137" y="20"/>
                    </a:lnTo>
                    <a:lnTo>
                      <a:pt x="137" y="22"/>
                    </a:lnTo>
                    <a:lnTo>
                      <a:pt x="139" y="24"/>
                    </a:lnTo>
                    <a:lnTo>
                      <a:pt x="142" y="27"/>
                    </a:lnTo>
                    <a:lnTo>
                      <a:pt x="144" y="29"/>
                    </a:lnTo>
                    <a:lnTo>
                      <a:pt x="146" y="33"/>
                    </a:lnTo>
                    <a:lnTo>
                      <a:pt x="148" y="31"/>
                    </a:lnTo>
                    <a:lnTo>
                      <a:pt x="150" y="29"/>
                    </a:lnTo>
                    <a:lnTo>
                      <a:pt x="153" y="27"/>
                    </a:lnTo>
                    <a:lnTo>
                      <a:pt x="153" y="26"/>
                    </a:lnTo>
                    <a:lnTo>
                      <a:pt x="155" y="26"/>
                    </a:lnTo>
                    <a:lnTo>
                      <a:pt x="155" y="27"/>
                    </a:lnTo>
                    <a:lnTo>
                      <a:pt x="155" y="26"/>
                    </a:lnTo>
                    <a:lnTo>
                      <a:pt x="153" y="24"/>
                    </a:lnTo>
                    <a:lnTo>
                      <a:pt x="153" y="20"/>
                    </a:lnTo>
                    <a:lnTo>
                      <a:pt x="157" y="20"/>
                    </a:lnTo>
                    <a:lnTo>
                      <a:pt x="161" y="22"/>
                    </a:lnTo>
                    <a:lnTo>
                      <a:pt x="166" y="22"/>
                    </a:lnTo>
                    <a:lnTo>
                      <a:pt x="170" y="22"/>
                    </a:lnTo>
                    <a:lnTo>
                      <a:pt x="172" y="22"/>
                    </a:lnTo>
                    <a:lnTo>
                      <a:pt x="175" y="22"/>
                    </a:lnTo>
                    <a:lnTo>
                      <a:pt x="177" y="22"/>
                    </a:lnTo>
                    <a:lnTo>
                      <a:pt x="177" y="26"/>
                    </a:lnTo>
                    <a:lnTo>
                      <a:pt x="177" y="27"/>
                    </a:lnTo>
                    <a:lnTo>
                      <a:pt x="179" y="31"/>
                    </a:lnTo>
                    <a:lnTo>
                      <a:pt x="181" y="35"/>
                    </a:lnTo>
                    <a:lnTo>
                      <a:pt x="184" y="37"/>
                    </a:lnTo>
                    <a:lnTo>
                      <a:pt x="190" y="39"/>
                    </a:lnTo>
                    <a:lnTo>
                      <a:pt x="194" y="39"/>
                    </a:lnTo>
                    <a:lnTo>
                      <a:pt x="208" y="46"/>
                    </a:lnTo>
                    <a:lnTo>
                      <a:pt x="223" y="55"/>
                    </a:lnTo>
                    <a:lnTo>
                      <a:pt x="219" y="59"/>
                    </a:lnTo>
                    <a:lnTo>
                      <a:pt x="215" y="63"/>
                    </a:lnTo>
                    <a:lnTo>
                      <a:pt x="212" y="68"/>
                    </a:lnTo>
                    <a:lnTo>
                      <a:pt x="210" y="72"/>
                    </a:lnTo>
                    <a:lnTo>
                      <a:pt x="210" y="75"/>
                    </a:lnTo>
                    <a:lnTo>
                      <a:pt x="210" y="79"/>
                    </a:lnTo>
                    <a:lnTo>
                      <a:pt x="208" y="83"/>
                    </a:lnTo>
                    <a:lnTo>
                      <a:pt x="201" y="88"/>
                    </a:lnTo>
                    <a:lnTo>
                      <a:pt x="192" y="94"/>
                    </a:lnTo>
                    <a:lnTo>
                      <a:pt x="184" y="99"/>
                    </a:lnTo>
                    <a:lnTo>
                      <a:pt x="177" y="109"/>
                    </a:lnTo>
                    <a:lnTo>
                      <a:pt x="175" y="107"/>
                    </a:lnTo>
                    <a:lnTo>
                      <a:pt x="172" y="107"/>
                    </a:lnTo>
                    <a:lnTo>
                      <a:pt x="168" y="109"/>
                    </a:lnTo>
                    <a:lnTo>
                      <a:pt x="164" y="109"/>
                    </a:lnTo>
                    <a:lnTo>
                      <a:pt x="161" y="107"/>
                    </a:lnTo>
                    <a:lnTo>
                      <a:pt x="153" y="101"/>
                    </a:lnTo>
                    <a:lnTo>
                      <a:pt x="146" y="96"/>
                    </a:lnTo>
                    <a:lnTo>
                      <a:pt x="137" y="90"/>
                    </a:lnTo>
                    <a:lnTo>
                      <a:pt x="126" y="85"/>
                    </a:lnTo>
                    <a:lnTo>
                      <a:pt x="117" y="85"/>
                    </a:lnTo>
                    <a:lnTo>
                      <a:pt x="113" y="85"/>
                    </a:lnTo>
                    <a:lnTo>
                      <a:pt x="109" y="85"/>
                    </a:lnTo>
                    <a:lnTo>
                      <a:pt x="106" y="81"/>
                    </a:lnTo>
                    <a:lnTo>
                      <a:pt x="102" y="79"/>
                    </a:lnTo>
                    <a:lnTo>
                      <a:pt x="98" y="77"/>
                    </a:lnTo>
                    <a:lnTo>
                      <a:pt x="95" y="75"/>
                    </a:lnTo>
                    <a:lnTo>
                      <a:pt x="93" y="75"/>
                    </a:lnTo>
                    <a:lnTo>
                      <a:pt x="89" y="77"/>
                    </a:lnTo>
                    <a:lnTo>
                      <a:pt x="89" y="79"/>
                    </a:lnTo>
                    <a:lnTo>
                      <a:pt x="87" y="83"/>
                    </a:lnTo>
                    <a:lnTo>
                      <a:pt x="87" y="87"/>
                    </a:lnTo>
                    <a:lnTo>
                      <a:pt x="87" y="90"/>
                    </a:lnTo>
                    <a:lnTo>
                      <a:pt x="86" y="92"/>
                    </a:lnTo>
                    <a:lnTo>
                      <a:pt x="84" y="96"/>
                    </a:lnTo>
                    <a:lnTo>
                      <a:pt x="82" y="98"/>
                    </a:lnTo>
                    <a:lnTo>
                      <a:pt x="76" y="98"/>
                    </a:lnTo>
                    <a:lnTo>
                      <a:pt x="71" y="96"/>
                    </a:lnTo>
                    <a:lnTo>
                      <a:pt x="65" y="94"/>
                    </a:lnTo>
                    <a:lnTo>
                      <a:pt x="62" y="92"/>
                    </a:lnTo>
                    <a:lnTo>
                      <a:pt x="56" y="92"/>
                    </a:lnTo>
                    <a:lnTo>
                      <a:pt x="54" y="87"/>
                    </a:lnTo>
                    <a:lnTo>
                      <a:pt x="53" y="83"/>
                    </a:lnTo>
                    <a:lnTo>
                      <a:pt x="49" y="81"/>
                    </a:lnTo>
                    <a:lnTo>
                      <a:pt x="45" y="79"/>
                    </a:lnTo>
                    <a:lnTo>
                      <a:pt x="40" y="75"/>
                    </a:lnTo>
                    <a:lnTo>
                      <a:pt x="36" y="72"/>
                    </a:lnTo>
                    <a:lnTo>
                      <a:pt x="31" y="68"/>
                    </a:lnTo>
                    <a:lnTo>
                      <a:pt x="25" y="64"/>
                    </a:lnTo>
                    <a:lnTo>
                      <a:pt x="20" y="61"/>
                    </a:lnTo>
                    <a:lnTo>
                      <a:pt x="16" y="55"/>
                    </a:lnTo>
                    <a:lnTo>
                      <a:pt x="10" y="46"/>
                    </a:lnTo>
                    <a:lnTo>
                      <a:pt x="5" y="39"/>
                    </a:lnTo>
                    <a:lnTo>
                      <a:pt x="0" y="29"/>
                    </a:lnTo>
                    <a:lnTo>
                      <a:pt x="0" y="27"/>
                    </a:lnTo>
                    <a:lnTo>
                      <a:pt x="1" y="27"/>
                    </a:lnTo>
                    <a:lnTo>
                      <a:pt x="5" y="26"/>
                    </a:lnTo>
                    <a:lnTo>
                      <a:pt x="10" y="26"/>
                    </a:lnTo>
                    <a:lnTo>
                      <a:pt x="16" y="26"/>
                    </a:lnTo>
                    <a:lnTo>
                      <a:pt x="20" y="24"/>
                    </a:lnTo>
                    <a:lnTo>
                      <a:pt x="21" y="24"/>
                    </a:lnTo>
                    <a:lnTo>
                      <a:pt x="31" y="22"/>
                    </a:lnTo>
                    <a:lnTo>
                      <a:pt x="40" y="18"/>
                    </a:lnTo>
                    <a:lnTo>
                      <a:pt x="49" y="15"/>
                    </a:lnTo>
                    <a:lnTo>
                      <a:pt x="51" y="13"/>
                    </a:lnTo>
                    <a:lnTo>
                      <a:pt x="54" y="9"/>
                    </a:lnTo>
                    <a:lnTo>
                      <a:pt x="56" y="7"/>
                    </a:lnTo>
                    <a:lnTo>
                      <a:pt x="60" y="3"/>
                    </a:lnTo>
                    <a:lnTo>
                      <a:pt x="64" y="0"/>
                    </a:lnTo>
                    <a:lnTo>
                      <a:pt x="6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3" name="Freeform 1569"/>
              <p:cNvSpPr>
                <a:spLocks/>
              </p:cNvSpPr>
              <p:nvPr/>
            </p:nvSpPr>
            <p:spPr bwMode="auto">
              <a:xfrm>
                <a:off x="5021263" y="2111375"/>
                <a:ext cx="111125" cy="57150"/>
              </a:xfrm>
              <a:custGeom>
                <a:avLst/>
                <a:gdLst>
                  <a:gd name="T0" fmla="*/ 87 w 140"/>
                  <a:gd name="T1" fmla="*/ 2 h 74"/>
                  <a:gd name="T2" fmla="*/ 97 w 140"/>
                  <a:gd name="T3" fmla="*/ 6 h 74"/>
                  <a:gd name="T4" fmla="*/ 109 w 140"/>
                  <a:gd name="T5" fmla="*/ 7 h 74"/>
                  <a:gd name="T6" fmla="*/ 115 w 140"/>
                  <a:gd name="T7" fmla="*/ 15 h 74"/>
                  <a:gd name="T8" fmla="*/ 115 w 140"/>
                  <a:gd name="T9" fmla="*/ 22 h 74"/>
                  <a:gd name="T10" fmla="*/ 120 w 140"/>
                  <a:gd name="T11" fmla="*/ 26 h 74"/>
                  <a:gd name="T12" fmla="*/ 126 w 140"/>
                  <a:gd name="T13" fmla="*/ 31 h 74"/>
                  <a:gd name="T14" fmla="*/ 133 w 140"/>
                  <a:gd name="T15" fmla="*/ 31 h 74"/>
                  <a:gd name="T16" fmla="*/ 139 w 140"/>
                  <a:gd name="T17" fmla="*/ 33 h 74"/>
                  <a:gd name="T18" fmla="*/ 140 w 140"/>
                  <a:gd name="T19" fmla="*/ 42 h 74"/>
                  <a:gd name="T20" fmla="*/ 139 w 140"/>
                  <a:gd name="T21" fmla="*/ 48 h 74"/>
                  <a:gd name="T22" fmla="*/ 133 w 140"/>
                  <a:gd name="T23" fmla="*/ 46 h 74"/>
                  <a:gd name="T24" fmla="*/ 133 w 140"/>
                  <a:gd name="T25" fmla="*/ 50 h 74"/>
                  <a:gd name="T26" fmla="*/ 135 w 140"/>
                  <a:gd name="T27" fmla="*/ 57 h 74"/>
                  <a:gd name="T28" fmla="*/ 131 w 140"/>
                  <a:gd name="T29" fmla="*/ 57 h 74"/>
                  <a:gd name="T30" fmla="*/ 120 w 140"/>
                  <a:gd name="T31" fmla="*/ 57 h 74"/>
                  <a:gd name="T32" fmla="*/ 117 w 140"/>
                  <a:gd name="T33" fmla="*/ 52 h 74"/>
                  <a:gd name="T34" fmla="*/ 113 w 140"/>
                  <a:gd name="T35" fmla="*/ 54 h 74"/>
                  <a:gd name="T36" fmla="*/ 107 w 140"/>
                  <a:gd name="T37" fmla="*/ 63 h 74"/>
                  <a:gd name="T38" fmla="*/ 100 w 140"/>
                  <a:gd name="T39" fmla="*/ 70 h 74"/>
                  <a:gd name="T40" fmla="*/ 91 w 140"/>
                  <a:gd name="T41" fmla="*/ 68 h 74"/>
                  <a:gd name="T42" fmla="*/ 86 w 140"/>
                  <a:gd name="T43" fmla="*/ 63 h 74"/>
                  <a:gd name="T44" fmla="*/ 84 w 140"/>
                  <a:gd name="T45" fmla="*/ 54 h 74"/>
                  <a:gd name="T46" fmla="*/ 76 w 140"/>
                  <a:gd name="T47" fmla="*/ 55 h 74"/>
                  <a:gd name="T48" fmla="*/ 69 w 140"/>
                  <a:gd name="T49" fmla="*/ 63 h 74"/>
                  <a:gd name="T50" fmla="*/ 65 w 140"/>
                  <a:gd name="T51" fmla="*/ 68 h 74"/>
                  <a:gd name="T52" fmla="*/ 58 w 140"/>
                  <a:gd name="T53" fmla="*/ 74 h 74"/>
                  <a:gd name="T54" fmla="*/ 45 w 140"/>
                  <a:gd name="T55" fmla="*/ 74 h 74"/>
                  <a:gd name="T56" fmla="*/ 31 w 140"/>
                  <a:gd name="T57" fmla="*/ 72 h 74"/>
                  <a:gd name="T58" fmla="*/ 27 w 140"/>
                  <a:gd name="T59" fmla="*/ 61 h 74"/>
                  <a:gd name="T60" fmla="*/ 20 w 140"/>
                  <a:gd name="T61" fmla="*/ 52 h 74"/>
                  <a:gd name="T62" fmla="*/ 9 w 140"/>
                  <a:gd name="T63" fmla="*/ 57 h 74"/>
                  <a:gd name="T64" fmla="*/ 1 w 140"/>
                  <a:gd name="T65" fmla="*/ 65 h 74"/>
                  <a:gd name="T66" fmla="*/ 1 w 140"/>
                  <a:gd name="T67" fmla="*/ 48 h 74"/>
                  <a:gd name="T68" fmla="*/ 7 w 140"/>
                  <a:gd name="T69" fmla="*/ 30 h 74"/>
                  <a:gd name="T70" fmla="*/ 18 w 140"/>
                  <a:gd name="T71" fmla="*/ 22 h 74"/>
                  <a:gd name="T72" fmla="*/ 27 w 140"/>
                  <a:gd name="T73" fmla="*/ 15 h 74"/>
                  <a:gd name="T74" fmla="*/ 27 w 140"/>
                  <a:gd name="T75" fmla="*/ 11 h 74"/>
                  <a:gd name="T76" fmla="*/ 23 w 140"/>
                  <a:gd name="T77" fmla="*/ 9 h 74"/>
                  <a:gd name="T78" fmla="*/ 31 w 140"/>
                  <a:gd name="T79" fmla="*/ 4 h 74"/>
                  <a:gd name="T80" fmla="*/ 40 w 140"/>
                  <a:gd name="T81" fmla="*/ 4 h 74"/>
                  <a:gd name="T82" fmla="*/ 43 w 140"/>
                  <a:gd name="T83" fmla="*/ 2 h 74"/>
                  <a:gd name="T84" fmla="*/ 58 w 140"/>
                  <a:gd name="T85" fmla="*/ 4 h 74"/>
                  <a:gd name="T86" fmla="*/ 65 w 140"/>
                  <a:gd name="T87" fmla="*/ 6 h 74"/>
                  <a:gd name="T88" fmla="*/ 76 w 140"/>
                  <a:gd name="T89" fmla="*/ 4 h 74"/>
                  <a:gd name="T90" fmla="*/ 80 w 140"/>
                  <a:gd name="T91" fmla="*/ 0 h 7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
                  <a:gd name="T139" fmla="*/ 0 h 74"/>
                  <a:gd name="T140" fmla="*/ 140 w 140"/>
                  <a:gd name="T141" fmla="*/ 74 h 7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 h="74">
                    <a:moveTo>
                      <a:pt x="80" y="0"/>
                    </a:moveTo>
                    <a:lnTo>
                      <a:pt x="84" y="0"/>
                    </a:lnTo>
                    <a:lnTo>
                      <a:pt x="87" y="2"/>
                    </a:lnTo>
                    <a:lnTo>
                      <a:pt x="91" y="4"/>
                    </a:lnTo>
                    <a:lnTo>
                      <a:pt x="95" y="4"/>
                    </a:lnTo>
                    <a:lnTo>
                      <a:pt x="97" y="6"/>
                    </a:lnTo>
                    <a:lnTo>
                      <a:pt x="100" y="6"/>
                    </a:lnTo>
                    <a:lnTo>
                      <a:pt x="104" y="7"/>
                    </a:lnTo>
                    <a:lnTo>
                      <a:pt x="109" y="7"/>
                    </a:lnTo>
                    <a:lnTo>
                      <a:pt x="111" y="9"/>
                    </a:lnTo>
                    <a:lnTo>
                      <a:pt x="115" y="11"/>
                    </a:lnTo>
                    <a:lnTo>
                      <a:pt x="115" y="15"/>
                    </a:lnTo>
                    <a:lnTo>
                      <a:pt x="115" y="18"/>
                    </a:lnTo>
                    <a:lnTo>
                      <a:pt x="113" y="22"/>
                    </a:lnTo>
                    <a:lnTo>
                      <a:pt x="115" y="22"/>
                    </a:lnTo>
                    <a:lnTo>
                      <a:pt x="117" y="24"/>
                    </a:lnTo>
                    <a:lnTo>
                      <a:pt x="118" y="24"/>
                    </a:lnTo>
                    <a:lnTo>
                      <a:pt x="120" y="26"/>
                    </a:lnTo>
                    <a:lnTo>
                      <a:pt x="122" y="28"/>
                    </a:lnTo>
                    <a:lnTo>
                      <a:pt x="124" y="30"/>
                    </a:lnTo>
                    <a:lnTo>
                      <a:pt x="126" y="31"/>
                    </a:lnTo>
                    <a:lnTo>
                      <a:pt x="129" y="33"/>
                    </a:lnTo>
                    <a:lnTo>
                      <a:pt x="131" y="33"/>
                    </a:lnTo>
                    <a:lnTo>
                      <a:pt x="133" y="31"/>
                    </a:lnTo>
                    <a:lnTo>
                      <a:pt x="135" y="31"/>
                    </a:lnTo>
                    <a:lnTo>
                      <a:pt x="137" y="31"/>
                    </a:lnTo>
                    <a:lnTo>
                      <a:pt x="139" y="33"/>
                    </a:lnTo>
                    <a:lnTo>
                      <a:pt x="140" y="35"/>
                    </a:lnTo>
                    <a:lnTo>
                      <a:pt x="140" y="39"/>
                    </a:lnTo>
                    <a:lnTo>
                      <a:pt x="140" y="42"/>
                    </a:lnTo>
                    <a:lnTo>
                      <a:pt x="140" y="44"/>
                    </a:lnTo>
                    <a:lnTo>
                      <a:pt x="140" y="48"/>
                    </a:lnTo>
                    <a:lnTo>
                      <a:pt x="139" y="48"/>
                    </a:lnTo>
                    <a:lnTo>
                      <a:pt x="137" y="46"/>
                    </a:lnTo>
                    <a:lnTo>
                      <a:pt x="135" y="46"/>
                    </a:lnTo>
                    <a:lnTo>
                      <a:pt x="133" y="46"/>
                    </a:lnTo>
                    <a:lnTo>
                      <a:pt x="131" y="46"/>
                    </a:lnTo>
                    <a:lnTo>
                      <a:pt x="133" y="50"/>
                    </a:lnTo>
                    <a:lnTo>
                      <a:pt x="133" y="52"/>
                    </a:lnTo>
                    <a:lnTo>
                      <a:pt x="135" y="55"/>
                    </a:lnTo>
                    <a:lnTo>
                      <a:pt x="135" y="57"/>
                    </a:lnTo>
                    <a:lnTo>
                      <a:pt x="135" y="59"/>
                    </a:lnTo>
                    <a:lnTo>
                      <a:pt x="131" y="57"/>
                    </a:lnTo>
                    <a:lnTo>
                      <a:pt x="128" y="57"/>
                    </a:lnTo>
                    <a:lnTo>
                      <a:pt x="124" y="57"/>
                    </a:lnTo>
                    <a:lnTo>
                      <a:pt x="120" y="57"/>
                    </a:lnTo>
                    <a:lnTo>
                      <a:pt x="118" y="55"/>
                    </a:lnTo>
                    <a:lnTo>
                      <a:pt x="117" y="54"/>
                    </a:lnTo>
                    <a:lnTo>
                      <a:pt x="117" y="52"/>
                    </a:lnTo>
                    <a:lnTo>
                      <a:pt x="115" y="50"/>
                    </a:lnTo>
                    <a:lnTo>
                      <a:pt x="113" y="50"/>
                    </a:lnTo>
                    <a:lnTo>
                      <a:pt x="113" y="54"/>
                    </a:lnTo>
                    <a:lnTo>
                      <a:pt x="111" y="57"/>
                    </a:lnTo>
                    <a:lnTo>
                      <a:pt x="109" y="61"/>
                    </a:lnTo>
                    <a:lnTo>
                      <a:pt x="107" y="63"/>
                    </a:lnTo>
                    <a:lnTo>
                      <a:pt x="104" y="65"/>
                    </a:lnTo>
                    <a:lnTo>
                      <a:pt x="102" y="68"/>
                    </a:lnTo>
                    <a:lnTo>
                      <a:pt x="100" y="70"/>
                    </a:lnTo>
                    <a:lnTo>
                      <a:pt x="98" y="70"/>
                    </a:lnTo>
                    <a:lnTo>
                      <a:pt x="97" y="70"/>
                    </a:lnTo>
                    <a:lnTo>
                      <a:pt x="91" y="68"/>
                    </a:lnTo>
                    <a:lnTo>
                      <a:pt x="87" y="66"/>
                    </a:lnTo>
                    <a:lnTo>
                      <a:pt x="86" y="65"/>
                    </a:lnTo>
                    <a:lnTo>
                      <a:pt x="86" y="63"/>
                    </a:lnTo>
                    <a:lnTo>
                      <a:pt x="86" y="59"/>
                    </a:lnTo>
                    <a:lnTo>
                      <a:pt x="86" y="57"/>
                    </a:lnTo>
                    <a:lnTo>
                      <a:pt x="84" y="54"/>
                    </a:lnTo>
                    <a:lnTo>
                      <a:pt x="82" y="54"/>
                    </a:lnTo>
                    <a:lnTo>
                      <a:pt x="80" y="54"/>
                    </a:lnTo>
                    <a:lnTo>
                      <a:pt x="76" y="55"/>
                    </a:lnTo>
                    <a:lnTo>
                      <a:pt x="75" y="57"/>
                    </a:lnTo>
                    <a:lnTo>
                      <a:pt x="71" y="59"/>
                    </a:lnTo>
                    <a:lnTo>
                      <a:pt x="69" y="63"/>
                    </a:lnTo>
                    <a:lnTo>
                      <a:pt x="67" y="63"/>
                    </a:lnTo>
                    <a:lnTo>
                      <a:pt x="65" y="66"/>
                    </a:lnTo>
                    <a:lnTo>
                      <a:pt x="65" y="68"/>
                    </a:lnTo>
                    <a:lnTo>
                      <a:pt x="64" y="70"/>
                    </a:lnTo>
                    <a:lnTo>
                      <a:pt x="62" y="72"/>
                    </a:lnTo>
                    <a:lnTo>
                      <a:pt x="58" y="74"/>
                    </a:lnTo>
                    <a:lnTo>
                      <a:pt x="54" y="72"/>
                    </a:lnTo>
                    <a:lnTo>
                      <a:pt x="49" y="72"/>
                    </a:lnTo>
                    <a:lnTo>
                      <a:pt x="45" y="74"/>
                    </a:lnTo>
                    <a:lnTo>
                      <a:pt x="40" y="74"/>
                    </a:lnTo>
                    <a:lnTo>
                      <a:pt x="34" y="74"/>
                    </a:lnTo>
                    <a:lnTo>
                      <a:pt x="31" y="72"/>
                    </a:lnTo>
                    <a:lnTo>
                      <a:pt x="29" y="68"/>
                    </a:lnTo>
                    <a:lnTo>
                      <a:pt x="29" y="65"/>
                    </a:lnTo>
                    <a:lnTo>
                      <a:pt x="27" y="61"/>
                    </a:lnTo>
                    <a:lnTo>
                      <a:pt x="25" y="57"/>
                    </a:lnTo>
                    <a:lnTo>
                      <a:pt x="23" y="54"/>
                    </a:lnTo>
                    <a:lnTo>
                      <a:pt x="20" y="52"/>
                    </a:lnTo>
                    <a:lnTo>
                      <a:pt x="14" y="54"/>
                    </a:lnTo>
                    <a:lnTo>
                      <a:pt x="12" y="54"/>
                    </a:lnTo>
                    <a:lnTo>
                      <a:pt x="9" y="57"/>
                    </a:lnTo>
                    <a:lnTo>
                      <a:pt x="7" y="59"/>
                    </a:lnTo>
                    <a:lnTo>
                      <a:pt x="5" y="63"/>
                    </a:lnTo>
                    <a:lnTo>
                      <a:pt x="1" y="65"/>
                    </a:lnTo>
                    <a:lnTo>
                      <a:pt x="0" y="63"/>
                    </a:lnTo>
                    <a:lnTo>
                      <a:pt x="0" y="57"/>
                    </a:lnTo>
                    <a:lnTo>
                      <a:pt x="1" y="48"/>
                    </a:lnTo>
                    <a:lnTo>
                      <a:pt x="3" y="39"/>
                    </a:lnTo>
                    <a:lnTo>
                      <a:pt x="5" y="35"/>
                    </a:lnTo>
                    <a:lnTo>
                      <a:pt x="7" y="30"/>
                    </a:lnTo>
                    <a:lnTo>
                      <a:pt x="10" y="26"/>
                    </a:lnTo>
                    <a:lnTo>
                      <a:pt x="16" y="22"/>
                    </a:lnTo>
                    <a:lnTo>
                      <a:pt x="18" y="22"/>
                    </a:lnTo>
                    <a:lnTo>
                      <a:pt x="20" y="20"/>
                    </a:lnTo>
                    <a:lnTo>
                      <a:pt x="23" y="18"/>
                    </a:lnTo>
                    <a:lnTo>
                      <a:pt x="27" y="15"/>
                    </a:lnTo>
                    <a:lnTo>
                      <a:pt x="29" y="13"/>
                    </a:lnTo>
                    <a:lnTo>
                      <a:pt x="29" y="11"/>
                    </a:lnTo>
                    <a:lnTo>
                      <a:pt x="27" y="11"/>
                    </a:lnTo>
                    <a:lnTo>
                      <a:pt x="25" y="11"/>
                    </a:lnTo>
                    <a:lnTo>
                      <a:pt x="23" y="11"/>
                    </a:lnTo>
                    <a:lnTo>
                      <a:pt x="23" y="9"/>
                    </a:lnTo>
                    <a:lnTo>
                      <a:pt x="25" y="7"/>
                    </a:lnTo>
                    <a:lnTo>
                      <a:pt x="27" y="6"/>
                    </a:lnTo>
                    <a:lnTo>
                      <a:pt x="31" y="4"/>
                    </a:lnTo>
                    <a:lnTo>
                      <a:pt x="32" y="4"/>
                    </a:lnTo>
                    <a:lnTo>
                      <a:pt x="36" y="4"/>
                    </a:lnTo>
                    <a:lnTo>
                      <a:pt x="40" y="4"/>
                    </a:lnTo>
                    <a:lnTo>
                      <a:pt x="42" y="4"/>
                    </a:lnTo>
                    <a:lnTo>
                      <a:pt x="43" y="2"/>
                    </a:lnTo>
                    <a:lnTo>
                      <a:pt x="47" y="2"/>
                    </a:lnTo>
                    <a:lnTo>
                      <a:pt x="53" y="2"/>
                    </a:lnTo>
                    <a:lnTo>
                      <a:pt x="58" y="4"/>
                    </a:lnTo>
                    <a:lnTo>
                      <a:pt x="62" y="4"/>
                    </a:lnTo>
                    <a:lnTo>
                      <a:pt x="65" y="6"/>
                    </a:lnTo>
                    <a:lnTo>
                      <a:pt x="69" y="6"/>
                    </a:lnTo>
                    <a:lnTo>
                      <a:pt x="73" y="6"/>
                    </a:lnTo>
                    <a:lnTo>
                      <a:pt x="76" y="4"/>
                    </a:lnTo>
                    <a:lnTo>
                      <a:pt x="78" y="2"/>
                    </a:lnTo>
                    <a:lnTo>
                      <a:pt x="8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4" name="Freeform 1570"/>
              <p:cNvSpPr>
                <a:spLocks/>
              </p:cNvSpPr>
              <p:nvPr/>
            </p:nvSpPr>
            <p:spPr bwMode="auto">
              <a:xfrm>
                <a:off x="5386388" y="2284413"/>
                <a:ext cx="52388" cy="100012"/>
              </a:xfrm>
              <a:custGeom>
                <a:avLst/>
                <a:gdLst>
                  <a:gd name="T0" fmla="*/ 16 w 66"/>
                  <a:gd name="T1" fmla="*/ 0 h 125"/>
                  <a:gd name="T2" fmla="*/ 29 w 66"/>
                  <a:gd name="T3" fmla="*/ 3 h 125"/>
                  <a:gd name="T4" fmla="*/ 35 w 66"/>
                  <a:gd name="T5" fmla="*/ 11 h 125"/>
                  <a:gd name="T6" fmla="*/ 38 w 66"/>
                  <a:gd name="T7" fmla="*/ 22 h 125"/>
                  <a:gd name="T8" fmla="*/ 40 w 66"/>
                  <a:gd name="T9" fmla="*/ 29 h 125"/>
                  <a:gd name="T10" fmla="*/ 42 w 66"/>
                  <a:gd name="T11" fmla="*/ 35 h 125"/>
                  <a:gd name="T12" fmla="*/ 45 w 66"/>
                  <a:gd name="T13" fmla="*/ 40 h 125"/>
                  <a:gd name="T14" fmla="*/ 49 w 66"/>
                  <a:gd name="T15" fmla="*/ 48 h 125"/>
                  <a:gd name="T16" fmla="*/ 56 w 66"/>
                  <a:gd name="T17" fmla="*/ 55 h 125"/>
                  <a:gd name="T18" fmla="*/ 64 w 66"/>
                  <a:gd name="T19" fmla="*/ 64 h 125"/>
                  <a:gd name="T20" fmla="*/ 66 w 66"/>
                  <a:gd name="T21" fmla="*/ 77 h 125"/>
                  <a:gd name="T22" fmla="*/ 62 w 66"/>
                  <a:gd name="T23" fmla="*/ 94 h 125"/>
                  <a:gd name="T24" fmla="*/ 55 w 66"/>
                  <a:gd name="T25" fmla="*/ 110 h 125"/>
                  <a:gd name="T26" fmla="*/ 51 w 66"/>
                  <a:gd name="T27" fmla="*/ 114 h 125"/>
                  <a:gd name="T28" fmla="*/ 47 w 66"/>
                  <a:gd name="T29" fmla="*/ 118 h 125"/>
                  <a:gd name="T30" fmla="*/ 47 w 66"/>
                  <a:gd name="T31" fmla="*/ 120 h 125"/>
                  <a:gd name="T32" fmla="*/ 49 w 66"/>
                  <a:gd name="T33" fmla="*/ 123 h 125"/>
                  <a:gd name="T34" fmla="*/ 45 w 66"/>
                  <a:gd name="T35" fmla="*/ 125 h 125"/>
                  <a:gd name="T36" fmla="*/ 42 w 66"/>
                  <a:gd name="T37" fmla="*/ 121 h 125"/>
                  <a:gd name="T38" fmla="*/ 36 w 66"/>
                  <a:gd name="T39" fmla="*/ 118 h 125"/>
                  <a:gd name="T40" fmla="*/ 33 w 66"/>
                  <a:gd name="T41" fmla="*/ 112 h 125"/>
                  <a:gd name="T42" fmla="*/ 31 w 66"/>
                  <a:gd name="T43" fmla="*/ 108 h 125"/>
                  <a:gd name="T44" fmla="*/ 27 w 66"/>
                  <a:gd name="T45" fmla="*/ 107 h 125"/>
                  <a:gd name="T46" fmla="*/ 18 w 66"/>
                  <a:gd name="T47" fmla="*/ 101 h 125"/>
                  <a:gd name="T48" fmla="*/ 14 w 66"/>
                  <a:gd name="T49" fmla="*/ 92 h 125"/>
                  <a:gd name="T50" fmla="*/ 13 w 66"/>
                  <a:gd name="T51" fmla="*/ 86 h 125"/>
                  <a:gd name="T52" fmla="*/ 11 w 66"/>
                  <a:gd name="T53" fmla="*/ 83 h 125"/>
                  <a:gd name="T54" fmla="*/ 13 w 66"/>
                  <a:gd name="T55" fmla="*/ 81 h 125"/>
                  <a:gd name="T56" fmla="*/ 16 w 66"/>
                  <a:gd name="T57" fmla="*/ 84 h 125"/>
                  <a:gd name="T58" fmla="*/ 22 w 66"/>
                  <a:gd name="T59" fmla="*/ 88 h 125"/>
                  <a:gd name="T60" fmla="*/ 24 w 66"/>
                  <a:gd name="T61" fmla="*/ 88 h 125"/>
                  <a:gd name="T62" fmla="*/ 20 w 66"/>
                  <a:gd name="T63" fmla="*/ 83 h 125"/>
                  <a:gd name="T64" fmla="*/ 14 w 66"/>
                  <a:gd name="T65" fmla="*/ 79 h 125"/>
                  <a:gd name="T66" fmla="*/ 13 w 66"/>
                  <a:gd name="T67" fmla="*/ 75 h 125"/>
                  <a:gd name="T68" fmla="*/ 11 w 66"/>
                  <a:gd name="T69" fmla="*/ 64 h 125"/>
                  <a:gd name="T70" fmla="*/ 11 w 66"/>
                  <a:gd name="T71" fmla="*/ 61 h 125"/>
                  <a:gd name="T72" fmla="*/ 14 w 66"/>
                  <a:gd name="T73" fmla="*/ 57 h 125"/>
                  <a:gd name="T74" fmla="*/ 16 w 66"/>
                  <a:gd name="T75" fmla="*/ 53 h 125"/>
                  <a:gd name="T76" fmla="*/ 14 w 66"/>
                  <a:gd name="T77" fmla="*/ 51 h 125"/>
                  <a:gd name="T78" fmla="*/ 11 w 66"/>
                  <a:gd name="T79" fmla="*/ 48 h 125"/>
                  <a:gd name="T80" fmla="*/ 11 w 66"/>
                  <a:gd name="T81" fmla="*/ 42 h 125"/>
                  <a:gd name="T82" fmla="*/ 9 w 66"/>
                  <a:gd name="T83" fmla="*/ 35 h 125"/>
                  <a:gd name="T84" fmla="*/ 5 w 66"/>
                  <a:gd name="T85" fmla="*/ 27 h 125"/>
                  <a:gd name="T86" fmla="*/ 5 w 66"/>
                  <a:gd name="T87" fmla="*/ 24 h 125"/>
                  <a:gd name="T88" fmla="*/ 11 w 66"/>
                  <a:gd name="T89" fmla="*/ 20 h 125"/>
                  <a:gd name="T90" fmla="*/ 9 w 66"/>
                  <a:gd name="T91" fmla="*/ 18 h 125"/>
                  <a:gd name="T92" fmla="*/ 5 w 66"/>
                  <a:gd name="T93" fmla="*/ 16 h 125"/>
                  <a:gd name="T94" fmla="*/ 0 w 66"/>
                  <a:gd name="T95" fmla="*/ 14 h 125"/>
                  <a:gd name="T96" fmla="*/ 3 w 66"/>
                  <a:gd name="T97" fmla="*/ 11 h 125"/>
                  <a:gd name="T98" fmla="*/ 2 w 66"/>
                  <a:gd name="T99" fmla="*/ 7 h 125"/>
                  <a:gd name="T100" fmla="*/ 0 w 66"/>
                  <a:gd name="T101" fmla="*/ 3 h 125"/>
                  <a:gd name="T102" fmla="*/ 9 w 66"/>
                  <a:gd name="T103" fmla="*/ 0 h 1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6"/>
                  <a:gd name="T157" fmla="*/ 0 h 125"/>
                  <a:gd name="T158" fmla="*/ 66 w 66"/>
                  <a:gd name="T159" fmla="*/ 125 h 12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6" h="125">
                    <a:moveTo>
                      <a:pt x="9" y="0"/>
                    </a:moveTo>
                    <a:lnTo>
                      <a:pt x="16" y="0"/>
                    </a:lnTo>
                    <a:lnTo>
                      <a:pt x="24" y="1"/>
                    </a:lnTo>
                    <a:lnTo>
                      <a:pt x="29" y="3"/>
                    </a:lnTo>
                    <a:lnTo>
                      <a:pt x="33" y="7"/>
                    </a:lnTo>
                    <a:lnTo>
                      <a:pt x="35" y="11"/>
                    </a:lnTo>
                    <a:lnTo>
                      <a:pt x="36" y="16"/>
                    </a:lnTo>
                    <a:lnTo>
                      <a:pt x="38" y="22"/>
                    </a:lnTo>
                    <a:lnTo>
                      <a:pt x="40" y="25"/>
                    </a:lnTo>
                    <a:lnTo>
                      <a:pt x="40" y="29"/>
                    </a:lnTo>
                    <a:lnTo>
                      <a:pt x="40" y="33"/>
                    </a:lnTo>
                    <a:lnTo>
                      <a:pt x="42" y="35"/>
                    </a:lnTo>
                    <a:lnTo>
                      <a:pt x="44" y="38"/>
                    </a:lnTo>
                    <a:lnTo>
                      <a:pt x="45" y="40"/>
                    </a:lnTo>
                    <a:lnTo>
                      <a:pt x="47" y="44"/>
                    </a:lnTo>
                    <a:lnTo>
                      <a:pt x="49" y="48"/>
                    </a:lnTo>
                    <a:lnTo>
                      <a:pt x="53" y="51"/>
                    </a:lnTo>
                    <a:lnTo>
                      <a:pt x="56" y="55"/>
                    </a:lnTo>
                    <a:lnTo>
                      <a:pt x="60" y="59"/>
                    </a:lnTo>
                    <a:lnTo>
                      <a:pt x="64" y="64"/>
                    </a:lnTo>
                    <a:lnTo>
                      <a:pt x="66" y="70"/>
                    </a:lnTo>
                    <a:lnTo>
                      <a:pt x="66" y="77"/>
                    </a:lnTo>
                    <a:lnTo>
                      <a:pt x="64" y="84"/>
                    </a:lnTo>
                    <a:lnTo>
                      <a:pt x="62" y="94"/>
                    </a:lnTo>
                    <a:lnTo>
                      <a:pt x="58" y="103"/>
                    </a:lnTo>
                    <a:lnTo>
                      <a:pt x="55" y="110"/>
                    </a:lnTo>
                    <a:lnTo>
                      <a:pt x="53" y="112"/>
                    </a:lnTo>
                    <a:lnTo>
                      <a:pt x="51" y="114"/>
                    </a:lnTo>
                    <a:lnTo>
                      <a:pt x="49" y="116"/>
                    </a:lnTo>
                    <a:lnTo>
                      <a:pt x="47" y="118"/>
                    </a:lnTo>
                    <a:lnTo>
                      <a:pt x="47" y="120"/>
                    </a:lnTo>
                    <a:lnTo>
                      <a:pt x="47" y="121"/>
                    </a:lnTo>
                    <a:lnTo>
                      <a:pt x="49" y="123"/>
                    </a:lnTo>
                    <a:lnTo>
                      <a:pt x="47" y="123"/>
                    </a:lnTo>
                    <a:lnTo>
                      <a:pt x="45" y="125"/>
                    </a:lnTo>
                    <a:lnTo>
                      <a:pt x="45" y="123"/>
                    </a:lnTo>
                    <a:lnTo>
                      <a:pt x="42" y="121"/>
                    </a:lnTo>
                    <a:lnTo>
                      <a:pt x="40" y="120"/>
                    </a:lnTo>
                    <a:lnTo>
                      <a:pt x="36" y="118"/>
                    </a:lnTo>
                    <a:lnTo>
                      <a:pt x="35" y="116"/>
                    </a:lnTo>
                    <a:lnTo>
                      <a:pt x="33" y="112"/>
                    </a:lnTo>
                    <a:lnTo>
                      <a:pt x="33" y="110"/>
                    </a:lnTo>
                    <a:lnTo>
                      <a:pt x="31" y="108"/>
                    </a:lnTo>
                    <a:lnTo>
                      <a:pt x="29" y="107"/>
                    </a:lnTo>
                    <a:lnTo>
                      <a:pt x="27" y="107"/>
                    </a:lnTo>
                    <a:lnTo>
                      <a:pt x="22" y="105"/>
                    </a:lnTo>
                    <a:lnTo>
                      <a:pt x="18" y="101"/>
                    </a:lnTo>
                    <a:lnTo>
                      <a:pt x="16" y="96"/>
                    </a:lnTo>
                    <a:lnTo>
                      <a:pt x="14" y="92"/>
                    </a:lnTo>
                    <a:lnTo>
                      <a:pt x="13" y="90"/>
                    </a:lnTo>
                    <a:lnTo>
                      <a:pt x="13" y="86"/>
                    </a:lnTo>
                    <a:lnTo>
                      <a:pt x="11" y="84"/>
                    </a:lnTo>
                    <a:lnTo>
                      <a:pt x="11" y="83"/>
                    </a:lnTo>
                    <a:lnTo>
                      <a:pt x="11" y="81"/>
                    </a:lnTo>
                    <a:lnTo>
                      <a:pt x="13" y="81"/>
                    </a:lnTo>
                    <a:lnTo>
                      <a:pt x="14" y="83"/>
                    </a:lnTo>
                    <a:lnTo>
                      <a:pt x="16" y="84"/>
                    </a:lnTo>
                    <a:lnTo>
                      <a:pt x="20" y="86"/>
                    </a:lnTo>
                    <a:lnTo>
                      <a:pt x="22" y="88"/>
                    </a:lnTo>
                    <a:lnTo>
                      <a:pt x="24" y="88"/>
                    </a:lnTo>
                    <a:lnTo>
                      <a:pt x="22" y="86"/>
                    </a:lnTo>
                    <a:lnTo>
                      <a:pt x="20" y="83"/>
                    </a:lnTo>
                    <a:lnTo>
                      <a:pt x="18" y="81"/>
                    </a:lnTo>
                    <a:lnTo>
                      <a:pt x="14" y="79"/>
                    </a:lnTo>
                    <a:lnTo>
                      <a:pt x="13" y="77"/>
                    </a:lnTo>
                    <a:lnTo>
                      <a:pt x="13" y="75"/>
                    </a:lnTo>
                    <a:lnTo>
                      <a:pt x="11" y="70"/>
                    </a:lnTo>
                    <a:lnTo>
                      <a:pt x="11" y="64"/>
                    </a:lnTo>
                    <a:lnTo>
                      <a:pt x="9" y="62"/>
                    </a:lnTo>
                    <a:lnTo>
                      <a:pt x="11" y="61"/>
                    </a:lnTo>
                    <a:lnTo>
                      <a:pt x="13" y="59"/>
                    </a:lnTo>
                    <a:lnTo>
                      <a:pt x="14" y="57"/>
                    </a:lnTo>
                    <a:lnTo>
                      <a:pt x="16" y="55"/>
                    </a:lnTo>
                    <a:lnTo>
                      <a:pt x="16" y="53"/>
                    </a:lnTo>
                    <a:lnTo>
                      <a:pt x="16" y="51"/>
                    </a:lnTo>
                    <a:lnTo>
                      <a:pt x="14" y="51"/>
                    </a:lnTo>
                    <a:lnTo>
                      <a:pt x="13" y="49"/>
                    </a:lnTo>
                    <a:lnTo>
                      <a:pt x="11" y="48"/>
                    </a:lnTo>
                    <a:lnTo>
                      <a:pt x="11" y="46"/>
                    </a:lnTo>
                    <a:lnTo>
                      <a:pt x="11" y="42"/>
                    </a:lnTo>
                    <a:lnTo>
                      <a:pt x="11" y="38"/>
                    </a:lnTo>
                    <a:lnTo>
                      <a:pt x="9" y="35"/>
                    </a:lnTo>
                    <a:lnTo>
                      <a:pt x="7" y="31"/>
                    </a:lnTo>
                    <a:lnTo>
                      <a:pt x="5" y="27"/>
                    </a:lnTo>
                    <a:lnTo>
                      <a:pt x="5" y="25"/>
                    </a:lnTo>
                    <a:lnTo>
                      <a:pt x="5" y="24"/>
                    </a:lnTo>
                    <a:lnTo>
                      <a:pt x="9" y="22"/>
                    </a:lnTo>
                    <a:lnTo>
                      <a:pt x="11" y="20"/>
                    </a:lnTo>
                    <a:lnTo>
                      <a:pt x="9" y="18"/>
                    </a:lnTo>
                    <a:lnTo>
                      <a:pt x="7" y="16"/>
                    </a:lnTo>
                    <a:lnTo>
                      <a:pt x="5" y="16"/>
                    </a:lnTo>
                    <a:lnTo>
                      <a:pt x="2" y="14"/>
                    </a:lnTo>
                    <a:lnTo>
                      <a:pt x="0" y="14"/>
                    </a:lnTo>
                    <a:lnTo>
                      <a:pt x="2" y="13"/>
                    </a:lnTo>
                    <a:lnTo>
                      <a:pt x="3" y="11"/>
                    </a:lnTo>
                    <a:lnTo>
                      <a:pt x="2" y="9"/>
                    </a:lnTo>
                    <a:lnTo>
                      <a:pt x="2" y="7"/>
                    </a:lnTo>
                    <a:lnTo>
                      <a:pt x="0" y="5"/>
                    </a:lnTo>
                    <a:lnTo>
                      <a:pt x="0" y="3"/>
                    </a:lnTo>
                    <a:lnTo>
                      <a:pt x="3" y="1"/>
                    </a:lnTo>
                    <a:lnTo>
                      <a:pt x="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5" name="Freeform 1571"/>
              <p:cNvSpPr>
                <a:spLocks/>
              </p:cNvSpPr>
              <p:nvPr/>
            </p:nvSpPr>
            <p:spPr bwMode="auto">
              <a:xfrm>
                <a:off x="5422900" y="2306638"/>
                <a:ext cx="163513" cy="192087"/>
              </a:xfrm>
              <a:custGeom>
                <a:avLst/>
                <a:gdLst>
                  <a:gd name="T0" fmla="*/ 204 w 205"/>
                  <a:gd name="T1" fmla="*/ 8 h 242"/>
                  <a:gd name="T2" fmla="*/ 194 w 205"/>
                  <a:gd name="T3" fmla="*/ 22 h 242"/>
                  <a:gd name="T4" fmla="*/ 191 w 205"/>
                  <a:gd name="T5" fmla="*/ 45 h 242"/>
                  <a:gd name="T6" fmla="*/ 167 w 205"/>
                  <a:gd name="T7" fmla="*/ 48 h 242"/>
                  <a:gd name="T8" fmla="*/ 156 w 205"/>
                  <a:gd name="T9" fmla="*/ 43 h 242"/>
                  <a:gd name="T10" fmla="*/ 141 w 205"/>
                  <a:gd name="T11" fmla="*/ 48 h 242"/>
                  <a:gd name="T12" fmla="*/ 129 w 205"/>
                  <a:gd name="T13" fmla="*/ 56 h 242"/>
                  <a:gd name="T14" fmla="*/ 127 w 205"/>
                  <a:gd name="T15" fmla="*/ 69 h 242"/>
                  <a:gd name="T16" fmla="*/ 119 w 205"/>
                  <a:gd name="T17" fmla="*/ 69 h 242"/>
                  <a:gd name="T18" fmla="*/ 121 w 205"/>
                  <a:gd name="T19" fmla="*/ 80 h 242"/>
                  <a:gd name="T20" fmla="*/ 112 w 205"/>
                  <a:gd name="T21" fmla="*/ 76 h 242"/>
                  <a:gd name="T22" fmla="*/ 103 w 205"/>
                  <a:gd name="T23" fmla="*/ 70 h 242"/>
                  <a:gd name="T24" fmla="*/ 85 w 205"/>
                  <a:gd name="T25" fmla="*/ 61 h 242"/>
                  <a:gd name="T26" fmla="*/ 87 w 205"/>
                  <a:gd name="T27" fmla="*/ 78 h 242"/>
                  <a:gd name="T28" fmla="*/ 101 w 205"/>
                  <a:gd name="T29" fmla="*/ 102 h 242"/>
                  <a:gd name="T30" fmla="*/ 101 w 205"/>
                  <a:gd name="T31" fmla="*/ 113 h 242"/>
                  <a:gd name="T32" fmla="*/ 94 w 205"/>
                  <a:gd name="T33" fmla="*/ 102 h 242"/>
                  <a:gd name="T34" fmla="*/ 94 w 205"/>
                  <a:gd name="T35" fmla="*/ 115 h 242"/>
                  <a:gd name="T36" fmla="*/ 94 w 205"/>
                  <a:gd name="T37" fmla="*/ 120 h 242"/>
                  <a:gd name="T38" fmla="*/ 99 w 205"/>
                  <a:gd name="T39" fmla="*/ 137 h 242"/>
                  <a:gd name="T40" fmla="*/ 116 w 205"/>
                  <a:gd name="T41" fmla="*/ 146 h 242"/>
                  <a:gd name="T42" fmla="*/ 136 w 205"/>
                  <a:gd name="T43" fmla="*/ 159 h 242"/>
                  <a:gd name="T44" fmla="*/ 143 w 205"/>
                  <a:gd name="T45" fmla="*/ 183 h 242"/>
                  <a:gd name="T46" fmla="*/ 129 w 205"/>
                  <a:gd name="T47" fmla="*/ 176 h 242"/>
                  <a:gd name="T48" fmla="*/ 114 w 205"/>
                  <a:gd name="T49" fmla="*/ 183 h 242"/>
                  <a:gd name="T50" fmla="*/ 121 w 205"/>
                  <a:gd name="T51" fmla="*/ 194 h 242"/>
                  <a:gd name="T52" fmla="*/ 108 w 205"/>
                  <a:gd name="T53" fmla="*/ 203 h 242"/>
                  <a:gd name="T54" fmla="*/ 105 w 205"/>
                  <a:gd name="T55" fmla="*/ 207 h 242"/>
                  <a:gd name="T56" fmla="*/ 112 w 205"/>
                  <a:gd name="T57" fmla="*/ 231 h 242"/>
                  <a:gd name="T58" fmla="*/ 112 w 205"/>
                  <a:gd name="T59" fmla="*/ 238 h 242"/>
                  <a:gd name="T60" fmla="*/ 103 w 205"/>
                  <a:gd name="T61" fmla="*/ 236 h 242"/>
                  <a:gd name="T62" fmla="*/ 96 w 205"/>
                  <a:gd name="T63" fmla="*/ 229 h 242"/>
                  <a:gd name="T64" fmla="*/ 90 w 205"/>
                  <a:gd name="T65" fmla="*/ 229 h 242"/>
                  <a:gd name="T66" fmla="*/ 70 w 205"/>
                  <a:gd name="T67" fmla="*/ 218 h 242"/>
                  <a:gd name="T68" fmla="*/ 66 w 205"/>
                  <a:gd name="T69" fmla="*/ 203 h 242"/>
                  <a:gd name="T70" fmla="*/ 54 w 205"/>
                  <a:gd name="T71" fmla="*/ 187 h 242"/>
                  <a:gd name="T72" fmla="*/ 43 w 205"/>
                  <a:gd name="T73" fmla="*/ 172 h 242"/>
                  <a:gd name="T74" fmla="*/ 54 w 205"/>
                  <a:gd name="T75" fmla="*/ 163 h 242"/>
                  <a:gd name="T76" fmla="*/ 70 w 205"/>
                  <a:gd name="T77" fmla="*/ 159 h 242"/>
                  <a:gd name="T78" fmla="*/ 94 w 205"/>
                  <a:gd name="T79" fmla="*/ 166 h 242"/>
                  <a:gd name="T80" fmla="*/ 101 w 205"/>
                  <a:gd name="T81" fmla="*/ 166 h 242"/>
                  <a:gd name="T82" fmla="*/ 96 w 205"/>
                  <a:gd name="T83" fmla="*/ 163 h 242"/>
                  <a:gd name="T84" fmla="*/ 70 w 205"/>
                  <a:gd name="T85" fmla="*/ 155 h 242"/>
                  <a:gd name="T86" fmla="*/ 54 w 205"/>
                  <a:gd name="T87" fmla="*/ 152 h 242"/>
                  <a:gd name="T88" fmla="*/ 46 w 205"/>
                  <a:gd name="T89" fmla="*/ 152 h 242"/>
                  <a:gd name="T90" fmla="*/ 41 w 205"/>
                  <a:gd name="T91" fmla="*/ 137 h 242"/>
                  <a:gd name="T92" fmla="*/ 50 w 205"/>
                  <a:gd name="T93" fmla="*/ 135 h 242"/>
                  <a:gd name="T94" fmla="*/ 43 w 205"/>
                  <a:gd name="T95" fmla="*/ 129 h 242"/>
                  <a:gd name="T96" fmla="*/ 32 w 205"/>
                  <a:gd name="T97" fmla="*/ 135 h 242"/>
                  <a:gd name="T98" fmla="*/ 17 w 205"/>
                  <a:gd name="T99" fmla="*/ 115 h 242"/>
                  <a:gd name="T100" fmla="*/ 2 w 205"/>
                  <a:gd name="T101" fmla="*/ 102 h 242"/>
                  <a:gd name="T102" fmla="*/ 2 w 205"/>
                  <a:gd name="T103" fmla="*/ 91 h 242"/>
                  <a:gd name="T104" fmla="*/ 15 w 205"/>
                  <a:gd name="T105" fmla="*/ 67 h 242"/>
                  <a:gd name="T106" fmla="*/ 24 w 205"/>
                  <a:gd name="T107" fmla="*/ 41 h 242"/>
                  <a:gd name="T108" fmla="*/ 61 w 205"/>
                  <a:gd name="T109" fmla="*/ 30 h 242"/>
                  <a:gd name="T110" fmla="*/ 79 w 205"/>
                  <a:gd name="T111" fmla="*/ 26 h 242"/>
                  <a:gd name="T112" fmla="*/ 90 w 205"/>
                  <a:gd name="T113" fmla="*/ 15 h 242"/>
                  <a:gd name="T114" fmla="*/ 118 w 205"/>
                  <a:gd name="T115" fmla="*/ 10 h 242"/>
                  <a:gd name="T116" fmla="*/ 141 w 205"/>
                  <a:gd name="T117" fmla="*/ 10 h 242"/>
                  <a:gd name="T118" fmla="*/ 167 w 205"/>
                  <a:gd name="T119" fmla="*/ 15 h 242"/>
                  <a:gd name="T120" fmla="*/ 180 w 205"/>
                  <a:gd name="T121" fmla="*/ 11 h 242"/>
                  <a:gd name="T122" fmla="*/ 189 w 205"/>
                  <a:gd name="T123" fmla="*/ 0 h 2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5"/>
                  <a:gd name="T187" fmla="*/ 0 h 242"/>
                  <a:gd name="T188" fmla="*/ 205 w 205"/>
                  <a:gd name="T189" fmla="*/ 242 h 24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5" h="242">
                    <a:moveTo>
                      <a:pt x="189" y="0"/>
                    </a:moveTo>
                    <a:lnTo>
                      <a:pt x="193" y="0"/>
                    </a:lnTo>
                    <a:lnTo>
                      <a:pt x="194" y="2"/>
                    </a:lnTo>
                    <a:lnTo>
                      <a:pt x="198" y="4"/>
                    </a:lnTo>
                    <a:lnTo>
                      <a:pt x="200" y="6"/>
                    </a:lnTo>
                    <a:lnTo>
                      <a:pt x="202" y="8"/>
                    </a:lnTo>
                    <a:lnTo>
                      <a:pt x="204" y="8"/>
                    </a:lnTo>
                    <a:lnTo>
                      <a:pt x="205" y="11"/>
                    </a:lnTo>
                    <a:lnTo>
                      <a:pt x="205" y="13"/>
                    </a:lnTo>
                    <a:lnTo>
                      <a:pt x="204" y="17"/>
                    </a:lnTo>
                    <a:lnTo>
                      <a:pt x="202" y="19"/>
                    </a:lnTo>
                    <a:lnTo>
                      <a:pt x="198" y="19"/>
                    </a:lnTo>
                    <a:lnTo>
                      <a:pt x="196" y="21"/>
                    </a:lnTo>
                    <a:lnTo>
                      <a:pt x="194" y="22"/>
                    </a:lnTo>
                    <a:lnTo>
                      <a:pt x="193" y="26"/>
                    </a:lnTo>
                    <a:lnTo>
                      <a:pt x="194" y="30"/>
                    </a:lnTo>
                    <a:lnTo>
                      <a:pt x="194" y="34"/>
                    </a:lnTo>
                    <a:lnTo>
                      <a:pt x="194" y="37"/>
                    </a:lnTo>
                    <a:lnTo>
                      <a:pt x="194" y="41"/>
                    </a:lnTo>
                    <a:lnTo>
                      <a:pt x="193" y="45"/>
                    </a:lnTo>
                    <a:lnTo>
                      <a:pt x="191" y="45"/>
                    </a:lnTo>
                    <a:lnTo>
                      <a:pt x="189" y="45"/>
                    </a:lnTo>
                    <a:lnTo>
                      <a:pt x="185" y="46"/>
                    </a:lnTo>
                    <a:lnTo>
                      <a:pt x="182" y="46"/>
                    </a:lnTo>
                    <a:lnTo>
                      <a:pt x="178" y="48"/>
                    </a:lnTo>
                    <a:lnTo>
                      <a:pt x="176" y="48"/>
                    </a:lnTo>
                    <a:lnTo>
                      <a:pt x="173" y="48"/>
                    </a:lnTo>
                    <a:lnTo>
                      <a:pt x="167" y="48"/>
                    </a:lnTo>
                    <a:lnTo>
                      <a:pt x="163" y="48"/>
                    </a:lnTo>
                    <a:lnTo>
                      <a:pt x="160" y="48"/>
                    </a:lnTo>
                    <a:lnTo>
                      <a:pt x="158" y="46"/>
                    </a:lnTo>
                    <a:lnTo>
                      <a:pt x="158" y="45"/>
                    </a:lnTo>
                    <a:lnTo>
                      <a:pt x="158" y="43"/>
                    </a:lnTo>
                    <a:lnTo>
                      <a:pt x="156" y="43"/>
                    </a:lnTo>
                    <a:lnTo>
                      <a:pt x="154" y="41"/>
                    </a:lnTo>
                    <a:lnTo>
                      <a:pt x="152" y="41"/>
                    </a:lnTo>
                    <a:lnTo>
                      <a:pt x="149" y="43"/>
                    </a:lnTo>
                    <a:lnTo>
                      <a:pt x="147" y="45"/>
                    </a:lnTo>
                    <a:lnTo>
                      <a:pt x="145" y="46"/>
                    </a:lnTo>
                    <a:lnTo>
                      <a:pt x="143" y="48"/>
                    </a:lnTo>
                    <a:lnTo>
                      <a:pt x="141" y="48"/>
                    </a:lnTo>
                    <a:lnTo>
                      <a:pt x="140" y="46"/>
                    </a:lnTo>
                    <a:lnTo>
                      <a:pt x="138" y="46"/>
                    </a:lnTo>
                    <a:lnTo>
                      <a:pt x="136" y="48"/>
                    </a:lnTo>
                    <a:lnTo>
                      <a:pt x="134" y="50"/>
                    </a:lnTo>
                    <a:lnTo>
                      <a:pt x="134" y="52"/>
                    </a:lnTo>
                    <a:lnTo>
                      <a:pt x="130" y="54"/>
                    </a:lnTo>
                    <a:lnTo>
                      <a:pt x="129" y="56"/>
                    </a:lnTo>
                    <a:lnTo>
                      <a:pt x="125" y="56"/>
                    </a:lnTo>
                    <a:lnTo>
                      <a:pt x="123" y="57"/>
                    </a:lnTo>
                    <a:lnTo>
                      <a:pt x="121" y="61"/>
                    </a:lnTo>
                    <a:lnTo>
                      <a:pt x="121" y="63"/>
                    </a:lnTo>
                    <a:lnTo>
                      <a:pt x="123" y="67"/>
                    </a:lnTo>
                    <a:lnTo>
                      <a:pt x="125" y="69"/>
                    </a:lnTo>
                    <a:lnTo>
                      <a:pt x="127" y="69"/>
                    </a:lnTo>
                    <a:lnTo>
                      <a:pt x="129" y="72"/>
                    </a:lnTo>
                    <a:lnTo>
                      <a:pt x="129" y="74"/>
                    </a:lnTo>
                    <a:lnTo>
                      <a:pt x="127" y="74"/>
                    </a:lnTo>
                    <a:lnTo>
                      <a:pt x="123" y="72"/>
                    </a:lnTo>
                    <a:lnTo>
                      <a:pt x="121" y="70"/>
                    </a:lnTo>
                    <a:lnTo>
                      <a:pt x="119" y="69"/>
                    </a:lnTo>
                    <a:lnTo>
                      <a:pt x="118" y="69"/>
                    </a:lnTo>
                    <a:lnTo>
                      <a:pt x="116" y="70"/>
                    </a:lnTo>
                    <a:lnTo>
                      <a:pt x="118" y="70"/>
                    </a:lnTo>
                    <a:lnTo>
                      <a:pt x="118" y="72"/>
                    </a:lnTo>
                    <a:lnTo>
                      <a:pt x="119" y="74"/>
                    </a:lnTo>
                    <a:lnTo>
                      <a:pt x="119" y="78"/>
                    </a:lnTo>
                    <a:lnTo>
                      <a:pt x="121" y="80"/>
                    </a:lnTo>
                    <a:lnTo>
                      <a:pt x="119" y="80"/>
                    </a:lnTo>
                    <a:lnTo>
                      <a:pt x="119" y="78"/>
                    </a:lnTo>
                    <a:lnTo>
                      <a:pt x="118" y="76"/>
                    </a:lnTo>
                    <a:lnTo>
                      <a:pt x="116" y="74"/>
                    </a:lnTo>
                    <a:lnTo>
                      <a:pt x="114" y="74"/>
                    </a:lnTo>
                    <a:lnTo>
                      <a:pt x="112" y="74"/>
                    </a:lnTo>
                    <a:lnTo>
                      <a:pt x="112" y="76"/>
                    </a:lnTo>
                    <a:lnTo>
                      <a:pt x="112" y="78"/>
                    </a:lnTo>
                    <a:lnTo>
                      <a:pt x="112" y="80"/>
                    </a:lnTo>
                    <a:lnTo>
                      <a:pt x="110" y="78"/>
                    </a:lnTo>
                    <a:lnTo>
                      <a:pt x="107" y="76"/>
                    </a:lnTo>
                    <a:lnTo>
                      <a:pt x="105" y="72"/>
                    </a:lnTo>
                    <a:lnTo>
                      <a:pt x="103" y="70"/>
                    </a:lnTo>
                    <a:lnTo>
                      <a:pt x="101" y="70"/>
                    </a:lnTo>
                    <a:lnTo>
                      <a:pt x="97" y="70"/>
                    </a:lnTo>
                    <a:lnTo>
                      <a:pt x="94" y="69"/>
                    </a:lnTo>
                    <a:lnTo>
                      <a:pt x="92" y="67"/>
                    </a:lnTo>
                    <a:lnTo>
                      <a:pt x="90" y="65"/>
                    </a:lnTo>
                    <a:lnTo>
                      <a:pt x="88" y="61"/>
                    </a:lnTo>
                    <a:lnTo>
                      <a:pt x="85" y="61"/>
                    </a:lnTo>
                    <a:lnTo>
                      <a:pt x="87" y="63"/>
                    </a:lnTo>
                    <a:lnTo>
                      <a:pt x="87" y="65"/>
                    </a:lnTo>
                    <a:lnTo>
                      <a:pt x="85" y="69"/>
                    </a:lnTo>
                    <a:lnTo>
                      <a:pt x="85" y="70"/>
                    </a:lnTo>
                    <a:lnTo>
                      <a:pt x="83" y="72"/>
                    </a:lnTo>
                    <a:lnTo>
                      <a:pt x="85" y="74"/>
                    </a:lnTo>
                    <a:lnTo>
                      <a:pt x="87" y="78"/>
                    </a:lnTo>
                    <a:lnTo>
                      <a:pt x="87" y="80"/>
                    </a:lnTo>
                    <a:lnTo>
                      <a:pt x="88" y="83"/>
                    </a:lnTo>
                    <a:lnTo>
                      <a:pt x="90" y="87"/>
                    </a:lnTo>
                    <a:lnTo>
                      <a:pt x="92" y="89"/>
                    </a:lnTo>
                    <a:lnTo>
                      <a:pt x="96" y="93"/>
                    </a:lnTo>
                    <a:lnTo>
                      <a:pt x="99" y="96"/>
                    </a:lnTo>
                    <a:lnTo>
                      <a:pt x="101" y="102"/>
                    </a:lnTo>
                    <a:lnTo>
                      <a:pt x="103" y="105"/>
                    </a:lnTo>
                    <a:lnTo>
                      <a:pt x="105" y="109"/>
                    </a:lnTo>
                    <a:lnTo>
                      <a:pt x="105" y="111"/>
                    </a:lnTo>
                    <a:lnTo>
                      <a:pt x="103" y="111"/>
                    </a:lnTo>
                    <a:lnTo>
                      <a:pt x="103" y="113"/>
                    </a:lnTo>
                    <a:lnTo>
                      <a:pt x="101" y="113"/>
                    </a:lnTo>
                    <a:lnTo>
                      <a:pt x="99" y="113"/>
                    </a:lnTo>
                    <a:lnTo>
                      <a:pt x="99" y="115"/>
                    </a:lnTo>
                    <a:lnTo>
                      <a:pt x="99" y="111"/>
                    </a:lnTo>
                    <a:lnTo>
                      <a:pt x="99" y="107"/>
                    </a:lnTo>
                    <a:lnTo>
                      <a:pt x="99" y="105"/>
                    </a:lnTo>
                    <a:lnTo>
                      <a:pt x="96" y="102"/>
                    </a:lnTo>
                    <a:lnTo>
                      <a:pt x="94" y="102"/>
                    </a:lnTo>
                    <a:lnTo>
                      <a:pt x="92" y="102"/>
                    </a:lnTo>
                    <a:lnTo>
                      <a:pt x="90" y="104"/>
                    </a:lnTo>
                    <a:lnTo>
                      <a:pt x="90" y="105"/>
                    </a:lnTo>
                    <a:lnTo>
                      <a:pt x="90" y="107"/>
                    </a:lnTo>
                    <a:lnTo>
                      <a:pt x="92" y="111"/>
                    </a:lnTo>
                    <a:lnTo>
                      <a:pt x="94" y="113"/>
                    </a:lnTo>
                    <a:lnTo>
                      <a:pt x="94" y="115"/>
                    </a:lnTo>
                    <a:lnTo>
                      <a:pt x="94" y="117"/>
                    </a:lnTo>
                    <a:lnTo>
                      <a:pt x="92" y="117"/>
                    </a:lnTo>
                    <a:lnTo>
                      <a:pt x="90" y="118"/>
                    </a:lnTo>
                    <a:lnTo>
                      <a:pt x="88" y="118"/>
                    </a:lnTo>
                    <a:lnTo>
                      <a:pt x="90" y="120"/>
                    </a:lnTo>
                    <a:lnTo>
                      <a:pt x="92" y="120"/>
                    </a:lnTo>
                    <a:lnTo>
                      <a:pt x="94" y="120"/>
                    </a:lnTo>
                    <a:lnTo>
                      <a:pt x="96" y="122"/>
                    </a:lnTo>
                    <a:lnTo>
                      <a:pt x="97" y="124"/>
                    </a:lnTo>
                    <a:lnTo>
                      <a:pt x="99" y="126"/>
                    </a:lnTo>
                    <a:lnTo>
                      <a:pt x="101" y="128"/>
                    </a:lnTo>
                    <a:lnTo>
                      <a:pt x="101" y="129"/>
                    </a:lnTo>
                    <a:lnTo>
                      <a:pt x="99" y="135"/>
                    </a:lnTo>
                    <a:lnTo>
                      <a:pt x="99" y="137"/>
                    </a:lnTo>
                    <a:lnTo>
                      <a:pt x="99" y="139"/>
                    </a:lnTo>
                    <a:lnTo>
                      <a:pt x="101" y="139"/>
                    </a:lnTo>
                    <a:lnTo>
                      <a:pt x="103" y="141"/>
                    </a:lnTo>
                    <a:lnTo>
                      <a:pt x="107" y="141"/>
                    </a:lnTo>
                    <a:lnTo>
                      <a:pt x="110" y="142"/>
                    </a:lnTo>
                    <a:lnTo>
                      <a:pt x="114" y="144"/>
                    </a:lnTo>
                    <a:lnTo>
                      <a:pt x="116" y="146"/>
                    </a:lnTo>
                    <a:lnTo>
                      <a:pt x="118" y="148"/>
                    </a:lnTo>
                    <a:lnTo>
                      <a:pt x="119" y="152"/>
                    </a:lnTo>
                    <a:lnTo>
                      <a:pt x="123" y="153"/>
                    </a:lnTo>
                    <a:lnTo>
                      <a:pt x="127" y="153"/>
                    </a:lnTo>
                    <a:lnTo>
                      <a:pt x="130" y="153"/>
                    </a:lnTo>
                    <a:lnTo>
                      <a:pt x="134" y="155"/>
                    </a:lnTo>
                    <a:lnTo>
                      <a:pt x="136" y="159"/>
                    </a:lnTo>
                    <a:lnTo>
                      <a:pt x="140" y="163"/>
                    </a:lnTo>
                    <a:lnTo>
                      <a:pt x="143" y="166"/>
                    </a:lnTo>
                    <a:lnTo>
                      <a:pt x="145" y="170"/>
                    </a:lnTo>
                    <a:lnTo>
                      <a:pt x="145" y="176"/>
                    </a:lnTo>
                    <a:lnTo>
                      <a:pt x="143" y="177"/>
                    </a:lnTo>
                    <a:lnTo>
                      <a:pt x="143" y="179"/>
                    </a:lnTo>
                    <a:lnTo>
                      <a:pt x="143" y="183"/>
                    </a:lnTo>
                    <a:lnTo>
                      <a:pt x="143" y="185"/>
                    </a:lnTo>
                    <a:lnTo>
                      <a:pt x="141" y="185"/>
                    </a:lnTo>
                    <a:lnTo>
                      <a:pt x="140" y="183"/>
                    </a:lnTo>
                    <a:lnTo>
                      <a:pt x="136" y="181"/>
                    </a:lnTo>
                    <a:lnTo>
                      <a:pt x="134" y="177"/>
                    </a:lnTo>
                    <a:lnTo>
                      <a:pt x="132" y="176"/>
                    </a:lnTo>
                    <a:lnTo>
                      <a:pt x="129" y="176"/>
                    </a:lnTo>
                    <a:lnTo>
                      <a:pt x="123" y="176"/>
                    </a:lnTo>
                    <a:lnTo>
                      <a:pt x="119" y="176"/>
                    </a:lnTo>
                    <a:lnTo>
                      <a:pt x="114" y="176"/>
                    </a:lnTo>
                    <a:lnTo>
                      <a:pt x="112" y="177"/>
                    </a:lnTo>
                    <a:lnTo>
                      <a:pt x="112" y="179"/>
                    </a:lnTo>
                    <a:lnTo>
                      <a:pt x="114" y="183"/>
                    </a:lnTo>
                    <a:lnTo>
                      <a:pt x="116" y="185"/>
                    </a:lnTo>
                    <a:lnTo>
                      <a:pt x="116" y="187"/>
                    </a:lnTo>
                    <a:lnTo>
                      <a:pt x="116" y="189"/>
                    </a:lnTo>
                    <a:lnTo>
                      <a:pt x="116" y="190"/>
                    </a:lnTo>
                    <a:lnTo>
                      <a:pt x="118" y="190"/>
                    </a:lnTo>
                    <a:lnTo>
                      <a:pt x="119" y="192"/>
                    </a:lnTo>
                    <a:lnTo>
                      <a:pt x="121" y="194"/>
                    </a:lnTo>
                    <a:lnTo>
                      <a:pt x="119" y="194"/>
                    </a:lnTo>
                    <a:lnTo>
                      <a:pt x="118" y="198"/>
                    </a:lnTo>
                    <a:lnTo>
                      <a:pt x="116" y="200"/>
                    </a:lnTo>
                    <a:lnTo>
                      <a:pt x="114" y="201"/>
                    </a:lnTo>
                    <a:lnTo>
                      <a:pt x="110" y="205"/>
                    </a:lnTo>
                    <a:lnTo>
                      <a:pt x="108" y="203"/>
                    </a:lnTo>
                    <a:lnTo>
                      <a:pt x="107" y="201"/>
                    </a:lnTo>
                    <a:lnTo>
                      <a:pt x="105" y="200"/>
                    </a:lnTo>
                    <a:lnTo>
                      <a:pt x="103" y="198"/>
                    </a:lnTo>
                    <a:lnTo>
                      <a:pt x="101" y="198"/>
                    </a:lnTo>
                    <a:lnTo>
                      <a:pt x="103" y="198"/>
                    </a:lnTo>
                    <a:lnTo>
                      <a:pt x="105" y="201"/>
                    </a:lnTo>
                    <a:lnTo>
                      <a:pt x="105" y="207"/>
                    </a:lnTo>
                    <a:lnTo>
                      <a:pt x="107" y="212"/>
                    </a:lnTo>
                    <a:lnTo>
                      <a:pt x="108" y="218"/>
                    </a:lnTo>
                    <a:lnTo>
                      <a:pt x="108" y="222"/>
                    </a:lnTo>
                    <a:lnTo>
                      <a:pt x="110" y="224"/>
                    </a:lnTo>
                    <a:lnTo>
                      <a:pt x="110" y="225"/>
                    </a:lnTo>
                    <a:lnTo>
                      <a:pt x="112" y="227"/>
                    </a:lnTo>
                    <a:lnTo>
                      <a:pt x="112" y="231"/>
                    </a:lnTo>
                    <a:lnTo>
                      <a:pt x="114" y="235"/>
                    </a:lnTo>
                    <a:lnTo>
                      <a:pt x="116" y="238"/>
                    </a:lnTo>
                    <a:lnTo>
                      <a:pt x="116" y="240"/>
                    </a:lnTo>
                    <a:lnTo>
                      <a:pt x="116" y="242"/>
                    </a:lnTo>
                    <a:lnTo>
                      <a:pt x="116" y="240"/>
                    </a:lnTo>
                    <a:lnTo>
                      <a:pt x="114" y="240"/>
                    </a:lnTo>
                    <a:lnTo>
                      <a:pt x="112" y="238"/>
                    </a:lnTo>
                    <a:lnTo>
                      <a:pt x="110" y="235"/>
                    </a:lnTo>
                    <a:lnTo>
                      <a:pt x="108" y="233"/>
                    </a:lnTo>
                    <a:lnTo>
                      <a:pt x="107" y="231"/>
                    </a:lnTo>
                    <a:lnTo>
                      <a:pt x="105" y="231"/>
                    </a:lnTo>
                    <a:lnTo>
                      <a:pt x="103" y="231"/>
                    </a:lnTo>
                    <a:lnTo>
                      <a:pt x="103" y="233"/>
                    </a:lnTo>
                    <a:lnTo>
                      <a:pt x="103" y="236"/>
                    </a:lnTo>
                    <a:lnTo>
                      <a:pt x="103" y="238"/>
                    </a:lnTo>
                    <a:lnTo>
                      <a:pt x="101" y="240"/>
                    </a:lnTo>
                    <a:lnTo>
                      <a:pt x="99" y="240"/>
                    </a:lnTo>
                    <a:lnTo>
                      <a:pt x="97" y="238"/>
                    </a:lnTo>
                    <a:lnTo>
                      <a:pt x="97" y="235"/>
                    </a:lnTo>
                    <a:lnTo>
                      <a:pt x="97" y="233"/>
                    </a:lnTo>
                    <a:lnTo>
                      <a:pt x="96" y="229"/>
                    </a:lnTo>
                    <a:lnTo>
                      <a:pt x="96" y="227"/>
                    </a:lnTo>
                    <a:lnTo>
                      <a:pt x="94" y="224"/>
                    </a:lnTo>
                    <a:lnTo>
                      <a:pt x="92" y="224"/>
                    </a:lnTo>
                    <a:lnTo>
                      <a:pt x="92" y="225"/>
                    </a:lnTo>
                    <a:lnTo>
                      <a:pt x="90" y="227"/>
                    </a:lnTo>
                    <a:lnTo>
                      <a:pt x="90" y="229"/>
                    </a:lnTo>
                    <a:lnTo>
                      <a:pt x="88" y="231"/>
                    </a:lnTo>
                    <a:lnTo>
                      <a:pt x="85" y="229"/>
                    </a:lnTo>
                    <a:lnTo>
                      <a:pt x="83" y="227"/>
                    </a:lnTo>
                    <a:lnTo>
                      <a:pt x="79" y="224"/>
                    </a:lnTo>
                    <a:lnTo>
                      <a:pt x="77" y="222"/>
                    </a:lnTo>
                    <a:lnTo>
                      <a:pt x="76" y="220"/>
                    </a:lnTo>
                    <a:lnTo>
                      <a:pt x="70" y="218"/>
                    </a:lnTo>
                    <a:lnTo>
                      <a:pt x="66" y="214"/>
                    </a:lnTo>
                    <a:lnTo>
                      <a:pt x="61" y="211"/>
                    </a:lnTo>
                    <a:lnTo>
                      <a:pt x="59" y="209"/>
                    </a:lnTo>
                    <a:lnTo>
                      <a:pt x="61" y="207"/>
                    </a:lnTo>
                    <a:lnTo>
                      <a:pt x="63" y="205"/>
                    </a:lnTo>
                    <a:lnTo>
                      <a:pt x="65" y="205"/>
                    </a:lnTo>
                    <a:lnTo>
                      <a:pt x="66" y="203"/>
                    </a:lnTo>
                    <a:lnTo>
                      <a:pt x="66" y="200"/>
                    </a:lnTo>
                    <a:lnTo>
                      <a:pt x="65" y="198"/>
                    </a:lnTo>
                    <a:lnTo>
                      <a:pt x="65" y="194"/>
                    </a:lnTo>
                    <a:lnTo>
                      <a:pt x="61" y="190"/>
                    </a:lnTo>
                    <a:lnTo>
                      <a:pt x="59" y="189"/>
                    </a:lnTo>
                    <a:lnTo>
                      <a:pt x="55" y="187"/>
                    </a:lnTo>
                    <a:lnTo>
                      <a:pt x="54" y="187"/>
                    </a:lnTo>
                    <a:lnTo>
                      <a:pt x="50" y="189"/>
                    </a:lnTo>
                    <a:lnTo>
                      <a:pt x="50" y="187"/>
                    </a:lnTo>
                    <a:lnTo>
                      <a:pt x="50" y="183"/>
                    </a:lnTo>
                    <a:lnTo>
                      <a:pt x="48" y="181"/>
                    </a:lnTo>
                    <a:lnTo>
                      <a:pt x="46" y="177"/>
                    </a:lnTo>
                    <a:lnTo>
                      <a:pt x="44" y="176"/>
                    </a:lnTo>
                    <a:lnTo>
                      <a:pt x="43" y="172"/>
                    </a:lnTo>
                    <a:lnTo>
                      <a:pt x="43" y="170"/>
                    </a:lnTo>
                    <a:lnTo>
                      <a:pt x="44" y="170"/>
                    </a:lnTo>
                    <a:lnTo>
                      <a:pt x="46" y="170"/>
                    </a:lnTo>
                    <a:lnTo>
                      <a:pt x="48" y="168"/>
                    </a:lnTo>
                    <a:lnTo>
                      <a:pt x="50" y="166"/>
                    </a:lnTo>
                    <a:lnTo>
                      <a:pt x="52" y="165"/>
                    </a:lnTo>
                    <a:lnTo>
                      <a:pt x="54" y="163"/>
                    </a:lnTo>
                    <a:lnTo>
                      <a:pt x="55" y="161"/>
                    </a:lnTo>
                    <a:lnTo>
                      <a:pt x="57" y="161"/>
                    </a:lnTo>
                    <a:lnTo>
                      <a:pt x="59" y="163"/>
                    </a:lnTo>
                    <a:lnTo>
                      <a:pt x="61" y="163"/>
                    </a:lnTo>
                    <a:lnTo>
                      <a:pt x="65" y="163"/>
                    </a:lnTo>
                    <a:lnTo>
                      <a:pt x="66" y="161"/>
                    </a:lnTo>
                    <a:lnTo>
                      <a:pt x="70" y="159"/>
                    </a:lnTo>
                    <a:lnTo>
                      <a:pt x="74" y="159"/>
                    </a:lnTo>
                    <a:lnTo>
                      <a:pt x="77" y="161"/>
                    </a:lnTo>
                    <a:lnTo>
                      <a:pt x="79" y="163"/>
                    </a:lnTo>
                    <a:lnTo>
                      <a:pt x="83" y="163"/>
                    </a:lnTo>
                    <a:lnTo>
                      <a:pt x="87" y="165"/>
                    </a:lnTo>
                    <a:lnTo>
                      <a:pt x="88" y="165"/>
                    </a:lnTo>
                    <a:lnTo>
                      <a:pt x="94" y="166"/>
                    </a:lnTo>
                    <a:lnTo>
                      <a:pt x="97" y="168"/>
                    </a:lnTo>
                    <a:lnTo>
                      <a:pt x="101" y="170"/>
                    </a:lnTo>
                    <a:lnTo>
                      <a:pt x="103" y="172"/>
                    </a:lnTo>
                    <a:lnTo>
                      <a:pt x="105" y="172"/>
                    </a:lnTo>
                    <a:lnTo>
                      <a:pt x="105" y="170"/>
                    </a:lnTo>
                    <a:lnTo>
                      <a:pt x="103" y="168"/>
                    </a:lnTo>
                    <a:lnTo>
                      <a:pt x="101" y="166"/>
                    </a:lnTo>
                    <a:lnTo>
                      <a:pt x="101" y="165"/>
                    </a:lnTo>
                    <a:lnTo>
                      <a:pt x="101" y="161"/>
                    </a:lnTo>
                    <a:lnTo>
                      <a:pt x="105" y="159"/>
                    </a:lnTo>
                    <a:lnTo>
                      <a:pt x="101" y="161"/>
                    </a:lnTo>
                    <a:lnTo>
                      <a:pt x="99" y="163"/>
                    </a:lnTo>
                    <a:lnTo>
                      <a:pt x="97" y="163"/>
                    </a:lnTo>
                    <a:lnTo>
                      <a:pt x="96" y="163"/>
                    </a:lnTo>
                    <a:lnTo>
                      <a:pt x="90" y="161"/>
                    </a:lnTo>
                    <a:lnTo>
                      <a:pt x="87" y="159"/>
                    </a:lnTo>
                    <a:lnTo>
                      <a:pt x="83" y="155"/>
                    </a:lnTo>
                    <a:lnTo>
                      <a:pt x="77" y="153"/>
                    </a:lnTo>
                    <a:lnTo>
                      <a:pt x="76" y="153"/>
                    </a:lnTo>
                    <a:lnTo>
                      <a:pt x="72" y="155"/>
                    </a:lnTo>
                    <a:lnTo>
                      <a:pt x="70" y="155"/>
                    </a:lnTo>
                    <a:lnTo>
                      <a:pt x="66" y="157"/>
                    </a:lnTo>
                    <a:lnTo>
                      <a:pt x="65" y="155"/>
                    </a:lnTo>
                    <a:lnTo>
                      <a:pt x="61" y="153"/>
                    </a:lnTo>
                    <a:lnTo>
                      <a:pt x="59" y="150"/>
                    </a:lnTo>
                    <a:lnTo>
                      <a:pt x="57" y="148"/>
                    </a:lnTo>
                    <a:lnTo>
                      <a:pt x="55" y="150"/>
                    </a:lnTo>
                    <a:lnTo>
                      <a:pt x="54" y="152"/>
                    </a:lnTo>
                    <a:lnTo>
                      <a:pt x="52" y="153"/>
                    </a:lnTo>
                    <a:lnTo>
                      <a:pt x="52" y="155"/>
                    </a:lnTo>
                    <a:lnTo>
                      <a:pt x="50" y="157"/>
                    </a:lnTo>
                    <a:lnTo>
                      <a:pt x="48" y="157"/>
                    </a:lnTo>
                    <a:lnTo>
                      <a:pt x="48" y="155"/>
                    </a:lnTo>
                    <a:lnTo>
                      <a:pt x="46" y="153"/>
                    </a:lnTo>
                    <a:lnTo>
                      <a:pt x="46" y="152"/>
                    </a:lnTo>
                    <a:lnTo>
                      <a:pt x="44" y="150"/>
                    </a:lnTo>
                    <a:lnTo>
                      <a:pt x="43" y="148"/>
                    </a:lnTo>
                    <a:lnTo>
                      <a:pt x="41" y="146"/>
                    </a:lnTo>
                    <a:lnTo>
                      <a:pt x="39" y="144"/>
                    </a:lnTo>
                    <a:lnTo>
                      <a:pt x="37" y="142"/>
                    </a:lnTo>
                    <a:lnTo>
                      <a:pt x="39" y="139"/>
                    </a:lnTo>
                    <a:lnTo>
                      <a:pt x="41" y="137"/>
                    </a:lnTo>
                    <a:lnTo>
                      <a:pt x="43" y="137"/>
                    </a:lnTo>
                    <a:lnTo>
                      <a:pt x="46" y="135"/>
                    </a:lnTo>
                    <a:lnTo>
                      <a:pt x="50" y="137"/>
                    </a:lnTo>
                    <a:lnTo>
                      <a:pt x="52" y="137"/>
                    </a:lnTo>
                    <a:lnTo>
                      <a:pt x="50" y="135"/>
                    </a:lnTo>
                    <a:lnTo>
                      <a:pt x="48" y="133"/>
                    </a:lnTo>
                    <a:lnTo>
                      <a:pt x="46" y="129"/>
                    </a:lnTo>
                    <a:lnTo>
                      <a:pt x="46" y="128"/>
                    </a:lnTo>
                    <a:lnTo>
                      <a:pt x="44" y="129"/>
                    </a:lnTo>
                    <a:lnTo>
                      <a:pt x="43" y="129"/>
                    </a:lnTo>
                    <a:lnTo>
                      <a:pt x="39" y="129"/>
                    </a:lnTo>
                    <a:lnTo>
                      <a:pt x="37" y="129"/>
                    </a:lnTo>
                    <a:lnTo>
                      <a:pt x="37" y="128"/>
                    </a:lnTo>
                    <a:lnTo>
                      <a:pt x="37" y="133"/>
                    </a:lnTo>
                    <a:lnTo>
                      <a:pt x="35" y="137"/>
                    </a:lnTo>
                    <a:lnTo>
                      <a:pt x="33" y="137"/>
                    </a:lnTo>
                    <a:lnTo>
                      <a:pt x="32" y="135"/>
                    </a:lnTo>
                    <a:lnTo>
                      <a:pt x="30" y="133"/>
                    </a:lnTo>
                    <a:lnTo>
                      <a:pt x="28" y="129"/>
                    </a:lnTo>
                    <a:lnTo>
                      <a:pt x="26" y="126"/>
                    </a:lnTo>
                    <a:lnTo>
                      <a:pt x="24" y="122"/>
                    </a:lnTo>
                    <a:lnTo>
                      <a:pt x="21" y="118"/>
                    </a:lnTo>
                    <a:lnTo>
                      <a:pt x="19" y="117"/>
                    </a:lnTo>
                    <a:lnTo>
                      <a:pt x="17" y="115"/>
                    </a:lnTo>
                    <a:lnTo>
                      <a:pt x="15" y="111"/>
                    </a:lnTo>
                    <a:lnTo>
                      <a:pt x="13" y="109"/>
                    </a:lnTo>
                    <a:lnTo>
                      <a:pt x="11" y="105"/>
                    </a:lnTo>
                    <a:lnTo>
                      <a:pt x="8" y="104"/>
                    </a:lnTo>
                    <a:lnTo>
                      <a:pt x="4" y="104"/>
                    </a:lnTo>
                    <a:lnTo>
                      <a:pt x="2" y="104"/>
                    </a:lnTo>
                    <a:lnTo>
                      <a:pt x="2" y="102"/>
                    </a:lnTo>
                    <a:lnTo>
                      <a:pt x="0" y="100"/>
                    </a:lnTo>
                    <a:lnTo>
                      <a:pt x="0" y="98"/>
                    </a:lnTo>
                    <a:lnTo>
                      <a:pt x="2" y="96"/>
                    </a:lnTo>
                    <a:lnTo>
                      <a:pt x="4" y="96"/>
                    </a:lnTo>
                    <a:lnTo>
                      <a:pt x="2" y="94"/>
                    </a:lnTo>
                    <a:lnTo>
                      <a:pt x="2" y="93"/>
                    </a:lnTo>
                    <a:lnTo>
                      <a:pt x="2" y="91"/>
                    </a:lnTo>
                    <a:lnTo>
                      <a:pt x="4" y="89"/>
                    </a:lnTo>
                    <a:lnTo>
                      <a:pt x="6" y="87"/>
                    </a:lnTo>
                    <a:lnTo>
                      <a:pt x="8" y="87"/>
                    </a:lnTo>
                    <a:lnTo>
                      <a:pt x="11" y="81"/>
                    </a:lnTo>
                    <a:lnTo>
                      <a:pt x="13" y="74"/>
                    </a:lnTo>
                    <a:lnTo>
                      <a:pt x="15" y="67"/>
                    </a:lnTo>
                    <a:lnTo>
                      <a:pt x="17" y="61"/>
                    </a:lnTo>
                    <a:lnTo>
                      <a:pt x="19" y="57"/>
                    </a:lnTo>
                    <a:lnTo>
                      <a:pt x="19" y="54"/>
                    </a:lnTo>
                    <a:lnTo>
                      <a:pt x="21" y="50"/>
                    </a:lnTo>
                    <a:lnTo>
                      <a:pt x="21" y="46"/>
                    </a:lnTo>
                    <a:lnTo>
                      <a:pt x="22" y="43"/>
                    </a:lnTo>
                    <a:lnTo>
                      <a:pt x="24" y="41"/>
                    </a:lnTo>
                    <a:lnTo>
                      <a:pt x="28" y="39"/>
                    </a:lnTo>
                    <a:lnTo>
                      <a:pt x="35" y="39"/>
                    </a:lnTo>
                    <a:lnTo>
                      <a:pt x="44" y="39"/>
                    </a:lnTo>
                    <a:lnTo>
                      <a:pt x="52" y="37"/>
                    </a:lnTo>
                    <a:lnTo>
                      <a:pt x="55" y="35"/>
                    </a:lnTo>
                    <a:lnTo>
                      <a:pt x="59" y="32"/>
                    </a:lnTo>
                    <a:lnTo>
                      <a:pt x="61" y="30"/>
                    </a:lnTo>
                    <a:lnTo>
                      <a:pt x="63" y="26"/>
                    </a:lnTo>
                    <a:lnTo>
                      <a:pt x="66" y="22"/>
                    </a:lnTo>
                    <a:lnTo>
                      <a:pt x="68" y="21"/>
                    </a:lnTo>
                    <a:lnTo>
                      <a:pt x="70" y="21"/>
                    </a:lnTo>
                    <a:lnTo>
                      <a:pt x="74" y="22"/>
                    </a:lnTo>
                    <a:lnTo>
                      <a:pt x="76" y="24"/>
                    </a:lnTo>
                    <a:lnTo>
                      <a:pt x="79" y="26"/>
                    </a:lnTo>
                    <a:lnTo>
                      <a:pt x="81" y="26"/>
                    </a:lnTo>
                    <a:lnTo>
                      <a:pt x="83" y="26"/>
                    </a:lnTo>
                    <a:lnTo>
                      <a:pt x="85" y="24"/>
                    </a:lnTo>
                    <a:lnTo>
                      <a:pt x="87" y="21"/>
                    </a:lnTo>
                    <a:lnTo>
                      <a:pt x="87" y="17"/>
                    </a:lnTo>
                    <a:lnTo>
                      <a:pt x="88" y="15"/>
                    </a:lnTo>
                    <a:lnTo>
                      <a:pt x="90" y="15"/>
                    </a:lnTo>
                    <a:lnTo>
                      <a:pt x="92" y="13"/>
                    </a:lnTo>
                    <a:lnTo>
                      <a:pt x="96" y="13"/>
                    </a:lnTo>
                    <a:lnTo>
                      <a:pt x="101" y="13"/>
                    </a:lnTo>
                    <a:lnTo>
                      <a:pt x="105" y="13"/>
                    </a:lnTo>
                    <a:lnTo>
                      <a:pt x="110" y="13"/>
                    </a:lnTo>
                    <a:lnTo>
                      <a:pt x="114" y="13"/>
                    </a:lnTo>
                    <a:lnTo>
                      <a:pt x="118" y="10"/>
                    </a:lnTo>
                    <a:lnTo>
                      <a:pt x="121" y="8"/>
                    </a:lnTo>
                    <a:lnTo>
                      <a:pt x="123" y="8"/>
                    </a:lnTo>
                    <a:lnTo>
                      <a:pt x="125" y="6"/>
                    </a:lnTo>
                    <a:lnTo>
                      <a:pt x="129" y="6"/>
                    </a:lnTo>
                    <a:lnTo>
                      <a:pt x="132" y="8"/>
                    </a:lnTo>
                    <a:lnTo>
                      <a:pt x="136" y="10"/>
                    </a:lnTo>
                    <a:lnTo>
                      <a:pt x="141" y="10"/>
                    </a:lnTo>
                    <a:lnTo>
                      <a:pt x="149" y="11"/>
                    </a:lnTo>
                    <a:lnTo>
                      <a:pt x="154" y="11"/>
                    </a:lnTo>
                    <a:lnTo>
                      <a:pt x="156" y="11"/>
                    </a:lnTo>
                    <a:lnTo>
                      <a:pt x="158" y="13"/>
                    </a:lnTo>
                    <a:lnTo>
                      <a:pt x="162" y="13"/>
                    </a:lnTo>
                    <a:lnTo>
                      <a:pt x="165" y="13"/>
                    </a:lnTo>
                    <a:lnTo>
                      <a:pt x="167" y="15"/>
                    </a:lnTo>
                    <a:lnTo>
                      <a:pt x="171" y="13"/>
                    </a:lnTo>
                    <a:lnTo>
                      <a:pt x="171" y="11"/>
                    </a:lnTo>
                    <a:lnTo>
                      <a:pt x="173" y="11"/>
                    </a:lnTo>
                    <a:lnTo>
                      <a:pt x="174" y="11"/>
                    </a:lnTo>
                    <a:lnTo>
                      <a:pt x="178" y="11"/>
                    </a:lnTo>
                    <a:lnTo>
                      <a:pt x="180" y="11"/>
                    </a:lnTo>
                    <a:lnTo>
                      <a:pt x="182" y="11"/>
                    </a:lnTo>
                    <a:lnTo>
                      <a:pt x="187" y="11"/>
                    </a:lnTo>
                    <a:lnTo>
                      <a:pt x="189" y="11"/>
                    </a:lnTo>
                    <a:lnTo>
                      <a:pt x="189" y="10"/>
                    </a:lnTo>
                    <a:lnTo>
                      <a:pt x="189" y="4"/>
                    </a:lnTo>
                    <a:lnTo>
                      <a:pt x="189" y="2"/>
                    </a:lnTo>
                    <a:lnTo>
                      <a:pt x="18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6" name="Freeform 1572"/>
              <p:cNvSpPr>
                <a:spLocks/>
              </p:cNvSpPr>
              <p:nvPr/>
            </p:nvSpPr>
            <p:spPr bwMode="auto">
              <a:xfrm>
                <a:off x="5045075" y="2133600"/>
                <a:ext cx="322263" cy="311150"/>
              </a:xfrm>
              <a:custGeom>
                <a:avLst/>
                <a:gdLst>
                  <a:gd name="T0" fmla="*/ 179 w 404"/>
                  <a:gd name="T1" fmla="*/ 9 h 391"/>
                  <a:gd name="T2" fmla="*/ 216 w 404"/>
                  <a:gd name="T3" fmla="*/ 20 h 391"/>
                  <a:gd name="T4" fmla="*/ 221 w 404"/>
                  <a:gd name="T5" fmla="*/ 27 h 391"/>
                  <a:gd name="T6" fmla="*/ 228 w 404"/>
                  <a:gd name="T7" fmla="*/ 40 h 391"/>
                  <a:gd name="T8" fmla="*/ 234 w 404"/>
                  <a:gd name="T9" fmla="*/ 53 h 391"/>
                  <a:gd name="T10" fmla="*/ 225 w 404"/>
                  <a:gd name="T11" fmla="*/ 53 h 391"/>
                  <a:gd name="T12" fmla="*/ 199 w 404"/>
                  <a:gd name="T13" fmla="*/ 62 h 391"/>
                  <a:gd name="T14" fmla="*/ 201 w 404"/>
                  <a:gd name="T15" fmla="*/ 81 h 391"/>
                  <a:gd name="T16" fmla="*/ 195 w 404"/>
                  <a:gd name="T17" fmla="*/ 97 h 391"/>
                  <a:gd name="T18" fmla="*/ 216 w 404"/>
                  <a:gd name="T19" fmla="*/ 121 h 391"/>
                  <a:gd name="T20" fmla="*/ 245 w 404"/>
                  <a:gd name="T21" fmla="*/ 158 h 391"/>
                  <a:gd name="T22" fmla="*/ 292 w 404"/>
                  <a:gd name="T23" fmla="*/ 212 h 391"/>
                  <a:gd name="T24" fmla="*/ 329 w 404"/>
                  <a:gd name="T25" fmla="*/ 221 h 391"/>
                  <a:gd name="T26" fmla="*/ 342 w 404"/>
                  <a:gd name="T27" fmla="*/ 241 h 391"/>
                  <a:gd name="T28" fmla="*/ 384 w 404"/>
                  <a:gd name="T29" fmla="*/ 267 h 391"/>
                  <a:gd name="T30" fmla="*/ 402 w 404"/>
                  <a:gd name="T31" fmla="*/ 291 h 391"/>
                  <a:gd name="T32" fmla="*/ 395 w 404"/>
                  <a:gd name="T33" fmla="*/ 293 h 391"/>
                  <a:gd name="T34" fmla="*/ 373 w 404"/>
                  <a:gd name="T35" fmla="*/ 282 h 391"/>
                  <a:gd name="T36" fmla="*/ 358 w 404"/>
                  <a:gd name="T37" fmla="*/ 284 h 391"/>
                  <a:gd name="T38" fmla="*/ 355 w 404"/>
                  <a:gd name="T39" fmla="*/ 306 h 391"/>
                  <a:gd name="T40" fmla="*/ 373 w 404"/>
                  <a:gd name="T41" fmla="*/ 328 h 391"/>
                  <a:gd name="T42" fmla="*/ 366 w 404"/>
                  <a:gd name="T43" fmla="*/ 335 h 391"/>
                  <a:gd name="T44" fmla="*/ 358 w 404"/>
                  <a:gd name="T45" fmla="*/ 359 h 391"/>
                  <a:gd name="T46" fmla="*/ 340 w 404"/>
                  <a:gd name="T47" fmla="*/ 387 h 391"/>
                  <a:gd name="T48" fmla="*/ 320 w 404"/>
                  <a:gd name="T49" fmla="*/ 380 h 391"/>
                  <a:gd name="T50" fmla="*/ 325 w 404"/>
                  <a:gd name="T51" fmla="*/ 356 h 391"/>
                  <a:gd name="T52" fmla="*/ 329 w 404"/>
                  <a:gd name="T53" fmla="*/ 337 h 391"/>
                  <a:gd name="T54" fmla="*/ 307 w 404"/>
                  <a:gd name="T55" fmla="*/ 295 h 391"/>
                  <a:gd name="T56" fmla="*/ 287 w 404"/>
                  <a:gd name="T57" fmla="*/ 287 h 391"/>
                  <a:gd name="T58" fmla="*/ 281 w 404"/>
                  <a:gd name="T59" fmla="*/ 274 h 391"/>
                  <a:gd name="T60" fmla="*/ 263 w 404"/>
                  <a:gd name="T61" fmla="*/ 260 h 391"/>
                  <a:gd name="T62" fmla="*/ 245 w 404"/>
                  <a:gd name="T63" fmla="*/ 252 h 391"/>
                  <a:gd name="T64" fmla="*/ 216 w 404"/>
                  <a:gd name="T65" fmla="*/ 241 h 391"/>
                  <a:gd name="T66" fmla="*/ 186 w 404"/>
                  <a:gd name="T67" fmla="*/ 210 h 391"/>
                  <a:gd name="T68" fmla="*/ 168 w 404"/>
                  <a:gd name="T69" fmla="*/ 193 h 391"/>
                  <a:gd name="T70" fmla="*/ 148 w 404"/>
                  <a:gd name="T71" fmla="*/ 167 h 391"/>
                  <a:gd name="T72" fmla="*/ 131 w 404"/>
                  <a:gd name="T73" fmla="*/ 147 h 391"/>
                  <a:gd name="T74" fmla="*/ 89 w 404"/>
                  <a:gd name="T75" fmla="*/ 112 h 391"/>
                  <a:gd name="T76" fmla="*/ 44 w 404"/>
                  <a:gd name="T77" fmla="*/ 127 h 391"/>
                  <a:gd name="T78" fmla="*/ 23 w 404"/>
                  <a:gd name="T79" fmla="*/ 121 h 391"/>
                  <a:gd name="T80" fmla="*/ 7 w 404"/>
                  <a:gd name="T81" fmla="*/ 108 h 391"/>
                  <a:gd name="T82" fmla="*/ 9 w 404"/>
                  <a:gd name="T83" fmla="*/ 86 h 391"/>
                  <a:gd name="T84" fmla="*/ 7 w 404"/>
                  <a:gd name="T85" fmla="*/ 70 h 391"/>
                  <a:gd name="T86" fmla="*/ 5 w 404"/>
                  <a:gd name="T87" fmla="*/ 57 h 391"/>
                  <a:gd name="T88" fmla="*/ 18 w 404"/>
                  <a:gd name="T89" fmla="*/ 42 h 391"/>
                  <a:gd name="T90" fmla="*/ 36 w 404"/>
                  <a:gd name="T91" fmla="*/ 33 h 391"/>
                  <a:gd name="T92" fmla="*/ 53 w 404"/>
                  <a:gd name="T93" fmla="*/ 24 h 391"/>
                  <a:gd name="T94" fmla="*/ 66 w 404"/>
                  <a:gd name="T95" fmla="*/ 40 h 391"/>
                  <a:gd name="T96" fmla="*/ 80 w 404"/>
                  <a:gd name="T97" fmla="*/ 27 h 391"/>
                  <a:gd name="T98" fmla="*/ 89 w 404"/>
                  <a:gd name="T99" fmla="*/ 27 h 391"/>
                  <a:gd name="T100" fmla="*/ 106 w 404"/>
                  <a:gd name="T101" fmla="*/ 25 h 391"/>
                  <a:gd name="T102" fmla="*/ 108 w 404"/>
                  <a:gd name="T103" fmla="*/ 18 h 391"/>
                  <a:gd name="T104" fmla="*/ 120 w 404"/>
                  <a:gd name="T105" fmla="*/ 11 h 391"/>
                  <a:gd name="T106" fmla="*/ 137 w 404"/>
                  <a:gd name="T107" fmla="*/ 7 h 391"/>
                  <a:gd name="T108" fmla="*/ 166 w 404"/>
                  <a:gd name="T109" fmla="*/ 0 h 3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4"/>
                  <a:gd name="T166" fmla="*/ 0 h 391"/>
                  <a:gd name="T167" fmla="*/ 404 w 404"/>
                  <a:gd name="T168" fmla="*/ 391 h 39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4" h="391">
                    <a:moveTo>
                      <a:pt x="170" y="0"/>
                    </a:moveTo>
                    <a:lnTo>
                      <a:pt x="172" y="1"/>
                    </a:lnTo>
                    <a:lnTo>
                      <a:pt x="173" y="3"/>
                    </a:lnTo>
                    <a:lnTo>
                      <a:pt x="175" y="5"/>
                    </a:lnTo>
                    <a:lnTo>
                      <a:pt x="175" y="7"/>
                    </a:lnTo>
                    <a:lnTo>
                      <a:pt x="177" y="9"/>
                    </a:lnTo>
                    <a:lnTo>
                      <a:pt x="179" y="9"/>
                    </a:lnTo>
                    <a:lnTo>
                      <a:pt x="184" y="11"/>
                    </a:lnTo>
                    <a:lnTo>
                      <a:pt x="190" y="12"/>
                    </a:lnTo>
                    <a:lnTo>
                      <a:pt x="194" y="16"/>
                    </a:lnTo>
                    <a:lnTo>
                      <a:pt x="199" y="18"/>
                    </a:lnTo>
                    <a:lnTo>
                      <a:pt x="205" y="20"/>
                    </a:lnTo>
                    <a:lnTo>
                      <a:pt x="210" y="20"/>
                    </a:lnTo>
                    <a:lnTo>
                      <a:pt x="216" y="20"/>
                    </a:lnTo>
                    <a:lnTo>
                      <a:pt x="219" y="20"/>
                    </a:lnTo>
                    <a:lnTo>
                      <a:pt x="219" y="22"/>
                    </a:lnTo>
                    <a:lnTo>
                      <a:pt x="219" y="24"/>
                    </a:lnTo>
                    <a:lnTo>
                      <a:pt x="217" y="25"/>
                    </a:lnTo>
                    <a:lnTo>
                      <a:pt x="219" y="27"/>
                    </a:lnTo>
                    <a:lnTo>
                      <a:pt x="221" y="27"/>
                    </a:lnTo>
                    <a:lnTo>
                      <a:pt x="223" y="29"/>
                    </a:lnTo>
                    <a:lnTo>
                      <a:pt x="225" y="31"/>
                    </a:lnTo>
                    <a:lnTo>
                      <a:pt x="225" y="33"/>
                    </a:lnTo>
                    <a:lnTo>
                      <a:pt x="225" y="35"/>
                    </a:lnTo>
                    <a:lnTo>
                      <a:pt x="225" y="36"/>
                    </a:lnTo>
                    <a:lnTo>
                      <a:pt x="227" y="38"/>
                    </a:lnTo>
                    <a:lnTo>
                      <a:pt x="228" y="40"/>
                    </a:lnTo>
                    <a:lnTo>
                      <a:pt x="232" y="42"/>
                    </a:lnTo>
                    <a:lnTo>
                      <a:pt x="236" y="44"/>
                    </a:lnTo>
                    <a:lnTo>
                      <a:pt x="238" y="48"/>
                    </a:lnTo>
                    <a:lnTo>
                      <a:pt x="238" y="51"/>
                    </a:lnTo>
                    <a:lnTo>
                      <a:pt x="238" y="55"/>
                    </a:lnTo>
                    <a:lnTo>
                      <a:pt x="236" y="55"/>
                    </a:lnTo>
                    <a:lnTo>
                      <a:pt x="234" y="53"/>
                    </a:lnTo>
                    <a:lnTo>
                      <a:pt x="232" y="51"/>
                    </a:lnTo>
                    <a:lnTo>
                      <a:pt x="232" y="49"/>
                    </a:lnTo>
                    <a:lnTo>
                      <a:pt x="230" y="48"/>
                    </a:lnTo>
                    <a:lnTo>
                      <a:pt x="228" y="48"/>
                    </a:lnTo>
                    <a:lnTo>
                      <a:pt x="227" y="49"/>
                    </a:lnTo>
                    <a:lnTo>
                      <a:pt x="225" y="53"/>
                    </a:lnTo>
                    <a:lnTo>
                      <a:pt x="225" y="55"/>
                    </a:lnTo>
                    <a:lnTo>
                      <a:pt x="223" y="57"/>
                    </a:lnTo>
                    <a:lnTo>
                      <a:pt x="219" y="59"/>
                    </a:lnTo>
                    <a:lnTo>
                      <a:pt x="214" y="60"/>
                    </a:lnTo>
                    <a:lnTo>
                      <a:pt x="208" y="60"/>
                    </a:lnTo>
                    <a:lnTo>
                      <a:pt x="203" y="60"/>
                    </a:lnTo>
                    <a:lnTo>
                      <a:pt x="199" y="62"/>
                    </a:lnTo>
                    <a:lnTo>
                      <a:pt x="197" y="64"/>
                    </a:lnTo>
                    <a:lnTo>
                      <a:pt x="195" y="66"/>
                    </a:lnTo>
                    <a:lnTo>
                      <a:pt x="197" y="68"/>
                    </a:lnTo>
                    <a:lnTo>
                      <a:pt x="199" y="72"/>
                    </a:lnTo>
                    <a:lnTo>
                      <a:pt x="199" y="73"/>
                    </a:lnTo>
                    <a:lnTo>
                      <a:pt x="201" y="77"/>
                    </a:lnTo>
                    <a:lnTo>
                      <a:pt x="201" y="81"/>
                    </a:lnTo>
                    <a:lnTo>
                      <a:pt x="199" y="83"/>
                    </a:lnTo>
                    <a:lnTo>
                      <a:pt x="197" y="83"/>
                    </a:lnTo>
                    <a:lnTo>
                      <a:pt x="195" y="84"/>
                    </a:lnTo>
                    <a:lnTo>
                      <a:pt x="194" y="84"/>
                    </a:lnTo>
                    <a:lnTo>
                      <a:pt x="194" y="86"/>
                    </a:lnTo>
                    <a:lnTo>
                      <a:pt x="194" y="90"/>
                    </a:lnTo>
                    <a:lnTo>
                      <a:pt x="195" y="97"/>
                    </a:lnTo>
                    <a:lnTo>
                      <a:pt x="197" y="105"/>
                    </a:lnTo>
                    <a:lnTo>
                      <a:pt x="199" y="112"/>
                    </a:lnTo>
                    <a:lnTo>
                      <a:pt x="201" y="116"/>
                    </a:lnTo>
                    <a:lnTo>
                      <a:pt x="205" y="118"/>
                    </a:lnTo>
                    <a:lnTo>
                      <a:pt x="208" y="119"/>
                    </a:lnTo>
                    <a:lnTo>
                      <a:pt x="212" y="121"/>
                    </a:lnTo>
                    <a:lnTo>
                      <a:pt x="216" y="121"/>
                    </a:lnTo>
                    <a:lnTo>
                      <a:pt x="219" y="123"/>
                    </a:lnTo>
                    <a:lnTo>
                      <a:pt x="225" y="127"/>
                    </a:lnTo>
                    <a:lnTo>
                      <a:pt x="230" y="132"/>
                    </a:lnTo>
                    <a:lnTo>
                      <a:pt x="234" y="138"/>
                    </a:lnTo>
                    <a:lnTo>
                      <a:pt x="238" y="145"/>
                    </a:lnTo>
                    <a:lnTo>
                      <a:pt x="241" y="151"/>
                    </a:lnTo>
                    <a:lnTo>
                      <a:pt x="245" y="158"/>
                    </a:lnTo>
                    <a:lnTo>
                      <a:pt x="249" y="166"/>
                    </a:lnTo>
                    <a:lnTo>
                      <a:pt x="252" y="173"/>
                    </a:lnTo>
                    <a:lnTo>
                      <a:pt x="256" y="180"/>
                    </a:lnTo>
                    <a:lnTo>
                      <a:pt x="261" y="188"/>
                    </a:lnTo>
                    <a:lnTo>
                      <a:pt x="269" y="195"/>
                    </a:lnTo>
                    <a:lnTo>
                      <a:pt x="280" y="204"/>
                    </a:lnTo>
                    <a:lnTo>
                      <a:pt x="292" y="212"/>
                    </a:lnTo>
                    <a:lnTo>
                      <a:pt x="307" y="214"/>
                    </a:lnTo>
                    <a:lnTo>
                      <a:pt x="311" y="214"/>
                    </a:lnTo>
                    <a:lnTo>
                      <a:pt x="316" y="214"/>
                    </a:lnTo>
                    <a:lnTo>
                      <a:pt x="322" y="214"/>
                    </a:lnTo>
                    <a:lnTo>
                      <a:pt x="325" y="215"/>
                    </a:lnTo>
                    <a:lnTo>
                      <a:pt x="329" y="219"/>
                    </a:lnTo>
                    <a:lnTo>
                      <a:pt x="329" y="221"/>
                    </a:lnTo>
                    <a:lnTo>
                      <a:pt x="327" y="223"/>
                    </a:lnTo>
                    <a:lnTo>
                      <a:pt x="325" y="225"/>
                    </a:lnTo>
                    <a:lnTo>
                      <a:pt x="324" y="227"/>
                    </a:lnTo>
                    <a:lnTo>
                      <a:pt x="322" y="227"/>
                    </a:lnTo>
                    <a:lnTo>
                      <a:pt x="322" y="230"/>
                    </a:lnTo>
                    <a:lnTo>
                      <a:pt x="331" y="236"/>
                    </a:lnTo>
                    <a:lnTo>
                      <a:pt x="342" y="241"/>
                    </a:lnTo>
                    <a:lnTo>
                      <a:pt x="353" y="247"/>
                    </a:lnTo>
                    <a:lnTo>
                      <a:pt x="360" y="249"/>
                    </a:lnTo>
                    <a:lnTo>
                      <a:pt x="364" y="252"/>
                    </a:lnTo>
                    <a:lnTo>
                      <a:pt x="367" y="258"/>
                    </a:lnTo>
                    <a:lnTo>
                      <a:pt x="371" y="262"/>
                    </a:lnTo>
                    <a:lnTo>
                      <a:pt x="377" y="265"/>
                    </a:lnTo>
                    <a:lnTo>
                      <a:pt x="384" y="267"/>
                    </a:lnTo>
                    <a:lnTo>
                      <a:pt x="389" y="271"/>
                    </a:lnTo>
                    <a:lnTo>
                      <a:pt x="397" y="274"/>
                    </a:lnTo>
                    <a:lnTo>
                      <a:pt x="400" y="280"/>
                    </a:lnTo>
                    <a:lnTo>
                      <a:pt x="402" y="282"/>
                    </a:lnTo>
                    <a:lnTo>
                      <a:pt x="404" y="286"/>
                    </a:lnTo>
                    <a:lnTo>
                      <a:pt x="402" y="291"/>
                    </a:lnTo>
                    <a:lnTo>
                      <a:pt x="402" y="295"/>
                    </a:lnTo>
                    <a:lnTo>
                      <a:pt x="402" y="297"/>
                    </a:lnTo>
                    <a:lnTo>
                      <a:pt x="402" y="298"/>
                    </a:lnTo>
                    <a:lnTo>
                      <a:pt x="400" y="298"/>
                    </a:lnTo>
                    <a:lnTo>
                      <a:pt x="397" y="297"/>
                    </a:lnTo>
                    <a:lnTo>
                      <a:pt x="395" y="293"/>
                    </a:lnTo>
                    <a:lnTo>
                      <a:pt x="393" y="289"/>
                    </a:lnTo>
                    <a:lnTo>
                      <a:pt x="389" y="286"/>
                    </a:lnTo>
                    <a:lnTo>
                      <a:pt x="388" y="284"/>
                    </a:lnTo>
                    <a:lnTo>
                      <a:pt x="382" y="282"/>
                    </a:lnTo>
                    <a:lnTo>
                      <a:pt x="380" y="282"/>
                    </a:lnTo>
                    <a:lnTo>
                      <a:pt x="377" y="284"/>
                    </a:lnTo>
                    <a:lnTo>
                      <a:pt x="373" y="282"/>
                    </a:lnTo>
                    <a:lnTo>
                      <a:pt x="371" y="282"/>
                    </a:lnTo>
                    <a:lnTo>
                      <a:pt x="369" y="280"/>
                    </a:lnTo>
                    <a:lnTo>
                      <a:pt x="367" y="278"/>
                    </a:lnTo>
                    <a:lnTo>
                      <a:pt x="366" y="276"/>
                    </a:lnTo>
                    <a:lnTo>
                      <a:pt x="364" y="278"/>
                    </a:lnTo>
                    <a:lnTo>
                      <a:pt x="360" y="280"/>
                    </a:lnTo>
                    <a:lnTo>
                      <a:pt x="358" y="284"/>
                    </a:lnTo>
                    <a:lnTo>
                      <a:pt x="357" y="287"/>
                    </a:lnTo>
                    <a:lnTo>
                      <a:pt x="357" y="293"/>
                    </a:lnTo>
                    <a:lnTo>
                      <a:pt x="357" y="297"/>
                    </a:lnTo>
                    <a:lnTo>
                      <a:pt x="355" y="300"/>
                    </a:lnTo>
                    <a:lnTo>
                      <a:pt x="355" y="302"/>
                    </a:lnTo>
                    <a:lnTo>
                      <a:pt x="355" y="304"/>
                    </a:lnTo>
                    <a:lnTo>
                      <a:pt x="355" y="306"/>
                    </a:lnTo>
                    <a:lnTo>
                      <a:pt x="355" y="308"/>
                    </a:lnTo>
                    <a:lnTo>
                      <a:pt x="358" y="310"/>
                    </a:lnTo>
                    <a:lnTo>
                      <a:pt x="362" y="311"/>
                    </a:lnTo>
                    <a:lnTo>
                      <a:pt x="366" y="315"/>
                    </a:lnTo>
                    <a:lnTo>
                      <a:pt x="367" y="319"/>
                    </a:lnTo>
                    <a:lnTo>
                      <a:pt x="369" y="324"/>
                    </a:lnTo>
                    <a:lnTo>
                      <a:pt x="373" y="328"/>
                    </a:lnTo>
                    <a:lnTo>
                      <a:pt x="375" y="332"/>
                    </a:lnTo>
                    <a:lnTo>
                      <a:pt x="373" y="334"/>
                    </a:lnTo>
                    <a:lnTo>
                      <a:pt x="371" y="334"/>
                    </a:lnTo>
                    <a:lnTo>
                      <a:pt x="369" y="335"/>
                    </a:lnTo>
                    <a:lnTo>
                      <a:pt x="367" y="335"/>
                    </a:lnTo>
                    <a:lnTo>
                      <a:pt x="366" y="335"/>
                    </a:lnTo>
                    <a:lnTo>
                      <a:pt x="364" y="337"/>
                    </a:lnTo>
                    <a:lnTo>
                      <a:pt x="364" y="341"/>
                    </a:lnTo>
                    <a:lnTo>
                      <a:pt x="364" y="345"/>
                    </a:lnTo>
                    <a:lnTo>
                      <a:pt x="364" y="348"/>
                    </a:lnTo>
                    <a:lnTo>
                      <a:pt x="364" y="352"/>
                    </a:lnTo>
                    <a:lnTo>
                      <a:pt x="362" y="356"/>
                    </a:lnTo>
                    <a:lnTo>
                      <a:pt x="358" y="359"/>
                    </a:lnTo>
                    <a:lnTo>
                      <a:pt x="357" y="361"/>
                    </a:lnTo>
                    <a:lnTo>
                      <a:pt x="353" y="365"/>
                    </a:lnTo>
                    <a:lnTo>
                      <a:pt x="351" y="367"/>
                    </a:lnTo>
                    <a:lnTo>
                      <a:pt x="349" y="372"/>
                    </a:lnTo>
                    <a:lnTo>
                      <a:pt x="347" y="378"/>
                    </a:lnTo>
                    <a:lnTo>
                      <a:pt x="344" y="383"/>
                    </a:lnTo>
                    <a:lnTo>
                      <a:pt x="340" y="387"/>
                    </a:lnTo>
                    <a:lnTo>
                      <a:pt x="335" y="389"/>
                    </a:lnTo>
                    <a:lnTo>
                      <a:pt x="331" y="391"/>
                    </a:lnTo>
                    <a:lnTo>
                      <a:pt x="327" y="391"/>
                    </a:lnTo>
                    <a:lnTo>
                      <a:pt x="325" y="389"/>
                    </a:lnTo>
                    <a:lnTo>
                      <a:pt x="322" y="387"/>
                    </a:lnTo>
                    <a:lnTo>
                      <a:pt x="320" y="383"/>
                    </a:lnTo>
                    <a:lnTo>
                      <a:pt x="320" y="380"/>
                    </a:lnTo>
                    <a:lnTo>
                      <a:pt x="322" y="376"/>
                    </a:lnTo>
                    <a:lnTo>
                      <a:pt x="324" y="372"/>
                    </a:lnTo>
                    <a:lnTo>
                      <a:pt x="325" y="370"/>
                    </a:lnTo>
                    <a:lnTo>
                      <a:pt x="327" y="367"/>
                    </a:lnTo>
                    <a:lnTo>
                      <a:pt x="325" y="361"/>
                    </a:lnTo>
                    <a:lnTo>
                      <a:pt x="325" y="358"/>
                    </a:lnTo>
                    <a:lnTo>
                      <a:pt x="325" y="356"/>
                    </a:lnTo>
                    <a:lnTo>
                      <a:pt x="325" y="354"/>
                    </a:lnTo>
                    <a:lnTo>
                      <a:pt x="327" y="352"/>
                    </a:lnTo>
                    <a:lnTo>
                      <a:pt x="331" y="348"/>
                    </a:lnTo>
                    <a:lnTo>
                      <a:pt x="333" y="346"/>
                    </a:lnTo>
                    <a:lnTo>
                      <a:pt x="333" y="343"/>
                    </a:lnTo>
                    <a:lnTo>
                      <a:pt x="333" y="339"/>
                    </a:lnTo>
                    <a:lnTo>
                      <a:pt x="329" y="337"/>
                    </a:lnTo>
                    <a:lnTo>
                      <a:pt x="327" y="334"/>
                    </a:lnTo>
                    <a:lnTo>
                      <a:pt x="320" y="317"/>
                    </a:lnTo>
                    <a:lnTo>
                      <a:pt x="314" y="298"/>
                    </a:lnTo>
                    <a:lnTo>
                      <a:pt x="314" y="297"/>
                    </a:lnTo>
                    <a:lnTo>
                      <a:pt x="313" y="295"/>
                    </a:lnTo>
                    <a:lnTo>
                      <a:pt x="311" y="295"/>
                    </a:lnTo>
                    <a:lnTo>
                      <a:pt x="307" y="295"/>
                    </a:lnTo>
                    <a:lnTo>
                      <a:pt x="305" y="295"/>
                    </a:lnTo>
                    <a:lnTo>
                      <a:pt x="302" y="295"/>
                    </a:lnTo>
                    <a:lnTo>
                      <a:pt x="298" y="293"/>
                    </a:lnTo>
                    <a:lnTo>
                      <a:pt x="296" y="291"/>
                    </a:lnTo>
                    <a:lnTo>
                      <a:pt x="292" y="291"/>
                    </a:lnTo>
                    <a:lnTo>
                      <a:pt x="289" y="289"/>
                    </a:lnTo>
                    <a:lnTo>
                      <a:pt x="287" y="287"/>
                    </a:lnTo>
                    <a:lnTo>
                      <a:pt x="285" y="286"/>
                    </a:lnTo>
                    <a:lnTo>
                      <a:pt x="283" y="282"/>
                    </a:lnTo>
                    <a:lnTo>
                      <a:pt x="283" y="280"/>
                    </a:lnTo>
                    <a:lnTo>
                      <a:pt x="285" y="278"/>
                    </a:lnTo>
                    <a:lnTo>
                      <a:pt x="283" y="276"/>
                    </a:lnTo>
                    <a:lnTo>
                      <a:pt x="281" y="274"/>
                    </a:lnTo>
                    <a:lnTo>
                      <a:pt x="276" y="273"/>
                    </a:lnTo>
                    <a:lnTo>
                      <a:pt x="272" y="273"/>
                    </a:lnTo>
                    <a:lnTo>
                      <a:pt x="270" y="271"/>
                    </a:lnTo>
                    <a:lnTo>
                      <a:pt x="269" y="269"/>
                    </a:lnTo>
                    <a:lnTo>
                      <a:pt x="267" y="263"/>
                    </a:lnTo>
                    <a:lnTo>
                      <a:pt x="265" y="262"/>
                    </a:lnTo>
                    <a:lnTo>
                      <a:pt x="263" y="260"/>
                    </a:lnTo>
                    <a:lnTo>
                      <a:pt x="261" y="262"/>
                    </a:lnTo>
                    <a:lnTo>
                      <a:pt x="260" y="262"/>
                    </a:lnTo>
                    <a:lnTo>
                      <a:pt x="256" y="262"/>
                    </a:lnTo>
                    <a:lnTo>
                      <a:pt x="254" y="262"/>
                    </a:lnTo>
                    <a:lnTo>
                      <a:pt x="250" y="260"/>
                    </a:lnTo>
                    <a:lnTo>
                      <a:pt x="249" y="256"/>
                    </a:lnTo>
                    <a:lnTo>
                      <a:pt x="245" y="252"/>
                    </a:lnTo>
                    <a:lnTo>
                      <a:pt x="243" y="251"/>
                    </a:lnTo>
                    <a:lnTo>
                      <a:pt x="239" y="251"/>
                    </a:lnTo>
                    <a:lnTo>
                      <a:pt x="236" y="249"/>
                    </a:lnTo>
                    <a:lnTo>
                      <a:pt x="232" y="249"/>
                    </a:lnTo>
                    <a:lnTo>
                      <a:pt x="225" y="247"/>
                    </a:lnTo>
                    <a:lnTo>
                      <a:pt x="221" y="245"/>
                    </a:lnTo>
                    <a:lnTo>
                      <a:pt x="216" y="241"/>
                    </a:lnTo>
                    <a:lnTo>
                      <a:pt x="212" y="236"/>
                    </a:lnTo>
                    <a:lnTo>
                      <a:pt x="208" y="232"/>
                    </a:lnTo>
                    <a:lnTo>
                      <a:pt x="203" y="228"/>
                    </a:lnTo>
                    <a:lnTo>
                      <a:pt x="199" y="223"/>
                    </a:lnTo>
                    <a:lnTo>
                      <a:pt x="195" y="219"/>
                    </a:lnTo>
                    <a:lnTo>
                      <a:pt x="190" y="214"/>
                    </a:lnTo>
                    <a:lnTo>
                      <a:pt x="186" y="210"/>
                    </a:lnTo>
                    <a:lnTo>
                      <a:pt x="183" y="208"/>
                    </a:lnTo>
                    <a:lnTo>
                      <a:pt x="179" y="203"/>
                    </a:lnTo>
                    <a:lnTo>
                      <a:pt x="177" y="199"/>
                    </a:lnTo>
                    <a:lnTo>
                      <a:pt x="175" y="195"/>
                    </a:lnTo>
                    <a:lnTo>
                      <a:pt x="173" y="193"/>
                    </a:lnTo>
                    <a:lnTo>
                      <a:pt x="172" y="193"/>
                    </a:lnTo>
                    <a:lnTo>
                      <a:pt x="168" y="193"/>
                    </a:lnTo>
                    <a:lnTo>
                      <a:pt x="164" y="193"/>
                    </a:lnTo>
                    <a:lnTo>
                      <a:pt x="161" y="191"/>
                    </a:lnTo>
                    <a:lnTo>
                      <a:pt x="159" y="188"/>
                    </a:lnTo>
                    <a:lnTo>
                      <a:pt x="155" y="182"/>
                    </a:lnTo>
                    <a:lnTo>
                      <a:pt x="152" y="177"/>
                    </a:lnTo>
                    <a:lnTo>
                      <a:pt x="150" y="171"/>
                    </a:lnTo>
                    <a:lnTo>
                      <a:pt x="148" y="167"/>
                    </a:lnTo>
                    <a:lnTo>
                      <a:pt x="144" y="166"/>
                    </a:lnTo>
                    <a:lnTo>
                      <a:pt x="139" y="162"/>
                    </a:lnTo>
                    <a:lnTo>
                      <a:pt x="135" y="158"/>
                    </a:lnTo>
                    <a:lnTo>
                      <a:pt x="133" y="156"/>
                    </a:lnTo>
                    <a:lnTo>
                      <a:pt x="133" y="153"/>
                    </a:lnTo>
                    <a:lnTo>
                      <a:pt x="133" y="151"/>
                    </a:lnTo>
                    <a:lnTo>
                      <a:pt x="131" y="147"/>
                    </a:lnTo>
                    <a:lnTo>
                      <a:pt x="130" y="145"/>
                    </a:lnTo>
                    <a:lnTo>
                      <a:pt x="126" y="142"/>
                    </a:lnTo>
                    <a:lnTo>
                      <a:pt x="122" y="136"/>
                    </a:lnTo>
                    <a:lnTo>
                      <a:pt x="119" y="131"/>
                    </a:lnTo>
                    <a:lnTo>
                      <a:pt x="115" y="125"/>
                    </a:lnTo>
                    <a:lnTo>
                      <a:pt x="104" y="118"/>
                    </a:lnTo>
                    <a:lnTo>
                      <a:pt x="89" y="112"/>
                    </a:lnTo>
                    <a:lnTo>
                      <a:pt x="75" y="108"/>
                    </a:lnTo>
                    <a:lnTo>
                      <a:pt x="69" y="110"/>
                    </a:lnTo>
                    <a:lnTo>
                      <a:pt x="64" y="112"/>
                    </a:lnTo>
                    <a:lnTo>
                      <a:pt x="60" y="114"/>
                    </a:lnTo>
                    <a:lnTo>
                      <a:pt x="55" y="118"/>
                    </a:lnTo>
                    <a:lnTo>
                      <a:pt x="51" y="121"/>
                    </a:lnTo>
                    <a:lnTo>
                      <a:pt x="44" y="127"/>
                    </a:lnTo>
                    <a:lnTo>
                      <a:pt x="34" y="131"/>
                    </a:lnTo>
                    <a:lnTo>
                      <a:pt x="25" y="134"/>
                    </a:lnTo>
                    <a:lnTo>
                      <a:pt x="25" y="132"/>
                    </a:lnTo>
                    <a:lnTo>
                      <a:pt x="27" y="129"/>
                    </a:lnTo>
                    <a:lnTo>
                      <a:pt x="27" y="127"/>
                    </a:lnTo>
                    <a:lnTo>
                      <a:pt x="27" y="123"/>
                    </a:lnTo>
                    <a:lnTo>
                      <a:pt x="23" y="121"/>
                    </a:lnTo>
                    <a:lnTo>
                      <a:pt x="20" y="121"/>
                    </a:lnTo>
                    <a:lnTo>
                      <a:pt x="16" y="121"/>
                    </a:lnTo>
                    <a:lnTo>
                      <a:pt x="12" y="121"/>
                    </a:lnTo>
                    <a:lnTo>
                      <a:pt x="11" y="119"/>
                    </a:lnTo>
                    <a:lnTo>
                      <a:pt x="9" y="118"/>
                    </a:lnTo>
                    <a:lnTo>
                      <a:pt x="7" y="114"/>
                    </a:lnTo>
                    <a:lnTo>
                      <a:pt x="7" y="108"/>
                    </a:lnTo>
                    <a:lnTo>
                      <a:pt x="7" y="105"/>
                    </a:lnTo>
                    <a:lnTo>
                      <a:pt x="7" y="103"/>
                    </a:lnTo>
                    <a:lnTo>
                      <a:pt x="7" y="99"/>
                    </a:lnTo>
                    <a:lnTo>
                      <a:pt x="7" y="96"/>
                    </a:lnTo>
                    <a:lnTo>
                      <a:pt x="9" y="92"/>
                    </a:lnTo>
                    <a:lnTo>
                      <a:pt x="9" y="88"/>
                    </a:lnTo>
                    <a:lnTo>
                      <a:pt x="9" y="86"/>
                    </a:lnTo>
                    <a:lnTo>
                      <a:pt x="5" y="84"/>
                    </a:lnTo>
                    <a:lnTo>
                      <a:pt x="3" y="83"/>
                    </a:lnTo>
                    <a:lnTo>
                      <a:pt x="1" y="81"/>
                    </a:lnTo>
                    <a:lnTo>
                      <a:pt x="0" y="79"/>
                    </a:lnTo>
                    <a:lnTo>
                      <a:pt x="0" y="75"/>
                    </a:lnTo>
                    <a:lnTo>
                      <a:pt x="3" y="73"/>
                    </a:lnTo>
                    <a:lnTo>
                      <a:pt x="7" y="70"/>
                    </a:lnTo>
                    <a:lnTo>
                      <a:pt x="11" y="68"/>
                    </a:lnTo>
                    <a:lnTo>
                      <a:pt x="12" y="64"/>
                    </a:lnTo>
                    <a:lnTo>
                      <a:pt x="11" y="64"/>
                    </a:lnTo>
                    <a:lnTo>
                      <a:pt x="9" y="62"/>
                    </a:lnTo>
                    <a:lnTo>
                      <a:pt x="7" y="60"/>
                    </a:lnTo>
                    <a:lnTo>
                      <a:pt x="5" y="59"/>
                    </a:lnTo>
                    <a:lnTo>
                      <a:pt x="5" y="57"/>
                    </a:lnTo>
                    <a:lnTo>
                      <a:pt x="3" y="53"/>
                    </a:lnTo>
                    <a:lnTo>
                      <a:pt x="3" y="51"/>
                    </a:lnTo>
                    <a:lnTo>
                      <a:pt x="3" y="48"/>
                    </a:lnTo>
                    <a:lnTo>
                      <a:pt x="3" y="44"/>
                    </a:lnTo>
                    <a:lnTo>
                      <a:pt x="9" y="44"/>
                    </a:lnTo>
                    <a:lnTo>
                      <a:pt x="14" y="44"/>
                    </a:lnTo>
                    <a:lnTo>
                      <a:pt x="18" y="42"/>
                    </a:lnTo>
                    <a:lnTo>
                      <a:pt x="23" y="42"/>
                    </a:lnTo>
                    <a:lnTo>
                      <a:pt x="27" y="44"/>
                    </a:lnTo>
                    <a:lnTo>
                      <a:pt x="31" y="42"/>
                    </a:lnTo>
                    <a:lnTo>
                      <a:pt x="33" y="40"/>
                    </a:lnTo>
                    <a:lnTo>
                      <a:pt x="34" y="38"/>
                    </a:lnTo>
                    <a:lnTo>
                      <a:pt x="34" y="36"/>
                    </a:lnTo>
                    <a:lnTo>
                      <a:pt x="36" y="33"/>
                    </a:lnTo>
                    <a:lnTo>
                      <a:pt x="38" y="33"/>
                    </a:lnTo>
                    <a:lnTo>
                      <a:pt x="40" y="29"/>
                    </a:lnTo>
                    <a:lnTo>
                      <a:pt x="44" y="27"/>
                    </a:lnTo>
                    <a:lnTo>
                      <a:pt x="45" y="25"/>
                    </a:lnTo>
                    <a:lnTo>
                      <a:pt x="49" y="24"/>
                    </a:lnTo>
                    <a:lnTo>
                      <a:pt x="51" y="24"/>
                    </a:lnTo>
                    <a:lnTo>
                      <a:pt x="53" y="24"/>
                    </a:lnTo>
                    <a:lnTo>
                      <a:pt x="55" y="27"/>
                    </a:lnTo>
                    <a:lnTo>
                      <a:pt x="55" y="29"/>
                    </a:lnTo>
                    <a:lnTo>
                      <a:pt x="55" y="33"/>
                    </a:lnTo>
                    <a:lnTo>
                      <a:pt x="55" y="35"/>
                    </a:lnTo>
                    <a:lnTo>
                      <a:pt x="56" y="36"/>
                    </a:lnTo>
                    <a:lnTo>
                      <a:pt x="60" y="38"/>
                    </a:lnTo>
                    <a:lnTo>
                      <a:pt x="66" y="40"/>
                    </a:lnTo>
                    <a:lnTo>
                      <a:pt x="67" y="40"/>
                    </a:lnTo>
                    <a:lnTo>
                      <a:pt x="69" y="40"/>
                    </a:lnTo>
                    <a:lnTo>
                      <a:pt x="71" y="38"/>
                    </a:lnTo>
                    <a:lnTo>
                      <a:pt x="73" y="35"/>
                    </a:lnTo>
                    <a:lnTo>
                      <a:pt x="76" y="33"/>
                    </a:lnTo>
                    <a:lnTo>
                      <a:pt x="78" y="31"/>
                    </a:lnTo>
                    <a:lnTo>
                      <a:pt x="80" y="27"/>
                    </a:lnTo>
                    <a:lnTo>
                      <a:pt x="82" y="24"/>
                    </a:lnTo>
                    <a:lnTo>
                      <a:pt x="82" y="20"/>
                    </a:lnTo>
                    <a:lnTo>
                      <a:pt x="84" y="20"/>
                    </a:lnTo>
                    <a:lnTo>
                      <a:pt x="86" y="22"/>
                    </a:lnTo>
                    <a:lnTo>
                      <a:pt x="86" y="24"/>
                    </a:lnTo>
                    <a:lnTo>
                      <a:pt x="87" y="25"/>
                    </a:lnTo>
                    <a:lnTo>
                      <a:pt x="89" y="27"/>
                    </a:lnTo>
                    <a:lnTo>
                      <a:pt x="93" y="27"/>
                    </a:lnTo>
                    <a:lnTo>
                      <a:pt x="97" y="27"/>
                    </a:lnTo>
                    <a:lnTo>
                      <a:pt x="100" y="27"/>
                    </a:lnTo>
                    <a:lnTo>
                      <a:pt x="104" y="29"/>
                    </a:lnTo>
                    <a:lnTo>
                      <a:pt x="106" y="27"/>
                    </a:lnTo>
                    <a:lnTo>
                      <a:pt x="106" y="25"/>
                    </a:lnTo>
                    <a:lnTo>
                      <a:pt x="104" y="22"/>
                    </a:lnTo>
                    <a:lnTo>
                      <a:pt x="102" y="20"/>
                    </a:lnTo>
                    <a:lnTo>
                      <a:pt x="100" y="18"/>
                    </a:lnTo>
                    <a:lnTo>
                      <a:pt x="102" y="18"/>
                    </a:lnTo>
                    <a:lnTo>
                      <a:pt x="104" y="16"/>
                    </a:lnTo>
                    <a:lnTo>
                      <a:pt x="108" y="18"/>
                    </a:lnTo>
                    <a:lnTo>
                      <a:pt x="109" y="16"/>
                    </a:lnTo>
                    <a:lnTo>
                      <a:pt x="109" y="12"/>
                    </a:lnTo>
                    <a:lnTo>
                      <a:pt x="111" y="11"/>
                    </a:lnTo>
                    <a:lnTo>
                      <a:pt x="115" y="11"/>
                    </a:lnTo>
                    <a:lnTo>
                      <a:pt x="117" y="11"/>
                    </a:lnTo>
                    <a:lnTo>
                      <a:pt x="120" y="11"/>
                    </a:lnTo>
                    <a:lnTo>
                      <a:pt x="122" y="12"/>
                    </a:lnTo>
                    <a:lnTo>
                      <a:pt x="126" y="12"/>
                    </a:lnTo>
                    <a:lnTo>
                      <a:pt x="128" y="14"/>
                    </a:lnTo>
                    <a:lnTo>
                      <a:pt x="131" y="12"/>
                    </a:lnTo>
                    <a:lnTo>
                      <a:pt x="133" y="11"/>
                    </a:lnTo>
                    <a:lnTo>
                      <a:pt x="135" y="9"/>
                    </a:lnTo>
                    <a:lnTo>
                      <a:pt x="137" y="7"/>
                    </a:lnTo>
                    <a:lnTo>
                      <a:pt x="141" y="5"/>
                    </a:lnTo>
                    <a:lnTo>
                      <a:pt x="146" y="5"/>
                    </a:lnTo>
                    <a:lnTo>
                      <a:pt x="152" y="5"/>
                    </a:lnTo>
                    <a:lnTo>
                      <a:pt x="155" y="5"/>
                    </a:lnTo>
                    <a:lnTo>
                      <a:pt x="159" y="3"/>
                    </a:lnTo>
                    <a:lnTo>
                      <a:pt x="163" y="1"/>
                    </a:lnTo>
                    <a:lnTo>
                      <a:pt x="166" y="0"/>
                    </a:lnTo>
                    <a:lnTo>
                      <a:pt x="17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7" name="Freeform 1573"/>
              <p:cNvSpPr>
                <a:spLocks/>
              </p:cNvSpPr>
              <p:nvPr/>
            </p:nvSpPr>
            <p:spPr bwMode="auto">
              <a:xfrm>
                <a:off x="5218113" y="2136775"/>
                <a:ext cx="277813" cy="204787"/>
              </a:xfrm>
              <a:custGeom>
                <a:avLst/>
                <a:gdLst>
                  <a:gd name="T0" fmla="*/ 85 w 350"/>
                  <a:gd name="T1" fmla="*/ 8 h 259"/>
                  <a:gd name="T2" fmla="*/ 97 w 350"/>
                  <a:gd name="T3" fmla="*/ 2 h 259"/>
                  <a:gd name="T4" fmla="*/ 105 w 350"/>
                  <a:gd name="T5" fmla="*/ 11 h 259"/>
                  <a:gd name="T6" fmla="*/ 112 w 350"/>
                  <a:gd name="T7" fmla="*/ 24 h 259"/>
                  <a:gd name="T8" fmla="*/ 147 w 350"/>
                  <a:gd name="T9" fmla="*/ 39 h 259"/>
                  <a:gd name="T10" fmla="*/ 163 w 350"/>
                  <a:gd name="T11" fmla="*/ 46 h 259"/>
                  <a:gd name="T12" fmla="*/ 182 w 350"/>
                  <a:gd name="T13" fmla="*/ 30 h 259"/>
                  <a:gd name="T14" fmla="*/ 200 w 350"/>
                  <a:gd name="T15" fmla="*/ 32 h 259"/>
                  <a:gd name="T16" fmla="*/ 237 w 350"/>
                  <a:gd name="T17" fmla="*/ 30 h 259"/>
                  <a:gd name="T18" fmla="*/ 249 w 350"/>
                  <a:gd name="T19" fmla="*/ 46 h 259"/>
                  <a:gd name="T20" fmla="*/ 266 w 350"/>
                  <a:gd name="T21" fmla="*/ 69 h 259"/>
                  <a:gd name="T22" fmla="*/ 275 w 350"/>
                  <a:gd name="T23" fmla="*/ 80 h 259"/>
                  <a:gd name="T24" fmla="*/ 277 w 350"/>
                  <a:gd name="T25" fmla="*/ 89 h 259"/>
                  <a:gd name="T26" fmla="*/ 288 w 350"/>
                  <a:gd name="T27" fmla="*/ 91 h 259"/>
                  <a:gd name="T28" fmla="*/ 301 w 350"/>
                  <a:gd name="T29" fmla="*/ 104 h 259"/>
                  <a:gd name="T30" fmla="*/ 310 w 350"/>
                  <a:gd name="T31" fmla="*/ 100 h 259"/>
                  <a:gd name="T32" fmla="*/ 315 w 350"/>
                  <a:gd name="T33" fmla="*/ 102 h 259"/>
                  <a:gd name="T34" fmla="*/ 308 w 350"/>
                  <a:gd name="T35" fmla="*/ 111 h 259"/>
                  <a:gd name="T36" fmla="*/ 319 w 350"/>
                  <a:gd name="T37" fmla="*/ 120 h 259"/>
                  <a:gd name="T38" fmla="*/ 319 w 350"/>
                  <a:gd name="T39" fmla="*/ 137 h 259"/>
                  <a:gd name="T40" fmla="*/ 324 w 350"/>
                  <a:gd name="T41" fmla="*/ 172 h 259"/>
                  <a:gd name="T42" fmla="*/ 323 w 350"/>
                  <a:gd name="T43" fmla="*/ 185 h 259"/>
                  <a:gd name="T44" fmla="*/ 332 w 350"/>
                  <a:gd name="T45" fmla="*/ 194 h 259"/>
                  <a:gd name="T46" fmla="*/ 350 w 350"/>
                  <a:gd name="T47" fmla="*/ 224 h 259"/>
                  <a:gd name="T48" fmla="*/ 346 w 350"/>
                  <a:gd name="T49" fmla="*/ 229 h 259"/>
                  <a:gd name="T50" fmla="*/ 339 w 350"/>
                  <a:gd name="T51" fmla="*/ 238 h 259"/>
                  <a:gd name="T52" fmla="*/ 324 w 350"/>
                  <a:gd name="T53" fmla="*/ 236 h 259"/>
                  <a:gd name="T54" fmla="*/ 306 w 350"/>
                  <a:gd name="T55" fmla="*/ 253 h 259"/>
                  <a:gd name="T56" fmla="*/ 282 w 350"/>
                  <a:gd name="T57" fmla="*/ 255 h 259"/>
                  <a:gd name="T58" fmla="*/ 268 w 350"/>
                  <a:gd name="T59" fmla="*/ 240 h 259"/>
                  <a:gd name="T60" fmla="*/ 249 w 350"/>
                  <a:gd name="T61" fmla="*/ 203 h 259"/>
                  <a:gd name="T62" fmla="*/ 224 w 350"/>
                  <a:gd name="T63" fmla="*/ 185 h 259"/>
                  <a:gd name="T64" fmla="*/ 213 w 350"/>
                  <a:gd name="T65" fmla="*/ 192 h 259"/>
                  <a:gd name="T66" fmla="*/ 213 w 350"/>
                  <a:gd name="T67" fmla="*/ 201 h 259"/>
                  <a:gd name="T68" fmla="*/ 189 w 350"/>
                  <a:gd name="T69" fmla="*/ 185 h 259"/>
                  <a:gd name="T70" fmla="*/ 194 w 350"/>
                  <a:gd name="T71" fmla="*/ 177 h 259"/>
                  <a:gd name="T72" fmla="*/ 185 w 350"/>
                  <a:gd name="T73" fmla="*/ 177 h 259"/>
                  <a:gd name="T74" fmla="*/ 161 w 350"/>
                  <a:gd name="T75" fmla="*/ 172 h 259"/>
                  <a:gd name="T76" fmla="*/ 150 w 350"/>
                  <a:gd name="T77" fmla="*/ 166 h 259"/>
                  <a:gd name="T78" fmla="*/ 145 w 350"/>
                  <a:gd name="T79" fmla="*/ 159 h 259"/>
                  <a:gd name="T80" fmla="*/ 127 w 350"/>
                  <a:gd name="T81" fmla="*/ 144 h 259"/>
                  <a:gd name="T82" fmla="*/ 121 w 350"/>
                  <a:gd name="T83" fmla="*/ 148 h 259"/>
                  <a:gd name="T84" fmla="*/ 108 w 350"/>
                  <a:gd name="T85" fmla="*/ 140 h 259"/>
                  <a:gd name="T86" fmla="*/ 75 w 350"/>
                  <a:gd name="T87" fmla="*/ 115 h 259"/>
                  <a:gd name="T88" fmla="*/ 68 w 350"/>
                  <a:gd name="T89" fmla="*/ 104 h 259"/>
                  <a:gd name="T90" fmla="*/ 52 w 350"/>
                  <a:gd name="T91" fmla="*/ 85 h 259"/>
                  <a:gd name="T92" fmla="*/ 46 w 350"/>
                  <a:gd name="T93" fmla="*/ 69 h 259"/>
                  <a:gd name="T94" fmla="*/ 41 w 350"/>
                  <a:gd name="T95" fmla="*/ 72 h 259"/>
                  <a:gd name="T96" fmla="*/ 30 w 350"/>
                  <a:gd name="T97" fmla="*/ 87 h 259"/>
                  <a:gd name="T98" fmla="*/ 19 w 350"/>
                  <a:gd name="T99" fmla="*/ 67 h 259"/>
                  <a:gd name="T100" fmla="*/ 22 w 350"/>
                  <a:gd name="T101" fmla="*/ 56 h 259"/>
                  <a:gd name="T102" fmla="*/ 21 w 350"/>
                  <a:gd name="T103" fmla="*/ 52 h 259"/>
                  <a:gd name="T104" fmla="*/ 11 w 350"/>
                  <a:gd name="T105" fmla="*/ 35 h 259"/>
                  <a:gd name="T106" fmla="*/ 4 w 350"/>
                  <a:gd name="T107" fmla="*/ 24 h 259"/>
                  <a:gd name="T108" fmla="*/ 8 w 350"/>
                  <a:gd name="T109" fmla="*/ 21 h 259"/>
                  <a:gd name="T110" fmla="*/ 39 w 350"/>
                  <a:gd name="T111" fmla="*/ 15 h 259"/>
                  <a:gd name="T112" fmla="*/ 57 w 350"/>
                  <a:gd name="T113" fmla="*/ 4 h 259"/>
                  <a:gd name="T114" fmla="*/ 68 w 350"/>
                  <a:gd name="T115" fmla="*/ 4 h 2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50"/>
                  <a:gd name="T175" fmla="*/ 0 h 259"/>
                  <a:gd name="T176" fmla="*/ 350 w 350"/>
                  <a:gd name="T177" fmla="*/ 259 h 25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50" h="259">
                    <a:moveTo>
                      <a:pt x="74" y="0"/>
                    </a:moveTo>
                    <a:lnTo>
                      <a:pt x="77" y="2"/>
                    </a:lnTo>
                    <a:lnTo>
                      <a:pt x="79" y="4"/>
                    </a:lnTo>
                    <a:lnTo>
                      <a:pt x="83" y="8"/>
                    </a:lnTo>
                    <a:lnTo>
                      <a:pt x="85" y="8"/>
                    </a:lnTo>
                    <a:lnTo>
                      <a:pt x="88" y="8"/>
                    </a:lnTo>
                    <a:lnTo>
                      <a:pt x="92" y="6"/>
                    </a:lnTo>
                    <a:lnTo>
                      <a:pt x="94" y="4"/>
                    </a:lnTo>
                    <a:lnTo>
                      <a:pt x="96" y="2"/>
                    </a:lnTo>
                    <a:lnTo>
                      <a:pt x="97" y="2"/>
                    </a:lnTo>
                    <a:lnTo>
                      <a:pt x="99" y="4"/>
                    </a:lnTo>
                    <a:lnTo>
                      <a:pt x="101" y="8"/>
                    </a:lnTo>
                    <a:lnTo>
                      <a:pt x="101" y="9"/>
                    </a:lnTo>
                    <a:lnTo>
                      <a:pt x="103" y="9"/>
                    </a:lnTo>
                    <a:lnTo>
                      <a:pt x="105" y="11"/>
                    </a:lnTo>
                    <a:lnTo>
                      <a:pt x="105" y="13"/>
                    </a:lnTo>
                    <a:lnTo>
                      <a:pt x="107" y="15"/>
                    </a:lnTo>
                    <a:lnTo>
                      <a:pt x="108" y="19"/>
                    </a:lnTo>
                    <a:lnTo>
                      <a:pt x="110" y="22"/>
                    </a:lnTo>
                    <a:lnTo>
                      <a:pt x="112" y="24"/>
                    </a:lnTo>
                    <a:lnTo>
                      <a:pt x="116" y="26"/>
                    </a:lnTo>
                    <a:lnTo>
                      <a:pt x="125" y="30"/>
                    </a:lnTo>
                    <a:lnTo>
                      <a:pt x="134" y="35"/>
                    </a:lnTo>
                    <a:lnTo>
                      <a:pt x="145" y="37"/>
                    </a:lnTo>
                    <a:lnTo>
                      <a:pt x="147" y="39"/>
                    </a:lnTo>
                    <a:lnTo>
                      <a:pt x="150" y="41"/>
                    </a:lnTo>
                    <a:lnTo>
                      <a:pt x="154" y="43"/>
                    </a:lnTo>
                    <a:lnTo>
                      <a:pt x="158" y="46"/>
                    </a:lnTo>
                    <a:lnTo>
                      <a:pt x="160" y="46"/>
                    </a:lnTo>
                    <a:lnTo>
                      <a:pt x="163" y="46"/>
                    </a:lnTo>
                    <a:lnTo>
                      <a:pt x="167" y="45"/>
                    </a:lnTo>
                    <a:lnTo>
                      <a:pt x="169" y="41"/>
                    </a:lnTo>
                    <a:lnTo>
                      <a:pt x="172" y="37"/>
                    </a:lnTo>
                    <a:lnTo>
                      <a:pt x="176" y="33"/>
                    </a:lnTo>
                    <a:lnTo>
                      <a:pt x="182" y="30"/>
                    </a:lnTo>
                    <a:lnTo>
                      <a:pt x="187" y="28"/>
                    </a:lnTo>
                    <a:lnTo>
                      <a:pt x="193" y="28"/>
                    </a:lnTo>
                    <a:lnTo>
                      <a:pt x="196" y="28"/>
                    </a:lnTo>
                    <a:lnTo>
                      <a:pt x="198" y="30"/>
                    </a:lnTo>
                    <a:lnTo>
                      <a:pt x="200" y="32"/>
                    </a:lnTo>
                    <a:lnTo>
                      <a:pt x="202" y="32"/>
                    </a:lnTo>
                    <a:lnTo>
                      <a:pt x="204" y="33"/>
                    </a:lnTo>
                    <a:lnTo>
                      <a:pt x="205" y="33"/>
                    </a:lnTo>
                    <a:lnTo>
                      <a:pt x="220" y="30"/>
                    </a:lnTo>
                    <a:lnTo>
                      <a:pt x="237" y="30"/>
                    </a:lnTo>
                    <a:lnTo>
                      <a:pt x="238" y="32"/>
                    </a:lnTo>
                    <a:lnTo>
                      <a:pt x="242" y="35"/>
                    </a:lnTo>
                    <a:lnTo>
                      <a:pt x="246" y="39"/>
                    </a:lnTo>
                    <a:lnTo>
                      <a:pt x="248" y="43"/>
                    </a:lnTo>
                    <a:lnTo>
                      <a:pt x="249" y="46"/>
                    </a:lnTo>
                    <a:lnTo>
                      <a:pt x="253" y="52"/>
                    </a:lnTo>
                    <a:lnTo>
                      <a:pt x="257" y="56"/>
                    </a:lnTo>
                    <a:lnTo>
                      <a:pt x="260" y="59"/>
                    </a:lnTo>
                    <a:lnTo>
                      <a:pt x="264" y="65"/>
                    </a:lnTo>
                    <a:lnTo>
                      <a:pt x="266" y="69"/>
                    </a:lnTo>
                    <a:lnTo>
                      <a:pt x="269" y="70"/>
                    </a:lnTo>
                    <a:lnTo>
                      <a:pt x="273" y="74"/>
                    </a:lnTo>
                    <a:lnTo>
                      <a:pt x="275" y="76"/>
                    </a:lnTo>
                    <a:lnTo>
                      <a:pt x="275" y="78"/>
                    </a:lnTo>
                    <a:lnTo>
                      <a:pt x="275" y="80"/>
                    </a:lnTo>
                    <a:lnTo>
                      <a:pt x="273" y="80"/>
                    </a:lnTo>
                    <a:lnTo>
                      <a:pt x="271" y="81"/>
                    </a:lnTo>
                    <a:lnTo>
                      <a:pt x="269" y="83"/>
                    </a:lnTo>
                    <a:lnTo>
                      <a:pt x="273" y="87"/>
                    </a:lnTo>
                    <a:lnTo>
                      <a:pt x="277" y="89"/>
                    </a:lnTo>
                    <a:lnTo>
                      <a:pt x="282" y="91"/>
                    </a:lnTo>
                    <a:lnTo>
                      <a:pt x="284" y="91"/>
                    </a:lnTo>
                    <a:lnTo>
                      <a:pt x="286" y="91"/>
                    </a:lnTo>
                    <a:lnTo>
                      <a:pt x="288" y="91"/>
                    </a:lnTo>
                    <a:lnTo>
                      <a:pt x="290" y="93"/>
                    </a:lnTo>
                    <a:lnTo>
                      <a:pt x="293" y="94"/>
                    </a:lnTo>
                    <a:lnTo>
                      <a:pt x="295" y="98"/>
                    </a:lnTo>
                    <a:lnTo>
                      <a:pt x="299" y="102"/>
                    </a:lnTo>
                    <a:lnTo>
                      <a:pt x="301" y="104"/>
                    </a:lnTo>
                    <a:lnTo>
                      <a:pt x="302" y="105"/>
                    </a:lnTo>
                    <a:lnTo>
                      <a:pt x="304" y="104"/>
                    </a:lnTo>
                    <a:lnTo>
                      <a:pt x="306" y="102"/>
                    </a:lnTo>
                    <a:lnTo>
                      <a:pt x="310" y="100"/>
                    </a:lnTo>
                    <a:lnTo>
                      <a:pt x="312" y="98"/>
                    </a:lnTo>
                    <a:lnTo>
                      <a:pt x="313" y="98"/>
                    </a:lnTo>
                    <a:lnTo>
                      <a:pt x="315" y="98"/>
                    </a:lnTo>
                    <a:lnTo>
                      <a:pt x="315" y="102"/>
                    </a:lnTo>
                    <a:lnTo>
                      <a:pt x="312" y="105"/>
                    </a:lnTo>
                    <a:lnTo>
                      <a:pt x="310" y="107"/>
                    </a:lnTo>
                    <a:lnTo>
                      <a:pt x="308" y="109"/>
                    </a:lnTo>
                    <a:lnTo>
                      <a:pt x="308" y="111"/>
                    </a:lnTo>
                    <a:lnTo>
                      <a:pt x="312" y="113"/>
                    </a:lnTo>
                    <a:lnTo>
                      <a:pt x="315" y="115"/>
                    </a:lnTo>
                    <a:lnTo>
                      <a:pt x="319" y="115"/>
                    </a:lnTo>
                    <a:lnTo>
                      <a:pt x="323" y="116"/>
                    </a:lnTo>
                    <a:lnTo>
                      <a:pt x="319" y="120"/>
                    </a:lnTo>
                    <a:lnTo>
                      <a:pt x="317" y="122"/>
                    </a:lnTo>
                    <a:lnTo>
                      <a:pt x="317" y="126"/>
                    </a:lnTo>
                    <a:lnTo>
                      <a:pt x="315" y="128"/>
                    </a:lnTo>
                    <a:lnTo>
                      <a:pt x="317" y="131"/>
                    </a:lnTo>
                    <a:lnTo>
                      <a:pt x="319" y="137"/>
                    </a:lnTo>
                    <a:lnTo>
                      <a:pt x="323" y="146"/>
                    </a:lnTo>
                    <a:lnTo>
                      <a:pt x="326" y="157"/>
                    </a:lnTo>
                    <a:lnTo>
                      <a:pt x="324" y="166"/>
                    </a:lnTo>
                    <a:lnTo>
                      <a:pt x="323" y="170"/>
                    </a:lnTo>
                    <a:lnTo>
                      <a:pt x="324" y="172"/>
                    </a:lnTo>
                    <a:lnTo>
                      <a:pt x="324" y="174"/>
                    </a:lnTo>
                    <a:lnTo>
                      <a:pt x="326" y="176"/>
                    </a:lnTo>
                    <a:lnTo>
                      <a:pt x="326" y="179"/>
                    </a:lnTo>
                    <a:lnTo>
                      <a:pt x="324" y="181"/>
                    </a:lnTo>
                    <a:lnTo>
                      <a:pt x="323" y="185"/>
                    </a:lnTo>
                    <a:lnTo>
                      <a:pt x="323" y="187"/>
                    </a:lnTo>
                    <a:lnTo>
                      <a:pt x="324" y="188"/>
                    </a:lnTo>
                    <a:lnTo>
                      <a:pt x="326" y="190"/>
                    </a:lnTo>
                    <a:lnTo>
                      <a:pt x="330" y="192"/>
                    </a:lnTo>
                    <a:lnTo>
                      <a:pt x="332" y="194"/>
                    </a:lnTo>
                    <a:lnTo>
                      <a:pt x="337" y="198"/>
                    </a:lnTo>
                    <a:lnTo>
                      <a:pt x="341" y="203"/>
                    </a:lnTo>
                    <a:lnTo>
                      <a:pt x="345" y="209"/>
                    </a:lnTo>
                    <a:lnTo>
                      <a:pt x="348" y="216"/>
                    </a:lnTo>
                    <a:lnTo>
                      <a:pt x="350" y="224"/>
                    </a:lnTo>
                    <a:lnTo>
                      <a:pt x="350" y="227"/>
                    </a:lnTo>
                    <a:lnTo>
                      <a:pt x="348" y="227"/>
                    </a:lnTo>
                    <a:lnTo>
                      <a:pt x="348" y="229"/>
                    </a:lnTo>
                    <a:lnTo>
                      <a:pt x="346" y="227"/>
                    </a:lnTo>
                    <a:lnTo>
                      <a:pt x="346" y="229"/>
                    </a:lnTo>
                    <a:lnTo>
                      <a:pt x="345" y="229"/>
                    </a:lnTo>
                    <a:lnTo>
                      <a:pt x="343" y="235"/>
                    </a:lnTo>
                    <a:lnTo>
                      <a:pt x="343" y="238"/>
                    </a:lnTo>
                    <a:lnTo>
                      <a:pt x="341" y="238"/>
                    </a:lnTo>
                    <a:lnTo>
                      <a:pt x="339" y="238"/>
                    </a:lnTo>
                    <a:lnTo>
                      <a:pt x="337" y="238"/>
                    </a:lnTo>
                    <a:lnTo>
                      <a:pt x="334" y="236"/>
                    </a:lnTo>
                    <a:lnTo>
                      <a:pt x="328" y="235"/>
                    </a:lnTo>
                    <a:lnTo>
                      <a:pt x="326" y="235"/>
                    </a:lnTo>
                    <a:lnTo>
                      <a:pt x="324" y="236"/>
                    </a:lnTo>
                    <a:lnTo>
                      <a:pt x="323" y="240"/>
                    </a:lnTo>
                    <a:lnTo>
                      <a:pt x="323" y="242"/>
                    </a:lnTo>
                    <a:lnTo>
                      <a:pt x="319" y="248"/>
                    </a:lnTo>
                    <a:lnTo>
                      <a:pt x="313" y="251"/>
                    </a:lnTo>
                    <a:lnTo>
                      <a:pt x="306" y="253"/>
                    </a:lnTo>
                    <a:lnTo>
                      <a:pt x="302" y="253"/>
                    </a:lnTo>
                    <a:lnTo>
                      <a:pt x="297" y="253"/>
                    </a:lnTo>
                    <a:lnTo>
                      <a:pt x="291" y="253"/>
                    </a:lnTo>
                    <a:lnTo>
                      <a:pt x="286" y="253"/>
                    </a:lnTo>
                    <a:lnTo>
                      <a:pt x="282" y="255"/>
                    </a:lnTo>
                    <a:lnTo>
                      <a:pt x="279" y="259"/>
                    </a:lnTo>
                    <a:lnTo>
                      <a:pt x="279" y="253"/>
                    </a:lnTo>
                    <a:lnTo>
                      <a:pt x="275" y="248"/>
                    </a:lnTo>
                    <a:lnTo>
                      <a:pt x="271" y="244"/>
                    </a:lnTo>
                    <a:lnTo>
                      <a:pt x="268" y="240"/>
                    </a:lnTo>
                    <a:lnTo>
                      <a:pt x="264" y="236"/>
                    </a:lnTo>
                    <a:lnTo>
                      <a:pt x="260" y="233"/>
                    </a:lnTo>
                    <a:lnTo>
                      <a:pt x="257" y="224"/>
                    </a:lnTo>
                    <a:lnTo>
                      <a:pt x="253" y="214"/>
                    </a:lnTo>
                    <a:lnTo>
                      <a:pt x="249" y="203"/>
                    </a:lnTo>
                    <a:lnTo>
                      <a:pt x="246" y="198"/>
                    </a:lnTo>
                    <a:lnTo>
                      <a:pt x="242" y="192"/>
                    </a:lnTo>
                    <a:lnTo>
                      <a:pt x="238" y="188"/>
                    </a:lnTo>
                    <a:lnTo>
                      <a:pt x="231" y="187"/>
                    </a:lnTo>
                    <a:lnTo>
                      <a:pt x="224" y="185"/>
                    </a:lnTo>
                    <a:lnTo>
                      <a:pt x="222" y="187"/>
                    </a:lnTo>
                    <a:lnTo>
                      <a:pt x="218" y="187"/>
                    </a:lnTo>
                    <a:lnTo>
                      <a:pt x="216" y="188"/>
                    </a:lnTo>
                    <a:lnTo>
                      <a:pt x="213" y="190"/>
                    </a:lnTo>
                    <a:lnTo>
                      <a:pt x="213" y="192"/>
                    </a:lnTo>
                    <a:lnTo>
                      <a:pt x="213" y="194"/>
                    </a:lnTo>
                    <a:lnTo>
                      <a:pt x="215" y="196"/>
                    </a:lnTo>
                    <a:lnTo>
                      <a:pt x="216" y="198"/>
                    </a:lnTo>
                    <a:lnTo>
                      <a:pt x="215" y="200"/>
                    </a:lnTo>
                    <a:lnTo>
                      <a:pt x="213" y="201"/>
                    </a:lnTo>
                    <a:lnTo>
                      <a:pt x="209" y="196"/>
                    </a:lnTo>
                    <a:lnTo>
                      <a:pt x="205" y="194"/>
                    </a:lnTo>
                    <a:lnTo>
                      <a:pt x="200" y="190"/>
                    </a:lnTo>
                    <a:lnTo>
                      <a:pt x="194" y="188"/>
                    </a:lnTo>
                    <a:lnTo>
                      <a:pt x="189" y="185"/>
                    </a:lnTo>
                    <a:lnTo>
                      <a:pt x="185" y="181"/>
                    </a:lnTo>
                    <a:lnTo>
                      <a:pt x="185" y="179"/>
                    </a:lnTo>
                    <a:lnTo>
                      <a:pt x="189" y="179"/>
                    </a:lnTo>
                    <a:lnTo>
                      <a:pt x="191" y="177"/>
                    </a:lnTo>
                    <a:lnTo>
                      <a:pt x="194" y="177"/>
                    </a:lnTo>
                    <a:lnTo>
                      <a:pt x="193" y="177"/>
                    </a:lnTo>
                    <a:lnTo>
                      <a:pt x="189" y="177"/>
                    </a:lnTo>
                    <a:lnTo>
                      <a:pt x="187" y="177"/>
                    </a:lnTo>
                    <a:lnTo>
                      <a:pt x="185" y="177"/>
                    </a:lnTo>
                    <a:lnTo>
                      <a:pt x="180" y="177"/>
                    </a:lnTo>
                    <a:lnTo>
                      <a:pt x="176" y="176"/>
                    </a:lnTo>
                    <a:lnTo>
                      <a:pt x="172" y="176"/>
                    </a:lnTo>
                    <a:lnTo>
                      <a:pt x="167" y="174"/>
                    </a:lnTo>
                    <a:lnTo>
                      <a:pt x="161" y="172"/>
                    </a:lnTo>
                    <a:lnTo>
                      <a:pt x="156" y="170"/>
                    </a:lnTo>
                    <a:lnTo>
                      <a:pt x="150" y="168"/>
                    </a:lnTo>
                    <a:lnTo>
                      <a:pt x="150" y="166"/>
                    </a:lnTo>
                    <a:lnTo>
                      <a:pt x="149" y="166"/>
                    </a:lnTo>
                    <a:lnTo>
                      <a:pt x="150" y="166"/>
                    </a:lnTo>
                    <a:lnTo>
                      <a:pt x="152" y="164"/>
                    </a:lnTo>
                    <a:lnTo>
                      <a:pt x="149" y="163"/>
                    </a:lnTo>
                    <a:lnTo>
                      <a:pt x="145" y="159"/>
                    </a:lnTo>
                    <a:lnTo>
                      <a:pt x="141" y="155"/>
                    </a:lnTo>
                    <a:lnTo>
                      <a:pt x="138" y="153"/>
                    </a:lnTo>
                    <a:lnTo>
                      <a:pt x="132" y="150"/>
                    </a:lnTo>
                    <a:lnTo>
                      <a:pt x="129" y="146"/>
                    </a:lnTo>
                    <a:lnTo>
                      <a:pt x="127" y="144"/>
                    </a:lnTo>
                    <a:lnTo>
                      <a:pt x="125" y="144"/>
                    </a:lnTo>
                    <a:lnTo>
                      <a:pt x="123" y="146"/>
                    </a:lnTo>
                    <a:lnTo>
                      <a:pt x="123" y="148"/>
                    </a:lnTo>
                    <a:lnTo>
                      <a:pt x="121" y="148"/>
                    </a:lnTo>
                    <a:lnTo>
                      <a:pt x="119" y="148"/>
                    </a:lnTo>
                    <a:lnTo>
                      <a:pt x="116" y="146"/>
                    </a:lnTo>
                    <a:lnTo>
                      <a:pt x="114" y="144"/>
                    </a:lnTo>
                    <a:lnTo>
                      <a:pt x="110" y="142"/>
                    </a:lnTo>
                    <a:lnTo>
                      <a:pt x="108" y="140"/>
                    </a:lnTo>
                    <a:lnTo>
                      <a:pt x="105" y="137"/>
                    </a:lnTo>
                    <a:lnTo>
                      <a:pt x="97" y="131"/>
                    </a:lnTo>
                    <a:lnTo>
                      <a:pt x="88" y="126"/>
                    </a:lnTo>
                    <a:lnTo>
                      <a:pt x="81" y="120"/>
                    </a:lnTo>
                    <a:lnTo>
                      <a:pt x="75" y="115"/>
                    </a:lnTo>
                    <a:lnTo>
                      <a:pt x="75" y="111"/>
                    </a:lnTo>
                    <a:lnTo>
                      <a:pt x="81" y="109"/>
                    </a:lnTo>
                    <a:lnTo>
                      <a:pt x="77" y="107"/>
                    </a:lnTo>
                    <a:lnTo>
                      <a:pt x="74" y="105"/>
                    </a:lnTo>
                    <a:lnTo>
                      <a:pt x="68" y="104"/>
                    </a:lnTo>
                    <a:lnTo>
                      <a:pt x="63" y="100"/>
                    </a:lnTo>
                    <a:lnTo>
                      <a:pt x="59" y="96"/>
                    </a:lnTo>
                    <a:lnTo>
                      <a:pt x="55" y="93"/>
                    </a:lnTo>
                    <a:lnTo>
                      <a:pt x="53" y="89"/>
                    </a:lnTo>
                    <a:lnTo>
                      <a:pt x="52" y="85"/>
                    </a:lnTo>
                    <a:lnTo>
                      <a:pt x="52" y="80"/>
                    </a:lnTo>
                    <a:lnTo>
                      <a:pt x="52" y="76"/>
                    </a:lnTo>
                    <a:lnTo>
                      <a:pt x="50" y="72"/>
                    </a:lnTo>
                    <a:lnTo>
                      <a:pt x="48" y="70"/>
                    </a:lnTo>
                    <a:lnTo>
                      <a:pt x="46" y="69"/>
                    </a:lnTo>
                    <a:lnTo>
                      <a:pt x="44" y="67"/>
                    </a:lnTo>
                    <a:lnTo>
                      <a:pt x="43" y="63"/>
                    </a:lnTo>
                    <a:lnTo>
                      <a:pt x="43" y="65"/>
                    </a:lnTo>
                    <a:lnTo>
                      <a:pt x="41" y="69"/>
                    </a:lnTo>
                    <a:lnTo>
                      <a:pt x="41" y="72"/>
                    </a:lnTo>
                    <a:lnTo>
                      <a:pt x="39" y="76"/>
                    </a:lnTo>
                    <a:lnTo>
                      <a:pt x="37" y="80"/>
                    </a:lnTo>
                    <a:lnTo>
                      <a:pt x="35" y="83"/>
                    </a:lnTo>
                    <a:lnTo>
                      <a:pt x="33" y="85"/>
                    </a:lnTo>
                    <a:lnTo>
                      <a:pt x="30" y="87"/>
                    </a:lnTo>
                    <a:lnTo>
                      <a:pt x="28" y="85"/>
                    </a:lnTo>
                    <a:lnTo>
                      <a:pt x="26" y="81"/>
                    </a:lnTo>
                    <a:lnTo>
                      <a:pt x="24" y="78"/>
                    </a:lnTo>
                    <a:lnTo>
                      <a:pt x="21" y="72"/>
                    </a:lnTo>
                    <a:lnTo>
                      <a:pt x="19" y="67"/>
                    </a:lnTo>
                    <a:lnTo>
                      <a:pt x="17" y="61"/>
                    </a:lnTo>
                    <a:lnTo>
                      <a:pt x="19" y="61"/>
                    </a:lnTo>
                    <a:lnTo>
                      <a:pt x="19" y="59"/>
                    </a:lnTo>
                    <a:lnTo>
                      <a:pt x="21" y="57"/>
                    </a:lnTo>
                    <a:lnTo>
                      <a:pt x="22" y="56"/>
                    </a:lnTo>
                    <a:lnTo>
                      <a:pt x="24" y="54"/>
                    </a:lnTo>
                    <a:lnTo>
                      <a:pt x="24" y="52"/>
                    </a:lnTo>
                    <a:lnTo>
                      <a:pt x="21" y="52"/>
                    </a:lnTo>
                    <a:lnTo>
                      <a:pt x="21" y="48"/>
                    </a:lnTo>
                    <a:lnTo>
                      <a:pt x="21" y="45"/>
                    </a:lnTo>
                    <a:lnTo>
                      <a:pt x="17" y="41"/>
                    </a:lnTo>
                    <a:lnTo>
                      <a:pt x="15" y="37"/>
                    </a:lnTo>
                    <a:lnTo>
                      <a:pt x="11" y="35"/>
                    </a:lnTo>
                    <a:lnTo>
                      <a:pt x="8" y="33"/>
                    </a:lnTo>
                    <a:lnTo>
                      <a:pt x="8" y="32"/>
                    </a:lnTo>
                    <a:lnTo>
                      <a:pt x="6" y="28"/>
                    </a:lnTo>
                    <a:lnTo>
                      <a:pt x="6" y="26"/>
                    </a:lnTo>
                    <a:lnTo>
                      <a:pt x="4" y="24"/>
                    </a:lnTo>
                    <a:lnTo>
                      <a:pt x="0" y="22"/>
                    </a:lnTo>
                    <a:lnTo>
                      <a:pt x="0" y="21"/>
                    </a:lnTo>
                    <a:lnTo>
                      <a:pt x="2" y="21"/>
                    </a:lnTo>
                    <a:lnTo>
                      <a:pt x="6" y="21"/>
                    </a:lnTo>
                    <a:lnTo>
                      <a:pt x="8" y="21"/>
                    </a:lnTo>
                    <a:lnTo>
                      <a:pt x="22" y="22"/>
                    </a:lnTo>
                    <a:lnTo>
                      <a:pt x="28" y="22"/>
                    </a:lnTo>
                    <a:lnTo>
                      <a:pt x="32" y="21"/>
                    </a:lnTo>
                    <a:lnTo>
                      <a:pt x="37" y="19"/>
                    </a:lnTo>
                    <a:lnTo>
                      <a:pt x="39" y="15"/>
                    </a:lnTo>
                    <a:lnTo>
                      <a:pt x="43" y="11"/>
                    </a:lnTo>
                    <a:lnTo>
                      <a:pt x="48" y="8"/>
                    </a:lnTo>
                    <a:lnTo>
                      <a:pt x="52" y="6"/>
                    </a:lnTo>
                    <a:lnTo>
                      <a:pt x="55" y="4"/>
                    </a:lnTo>
                    <a:lnTo>
                      <a:pt x="57" y="4"/>
                    </a:lnTo>
                    <a:lnTo>
                      <a:pt x="59" y="6"/>
                    </a:lnTo>
                    <a:lnTo>
                      <a:pt x="61" y="8"/>
                    </a:lnTo>
                    <a:lnTo>
                      <a:pt x="63" y="8"/>
                    </a:lnTo>
                    <a:lnTo>
                      <a:pt x="64" y="8"/>
                    </a:lnTo>
                    <a:lnTo>
                      <a:pt x="68" y="4"/>
                    </a:lnTo>
                    <a:lnTo>
                      <a:pt x="70" y="2"/>
                    </a:lnTo>
                    <a:lnTo>
                      <a:pt x="72" y="2"/>
                    </a:lnTo>
                    <a:lnTo>
                      <a:pt x="7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8" name="Freeform 1574"/>
              <p:cNvSpPr>
                <a:spLocks noEditPoints="1"/>
              </p:cNvSpPr>
              <p:nvPr/>
            </p:nvSpPr>
            <p:spPr bwMode="auto">
              <a:xfrm>
                <a:off x="5214938" y="1885950"/>
                <a:ext cx="263525" cy="169862"/>
              </a:xfrm>
              <a:custGeom>
                <a:avLst/>
                <a:gdLst>
                  <a:gd name="T0" fmla="*/ 95 w 331"/>
                  <a:gd name="T1" fmla="*/ 175 h 214"/>
                  <a:gd name="T2" fmla="*/ 104 w 331"/>
                  <a:gd name="T3" fmla="*/ 168 h 214"/>
                  <a:gd name="T4" fmla="*/ 153 w 331"/>
                  <a:gd name="T5" fmla="*/ 3 h 214"/>
                  <a:gd name="T6" fmla="*/ 157 w 331"/>
                  <a:gd name="T7" fmla="*/ 9 h 214"/>
                  <a:gd name="T8" fmla="*/ 152 w 331"/>
                  <a:gd name="T9" fmla="*/ 11 h 214"/>
                  <a:gd name="T10" fmla="*/ 159 w 331"/>
                  <a:gd name="T11" fmla="*/ 20 h 214"/>
                  <a:gd name="T12" fmla="*/ 170 w 331"/>
                  <a:gd name="T13" fmla="*/ 20 h 214"/>
                  <a:gd name="T14" fmla="*/ 175 w 331"/>
                  <a:gd name="T15" fmla="*/ 11 h 214"/>
                  <a:gd name="T16" fmla="*/ 177 w 331"/>
                  <a:gd name="T17" fmla="*/ 14 h 214"/>
                  <a:gd name="T18" fmla="*/ 172 w 331"/>
                  <a:gd name="T19" fmla="*/ 24 h 214"/>
                  <a:gd name="T20" fmla="*/ 175 w 331"/>
                  <a:gd name="T21" fmla="*/ 26 h 214"/>
                  <a:gd name="T22" fmla="*/ 181 w 331"/>
                  <a:gd name="T23" fmla="*/ 16 h 214"/>
                  <a:gd name="T24" fmla="*/ 199 w 331"/>
                  <a:gd name="T25" fmla="*/ 14 h 214"/>
                  <a:gd name="T26" fmla="*/ 225 w 331"/>
                  <a:gd name="T27" fmla="*/ 22 h 214"/>
                  <a:gd name="T28" fmla="*/ 241 w 331"/>
                  <a:gd name="T29" fmla="*/ 14 h 214"/>
                  <a:gd name="T30" fmla="*/ 256 w 331"/>
                  <a:gd name="T31" fmla="*/ 16 h 214"/>
                  <a:gd name="T32" fmla="*/ 267 w 331"/>
                  <a:gd name="T33" fmla="*/ 13 h 214"/>
                  <a:gd name="T34" fmla="*/ 272 w 331"/>
                  <a:gd name="T35" fmla="*/ 16 h 214"/>
                  <a:gd name="T36" fmla="*/ 282 w 331"/>
                  <a:gd name="T37" fmla="*/ 16 h 214"/>
                  <a:gd name="T38" fmla="*/ 293 w 331"/>
                  <a:gd name="T39" fmla="*/ 31 h 214"/>
                  <a:gd name="T40" fmla="*/ 300 w 331"/>
                  <a:gd name="T41" fmla="*/ 48 h 214"/>
                  <a:gd name="T42" fmla="*/ 311 w 331"/>
                  <a:gd name="T43" fmla="*/ 66 h 214"/>
                  <a:gd name="T44" fmla="*/ 298 w 331"/>
                  <a:gd name="T45" fmla="*/ 75 h 214"/>
                  <a:gd name="T46" fmla="*/ 291 w 331"/>
                  <a:gd name="T47" fmla="*/ 86 h 214"/>
                  <a:gd name="T48" fmla="*/ 302 w 331"/>
                  <a:gd name="T49" fmla="*/ 118 h 214"/>
                  <a:gd name="T50" fmla="*/ 316 w 331"/>
                  <a:gd name="T51" fmla="*/ 142 h 214"/>
                  <a:gd name="T52" fmla="*/ 331 w 331"/>
                  <a:gd name="T53" fmla="*/ 153 h 214"/>
                  <a:gd name="T54" fmla="*/ 326 w 331"/>
                  <a:gd name="T55" fmla="*/ 155 h 214"/>
                  <a:gd name="T56" fmla="*/ 326 w 331"/>
                  <a:gd name="T57" fmla="*/ 160 h 214"/>
                  <a:gd name="T58" fmla="*/ 320 w 331"/>
                  <a:gd name="T59" fmla="*/ 166 h 214"/>
                  <a:gd name="T60" fmla="*/ 309 w 331"/>
                  <a:gd name="T61" fmla="*/ 181 h 214"/>
                  <a:gd name="T62" fmla="*/ 300 w 331"/>
                  <a:gd name="T63" fmla="*/ 195 h 214"/>
                  <a:gd name="T64" fmla="*/ 289 w 331"/>
                  <a:gd name="T65" fmla="*/ 214 h 214"/>
                  <a:gd name="T66" fmla="*/ 265 w 331"/>
                  <a:gd name="T67" fmla="*/ 206 h 214"/>
                  <a:gd name="T68" fmla="*/ 252 w 331"/>
                  <a:gd name="T69" fmla="*/ 199 h 214"/>
                  <a:gd name="T70" fmla="*/ 240 w 331"/>
                  <a:gd name="T71" fmla="*/ 199 h 214"/>
                  <a:gd name="T72" fmla="*/ 234 w 331"/>
                  <a:gd name="T73" fmla="*/ 208 h 214"/>
                  <a:gd name="T74" fmla="*/ 221 w 331"/>
                  <a:gd name="T75" fmla="*/ 203 h 214"/>
                  <a:gd name="T76" fmla="*/ 208 w 331"/>
                  <a:gd name="T77" fmla="*/ 203 h 214"/>
                  <a:gd name="T78" fmla="*/ 196 w 331"/>
                  <a:gd name="T79" fmla="*/ 195 h 214"/>
                  <a:gd name="T80" fmla="*/ 190 w 331"/>
                  <a:gd name="T81" fmla="*/ 203 h 214"/>
                  <a:gd name="T82" fmla="*/ 166 w 331"/>
                  <a:gd name="T83" fmla="*/ 193 h 214"/>
                  <a:gd name="T84" fmla="*/ 133 w 331"/>
                  <a:gd name="T85" fmla="*/ 179 h 214"/>
                  <a:gd name="T86" fmla="*/ 126 w 331"/>
                  <a:gd name="T87" fmla="*/ 168 h 214"/>
                  <a:gd name="T88" fmla="*/ 119 w 331"/>
                  <a:gd name="T89" fmla="*/ 164 h 214"/>
                  <a:gd name="T90" fmla="*/ 104 w 331"/>
                  <a:gd name="T91" fmla="*/ 162 h 214"/>
                  <a:gd name="T92" fmla="*/ 104 w 331"/>
                  <a:gd name="T93" fmla="*/ 168 h 214"/>
                  <a:gd name="T94" fmla="*/ 99 w 331"/>
                  <a:gd name="T95" fmla="*/ 171 h 214"/>
                  <a:gd name="T96" fmla="*/ 95 w 331"/>
                  <a:gd name="T97" fmla="*/ 175 h 214"/>
                  <a:gd name="T98" fmla="*/ 86 w 331"/>
                  <a:gd name="T99" fmla="*/ 164 h 214"/>
                  <a:gd name="T100" fmla="*/ 60 w 331"/>
                  <a:gd name="T101" fmla="*/ 158 h 214"/>
                  <a:gd name="T102" fmla="*/ 42 w 331"/>
                  <a:gd name="T103" fmla="*/ 149 h 214"/>
                  <a:gd name="T104" fmla="*/ 35 w 331"/>
                  <a:gd name="T105" fmla="*/ 149 h 214"/>
                  <a:gd name="T106" fmla="*/ 27 w 331"/>
                  <a:gd name="T107" fmla="*/ 116 h 214"/>
                  <a:gd name="T108" fmla="*/ 22 w 331"/>
                  <a:gd name="T109" fmla="*/ 94 h 214"/>
                  <a:gd name="T110" fmla="*/ 16 w 331"/>
                  <a:gd name="T111" fmla="*/ 83 h 214"/>
                  <a:gd name="T112" fmla="*/ 2 w 331"/>
                  <a:gd name="T113" fmla="*/ 72 h 214"/>
                  <a:gd name="T114" fmla="*/ 5 w 331"/>
                  <a:gd name="T115" fmla="*/ 55 h 214"/>
                  <a:gd name="T116" fmla="*/ 9 w 331"/>
                  <a:gd name="T117" fmla="*/ 37 h 214"/>
                  <a:gd name="T118" fmla="*/ 20 w 331"/>
                  <a:gd name="T119" fmla="*/ 31 h 214"/>
                  <a:gd name="T120" fmla="*/ 31 w 331"/>
                  <a:gd name="T121" fmla="*/ 22 h 214"/>
                  <a:gd name="T122" fmla="*/ 84 w 331"/>
                  <a:gd name="T123" fmla="*/ 14 h 214"/>
                  <a:gd name="T124" fmla="*/ 115 w 331"/>
                  <a:gd name="T125" fmla="*/ 0 h 21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31"/>
                  <a:gd name="T190" fmla="*/ 0 h 214"/>
                  <a:gd name="T191" fmla="*/ 331 w 331"/>
                  <a:gd name="T192" fmla="*/ 214 h 21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31" h="214">
                    <a:moveTo>
                      <a:pt x="95" y="175"/>
                    </a:moveTo>
                    <a:lnTo>
                      <a:pt x="95" y="175"/>
                    </a:lnTo>
                    <a:close/>
                    <a:moveTo>
                      <a:pt x="104" y="168"/>
                    </a:moveTo>
                    <a:lnTo>
                      <a:pt x="104" y="169"/>
                    </a:lnTo>
                    <a:lnTo>
                      <a:pt x="104" y="168"/>
                    </a:lnTo>
                    <a:close/>
                    <a:moveTo>
                      <a:pt x="130" y="0"/>
                    </a:moveTo>
                    <a:lnTo>
                      <a:pt x="135" y="0"/>
                    </a:lnTo>
                    <a:lnTo>
                      <a:pt x="144" y="2"/>
                    </a:lnTo>
                    <a:lnTo>
                      <a:pt x="153" y="3"/>
                    </a:lnTo>
                    <a:lnTo>
                      <a:pt x="161" y="7"/>
                    </a:lnTo>
                    <a:lnTo>
                      <a:pt x="161" y="13"/>
                    </a:lnTo>
                    <a:lnTo>
                      <a:pt x="159" y="11"/>
                    </a:lnTo>
                    <a:lnTo>
                      <a:pt x="157" y="9"/>
                    </a:lnTo>
                    <a:lnTo>
                      <a:pt x="155" y="7"/>
                    </a:lnTo>
                    <a:lnTo>
                      <a:pt x="153" y="7"/>
                    </a:lnTo>
                    <a:lnTo>
                      <a:pt x="152" y="7"/>
                    </a:lnTo>
                    <a:lnTo>
                      <a:pt x="152" y="11"/>
                    </a:lnTo>
                    <a:lnTo>
                      <a:pt x="153" y="13"/>
                    </a:lnTo>
                    <a:lnTo>
                      <a:pt x="155" y="16"/>
                    </a:lnTo>
                    <a:lnTo>
                      <a:pt x="157" y="18"/>
                    </a:lnTo>
                    <a:lnTo>
                      <a:pt x="159" y="20"/>
                    </a:lnTo>
                    <a:lnTo>
                      <a:pt x="161" y="22"/>
                    </a:lnTo>
                    <a:lnTo>
                      <a:pt x="164" y="24"/>
                    </a:lnTo>
                    <a:lnTo>
                      <a:pt x="168" y="22"/>
                    </a:lnTo>
                    <a:lnTo>
                      <a:pt x="170" y="20"/>
                    </a:lnTo>
                    <a:lnTo>
                      <a:pt x="172" y="18"/>
                    </a:lnTo>
                    <a:lnTo>
                      <a:pt x="172" y="16"/>
                    </a:lnTo>
                    <a:lnTo>
                      <a:pt x="174" y="13"/>
                    </a:lnTo>
                    <a:lnTo>
                      <a:pt x="175" y="11"/>
                    </a:lnTo>
                    <a:lnTo>
                      <a:pt x="177" y="9"/>
                    </a:lnTo>
                    <a:lnTo>
                      <a:pt x="179" y="11"/>
                    </a:lnTo>
                    <a:lnTo>
                      <a:pt x="177" y="13"/>
                    </a:lnTo>
                    <a:lnTo>
                      <a:pt x="177" y="14"/>
                    </a:lnTo>
                    <a:lnTo>
                      <a:pt x="175" y="18"/>
                    </a:lnTo>
                    <a:lnTo>
                      <a:pt x="174" y="20"/>
                    </a:lnTo>
                    <a:lnTo>
                      <a:pt x="172" y="24"/>
                    </a:lnTo>
                    <a:lnTo>
                      <a:pt x="174" y="24"/>
                    </a:lnTo>
                    <a:lnTo>
                      <a:pt x="175" y="24"/>
                    </a:lnTo>
                    <a:lnTo>
                      <a:pt x="175" y="26"/>
                    </a:lnTo>
                    <a:lnTo>
                      <a:pt x="177" y="24"/>
                    </a:lnTo>
                    <a:lnTo>
                      <a:pt x="179" y="22"/>
                    </a:lnTo>
                    <a:lnTo>
                      <a:pt x="179" y="20"/>
                    </a:lnTo>
                    <a:lnTo>
                      <a:pt x="181" y="16"/>
                    </a:lnTo>
                    <a:lnTo>
                      <a:pt x="183" y="14"/>
                    </a:lnTo>
                    <a:lnTo>
                      <a:pt x="186" y="14"/>
                    </a:lnTo>
                    <a:lnTo>
                      <a:pt x="199" y="14"/>
                    </a:lnTo>
                    <a:lnTo>
                      <a:pt x="210" y="18"/>
                    </a:lnTo>
                    <a:lnTo>
                      <a:pt x="214" y="18"/>
                    </a:lnTo>
                    <a:lnTo>
                      <a:pt x="219" y="20"/>
                    </a:lnTo>
                    <a:lnTo>
                      <a:pt x="225" y="22"/>
                    </a:lnTo>
                    <a:lnTo>
                      <a:pt x="229" y="22"/>
                    </a:lnTo>
                    <a:lnTo>
                      <a:pt x="232" y="18"/>
                    </a:lnTo>
                    <a:lnTo>
                      <a:pt x="238" y="16"/>
                    </a:lnTo>
                    <a:lnTo>
                      <a:pt x="241" y="14"/>
                    </a:lnTo>
                    <a:lnTo>
                      <a:pt x="245" y="13"/>
                    </a:lnTo>
                    <a:lnTo>
                      <a:pt x="251" y="14"/>
                    </a:lnTo>
                    <a:lnTo>
                      <a:pt x="254" y="14"/>
                    </a:lnTo>
                    <a:lnTo>
                      <a:pt x="256" y="16"/>
                    </a:lnTo>
                    <a:lnTo>
                      <a:pt x="260" y="16"/>
                    </a:lnTo>
                    <a:lnTo>
                      <a:pt x="263" y="16"/>
                    </a:lnTo>
                    <a:lnTo>
                      <a:pt x="265" y="13"/>
                    </a:lnTo>
                    <a:lnTo>
                      <a:pt x="267" y="13"/>
                    </a:lnTo>
                    <a:lnTo>
                      <a:pt x="269" y="13"/>
                    </a:lnTo>
                    <a:lnTo>
                      <a:pt x="271" y="13"/>
                    </a:lnTo>
                    <a:lnTo>
                      <a:pt x="271" y="14"/>
                    </a:lnTo>
                    <a:lnTo>
                      <a:pt x="272" y="16"/>
                    </a:lnTo>
                    <a:lnTo>
                      <a:pt x="274" y="16"/>
                    </a:lnTo>
                    <a:lnTo>
                      <a:pt x="278" y="16"/>
                    </a:lnTo>
                    <a:lnTo>
                      <a:pt x="280" y="16"/>
                    </a:lnTo>
                    <a:lnTo>
                      <a:pt x="282" y="16"/>
                    </a:lnTo>
                    <a:lnTo>
                      <a:pt x="283" y="16"/>
                    </a:lnTo>
                    <a:lnTo>
                      <a:pt x="287" y="20"/>
                    </a:lnTo>
                    <a:lnTo>
                      <a:pt x="289" y="26"/>
                    </a:lnTo>
                    <a:lnTo>
                      <a:pt x="293" y="31"/>
                    </a:lnTo>
                    <a:lnTo>
                      <a:pt x="294" y="35"/>
                    </a:lnTo>
                    <a:lnTo>
                      <a:pt x="296" y="38"/>
                    </a:lnTo>
                    <a:lnTo>
                      <a:pt x="298" y="44"/>
                    </a:lnTo>
                    <a:lnTo>
                      <a:pt x="300" y="48"/>
                    </a:lnTo>
                    <a:lnTo>
                      <a:pt x="305" y="51"/>
                    </a:lnTo>
                    <a:lnTo>
                      <a:pt x="307" y="57"/>
                    </a:lnTo>
                    <a:lnTo>
                      <a:pt x="311" y="62"/>
                    </a:lnTo>
                    <a:lnTo>
                      <a:pt x="311" y="66"/>
                    </a:lnTo>
                    <a:lnTo>
                      <a:pt x="309" y="70"/>
                    </a:lnTo>
                    <a:lnTo>
                      <a:pt x="305" y="72"/>
                    </a:lnTo>
                    <a:lnTo>
                      <a:pt x="302" y="74"/>
                    </a:lnTo>
                    <a:lnTo>
                      <a:pt x="298" y="75"/>
                    </a:lnTo>
                    <a:lnTo>
                      <a:pt x="294" y="77"/>
                    </a:lnTo>
                    <a:lnTo>
                      <a:pt x="293" y="81"/>
                    </a:lnTo>
                    <a:lnTo>
                      <a:pt x="291" y="83"/>
                    </a:lnTo>
                    <a:lnTo>
                      <a:pt x="291" y="86"/>
                    </a:lnTo>
                    <a:lnTo>
                      <a:pt x="294" y="94"/>
                    </a:lnTo>
                    <a:lnTo>
                      <a:pt x="298" y="101"/>
                    </a:lnTo>
                    <a:lnTo>
                      <a:pt x="300" y="109"/>
                    </a:lnTo>
                    <a:lnTo>
                      <a:pt x="302" y="118"/>
                    </a:lnTo>
                    <a:lnTo>
                      <a:pt x="305" y="127"/>
                    </a:lnTo>
                    <a:lnTo>
                      <a:pt x="309" y="133"/>
                    </a:lnTo>
                    <a:lnTo>
                      <a:pt x="313" y="138"/>
                    </a:lnTo>
                    <a:lnTo>
                      <a:pt x="316" y="142"/>
                    </a:lnTo>
                    <a:lnTo>
                      <a:pt x="322" y="145"/>
                    </a:lnTo>
                    <a:lnTo>
                      <a:pt x="327" y="149"/>
                    </a:lnTo>
                    <a:lnTo>
                      <a:pt x="331" y="151"/>
                    </a:lnTo>
                    <a:lnTo>
                      <a:pt x="331" y="153"/>
                    </a:lnTo>
                    <a:lnTo>
                      <a:pt x="329" y="153"/>
                    </a:lnTo>
                    <a:lnTo>
                      <a:pt x="327" y="153"/>
                    </a:lnTo>
                    <a:lnTo>
                      <a:pt x="326" y="155"/>
                    </a:lnTo>
                    <a:lnTo>
                      <a:pt x="324" y="157"/>
                    </a:lnTo>
                    <a:lnTo>
                      <a:pt x="326" y="158"/>
                    </a:lnTo>
                    <a:lnTo>
                      <a:pt x="326" y="160"/>
                    </a:lnTo>
                    <a:lnTo>
                      <a:pt x="327" y="162"/>
                    </a:lnTo>
                    <a:lnTo>
                      <a:pt x="326" y="164"/>
                    </a:lnTo>
                    <a:lnTo>
                      <a:pt x="324" y="166"/>
                    </a:lnTo>
                    <a:lnTo>
                      <a:pt x="320" y="166"/>
                    </a:lnTo>
                    <a:lnTo>
                      <a:pt x="316" y="169"/>
                    </a:lnTo>
                    <a:lnTo>
                      <a:pt x="313" y="171"/>
                    </a:lnTo>
                    <a:lnTo>
                      <a:pt x="311" y="175"/>
                    </a:lnTo>
                    <a:lnTo>
                      <a:pt x="309" y="181"/>
                    </a:lnTo>
                    <a:lnTo>
                      <a:pt x="307" y="184"/>
                    </a:lnTo>
                    <a:lnTo>
                      <a:pt x="304" y="188"/>
                    </a:lnTo>
                    <a:lnTo>
                      <a:pt x="302" y="192"/>
                    </a:lnTo>
                    <a:lnTo>
                      <a:pt x="300" y="195"/>
                    </a:lnTo>
                    <a:lnTo>
                      <a:pt x="298" y="199"/>
                    </a:lnTo>
                    <a:lnTo>
                      <a:pt x="298" y="205"/>
                    </a:lnTo>
                    <a:lnTo>
                      <a:pt x="296" y="212"/>
                    </a:lnTo>
                    <a:lnTo>
                      <a:pt x="289" y="214"/>
                    </a:lnTo>
                    <a:lnTo>
                      <a:pt x="282" y="214"/>
                    </a:lnTo>
                    <a:lnTo>
                      <a:pt x="272" y="212"/>
                    </a:lnTo>
                    <a:lnTo>
                      <a:pt x="267" y="208"/>
                    </a:lnTo>
                    <a:lnTo>
                      <a:pt x="265" y="206"/>
                    </a:lnTo>
                    <a:lnTo>
                      <a:pt x="263" y="205"/>
                    </a:lnTo>
                    <a:lnTo>
                      <a:pt x="260" y="203"/>
                    </a:lnTo>
                    <a:lnTo>
                      <a:pt x="256" y="201"/>
                    </a:lnTo>
                    <a:lnTo>
                      <a:pt x="252" y="199"/>
                    </a:lnTo>
                    <a:lnTo>
                      <a:pt x="247" y="197"/>
                    </a:lnTo>
                    <a:lnTo>
                      <a:pt x="245" y="197"/>
                    </a:lnTo>
                    <a:lnTo>
                      <a:pt x="241" y="197"/>
                    </a:lnTo>
                    <a:lnTo>
                      <a:pt x="240" y="199"/>
                    </a:lnTo>
                    <a:lnTo>
                      <a:pt x="238" y="203"/>
                    </a:lnTo>
                    <a:lnTo>
                      <a:pt x="238" y="206"/>
                    </a:lnTo>
                    <a:lnTo>
                      <a:pt x="236" y="208"/>
                    </a:lnTo>
                    <a:lnTo>
                      <a:pt x="234" y="208"/>
                    </a:lnTo>
                    <a:lnTo>
                      <a:pt x="230" y="206"/>
                    </a:lnTo>
                    <a:lnTo>
                      <a:pt x="227" y="205"/>
                    </a:lnTo>
                    <a:lnTo>
                      <a:pt x="223" y="203"/>
                    </a:lnTo>
                    <a:lnTo>
                      <a:pt x="221" y="203"/>
                    </a:lnTo>
                    <a:lnTo>
                      <a:pt x="218" y="203"/>
                    </a:lnTo>
                    <a:lnTo>
                      <a:pt x="214" y="203"/>
                    </a:lnTo>
                    <a:lnTo>
                      <a:pt x="212" y="205"/>
                    </a:lnTo>
                    <a:lnTo>
                      <a:pt x="208" y="203"/>
                    </a:lnTo>
                    <a:lnTo>
                      <a:pt x="205" y="201"/>
                    </a:lnTo>
                    <a:lnTo>
                      <a:pt x="201" y="199"/>
                    </a:lnTo>
                    <a:lnTo>
                      <a:pt x="197" y="195"/>
                    </a:lnTo>
                    <a:lnTo>
                      <a:pt x="196" y="195"/>
                    </a:lnTo>
                    <a:lnTo>
                      <a:pt x="194" y="195"/>
                    </a:lnTo>
                    <a:lnTo>
                      <a:pt x="192" y="197"/>
                    </a:lnTo>
                    <a:lnTo>
                      <a:pt x="190" y="201"/>
                    </a:lnTo>
                    <a:lnTo>
                      <a:pt x="190" y="203"/>
                    </a:lnTo>
                    <a:lnTo>
                      <a:pt x="188" y="203"/>
                    </a:lnTo>
                    <a:lnTo>
                      <a:pt x="186" y="203"/>
                    </a:lnTo>
                    <a:lnTo>
                      <a:pt x="183" y="203"/>
                    </a:lnTo>
                    <a:lnTo>
                      <a:pt x="166" y="193"/>
                    </a:lnTo>
                    <a:lnTo>
                      <a:pt x="152" y="184"/>
                    </a:lnTo>
                    <a:lnTo>
                      <a:pt x="146" y="182"/>
                    </a:lnTo>
                    <a:lnTo>
                      <a:pt x="141" y="181"/>
                    </a:lnTo>
                    <a:lnTo>
                      <a:pt x="133" y="179"/>
                    </a:lnTo>
                    <a:lnTo>
                      <a:pt x="130" y="175"/>
                    </a:lnTo>
                    <a:lnTo>
                      <a:pt x="128" y="173"/>
                    </a:lnTo>
                    <a:lnTo>
                      <a:pt x="128" y="171"/>
                    </a:lnTo>
                    <a:lnTo>
                      <a:pt x="126" y="168"/>
                    </a:lnTo>
                    <a:lnTo>
                      <a:pt x="126" y="164"/>
                    </a:lnTo>
                    <a:lnTo>
                      <a:pt x="124" y="164"/>
                    </a:lnTo>
                    <a:lnTo>
                      <a:pt x="122" y="164"/>
                    </a:lnTo>
                    <a:lnTo>
                      <a:pt x="119" y="164"/>
                    </a:lnTo>
                    <a:lnTo>
                      <a:pt x="115" y="164"/>
                    </a:lnTo>
                    <a:lnTo>
                      <a:pt x="111" y="164"/>
                    </a:lnTo>
                    <a:lnTo>
                      <a:pt x="106" y="162"/>
                    </a:lnTo>
                    <a:lnTo>
                      <a:pt x="104" y="162"/>
                    </a:lnTo>
                    <a:lnTo>
                      <a:pt x="102" y="162"/>
                    </a:lnTo>
                    <a:lnTo>
                      <a:pt x="102" y="166"/>
                    </a:lnTo>
                    <a:lnTo>
                      <a:pt x="104" y="168"/>
                    </a:lnTo>
                    <a:lnTo>
                      <a:pt x="102" y="168"/>
                    </a:lnTo>
                    <a:lnTo>
                      <a:pt x="102" y="169"/>
                    </a:lnTo>
                    <a:lnTo>
                      <a:pt x="99" y="171"/>
                    </a:lnTo>
                    <a:lnTo>
                      <a:pt x="97" y="173"/>
                    </a:lnTo>
                    <a:lnTo>
                      <a:pt x="95" y="175"/>
                    </a:lnTo>
                    <a:lnTo>
                      <a:pt x="93" y="173"/>
                    </a:lnTo>
                    <a:lnTo>
                      <a:pt x="91" y="169"/>
                    </a:lnTo>
                    <a:lnTo>
                      <a:pt x="89" y="168"/>
                    </a:lnTo>
                    <a:lnTo>
                      <a:pt x="86" y="164"/>
                    </a:lnTo>
                    <a:lnTo>
                      <a:pt x="84" y="162"/>
                    </a:lnTo>
                    <a:lnTo>
                      <a:pt x="82" y="162"/>
                    </a:lnTo>
                    <a:lnTo>
                      <a:pt x="73" y="158"/>
                    </a:lnTo>
                    <a:lnTo>
                      <a:pt x="60" y="158"/>
                    </a:lnTo>
                    <a:lnTo>
                      <a:pt x="51" y="155"/>
                    </a:lnTo>
                    <a:lnTo>
                      <a:pt x="46" y="153"/>
                    </a:lnTo>
                    <a:lnTo>
                      <a:pt x="44" y="151"/>
                    </a:lnTo>
                    <a:lnTo>
                      <a:pt x="42" y="149"/>
                    </a:lnTo>
                    <a:lnTo>
                      <a:pt x="40" y="149"/>
                    </a:lnTo>
                    <a:lnTo>
                      <a:pt x="36" y="151"/>
                    </a:lnTo>
                    <a:lnTo>
                      <a:pt x="35" y="153"/>
                    </a:lnTo>
                    <a:lnTo>
                      <a:pt x="35" y="149"/>
                    </a:lnTo>
                    <a:lnTo>
                      <a:pt x="33" y="142"/>
                    </a:lnTo>
                    <a:lnTo>
                      <a:pt x="31" y="131"/>
                    </a:lnTo>
                    <a:lnTo>
                      <a:pt x="29" y="122"/>
                    </a:lnTo>
                    <a:lnTo>
                      <a:pt x="27" y="116"/>
                    </a:lnTo>
                    <a:lnTo>
                      <a:pt x="25" y="109"/>
                    </a:lnTo>
                    <a:lnTo>
                      <a:pt x="24" y="103"/>
                    </a:lnTo>
                    <a:lnTo>
                      <a:pt x="22" y="96"/>
                    </a:lnTo>
                    <a:lnTo>
                      <a:pt x="22" y="94"/>
                    </a:lnTo>
                    <a:lnTo>
                      <a:pt x="22" y="90"/>
                    </a:lnTo>
                    <a:lnTo>
                      <a:pt x="22" y="86"/>
                    </a:lnTo>
                    <a:lnTo>
                      <a:pt x="20" y="85"/>
                    </a:lnTo>
                    <a:lnTo>
                      <a:pt x="16" y="83"/>
                    </a:lnTo>
                    <a:lnTo>
                      <a:pt x="13" y="81"/>
                    </a:lnTo>
                    <a:lnTo>
                      <a:pt x="9" y="79"/>
                    </a:lnTo>
                    <a:lnTo>
                      <a:pt x="5" y="75"/>
                    </a:lnTo>
                    <a:lnTo>
                      <a:pt x="2" y="72"/>
                    </a:lnTo>
                    <a:lnTo>
                      <a:pt x="0" y="68"/>
                    </a:lnTo>
                    <a:lnTo>
                      <a:pt x="0" y="64"/>
                    </a:lnTo>
                    <a:lnTo>
                      <a:pt x="2" y="61"/>
                    </a:lnTo>
                    <a:lnTo>
                      <a:pt x="5" y="55"/>
                    </a:lnTo>
                    <a:lnTo>
                      <a:pt x="7" y="51"/>
                    </a:lnTo>
                    <a:lnTo>
                      <a:pt x="9" y="48"/>
                    </a:lnTo>
                    <a:lnTo>
                      <a:pt x="11" y="42"/>
                    </a:lnTo>
                    <a:lnTo>
                      <a:pt x="9" y="37"/>
                    </a:lnTo>
                    <a:lnTo>
                      <a:pt x="13" y="37"/>
                    </a:lnTo>
                    <a:lnTo>
                      <a:pt x="16" y="37"/>
                    </a:lnTo>
                    <a:lnTo>
                      <a:pt x="18" y="33"/>
                    </a:lnTo>
                    <a:lnTo>
                      <a:pt x="20" y="31"/>
                    </a:lnTo>
                    <a:lnTo>
                      <a:pt x="22" y="29"/>
                    </a:lnTo>
                    <a:lnTo>
                      <a:pt x="24" y="26"/>
                    </a:lnTo>
                    <a:lnTo>
                      <a:pt x="27" y="24"/>
                    </a:lnTo>
                    <a:lnTo>
                      <a:pt x="31" y="22"/>
                    </a:lnTo>
                    <a:lnTo>
                      <a:pt x="42" y="20"/>
                    </a:lnTo>
                    <a:lnTo>
                      <a:pt x="55" y="16"/>
                    </a:lnTo>
                    <a:lnTo>
                      <a:pt x="69" y="16"/>
                    </a:lnTo>
                    <a:lnTo>
                      <a:pt x="84" y="14"/>
                    </a:lnTo>
                    <a:lnTo>
                      <a:pt x="89" y="13"/>
                    </a:lnTo>
                    <a:lnTo>
                      <a:pt x="95" y="9"/>
                    </a:lnTo>
                    <a:lnTo>
                      <a:pt x="100" y="5"/>
                    </a:lnTo>
                    <a:lnTo>
                      <a:pt x="115" y="0"/>
                    </a:lnTo>
                    <a:lnTo>
                      <a:pt x="13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59" name="Freeform 1575"/>
              <p:cNvSpPr>
                <a:spLocks/>
              </p:cNvSpPr>
              <p:nvPr/>
            </p:nvSpPr>
            <p:spPr bwMode="auto">
              <a:xfrm>
                <a:off x="5356225" y="1878013"/>
                <a:ext cx="71438" cy="25400"/>
              </a:xfrm>
              <a:custGeom>
                <a:avLst/>
                <a:gdLst>
                  <a:gd name="T0" fmla="*/ 35 w 90"/>
                  <a:gd name="T1" fmla="*/ 0 h 33"/>
                  <a:gd name="T2" fmla="*/ 35 w 90"/>
                  <a:gd name="T3" fmla="*/ 3 h 33"/>
                  <a:gd name="T4" fmla="*/ 35 w 90"/>
                  <a:gd name="T5" fmla="*/ 9 h 33"/>
                  <a:gd name="T6" fmla="*/ 37 w 90"/>
                  <a:gd name="T7" fmla="*/ 13 h 33"/>
                  <a:gd name="T8" fmla="*/ 41 w 90"/>
                  <a:gd name="T9" fmla="*/ 9 h 33"/>
                  <a:gd name="T10" fmla="*/ 46 w 90"/>
                  <a:gd name="T11" fmla="*/ 5 h 33"/>
                  <a:gd name="T12" fmla="*/ 52 w 90"/>
                  <a:gd name="T13" fmla="*/ 7 h 33"/>
                  <a:gd name="T14" fmla="*/ 57 w 90"/>
                  <a:gd name="T15" fmla="*/ 9 h 33"/>
                  <a:gd name="T16" fmla="*/ 64 w 90"/>
                  <a:gd name="T17" fmla="*/ 7 h 33"/>
                  <a:gd name="T18" fmla="*/ 70 w 90"/>
                  <a:gd name="T19" fmla="*/ 5 h 33"/>
                  <a:gd name="T20" fmla="*/ 79 w 90"/>
                  <a:gd name="T21" fmla="*/ 5 h 33"/>
                  <a:gd name="T22" fmla="*/ 86 w 90"/>
                  <a:gd name="T23" fmla="*/ 5 h 33"/>
                  <a:gd name="T24" fmla="*/ 90 w 90"/>
                  <a:gd name="T25" fmla="*/ 11 h 33"/>
                  <a:gd name="T26" fmla="*/ 88 w 90"/>
                  <a:gd name="T27" fmla="*/ 20 h 33"/>
                  <a:gd name="T28" fmla="*/ 84 w 90"/>
                  <a:gd name="T29" fmla="*/ 25 h 33"/>
                  <a:gd name="T30" fmla="*/ 77 w 90"/>
                  <a:gd name="T31" fmla="*/ 25 h 33"/>
                  <a:gd name="T32" fmla="*/ 68 w 90"/>
                  <a:gd name="T33" fmla="*/ 25 h 33"/>
                  <a:gd name="T34" fmla="*/ 61 w 90"/>
                  <a:gd name="T35" fmla="*/ 27 h 33"/>
                  <a:gd name="T36" fmla="*/ 53 w 90"/>
                  <a:gd name="T37" fmla="*/ 31 h 33"/>
                  <a:gd name="T38" fmla="*/ 42 w 90"/>
                  <a:gd name="T39" fmla="*/ 31 h 33"/>
                  <a:gd name="T40" fmla="*/ 22 w 90"/>
                  <a:gd name="T41" fmla="*/ 25 h 33"/>
                  <a:gd name="T42" fmla="*/ 6 w 90"/>
                  <a:gd name="T43" fmla="*/ 24 h 33"/>
                  <a:gd name="T44" fmla="*/ 11 w 90"/>
                  <a:gd name="T45" fmla="*/ 24 h 33"/>
                  <a:gd name="T46" fmla="*/ 15 w 90"/>
                  <a:gd name="T47" fmla="*/ 22 h 33"/>
                  <a:gd name="T48" fmla="*/ 11 w 90"/>
                  <a:gd name="T49" fmla="*/ 20 h 33"/>
                  <a:gd name="T50" fmla="*/ 6 w 90"/>
                  <a:gd name="T51" fmla="*/ 20 h 33"/>
                  <a:gd name="T52" fmla="*/ 4 w 90"/>
                  <a:gd name="T53" fmla="*/ 20 h 33"/>
                  <a:gd name="T54" fmla="*/ 0 w 90"/>
                  <a:gd name="T55" fmla="*/ 18 h 33"/>
                  <a:gd name="T56" fmla="*/ 2 w 90"/>
                  <a:gd name="T57" fmla="*/ 14 h 33"/>
                  <a:gd name="T58" fmla="*/ 8 w 90"/>
                  <a:gd name="T59" fmla="*/ 14 h 33"/>
                  <a:gd name="T60" fmla="*/ 15 w 90"/>
                  <a:gd name="T61" fmla="*/ 13 h 33"/>
                  <a:gd name="T62" fmla="*/ 22 w 90"/>
                  <a:gd name="T63" fmla="*/ 11 h 33"/>
                  <a:gd name="T64" fmla="*/ 30 w 90"/>
                  <a:gd name="T65" fmla="*/ 3 h 33"/>
                  <a:gd name="T66" fmla="*/ 35 w 90"/>
                  <a:gd name="T67" fmla="*/ 0 h 3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0"/>
                  <a:gd name="T103" fmla="*/ 0 h 33"/>
                  <a:gd name="T104" fmla="*/ 90 w 90"/>
                  <a:gd name="T105" fmla="*/ 33 h 3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0" h="33">
                    <a:moveTo>
                      <a:pt x="35" y="0"/>
                    </a:moveTo>
                    <a:lnTo>
                      <a:pt x="35" y="0"/>
                    </a:lnTo>
                    <a:lnTo>
                      <a:pt x="35" y="1"/>
                    </a:lnTo>
                    <a:lnTo>
                      <a:pt x="35" y="3"/>
                    </a:lnTo>
                    <a:lnTo>
                      <a:pt x="35" y="7"/>
                    </a:lnTo>
                    <a:lnTo>
                      <a:pt x="35" y="9"/>
                    </a:lnTo>
                    <a:lnTo>
                      <a:pt x="35" y="11"/>
                    </a:lnTo>
                    <a:lnTo>
                      <a:pt x="37" y="13"/>
                    </a:lnTo>
                    <a:lnTo>
                      <a:pt x="39" y="13"/>
                    </a:lnTo>
                    <a:lnTo>
                      <a:pt x="41" y="9"/>
                    </a:lnTo>
                    <a:lnTo>
                      <a:pt x="44" y="7"/>
                    </a:lnTo>
                    <a:lnTo>
                      <a:pt x="46" y="5"/>
                    </a:lnTo>
                    <a:lnTo>
                      <a:pt x="48" y="5"/>
                    </a:lnTo>
                    <a:lnTo>
                      <a:pt x="52" y="7"/>
                    </a:lnTo>
                    <a:lnTo>
                      <a:pt x="53" y="7"/>
                    </a:lnTo>
                    <a:lnTo>
                      <a:pt x="57" y="9"/>
                    </a:lnTo>
                    <a:lnTo>
                      <a:pt x="61" y="9"/>
                    </a:lnTo>
                    <a:lnTo>
                      <a:pt x="64" y="7"/>
                    </a:lnTo>
                    <a:lnTo>
                      <a:pt x="66" y="7"/>
                    </a:lnTo>
                    <a:lnTo>
                      <a:pt x="70" y="5"/>
                    </a:lnTo>
                    <a:lnTo>
                      <a:pt x="75" y="5"/>
                    </a:lnTo>
                    <a:lnTo>
                      <a:pt x="79" y="5"/>
                    </a:lnTo>
                    <a:lnTo>
                      <a:pt x="83" y="5"/>
                    </a:lnTo>
                    <a:lnTo>
                      <a:pt x="86" y="5"/>
                    </a:lnTo>
                    <a:lnTo>
                      <a:pt x="88" y="9"/>
                    </a:lnTo>
                    <a:lnTo>
                      <a:pt x="90" y="11"/>
                    </a:lnTo>
                    <a:lnTo>
                      <a:pt x="90" y="16"/>
                    </a:lnTo>
                    <a:lnTo>
                      <a:pt x="88" y="20"/>
                    </a:lnTo>
                    <a:lnTo>
                      <a:pt x="86" y="24"/>
                    </a:lnTo>
                    <a:lnTo>
                      <a:pt x="84" y="25"/>
                    </a:lnTo>
                    <a:lnTo>
                      <a:pt x="81" y="27"/>
                    </a:lnTo>
                    <a:lnTo>
                      <a:pt x="77" y="25"/>
                    </a:lnTo>
                    <a:lnTo>
                      <a:pt x="72" y="25"/>
                    </a:lnTo>
                    <a:lnTo>
                      <a:pt x="68" y="25"/>
                    </a:lnTo>
                    <a:lnTo>
                      <a:pt x="64" y="25"/>
                    </a:lnTo>
                    <a:lnTo>
                      <a:pt x="61" y="27"/>
                    </a:lnTo>
                    <a:lnTo>
                      <a:pt x="57" y="29"/>
                    </a:lnTo>
                    <a:lnTo>
                      <a:pt x="53" y="31"/>
                    </a:lnTo>
                    <a:lnTo>
                      <a:pt x="48" y="33"/>
                    </a:lnTo>
                    <a:lnTo>
                      <a:pt x="42" y="31"/>
                    </a:lnTo>
                    <a:lnTo>
                      <a:pt x="39" y="29"/>
                    </a:lnTo>
                    <a:lnTo>
                      <a:pt x="22" y="25"/>
                    </a:lnTo>
                    <a:lnTo>
                      <a:pt x="4" y="25"/>
                    </a:lnTo>
                    <a:lnTo>
                      <a:pt x="6" y="24"/>
                    </a:lnTo>
                    <a:lnTo>
                      <a:pt x="9" y="24"/>
                    </a:lnTo>
                    <a:lnTo>
                      <a:pt x="11" y="24"/>
                    </a:lnTo>
                    <a:lnTo>
                      <a:pt x="13" y="22"/>
                    </a:lnTo>
                    <a:lnTo>
                      <a:pt x="15" y="22"/>
                    </a:lnTo>
                    <a:lnTo>
                      <a:pt x="15" y="20"/>
                    </a:lnTo>
                    <a:lnTo>
                      <a:pt x="11" y="20"/>
                    </a:lnTo>
                    <a:lnTo>
                      <a:pt x="9" y="20"/>
                    </a:lnTo>
                    <a:lnTo>
                      <a:pt x="6" y="20"/>
                    </a:lnTo>
                    <a:lnTo>
                      <a:pt x="4" y="20"/>
                    </a:lnTo>
                    <a:lnTo>
                      <a:pt x="2" y="20"/>
                    </a:lnTo>
                    <a:lnTo>
                      <a:pt x="0" y="18"/>
                    </a:lnTo>
                    <a:lnTo>
                      <a:pt x="0" y="16"/>
                    </a:lnTo>
                    <a:lnTo>
                      <a:pt x="2" y="14"/>
                    </a:lnTo>
                    <a:lnTo>
                      <a:pt x="4" y="13"/>
                    </a:lnTo>
                    <a:lnTo>
                      <a:pt x="8" y="14"/>
                    </a:lnTo>
                    <a:lnTo>
                      <a:pt x="9" y="14"/>
                    </a:lnTo>
                    <a:lnTo>
                      <a:pt x="15" y="13"/>
                    </a:lnTo>
                    <a:lnTo>
                      <a:pt x="19" y="11"/>
                    </a:lnTo>
                    <a:lnTo>
                      <a:pt x="22" y="11"/>
                    </a:lnTo>
                    <a:lnTo>
                      <a:pt x="26" y="7"/>
                    </a:lnTo>
                    <a:lnTo>
                      <a:pt x="30" y="3"/>
                    </a:lnTo>
                    <a:lnTo>
                      <a:pt x="31" y="1"/>
                    </a:lnTo>
                    <a:lnTo>
                      <a:pt x="3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0" name="Freeform 1576"/>
              <p:cNvSpPr>
                <a:spLocks/>
              </p:cNvSpPr>
              <p:nvPr/>
            </p:nvSpPr>
            <p:spPr bwMode="auto">
              <a:xfrm>
                <a:off x="5384800" y="1790700"/>
                <a:ext cx="160338" cy="69850"/>
              </a:xfrm>
              <a:custGeom>
                <a:avLst/>
                <a:gdLst>
                  <a:gd name="T0" fmla="*/ 128 w 203"/>
                  <a:gd name="T1" fmla="*/ 2 h 87"/>
                  <a:gd name="T2" fmla="*/ 137 w 203"/>
                  <a:gd name="T3" fmla="*/ 2 h 87"/>
                  <a:gd name="T4" fmla="*/ 143 w 203"/>
                  <a:gd name="T5" fmla="*/ 3 h 87"/>
                  <a:gd name="T6" fmla="*/ 145 w 203"/>
                  <a:gd name="T7" fmla="*/ 9 h 87"/>
                  <a:gd name="T8" fmla="*/ 161 w 203"/>
                  <a:gd name="T9" fmla="*/ 11 h 87"/>
                  <a:gd name="T10" fmla="*/ 174 w 203"/>
                  <a:gd name="T11" fmla="*/ 11 h 87"/>
                  <a:gd name="T12" fmla="*/ 187 w 203"/>
                  <a:gd name="T13" fmla="*/ 5 h 87"/>
                  <a:gd name="T14" fmla="*/ 189 w 203"/>
                  <a:gd name="T15" fmla="*/ 9 h 87"/>
                  <a:gd name="T16" fmla="*/ 196 w 203"/>
                  <a:gd name="T17" fmla="*/ 13 h 87"/>
                  <a:gd name="T18" fmla="*/ 196 w 203"/>
                  <a:gd name="T19" fmla="*/ 18 h 87"/>
                  <a:gd name="T20" fmla="*/ 192 w 203"/>
                  <a:gd name="T21" fmla="*/ 26 h 87"/>
                  <a:gd name="T22" fmla="*/ 192 w 203"/>
                  <a:gd name="T23" fmla="*/ 29 h 87"/>
                  <a:gd name="T24" fmla="*/ 198 w 203"/>
                  <a:gd name="T25" fmla="*/ 31 h 87"/>
                  <a:gd name="T26" fmla="*/ 203 w 203"/>
                  <a:gd name="T27" fmla="*/ 46 h 87"/>
                  <a:gd name="T28" fmla="*/ 201 w 203"/>
                  <a:gd name="T29" fmla="*/ 48 h 87"/>
                  <a:gd name="T30" fmla="*/ 198 w 203"/>
                  <a:gd name="T31" fmla="*/ 53 h 87"/>
                  <a:gd name="T32" fmla="*/ 201 w 203"/>
                  <a:gd name="T33" fmla="*/ 63 h 87"/>
                  <a:gd name="T34" fmla="*/ 203 w 203"/>
                  <a:gd name="T35" fmla="*/ 70 h 87"/>
                  <a:gd name="T36" fmla="*/ 194 w 203"/>
                  <a:gd name="T37" fmla="*/ 72 h 87"/>
                  <a:gd name="T38" fmla="*/ 185 w 203"/>
                  <a:gd name="T39" fmla="*/ 75 h 87"/>
                  <a:gd name="T40" fmla="*/ 179 w 203"/>
                  <a:gd name="T41" fmla="*/ 85 h 87"/>
                  <a:gd name="T42" fmla="*/ 170 w 203"/>
                  <a:gd name="T43" fmla="*/ 87 h 87"/>
                  <a:gd name="T44" fmla="*/ 159 w 203"/>
                  <a:gd name="T45" fmla="*/ 85 h 87"/>
                  <a:gd name="T46" fmla="*/ 128 w 203"/>
                  <a:gd name="T47" fmla="*/ 77 h 87"/>
                  <a:gd name="T48" fmla="*/ 110 w 203"/>
                  <a:gd name="T49" fmla="*/ 68 h 87"/>
                  <a:gd name="T50" fmla="*/ 104 w 203"/>
                  <a:gd name="T51" fmla="*/ 72 h 87"/>
                  <a:gd name="T52" fmla="*/ 93 w 203"/>
                  <a:gd name="T53" fmla="*/ 70 h 87"/>
                  <a:gd name="T54" fmla="*/ 77 w 203"/>
                  <a:gd name="T55" fmla="*/ 64 h 87"/>
                  <a:gd name="T56" fmla="*/ 35 w 203"/>
                  <a:gd name="T57" fmla="*/ 63 h 87"/>
                  <a:gd name="T58" fmla="*/ 4 w 203"/>
                  <a:gd name="T59" fmla="*/ 81 h 87"/>
                  <a:gd name="T60" fmla="*/ 2 w 203"/>
                  <a:gd name="T61" fmla="*/ 66 h 87"/>
                  <a:gd name="T62" fmla="*/ 7 w 203"/>
                  <a:gd name="T63" fmla="*/ 57 h 87"/>
                  <a:gd name="T64" fmla="*/ 9 w 203"/>
                  <a:gd name="T65" fmla="*/ 48 h 87"/>
                  <a:gd name="T66" fmla="*/ 9 w 203"/>
                  <a:gd name="T67" fmla="*/ 33 h 87"/>
                  <a:gd name="T68" fmla="*/ 20 w 203"/>
                  <a:gd name="T69" fmla="*/ 24 h 87"/>
                  <a:gd name="T70" fmla="*/ 29 w 203"/>
                  <a:gd name="T71" fmla="*/ 16 h 87"/>
                  <a:gd name="T72" fmla="*/ 39 w 203"/>
                  <a:gd name="T73" fmla="*/ 13 h 87"/>
                  <a:gd name="T74" fmla="*/ 49 w 203"/>
                  <a:gd name="T75" fmla="*/ 22 h 87"/>
                  <a:gd name="T76" fmla="*/ 59 w 203"/>
                  <a:gd name="T77" fmla="*/ 29 h 87"/>
                  <a:gd name="T78" fmla="*/ 64 w 203"/>
                  <a:gd name="T79" fmla="*/ 39 h 87"/>
                  <a:gd name="T80" fmla="*/ 73 w 203"/>
                  <a:gd name="T81" fmla="*/ 44 h 87"/>
                  <a:gd name="T82" fmla="*/ 84 w 203"/>
                  <a:gd name="T83" fmla="*/ 46 h 87"/>
                  <a:gd name="T84" fmla="*/ 95 w 203"/>
                  <a:gd name="T85" fmla="*/ 42 h 87"/>
                  <a:gd name="T86" fmla="*/ 99 w 203"/>
                  <a:gd name="T87" fmla="*/ 31 h 87"/>
                  <a:gd name="T88" fmla="*/ 97 w 203"/>
                  <a:gd name="T89" fmla="*/ 18 h 87"/>
                  <a:gd name="T90" fmla="*/ 101 w 203"/>
                  <a:gd name="T91" fmla="*/ 5 h 87"/>
                  <a:gd name="T92" fmla="*/ 115 w 203"/>
                  <a:gd name="T93" fmla="*/ 0 h 8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3"/>
                  <a:gd name="T142" fmla="*/ 0 h 87"/>
                  <a:gd name="T143" fmla="*/ 203 w 203"/>
                  <a:gd name="T144" fmla="*/ 87 h 8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3" h="87">
                    <a:moveTo>
                      <a:pt x="115" y="0"/>
                    </a:moveTo>
                    <a:lnTo>
                      <a:pt x="121" y="0"/>
                    </a:lnTo>
                    <a:lnTo>
                      <a:pt x="128" y="2"/>
                    </a:lnTo>
                    <a:lnTo>
                      <a:pt x="132" y="2"/>
                    </a:lnTo>
                    <a:lnTo>
                      <a:pt x="134" y="2"/>
                    </a:lnTo>
                    <a:lnTo>
                      <a:pt x="137" y="2"/>
                    </a:lnTo>
                    <a:lnTo>
                      <a:pt x="139" y="2"/>
                    </a:lnTo>
                    <a:lnTo>
                      <a:pt x="141" y="2"/>
                    </a:lnTo>
                    <a:lnTo>
                      <a:pt x="143" y="3"/>
                    </a:lnTo>
                    <a:lnTo>
                      <a:pt x="143" y="7"/>
                    </a:lnTo>
                    <a:lnTo>
                      <a:pt x="143" y="9"/>
                    </a:lnTo>
                    <a:lnTo>
                      <a:pt x="145" y="9"/>
                    </a:lnTo>
                    <a:lnTo>
                      <a:pt x="148" y="9"/>
                    </a:lnTo>
                    <a:lnTo>
                      <a:pt x="154" y="11"/>
                    </a:lnTo>
                    <a:lnTo>
                      <a:pt x="161" y="11"/>
                    </a:lnTo>
                    <a:lnTo>
                      <a:pt x="167" y="11"/>
                    </a:lnTo>
                    <a:lnTo>
                      <a:pt x="170" y="13"/>
                    </a:lnTo>
                    <a:lnTo>
                      <a:pt x="174" y="11"/>
                    </a:lnTo>
                    <a:lnTo>
                      <a:pt x="178" y="9"/>
                    </a:lnTo>
                    <a:lnTo>
                      <a:pt x="183" y="7"/>
                    </a:lnTo>
                    <a:lnTo>
                      <a:pt x="187" y="5"/>
                    </a:lnTo>
                    <a:lnTo>
                      <a:pt x="190" y="3"/>
                    </a:lnTo>
                    <a:lnTo>
                      <a:pt x="189" y="7"/>
                    </a:lnTo>
                    <a:lnTo>
                      <a:pt x="189" y="9"/>
                    </a:lnTo>
                    <a:lnTo>
                      <a:pt x="190" y="11"/>
                    </a:lnTo>
                    <a:lnTo>
                      <a:pt x="192" y="13"/>
                    </a:lnTo>
                    <a:lnTo>
                      <a:pt x="196" y="13"/>
                    </a:lnTo>
                    <a:lnTo>
                      <a:pt x="196" y="15"/>
                    </a:lnTo>
                    <a:lnTo>
                      <a:pt x="198" y="16"/>
                    </a:lnTo>
                    <a:lnTo>
                      <a:pt x="196" y="18"/>
                    </a:lnTo>
                    <a:lnTo>
                      <a:pt x="196" y="20"/>
                    </a:lnTo>
                    <a:lnTo>
                      <a:pt x="194" y="24"/>
                    </a:lnTo>
                    <a:lnTo>
                      <a:pt x="192" y="26"/>
                    </a:lnTo>
                    <a:lnTo>
                      <a:pt x="192" y="27"/>
                    </a:lnTo>
                    <a:lnTo>
                      <a:pt x="192" y="29"/>
                    </a:lnTo>
                    <a:lnTo>
                      <a:pt x="194" y="29"/>
                    </a:lnTo>
                    <a:lnTo>
                      <a:pt x="196" y="29"/>
                    </a:lnTo>
                    <a:lnTo>
                      <a:pt x="198" y="31"/>
                    </a:lnTo>
                    <a:lnTo>
                      <a:pt x="200" y="35"/>
                    </a:lnTo>
                    <a:lnTo>
                      <a:pt x="201" y="42"/>
                    </a:lnTo>
                    <a:lnTo>
                      <a:pt x="203" y="46"/>
                    </a:lnTo>
                    <a:lnTo>
                      <a:pt x="203" y="48"/>
                    </a:lnTo>
                    <a:lnTo>
                      <a:pt x="201" y="48"/>
                    </a:lnTo>
                    <a:lnTo>
                      <a:pt x="200" y="50"/>
                    </a:lnTo>
                    <a:lnTo>
                      <a:pt x="198" y="51"/>
                    </a:lnTo>
                    <a:lnTo>
                      <a:pt x="198" y="53"/>
                    </a:lnTo>
                    <a:lnTo>
                      <a:pt x="200" y="57"/>
                    </a:lnTo>
                    <a:lnTo>
                      <a:pt x="200" y="59"/>
                    </a:lnTo>
                    <a:lnTo>
                      <a:pt x="201" y="63"/>
                    </a:lnTo>
                    <a:lnTo>
                      <a:pt x="203" y="64"/>
                    </a:lnTo>
                    <a:lnTo>
                      <a:pt x="203" y="68"/>
                    </a:lnTo>
                    <a:lnTo>
                      <a:pt x="203" y="70"/>
                    </a:lnTo>
                    <a:lnTo>
                      <a:pt x="200" y="72"/>
                    </a:lnTo>
                    <a:lnTo>
                      <a:pt x="194" y="72"/>
                    </a:lnTo>
                    <a:lnTo>
                      <a:pt x="190" y="72"/>
                    </a:lnTo>
                    <a:lnTo>
                      <a:pt x="187" y="74"/>
                    </a:lnTo>
                    <a:lnTo>
                      <a:pt x="185" y="75"/>
                    </a:lnTo>
                    <a:lnTo>
                      <a:pt x="183" y="77"/>
                    </a:lnTo>
                    <a:lnTo>
                      <a:pt x="181" y="81"/>
                    </a:lnTo>
                    <a:lnTo>
                      <a:pt x="179" y="85"/>
                    </a:lnTo>
                    <a:lnTo>
                      <a:pt x="178" y="87"/>
                    </a:lnTo>
                    <a:lnTo>
                      <a:pt x="174" y="87"/>
                    </a:lnTo>
                    <a:lnTo>
                      <a:pt x="170" y="87"/>
                    </a:lnTo>
                    <a:lnTo>
                      <a:pt x="167" y="87"/>
                    </a:lnTo>
                    <a:lnTo>
                      <a:pt x="163" y="87"/>
                    </a:lnTo>
                    <a:lnTo>
                      <a:pt x="159" y="85"/>
                    </a:lnTo>
                    <a:lnTo>
                      <a:pt x="157" y="85"/>
                    </a:lnTo>
                    <a:lnTo>
                      <a:pt x="143" y="83"/>
                    </a:lnTo>
                    <a:lnTo>
                      <a:pt x="128" y="77"/>
                    </a:lnTo>
                    <a:lnTo>
                      <a:pt x="115" y="70"/>
                    </a:lnTo>
                    <a:lnTo>
                      <a:pt x="112" y="68"/>
                    </a:lnTo>
                    <a:lnTo>
                      <a:pt x="110" y="68"/>
                    </a:lnTo>
                    <a:lnTo>
                      <a:pt x="108" y="70"/>
                    </a:lnTo>
                    <a:lnTo>
                      <a:pt x="106" y="70"/>
                    </a:lnTo>
                    <a:lnTo>
                      <a:pt x="104" y="72"/>
                    </a:lnTo>
                    <a:lnTo>
                      <a:pt x="103" y="72"/>
                    </a:lnTo>
                    <a:lnTo>
                      <a:pt x="99" y="72"/>
                    </a:lnTo>
                    <a:lnTo>
                      <a:pt x="93" y="70"/>
                    </a:lnTo>
                    <a:lnTo>
                      <a:pt x="88" y="68"/>
                    </a:lnTo>
                    <a:lnTo>
                      <a:pt x="82" y="64"/>
                    </a:lnTo>
                    <a:lnTo>
                      <a:pt x="77" y="64"/>
                    </a:lnTo>
                    <a:lnTo>
                      <a:pt x="66" y="63"/>
                    </a:lnTo>
                    <a:lnTo>
                      <a:pt x="55" y="63"/>
                    </a:lnTo>
                    <a:lnTo>
                      <a:pt x="35" y="63"/>
                    </a:lnTo>
                    <a:lnTo>
                      <a:pt x="18" y="70"/>
                    </a:lnTo>
                    <a:lnTo>
                      <a:pt x="6" y="87"/>
                    </a:lnTo>
                    <a:lnTo>
                      <a:pt x="4" y="81"/>
                    </a:lnTo>
                    <a:lnTo>
                      <a:pt x="2" y="75"/>
                    </a:lnTo>
                    <a:lnTo>
                      <a:pt x="0" y="70"/>
                    </a:lnTo>
                    <a:lnTo>
                      <a:pt x="2" y="66"/>
                    </a:lnTo>
                    <a:lnTo>
                      <a:pt x="4" y="63"/>
                    </a:lnTo>
                    <a:lnTo>
                      <a:pt x="6" y="59"/>
                    </a:lnTo>
                    <a:lnTo>
                      <a:pt x="7" y="57"/>
                    </a:lnTo>
                    <a:lnTo>
                      <a:pt x="9" y="55"/>
                    </a:lnTo>
                    <a:lnTo>
                      <a:pt x="9" y="51"/>
                    </a:lnTo>
                    <a:lnTo>
                      <a:pt x="9" y="48"/>
                    </a:lnTo>
                    <a:lnTo>
                      <a:pt x="7" y="42"/>
                    </a:lnTo>
                    <a:lnTo>
                      <a:pt x="7" y="37"/>
                    </a:lnTo>
                    <a:lnTo>
                      <a:pt x="9" y="33"/>
                    </a:lnTo>
                    <a:lnTo>
                      <a:pt x="13" y="29"/>
                    </a:lnTo>
                    <a:lnTo>
                      <a:pt x="17" y="27"/>
                    </a:lnTo>
                    <a:lnTo>
                      <a:pt x="20" y="24"/>
                    </a:lnTo>
                    <a:lnTo>
                      <a:pt x="24" y="20"/>
                    </a:lnTo>
                    <a:lnTo>
                      <a:pt x="26" y="20"/>
                    </a:lnTo>
                    <a:lnTo>
                      <a:pt x="29" y="16"/>
                    </a:lnTo>
                    <a:lnTo>
                      <a:pt x="31" y="15"/>
                    </a:lnTo>
                    <a:lnTo>
                      <a:pt x="35" y="13"/>
                    </a:lnTo>
                    <a:lnTo>
                      <a:pt x="39" y="13"/>
                    </a:lnTo>
                    <a:lnTo>
                      <a:pt x="40" y="13"/>
                    </a:lnTo>
                    <a:lnTo>
                      <a:pt x="46" y="18"/>
                    </a:lnTo>
                    <a:lnTo>
                      <a:pt x="49" y="22"/>
                    </a:lnTo>
                    <a:lnTo>
                      <a:pt x="53" y="26"/>
                    </a:lnTo>
                    <a:lnTo>
                      <a:pt x="55" y="27"/>
                    </a:lnTo>
                    <a:lnTo>
                      <a:pt x="59" y="29"/>
                    </a:lnTo>
                    <a:lnTo>
                      <a:pt x="60" y="31"/>
                    </a:lnTo>
                    <a:lnTo>
                      <a:pt x="62" y="35"/>
                    </a:lnTo>
                    <a:lnTo>
                      <a:pt x="64" y="39"/>
                    </a:lnTo>
                    <a:lnTo>
                      <a:pt x="68" y="40"/>
                    </a:lnTo>
                    <a:lnTo>
                      <a:pt x="70" y="42"/>
                    </a:lnTo>
                    <a:lnTo>
                      <a:pt x="73" y="44"/>
                    </a:lnTo>
                    <a:lnTo>
                      <a:pt x="77" y="46"/>
                    </a:lnTo>
                    <a:lnTo>
                      <a:pt x="81" y="46"/>
                    </a:lnTo>
                    <a:lnTo>
                      <a:pt x="84" y="46"/>
                    </a:lnTo>
                    <a:lnTo>
                      <a:pt x="88" y="46"/>
                    </a:lnTo>
                    <a:lnTo>
                      <a:pt x="92" y="44"/>
                    </a:lnTo>
                    <a:lnTo>
                      <a:pt x="95" y="42"/>
                    </a:lnTo>
                    <a:lnTo>
                      <a:pt x="97" y="40"/>
                    </a:lnTo>
                    <a:lnTo>
                      <a:pt x="99" y="35"/>
                    </a:lnTo>
                    <a:lnTo>
                      <a:pt x="99" y="31"/>
                    </a:lnTo>
                    <a:lnTo>
                      <a:pt x="99" y="27"/>
                    </a:lnTo>
                    <a:lnTo>
                      <a:pt x="97" y="24"/>
                    </a:lnTo>
                    <a:lnTo>
                      <a:pt x="97" y="18"/>
                    </a:lnTo>
                    <a:lnTo>
                      <a:pt x="97" y="13"/>
                    </a:lnTo>
                    <a:lnTo>
                      <a:pt x="97" y="9"/>
                    </a:lnTo>
                    <a:lnTo>
                      <a:pt x="101" y="5"/>
                    </a:lnTo>
                    <a:lnTo>
                      <a:pt x="106" y="2"/>
                    </a:lnTo>
                    <a:lnTo>
                      <a:pt x="110" y="0"/>
                    </a:lnTo>
                    <a:lnTo>
                      <a:pt x="11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1" name="Freeform 1577"/>
              <p:cNvSpPr>
                <a:spLocks/>
              </p:cNvSpPr>
              <p:nvPr/>
            </p:nvSpPr>
            <p:spPr bwMode="auto">
              <a:xfrm>
                <a:off x="5434013" y="1751013"/>
                <a:ext cx="104775" cy="49212"/>
              </a:xfrm>
              <a:custGeom>
                <a:avLst/>
                <a:gdLst>
                  <a:gd name="T0" fmla="*/ 50 w 134"/>
                  <a:gd name="T1" fmla="*/ 2 h 61"/>
                  <a:gd name="T2" fmla="*/ 57 w 134"/>
                  <a:gd name="T3" fmla="*/ 2 h 61"/>
                  <a:gd name="T4" fmla="*/ 63 w 134"/>
                  <a:gd name="T5" fmla="*/ 4 h 61"/>
                  <a:gd name="T6" fmla="*/ 68 w 134"/>
                  <a:gd name="T7" fmla="*/ 4 h 61"/>
                  <a:gd name="T8" fmla="*/ 75 w 134"/>
                  <a:gd name="T9" fmla="*/ 4 h 61"/>
                  <a:gd name="T10" fmla="*/ 83 w 134"/>
                  <a:gd name="T11" fmla="*/ 9 h 61"/>
                  <a:gd name="T12" fmla="*/ 90 w 134"/>
                  <a:gd name="T13" fmla="*/ 13 h 61"/>
                  <a:gd name="T14" fmla="*/ 101 w 134"/>
                  <a:gd name="T15" fmla="*/ 13 h 61"/>
                  <a:gd name="T16" fmla="*/ 110 w 134"/>
                  <a:gd name="T17" fmla="*/ 13 h 61"/>
                  <a:gd name="T18" fmla="*/ 119 w 134"/>
                  <a:gd name="T19" fmla="*/ 15 h 61"/>
                  <a:gd name="T20" fmla="*/ 125 w 134"/>
                  <a:gd name="T21" fmla="*/ 13 h 61"/>
                  <a:gd name="T22" fmla="*/ 128 w 134"/>
                  <a:gd name="T23" fmla="*/ 11 h 61"/>
                  <a:gd name="T24" fmla="*/ 134 w 134"/>
                  <a:gd name="T25" fmla="*/ 13 h 61"/>
                  <a:gd name="T26" fmla="*/ 132 w 134"/>
                  <a:gd name="T27" fmla="*/ 17 h 61"/>
                  <a:gd name="T28" fmla="*/ 130 w 134"/>
                  <a:gd name="T29" fmla="*/ 22 h 61"/>
                  <a:gd name="T30" fmla="*/ 128 w 134"/>
                  <a:gd name="T31" fmla="*/ 31 h 61"/>
                  <a:gd name="T32" fmla="*/ 128 w 134"/>
                  <a:gd name="T33" fmla="*/ 48 h 61"/>
                  <a:gd name="T34" fmla="*/ 127 w 134"/>
                  <a:gd name="T35" fmla="*/ 55 h 61"/>
                  <a:gd name="T36" fmla="*/ 119 w 134"/>
                  <a:gd name="T37" fmla="*/ 59 h 61"/>
                  <a:gd name="T38" fmla="*/ 110 w 134"/>
                  <a:gd name="T39" fmla="*/ 61 h 61"/>
                  <a:gd name="T40" fmla="*/ 94 w 134"/>
                  <a:gd name="T41" fmla="*/ 61 h 61"/>
                  <a:gd name="T42" fmla="*/ 81 w 134"/>
                  <a:gd name="T43" fmla="*/ 53 h 61"/>
                  <a:gd name="T44" fmla="*/ 75 w 134"/>
                  <a:gd name="T45" fmla="*/ 52 h 61"/>
                  <a:gd name="T46" fmla="*/ 68 w 134"/>
                  <a:gd name="T47" fmla="*/ 52 h 61"/>
                  <a:gd name="T48" fmla="*/ 63 w 134"/>
                  <a:gd name="T49" fmla="*/ 52 h 61"/>
                  <a:gd name="T50" fmla="*/ 50 w 134"/>
                  <a:gd name="T51" fmla="*/ 50 h 61"/>
                  <a:gd name="T52" fmla="*/ 42 w 134"/>
                  <a:gd name="T53" fmla="*/ 53 h 61"/>
                  <a:gd name="T54" fmla="*/ 33 w 134"/>
                  <a:gd name="T55" fmla="*/ 61 h 61"/>
                  <a:gd name="T56" fmla="*/ 33 w 134"/>
                  <a:gd name="T57" fmla="*/ 57 h 61"/>
                  <a:gd name="T58" fmla="*/ 33 w 134"/>
                  <a:gd name="T59" fmla="*/ 52 h 61"/>
                  <a:gd name="T60" fmla="*/ 30 w 134"/>
                  <a:gd name="T61" fmla="*/ 48 h 61"/>
                  <a:gd name="T62" fmla="*/ 26 w 134"/>
                  <a:gd name="T63" fmla="*/ 50 h 61"/>
                  <a:gd name="T64" fmla="*/ 24 w 134"/>
                  <a:gd name="T65" fmla="*/ 53 h 61"/>
                  <a:gd name="T66" fmla="*/ 19 w 134"/>
                  <a:gd name="T67" fmla="*/ 52 h 61"/>
                  <a:gd name="T68" fmla="*/ 15 w 134"/>
                  <a:gd name="T69" fmla="*/ 46 h 61"/>
                  <a:gd name="T70" fmla="*/ 11 w 134"/>
                  <a:gd name="T71" fmla="*/ 42 h 61"/>
                  <a:gd name="T72" fmla="*/ 8 w 134"/>
                  <a:gd name="T73" fmla="*/ 37 h 61"/>
                  <a:gd name="T74" fmla="*/ 8 w 134"/>
                  <a:gd name="T75" fmla="*/ 33 h 61"/>
                  <a:gd name="T76" fmla="*/ 13 w 134"/>
                  <a:gd name="T77" fmla="*/ 31 h 61"/>
                  <a:gd name="T78" fmla="*/ 8 w 134"/>
                  <a:gd name="T79" fmla="*/ 31 h 61"/>
                  <a:gd name="T80" fmla="*/ 2 w 134"/>
                  <a:gd name="T81" fmla="*/ 28 h 61"/>
                  <a:gd name="T82" fmla="*/ 0 w 134"/>
                  <a:gd name="T83" fmla="*/ 24 h 61"/>
                  <a:gd name="T84" fmla="*/ 2 w 134"/>
                  <a:gd name="T85" fmla="*/ 18 h 61"/>
                  <a:gd name="T86" fmla="*/ 2 w 134"/>
                  <a:gd name="T87" fmla="*/ 15 h 61"/>
                  <a:gd name="T88" fmla="*/ 9 w 134"/>
                  <a:gd name="T89" fmla="*/ 13 h 61"/>
                  <a:gd name="T90" fmla="*/ 15 w 134"/>
                  <a:gd name="T91" fmla="*/ 9 h 61"/>
                  <a:gd name="T92" fmla="*/ 19 w 134"/>
                  <a:gd name="T93" fmla="*/ 5 h 61"/>
                  <a:gd name="T94" fmla="*/ 24 w 134"/>
                  <a:gd name="T95" fmla="*/ 5 h 61"/>
                  <a:gd name="T96" fmla="*/ 28 w 134"/>
                  <a:gd name="T97" fmla="*/ 5 h 61"/>
                  <a:gd name="T98" fmla="*/ 31 w 134"/>
                  <a:gd name="T99" fmla="*/ 4 h 61"/>
                  <a:gd name="T100" fmla="*/ 35 w 134"/>
                  <a:gd name="T101" fmla="*/ 4 h 61"/>
                  <a:gd name="T102" fmla="*/ 41 w 134"/>
                  <a:gd name="T103" fmla="*/ 5 h 61"/>
                  <a:gd name="T104" fmla="*/ 42 w 134"/>
                  <a:gd name="T105" fmla="*/ 2 h 61"/>
                  <a:gd name="T106" fmla="*/ 48 w 134"/>
                  <a:gd name="T107" fmla="*/ 0 h 6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34"/>
                  <a:gd name="T163" fmla="*/ 0 h 61"/>
                  <a:gd name="T164" fmla="*/ 134 w 134"/>
                  <a:gd name="T165" fmla="*/ 61 h 6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34" h="61">
                    <a:moveTo>
                      <a:pt x="48" y="0"/>
                    </a:moveTo>
                    <a:lnTo>
                      <a:pt x="50" y="2"/>
                    </a:lnTo>
                    <a:lnTo>
                      <a:pt x="53" y="2"/>
                    </a:lnTo>
                    <a:lnTo>
                      <a:pt x="57" y="2"/>
                    </a:lnTo>
                    <a:lnTo>
                      <a:pt x="61" y="2"/>
                    </a:lnTo>
                    <a:lnTo>
                      <a:pt x="63" y="4"/>
                    </a:lnTo>
                    <a:lnTo>
                      <a:pt x="66" y="5"/>
                    </a:lnTo>
                    <a:lnTo>
                      <a:pt x="68" y="4"/>
                    </a:lnTo>
                    <a:lnTo>
                      <a:pt x="72" y="4"/>
                    </a:lnTo>
                    <a:lnTo>
                      <a:pt x="75" y="4"/>
                    </a:lnTo>
                    <a:lnTo>
                      <a:pt x="79" y="7"/>
                    </a:lnTo>
                    <a:lnTo>
                      <a:pt x="83" y="9"/>
                    </a:lnTo>
                    <a:lnTo>
                      <a:pt x="86" y="13"/>
                    </a:lnTo>
                    <a:lnTo>
                      <a:pt x="90" y="13"/>
                    </a:lnTo>
                    <a:lnTo>
                      <a:pt x="95" y="13"/>
                    </a:lnTo>
                    <a:lnTo>
                      <a:pt x="101" y="13"/>
                    </a:lnTo>
                    <a:lnTo>
                      <a:pt x="106" y="13"/>
                    </a:lnTo>
                    <a:lnTo>
                      <a:pt x="110" y="13"/>
                    </a:lnTo>
                    <a:lnTo>
                      <a:pt x="116" y="15"/>
                    </a:lnTo>
                    <a:lnTo>
                      <a:pt x="119" y="15"/>
                    </a:lnTo>
                    <a:lnTo>
                      <a:pt x="123" y="15"/>
                    </a:lnTo>
                    <a:lnTo>
                      <a:pt x="125" y="13"/>
                    </a:lnTo>
                    <a:lnTo>
                      <a:pt x="127" y="13"/>
                    </a:lnTo>
                    <a:lnTo>
                      <a:pt x="128" y="11"/>
                    </a:lnTo>
                    <a:lnTo>
                      <a:pt x="130" y="11"/>
                    </a:lnTo>
                    <a:lnTo>
                      <a:pt x="134" y="13"/>
                    </a:lnTo>
                    <a:lnTo>
                      <a:pt x="134" y="15"/>
                    </a:lnTo>
                    <a:lnTo>
                      <a:pt x="132" y="17"/>
                    </a:lnTo>
                    <a:lnTo>
                      <a:pt x="130" y="22"/>
                    </a:lnTo>
                    <a:lnTo>
                      <a:pt x="128" y="28"/>
                    </a:lnTo>
                    <a:lnTo>
                      <a:pt x="128" y="31"/>
                    </a:lnTo>
                    <a:lnTo>
                      <a:pt x="128" y="41"/>
                    </a:lnTo>
                    <a:lnTo>
                      <a:pt x="128" y="48"/>
                    </a:lnTo>
                    <a:lnTo>
                      <a:pt x="128" y="53"/>
                    </a:lnTo>
                    <a:lnTo>
                      <a:pt x="127" y="55"/>
                    </a:lnTo>
                    <a:lnTo>
                      <a:pt x="123" y="57"/>
                    </a:lnTo>
                    <a:lnTo>
                      <a:pt x="119" y="59"/>
                    </a:lnTo>
                    <a:lnTo>
                      <a:pt x="116" y="59"/>
                    </a:lnTo>
                    <a:lnTo>
                      <a:pt x="110" y="61"/>
                    </a:lnTo>
                    <a:lnTo>
                      <a:pt x="103" y="61"/>
                    </a:lnTo>
                    <a:lnTo>
                      <a:pt x="94" y="61"/>
                    </a:lnTo>
                    <a:lnTo>
                      <a:pt x="83" y="59"/>
                    </a:lnTo>
                    <a:lnTo>
                      <a:pt x="81" y="53"/>
                    </a:lnTo>
                    <a:lnTo>
                      <a:pt x="79" y="53"/>
                    </a:lnTo>
                    <a:lnTo>
                      <a:pt x="75" y="52"/>
                    </a:lnTo>
                    <a:lnTo>
                      <a:pt x="72" y="52"/>
                    </a:lnTo>
                    <a:lnTo>
                      <a:pt x="68" y="52"/>
                    </a:lnTo>
                    <a:lnTo>
                      <a:pt x="64" y="52"/>
                    </a:lnTo>
                    <a:lnTo>
                      <a:pt x="63" y="52"/>
                    </a:lnTo>
                    <a:lnTo>
                      <a:pt x="55" y="50"/>
                    </a:lnTo>
                    <a:lnTo>
                      <a:pt x="50" y="50"/>
                    </a:lnTo>
                    <a:lnTo>
                      <a:pt x="46" y="52"/>
                    </a:lnTo>
                    <a:lnTo>
                      <a:pt x="42" y="53"/>
                    </a:lnTo>
                    <a:lnTo>
                      <a:pt x="39" y="57"/>
                    </a:lnTo>
                    <a:lnTo>
                      <a:pt x="33" y="61"/>
                    </a:lnTo>
                    <a:lnTo>
                      <a:pt x="33" y="59"/>
                    </a:lnTo>
                    <a:lnTo>
                      <a:pt x="33" y="57"/>
                    </a:lnTo>
                    <a:lnTo>
                      <a:pt x="33" y="53"/>
                    </a:lnTo>
                    <a:lnTo>
                      <a:pt x="33" y="52"/>
                    </a:lnTo>
                    <a:lnTo>
                      <a:pt x="31" y="50"/>
                    </a:lnTo>
                    <a:lnTo>
                      <a:pt x="30" y="48"/>
                    </a:lnTo>
                    <a:lnTo>
                      <a:pt x="28" y="50"/>
                    </a:lnTo>
                    <a:lnTo>
                      <a:pt x="26" y="50"/>
                    </a:lnTo>
                    <a:lnTo>
                      <a:pt x="26" y="52"/>
                    </a:lnTo>
                    <a:lnTo>
                      <a:pt x="24" y="53"/>
                    </a:lnTo>
                    <a:lnTo>
                      <a:pt x="22" y="53"/>
                    </a:lnTo>
                    <a:lnTo>
                      <a:pt x="19" y="52"/>
                    </a:lnTo>
                    <a:lnTo>
                      <a:pt x="17" y="50"/>
                    </a:lnTo>
                    <a:lnTo>
                      <a:pt x="15" y="46"/>
                    </a:lnTo>
                    <a:lnTo>
                      <a:pt x="13" y="44"/>
                    </a:lnTo>
                    <a:lnTo>
                      <a:pt x="11" y="42"/>
                    </a:lnTo>
                    <a:lnTo>
                      <a:pt x="9" y="39"/>
                    </a:lnTo>
                    <a:lnTo>
                      <a:pt x="8" y="37"/>
                    </a:lnTo>
                    <a:lnTo>
                      <a:pt x="8" y="35"/>
                    </a:lnTo>
                    <a:lnTo>
                      <a:pt x="8" y="33"/>
                    </a:lnTo>
                    <a:lnTo>
                      <a:pt x="9" y="31"/>
                    </a:lnTo>
                    <a:lnTo>
                      <a:pt x="13" y="31"/>
                    </a:lnTo>
                    <a:lnTo>
                      <a:pt x="11" y="31"/>
                    </a:lnTo>
                    <a:lnTo>
                      <a:pt x="8" y="31"/>
                    </a:lnTo>
                    <a:lnTo>
                      <a:pt x="4" y="29"/>
                    </a:lnTo>
                    <a:lnTo>
                      <a:pt x="2" y="28"/>
                    </a:lnTo>
                    <a:lnTo>
                      <a:pt x="0" y="26"/>
                    </a:lnTo>
                    <a:lnTo>
                      <a:pt x="0" y="24"/>
                    </a:lnTo>
                    <a:lnTo>
                      <a:pt x="0" y="20"/>
                    </a:lnTo>
                    <a:lnTo>
                      <a:pt x="2" y="18"/>
                    </a:lnTo>
                    <a:lnTo>
                      <a:pt x="2" y="15"/>
                    </a:lnTo>
                    <a:lnTo>
                      <a:pt x="6" y="13"/>
                    </a:lnTo>
                    <a:lnTo>
                      <a:pt x="9" y="13"/>
                    </a:lnTo>
                    <a:lnTo>
                      <a:pt x="13" y="11"/>
                    </a:lnTo>
                    <a:lnTo>
                      <a:pt x="15" y="9"/>
                    </a:lnTo>
                    <a:lnTo>
                      <a:pt x="17" y="7"/>
                    </a:lnTo>
                    <a:lnTo>
                      <a:pt x="19" y="5"/>
                    </a:lnTo>
                    <a:lnTo>
                      <a:pt x="20" y="5"/>
                    </a:lnTo>
                    <a:lnTo>
                      <a:pt x="24" y="5"/>
                    </a:lnTo>
                    <a:lnTo>
                      <a:pt x="26" y="5"/>
                    </a:lnTo>
                    <a:lnTo>
                      <a:pt x="28" y="5"/>
                    </a:lnTo>
                    <a:lnTo>
                      <a:pt x="30" y="4"/>
                    </a:lnTo>
                    <a:lnTo>
                      <a:pt x="31" y="4"/>
                    </a:lnTo>
                    <a:lnTo>
                      <a:pt x="33" y="4"/>
                    </a:lnTo>
                    <a:lnTo>
                      <a:pt x="35" y="4"/>
                    </a:lnTo>
                    <a:lnTo>
                      <a:pt x="37" y="5"/>
                    </a:lnTo>
                    <a:lnTo>
                      <a:pt x="41" y="5"/>
                    </a:lnTo>
                    <a:lnTo>
                      <a:pt x="41" y="4"/>
                    </a:lnTo>
                    <a:lnTo>
                      <a:pt x="42" y="2"/>
                    </a:lnTo>
                    <a:lnTo>
                      <a:pt x="44" y="0"/>
                    </a:lnTo>
                    <a:lnTo>
                      <a:pt x="4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2" name="Freeform 1578"/>
              <p:cNvSpPr>
                <a:spLocks/>
              </p:cNvSpPr>
              <p:nvPr/>
            </p:nvSpPr>
            <p:spPr bwMode="auto">
              <a:xfrm>
                <a:off x="5387975" y="1839913"/>
                <a:ext cx="134938" cy="77787"/>
              </a:xfrm>
              <a:custGeom>
                <a:avLst/>
                <a:gdLst>
                  <a:gd name="T0" fmla="*/ 56 w 170"/>
                  <a:gd name="T1" fmla="*/ 2 h 97"/>
                  <a:gd name="T2" fmla="*/ 71 w 170"/>
                  <a:gd name="T3" fmla="*/ 3 h 97"/>
                  <a:gd name="T4" fmla="*/ 84 w 170"/>
                  <a:gd name="T5" fmla="*/ 7 h 97"/>
                  <a:gd name="T6" fmla="*/ 91 w 170"/>
                  <a:gd name="T7" fmla="*/ 11 h 97"/>
                  <a:gd name="T8" fmla="*/ 97 w 170"/>
                  <a:gd name="T9" fmla="*/ 9 h 97"/>
                  <a:gd name="T10" fmla="*/ 102 w 170"/>
                  <a:gd name="T11" fmla="*/ 7 h 97"/>
                  <a:gd name="T12" fmla="*/ 108 w 170"/>
                  <a:gd name="T13" fmla="*/ 9 h 97"/>
                  <a:gd name="T14" fmla="*/ 126 w 170"/>
                  <a:gd name="T15" fmla="*/ 18 h 97"/>
                  <a:gd name="T16" fmla="*/ 166 w 170"/>
                  <a:gd name="T17" fmla="*/ 26 h 97"/>
                  <a:gd name="T18" fmla="*/ 164 w 170"/>
                  <a:gd name="T19" fmla="*/ 31 h 97"/>
                  <a:gd name="T20" fmla="*/ 164 w 170"/>
                  <a:gd name="T21" fmla="*/ 35 h 97"/>
                  <a:gd name="T22" fmla="*/ 168 w 170"/>
                  <a:gd name="T23" fmla="*/ 37 h 97"/>
                  <a:gd name="T24" fmla="*/ 170 w 170"/>
                  <a:gd name="T25" fmla="*/ 40 h 97"/>
                  <a:gd name="T26" fmla="*/ 168 w 170"/>
                  <a:gd name="T27" fmla="*/ 48 h 97"/>
                  <a:gd name="T28" fmla="*/ 164 w 170"/>
                  <a:gd name="T29" fmla="*/ 51 h 97"/>
                  <a:gd name="T30" fmla="*/ 159 w 170"/>
                  <a:gd name="T31" fmla="*/ 51 h 97"/>
                  <a:gd name="T32" fmla="*/ 151 w 170"/>
                  <a:gd name="T33" fmla="*/ 49 h 97"/>
                  <a:gd name="T34" fmla="*/ 148 w 170"/>
                  <a:gd name="T35" fmla="*/ 51 h 97"/>
                  <a:gd name="T36" fmla="*/ 140 w 170"/>
                  <a:gd name="T37" fmla="*/ 57 h 97"/>
                  <a:gd name="T38" fmla="*/ 135 w 170"/>
                  <a:gd name="T39" fmla="*/ 62 h 97"/>
                  <a:gd name="T40" fmla="*/ 130 w 170"/>
                  <a:gd name="T41" fmla="*/ 68 h 97"/>
                  <a:gd name="T42" fmla="*/ 128 w 170"/>
                  <a:gd name="T43" fmla="*/ 77 h 97"/>
                  <a:gd name="T44" fmla="*/ 130 w 170"/>
                  <a:gd name="T45" fmla="*/ 85 h 97"/>
                  <a:gd name="T46" fmla="*/ 131 w 170"/>
                  <a:gd name="T47" fmla="*/ 90 h 97"/>
                  <a:gd name="T48" fmla="*/ 130 w 170"/>
                  <a:gd name="T49" fmla="*/ 92 h 97"/>
                  <a:gd name="T50" fmla="*/ 124 w 170"/>
                  <a:gd name="T51" fmla="*/ 90 h 97"/>
                  <a:gd name="T52" fmla="*/ 117 w 170"/>
                  <a:gd name="T53" fmla="*/ 90 h 97"/>
                  <a:gd name="T54" fmla="*/ 109 w 170"/>
                  <a:gd name="T55" fmla="*/ 96 h 97"/>
                  <a:gd name="T56" fmla="*/ 102 w 170"/>
                  <a:gd name="T57" fmla="*/ 97 h 97"/>
                  <a:gd name="T58" fmla="*/ 97 w 170"/>
                  <a:gd name="T59" fmla="*/ 94 h 97"/>
                  <a:gd name="T60" fmla="*/ 87 w 170"/>
                  <a:gd name="T61" fmla="*/ 90 h 97"/>
                  <a:gd name="T62" fmla="*/ 78 w 170"/>
                  <a:gd name="T63" fmla="*/ 88 h 97"/>
                  <a:gd name="T64" fmla="*/ 73 w 170"/>
                  <a:gd name="T65" fmla="*/ 86 h 97"/>
                  <a:gd name="T66" fmla="*/ 69 w 170"/>
                  <a:gd name="T67" fmla="*/ 81 h 97"/>
                  <a:gd name="T68" fmla="*/ 65 w 170"/>
                  <a:gd name="T69" fmla="*/ 75 h 97"/>
                  <a:gd name="T70" fmla="*/ 62 w 170"/>
                  <a:gd name="T71" fmla="*/ 75 h 97"/>
                  <a:gd name="T72" fmla="*/ 56 w 170"/>
                  <a:gd name="T73" fmla="*/ 75 h 97"/>
                  <a:gd name="T74" fmla="*/ 53 w 170"/>
                  <a:gd name="T75" fmla="*/ 72 h 97"/>
                  <a:gd name="T76" fmla="*/ 47 w 170"/>
                  <a:gd name="T77" fmla="*/ 72 h 97"/>
                  <a:gd name="T78" fmla="*/ 47 w 170"/>
                  <a:gd name="T79" fmla="*/ 64 h 97"/>
                  <a:gd name="T80" fmla="*/ 47 w 170"/>
                  <a:gd name="T81" fmla="*/ 57 h 97"/>
                  <a:gd name="T82" fmla="*/ 40 w 170"/>
                  <a:gd name="T83" fmla="*/ 53 h 97"/>
                  <a:gd name="T84" fmla="*/ 31 w 170"/>
                  <a:gd name="T85" fmla="*/ 53 h 97"/>
                  <a:gd name="T86" fmla="*/ 20 w 170"/>
                  <a:gd name="T87" fmla="*/ 57 h 97"/>
                  <a:gd name="T88" fmla="*/ 12 w 170"/>
                  <a:gd name="T89" fmla="*/ 57 h 97"/>
                  <a:gd name="T90" fmla="*/ 9 w 170"/>
                  <a:gd name="T91" fmla="*/ 53 h 97"/>
                  <a:gd name="T92" fmla="*/ 5 w 170"/>
                  <a:gd name="T93" fmla="*/ 51 h 97"/>
                  <a:gd name="T94" fmla="*/ 3 w 170"/>
                  <a:gd name="T95" fmla="*/ 48 h 97"/>
                  <a:gd name="T96" fmla="*/ 0 w 170"/>
                  <a:gd name="T97" fmla="*/ 37 h 97"/>
                  <a:gd name="T98" fmla="*/ 1 w 170"/>
                  <a:gd name="T99" fmla="*/ 22 h 97"/>
                  <a:gd name="T100" fmla="*/ 12 w 170"/>
                  <a:gd name="T101" fmla="*/ 9 h 97"/>
                  <a:gd name="T102" fmla="*/ 27 w 170"/>
                  <a:gd name="T103" fmla="*/ 2 h 9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0"/>
                  <a:gd name="T157" fmla="*/ 0 h 97"/>
                  <a:gd name="T158" fmla="*/ 170 w 170"/>
                  <a:gd name="T159" fmla="*/ 97 h 9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0" h="97">
                    <a:moveTo>
                      <a:pt x="42" y="0"/>
                    </a:moveTo>
                    <a:lnTo>
                      <a:pt x="56" y="2"/>
                    </a:lnTo>
                    <a:lnTo>
                      <a:pt x="64" y="3"/>
                    </a:lnTo>
                    <a:lnTo>
                      <a:pt x="71" y="3"/>
                    </a:lnTo>
                    <a:lnTo>
                      <a:pt x="76" y="5"/>
                    </a:lnTo>
                    <a:lnTo>
                      <a:pt x="84" y="7"/>
                    </a:lnTo>
                    <a:lnTo>
                      <a:pt x="87" y="9"/>
                    </a:lnTo>
                    <a:lnTo>
                      <a:pt x="91" y="11"/>
                    </a:lnTo>
                    <a:lnTo>
                      <a:pt x="93" y="11"/>
                    </a:lnTo>
                    <a:lnTo>
                      <a:pt x="97" y="9"/>
                    </a:lnTo>
                    <a:lnTo>
                      <a:pt x="98" y="9"/>
                    </a:lnTo>
                    <a:lnTo>
                      <a:pt x="102" y="7"/>
                    </a:lnTo>
                    <a:lnTo>
                      <a:pt x="106" y="7"/>
                    </a:lnTo>
                    <a:lnTo>
                      <a:pt x="108" y="9"/>
                    </a:lnTo>
                    <a:lnTo>
                      <a:pt x="109" y="9"/>
                    </a:lnTo>
                    <a:lnTo>
                      <a:pt x="126" y="18"/>
                    </a:lnTo>
                    <a:lnTo>
                      <a:pt x="146" y="24"/>
                    </a:lnTo>
                    <a:lnTo>
                      <a:pt x="166" y="26"/>
                    </a:lnTo>
                    <a:lnTo>
                      <a:pt x="164" y="29"/>
                    </a:lnTo>
                    <a:lnTo>
                      <a:pt x="164" y="31"/>
                    </a:lnTo>
                    <a:lnTo>
                      <a:pt x="164" y="33"/>
                    </a:lnTo>
                    <a:lnTo>
                      <a:pt x="164" y="35"/>
                    </a:lnTo>
                    <a:lnTo>
                      <a:pt x="166" y="35"/>
                    </a:lnTo>
                    <a:lnTo>
                      <a:pt x="168" y="37"/>
                    </a:lnTo>
                    <a:lnTo>
                      <a:pt x="168" y="38"/>
                    </a:lnTo>
                    <a:lnTo>
                      <a:pt x="170" y="40"/>
                    </a:lnTo>
                    <a:lnTo>
                      <a:pt x="170" y="44"/>
                    </a:lnTo>
                    <a:lnTo>
                      <a:pt x="168" y="48"/>
                    </a:lnTo>
                    <a:lnTo>
                      <a:pt x="168" y="49"/>
                    </a:lnTo>
                    <a:lnTo>
                      <a:pt x="164" y="51"/>
                    </a:lnTo>
                    <a:lnTo>
                      <a:pt x="162" y="51"/>
                    </a:lnTo>
                    <a:lnTo>
                      <a:pt x="159" y="51"/>
                    </a:lnTo>
                    <a:lnTo>
                      <a:pt x="155" y="51"/>
                    </a:lnTo>
                    <a:lnTo>
                      <a:pt x="151" y="49"/>
                    </a:lnTo>
                    <a:lnTo>
                      <a:pt x="150" y="51"/>
                    </a:lnTo>
                    <a:lnTo>
                      <a:pt x="148" y="51"/>
                    </a:lnTo>
                    <a:lnTo>
                      <a:pt x="144" y="53"/>
                    </a:lnTo>
                    <a:lnTo>
                      <a:pt x="140" y="57"/>
                    </a:lnTo>
                    <a:lnTo>
                      <a:pt x="137" y="59"/>
                    </a:lnTo>
                    <a:lnTo>
                      <a:pt x="135" y="62"/>
                    </a:lnTo>
                    <a:lnTo>
                      <a:pt x="133" y="64"/>
                    </a:lnTo>
                    <a:lnTo>
                      <a:pt x="130" y="68"/>
                    </a:lnTo>
                    <a:lnTo>
                      <a:pt x="130" y="73"/>
                    </a:lnTo>
                    <a:lnTo>
                      <a:pt x="128" y="77"/>
                    </a:lnTo>
                    <a:lnTo>
                      <a:pt x="128" y="83"/>
                    </a:lnTo>
                    <a:lnTo>
                      <a:pt x="130" y="85"/>
                    </a:lnTo>
                    <a:lnTo>
                      <a:pt x="131" y="88"/>
                    </a:lnTo>
                    <a:lnTo>
                      <a:pt x="131" y="90"/>
                    </a:lnTo>
                    <a:lnTo>
                      <a:pt x="130" y="92"/>
                    </a:lnTo>
                    <a:lnTo>
                      <a:pt x="126" y="92"/>
                    </a:lnTo>
                    <a:lnTo>
                      <a:pt x="124" y="90"/>
                    </a:lnTo>
                    <a:lnTo>
                      <a:pt x="120" y="90"/>
                    </a:lnTo>
                    <a:lnTo>
                      <a:pt x="117" y="90"/>
                    </a:lnTo>
                    <a:lnTo>
                      <a:pt x="113" y="92"/>
                    </a:lnTo>
                    <a:lnTo>
                      <a:pt x="109" y="96"/>
                    </a:lnTo>
                    <a:lnTo>
                      <a:pt x="106" y="97"/>
                    </a:lnTo>
                    <a:lnTo>
                      <a:pt x="102" y="97"/>
                    </a:lnTo>
                    <a:lnTo>
                      <a:pt x="98" y="96"/>
                    </a:lnTo>
                    <a:lnTo>
                      <a:pt x="97" y="94"/>
                    </a:lnTo>
                    <a:lnTo>
                      <a:pt x="93" y="92"/>
                    </a:lnTo>
                    <a:lnTo>
                      <a:pt x="87" y="90"/>
                    </a:lnTo>
                    <a:lnTo>
                      <a:pt x="84" y="88"/>
                    </a:lnTo>
                    <a:lnTo>
                      <a:pt x="78" y="88"/>
                    </a:lnTo>
                    <a:lnTo>
                      <a:pt x="75" y="88"/>
                    </a:lnTo>
                    <a:lnTo>
                      <a:pt x="73" y="86"/>
                    </a:lnTo>
                    <a:lnTo>
                      <a:pt x="71" y="85"/>
                    </a:lnTo>
                    <a:lnTo>
                      <a:pt x="69" y="81"/>
                    </a:lnTo>
                    <a:lnTo>
                      <a:pt x="69" y="79"/>
                    </a:lnTo>
                    <a:lnTo>
                      <a:pt x="65" y="75"/>
                    </a:lnTo>
                    <a:lnTo>
                      <a:pt x="64" y="75"/>
                    </a:lnTo>
                    <a:lnTo>
                      <a:pt x="62" y="75"/>
                    </a:lnTo>
                    <a:lnTo>
                      <a:pt x="58" y="75"/>
                    </a:lnTo>
                    <a:lnTo>
                      <a:pt x="56" y="75"/>
                    </a:lnTo>
                    <a:lnTo>
                      <a:pt x="54" y="73"/>
                    </a:lnTo>
                    <a:lnTo>
                      <a:pt x="53" y="72"/>
                    </a:lnTo>
                    <a:lnTo>
                      <a:pt x="49" y="70"/>
                    </a:lnTo>
                    <a:lnTo>
                      <a:pt x="47" y="72"/>
                    </a:lnTo>
                    <a:lnTo>
                      <a:pt x="47" y="68"/>
                    </a:lnTo>
                    <a:lnTo>
                      <a:pt x="47" y="64"/>
                    </a:lnTo>
                    <a:lnTo>
                      <a:pt x="49" y="61"/>
                    </a:lnTo>
                    <a:lnTo>
                      <a:pt x="47" y="57"/>
                    </a:lnTo>
                    <a:lnTo>
                      <a:pt x="43" y="55"/>
                    </a:lnTo>
                    <a:lnTo>
                      <a:pt x="40" y="53"/>
                    </a:lnTo>
                    <a:lnTo>
                      <a:pt x="36" y="53"/>
                    </a:lnTo>
                    <a:lnTo>
                      <a:pt x="31" y="53"/>
                    </a:lnTo>
                    <a:lnTo>
                      <a:pt x="25" y="55"/>
                    </a:lnTo>
                    <a:lnTo>
                      <a:pt x="20" y="57"/>
                    </a:lnTo>
                    <a:lnTo>
                      <a:pt x="14" y="57"/>
                    </a:lnTo>
                    <a:lnTo>
                      <a:pt x="12" y="57"/>
                    </a:lnTo>
                    <a:lnTo>
                      <a:pt x="11" y="55"/>
                    </a:lnTo>
                    <a:lnTo>
                      <a:pt x="9" y="53"/>
                    </a:lnTo>
                    <a:lnTo>
                      <a:pt x="7" y="53"/>
                    </a:lnTo>
                    <a:lnTo>
                      <a:pt x="5" y="51"/>
                    </a:lnTo>
                    <a:lnTo>
                      <a:pt x="3" y="51"/>
                    </a:lnTo>
                    <a:lnTo>
                      <a:pt x="3" y="48"/>
                    </a:lnTo>
                    <a:lnTo>
                      <a:pt x="1" y="42"/>
                    </a:lnTo>
                    <a:lnTo>
                      <a:pt x="0" y="37"/>
                    </a:lnTo>
                    <a:lnTo>
                      <a:pt x="0" y="31"/>
                    </a:lnTo>
                    <a:lnTo>
                      <a:pt x="1" y="22"/>
                    </a:lnTo>
                    <a:lnTo>
                      <a:pt x="5" y="16"/>
                    </a:lnTo>
                    <a:lnTo>
                      <a:pt x="12" y="9"/>
                    </a:lnTo>
                    <a:lnTo>
                      <a:pt x="20" y="5"/>
                    </a:lnTo>
                    <a:lnTo>
                      <a:pt x="27" y="2"/>
                    </a:lnTo>
                    <a:lnTo>
                      <a:pt x="4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3" name="Freeform 1579"/>
              <p:cNvSpPr>
                <a:spLocks/>
              </p:cNvSpPr>
              <p:nvPr/>
            </p:nvSpPr>
            <p:spPr bwMode="auto">
              <a:xfrm>
                <a:off x="5008563" y="2036763"/>
                <a:ext cx="15875" cy="12700"/>
              </a:xfrm>
              <a:custGeom>
                <a:avLst/>
                <a:gdLst>
                  <a:gd name="T0" fmla="*/ 17 w 20"/>
                  <a:gd name="T1" fmla="*/ 0 h 15"/>
                  <a:gd name="T2" fmla="*/ 18 w 20"/>
                  <a:gd name="T3" fmla="*/ 3 h 15"/>
                  <a:gd name="T4" fmla="*/ 18 w 20"/>
                  <a:gd name="T5" fmla="*/ 5 h 15"/>
                  <a:gd name="T6" fmla="*/ 20 w 20"/>
                  <a:gd name="T7" fmla="*/ 7 h 15"/>
                  <a:gd name="T8" fmla="*/ 18 w 20"/>
                  <a:gd name="T9" fmla="*/ 11 h 15"/>
                  <a:gd name="T10" fmla="*/ 17 w 20"/>
                  <a:gd name="T11" fmla="*/ 15 h 15"/>
                  <a:gd name="T12" fmla="*/ 9 w 20"/>
                  <a:gd name="T13" fmla="*/ 15 h 15"/>
                  <a:gd name="T14" fmla="*/ 0 w 20"/>
                  <a:gd name="T15" fmla="*/ 15 h 15"/>
                  <a:gd name="T16" fmla="*/ 6 w 20"/>
                  <a:gd name="T17" fmla="*/ 9 h 15"/>
                  <a:gd name="T18" fmla="*/ 7 w 20"/>
                  <a:gd name="T19" fmla="*/ 5 h 15"/>
                  <a:gd name="T20" fmla="*/ 11 w 20"/>
                  <a:gd name="T21" fmla="*/ 2 h 15"/>
                  <a:gd name="T22" fmla="*/ 17 w 20"/>
                  <a:gd name="T23" fmla="*/ 0 h 1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5"/>
                  <a:gd name="T38" fmla="*/ 20 w 20"/>
                  <a:gd name="T39" fmla="*/ 15 h 1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5">
                    <a:moveTo>
                      <a:pt x="17" y="0"/>
                    </a:moveTo>
                    <a:lnTo>
                      <a:pt x="18" y="3"/>
                    </a:lnTo>
                    <a:lnTo>
                      <a:pt x="18" y="5"/>
                    </a:lnTo>
                    <a:lnTo>
                      <a:pt x="20" y="7"/>
                    </a:lnTo>
                    <a:lnTo>
                      <a:pt x="18" y="11"/>
                    </a:lnTo>
                    <a:lnTo>
                      <a:pt x="17" y="15"/>
                    </a:lnTo>
                    <a:lnTo>
                      <a:pt x="9" y="15"/>
                    </a:lnTo>
                    <a:lnTo>
                      <a:pt x="0" y="15"/>
                    </a:lnTo>
                    <a:lnTo>
                      <a:pt x="6" y="9"/>
                    </a:lnTo>
                    <a:lnTo>
                      <a:pt x="7" y="5"/>
                    </a:lnTo>
                    <a:lnTo>
                      <a:pt x="11" y="2"/>
                    </a:lnTo>
                    <a:lnTo>
                      <a:pt x="1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4" name="Freeform 1580"/>
              <p:cNvSpPr>
                <a:spLocks/>
              </p:cNvSpPr>
              <p:nvPr/>
            </p:nvSpPr>
            <p:spPr bwMode="auto">
              <a:xfrm>
                <a:off x="5468938" y="2224088"/>
                <a:ext cx="171450" cy="95250"/>
              </a:xfrm>
              <a:custGeom>
                <a:avLst/>
                <a:gdLst>
                  <a:gd name="T0" fmla="*/ 156 w 216"/>
                  <a:gd name="T1" fmla="*/ 2 h 118"/>
                  <a:gd name="T2" fmla="*/ 167 w 216"/>
                  <a:gd name="T3" fmla="*/ 11 h 118"/>
                  <a:gd name="T4" fmla="*/ 183 w 216"/>
                  <a:gd name="T5" fmla="*/ 13 h 118"/>
                  <a:gd name="T6" fmla="*/ 198 w 216"/>
                  <a:gd name="T7" fmla="*/ 15 h 118"/>
                  <a:gd name="T8" fmla="*/ 207 w 216"/>
                  <a:gd name="T9" fmla="*/ 18 h 118"/>
                  <a:gd name="T10" fmla="*/ 214 w 216"/>
                  <a:gd name="T11" fmla="*/ 20 h 118"/>
                  <a:gd name="T12" fmla="*/ 216 w 216"/>
                  <a:gd name="T13" fmla="*/ 26 h 118"/>
                  <a:gd name="T14" fmla="*/ 211 w 216"/>
                  <a:gd name="T15" fmla="*/ 29 h 118"/>
                  <a:gd name="T16" fmla="*/ 207 w 216"/>
                  <a:gd name="T17" fmla="*/ 28 h 118"/>
                  <a:gd name="T18" fmla="*/ 203 w 216"/>
                  <a:gd name="T19" fmla="*/ 35 h 118"/>
                  <a:gd name="T20" fmla="*/ 200 w 216"/>
                  <a:gd name="T21" fmla="*/ 46 h 118"/>
                  <a:gd name="T22" fmla="*/ 194 w 216"/>
                  <a:gd name="T23" fmla="*/ 59 h 118"/>
                  <a:gd name="T24" fmla="*/ 189 w 216"/>
                  <a:gd name="T25" fmla="*/ 61 h 118"/>
                  <a:gd name="T26" fmla="*/ 185 w 216"/>
                  <a:gd name="T27" fmla="*/ 68 h 118"/>
                  <a:gd name="T28" fmla="*/ 187 w 216"/>
                  <a:gd name="T29" fmla="*/ 70 h 118"/>
                  <a:gd name="T30" fmla="*/ 189 w 216"/>
                  <a:gd name="T31" fmla="*/ 74 h 118"/>
                  <a:gd name="T32" fmla="*/ 189 w 216"/>
                  <a:gd name="T33" fmla="*/ 76 h 118"/>
                  <a:gd name="T34" fmla="*/ 196 w 216"/>
                  <a:gd name="T35" fmla="*/ 83 h 118"/>
                  <a:gd name="T36" fmla="*/ 198 w 216"/>
                  <a:gd name="T37" fmla="*/ 90 h 118"/>
                  <a:gd name="T38" fmla="*/ 200 w 216"/>
                  <a:gd name="T39" fmla="*/ 92 h 118"/>
                  <a:gd name="T40" fmla="*/ 200 w 216"/>
                  <a:gd name="T41" fmla="*/ 96 h 118"/>
                  <a:gd name="T42" fmla="*/ 189 w 216"/>
                  <a:gd name="T43" fmla="*/ 98 h 118"/>
                  <a:gd name="T44" fmla="*/ 170 w 216"/>
                  <a:gd name="T45" fmla="*/ 92 h 118"/>
                  <a:gd name="T46" fmla="*/ 156 w 216"/>
                  <a:gd name="T47" fmla="*/ 94 h 118"/>
                  <a:gd name="T48" fmla="*/ 141 w 216"/>
                  <a:gd name="T49" fmla="*/ 103 h 118"/>
                  <a:gd name="T50" fmla="*/ 134 w 216"/>
                  <a:gd name="T51" fmla="*/ 103 h 118"/>
                  <a:gd name="T52" fmla="*/ 132 w 216"/>
                  <a:gd name="T53" fmla="*/ 107 h 118"/>
                  <a:gd name="T54" fmla="*/ 132 w 216"/>
                  <a:gd name="T55" fmla="*/ 114 h 118"/>
                  <a:gd name="T56" fmla="*/ 123 w 216"/>
                  <a:gd name="T57" fmla="*/ 114 h 118"/>
                  <a:gd name="T58" fmla="*/ 114 w 216"/>
                  <a:gd name="T59" fmla="*/ 114 h 118"/>
                  <a:gd name="T60" fmla="*/ 110 w 216"/>
                  <a:gd name="T61" fmla="*/ 118 h 118"/>
                  <a:gd name="T62" fmla="*/ 97 w 216"/>
                  <a:gd name="T63" fmla="*/ 116 h 118"/>
                  <a:gd name="T64" fmla="*/ 81 w 216"/>
                  <a:gd name="T65" fmla="*/ 113 h 118"/>
                  <a:gd name="T66" fmla="*/ 72 w 216"/>
                  <a:gd name="T67" fmla="*/ 109 h 118"/>
                  <a:gd name="T68" fmla="*/ 62 w 216"/>
                  <a:gd name="T69" fmla="*/ 111 h 118"/>
                  <a:gd name="T70" fmla="*/ 53 w 216"/>
                  <a:gd name="T71" fmla="*/ 116 h 118"/>
                  <a:gd name="T72" fmla="*/ 39 w 216"/>
                  <a:gd name="T73" fmla="*/ 116 h 118"/>
                  <a:gd name="T74" fmla="*/ 22 w 216"/>
                  <a:gd name="T75" fmla="*/ 87 h 118"/>
                  <a:gd name="T76" fmla="*/ 13 w 216"/>
                  <a:gd name="T77" fmla="*/ 81 h 118"/>
                  <a:gd name="T78" fmla="*/ 9 w 216"/>
                  <a:gd name="T79" fmla="*/ 74 h 118"/>
                  <a:gd name="T80" fmla="*/ 11 w 216"/>
                  <a:gd name="T81" fmla="*/ 66 h 118"/>
                  <a:gd name="T82" fmla="*/ 8 w 216"/>
                  <a:gd name="T83" fmla="*/ 57 h 118"/>
                  <a:gd name="T84" fmla="*/ 11 w 216"/>
                  <a:gd name="T85" fmla="*/ 50 h 118"/>
                  <a:gd name="T86" fmla="*/ 9 w 216"/>
                  <a:gd name="T87" fmla="*/ 39 h 118"/>
                  <a:gd name="T88" fmla="*/ 2 w 216"/>
                  <a:gd name="T89" fmla="*/ 24 h 118"/>
                  <a:gd name="T90" fmla="*/ 0 w 216"/>
                  <a:gd name="T91" fmla="*/ 13 h 118"/>
                  <a:gd name="T92" fmla="*/ 8 w 216"/>
                  <a:gd name="T93" fmla="*/ 5 h 118"/>
                  <a:gd name="T94" fmla="*/ 15 w 216"/>
                  <a:gd name="T95" fmla="*/ 11 h 118"/>
                  <a:gd name="T96" fmla="*/ 19 w 216"/>
                  <a:gd name="T97" fmla="*/ 17 h 118"/>
                  <a:gd name="T98" fmla="*/ 40 w 216"/>
                  <a:gd name="T99" fmla="*/ 20 h 118"/>
                  <a:gd name="T100" fmla="*/ 75 w 216"/>
                  <a:gd name="T101" fmla="*/ 20 h 118"/>
                  <a:gd name="T102" fmla="*/ 97 w 216"/>
                  <a:gd name="T103" fmla="*/ 26 h 118"/>
                  <a:gd name="T104" fmla="*/ 105 w 216"/>
                  <a:gd name="T105" fmla="*/ 24 h 118"/>
                  <a:gd name="T106" fmla="*/ 121 w 216"/>
                  <a:gd name="T107" fmla="*/ 9 h 118"/>
                  <a:gd name="T108" fmla="*/ 139 w 216"/>
                  <a:gd name="T109" fmla="*/ 2 h 11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6"/>
                  <a:gd name="T166" fmla="*/ 0 h 118"/>
                  <a:gd name="T167" fmla="*/ 216 w 216"/>
                  <a:gd name="T168" fmla="*/ 118 h 11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6" h="118">
                    <a:moveTo>
                      <a:pt x="148" y="0"/>
                    </a:moveTo>
                    <a:lnTo>
                      <a:pt x="152" y="0"/>
                    </a:lnTo>
                    <a:lnTo>
                      <a:pt x="156" y="2"/>
                    </a:lnTo>
                    <a:lnTo>
                      <a:pt x="159" y="5"/>
                    </a:lnTo>
                    <a:lnTo>
                      <a:pt x="161" y="9"/>
                    </a:lnTo>
                    <a:lnTo>
                      <a:pt x="167" y="11"/>
                    </a:lnTo>
                    <a:lnTo>
                      <a:pt x="172" y="13"/>
                    </a:lnTo>
                    <a:lnTo>
                      <a:pt x="178" y="13"/>
                    </a:lnTo>
                    <a:lnTo>
                      <a:pt x="183" y="13"/>
                    </a:lnTo>
                    <a:lnTo>
                      <a:pt x="189" y="13"/>
                    </a:lnTo>
                    <a:lnTo>
                      <a:pt x="192" y="13"/>
                    </a:lnTo>
                    <a:lnTo>
                      <a:pt x="198" y="15"/>
                    </a:lnTo>
                    <a:lnTo>
                      <a:pt x="202" y="17"/>
                    </a:lnTo>
                    <a:lnTo>
                      <a:pt x="203" y="17"/>
                    </a:lnTo>
                    <a:lnTo>
                      <a:pt x="207" y="18"/>
                    </a:lnTo>
                    <a:lnTo>
                      <a:pt x="209" y="18"/>
                    </a:lnTo>
                    <a:lnTo>
                      <a:pt x="213" y="20"/>
                    </a:lnTo>
                    <a:lnTo>
                      <a:pt x="214" y="20"/>
                    </a:lnTo>
                    <a:lnTo>
                      <a:pt x="216" y="22"/>
                    </a:lnTo>
                    <a:lnTo>
                      <a:pt x="216" y="24"/>
                    </a:lnTo>
                    <a:lnTo>
                      <a:pt x="216" y="26"/>
                    </a:lnTo>
                    <a:lnTo>
                      <a:pt x="213" y="29"/>
                    </a:lnTo>
                    <a:lnTo>
                      <a:pt x="211" y="29"/>
                    </a:lnTo>
                    <a:lnTo>
                      <a:pt x="209" y="29"/>
                    </a:lnTo>
                    <a:lnTo>
                      <a:pt x="209" y="28"/>
                    </a:lnTo>
                    <a:lnTo>
                      <a:pt x="207" y="28"/>
                    </a:lnTo>
                    <a:lnTo>
                      <a:pt x="205" y="29"/>
                    </a:lnTo>
                    <a:lnTo>
                      <a:pt x="203" y="31"/>
                    </a:lnTo>
                    <a:lnTo>
                      <a:pt x="203" y="35"/>
                    </a:lnTo>
                    <a:lnTo>
                      <a:pt x="202" y="39"/>
                    </a:lnTo>
                    <a:lnTo>
                      <a:pt x="200" y="42"/>
                    </a:lnTo>
                    <a:lnTo>
                      <a:pt x="200" y="46"/>
                    </a:lnTo>
                    <a:lnTo>
                      <a:pt x="198" y="52"/>
                    </a:lnTo>
                    <a:lnTo>
                      <a:pt x="196" y="57"/>
                    </a:lnTo>
                    <a:lnTo>
                      <a:pt x="194" y="59"/>
                    </a:lnTo>
                    <a:lnTo>
                      <a:pt x="192" y="61"/>
                    </a:lnTo>
                    <a:lnTo>
                      <a:pt x="191" y="61"/>
                    </a:lnTo>
                    <a:lnTo>
                      <a:pt x="189" y="61"/>
                    </a:lnTo>
                    <a:lnTo>
                      <a:pt x="187" y="63"/>
                    </a:lnTo>
                    <a:lnTo>
                      <a:pt x="187" y="65"/>
                    </a:lnTo>
                    <a:lnTo>
                      <a:pt x="185" y="68"/>
                    </a:lnTo>
                    <a:lnTo>
                      <a:pt x="187" y="70"/>
                    </a:lnTo>
                    <a:lnTo>
                      <a:pt x="189" y="72"/>
                    </a:lnTo>
                    <a:lnTo>
                      <a:pt x="191" y="74"/>
                    </a:lnTo>
                    <a:lnTo>
                      <a:pt x="189" y="74"/>
                    </a:lnTo>
                    <a:lnTo>
                      <a:pt x="189" y="76"/>
                    </a:lnTo>
                    <a:lnTo>
                      <a:pt x="192" y="79"/>
                    </a:lnTo>
                    <a:lnTo>
                      <a:pt x="194" y="83"/>
                    </a:lnTo>
                    <a:lnTo>
                      <a:pt x="196" y="83"/>
                    </a:lnTo>
                    <a:lnTo>
                      <a:pt x="196" y="85"/>
                    </a:lnTo>
                    <a:lnTo>
                      <a:pt x="196" y="89"/>
                    </a:lnTo>
                    <a:lnTo>
                      <a:pt x="198" y="90"/>
                    </a:lnTo>
                    <a:lnTo>
                      <a:pt x="198" y="92"/>
                    </a:lnTo>
                    <a:lnTo>
                      <a:pt x="196" y="92"/>
                    </a:lnTo>
                    <a:lnTo>
                      <a:pt x="200" y="92"/>
                    </a:lnTo>
                    <a:lnTo>
                      <a:pt x="198" y="92"/>
                    </a:lnTo>
                    <a:lnTo>
                      <a:pt x="200" y="94"/>
                    </a:lnTo>
                    <a:lnTo>
                      <a:pt x="200" y="96"/>
                    </a:lnTo>
                    <a:lnTo>
                      <a:pt x="200" y="98"/>
                    </a:lnTo>
                    <a:lnTo>
                      <a:pt x="189" y="98"/>
                    </a:lnTo>
                    <a:lnTo>
                      <a:pt x="178" y="96"/>
                    </a:lnTo>
                    <a:lnTo>
                      <a:pt x="174" y="94"/>
                    </a:lnTo>
                    <a:lnTo>
                      <a:pt x="170" y="92"/>
                    </a:lnTo>
                    <a:lnTo>
                      <a:pt x="165" y="90"/>
                    </a:lnTo>
                    <a:lnTo>
                      <a:pt x="161" y="92"/>
                    </a:lnTo>
                    <a:lnTo>
                      <a:pt x="156" y="94"/>
                    </a:lnTo>
                    <a:lnTo>
                      <a:pt x="150" y="96"/>
                    </a:lnTo>
                    <a:lnTo>
                      <a:pt x="145" y="100"/>
                    </a:lnTo>
                    <a:lnTo>
                      <a:pt x="141" y="103"/>
                    </a:lnTo>
                    <a:lnTo>
                      <a:pt x="139" y="103"/>
                    </a:lnTo>
                    <a:lnTo>
                      <a:pt x="136" y="103"/>
                    </a:lnTo>
                    <a:lnTo>
                      <a:pt x="134" y="103"/>
                    </a:lnTo>
                    <a:lnTo>
                      <a:pt x="132" y="103"/>
                    </a:lnTo>
                    <a:lnTo>
                      <a:pt x="132" y="105"/>
                    </a:lnTo>
                    <a:lnTo>
                      <a:pt x="132" y="107"/>
                    </a:lnTo>
                    <a:lnTo>
                      <a:pt x="132" y="111"/>
                    </a:lnTo>
                    <a:lnTo>
                      <a:pt x="134" y="113"/>
                    </a:lnTo>
                    <a:lnTo>
                      <a:pt x="132" y="114"/>
                    </a:lnTo>
                    <a:lnTo>
                      <a:pt x="130" y="114"/>
                    </a:lnTo>
                    <a:lnTo>
                      <a:pt x="127" y="114"/>
                    </a:lnTo>
                    <a:lnTo>
                      <a:pt x="123" y="114"/>
                    </a:lnTo>
                    <a:lnTo>
                      <a:pt x="119" y="114"/>
                    </a:lnTo>
                    <a:lnTo>
                      <a:pt x="116" y="113"/>
                    </a:lnTo>
                    <a:lnTo>
                      <a:pt x="114" y="114"/>
                    </a:lnTo>
                    <a:lnTo>
                      <a:pt x="112" y="116"/>
                    </a:lnTo>
                    <a:lnTo>
                      <a:pt x="110" y="118"/>
                    </a:lnTo>
                    <a:lnTo>
                      <a:pt x="106" y="118"/>
                    </a:lnTo>
                    <a:lnTo>
                      <a:pt x="103" y="118"/>
                    </a:lnTo>
                    <a:lnTo>
                      <a:pt x="97" y="116"/>
                    </a:lnTo>
                    <a:lnTo>
                      <a:pt x="92" y="113"/>
                    </a:lnTo>
                    <a:lnTo>
                      <a:pt x="86" y="113"/>
                    </a:lnTo>
                    <a:lnTo>
                      <a:pt x="81" y="113"/>
                    </a:lnTo>
                    <a:lnTo>
                      <a:pt x="79" y="113"/>
                    </a:lnTo>
                    <a:lnTo>
                      <a:pt x="75" y="111"/>
                    </a:lnTo>
                    <a:lnTo>
                      <a:pt x="72" y="109"/>
                    </a:lnTo>
                    <a:lnTo>
                      <a:pt x="68" y="107"/>
                    </a:lnTo>
                    <a:lnTo>
                      <a:pt x="64" y="109"/>
                    </a:lnTo>
                    <a:lnTo>
                      <a:pt x="62" y="111"/>
                    </a:lnTo>
                    <a:lnTo>
                      <a:pt x="59" y="114"/>
                    </a:lnTo>
                    <a:lnTo>
                      <a:pt x="57" y="116"/>
                    </a:lnTo>
                    <a:lnTo>
                      <a:pt x="53" y="116"/>
                    </a:lnTo>
                    <a:lnTo>
                      <a:pt x="48" y="118"/>
                    </a:lnTo>
                    <a:lnTo>
                      <a:pt x="44" y="116"/>
                    </a:lnTo>
                    <a:lnTo>
                      <a:pt x="39" y="116"/>
                    </a:lnTo>
                    <a:lnTo>
                      <a:pt x="35" y="116"/>
                    </a:lnTo>
                    <a:lnTo>
                      <a:pt x="31" y="101"/>
                    </a:lnTo>
                    <a:lnTo>
                      <a:pt x="22" y="87"/>
                    </a:lnTo>
                    <a:lnTo>
                      <a:pt x="20" y="85"/>
                    </a:lnTo>
                    <a:lnTo>
                      <a:pt x="17" y="83"/>
                    </a:lnTo>
                    <a:lnTo>
                      <a:pt x="13" y="81"/>
                    </a:lnTo>
                    <a:lnTo>
                      <a:pt x="11" y="79"/>
                    </a:lnTo>
                    <a:lnTo>
                      <a:pt x="9" y="77"/>
                    </a:lnTo>
                    <a:lnTo>
                      <a:pt x="9" y="74"/>
                    </a:lnTo>
                    <a:lnTo>
                      <a:pt x="9" y="70"/>
                    </a:lnTo>
                    <a:lnTo>
                      <a:pt x="11" y="68"/>
                    </a:lnTo>
                    <a:lnTo>
                      <a:pt x="11" y="66"/>
                    </a:lnTo>
                    <a:lnTo>
                      <a:pt x="9" y="63"/>
                    </a:lnTo>
                    <a:lnTo>
                      <a:pt x="9" y="61"/>
                    </a:lnTo>
                    <a:lnTo>
                      <a:pt x="8" y="57"/>
                    </a:lnTo>
                    <a:lnTo>
                      <a:pt x="9" y="55"/>
                    </a:lnTo>
                    <a:lnTo>
                      <a:pt x="11" y="52"/>
                    </a:lnTo>
                    <a:lnTo>
                      <a:pt x="11" y="50"/>
                    </a:lnTo>
                    <a:lnTo>
                      <a:pt x="11" y="46"/>
                    </a:lnTo>
                    <a:lnTo>
                      <a:pt x="11" y="42"/>
                    </a:lnTo>
                    <a:lnTo>
                      <a:pt x="9" y="39"/>
                    </a:lnTo>
                    <a:lnTo>
                      <a:pt x="8" y="33"/>
                    </a:lnTo>
                    <a:lnTo>
                      <a:pt x="4" y="28"/>
                    </a:lnTo>
                    <a:lnTo>
                      <a:pt x="2" y="24"/>
                    </a:lnTo>
                    <a:lnTo>
                      <a:pt x="2" y="20"/>
                    </a:lnTo>
                    <a:lnTo>
                      <a:pt x="0" y="17"/>
                    </a:lnTo>
                    <a:lnTo>
                      <a:pt x="0" y="13"/>
                    </a:lnTo>
                    <a:lnTo>
                      <a:pt x="2" y="9"/>
                    </a:lnTo>
                    <a:lnTo>
                      <a:pt x="6" y="7"/>
                    </a:lnTo>
                    <a:lnTo>
                      <a:pt x="8" y="5"/>
                    </a:lnTo>
                    <a:lnTo>
                      <a:pt x="11" y="7"/>
                    </a:lnTo>
                    <a:lnTo>
                      <a:pt x="13" y="9"/>
                    </a:lnTo>
                    <a:lnTo>
                      <a:pt x="15" y="11"/>
                    </a:lnTo>
                    <a:lnTo>
                      <a:pt x="15" y="13"/>
                    </a:lnTo>
                    <a:lnTo>
                      <a:pt x="17" y="15"/>
                    </a:lnTo>
                    <a:lnTo>
                      <a:pt x="19" y="17"/>
                    </a:lnTo>
                    <a:lnTo>
                      <a:pt x="24" y="17"/>
                    </a:lnTo>
                    <a:lnTo>
                      <a:pt x="30" y="17"/>
                    </a:lnTo>
                    <a:lnTo>
                      <a:pt x="40" y="20"/>
                    </a:lnTo>
                    <a:lnTo>
                      <a:pt x="50" y="22"/>
                    </a:lnTo>
                    <a:lnTo>
                      <a:pt x="61" y="22"/>
                    </a:lnTo>
                    <a:lnTo>
                      <a:pt x="75" y="20"/>
                    </a:lnTo>
                    <a:lnTo>
                      <a:pt x="90" y="24"/>
                    </a:lnTo>
                    <a:lnTo>
                      <a:pt x="94" y="24"/>
                    </a:lnTo>
                    <a:lnTo>
                      <a:pt x="97" y="26"/>
                    </a:lnTo>
                    <a:lnTo>
                      <a:pt x="101" y="26"/>
                    </a:lnTo>
                    <a:lnTo>
                      <a:pt x="103" y="26"/>
                    </a:lnTo>
                    <a:lnTo>
                      <a:pt x="105" y="24"/>
                    </a:lnTo>
                    <a:lnTo>
                      <a:pt x="108" y="20"/>
                    </a:lnTo>
                    <a:lnTo>
                      <a:pt x="114" y="15"/>
                    </a:lnTo>
                    <a:lnTo>
                      <a:pt x="121" y="9"/>
                    </a:lnTo>
                    <a:lnTo>
                      <a:pt x="128" y="5"/>
                    </a:lnTo>
                    <a:lnTo>
                      <a:pt x="136" y="4"/>
                    </a:lnTo>
                    <a:lnTo>
                      <a:pt x="139" y="2"/>
                    </a:lnTo>
                    <a:lnTo>
                      <a:pt x="145" y="2"/>
                    </a:lnTo>
                    <a:lnTo>
                      <a:pt x="14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5" name="Freeform 1581"/>
              <p:cNvSpPr>
                <a:spLocks/>
              </p:cNvSpPr>
              <p:nvPr/>
            </p:nvSpPr>
            <p:spPr bwMode="auto">
              <a:xfrm>
                <a:off x="5408613" y="2082800"/>
                <a:ext cx="249238" cy="161925"/>
              </a:xfrm>
              <a:custGeom>
                <a:avLst/>
                <a:gdLst>
                  <a:gd name="T0" fmla="*/ 198 w 315"/>
                  <a:gd name="T1" fmla="*/ 6 h 205"/>
                  <a:gd name="T2" fmla="*/ 209 w 315"/>
                  <a:gd name="T3" fmla="*/ 7 h 205"/>
                  <a:gd name="T4" fmla="*/ 218 w 315"/>
                  <a:gd name="T5" fmla="*/ 24 h 205"/>
                  <a:gd name="T6" fmla="*/ 227 w 315"/>
                  <a:gd name="T7" fmla="*/ 39 h 205"/>
                  <a:gd name="T8" fmla="*/ 236 w 315"/>
                  <a:gd name="T9" fmla="*/ 48 h 205"/>
                  <a:gd name="T10" fmla="*/ 240 w 315"/>
                  <a:gd name="T11" fmla="*/ 55 h 205"/>
                  <a:gd name="T12" fmla="*/ 244 w 315"/>
                  <a:gd name="T13" fmla="*/ 66 h 205"/>
                  <a:gd name="T14" fmla="*/ 245 w 315"/>
                  <a:gd name="T15" fmla="*/ 79 h 205"/>
                  <a:gd name="T16" fmla="*/ 247 w 315"/>
                  <a:gd name="T17" fmla="*/ 92 h 205"/>
                  <a:gd name="T18" fmla="*/ 255 w 315"/>
                  <a:gd name="T19" fmla="*/ 101 h 205"/>
                  <a:gd name="T20" fmla="*/ 258 w 315"/>
                  <a:gd name="T21" fmla="*/ 113 h 205"/>
                  <a:gd name="T22" fmla="*/ 262 w 315"/>
                  <a:gd name="T23" fmla="*/ 125 h 205"/>
                  <a:gd name="T24" fmla="*/ 273 w 315"/>
                  <a:gd name="T25" fmla="*/ 131 h 205"/>
                  <a:gd name="T26" fmla="*/ 284 w 315"/>
                  <a:gd name="T27" fmla="*/ 131 h 205"/>
                  <a:gd name="T28" fmla="*/ 295 w 315"/>
                  <a:gd name="T29" fmla="*/ 122 h 205"/>
                  <a:gd name="T30" fmla="*/ 315 w 315"/>
                  <a:gd name="T31" fmla="*/ 125 h 205"/>
                  <a:gd name="T32" fmla="*/ 309 w 315"/>
                  <a:gd name="T33" fmla="*/ 133 h 205"/>
                  <a:gd name="T34" fmla="*/ 309 w 315"/>
                  <a:gd name="T35" fmla="*/ 142 h 205"/>
                  <a:gd name="T36" fmla="*/ 299 w 315"/>
                  <a:gd name="T37" fmla="*/ 149 h 205"/>
                  <a:gd name="T38" fmla="*/ 300 w 315"/>
                  <a:gd name="T39" fmla="*/ 142 h 205"/>
                  <a:gd name="T40" fmla="*/ 295 w 315"/>
                  <a:gd name="T41" fmla="*/ 148 h 205"/>
                  <a:gd name="T42" fmla="*/ 293 w 315"/>
                  <a:gd name="T43" fmla="*/ 159 h 205"/>
                  <a:gd name="T44" fmla="*/ 289 w 315"/>
                  <a:gd name="T45" fmla="*/ 181 h 205"/>
                  <a:gd name="T46" fmla="*/ 289 w 315"/>
                  <a:gd name="T47" fmla="*/ 196 h 205"/>
                  <a:gd name="T48" fmla="*/ 278 w 315"/>
                  <a:gd name="T49" fmla="*/ 196 h 205"/>
                  <a:gd name="T50" fmla="*/ 249 w 315"/>
                  <a:gd name="T51" fmla="*/ 192 h 205"/>
                  <a:gd name="T52" fmla="*/ 233 w 315"/>
                  <a:gd name="T53" fmla="*/ 183 h 205"/>
                  <a:gd name="T54" fmla="*/ 209 w 315"/>
                  <a:gd name="T55" fmla="*/ 184 h 205"/>
                  <a:gd name="T56" fmla="*/ 161 w 315"/>
                  <a:gd name="T57" fmla="*/ 203 h 205"/>
                  <a:gd name="T58" fmla="*/ 132 w 315"/>
                  <a:gd name="T59" fmla="*/ 201 h 205"/>
                  <a:gd name="T60" fmla="*/ 115 w 315"/>
                  <a:gd name="T61" fmla="*/ 199 h 205"/>
                  <a:gd name="T62" fmla="*/ 97 w 315"/>
                  <a:gd name="T63" fmla="*/ 196 h 205"/>
                  <a:gd name="T64" fmla="*/ 88 w 315"/>
                  <a:gd name="T65" fmla="*/ 190 h 205"/>
                  <a:gd name="T66" fmla="*/ 81 w 315"/>
                  <a:gd name="T67" fmla="*/ 184 h 205"/>
                  <a:gd name="T68" fmla="*/ 70 w 315"/>
                  <a:gd name="T69" fmla="*/ 179 h 205"/>
                  <a:gd name="T70" fmla="*/ 73 w 315"/>
                  <a:gd name="T71" fmla="*/ 170 h 205"/>
                  <a:gd name="T72" fmla="*/ 68 w 315"/>
                  <a:gd name="T73" fmla="*/ 166 h 205"/>
                  <a:gd name="T74" fmla="*/ 61 w 315"/>
                  <a:gd name="T75" fmla="*/ 172 h 205"/>
                  <a:gd name="T76" fmla="*/ 51 w 315"/>
                  <a:gd name="T77" fmla="*/ 161 h 205"/>
                  <a:gd name="T78" fmla="*/ 44 w 315"/>
                  <a:gd name="T79" fmla="*/ 159 h 205"/>
                  <a:gd name="T80" fmla="*/ 33 w 315"/>
                  <a:gd name="T81" fmla="*/ 155 h 205"/>
                  <a:gd name="T82" fmla="*/ 35 w 315"/>
                  <a:gd name="T83" fmla="*/ 146 h 205"/>
                  <a:gd name="T84" fmla="*/ 28 w 315"/>
                  <a:gd name="T85" fmla="*/ 137 h 205"/>
                  <a:gd name="T86" fmla="*/ 17 w 315"/>
                  <a:gd name="T87" fmla="*/ 124 h 205"/>
                  <a:gd name="T88" fmla="*/ 0 w 315"/>
                  <a:gd name="T89" fmla="*/ 103 h 205"/>
                  <a:gd name="T90" fmla="*/ 17 w 315"/>
                  <a:gd name="T91" fmla="*/ 85 h 205"/>
                  <a:gd name="T92" fmla="*/ 35 w 315"/>
                  <a:gd name="T93" fmla="*/ 52 h 205"/>
                  <a:gd name="T94" fmla="*/ 40 w 315"/>
                  <a:gd name="T95" fmla="*/ 28 h 205"/>
                  <a:gd name="T96" fmla="*/ 57 w 315"/>
                  <a:gd name="T97" fmla="*/ 13 h 205"/>
                  <a:gd name="T98" fmla="*/ 68 w 315"/>
                  <a:gd name="T99" fmla="*/ 13 h 205"/>
                  <a:gd name="T100" fmla="*/ 81 w 315"/>
                  <a:gd name="T101" fmla="*/ 13 h 205"/>
                  <a:gd name="T102" fmla="*/ 90 w 315"/>
                  <a:gd name="T103" fmla="*/ 15 h 205"/>
                  <a:gd name="T104" fmla="*/ 103 w 315"/>
                  <a:gd name="T105" fmla="*/ 13 h 205"/>
                  <a:gd name="T106" fmla="*/ 114 w 315"/>
                  <a:gd name="T107" fmla="*/ 9 h 205"/>
                  <a:gd name="T108" fmla="*/ 130 w 315"/>
                  <a:gd name="T109" fmla="*/ 11 h 205"/>
                  <a:gd name="T110" fmla="*/ 137 w 315"/>
                  <a:gd name="T111" fmla="*/ 7 h 205"/>
                  <a:gd name="T112" fmla="*/ 156 w 315"/>
                  <a:gd name="T113" fmla="*/ 7 h 205"/>
                  <a:gd name="T114" fmla="*/ 172 w 315"/>
                  <a:gd name="T115" fmla="*/ 4 h 2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5"/>
                  <a:gd name="T175" fmla="*/ 0 h 205"/>
                  <a:gd name="T176" fmla="*/ 315 w 315"/>
                  <a:gd name="T177" fmla="*/ 205 h 2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5" h="205">
                    <a:moveTo>
                      <a:pt x="181" y="0"/>
                    </a:moveTo>
                    <a:lnTo>
                      <a:pt x="187" y="2"/>
                    </a:lnTo>
                    <a:lnTo>
                      <a:pt x="192" y="4"/>
                    </a:lnTo>
                    <a:lnTo>
                      <a:pt x="198" y="6"/>
                    </a:lnTo>
                    <a:lnTo>
                      <a:pt x="200" y="6"/>
                    </a:lnTo>
                    <a:lnTo>
                      <a:pt x="203" y="6"/>
                    </a:lnTo>
                    <a:lnTo>
                      <a:pt x="207" y="6"/>
                    </a:lnTo>
                    <a:lnTo>
                      <a:pt x="209" y="7"/>
                    </a:lnTo>
                    <a:lnTo>
                      <a:pt x="212" y="11"/>
                    </a:lnTo>
                    <a:lnTo>
                      <a:pt x="214" y="17"/>
                    </a:lnTo>
                    <a:lnTo>
                      <a:pt x="216" y="22"/>
                    </a:lnTo>
                    <a:lnTo>
                      <a:pt x="218" y="24"/>
                    </a:lnTo>
                    <a:lnTo>
                      <a:pt x="222" y="28"/>
                    </a:lnTo>
                    <a:lnTo>
                      <a:pt x="223" y="31"/>
                    </a:lnTo>
                    <a:lnTo>
                      <a:pt x="225" y="35"/>
                    </a:lnTo>
                    <a:lnTo>
                      <a:pt x="227" y="39"/>
                    </a:lnTo>
                    <a:lnTo>
                      <a:pt x="229" y="42"/>
                    </a:lnTo>
                    <a:lnTo>
                      <a:pt x="231" y="44"/>
                    </a:lnTo>
                    <a:lnTo>
                      <a:pt x="234" y="46"/>
                    </a:lnTo>
                    <a:lnTo>
                      <a:pt x="236" y="48"/>
                    </a:lnTo>
                    <a:lnTo>
                      <a:pt x="236" y="52"/>
                    </a:lnTo>
                    <a:lnTo>
                      <a:pt x="238" y="53"/>
                    </a:lnTo>
                    <a:lnTo>
                      <a:pt x="240" y="55"/>
                    </a:lnTo>
                    <a:lnTo>
                      <a:pt x="242" y="57"/>
                    </a:lnTo>
                    <a:lnTo>
                      <a:pt x="244" y="59"/>
                    </a:lnTo>
                    <a:lnTo>
                      <a:pt x="245" y="63"/>
                    </a:lnTo>
                    <a:lnTo>
                      <a:pt x="244" y="66"/>
                    </a:lnTo>
                    <a:lnTo>
                      <a:pt x="244" y="70"/>
                    </a:lnTo>
                    <a:lnTo>
                      <a:pt x="244" y="74"/>
                    </a:lnTo>
                    <a:lnTo>
                      <a:pt x="245" y="77"/>
                    </a:lnTo>
                    <a:lnTo>
                      <a:pt x="245" y="79"/>
                    </a:lnTo>
                    <a:lnTo>
                      <a:pt x="245" y="83"/>
                    </a:lnTo>
                    <a:lnTo>
                      <a:pt x="245" y="87"/>
                    </a:lnTo>
                    <a:lnTo>
                      <a:pt x="247" y="90"/>
                    </a:lnTo>
                    <a:lnTo>
                      <a:pt x="247" y="92"/>
                    </a:lnTo>
                    <a:lnTo>
                      <a:pt x="249" y="96"/>
                    </a:lnTo>
                    <a:lnTo>
                      <a:pt x="251" y="98"/>
                    </a:lnTo>
                    <a:lnTo>
                      <a:pt x="253" y="100"/>
                    </a:lnTo>
                    <a:lnTo>
                      <a:pt x="255" y="101"/>
                    </a:lnTo>
                    <a:lnTo>
                      <a:pt x="255" y="103"/>
                    </a:lnTo>
                    <a:lnTo>
                      <a:pt x="256" y="105"/>
                    </a:lnTo>
                    <a:lnTo>
                      <a:pt x="258" y="109"/>
                    </a:lnTo>
                    <a:lnTo>
                      <a:pt x="258" y="113"/>
                    </a:lnTo>
                    <a:lnTo>
                      <a:pt x="260" y="116"/>
                    </a:lnTo>
                    <a:lnTo>
                      <a:pt x="260" y="120"/>
                    </a:lnTo>
                    <a:lnTo>
                      <a:pt x="260" y="122"/>
                    </a:lnTo>
                    <a:lnTo>
                      <a:pt x="262" y="125"/>
                    </a:lnTo>
                    <a:lnTo>
                      <a:pt x="264" y="127"/>
                    </a:lnTo>
                    <a:lnTo>
                      <a:pt x="267" y="129"/>
                    </a:lnTo>
                    <a:lnTo>
                      <a:pt x="269" y="131"/>
                    </a:lnTo>
                    <a:lnTo>
                      <a:pt x="273" y="131"/>
                    </a:lnTo>
                    <a:lnTo>
                      <a:pt x="277" y="133"/>
                    </a:lnTo>
                    <a:lnTo>
                      <a:pt x="278" y="133"/>
                    </a:lnTo>
                    <a:lnTo>
                      <a:pt x="282" y="133"/>
                    </a:lnTo>
                    <a:lnTo>
                      <a:pt x="284" y="131"/>
                    </a:lnTo>
                    <a:lnTo>
                      <a:pt x="286" y="129"/>
                    </a:lnTo>
                    <a:lnTo>
                      <a:pt x="284" y="125"/>
                    </a:lnTo>
                    <a:lnTo>
                      <a:pt x="288" y="124"/>
                    </a:lnTo>
                    <a:lnTo>
                      <a:pt x="295" y="122"/>
                    </a:lnTo>
                    <a:lnTo>
                      <a:pt x="302" y="120"/>
                    </a:lnTo>
                    <a:lnTo>
                      <a:pt x="309" y="120"/>
                    </a:lnTo>
                    <a:lnTo>
                      <a:pt x="313" y="122"/>
                    </a:lnTo>
                    <a:lnTo>
                      <a:pt x="315" y="125"/>
                    </a:lnTo>
                    <a:lnTo>
                      <a:pt x="313" y="127"/>
                    </a:lnTo>
                    <a:lnTo>
                      <a:pt x="311" y="127"/>
                    </a:lnTo>
                    <a:lnTo>
                      <a:pt x="311" y="129"/>
                    </a:lnTo>
                    <a:lnTo>
                      <a:pt x="309" y="133"/>
                    </a:lnTo>
                    <a:lnTo>
                      <a:pt x="311" y="137"/>
                    </a:lnTo>
                    <a:lnTo>
                      <a:pt x="311" y="140"/>
                    </a:lnTo>
                    <a:lnTo>
                      <a:pt x="309" y="142"/>
                    </a:lnTo>
                    <a:lnTo>
                      <a:pt x="306" y="144"/>
                    </a:lnTo>
                    <a:lnTo>
                      <a:pt x="304" y="146"/>
                    </a:lnTo>
                    <a:lnTo>
                      <a:pt x="300" y="148"/>
                    </a:lnTo>
                    <a:lnTo>
                      <a:pt x="299" y="149"/>
                    </a:lnTo>
                    <a:lnTo>
                      <a:pt x="300" y="148"/>
                    </a:lnTo>
                    <a:lnTo>
                      <a:pt x="300" y="146"/>
                    </a:lnTo>
                    <a:lnTo>
                      <a:pt x="300" y="144"/>
                    </a:lnTo>
                    <a:lnTo>
                      <a:pt x="300" y="142"/>
                    </a:lnTo>
                    <a:lnTo>
                      <a:pt x="299" y="140"/>
                    </a:lnTo>
                    <a:lnTo>
                      <a:pt x="295" y="142"/>
                    </a:lnTo>
                    <a:lnTo>
                      <a:pt x="295" y="144"/>
                    </a:lnTo>
                    <a:lnTo>
                      <a:pt x="295" y="148"/>
                    </a:lnTo>
                    <a:lnTo>
                      <a:pt x="293" y="151"/>
                    </a:lnTo>
                    <a:lnTo>
                      <a:pt x="295" y="153"/>
                    </a:lnTo>
                    <a:lnTo>
                      <a:pt x="295" y="157"/>
                    </a:lnTo>
                    <a:lnTo>
                      <a:pt x="293" y="159"/>
                    </a:lnTo>
                    <a:lnTo>
                      <a:pt x="289" y="162"/>
                    </a:lnTo>
                    <a:lnTo>
                      <a:pt x="289" y="164"/>
                    </a:lnTo>
                    <a:lnTo>
                      <a:pt x="289" y="172"/>
                    </a:lnTo>
                    <a:lnTo>
                      <a:pt x="289" y="181"/>
                    </a:lnTo>
                    <a:lnTo>
                      <a:pt x="289" y="184"/>
                    </a:lnTo>
                    <a:lnTo>
                      <a:pt x="288" y="188"/>
                    </a:lnTo>
                    <a:lnTo>
                      <a:pt x="288" y="194"/>
                    </a:lnTo>
                    <a:lnTo>
                      <a:pt x="289" y="196"/>
                    </a:lnTo>
                    <a:lnTo>
                      <a:pt x="291" y="197"/>
                    </a:lnTo>
                    <a:lnTo>
                      <a:pt x="291" y="199"/>
                    </a:lnTo>
                    <a:lnTo>
                      <a:pt x="286" y="197"/>
                    </a:lnTo>
                    <a:lnTo>
                      <a:pt x="278" y="196"/>
                    </a:lnTo>
                    <a:lnTo>
                      <a:pt x="273" y="194"/>
                    </a:lnTo>
                    <a:lnTo>
                      <a:pt x="267" y="192"/>
                    </a:lnTo>
                    <a:lnTo>
                      <a:pt x="258" y="192"/>
                    </a:lnTo>
                    <a:lnTo>
                      <a:pt x="249" y="192"/>
                    </a:lnTo>
                    <a:lnTo>
                      <a:pt x="242" y="190"/>
                    </a:lnTo>
                    <a:lnTo>
                      <a:pt x="238" y="188"/>
                    </a:lnTo>
                    <a:lnTo>
                      <a:pt x="236" y="186"/>
                    </a:lnTo>
                    <a:lnTo>
                      <a:pt x="233" y="183"/>
                    </a:lnTo>
                    <a:lnTo>
                      <a:pt x="231" y="181"/>
                    </a:lnTo>
                    <a:lnTo>
                      <a:pt x="229" y="179"/>
                    </a:lnTo>
                    <a:lnTo>
                      <a:pt x="225" y="179"/>
                    </a:lnTo>
                    <a:lnTo>
                      <a:pt x="209" y="184"/>
                    </a:lnTo>
                    <a:lnTo>
                      <a:pt x="194" y="190"/>
                    </a:lnTo>
                    <a:lnTo>
                      <a:pt x="181" y="203"/>
                    </a:lnTo>
                    <a:lnTo>
                      <a:pt x="172" y="205"/>
                    </a:lnTo>
                    <a:lnTo>
                      <a:pt x="161" y="203"/>
                    </a:lnTo>
                    <a:lnTo>
                      <a:pt x="150" y="199"/>
                    </a:lnTo>
                    <a:lnTo>
                      <a:pt x="139" y="199"/>
                    </a:lnTo>
                    <a:lnTo>
                      <a:pt x="136" y="199"/>
                    </a:lnTo>
                    <a:lnTo>
                      <a:pt x="132" y="201"/>
                    </a:lnTo>
                    <a:lnTo>
                      <a:pt x="128" y="201"/>
                    </a:lnTo>
                    <a:lnTo>
                      <a:pt x="125" y="201"/>
                    </a:lnTo>
                    <a:lnTo>
                      <a:pt x="121" y="201"/>
                    </a:lnTo>
                    <a:lnTo>
                      <a:pt x="115" y="199"/>
                    </a:lnTo>
                    <a:lnTo>
                      <a:pt x="110" y="197"/>
                    </a:lnTo>
                    <a:lnTo>
                      <a:pt x="106" y="196"/>
                    </a:lnTo>
                    <a:lnTo>
                      <a:pt x="101" y="196"/>
                    </a:lnTo>
                    <a:lnTo>
                      <a:pt x="97" y="196"/>
                    </a:lnTo>
                    <a:lnTo>
                      <a:pt x="94" y="196"/>
                    </a:lnTo>
                    <a:lnTo>
                      <a:pt x="90" y="194"/>
                    </a:lnTo>
                    <a:lnTo>
                      <a:pt x="90" y="192"/>
                    </a:lnTo>
                    <a:lnTo>
                      <a:pt x="88" y="190"/>
                    </a:lnTo>
                    <a:lnTo>
                      <a:pt x="88" y="188"/>
                    </a:lnTo>
                    <a:lnTo>
                      <a:pt x="86" y="186"/>
                    </a:lnTo>
                    <a:lnTo>
                      <a:pt x="84" y="184"/>
                    </a:lnTo>
                    <a:lnTo>
                      <a:pt x="81" y="184"/>
                    </a:lnTo>
                    <a:lnTo>
                      <a:pt x="79" y="183"/>
                    </a:lnTo>
                    <a:lnTo>
                      <a:pt x="75" y="181"/>
                    </a:lnTo>
                    <a:lnTo>
                      <a:pt x="72" y="181"/>
                    </a:lnTo>
                    <a:lnTo>
                      <a:pt x="70" y="179"/>
                    </a:lnTo>
                    <a:lnTo>
                      <a:pt x="70" y="177"/>
                    </a:lnTo>
                    <a:lnTo>
                      <a:pt x="72" y="173"/>
                    </a:lnTo>
                    <a:lnTo>
                      <a:pt x="73" y="172"/>
                    </a:lnTo>
                    <a:lnTo>
                      <a:pt x="73" y="170"/>
                    </a:lnTo>
                    <a:lnTo>
                      <a:pt x="73" y="166"/>
                    </a:lnTo>
                    <a:lnTo>
                      <a:pt x="72" y="166"/>
                    </a:lnTo>
                    <a:lnTo>
                      <a:pt x="68" y="166"/>
                    </a:lnTo>
                    <a:lnTo>
                      <a:pt x="66" y="168"/>
                    </a:lnTo>
                    <a:lnTo>
                      <a:pt x="64" y="172"/>
                    </a:lnTo>
                    <a:lnTo>
                      <a:pt x="62" y="172"/>
                    </a:lnTo>
                    <a:lnTo>
                      <a:pt x="61" y="172"/>
                    </a:lnTo>
                    <a:lnTo>
                      <a:pt x="59" y="170"/>
                    </a:lnTo>
                    <a:lnTo>
                      <a:pt x="57" y="168"/>
                    </a:lnTo>
                    <a:lnTo>
                      <a:pt x="55" y="164"/>
                    </a:lnTo>
                    <a:lnTo>
                      <a:pt x="51" y="161"/>
                    </a:lnTo>
                    <a:lnTo>
                      <a:pt x="50" y="159"/>
                    </a:lnTo>
                    <a:lnTo>
                      <a:pt x="46" y="157"/>
                    </a:lnTo>
                    <a:lnTo>
                      <a:pt x="46" y="159"/>
                    </a:lnTo>
                    <a:lnTo>
                      <a:pt x="44" y="159"/>
                    </a:lnTo>
                    <a:lnTo>
                      <a:pt x="44" y="161"/>
                    </a:lnTo>
                    <a:lnTo>
                      <a:pt x="42" y="159"/>
                    </a:lnTo>
                    <a:lnTo>
                      <a:pt x="37" y="157"/>
                    </a:lnTo>
                    <a:lnTo>
                      <a:pt x="33" y="155"/>
                    </a:lnTo>
                    <a:lnTo>
                      <a:pt x="29" y="151"/>
                    </a:lnTo>
                    <a:lnTo>
                      <a:pt x="31" y="149"/>
                    </a:lnTo>
                    <a:lnTo>
                      <a:pt x="35" y="148"/>
                    </a:lnTo>
                    <a:lnTo>
                      <a:pt x="35" y="146"/>
                    </a:lnTo>
                    <a:lnTo>
                      <a:pt x="35" y="144"/>
                    </a:lnTo>
                    <a:lnTo>
                      <a:pt x="33" y="142"/>
                    </a:lnTo>
                    <a:lnTo>
                      <a:pt x="29" y="138"/>
                    </a:lnTo>
                    <a:lnTo>
                      <a:pt x="28" y="137"/>
                    </a:lnTo>
                    <a:lnTo>
                      <a:pt x="24" y="133"/>
                    </a:lnTo>
                    <a:lnTo>
                      <a:pt x="22" y="129"/>
                    </a:lnTo>
                    <a:lnTo>
                      <a:pt x="20" y="125"/>
                    </a:lnTo>
                    <a:lnTo>
                      <a:pt x="17" y="124"/>
                    </a:lnTo>
                    <a:lnTo>
                      <a:pt x="11" y="118"/>
                    </a:lnTo>
                    <a:lnTo>
                      <a:pt x="8" y="114"/>
                    </a:lnTo>
                    <a:lnTo>
                      <a:pt x="4" y="109"/>
                    </a:lnTo>
                    <a:lnTo>
                      <a:pt x="0" y="103"/>
                    </a:lnTo>
                    <a:lnTo>
                      <a:pt x="0" y="100"/>
                    </a:lnTo>
                    <a:lnTo>
                      <a:pt x="6" y="96"/>
                    </a:lnTo>
                    <a:lnTo>
                      <a:pt x="11" y="90"/>
                    </a:lnTo>
                    <a:lnTo>
                      <a:pt x="17" y="85"/>
                    </a:lnTo>
                    <a:lnTo>
                      <a:pt x="20" y="77"/>
                    </a:lnTo>
                    <a:lnTo>
                      <a:pt x="26" y="68"/>
                    </a:lnTo>
                    <a:lnTo>
                      <a:pt x="31" y="61"/>
                    </a:lnTo>
                    <a:lnTo>
                      <a:pt x="35" y="52"/>
                    </a:lnTo>
                    <a:lnTo>
                      <a:pt x="37" y="42"/>
                    </a:lnTo>
                    <a:lnTo>
                      <a:pt x="37" y="37"/>
                    </a:lnTo>
                    <a:lnTo>
                      <a:pt x="39" y="31"/>
                    </a:lnTo>
                    <a:lnTo>
                      <a:pt x="40" y="28"/>
                    </a:lnTo>
                    <a:lnTo>
                      <a:pt x="44" y="24"/>
                    </a:lnTo>
                    <a:lnTo>
                      <a:pt x="48" y="20"/>
                    </a:lnTo>
                    <a:lnTo>
                      <a:pt x="51" y="17"/>
                    </a:lnTo>
                    <a:lnTo>
                      <a:pt x="57" y="13"/>
                    </a:lnTo>
                    <a:lnTo>
                      <a:pt x="59" y="11"/>
                    </a:lnTo>
                    <a:lnTo>
                      <a:pt x="62" y="11"/>
                    </a:lnTo>
                    <a:lnTo>
                      <a:pt x="66" y="11"/>
                    </a:lnTo>
                    <a:lnTo>
                      <a:pt x="68" y="13"/>
                    </a:lnTo>
                    <a:lnTo>
                      <a:pt x="72" y="15"/>
                    </a:lnTo>
                    <a:lnTo>
                      <a:pt x="77" y="15"/>
                    </a:lnTo>
                    <a:lnTo>
                      <a:pt x="79" y="15"/>
                    </a:lnTo>
                    <a:lnTo>
                      <a:pt x="81" y="13"/>
                    </a:lnTo>
                    <a:lnTo>
                      <a:pt x="83" y="13"/>
                    </a:lnTo>
                    <a:lnTo>
                      <a:pt x="86" y="15"/>
                    </a:lnTo>
                    <a:lnTo>
                      <a:pt x="90" y="15"/>
                    </a:lnTo>
                    <a:lnTo>
                      <a:pt x="95" y="13"/>
                    </a:lnTo>
                    <a:lnTo>
                      <a:pt x="99" y="13"/>
                    </a:lnTo>
                    <a:lnTo>
                      <a:pt x="101" y="13"/>
                    </a:lnTo>
                    <a:lnTo>
                      <a:pt x="103" y="13"/>
                    </a:lnTo>
                    <a:lnTo>
                      <a:pt x="106" y="15"/>
                    </a:lnTo>
                    <a:lnTo>
                      <a:pt x="108" y="15"/>
                    </a:lnTo>
                    <a:lnTo>
                      <a:pt x="112" y="13"/>
                    </a:lnTo>
                    <a:lnTo>
                      <a:pt x="114" y="9"/>
                    </a:lnTo>
                    <a:lnTo>
                      <a:pt x="115" y="9"/>
                    </a:lnTo>
                    <a:lnTo>
                      <a:pt x="121" y="9"/>
                    </a:lnTo>
                    <a:lnTo>
                      <a:pt x="126" y="9"/>
                    </a:lnTo>
                    <a:lnTo>
                      <a:pt x="130" y="11"/>
                    </a:lnTo>
                    <a:lnTo>
                      <a:pt x="134" y="11"/>
                    </a:lnTo>
                    <a:lnTo>
                      <a:pt x="136" y="11"/>
                    </a:lnTo>
                    <a:lnTo>
                      <a:pt x="136" y="9"/>
                    </a:lnTo>
                    <a:lnTo>
                      <a:pt x="137" y="7"/>
                    </a:lnTo>
                    <a:lnTo>
                      <a:pt x="139" y="7"/>
                    </a:lnTo>
                    <a:lnTo>
                      <a:pt x="145" y="6"/>
                    </a:lnTo>
                    <a:lnTo>
                      <a:pt x="150" y="6"/>
                    </a:lnTo>
                    <a:lnTo>
                      <a:pt x="156" y="7"/>
                    </a:lnTo>
                    <a:lnTo>
                      <a:pt x="161" y="7"/>
                    </a:lnTo>
                    <a:lnTo>
                      <a:pt x="167" y="6"/>
                    </a:lnTo>
                    <a:lnTo>
                      <a:pt x="170" y="4"/>
                    </a:lnTo>
                    <a:lnTo>
                      <a:pt x="172" y="4"/>
                    </a:lnTo>
                    <a:lnTo>
                      <a:pt x="176" y="2"/>
                    </a:lnTo>
                    <a:lnTo>
                      <a:pt x="178" y="0"/>
                    </a:lnTo>
                    <a:lnTo>
                      <a:pt x="1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6" name="Freeform 1582"/>
              <p:cNvSpPr>
                <a:spLocks noEditPoints="1"/>
              </p:cNvSpPr>
              <p:nvPr/>
            </p:nvSpPr>
            <p:spPr bwMode="auto">
              <a:xfrm>
                <a:off x="4614863" y="1866900"/>
                <a:ext cx="109538" cy="114300"/>
              </a:xfrm>
              <a:custGeom>
                <a:avLst/>
                <a:gdLst>
                  <a:gd name="T0" fmla="*/ 110 w 137"/>
                  <a:gd name="T1" fmla="*/ 2 h 144"/>
                  <a:gd name="T2" fmla="*/ 110 w 137"/>
                  <a:gd name="T3" fmla="*/ 9 h 144"/>
                  <a:gd name="T4" fmla="*/ 95 w 137"/>
                  <a:gd name="T5" fmla="*/ 16 h 144"/>
                  <a:gd name="T6" fmla="*/ 88 w 137"/>
                  <a:gd name="T7" fmla="*/ 26 h 144"/>
                  <a:gd name="T8" fmla="*/ 93 w 137"/>
                  <a:gd name="T9" fmla="*/ 38 h 144"/>
                  <a:gd name="T10" fmla="*/ 108 w 137"/>
                  <a:gd name="T11" fmla="*/ 35 h 144"/>
                  <a:gd name="T12" fmla="*/ 117 w 137"/>
                  <a:gd name="T13" fmla="*/ 42 h 144"/>
                  <a:gd name="T14" fmla="*/ 135 w 137"/>
                  <a:gd name="T15" fmla="*/ 51 h 144"/>
                  <a:gd name="T16" fmla="*/ 130 w 137"/>
                  <a:gd name="T17" fmla="*/ 57 h 144"/>
                  <a:gd name="T18" fmla="*/ 135 w 137"/>
                  <a:gd name="T19" fmla="*/ 72 h 144"/>
                  <a:gd name="T20" fmla="*/ 132 w 137"/>
                  <a:gd name="T21" fmla="*/ 77 h 144"/>
                  <a:gd name="T22" fmla="*/ 135 w 137"/>
                  <a:gd name="T23" fmla="*/ 92 h 144"/>
                  <a:gd name="T24" fmla="*/ 133 w 137"/>
                  <a:gd name="T25" fmla="*/ 103 h 144"/>
                  <a:gd name="T26" fmla="*/ 126 w 137"/>
                  <a:gd name="T27" fmla="*/ 116 h 144"/>
                  <a:gd name="T28" fmla="*/ 121 w 137"/>
                  <a:gd name="T29" fmla="*/ 122 h 144"/>
                  <a:gd name="T30" fmla="*/ 108 w 137"/>
                  <a:gd name="T31" fmla="*/ 122 h 144"/>
                  <a:gd name="T32" fmla="*/ 106 w 137"/>
                  <a:gd name="T33" fmla="*/ 110 h 144"/>
                  <a:gd name="T34" fmla="*/ 101 w 137"/>
                  <a:gd name="T35" fmla="*/ 122 h 144"/>
                  <a:gd name="T36" fmla="*/ 82 w 137"/>
                  <a:gd name="T37" fmla="*/ 127 h 144"/>
                  <a:gd name="T38" fmla="*/ 71 w 137"/>
                  <a:gd name="T39" fmla="*/ 133 h 144"/>
                  <a:gd name="T40" fmla="*/ 53 w 137"/>
                  <a:gd name="T41" fmla="*/ 140 h 144"/>
                  <a:gd name="T42" fmla="*/ 35 w 137"/>
                  <a:gd name="T43" fmla="*/ 144 h 144"/>
                  <a:gd name="T44" fmla="*/ 16 w 137"/>
                  <a:gd name="T45" fmla="*/ 144 h 144"/>
                  <a:gd name="T46" fmla="*/ 20 w 137"/>
                  <a:gd name="T47" fmla="*/ 138 h 144"/>
                  <a:gd name="T48" fmla="*/ 24 w 137"/>
                  <a:gd name="T49" fmla="*/ 134 h 144"/>
                  <a:gd name="T50" fmla="*/ 11 w 137"/>
                  <a:gd name="T51" fmla="*/ 134 h 144"/>
                  <a:gd name="T52" fmla="*/ 22 w 137"/>
                  <a:gd name="T53" fmla="*/ 129 h 144"/>
                  <a:gd name="T54" fmla="*/ 4 w 137"/>
                  <a:gd name="T55" fmla="*/ 129 h 144"/>
                  <a:gd name="T56" fmla="*/ 16 w 137"/>
                  <a:gd name="T57" fmla="*/ 120 h 144"/>
                  <a:gd name="T58" fmla="*/ 5 w 137"/>
                  <a:gd name="T59" fmla="*/ 120 h 144"/>
                  <a:gd name="T60" fmla="*/ 11 w 137"/>
                  <a:gd name="T61" fmla="*/ 112 h 144"/>
                  <a:gd name="T62" fmla="*/ 22 w 137"/>
                  <a:gd name="T63" fmla="*/ 112 h 144"/>
                  <a:gd name="T64" fmla="*/ 57 w 137"/>
                  <a:gd name="T65" fmla="*/ 99 h 144"/>
                  <a:gd name="T66" fmla="*/ 46 w 137"/>
                  <a:gd name="T67" fmla="*/ 99 h 144"/>
                  <a:gd name="T68" fmla="*/ 24 w 137"/>
                  <a:gd name="T69" fmla="*/ 98 h 144"/>
                  <a:gd name="T70" fmla="*/ 36 w 137"/>
                  <a:gd name="T71" fmla="*/ 86 h 144"/>
                  <a:gd name="T72" fmla="*/ 51 w 137"/>
                  <a:gd name="T73" fmla="*/ 81 h 144"/>
                  <a:gd name="T74" fmla="*/ 44 w 137"/>
                  <a:gd name="T75" fmla="*/ 77 h 144"/>
                  <a:gd name="T76" fmla="*/ 33 w 137"/>
                  <a:gd name="T77" fmla="*/ 77 h 144"/>
                  <a:gd name="T78" fmla="*/ 25 w 137"/>
                  <a:gd name="T79" fmla="*/ 74 h 144"/>
                  <a:gd name="T80" fmla="*/ 24 w 137"/>
                  <a:gd name="T81" fmla="*/ 68 h 144"/>
                  <a:gd name="T82" fmla="*/ 18 w 137"/>
                  <a:gd name="T83" fmla="*/ 66 h 144"/>
                  <a:gd name="T84" fmla="*/ 25 w 137"/>
                  <a:gd name="T85" fmla="*/ 62 h 144"/>
                  <a:gd name="T86" fmla="*/ 27 w 137"/>
                  <a:gd name="T87" fmla="*/ 57 h 144"/>
                  <a:gd name="T88" fmla="*/ 35 w 137"/>
                  <a:gd name="T89" fmla="*/ 53 h 144"/>
                  <a:gd name="T90" fmla="*/ 20 w 137"/>
                  <a:gd name="T91" fmla="*/ 48 h 144"/>
                  <a:gd name="T92" fmla="*/ 27 w 137"/>
                  <a:gd name="T93" fmla="*/ 40 h 144"/>
                  <a:gd name="T94" fmla="*/ 33 w 137"/>
                  <a:gd name="T95" fmla="*/ 35 h 144"/>
                  <a:gd name="T96" fmla="*/ 57 w 137"/>
                  <a:gd name="T97" fmla="*/ 38 h 144"/>
                  <a:gd name="T98" fmla="*/ 68 w 137"/>
                  <a:gd name="T99" fmla="*/ 42 h 144"/>
                  <a:gd name="T100" fmla="*/ 68 w 137"/>
                  <a:gd name="T101" fmla="*/ 33 h 144"/>
                  <a:gd name="T102" fmla="*/ 80 w 137"/>
                  <a:gd name="T103" fmla="*/ 26 h 144"/>
                  <a:gd name="T104" fmla="*/ 66 w 137"/>
                  <a:gd name="T105" fmla="*/ 22 h 144"/>
                  <a:gd name="T106" fmla="*/ 79 w 137"/>
                  <a:gd name="T107" fmla="*/ 5 h 144"/>
                  <a:gd name="T108" fmla="*/ 95 w 137"/>
                  <a:gd name="T109" fmla="*/ 2 h 144"/>
                  <a:gd name="T110" fmla="*/ 101 w 137"/>
                  <a:gd name="T111" fmla="*/ 9 h 1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37"/>
                  <a:gd name="T169" fmla="*/ 0 h 144"/>
                  <a:gd name="T170" fmla="*/ 137 w 137"/>
                  <a:gd name="T171" fmla="*/ 144 h 14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37" h="144">
                    <a:moveTo>
                      <a:pt x="16" y="68"/>
                    </a:moveTo>
                    <a:lnTo>
                      <a:pt x="16" y="68"/>
                    </a:lnTo>
                    <a:close/>
                    <a:moveTo>
                      <a:pt x="108" y="0"/>
                    </a:moveTo>
                    <a:lnTo>
                      <a:pt x="110" y="2"/>
                    </a:lnTo>
                    <a:lnTo>
                      <a:pt x="113" y="3"/>
                    </a:lnTo>
                    <a:lnTo>
                      <a:pt x="115" y="5"/>
                    </a:lnTo>
                    <a:lnTo>
                      <a:pt x="117" y="5"/>
                    </a:lnTo>
                    <a:lnTo>
                      <a:pt x="115" y="5"/>
                    </a:lnTo>
                    <a:lnTo>
                      <a:pt x="112" y="7"/>
                    </a:lnTo>
                    <a:lnTo>
                      <a:pt x="110" y="9"/>
                    </a:lnTo>
                    <a:lnTo>
                      <a:pt x="106" y="9"/>
                    </a:lnTo>
                    <a:lnTo>
                      <a:pt x="106" y="11"/>
                    </a:lnTo>
                    <a:lnTo>
                      <a:pt x="104" y="11"/>
                    </a:lnTo>
                    <a:lnTo>
                      <a:pt x="104" y="14"/>
                    </a:lnTo>
                    <a:lnTo>
                      <a:pt x="102" y="14"/>
                    </a:lnTo>
                    <a:lnTo>
                      <a:pt x="95" y="16"/>
                    </a:lnTo>
                    <a:lnTo>
                      <a:pt x="95" y="18"/>
                    </a:lnTo>
                    <a:lnTo>
                      <a:pt x="93" y="20"/>
                    </a:lnTo>
                    <a:lnTo>
                      <a:pt x="93" y="22"/>
                    </a:lnTo>
                    <a:lnTo>
                      <a:pt x="93" y="24"/>
                    </a:lnTo>
                    <a:lnTo>
                      <a:pt x="91" y="24"/>
                    </a:lnTo>
                    <a:lnTo>
                      <a:pt x="88" y="26"/>
                    </a:lnTo>
                    <a:lnTo>
                      <a:pt x="86" y="26"/>
                    </a:lnTo>
                    <a:lnTo>
                      <a:pt x="84" y="26"/>
                    </a:lnTo>
                    <a:lnTo>
                      <a:pt x="84" y="27"/>
                    </a:lnTo>
                    <a:lnTo>
                      <a:pt x="86" y="31"/>
                    </a:lnTo>
                    <a:lnTo>
                      <a:pt x="90" y="35"/>
                    </a:lnTo>
                    <a:lnTo>
                      <a:pt x="93" y="38"/>
                    </a:lnTo>
                    <a:lnTo>
                      <a:pt x="99" y="42"/>
                    </a:lnTo>
                    <a:lnTo>
                      <a:pt x="101" y="42"/>
                    </a:lnTo>
                    <a:lnTo>
                      <a:pt x="104" y="40"/>
                    </a:lnTo>
                    <a:lnTo>
                      <a:pt x="106" y="38"/>
                    </a:lnTo>
                    <a:lnTo>
                      <a:pt x="106" y="37"/>
                    </a:lnTo>
                    <a:lnTo>
                      <a:pt x="108" y="35"/>
                    </a:lnTo>
                    <a:lnTo>
                      <a:pt x="112" y="33"/>
                    </a:lnTo>
                    <a:lnTo>
                      <a:pt x="113" y="33"/>
                    </a:lnTo>
                    <a:lnTo>
                      <a:pt x="115" y="37"/>
                    </a:lnTo>
                    <a:lnTo>
                      <a:pt x="115" y="38"/>
                    </a:lnTo>
                    <a:lnTo>
                      <a:pt x="117" y="40"/>
                    </a:lnTo>
                    <a:lnTo>
                      <a:pt x="117" y="42"/>
                    </a:lnTo>
                    <a:lnTo>
                      <a:pt x="121" y="46"/>
                    </a:lnTo>
                    <a:lnTo>
                      <a:pt x="124" y="48"/>
                    </a:lnTo>
                    <a:lnTo>
                      <a:pt x="128" y="48"/>
                    </a:lnTo>
                    <a:lnTo>
                      <a:pt x="132" y="50"/>
                    </a:lnTo>
                    <a:lnTo>
                      <a:pt x="137" y="51"/>
                    </a:lnTo>
                    <a:lnTo>
                      <a:pt x="135" y="51"/>
                    </a:lnTo>
                    <a:lnTo>
                      <a:pt x="133" y="51"/>
                    </a:lnTo>
                    <a:lnTo>
                      <a:pt x="132" y="51"/>
                    </a:lnTo>
                    <a:lnTo>
                      <a:pt x="128" y="53"/>
                    </a:lnTo>
                    <a:lnTo>
                      <a:pt x="128" y="55"/>
                    </a:lnTo>
                    <a:lnTo>
                      <a:pt x="130" y="57"/>
                    </a:lnTo>
                    <a:lnTo>
                      <a:pt x="132" y="61"/>
                    </a:lnTo>
                    <a:lnTo>
                      <a:pt x="133" y="64"/>
                    </a:lnTo>
                    <a:lnTo>
                      <a:pt x="135" y="68"/>
                    </a:lnTo>
                    <a:lnTo>
                      <a:pt x="135" y="70"/>
                    </a:lnTo>
                    <a:lnTo>
                      <a:pt x="135" y="72"/>
                    </a:lnTo>
                    <a:lnTo>
                      <a:pt x="135" y="74"/>
                    </a:lnTo>
                    <a:lnTo>
                      <a:pt x="135" y="75"/>
                    </a:lnTo>
                    <a:lnTo>
                      <a:pt x="133" y="75"/>
                    </a:lnTo>
                    <a:lnTo>
                      <a:pt x="132" y="75"/>
                    </a:lnTo>
                    <a:lnTo>
                      <a:pt x="132" y="77"/>
                    </a:lnTo>
                    <a:lnTo>
                      <a:pt x="133" y="81"/>
                    </a:lnTo>
                    <a:lnTo>
                      <a:pt x="133" y="85"/>
                    </a:lnTo>
                    <a:lnTo>
                      <a:pt x="135" y="86"/>
                    </a:lnTo>
                    <a:lnTo>
                      <a:pt x="135" y="90"/>
                    </a:lnTo>
                    <a:lnTo>
                      <a:pt x="135" y="92"/>
                    </a:lnTo>
                    <a:lnTo>
                      <a:pt x="135" y="96"/>
                    </a:lnTo>
                    <a:lnTo>
                      <a:pt x="135" y="98"/>
                    </a:lnTo>
                    <a:lnTo>
                      <a:pt x="133" y="99"/>
                    </a:lnTo>
                    <a:lnTo>
                      <a:pt x="133" y="101"/>
                    </a:lnTo>
                    <a:lnTo>
                      <a:pt x="133" y="103"/>
                    </a:lnTo>
                    <a:lnTo>
                      <a:pt x="133" y="105"/>
                    </a:lnTo>
                    <a:lnTo>
                      <a:pt x="132" y="109"/>
                    </a:lnTo>
                    <a:lnTo>
                      <a:pt x="130" y="110"/>
                    </a:lnTo>
                    <a:lnTo>
                      <a:pt x="128" y="112"/>
                    </a:lnTo>
                    <a:lnTo>
                      <a:pt x="126" y="114"/>
                    </a:lnTo>
                    <a:lnTo>
                      <a:pt x="126" y="116"/>
                    </a:lnTo>
                    <a:lnTo>
                      <a:pt x="126" y="118"/>
                    </a:lnTo>
                    <a:lnTo>
                      <a:pt x="128" y="120"/>
                    </a:lnTo>
                    <a:lnTo>
                      <a:pt x="126" y="122"/>
                    </a:lnTo>
                    <a:lnTo>
                      <a:pt x="126" y="123"/>
                    </a:lnTo>
                    <a:lnTo>
                      <a:pt x="122" y="123"/>
                    </a:lnTo>
                    <a:lnTo>
                      <a:pt x="121" y="122"/>
                    </a:lnTo>
                    <a:lnTo>
                      <a:pt x="117" y="120"/>
                    </a:lnTo>
                    <a:lnTo>
                      <a:pt x="115" y="120"/>
                    </a:lnTo>
                    <a:lnTo>
                      <a:pt x="113" y="118"/>
                    </a:lnTo>
                    <a:lnTo>
                      <a:pt x="112" y="120"/>
                    </a:lnTo>
                    <a:lnTo>
                      <a:pt x="110" y="122"/>
                    </a:lnTo>
                    <a:lnTo>
                      <a:pt x="108" y="122"/>
                    </a:lnTo>
                    <a:lnTo>
                      <a:pt x="106" y="123"/>
                    </a:lnTo>
                    <a:lnTo>
                      <a:pt x="106" y="122"/>
                    </a:lnTo>
                    <a:lnTo>
                      <a:pt x="106" y="120"/>
                    </a:lnTo>
                    <a:lnTo>
                      <a:pt x="106" y="116"/>
                    </a:lnTo>
                    <a:lnTo>
                      <a:pt x="106" y="112"/>
                    </a:lnTo>
                    <a:lnTo>
                      <a:pt x="106" y="110"/>
                    </a:lnTo>
                    <a:lnTo>
                      <a:pt x="106" y="112"/>
                    </a:lnTo>
                    <a:lnTo>
                      <a:pt x="106" y="116"/>
                    </a:lnTo>
                    <a:lnTo>
                      <a:pt x="104" y="118"/>
                    </a:lnTo>
                    <a:lnTo>
                      <a:pt x="104" y="122"/>
                    </a:lnTo>
                    <a:lnTo>
                      <a:pt x="102" y="122"/>
                    </a:lnTo>
                    <a:lnTo>
                      <a:pt x="101" y="122"/>
                    </a:lnTo>
                    <a:lnTo>
                      <a:pt x="95" y="122"/>
                    </a:lnTo>
                    <a:lnTo>
                      <a:pt x="91" y="122"/>
                    </a:lnTo>
                    <a:lnTo>
                      <a:pt x="90" y="123"/>
                    </a:lnTo>
                    <a:lnTo>
                      <a:pt x="88" y="123"/>
                    </a:lnTo>
                    <a:lnTo>
                      <a:pt x="86" y="125"/>
                    </a:lnTo>
                    <a:lnTo>
                      <a:pt x="82" y="127"/>
                    </a:lnTo>
                    <a:lnTo>
                      <a:pt x="79" y="129"/>
                    </a:lnTo>
                    <a:lnTo>
                      <a:pt x="77" y="129"/>
                    </a:lnTo>
                    <a:lnTo>
                      <a:pt x="75" y="129"/>
                    </a:lnTo>
                    <a:lnTo>
                      <a:pt x="73" y="129"/>
                    </a:lnTo>
                    <a:lnTo>
                      <a:pt x="71" y="133"/>
                    </a:lnTo>
                    <a:lnTo>
                      <a:pt x="69" y="133"/>
                    </a:lnTo>
                    <a:lnTo>
                      <a:pt x="66" y="133"/>
                    </a:lnTo>
                    <a:lnTo>
                      <a:pt x="64" y="134"/>
                    </a:lnTo>
                    <a:lnTo>
                      <a:pt x="60" y="138"/>
                    </a:lnTo>
                    <a:lnTo>
                      <a:pt x="57" y="138"/>
                    </a:lnTo>
                    <a:lnTo>
                      <a:pt x="53" y="140"/>
                    </a:lnTo>
                    <a:lnTo>
                      <a:pt x="49" y="140"/>
                    </a:lnTo>
                    <a:lnTo>
                      <a:pt x="47" y="140"/>
                    </a:lnTo>
                    <a:lnTo>
                      <a:pt x="44" y="140"/>
                    </a:lnTo>
                    <a:lnTo>
                      <a:pt x="40" y="142"/>
                    </a:lnTo>
                    <a:lnTo>
                      <a:pt x="38" y="144"/>
                    </a:lnTo>
                    <a:lnTo>
                      <a:pt x="35" y="144"/>
                    </a:lnTo>
                    <a:lnTo>
                      <a:pt x="33" y="144"/>
                    </a:lnTo>
                    <a:lnTo>
                      <a:pt x="29" y="144"/>
                    </a:lnTo>
                    <a:lnTo>
                      <a:pt x="25" y="144"/>
                    </a:lnTo>
                    <a:lnTo>
                      <a:pt x="22" y="144"/>
                    </a:lnTo>
                    <a:lnTo>
                      <a:pt x="18" y="144"/>
                    </a:lnTo>
                    <a:lnTo>
                      <a:pt x="16" y="144"/>
                    </a:lnTo>
                    <a:lnTo>
                      <a:pt x="18" y="144"/>
                    </a:lnTo>
                    <a:lnTo>
                      <a:pt x="18" y="142"/>
                    </a:lnTo>
                    <a:lnTo>
                      <a:pt x="20" y="140"/>
                    </a:lnTo>
                    <a:lnTo>
                      <a:pt x="18" y="140"/>
                    </a:lnTo>
                    <a:lnTo>
                      <a:pt x="20" y="138"/>
                    </a:lnTo>
                    <a:lnTo>
                      <a:pt x="24" y="138"/>
                    </a:lnTo>
                    <a:lnTo>
                      <a:pt x="25" y="136"/>
                    </a:lnTo>
                    <a:lnTo>
                      <a:pt x="29" y="134"/>
                    </a:lnTo>
                    <a:lnTo>
                      <a:pt x="31" y="134"/>
                    </a:lnTo>
                    <a:lnTo>
                      <a:pt x="27" y="134"/>
                    </a:lnTo>
                    <a:lnTo>
                      <a:pt x="24" y="134"/>
                    </a:lnTo>
                    <a:lnTo>
                      <a:pt x="20" y="134"/>
                    </a:lnTo>
                    <a:lnTo>
                      <a:pt x="16" y="136"/>
                    </a:lnTo>
                    <a:lnTo>
                      <a:pt x="13" y="136"/>
                    </a:lnTo>
                    <a:lnTo>
                      <a:pt x="9" y="136"/>
                    </a:lnTo>
                    <a:lnTo>
                      <a:pt x="11" y="134"/>
                    </a:lnTo>
                    <a:lnTo>
                      <a:pt x="15" y="133"/>
                    </a:lnTo>
                    <a:lnTo>
                      <a:pt x="20" y="131"/>
                    </a:lnTo>
                    <a:lnTo>
                      <a:pt x="24" y="129"/>
                    </a:lnTo>
                    <a:lnTo>
                      <a:pt x="27" y="127"/>
                    </a:lnTo>
                    <a:lnTo>
                      <a:pt x="25" y="129"/>
                    </a:lnTo>
                    <a:lnTo>
                      <a:pt x="22" y="129"/>
                    </a:lnTo>
                    <a:lnTo>
                      <a:pt x="18" y="131"/>
                    </a:lnTo>
                    <a:lnTo>
                      <a:pt x="13" y="131"/>
                    </a:lnTo>
                    <a:lnTo>
                      <a:pt x="11" y="133"/>
                    </a:lnTo>
                    <a:lnTo>
                      <a:pt x="9" y="131"/>
                    </a:lnTo>
                    <a:lnTo>
                      <a:pt x="7" y="131"/>
                    </a:lnTo>
                    <a:lnTo>
                      <a:pt x="4" y="129"/>
                    </a:lnTo>
                    <a:lnTo>
                      <a:pt x="2" y="127"/>
                    </a:lnTo>
                    <a:lnTo>
                      <a:pt x="0" y="127"/>
                    </a:lnTo>
                    <a:lnTo>
                      <a:pt x="2" y="125"/>
                    </a:lnTo>
                    <a:lnTo>
                      <a:pt x="5" y="123"/>
                    </a:lnTo>
                    <a:lnTo>
                      <a:pt x="11" y="122"/>
                    </a:lnTo>
                    <a:lnTo>
                      <a:pt x="16" y="120"/>
                    </a:lnTo>
                    <a:lnTo>
                      <a:pt x="20" y="118"/>
                    </a:lnTo>
                    <a:lnTo>
                      <a:pt x="24" y="118"/>
                    </a:lnTo>
                    <a:lnTo>
                      <a:pt x="20" y="118"/>
                    </a:lnTo>
                    <a:lnTo>
                      <a:pt x="16" y="118"/>
                    </a:lnTo>
                    <a:lnTo>
                      <a:pt x="11" y="120"/>
                    </a:lnTo>
                    <a:lnTo>
                      <a:pt x="5" y="120"/>
                    </a:lnTo>
                    <a:lnTo>
                      <a:pt x="2" y="120"/>
                    </a:lnTo>
                    <a:lnTo>
                      <a:pt x="0" y="118"/>
                    </a:lnTo>
                    <a:lnTo>
                      <a:pt x="0" y="116"/>
                    </a:lnTo>
                    <a:lnTo>
                      <a:pt x="2" y="116"/>
                    </a:lnTo>
                    <a:lnTo>
                      <a:pt x="5" y="114"/>
                    </a:lnTo>
                    <a:lnTo>
                      <a:pt x="11" y="112"/>
                    </a:lnTo>
                    <a:lnTo>
                      <a:pt x="15" y="112"/>
                    </a:lnTo>
                    <a:lnTo>
                      <a:pt x="20" y="112"/>
                    </a:lnTo>
                    <a:lnTo>
                      <a:pt x="22" y="112"/>
                    </a:lnTo>
                    <a:lnTo>
                      <a:pt x="24" y="114"/>
                    </a:lnTo>
                    <a:lnTo>
                      <a:pt x="24" y="112"/>
                    </a:lnTo>
                    <a:lnTo>
                      <a:pt x="22" y="112"/>
                    </a:lnTo>
                    <a:lnTo>
                      <a:pt x="20" y="110"/>
                    </a:lnTo>
                    <a:lnTo>
                      <a:pt x="20" y="109"/>
                    </a:lnTo>
                    <a:lnTo>
                      <a:pt x="18" y="107"/>
                    </a:lnTo>
                    <a:lnTo>
                      <a:pt x="31" y="101"/>
                    </a:lnTo>
                    <a:lnTo>
                      <a:pt x="44" y="99"/>
                    </a:lnTo>
                    <a:lnTo>
                      <a:pt x="57" y="99"/>
                    </a:lnTo>
                    <a:lnTo>
                      <a:pt x="53" y="99"/>
                    </a:lnTo>
                    <a:lnTo>
                      <a:pt x="51" y="99"/>
                    </a:lnTo>
                    <a:lnTo>
                      <a:pt x="49" y="99"/>
                    </a:lnTo>
                    <a:lnTo>
                      <a:pt x="49" y="98"/>
                    </a:lnTo>
                    <a:lnTo>
                      <a:pt x="51" y="94"/>
                    </a:lnTo>
                    <a:lnTo>
                      <a:pt x="46" y="99"/>
                    </a:lnTo>
                    <a:lnTo>
                      <a:pt x="38" y="99"/>
                    </a:lnTo>
                    <a:lnTo>
                      <a:pt x="31" y="99"/>
                    </a:lnTo>
                    <a:lnTo>
                      <a:pt x="24" y="99"/>
                    </a:lnTo>
                    <a:lnTo>
                      <a:pt x="20" y="101"/>
                    </a:lnTo>
                    <a:lnTo>
                      <a:pt x="22" y="99"/>
                    </a:lnTo>
                    <a:lnTo>
                      <a:pt x="24" y="98"/>
                    </a:lnTo>
                    <a:lnTo>
                      <a:pt x="27" y="98"/>
                    </a:lnTo>
                    <a:lnTo>
                      <a:pt x="31" y="96"/>
                    </a:lnTo>
                    <a:lnTo>
                      <a:pt x="33" y="94"/>
                    </a:lnTo>
                    <a:lnTo>
                      <a:pt x="35" y="92"/>
                    </a:lnTo>
                    <a:lnTo>
                      <a:pt x="35" y="88"/>
                    </a:lnTo>
                    <a:lnTo>
                      <a:pt x="36" y="86"/>
                    </a:lnTo>
                    <a:lnTo>
                      <a:pt x="36" y="85"/>
                    </a:lnTo>
                    <a:lnTo>
                      <a:pt x="38" y="83"/>
                    </a:lnTo>
                    <a:lnTo>
                      <a:pt x="42" y="81"/>
                    </a:lnTo>
                    <a:lnTo>
                      <a:pt x="46" y="81"/>
                    </a:lnTo>
                    <a:lnTo>
                      <a:pt x="47" y="81"/>
                    </a:lnTo>
                    <a:lnTo>
                      <a:pt x="51" y="81"/>
                    </a:lnTo>
                    <a:lnTo>
                      <a:pt x="53" y="79"/>
                    </a:lnTo>
                    <a:lnTo>
                      <a:pt x="53" y="77"/>
                    </a:lnTo>
                    <a:lnTo>
                      <a:pt x="51" y="77"/>
                    </a:lnTo>
                    <a:lnTo>
                      <a:pt x="47" y="77"/>
                    </a:lnTo>
                    <a:lnTo>
                      <a:pt x="46" y="77"/>
                    </a:lnTo>
                    <a:lnTo>
                      <a:pt x="44" y="77"/>
                    </a:lnTo>
                    <a:lnTo>
                      <a:pt x="40" y="77"/>
                    </a:lnTo>
                    <a:lnTo>
                      <a:pt x="38" y="77"/>
                    </a:lnTo>
                    <a:lnTo>
                      <a:pt x="35" y="77"/>
                    </a:lnTo>
                    <a:lnTo>
                      <a:pt x="33" y="77"/>
                    </a:lnTo>
                    <a:lnTo>
                      <a:pt x="33" y="74"/>
                    </a:lnTo>
                    <a:lnTo>
                      <a:pt x="31" y="74"/>
                    </a:lnTo>
                    <a:lnTo>
                      <a:pt x="29" y="74"/>
                    </a:lnTo>
                    <a:lnTo>
                      <a:pt x="27" y="74"/>
                    </a:lnTo>
                    <a:lnTo>
                      <a:pt x="25" y="74"/>
                    </a:lnTo>
                    <a:lnTo>
                      <a:pt x="24" y="74"/>
                    </a:lnTo>
                    <a:lnTo>
                      <a:pt x="25" y="72"/>
                    </a:lnTo>
                    <a:lnTo>
                      <a:pt x="25" y="70"/>
                    </a:lnTo>
                    <a:lnTo>
                      <a:pt x="27" y="70"/>
                    </a:lnTo>
                    <a:lnTo>
                      <a:pt x="25" y="68"/>
                    </a:lnTo>
                    <a:lnTo>
                      <a:pt x="24" y="68"/>
                    </a:lnTo>
                    <a:lnTo>
                      <a:pt x="22" y="70"/>
                    </a:lnTo>
                    <a:lnTo>
                      <a:pt x="20" y="70"/>
                    </a:lnTo>
                    <a:lnTo>
                      <a:pt x="18" y="70"/>
                    </a:lnTo>
                    <a:lnTo>
                      <a:pt x="16" y="68"/>
                    </a:lnTo>
                    <a:lnTo>
                      <a:pt x="18" y="68"/>
                    </a:lnTo>
                    <a:lnTo>
                      <a:pt x="18" y="66"/>
                    </a:lnTo>
                    <a:lnTo>
                      <a:pt x="18" y="64"/>
                    </a:lnTo>
                    <a:lnTo>
                      <a:pt x="18" y="62"/>
                    </a:lnTo>
                    <a:lnTo>
                      <a:pt x="20" y="62"/>
                    </a:lnTo>
                    <a:lnTo>
                      <a:pt x="22" y="62"/>
                    </a:lnTo>
                    <a:lnTo>
                      <a:pt x="25" y="62"/>
                    </a:lnTo>
                    <a:lnTo>
                      <a:pt x="27" y="62"/>
                    </a:lnTo>
                    <a:lnTo>
                      <a:pt x="27" y="61"/>
                    </a:lnTo>
                    <a:lnTo>
                      <a:pt x="25" y="59"/>
                    </a:lnTo>
                    <a:lnTo>
                      <a:pt x="25" y="57"/>
                    </a:lnTo>
                    <a:lnTo>
                      <a:pt x="27" y="57"/>
                    </a:lnTo>
                    <a:lnTo>
                      <a:pt x="29" y="55"/>
                    </a:lnTo>
                    <a:lnTo>
                      <a:pt x="31" y="55"/>
                    </a:lnTo>
                    <a:lnTo>
                      <a:pt x="33" y="55"/>
                    </a:lnTo>
                    <a:lnTo>
                      <a:pt x="35" y="55"/>
                    </a:lnTo>
                    <a:lnTo>
                      <a:pt x="36" y="53"/>
                    </a:lnTo>
                    <a:lnTo>
                      <a:pt x="35" y="53"/>
                    </a:lnTo>
                    <a:lnTo>
                      <a:pt x="33" y="53"/>
                    </a:lnTo>
                    <a:lnTo>
                      <a:pt x="27" y="51"/>
                    </a:lnTo>
                    <a:lnTo>
                      <a:pt x="24" y="50"/>
                    </a:lnTo>
                    <a:lnTo>
                      <a:pt x="20" y="48"/>
                    </a:lnTo>
                    <a:lnTo>
                      <a:pt x="18" y="48"/>
                    </a:lnTo>
                    <a:lnTo>
                      <a:pt x="20" y="48"/>
                    </a:lnTo>
                    <a:lnTo>
                      <a:pt x="24" y="48"/>
                    </a:lnTo>
                    <a:lnTo>
                      <a:pt x="25" y="48"/>
                    </a:lnTo>
                    <a:lnTo>
                      <a:pt x="29" y="48"/>
                    </a:lnTo>
                    <a:lnTo>
                      <a:pt x="29" y="46"/>
                    </a:lnTo>
                    <a:lnTo>
                      <a:pt x="29" y="42"/>
                    </a:lnTo>
                    <a:lnTo>
                      <a:pt x="27" y="40"/>
                    </a:lnTo>
                    <a:lnTo>
                      <a:pt x="24" y="38"/>
                    </a:lnTo>
                    <a:lnTo>
                      <a:pt x="25" y="37"/>
                    </a:lnTo>
                    <a:lnTo>
                      <a:pt x="27" y="35"/>
                    </a:lnTo>
                    <a:lnTo>
                      <a:pt x="31" y="35"/>
                    </a:lnTo>
                    <a:lnTo>
                      <a:pt x="33" y="35"/>
                    </a:lnTo>
                    <a:lnTo>
                      <a:pt x="35" y="35"/>
                    </a:lnTo>
                    <a:lnTo>
                      <a:pt x="40" y="35"/>
                    </a:lnTo>
                    <a:lnTo>
                      <a:pt x="47" y="38"/>
                    </a:lnTo>
                    <a:lnTo>
                      <a:pt x="51" y="38"/>
                    </a:lnTo>
                    <a:lnTo>
                      <a:pt x="53" y="38"/>
                    </a:lnTo>
                    <a:lnTo>
                      <a:pt x="57" y="38"/>
                    </a:lnTo>
                    <a:lnTo>
                      <a:pt x="60" y="38"/>
                    </a:lnTo>
                    <a:lnTo>
                      <a:pt x="62" y="40"/>
                    </a:lnTo>
                    <a:lnTo>
                      <a:pt x="64" y="42"/>
                    </a:lnTo>
                    <a:lnTo>
                      <a:pt x="66" y="42"/>
                    </a:lnTo>
                    <a:lnTo>
                      <a:pt x="68" y="42"/>
                    </a:lnTo>
                    <a:lnTo>
                      <a:pt x="66" y="40"/>
                    </a:lnTo>
                    <a:lnTo>
                      <a:pt x="64" y="38"/>
                    </a:lnTo>
                    <a:lnTo>
                      <a:pt x="64" y="37"/>
                    </a:lnTo>
                    <a:lnTo>
                      <a:pt x="66" y="35"/>
                    </a:lnTo>
                    <a:lnTo>
                      <a:pt x="68" y="33"/>
                    </a:lnTo>
                    <a:lnTo>
                      <a:pt x="71" y="33"/>
                    </a:lnTo>
                    <a:lnTo>
                      <a:pt x="73" y="33"/>
                    </a:lnTo>
                    <a:lnTo>
                      <a:pt x="75" y="31"/>
                    </a:lnTo>
                    <a:lnTo>
                      <a:pt x="75" y="29"/>
                    </a:lnTo>
                    <a:lnTo>
                      <a:pt x="77" y="27"/>
                    </a:lnTo>
                    <a:lnTo>
                      <a:pt x="80" y="26"/>
                    </a:lnTo>
                    <a:lnTo>
                      <a:pt x="75" y="27"/>
                    </a:lnTo>
                    <a:lnTo>
                      <a:pt x="69" y="27"/>
                    </a:lnTo>
                    <a:lnTo>
                      <a:pt x="66" y="26"/>
                    </a:lnTo>
                    <a:lnTo>
                      <a:pt x="60" y="22"/>
                    </a:lnTo>
                    <a:lnTo>
                      <a:pt x="64" y="24"/>
                    </a:lnTo>
                    <a:lnTo>
                      <a:pt x="66" y="22"/>
                    </a:lnTo>
                    <a:lnTo>
                      <a:pt x="68" y="20"/>
                    </a:lnTo>
                    <a:lnTo>
                      <a:pt x="71" y="16"/>
                    </a:lnTo>
                    <a:lnTo>
                      <a:pt x="73" y="13"/>
                    </a:lnTo>
                    <a:lnTo>
                      <a:pt x="75" y="9"/>
                    </a:lnTo>
                    <a:lnTo>
                      <a:pt x="77" y="7"/>
                    </a:lnTo>
                    <a:lnTo>
                      <a:pt x="79" y="5"/>
                    </a:lnTo>
                    <a:lnTo>
                      <a:pt x="80" y="3"/>
                    </a:lnTo>
                    <a:lnTo>
                      <a:pt x="84" y="5"/>
                    </a:lnTo>
                    <a:lnTo>
                      <a:pt x="88" y="5"/>
                    </a:lnTo>
                    <a:lnTo>
                      <a:pt x="90" y="5"/>
                    </a:lnTo>
                    <a:lnTo>
                      <a:pt x="93" y="3"/>
                    </a:lnTo>
                    <a:lnTo>
                      <a:pt x="95" y="2"/>
                    </a:lnTo>
                    <a:lnTo>
                      <a:pt x="97" y="3"/>
                    </a:lnTo>
                    <a:lnTo>
                      <a:pt x="99" y="3"/>
                    </a:lnTo>
                    <a:lnTo>
                      <a:pt x="99" y="7"/>
                    </a:lnTo>
                    <a:lnTo>
                      <a:pt x="99" y="9"/>
                    </a:lnTo>
                    <a:lnTo>
                      <a:pt x="99" y="11"/>
                    </a:lnTo>
                    <a:lnTo>
                      <a:pt x="101" y="9"/>
                    </a:lnTo>
                    <a:lnTo>
                      <a:pt x="101" y="5"/>
                    </a:lnTo>
                    <a:lnTo>
                      <a:pt x="102" y="3"/>
                    </a:lnTo>
                    <a:lnTo>
                      <a:pt x="104" y="0"/>
                    </a:lnTo>
                    <a:lnTo>
                      <a:pt x="10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7" name="Freeform 1583"/>
              <p:cNvSpPr>
                <a:spLocks/>
              </p:cNvSpPr>
              <p:nvPr/>
            </p:nvSpPr>
            <p:spPr bwMode="auto">
              <a:xfrm>
                <a:off x="5446713" y="1825625"/>
                <a:ext cx="252413" cy="157162"/>
              </a:xfrm>
              <a:custGeom>
                <a:avLst/>
                <a:gdLst>
                  <a:gd name="T0" fmla="*/ 203 w 318"/>
                  <a:gd name="T1" fmla="*/ 6 h 200"/>
                  <a:gd name="T2" fmla="*/ 214 w 318"/>
                  <a:gd name="T3" fmla="*/ 11 h 200"/>
                  <a:gd name="T4" fmla="*/ 208 w 318"/>
                  <a:gd name="T5" fmla="*/ 21 h 200"/>
                  <a:gd name="T6" fmla="*/ 216 w 318"/>
                  <a:gd name="T7" fmla="*/ 32 h 200"/>
                  <a:gd name="T8" fmla="*/ 225 w 318"/>
                  <a:gd name="T9" fmla="*/ 41 h 200"/>
                  <a:gd name="T10" fmla="*/ 230 w 318"/>
                  <a:gd name="T11" fmla="*/ 52 h 200"/>
                  <a:gd name="T12" fmla="*/ 263 w 318"/>
                  <a:gd name="T13" fmla="*/ 61 h 200"/>
                  <a:gd name="T14" fmla="*/ 274 w 318"/>
                  <a:gd name="T15" fmla="*/ 65 h 200"/>
                  <a:gd name="T16" fmla="*/ 272 w 318"/>
                  <a:gd name="T17" fmla="*/ 70 h 200"/>
                  <a:gd name="T18" fmla="*/ 280 w 318"/>
                  <a:gd name="T19" fmla="*/ 76 h 200"/>
                  <a:gd name="T20" fmla="*/ 293 w 318"/>
                  <a:gd name="T21" fmla="*/ 76 h 200"/>
                  <a:gd name="T22" fmla="*/ 300 w 318"/>
                  <a:gd name="T23" fmla="*/ 81 h 200"/>
                  <a:gd name="T24" fmla="*/ 313 w 318"/>
                  <a:gd name="T25" fmla="*/ 91 h 200"/>
                  <a:gd name="T26" fmla="*/ 315 w 318"/>
                  <a:gd name="T27" fmla="*/ 104 h 200"/>
                  <a:gd name="T28" fmla="*/ 272 w 318"/>
                  <a:gd name="T29" fmla="*/ 107 h 200"/>
                  <a:gd name="T30" fmla="*/ 263 w 318"/>
                  <a:gd name="T31" fmla="*/ 104 h 200"/>
                  <a:gd name="T32" fmla="*/ 269 w 318"/>
                  <a:gd name="T33" fmla="*/ 135 h 200"/>
                  <a:gd name="T34" fmla="*/ 256 w 318"/>
                  <a:gd name="T35" fmla="*/ 146 h 200"/>
                  <a:gd name="T36" fmla="*/ 256 w 318"/>
                  <a:gd name="T37" fmla="*/ 168 h 200"/>
                  <a:gd name="T38" fmla="*/ 260 w 318"/>
                  <a:gd name="T39" fmla="*/ 181 h 200"/>
                  <a:gd name="T40" fmla="*/ 251 w 318"/>
                  <a:gd name="T41" fmla="*/ 188 h 200"/>
                  <a:gd name="T42" fmla="*/ 236 w 318"/>
                  <a:gd name="T43" fmla="*/ 185 h 200"/>
                  <a:gd name="T44" fmla="*/ 218 w 318"/>
                  <a:gd name="T45" fmla="*/ 185 h 200"/>
                  <a:gd name="T46" fmla="*/ 205 w 318"/>
                  <a:gd name="T47" fmla="*/ 185 h 200"/>
                  <a:gd name="T48" fmla="*/ 196 w 318"/>
                  <a:gd name="T49" fmla="*/ 196 h 200"/>
                  <a:gd name="T50" fmla="*/ 192 w 318"/>
                  <a:gd name="T51" fmla="*/ 192 h 200"/>
                  <a:gd name="T52" fmla="*/ 177 w 318"/>
                  <a:gd name="T53" fmla="*/ 198 h 200"/>
                  <a:gd name="T54" fmla="*/ 170 w 318"/>
                  <a:gd name="T55" fmla="*/ 194 h 200"/>
                  <a:gd name="T56" fmla="*/ 163 w 318"/>
                  <a:gd name="T57" fmla="*/ 190 h 200"/>
                  <a:gd name="T58" fmla="*/ 148 w 318"/>
                  <a:gd name="T59" fmla="*/ 198 h 200"/>
                  <a:gd name="T60" fmla="*/ 80 w 318"/>
                  <a:gd name="T61" fmla="*/ 183 h 200"/>
                  <a:gd name="T62" fmla="*/ 29 w 318"/>
                  <a:gd name="T63" fmla="*/ 190 h 200"/>
                  <a:gd name="T64" fmla="*/ 22 w 318"/>
                  <a:gd name="T65" fmla="*/ 190 h 200"/>
                  <a:gd name="T66" fmla="*/ 11 w 318"/>
                  <a:gd name="T67" fmla="*/ 196 h 200"/>
                  <a:gd name="T68" fmla="*/ 2 w 318"/>
                  <a:gd name="T69" fmla="*/ 166 h 200"/>
                  <a:gd name="T70" fmla="*/ 5 w 318"/>
                  <a:gd name="T71" fmla="*/ 155 h 200"/>
                  <a:gd name="T72" fmla="*/ 18 w 318"/>
                  <a:gd name="T73" fmla="*/ 146 h 200"/>
                  <a:gd name="T74" fmla="*/ 14 w 318"/>
                  <a:gd name="T75" fmla="*/ 129 h 200"/>
                  <a:gd name="T76" fmla="*/ 9 w 318"/>
                  <a:gd name="T77" fmla="*/ 107 h 200"/>
                  <a:gd name="T78" fmla="*/ 25 w 318"/>
                  <a:gd name="T79" fmla="*/ 116 h 200"/>
                  <a:gd name="T80" fmla="*/ 40 w 318"/>
                  <a:gd name="T81" fmla="*/ 113 h 200"/>
                  <a:gd name="T82" fmla="*/ 53 w 318"/>
                  <a:gd name="T83" fmla="*/ 111 h 200"/>
                  <a:gd name="T84" fmla="*/ 58 w 318"/>
                  <a:gd name="T85" fmla="*/ 109 h 200"/>
                  <a:gd name="T86" fmla="*/ 67 w 318"/>
                  <a:gd name="T87" fmla="*/ 76 h 200"/>
                  <a:gd name="T88" fmla="*/ 80 w 318"/>
                  <a:gd name="T89" fmla="*/ 70 h 200"/>
                  <a:gd name="T90" fmla="*/ 95 w 318"/>
                  <a:gd name="T91" fmla="*/ 67 h 200"/>
                  <a:gd name="T92" fmla="*/ 93 w 318"/>
                  <a:gd name="T93" fmla="*/ 57 h 200"/>
                  <a:gd name="T94" fmla="*/ 89 w 318"/>
                  <a:gd name="T95" fmla="*/ 48 h 200"/>
                  <a:gd name="T96" fmla="*/ 99 w 318"/>
                  <a:gd name="T97" fmla="*/ 45 h 200"/>
                  <a:gd name="T98" fmla="*/ 102 w 318"/>
                  <a:gd name="T99" fmla="*/ 37 h 200"/>
                  <a:gd name="T100" fmla="*/ 113 w 318"/>
                  <a:gd name="T101" fmla="*/ 30 h 200"/>
                  <a:gd name="T102" fmla="*/ 124 w 318"/>
                  <a:gd name="T103" fmla="*/ 28 h 200"/>
                  <a:gd name="T104" fmla="*/ 121 w 318"/>
                  <a:gd name="T105" fmla="*/ 17 h 200"/>
                  <a:gd name="T106" fmla="*/ 121 w 318"/>
                  <a:gd name="T107" fmla="*/ 6 h 200"/>
                  <a:gd name="T108" fmla="*/ 132 w 318"/>
                  <a:gd name="T109" fmla="*/ 8 h 200"/>
                  <a:gd name="T110" fmla="*/ 164 w 318"/>
                  <a:gd name="T111" fmla="*/ 13 h 200"/>
                  <a:gd name="T112" fmla="*/ 168 w 318"/>
                  <a:gd name="T113" fmla="*/ 17 h 200"/>
                  <a:gd name="T114" fmla="*/ 185 w 318"/>
                  <a:gd name="T115" fmla="*/ 2 h 2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18"/>
                  <a:gd name="T175" fmla="*/ 0 h 200"/>
                  <a:gd name="T176" fmla="*/ 318 w 318"/>
                  <a:gd name="T177" fmla="*/ 200 h 20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18" h="200">
                    <a:moveTo>
                      <a:pt x="190" y="0"/>
                    </a:moveTo>
                    <a:lnTo>
                      <a:pt x="194" y="0"/>
                    </a:lnTo>
                    <a:lnTo>
                      <a:pt x="199" y="4"/>
                    </a:lnTo>
                    <a:lnTo>
                      <a:pt x="203" y="6"/>
                    </a:lnTo>
                    <a:lnTo>
                      <a:pt x="205" y="8"/>
                    </a:lnTo>
                    <a:lnTo>
                      <a:pt x="208" y="9"/>
                    </a:lnTo>
                    <a:lnTo>
                      <a:pt x="214" y="9"/>
                    </a:lnTo>
                    <a:lnTo>
                      <a:pt x="214" y="11"/>
                    </a:lnTo>
                    <a:lnTo>
                      <a:pt x="214" y="13"/>
                    </a:lnTo>
                    <a:lnTo>
                      <a:pt x="212" y="15"/>
                    </a:lnTo>
                    <a:lnTo>
                      <a:pt x="210" y="19"/>
                    </a:lnTo>
                    <a:lnTo>
                      <a:pt x="208" y="21"/>
                    </a:lnTo>
                    <a:lnTo>
                      <a:pt x="208" y="24"/>
                    </a:lnTo>
                    <a:lnTo>
                      <a:pt x="210" y="26"/>
                    </a:lnTo>
                    <a:lnTo>
                      <a:pt x="214" y="30"/>
                    </a:lnTo>
                    <a:lnTo>
                      <a:pt x="216" y="32"/>
                    </a:lnTo>
                    <a:lnTo>
                      <a:pt x="219" y="33"/>
                    </a:lnTo>
                    <a:lnTo>
                      <a:pt x="223" y="35"/>
                    </a:lnTo>
                    <a:lnTo>
                      <a:pt x="225" y="39"/>
                    </a:lnTo>
                    <a:lnTo>
                      <a:pt x="225" y="41"/>
                    </a:lnTo>
                    <a:lnTo>
                      <a:pt x="223" y="43"/>
                    </a:lnTo>
                    <a:lnTo>
                      <a:pt x="221" y="45"/>
                    </a:lnTo>
                    <a:lnTo>
                      <a:pt x="223" y="46"/>
                    </a:lnTo>
                    <a:lnTo>
                      <a:pt x="230" y="52"/>
                    </a:lnTo>
                    <a:lnTo>
                      <a:pt x="241" y="57"/>
                    </a:lnTo>
                    <a:lnTo>
                      <a:pt x="252" y="61"/>
                    </a:lnTo>
                    <a:lnTo>
                      <a:pt x="261" y="61"/>
                    </a:lnTo>
                    <a:lnTo>
                      <a:pt x="263" y="61"/>
                    </a:lnTo>
                    <a:lnTo>
                      <a:pt x="267" y="61"/>
                    </a:lnTo>
                    <a:lnTo>
                      <a:pt x="269" y="63"/>
                    </a:lnTo>
                    <a:lnTo>
                      <a:pt x="272" y="63"/>
                    </a:lnTo>
                    <a:lnTo>
                      <a:pt x="274" y="65"/>
                    </a:lnTo>
                    <a:lnTo>
                      <a:pt x="276" y="67"/>
                    </a:lnTo>
                    <a:lnTo>
                      <a:pt x="274" y="68"/>
                    </a:lnTo>
                    <a:lnTo>
                      <a:pt x="272" y="70"/>
                    </a:lnTo>
                    <a:lnTo>
                      <a:pt x="274" y="74"/>
                    </a:lnTo>
                    <a:lnTo>
                      <a:pt x="276" y="76"/>
                    </a:lnTo>
                    <a:lnTo>
                      <a:pt x="280" y="76"/>
                    </a:lnTo>
                    <a:lnTo>
                      <a:pt x="283" y="76"/>
                    </a:lnTo>
                    <a:lnTo>
                      <a:pt x="287" y="74"/>
                    </a:lnTo>
                    <a:lnTo>
                      <a:pt x="289" y="74"/>
                    </a:lnTo>
                    <a:lnTo>
                      <a:pt x="293" y="76"/>
                    </a:lnTo>
                    <a:lnTo>
                      <a:pt x="294" y="76"/>
                    </a:lnTo>
                    <a:lnTo>
                      <a:pt x="296" y="78"/>
                    </a:lnTo>
                    <a:lnTo>
                      <a:pt x="298" y="80"/>
                    </a:lnTo>
                    <a:lnTo>
                      <a:pt x="300" y="81"/>
                    </a:lnTo>
                    <a:lnTo>
                      <a:pt x="302" y="83"/>
                    </a:lnTo>
                    <a:lnTo>
                      <a:pt x="305" y="85"/>
                    </a:lnTo>
                    <a:lnTo>
                      <a:pt x="309" y="89"/>
                    </a:lnTo>
                    <a:lnTo>
                      <a:pt x="313" y="91"/>
                    </a:lnTo>
                    <a:lnTo>
                      <a:pt x="316" y="92"/>
                    </a:lnTo>
                    <a:lnTo>
                      <a:pt x="318" y="96"/>
                    </a:lnTo>
                    <a:lnTo>
                      <a:pt x="316" y="100"/>
                    </a:lnTo>
                    <a:lnTo>
                      <a:pt x="315" y="104"/>
                    </a:lnTo>
                    <a:lnTo>
                      <a:pt x="305" y="107"/>
                    </a:lnTo>
                    <a:lnTo>
                      <a:pt x="293" y="111"/>
                    </a:lnTo>
                    <a:lnTo>
                      <a:pt x="282" y="111"/>
                    </a:lnTo>
                    <a:lnTo>
                      <a:pt x="272" y="107"/>
                    </a:lnTo>
                    <a:lnTo>
                      <a:pt x="271" y="105"/>
                    </a:lnTo>
                    <a:lnTo>
                      <a:pt x="269" y="104"/>
                    </a:lnTo>
                    <a:lnTo>
                      <a:pt x="265" y="104"/>
                    </a:lnTo>
                    <a:lnTo>
                      <a:pt x="263" y="104"/>
                    </a:lnTo>
                    <a:lnTo>
                      <a:pt x="261" y="105"/>
                    </a:lnTo>
                    <a:lnTo>
                      <a:pt x="260" y="107"/>
                    </a:lnTo>
                    <a:lnTo>
                      <a:pt x="261" y="120"/>
                    </a:lnTo>
                    <a:lnTo>
                      <a:pt x="269" y="135"/>
                    </a:lnTo>
                    <a:lnTo>
                      <a:pt x="276" y="146"/>
                    </a:lnTo>
                    <a:lnTo>
                      <a:pt x="267" y="144"/>
                    </a:lnTo>
                    <a:lnTo>
                      <a:pt x="261" y="144"/>
                    </a:lnTo>
                    <a:lnTo>
                      <a:pt x="256" y="146"/>
                    </a:lnTo>
                    <a:lnTo>
                      <a:pt x="254" y="150"/>
                    </a:lnTo>
                    <a:lnTo>
                      <a:pt x="252" y="155"/>
                    </a:lnTo>
                    <a:lnTo>
                      <a:pt x="252" y="161"/>
                    </a:lnTo>
                    <a:lnTo>
                      <a:pt x="256" y="168"/>
                    </a:lnTo>
                    <a:lnTo>
                      <a:pt x="256" y="172"/>
                    </a:lnTo>
                    <a:lnTo>
                      <a:pt x="258" y="174"/>
                    </a:lnTo>
                    <a:lnTo>
                      <a:pt x="258" y="177"/>
                    </a:lnTo>
                    <a:lnTo>
                      <a:pt x="260" y="181"/>
                    </a:lnTo>
                    <a:lnTo>
                      <a:pt x="260" y="185"/>
                    </a:lnTo>
                    <a:lnTo>
                      <a:pt x="258" y="187"/>
                    </a:lnTo>
                    <a:lnTo>
                      <a:pt x="254" y="188"/>
                    </a:lnTo>
                    <a:lnTo>
                      <a:pt x="251" y="188"/>
                    </a:lnTo>
                    <a:lnTo>
                      <a:pt x="247" y="188"/>
                    </a:lnTo>
                    <a:lnTo>
                      <a:pt x="241" y="187"/>
                    </a:lnTo>
                    <a:lnTo>
                      <a:pt x="238" y="185"/>
                    </a:lnTo>
                    <a:lnTo>
                      <a:pt x="236" y="185"/>
                    </a:lnTo>
                    <a:lnTo>
                      <a:pt x="230" y="185"/>
                    </a:lnTo>
                    <a:lnTo>
                      <a:pt x="227" y="185"/>
                    </a:lnTo>
                    <a:lnTo>
                      <a:pt x="221" y="185"/>
                    </a:lnTo>
                    <a:lnTo>
                      <a:pt x="218" y="185"/>
                    </a:lnTo>
                    <a:lnTo>
                      <a:pt x="212" y="183"/>
                    </a:lnTo>
                    <a:lnTo>
                      <a:pt x="210" y="181"/>
                    </a:lnTo>
                    <a:lnTo>
                      <a:pt x="207" y="183"/>
                    </a:lnTo>
                    <a:lnTo>
                      <a:pt x="205" y="185"/>
                    </a:lnTo>
                    <a:lnTo>
                      <a:pt x="203" y="188"/>
                    </a:lnTo>
                    <a:lnTo>
                      <a:pt x="199" y="192"/>
                    </a:lnTo>
                    <a:lnTo>
                      <a:pt x="197" y="194"/>
                    </a:lnTo>
                    <a:lnTo>
                      <a:pt x="196" y="196"/>
                    </a:lnTo>
                    <a:lnTo>
                      <a:pt x="194" y="194"/>
                    </a:lnTo>
                    <a:lnTo>
                      <a:pt x="192" y="192"/>
                    </a:lnTo>
                    <a:lnTo>
                      <a:pt x="188" y="190"/>
                    </a:lnTo>
                    <a:lnTo>
                      <a:pt x="185" y="192"/>
                    </a:lnTo>
                    <a:lnTo>
                      <a:pt x="181" y="196"/>
                    </a:lnTo>
                    <a:lnTo>
                      <a:pt x="177" y="198"/>
                    </a:lnTo>
                    <a:lnTo>
                      <a:pt x="174" y="200"/>
                    </a:lnTo>
                    <a:lnTo>
                      <a:pt x="172" y="198"/>
                    </a:lnTo>
                    <a:lnTo>
                      <a:pt x="170" y="194"/>
                    </a:lnTo>
                    <a:lnTo>
                      <a:pt x="170" y="192"/>
                    </a:lnTo>
                    <a:lnTo>
                      <a:pt x="168" y="192"/>
                    </a:lnTo>
                    <a:lnTo>
                      <a:pt x="166" y="190"/>
                    </a:lnTo>
                    <a:lnTo>
                      <a:pt x="163" y="190"/>
                    </a:lnTo>
                    <a:lnTo>
                      <a:pt x="159" y="192"/>
                    </a:lnTo>
                    <a:lnTo>
                      <a:pt x="154" y="194"/>
                    </a:lnTo>
                    <a:lnTo>
                      <a:pt x="150" y="196"/>
                    </a:lnTo>
                    <a:lnTo>
                      <a:pt x="148" y="198"/>
                    </a:lnTo>
                    <a:lnTo>
                      <a:pt x="132" y="200"/>
                    </a:lnTo>
                    <a:lnTo>
                      <a:pt x="113" y="194"/>
                    </a:lnTo>
                    <a:lnTo>
                      <a:pt x="99" y="187"/>
                    </a:lnTo>
                    <a:lnTo>
                      <a:pt x="80" y="183"/>
                    </a:lnTo>
                    <a:lnTo>
                      <a:pt x="66" y="183"/>
                    </a:lnTo>
                    <a:lnTo>
                      <a:pt x="49" y="187"/>
                    </a:lnTo>
                    <a:lnTo>
                      <a:pt x="33" y="190"/>
                    </a:lnTo>
                    <a:lnTo>
                      <a:pt x="29" y="190"/>
                    </a:lnTo>
                    <a:lnTo>
                      <a:pt x="27" y="190"/>
                    </a:lnTo>
                    <a:lnTo>
                      <a:pt x="25" y="188"/>
                    </a:lnTo>
                    <a:lnTo>
                      <a:pt x="24" y="188"/>
                    </a:lnTo>
                    <a:lnTo>
                      <a:pt x="22" y="190"/>
                    </a:lnTo>
                    <a:lnTo>
                      <a:pt x="18" y="190"/>
                    </a:lnTo>
                    <a:lnTo>
                      <a:pt x="14" y="192"/>
                    </a:lnTo>
                    <a:lnTo>
                      <a:pt x="13" y="194"/>
                    </a:lnTo>
                    <a:lnTo>
                      <a:pt x="11" y="196"/>
                    </a:lnTo>
                    <a:lnTo>
                      <a:pt x="11" y="187"/>
                    </a:lnTo>
                    <a:lnTo>
                      <a:pt x="7" y="181"/>
                    </a:lnTo>
                    <a:lnTo>
                      <a:pt x="3" y="174"/>
                    </a:lnTo>
                    <a:lnTo>
                      <a:pt x="2" y="166"/>
                    </a:lnTo>
                    <a:lnTo>
                      <a:pt x="0" y="163"/>
                    </a:lnTo>
                    <a:lnTo>
                      <a:pt x="0" y="159"/>
                    </a:lnTo>
                    <a:lnTo>
                      <a:pt x="3" y="157"/>
                    </a:lnTo>
                    <a:lnTo>
                      <a:pt x="5" y="155"/>
                    </a:lnTo>
                    <a:lnTo>
                      <a:pt x="9" y="153"/>
                    </a:lnTo>
                    <a:lnTo>
                      <a:pt x="13" y="152"/>
                    </a:lnTo>
                    <a:lnTo>
                      <a:pt x="16" y="150"/>
                    </a:lnTo>
                    <a:lnTo>
                      <a:pt x="18" y="146"/>
                    </a:lnTo>
                    <a:lnTo>
                      <a:pt x="20" y="142"/>
                    </a:lnTo>
                    <a:lnTo>
                      <a:pt x="18" y="137"/>
                    </a:lnTo>
                    <a:lnTo>
                      <a:pt x="16" y="133"/>
                    </a:lnTo>
                    <a:lnTo>
                      <a:pt x="14" y="129"/>
                    </a:lnTo>
                    <a:lnTo>
                      <a:pt x="9" y="122"/>
                    </a:lnTo>
                    <a:lnTo>
                      <a:pt x="5" y="115"/>
                    </a:lnTo>
                    <a:lnTo>
                      <a:pt x="2" y="109"/>
                    </a:lnTo>
                    <a:lnTo>
                      <a:pt x="9" y="107"/>
                    </a:lnTo>
                    <a:lnTo>
                      <a:pt x="14" y="109"/>
                    </a:lnTo>
                    <a:lnTo>
                      <a:pt x="20" y="113"/>
                    </a:lnTo>
                    <a:lnTo>
                      <a:pt x="24" y="115"/>
                    </a:lnTo>
                    <a:lnTo>
                      <a:pt x="25" y="116"/>
                    </a:lnTo>
                    <a:lnTo>
                      <a:pt x="29" y="116"/>
                    </a:lnTo>
                    <a:lnTo>
                      <a:pt x="33" y="116"/>
                    </a:lnTo>
                    <a:lnTo>
                      <a:pt x="36" y="115"/>
                    </a:lnTo>
                    <a:lnTo>
                      <a:pt x="40" y="113"/>
                    </a:lnTo>
                    <a:lnTo>
                      <a:pt x="44" y="111"/>
                    </a:lnTo>
                    <a:lnTo>
                      <a:pt x="47" y="109"/>
                    </a:lnTo>
                    <a:lnTo>
                      <a:pt x="51" y="109"/>
                    </a:lnTo>
                    <a:lnTo>
                      <a:pt x="53" y="111"/>
                    </a:lnTo>
                    <a:lnTo>
                      <a:pt x="55" y="111"/>
                    </a:lnTo>
                    <a:lnTo>
                      <a:pt x="57" y="111"/>
                    </a:lnTo>
                    <a:lnTo>
                      <a:pt x="58" y="109"/>
                    </a:lnTo>
                    <a:lnTo>
                      <a:pt x="58" y="107"/>
                    </a:lnTo>
                    <a:lnTo>
                      <a:pt x="55" y="94"/>
                    </a:lnTo>
                    <a:lnTo>
                      <a:pt x="60" y="85"/>
                    </a:lnTo>
                    <a:lnTo>
                      <a:pt x="67" y="76"/>
                    </a:lnTo>
                    <a:lnTo>
                      <a:pt x="71" y="74"/>
                    </a:lnTo>
                    <a:lnTo>
                      <a:pt x="75" y="72"/>
                    </a:lnTo>
                    <a:lnTo>
                      <a:pt x="77" y="70"/>
                    </a:lnTo>
                    <a:lnTo>
                      <a:pt x="80" y="70"/>
                    </a:lnTo>
                    <a:lnTo>
                      <a:pt x="84" y="70"/>
                    </a:lnTo>
                    <a:lnTo>
                      <a:pt x="89" y="70"/>
                    </a:lnTo>
                    <a:lnTo>
                      <a:pt x="93" y="68"/>
                    </a:lnTo>
                    <a:lnTo>
                      <a:pt x="95" y="67"/>
                    </a:lnTo>
                    <a:lnTo>
                      <a:pt x="97" y="61"/>
                    </a:lnTo>
                    <a:lnTo>
                      <a:pt x="97" y="59"/>
                    </a:lnTo>
                    <a:lnTo>
                      <a:pt x="95" y="57"/>
                    </a:lnTo>
                    <a:lnTo>
                      <a:pt x="93" y="57"/>
                    </a:lnTo>
                    <a:lnTo>
                      <a:pt x="91" y="56"/>
                    </a:lnTo>
                    <a:lnTo>
                      <a:pt x="91" y="54"/>
                    </a:lnTo>
                    <a:lnTo>
                      <a:pt x="89" y="52"/>
                    </a:lnTo>
                    <a:lnTo>
                      <a:pt x="89" y="48"/>
                    </a:lnTo>
                    <a:lnTo>
                      <a:pt x="91" y="46"/>
                    </a:lnTo>
                    <a:lnTo>
                      <a:pt x="95" y="46"/>
                    </a:lnTo>
                    <a:lnTo>
                      <a:pt x="97" y="45"/>
                    </a:lnTo>
                    <a:lnTo>
                      <a:pt x="99" y="45"/>
                    </a:lnTo>
                    <a:lnTo>
                      <a:pt x="100" y="43"/>
                    </a:lnTo>
                    <a:lnTo>
                      <a:pt x="102" y="41"/>
                    </a:lnTo>
                    <a:lnTo>
                      <a:pt x="102" y="39"/>
                    </a:lnTo>
                    <a:lnTo>
                      <a:pt x="102" y="37"/>
                    </a:lnTo>
                    <a:lnTo>
                      <a:pt x="104" y="33"/>
                    </a:lnTo>
                    <a:lnTo>
                      <a:pt x="106" y="32"/>
                    </a:lnTo>
                    <a:lnTo>
                      <a:pt x="110" y="32"/>
                    </a:lnTo>
                    <a:lnTo>
                      <a:pt x="113" y="30"/>
                    </a:lnTo>
                    <a:lnTo>
                      <a:pt x="115" y="30"/>
                    </a:lnTo>
                    <a:lnTo>
                      <a:pt x="121" y="30"/>
                    </a:lnTo>
                    <a:lnTo>
                      <a:pt x="122" y="28"/>
                    </a:lnTo>
                    <a:lnTo>
                      <a:pt x="124" y="28"/>
                    </a:lnTo>
                    <a:lnTo>
                      <a:pt x="124" y="24"/>
                    </a:lnTo>
                    <a:lnTo>
                      <a:pt x="124" y="22"/>
                    </a:lnTo>
                    <a:lnTo>
                      <a:pt x="122" y="19"/>
                    </a:lnTo>
                    <a:lnTo>
                      <a:pt x="121" y="17"/>
                    </a:lnTo>
                    <a:lnTo>
                      <a:pt x="121" y="13"/>
                    </a:lnTo>
                    <a:lnTo>
                      <a:pt x="119" y="9"/>
                    </a:lnTo>
                    <a:lnTo>
                      <a:pt x="119" y="8"/>
                    </a:lnTo>
                    <a:lnTo>
                      <a:pt x="121" y="6"/>
                    </a:lnTo>
                    <a:lnTo>
                      <a:pt x="124" y="6"/>
                    </a:lnTo>
                    <a:lnTo>
                      <a:pt x="126" y="6"/>
                    </a:lnTo>
                    <a:lnTo>
                      <a:pt x="130" y="8"/>
                    </a:lnTo>
                    <a:lnTo>
                      <a:pt x="132" y="8"/>
                    </a:lnTo>
                    <a:lnTo>
                      <a:pt x="143" y="8"/>
                    </a:lnTo>
                    <a:lnTo>
                      <a:pt x="154" y="8"/>
                    </a:lnTo>
                    <a:lnTo>
                      <a:pt x="163" y="11"/>
                    </a:lnTo>
                    <a:lnTo>
                      <a:pt x="164" y="13"/>
                    </a:lnTo>
                    <a:lnTo>
                      <a:pt x="164" y="15"/>
                    </a:lnTo>
                    <a:lnTo>
                      <a:pt x="164" y="17"/>
                    </a:lnTo>
                    <a:lnTo>
                      <a:pt x="166" y="17"/>
                    </a:lnTo>
                    <a:lnTo>
                      <a:pt x="168" y="17"/>
                    </a:lnTo>
                    <a:lnTo>
                      <a:pt x="172" y="13"/>
                    </a:lnTo>
                    <a:lnTo>
                      <a:pt x="175" y="9"/>
                    </a:lnTo>
                    <a:lnTo>
                      <a:pt x="181" y="6"/>
                    </a:lnTo>
                    <a:lnTo>
                      <a:pt x="185" y="2"/>
                    </a:lnTo>
                    <a:lnTo>
                      <a:pt x="19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8" name="Freeform 1584"/>
              <p:cNvSpPr>
                <a:spLocks/>
              </p:cNvSpPr>
              <p:nvPr/>
            </p:nvSpPr>
            <p:spPr bwMode="auto">
              <a:xfrm>
                <a:off x="4933950" y="1990725"/>
                <a:ext cx="87313" cy="61912"/>
              </a:xfrm>
              <a:custGeom>
                <a:avLst/>
                <a:gdLst>
                  <a:gd name="T0" fmla="*/ 38 w 110"/>
                  <a:gd name="T1" fmla="*/ 0 h 77"/>
                  <a:gd name="T2" fmla="*/ 42 w 110"/>
                  <a:gd name="T3" fmla="*/ 2 h 77"/>
                  <a:gd name="T4" fmla="*/ 49 w 110"/>
                  <a:gd name="T5" fmla="*/ 7 h 77"/>
                  <a:gd name="T6" fmla="*/ 56 w 110"/>
                  <a:gd name="T7" fmla="*/ 9 h 77"/>
                  <a:gd name="T8" fmla="*/ 66 w 110"/>
                  <a:gd name="T9" fmla="*/ 5 h 77"/>
                  <a:gd name="T10" fmla="*/ 73 w 110"/>
                  <a:gd name="T11" fmla="*/ 3 h 77"/>
                  <a:gd name="T12" fmla="*/ 80 w 110"/>
                  <a:gd name="T13" fmla="*/ 5 h 77"/>
                  <a:gd name="T14" fmla="*/ 86 w 110"/>
                  <a:gd name="T15" fmla="*/ 9 h 77"/>
                  <a:gd name="T16" fmla="*/ 88 w 110"/>
                  <a:gd name="T17" fmla="*/ 13 h 77"/>
                  <a:gd name="T18" fmla="*/ 91 w 110"/>
                  <a:gd name="T19" fmla="*/ 14 h 77"/>
                  <a:gd name="T20" fmla="*/ 93 w 110"/>
                  <a:gd name="T21" fmla="*/ 18 h 77"/>
                  <a:gd name="T22" fmla="*/ 93 w 110"/>
                  <a:gd name="T23" fmla="*/ 22 h 77"/>
                  <a:gd name="T24" fmla="*/ 95 w 110"/>
                  <a:gd name="T25" fmla="*/ 24 h 77"/>
                  <a:gd name="T26" fmla="*/ 100 w 110"/>
                  <a:gd name="T27" fmla="*/ 24 h 77"/>
                  <a:gd name="T28" fmla="*/ 104 w 110"/>
                  <a:gd name="T29" fmla="*/ 27 h 77"/>
                  <a:gd name="T30" fmla="*/ 104 w 110"/>
                  <a:gd name="T31" fmla="*/ 37 h 77"/>
                  <a:gd name="T32" fmla="*/ 106 w 110"/>
                  <a:gd name="T33" fmla="*/ 48 h 77"/>
                  <a:gd name="T34" fmla="*/ 110 w 110"/>
                  <a:gd name="T35" fmla="*/ 57 h 77"/>
                  <a:gd name="T36" fmla="*/ 106 w 110"/>
                  <a:gd name="T37" fmla="*/ 61 h 77"/>
                  <a:gd name="T38" fmla="*/ 102 w 110"/>
                  <a:gd name="T39" fmla="*/ 62 h 77"/>
                  <a:gd name="T40" fmla="*/ 95 w 110"/>
                  <a:gd name="T41" fmla="*/ 72 h 77"/>
                  <a:gd name="T42" fmla="*/ 91 w 110"/>
                  <a:gd name="T43" fmla="*/ 74 h 77"/>
                  <a:gd name="T44" fmla="*/ 89 w 110"/>
                  <a:gd name="T45" fmla="*/ 70 h 77"/>
                  <a:gd name="T46" fmla="*/ 86 w 110"/>
                  <a:gd name="T47" fmla="*/ 68 h 77"/>
                  <a:gd name="T48" fmla="*/ 82 w 110"/>
                  <a:gd name="T49" fmla="*/ 72 h 77"/>
                  <a:gd name="T50" fmla="*/ 80 w 110"/>
                  <a:gd name="T51" fmla="*/ 75 h 77"/>
                  <a:gd name="T52" fmla="*/ 77 w 110"/>
                  <a:gd name="T53" fmla="*/ 77 h 77"/>
                  <a:gd name="T54" fmla="*/ 73 w 110"/>
                  <a:gd name="T55" fmla="*/ 72 h 77"/>
                  <a:gd name="T56" fmla="*/ 69 w 110"/>
                  <a:gd name="T57" fmla="*/ 66 h 77"/>
                  <a:gd name="T58" fmla="*/ 62 w 110"/>
                  <a:gd name="T59" fmla="*/ 64 h 77"/>
                  <a:gd name="T60" fmla="*/ 60 w 110"/>
                  <a:gd name="T61" fmla="*/ 59 h 77"/>
                  <a:gd name="T62" fmla="*/ 60 w 110"/>
                  <a:gd name="T63" fmla="*/ 53 h 77"/>
                  <a:gd name="T64" fmla="*/ 62 w 110"/>
                  <a:gd name="T65" fmla="*/ 46 h 77"/>
                  <a:gd name="T66" fmla="*/ 60 w 110"/>
                  <a:gd name="T67" fmla="*/ 44 h 77"/>
                  <a:gd name="T68" fmla="*/ 56 w 110"/>
                  <a:gd name="T69" fmla="*/ 48 h 77"/>
                  <a:gd name="T70" fmla="*/ 55 w 110"/>
                  <a:gd name="T71" fmla="*/ 53 h 77"/>
                  <a:gd name="T72" fmla="*/ 51 w 110"/>
                  <a:gd name="T73" fmla="*/ 55 h 77"/>
                  <a:gd name="T74" fmla="*/ 45 w 110"/>
                  <a:gd name="T75" fmla="*/ 55 h 77"/>
                  <a:gd name="T76" fmla="*/ 44 w 110"/>
                  <a:gd name="T77" fmla="*/ 50 h 77"/>
                  <a:gd name="T78" fmla="*/ 44 w 110"/>
                  <a:gd name="T79" fmla="*/ 44 h 77"/>
                  <a:gd name="T80" fmla="*/ 40 w 110"/>
                  <a:gd name="T81" fmla="*/ 38 h 77"/>
                  <a:gd name="T82" fmla="*/ 31 w 110"/>
                  <a:gd name="T83" fmla="*/ 35 h 77"/>
                  <a:gd name="T84" fmla="*/ 18 w 110"/>
                  <a:gd name="T85" fmla="*/ 29 h 77"/>
                  <a:gd name="T86" fmla="*/ 9 w 110"/>
                  <a:gd name="T87" fmla="*/ 24 h 77"/>
                  <a:gd name="T88" fmla="*/ 0 w 110"/>
                  <a:gd name="T89" fmla="*/ 18 h 77"/>
                  <a:gd name="T90" fmla="*/ 14 w 110"/>
                  <a:gd name="T91" fmla="*/ 13 h 77"/>
                  <a:gd name="T92" fmla="*/ 29 w 110"/>
                  <a:gd name="T93" fmla="*/ 2 h 77"/>
                  <a:gd name="T94" fmla="*/ 36 w 110"/>
                  <a:gd name="T95" fmla="*/ 0 h 7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0"/>
                  <a:gd name="T145" fmla="*/ 0 h 77"/>
                  <a:gd name="T146" fmla="*/ 110 w 110"/>
                  <a:gd name="T147" fmla="*/ 77 h 7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0" h="77">
                    <a:moveTo>
                      <a:pt x="36" y="0"/>
                    </a:moveTo>
                    <a:lnTo>
                      <a:pt x="38" y="0"/>
                    </a:lnTo>
                    <a:lnTo>
                      <a:pt x="40" y="0"/>
                    </a:lnTo>
                    <a:lnTo>
                      <a:pt x="42" y="2"/>
                    </a:lnTo>
                    <a:lnTo>
                      <a:pt x="44" y="5"/>
                    </a:lnTo>
                    <a:lnTo>
                      <a:pt x="49" y="7"/>
                    </a:lnTo>
                    <a:lnTo>
                      <a:pt x="53" y="9"/>
                    </a:lnTo>
                    <a:lnTo>
                      <a:pt x="56" y="9"/>
                    </a:lnTo>
                    <a:lnTo>
                      <a:pt x="60" y="7"/>
                    </a:lnTo>
                    <a:lnTo>
                      <a:pt x="66" y="5"/>
                    </a:lnTo>
                    <a:lnTo>
                      <a:pt x="69" y="3"/>
                    </a:lnTo>
                    <a:lnTo>
                      <a:pt x="73" y="3"/>
                    </a:lnTo>
                    <a:lnTo>
                      <a:pt x="77" y="5"/>
                    </a:lnTo>
                    <a:lnTo>
                      <a:pt x="80" y="5"/>
                    </a:lnTo>
                    <a:lnTo>
                      <a:pt x="84" y="7"/>
                    </a:lnTo>
                    <a:lnTo>
                      <a:pt x="86" y="9"/>
                    </a:lnTo>
                    <a:lnTo>
                      <a:pt x="88" y="11"/>
                    </a:lnTo>
                    <a:lnTo>
                      <a:pt x="88" y="13"/>
                    </a:lnTo>
                    <a:lnTo>
                      <a:pt x="89" y="13"/>
                    </a:lnTo>
                    <a:lnTo>
                      <a:pt x="91" y="14"/>
                    </a:lnTo>
                    <a:lnTo>
                      <a:pt x="93" y="18"/>
                    </a:lnTo>
                    <a:lnTo>
                      <a:pt x="93" y="22"/>
                    </a:lnTo>
                    <a:lnTo>
                      <a:pt x="93" y="24"/>
                    </a:lnTo>
                    <a:lnTo>
                      <a:pt x="95" y="24"/>
                    </a:lnTo>
                    <a:lnTo>
                      <a:pt x="99" y="24"/>
                    </a:lnTo>
                    <a:lnTo>
                      <a:pt x="100" y="24"/>
                    </a:lnTo>
                    <a:lnTo>
                      <a:pt x="102" y="26"/>
                    </a:lnTo>
                    <a:lnTo>
                      <a:pt x="104" y="27"/>
                    </a:lnTo>
                    <a:lnTo>
                      <a:pt x="104" y="33"/>
                    </a:lnTo>
                    <a:lnTo>
                      <a:pt x="104" y="37"/>
                    </a:lnTo>
                    <a:lnTo>
                      <a:pt x="102" y="40"/>
                    </a:lnTo>
                    <a:lnTo>
                      <a:pt x="106" y="48"/>
                    </a:lnTo>
                    <a:lnTo>
                      <a:pt x="108" y="55"/>
                    </a:lnTo>
                    <a:lnTo>
                      <a:pt x="110" y="57"/>
                    </a:lnTo>
                    <a:lnTo>
                      <a:pt x="108" y="59"/>
                    </a:lnTo>
                    <a:lnTo>
                      <a:pt x="106" y="61"/>
                    </a:lnTo>
                    <a:lnTo>
                      <a:pt x="104" y="61"/>
                    </a:lnTo>
                    <a:lnTo>
                      <a:pt x="102" y="62"/>
                    </a:lnTo>
                    <a:lnTo>
                      <a:pt x="99" y="66"/>
                    </a:lnTo>
                    <a:lnTo>
                      <a:pt x="95" y="72"/>
                    </a:lnTo>
                    <a:lnTo>
                      <a:pt x="93" y="74"/>
                    </a:lnTo>
                    <a:lnTo>
                      <a:pt x="91" y="74"/>
                    </a:lnTo>
                    <a:lnTo>
                      <a:pt x="89" y="72"/>
                    </a:lnTo>
                    <a:lnTo>
                      <a:pt x="89" y="70"/>
                    </a:lnTo>
                    <a:lnTo>
                      <a:pt x="88" y="70"/>
                    </a:lnTo>
                    <a:lnTo>
                      <a:pt x="86" y="68"/>
                    </a:lnTo>
                    <a:lnTo>
                      <a:pt x="84" y="70"/>
                    </a:lnTo>
                    <a:lnTo>
                      <a:pt x="82" y="72"/>
                    </a:lnTo>
                    <a:lnTo>
                      <a:pt x="80" y="74"/>
                    </a:lnTo>
                    <a:lnTo>
                      <a:pt x="80" y="75"/>
                    </a:lnTo>
                    <a:lnTo>
                      <a:pt x="78" y="75"/>
                    </a:lnTo>
                    <a:lnTo>
                      <a:pt x="77" y="77"/>
                    </a:lnTo>
                    <a:lnTo>
                      <a:pt x="75" y="75"/>
                    </a:lnTo>
                    <a:lnTo>
                      <a:pt x="73" y="72"/>
                    </a:lnTo>
                    <a:lnTo>
                      <a:pt x="71" y="68"/>
                    </a:lnTo>
                    <a:lnTo>
                      <a:pt x="69" y="66"/>
                    </a:lnTo>
                    <a:lnTo>
                      <a:pt x="66" y="64"/>
                    </a:lnTo>
                    <a:lnTo>
                      <a:pt x="62" y="64"/>
                    </a:lnTo>
                    <a:lnTo>
                      <a:pt x="60" y="61"/>
                    </a:lnTo>
                    <a:lnTo>
                      <a:pt x="60" y="59"/>
                    </a:lnTo>
                    <a:lnTo>
                      <a:pt x="60" y="57"/>
                    </a:lnTo>
                    <a:lnTo>
                      <a:pt x="60" y="53"/>
                    </a:lnTo>
                    <a:lnTo>
                      <a:pt x="62" y="50"/>
                    </a:lnTo>
                    <a:lnTo>
                      <a:pt x="62" y="46"/>
                    </a:lnTo>
                    <a:lnTo>
                      <a:pt x="60" y="44"/>
                    </a:lnTo>
                    <a:lnTo>
                      <a:pt x="58" y="46"/>
                    </a:lnTo>
                    <a:lnTo>
                      <a:pt x="56" y="48"/>
                    </a:lnTo>
                    <a:lnTo>
                      <a:pt x="56" y="50"/>
                    </a:lnTo>
                    <a:lnTo>
                      <a:pt x="55" y="53"/>
                    </a:lnTo>
                    <a:lnTo>
                      <a:pt x="53" y="55"/>
                    </a:lnTo>
                    <a:lnTo>
                      <a:pt x="51" y="55"/>
                    </a:lnTo>
                    <a:lnTo>
                      <a:pt x="47" y="55"/>
                    </a:lnTo>
                    <a:lnTo>
                      <a:pt x="45" y="55"/>
                    </a:lnTo>
                    <a:lnTo>
                      <a:pt x="44" y="53"/>
                    </a:lnTo>
                    <a:lnTo>
                      <a:pt x="44" y="50"/>
                    </a:lnTo>
                    <a:lnTo>
                      <a:pt x="44" y="48"/>
                    </a:lnTo>
                    <a:lnTo>
                      <a:pt x="44" y="44"/>
                    </a:lnTo>
                    <a:lnTo>
                      <a:pt x="42" y="42"/>
                    </a:lnTo>
                    <a:lnTo>
                      <a:pt x="40" y="38"/>
                    </a:lnTo>
                    <a:lnTo>
                      <a:pt x="38" y="38"/>
                    </a:lnTo>
                    <a:lnTo>
                      <a:pt x="31" y="35"/>
                    </a:lnTo>
                    <a:lnTo>
                      <a:pt x="25" y="33"/>
                    </a:lnTo>
                    <a:lnTo>
                      <a:pt x="18" y="29"/>
                    </a:lnTo>
                    <a:lnTo>
                      <a:pt x="14" y="27"/>
                    </a:lnTo>
                    <a:lnTo>
                      <a:pt x="9" y="24"/>
                    </a:lnTo>
                    <a:lnTo>
                      <a:pt x="3" y="22"/>
                    </a:lnTo>
                    <a:lnTo>
                      <a:pt x="0" y="18"/>
                    </a:lnTo>
                    <a:lnTo>
                      <a:pt x="7" y="16"/>
                    </a:lnTo>
                    <a:lnTo>
                      <a:pt x="14" y="13"/>
                    </a:lnTo>
                    <a:lnTo>
                      <a:pt x="20" y="9"/>
                    </a:lnTo>
                    <a:lnTo>
                      <a:pt x="29" y="2"/>
                    </a:lnTo>
                    <a:lnTo>
                      <a:pt x="33" y="0"/>
                    </a:lnTo>
                    <a:lnTo>
                      <a:pt x="3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69" name="Freeform 1585"/>
              <p:cNvSpPr>
                <a:spLocks/>
              </p:cNvSpPr>
              <p:nvPr/>
            </p:nvSpPr>
            <p:spPr bwMode="auto">
              <a:xfrm>
                <a:off x="4964113" y="1931988"/>
                <a:ext cx="76200" cy="77787"/>
              </a:xfrm>
              <a:custGeom>
                <a:avLst/>
                <a:gdLst>
                  <a:gd name="T0" fmla="*/ 93 w 95"/>
                  <a:gd name="T1" fmla="*/ 5 h 98"/>
                  <a:gd name="T2" fmla="*/ 93 w 95"/>
                  <a:gd name="T3" fmla="*/ 17 h 98"/>
                  <a:gd name="T4" fmla="*/ 88 w 95"/>
                  <a:gd name="T5" fmla="*/ 28 h 98"/>
                  <a:gd name="T6" fmla="*/ 86 w 95"/>
                  <a:gd name="T7" fmla="*/ 35 h 98"/>
                  <a:gd name="T8" fmla="*/ 92 w 95"/>
                  <a:gd name="T9" fmla="*/ 41 h 98"/>
                  <a:gd name="T10" fmla="*/ 93 w 95"/>
                  <a:gd name="T11" fmla="*/ 44 h 98"/>
                  <a:gd name="T12" fmla="*/ 90 w 95"/>
                  <a:gd name="T13" fmla="*/ 52 h 98"/>
                  <a:gd name="T14" fmla="*/ 82 w 95"/>
                  <a:gd name="T15" fmla="*/ 55 h 98"/>
                  <a:gd name="T16" fmla="*/ 72 w 95"/>
                  <a:gd name="T17" fmla="*/ 57 h 98"/>
                  <a:gd name="T18" fmla="*/ 66 w 95"/>
                  <a:gd name="T19" fmla="*/ 63 h 98"/>
                  <a:gd name="T20" fmla="*/ 66 w 95"/>
                  <a:gd name="T21" fmla="*/ 76 h 98"/>
                  <a:gd name="T22" fmla="*/ 64 w 95"/>
                  <a:gd name="T23" fmla="*/ 87 h 98"/>
                  <a:gd name="T24" fmla="*/ 62 w 95"/>
                  <a:gd name="T25" fmla="*/ 92 h 98"/>
                  <a:gd name="T26" fmla="*/ 59 w 95"/>
                  <a:gd name="T27" fmla="*/ 98 h 98"/>
                  <a:gd name="T28" fmla="*/ 55 w 95"/>
                  <a:gd name="T29" fmla="*/ 94 h 98"/>
                  <a:gd name="T30" fmla="*/ 55 w 95"/>
                  <a:gd name="T31" fmla="*/ 88 h 98"/>
                  <a:gd name="T32" fmla="*/ 48 w 95"/>
                  <a:gd name="T33" fmla="*/ 83 h 98"/>
                  <a:gd name="T34" fmla="*/ 40 w 95"/>
                  <a:gd name="T35" fmla="*/ 79 h 98"/>
                  <a:gd name="T36" fmla="*/ 29 w 95"/>
                  <a:gd name="T37" fmla="*/ 79 h 98"/>
                  <a:gd name="T38" fmla="*/ 13 w 95"/>
                  <a:gd name="T39" fmla="*/ 83 h 98"/>
                  <a:gd name="T40" fmla="*/ 0 w 95"/>
                  <a:gd name="T41" fmla="*/ 72 h 98"/>
                  <a:gd name="T42" fmla="*/ 7 w 95"/>
                  <a:gd name="T43" fmla="*/ 76 h 98"/>
                  <a:gd name="T44" fmla="*/ 15 w 95"/>
                  <a:gd name="T45" fmla="*/ 74 h 98"/>
                  <a:gd name="T46" fmla="*/ 24 w 95"/>
                  <a:gd name="T47" fmla="*/ 76 h 98"/>
                  <a:gd name="T48" fmla="*/ 28 w 95"/>
                  <a:gd name="T49" fmla="*/ 76 h 98"/>
                  <a:gd name="T50" fmla="*/ 26 w 95"/>
                  <a:gd name="T51" fmla="*/ 70 h 98"/>
                  <a:gd name="T52" fmla="*/ 20 w 95"/>
                  <a:gd name="T53" fmla="*/ 68 h 98"/>
                  <a:gd name="T54" fmla="*/ 18 w 95"/>
                  <a:gd name="T55" fmla="*/ 66 h 98"/>
                  <a:gd name="T56" fmla="*/ 26 w 95"/>
                  <a:gd name="T57" fmla="*/ 65 h 98"/>
                  <a:gd name="T58" fmla="*/ 24 w 95"/>
                  <a:gd name="T59" fmla="*/ 61 h 98"/>
                  <a:gd name="T60" fmla="*/ 17 w 95"/>
                  <a:gd name="T61" fmla="*/ 61 h 98"/>
                  <a:gd name="T62" fmla="*/ 18 w 95"/>
                  <a:gd name="T63" fmla="*/ 52 h 98"/>
                  <a:gd name="T64" fmla="*/ 28 w 95"/>
                  <a:gd name="T65" fmla="*/ 41 h 98"/>
                  <a:gd name="T66" fmla="*/ 33 w 95"/>
                  <a:gd name="T67" fmla="*/ 20 h 98"/>
                  <a:gd name="T68" fmla="*/ 42 w 95"/>
                  <a:gd name="T69" fmla="*/ 15 h 98"/>
                  <a:gd name="T70" fmla="*/ 42 w 95"/>
                  <a:gd name="T71" fmla="*/ 18 h 98"/>
                  <a:gd name="T72" fmla="*/ 44 w 95"/>
                  <a:gd name="T73" fmla="*/ 18 h 98"/>
                  <a:gd name="T74" fmla="*/ 48 w 95"/>
                  <a:gd name="T75" fmla="*/ 22 h 98"/>
                  <a:gd name="T76" fmla="*/ 48 w 95"/>
                  <a:gd name="T77" fmla="*/ 28 h 98"/>
                  <a:gd name="T78" fmla="*/ 51 w 95"/>
                  <a:gd name="T79" fmla="*/ 31 h 98"/>
                  <a:gd name="T80" fmla="*/ 48 w 95"/>
                  <a:gd name="T81" fmla="*/ 35 h 98"/>
                  <a:gd name="T82" fmla="*/ 48 w 95"/>
                  <a:gd name="T83" fmla="*/ 41 h 98"/>
                  <a:gd name="T84" fmla="*/ 44 w 95"/>
                  <a:gd name="T85" fmla="*/ 42 h 98"/>
                  <a:gd name="T86" fmla="*/ 50 w 95"/>
                  <a:gd name="T87" fmla="*/ 42 h 98"/>
                  <a:gd name="T88" fmla="*/ 53 w 95"/>
                  <a:gd name="T89" fmla="*/ 41 h 98"/>
                  <a:gd name="T90" fmla="*/ 57 w 95"/>
                  <a:gd name="T91" fmla="*/ 35 h 98"/>
                  <a:gd name="T92" fmla="*/ 64 w 95"/>
                  <a:gd name="T93" fmla="*/ 31 h 98"/>
                  <a:gd name="T94" fmla="*/ 64 w 95"/>
                  <a:gd name="T95" fmla="*/ 24 h 98"/>
                  <a:gd name="T96" fmla="*/ 64 w 95"/>
                  <a:gd name="T97" fmla="*/ 18 h 98"/>
                  <a:gd name="T98" fmla="*/ 59 w 95"/>
                  <a:gd name="T99" fmla="*/ 17 h 98"/>
                  <a:gd name="T100" fmla="*/ 61 w 95"/>
                  <a:gd name="T101" fmla="*/ 7 h 98"/>
                  <a:gd name="T102" fmla="*/ 72 w 95"/>
                  <a:gd name="T103" fmla="*/ 4 h 98"/>
                  <a:gd name="T104" fmla="*/ 84 w 95"/>
                  <a:gd name="T105" fmla="*/ 2 h 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5"/>
                  <a:gd name="T160" fmla="*/ 0 h 98"/>
                  <a:gd name="T161" fmla="*/ 95 w 95"/>
                  <a:gd name="T162" fmla="*/ 98 h 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5" h="98">
                    <a:moveTo>
                      <a:pt x="92" y="0"/>
                    </a:moveTo>
                    <a:lnTo>
                      <a:pt x="95" y="2"/>
                    </a:lnTo>
                    <a:lnTo>
                      <a:pt x="93" y="5"/>
                    </a:lnTo>
                    <a:lnTo>
                      <a:pt x="92" y="9"/>
                    </a:lnTo>
                    <a:lnTo>
                      <a:pt x="93" y="15"/>
                    </a:lnTo>
                    <a:lnTo>
                      <a:pt x="93" y="17"/>
                    </a:lnTo>
                    <a:lnTo>
                      <a:pt x="92" y="20"/>
                    </a:lnTo>
                    <a:lnTo>
                      <a:pt x="90" y="24"/>
                    </a:lnTo>
                    <a:lnTo>
                      <a:pt x="88" y="28"/>
                    </a:lnTo>
                    <a:lnTo>
                      <a:pt x="88" y="29"/>
                    </a:lnTo>
                    <a:lnTo>
                      <a:pt x="86" y="31"/>
                    </a:lnTo>
                    <a:lnTo>
                      <a:pt x="86" y="35"/>
                    </a:lnTo>
                    <a:lnTo>
                      <a:pt x="88" y="37"/>
                    </a:lnTo>
                    <a:lnTo>
                      <a:pt x="88" y="39"/>
                    </a:lnTo>
                    <a:lnTo>
                      <a:pt x="92" y="41"/>
                    </a:lnTo>
                    <a:lnTo>
                      <a:pt x="93" y="41"/>
                    </a:lnTo>
                    <a:lnTo>
                      <a:pt x="93" y="42"/>
                    </a:lnTo>
                    <a:lnTo>
                      <a:pt x="93" y="44"/>
                    </a:lnTo>
                    <a:lnTo>
                      <a:pt x="92" y="46"/>
                    </a:lnTo>
                    <a:lnTo>
                      <a:pt x="92" y="50"/>
                    </a:lnTo>
                    <a:lnTo>
                      <a:pt x="90" y="52"/>
                    </a:lnTo>
                    <a:lnTo>
                      <a:pt x="88" y="52"/>
                    </a:lnTo>
                    <a:lnTo>
                      <a:pt x="86" y="55"/>
                    </a:lnTo>
                    <a:lnTo>
                      <a:pt x="82" y="55"/>
                    </a:lnTo>
                    <a:lnTo>
                      <a:pt x="79" y="57"/>
                    </a:lnTo>
                    <a:lnTo>
                      <a:pt x="75" y="57"/>
                    </a:lnTo>
                    <a:lnTo>
                      <a:pt x="72" y="57"/>
                    </a:lnTo>
                    <a:lnTo>
                      <a:pt x="68" y="59"/>
                    </a:lnTo>
                    <a:lnTo>
                      <a:pt x="66" y="61"/>
                    </a:lnTo>
                    <a:lnTo>
                      <a:pt x="66" y="63"/>
                    </a:lnTo>
                    <a:lnTo>
                      <a:pt x="66" y="66"/>
                    </a:lnTo>
                    <a:lnTo>
                      <a:pt x="66" y="70"/>
                    </a:lnTo>
                    <a:lnTo>
                      <a:pt x="66" y="76"/>
                    </a:lnTo>
                    <a:lnTo>
                      <a:pt x="64" y="79"/>
                    </a:lnTo>
                    <a:lnTo>
                      <a:pt x="64" y="83"/>
                    </a:lnTo>
                    <a:lnTo>
                      <a:pt x="64" y="87"/>
                    </a:lnTo>
                    <a:lnTo>
                      <a:pt x="66" y="88"/>
                    </a:lnTo>
                    <a:lnTo>
                      <a:pt x="64" y="90"/>
                    </a:lnTo>
                    <a:lnTo>
                      <a:pt x="62" y="92"/>
                    </a:lnTo>
                    <a:lnTo>
                      <a:pt x="62" y="94"/>
                    </a:lnTo>
                    <a:lnTo>
                      <a:pt x="62" y="98"/>
                    </a:lnTo>
                    <a:lnTo>
                      <a:pt x="59" y="98"/>
                    </a:lnTo>
                    <a:lnTo>
                      <a:pt x="57" y="98"/>
                    </a:lnTo>
                    <a:lnTo>
                      <a:pt x="55" y="96"/>
                    </a:lnTo>
                    <a:lnTo>
                      <a:pt x="55" y="94"/>
                    </a:lnTo>
                    <a:lnTo>
                      <a:pt x="55" y="92"/>
                    </a:lnTo>
                    <a:lnTo>
                      <a:pt x="55" y="88"/>
                    </a:lnTo>
                    <a:lnTo>
                      <a:pt x="53" y="87"/>
                    </a:lnTo>
                    <a:lnTo>
                      <a:pt x="50" y="85"/>
                    </a:lnTo>
                    <a:lnTo>
                      <a:pt x="48" y="83"/>
                    </a:lnTo>
                    <a:lnTo>
                      <a:pt x="46" y="81"/>
                    </a:lnTo>
                    <a:lnTo>
                      <a:pt x="46" y="79"/>
                    </a:lnTo>
                    <a:lnTo>
                      <a:pt x="40" y="79"/>
                    </a:lnTo>
                    <a:lnTo>
                      <a:pt x="37" y="79"/>
                    </a:lnTo>
                    <a:lnTo>
                      <a:pt x="33" y="79"/>
                    </a:lnTo>
                    <a:lnTo>
                      <a:pt x="29" y="79"/>
                    </a:lnTo>
                    <a:lnTo>
                      <a:pt x="24" y="81"/>
                    </a:lnTo>
                    <a:lnTo>
                      <a:pt x="18" y="83"/>
                    </a:lnTo>
                    <a:lnTo>
                      <a:pt x="13" y="83"/>
                    </a:lnTo>
                    <a:lnTo>
                      <a:pt x="7" y="79"/>
                    </a:lnTo>
                    <a:lnTo>
                      <a:pt x="4" y="76"/>
                    </a:lnTo>
                    <a:lnTo>
                      <a:pt x="0" y="72"/>
                    </a:lnTo>
                    <a:lnTo>
                      <a:pt x="2" y="72"/>
                    </a:lnTo>
                    <a:lnTo>
                      <a:pt x="6" y="74"/>
                    </a:lnTo>
                    <a:lnTo>
                      <a:pt x="7" y="76"/>
                    </a:lnTo>
                    <a:lnTo>
                      <a:pt x="11" y="76"/>
                    </a:lnTo>
                    <a:lnTo>
                      <a:pt x="13" y="76"/>
                    </a:lnTo>
                    <a:lnTo>
                      <a:pt x="15" y="74"/>
                    </a:lnTo>
                    <a:lnTo>
                      <a:pt x="17" y="74"/>
                    </a:lnTo>
                    <a:lnTo>
                      <a:pt x="20" y="76"/>
                    </a:lnTo>
                    <a:lnTo>
                      <a:pt x="24" y="76"/>
                    </a:lnTo>
                    <a:lnTo>
                      <a:pt x="26" y="77"/>
                    </a:lnTo>
                    <a:lnTo>
                      <a:pt x="29" y="77"/>
                    </a:lnTo>
                    <a:lnTo>
                      <a:pt x="28" y="76"/>
                    </a:lnTo>
                    <a:lnTo>
                      <a:pt x="26" y="74"/>
                    </a:lnTo>
                    <a:lnTo>
                      <a:pt x="26" y="72"/>
                    </a:lnTo>
                    <a:lnTo>
                      <a:pt x="26" y="70"/>
                    </a:lnTo>
                    <a:lnTo>
                      <a:pt x="24" y="68"/>
                    </a:lnTo>
                    <a:lnTo>
                      <a:pt x="22" y="68"/>
                    </a:lnTo>
                    <a:lnTo>
                      <a:pt x="20" y="68"/>
                    </a:lnTo>
                    <a:lnTo>
                      <a:pt x="18" y="68"/>
                    </a:lnTo>
                    <a:lnTo>
                      <a:pt x="17" y="66"/>
                    </a:lnTo>
                    <a:lnTo>
                      <a:pt x="18" y="66"/>
                    </a:lnTo>
                    <a:lnTo>
                      <a:pt x="20" y="66"/>
                    </a:lnTo>
                    <a:lnTo>
                      <a:pt x="24" y="65"/>
                    </a:lnTo>
                    <a:lnTo>
                      <a:pt x="26" y="65"/>
                    </a:lnTo>
                    <a:lnTo>
                      <a:pt x="28" y="65"/>
                    </a:lnTo>
                    <a:lnTo>
                      <a:pt x="26" y="63"/>
                    </a:lnTo>
                    <a:lnTo>
                      <a:pt x="24" y="61"/>
                    </a:lnTo>
                    <a:lnTo>
                      <a:pt x="22" y="61"/>
                    </a:lnTo>
                    <a:lnTo>
                      <a:pt x="18" y="61"/>
                    </a:lnTo>
                    <a:lnTo>
                      <a:pt x="17" y="61"/>
                    </a:lnTo>
                    <a:lnTo>
                      <a:pt x="17" y="59"/>
                    </a:lnTo>
                    <a:lnTo>
                      <a:pt x="17" y="55"/>
                    </a:lnTo>
                    <a:lnTo>
                      <a:pt x="18" y="52"/>
                    </a:lnTo>
                    <a:lnTo>
                      <a:pt x="22" y="48"/>
                    </a:lnTo>
                    <a:lnTo>
                      <a:pt x="24" y="44"/>
                    </a:lnTo>
                    <a:lnTo>
                      <a:pt x="28" y="41"/>
                    </a:lnTo>
                    <a:lnTo>
                      <a:pt x="29" y="35"/>
                    </a:lnTo>
                    <a:lnTo>
                      <a:pt x="31" y="28"/>
                    </a:lnTo>
                    <a:lnTo>
                      <a:pt x="33" y="20"/>
                    </a:lnTo>
                    <a:lnTo>
                      <a:pt x="37" y="17"/>
                    </a:lnTo>
                    <a:lnTo>
                      <a:pt x="40" y="15"/>
                    </a:lnTo>
                    <a:lnTo>
                      <a:pt x="42" y="15"/>
                    </a:lnTo>
                    <a:lnTo>
                      <a:pt x="42" y="17"/>
                    </a:lnTo>
                    <a:lnTo>
                      <a:pt x="42" y="18"/>
                    </a:lnTo>
                    <a:lnTo>
                      <a:pt x="44" y="20"/>
                    </a:lnTo>
                    <a:lnTo>
                      <a:pt x="44" y="18"/>
                    </a:lnTo>
                    <a:lnTo>
                      <a:pt x="46" y="18"/>
                    </a:lnTo>
                    <a:lnTo>
                      <a:pt x="46" y="20"/>
                    </a:lnTo>
                    <a:lnTo>
                      <a:pt x="48" y="22"/>
                    </a:lnTo>
                    <a:lnTo>
                      <a:pt x="46" y="26"/>
                    </a:lnTo>
                    <a:lnTo>
                      <a:pt x="46" y="28"/>
                    </a:lnTo>
                    <a:lnTo>
                      <a:pt x="48" y="28"/>
                    </a:lnTo>
                    <a:lnTo>
                      <a:pt x="50" y="29"/>
                    </a:lnTo>
                    <a:lnTo>
                      <a:pt x="51" y="31"/>
                    </a:lnTo>
                    <a:lnTo>
                      <a:pt x="50" y="33"/>
                    </a:lnTo>
                    <a:lnTo>
                      <a:pt x="50" y="35"/>
                    </a:lnTo>
                    <a:lnTo>
                      <a:pt x="48" y="35"/>
                    </a:lnTo>
                    <a:lnTo>
                      <a:pt x="48" y="37"/>
                    </a:lnTo>
                    <a:lnTo>
                      <a:pt x="48" y="39"/>
                    </a:lnTo>
                    <a:lnTo>
                      <a:pt x="48" y="41"/>
                    </a:lnTo>
                    <a:lnTo>
                      <a:pt x="46" y="41"/>
                    </a:lnTo>
                    <a:lnTo>
                      <a:pt x="44" y="42"/>
                    </a:lnTo>
                    <a:lnTo>
                      <a:pt x="48" y="42"/>
                    </a:lnTo>
                    <a:lnTo>
                      <a:pt x="50" y="42"/>
                    </a:lnTo>
                    <a:lnTo>
                      <a:pt x="51" y="42"/>
                    </a:lnTo>
                    <a:lnTo>
                      <a:pt x="53" y="41"/>
                    </a:lnTo>
                    <a:lnTo>
                      <a:pt x="53" y="39"/>
                    </a:lnTo>
                    <a:lnTo>
                      <a:pt x="55" y="37"/>
                    </a:lnTo>
                    <a:lnTo>
                      <a:pt x="57" y="35"/>
                    </a:lnTo>
                    <a:lnTo>
                      <a:pt x="61" y="35"/>
                    </a:lnTo>
                    <a:lnTo>
                      <a:pt x="62" y="33"/>
                    </a:lnTo>
                    <a:lnTo>
                      <a:pt x="64" y="31"/>
                    </a:lnTo>
                    <a:lnTo>
                      <a:pt x="64" y="29"/>
                    </a:lnTo>
                    <a:lnTo>
                      <a:pt x="62" y="28"/>
                    </a:lnTo>
                    <a:lnTo>
                      <a:pt x="64" y="24"/>
                    </a:lnTo>
                    <a:lnTo>
                      <a:pt x="64" y="22"/>
                    </a:lnTo>
                    <a:lnTo>
                      <a:pt x="64" y="20"/>
                    </a:lnTo>
                    <a:lnTo>
                      <a:pt x="64" y="18"/>
                    </a:lnTo>
                    <a:lnTo>
                      <a:pt x="62" y="18"/>
                    </a:lnTo>
                    <a:lnTo>
                      <a:pt x="61" y="17"/>
                    </a:lnTo>
                    <a:lnTo>
                      <a:pt x="59" y="17"/>
                    </a:lnTo>
                    <a:lnTo>
                      <a:pt x="59" y="13"/>
                    </a:lnTo>
                    <a:lnTo>
                      <a:pt x="59" y="9"/>
                    </a:lnTo>
                    <a:lnTo>
                      <a:pt x="61" y="7"/>
                    </a:lnTo>
                    <a:lnTo>
                      <a:pt x="62" y="5"/>
                    </a:lnTo>
                    <a:lnTo>
                      <a:pt x="66" y="4"/>
                    </a:lnTo>
                    <a:lnTo>
                      <a:pt x="72" y="4"/>
                    </a:lnTo>
                    <a:lnTo>
                      <a:pt x="75" y="4"/>
                    </a:lnTo>
                    <a:lnTo>
                      <a:pt x="81" y="4"/>
                    </a:lnTo>
                    <a:lnTo>
                      <a:pt x="84" y="2"/>
                    </a:lnTo>
                    <a:lnTo>
                      <a:pt x="88" y="0"/>
                    </a:lnTo>
                    <a:lnTo>
                      <a:pt x="9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0" name="Freeform 1586"/>
              <p:cNvSpPr>
                <a:spLocks/>
              </p:cNvSpPr>
              <p:nvPr/>
            </p:nvSpPr>
            <p:spPr bwMode="auto">
              <a:xfrm>
                <a:off x="5591175" y="2298700"/>
                <a:ext cx="536575" cy="219075"/>
              </a:xfrm>
              <a:custGeom>
                <a:avLst/>
                <a:gdLst>
                  <a:gd name="T0" fmla="*/ 320 w 675"/>
                  <a:gd name="T1" fmla="*/ 11 h 277"/>
                  <a:gd name="T2" fmla="*/ 346 w 675"/>
                  <a:gd name="T3" fmla="*/ 26 h 277"/>
                  <a:gd name="T4" fmla="*/ 364 w 675"/>
                  <a:gd name="T5" fmla="*/ 37 h 277"/>
                  <a:gd name="T6" fmla="*/ 415 w 675"/>
                  <a:gd name="T7" fmla="*/ 41 h 277"/>
                  <a:gd name="T8" fmla="*/ 509 w 675"/>
                  <a:gd name="T9" fmla="*/ 13 h 277"/>
                  <a:gd name="T10" fmla="*/ 569 w 675"/>
                  <a:gd name="T11" fmla="*/ 15 h 277"/>
                  <a:gd name="T12" fmla="*/ 578 w 675"/>
                  <a:gd name="T13" fmla="*/ 33 h 277"/>
                  <a:gd name="T14" fmla="*/ 598 w 675"/>
                  <a:gd name="T15" fmla="*/ 56 h 277"/>
                  <a:gd name="T16" fmla="*/ 626 w 675"/>
                  <a:gd name="T17" fmla="*/ 78 h 277"/>
                  <a:gd name="T18" fmla="*/ 639 w 675"/>
                  <a:gd name="T19" fmla="*/ 98 h 277"/>
                  <a:gd name="T20" fmla="*/ 633 w 675"/>
                  <a:gd name="T21" fmla="*/ 113 h 277"/>
                  <a:gd name="T22" fmla="*/ 628 w 675"/>
                  <a:gd name="T23" fmla="*/ 129 h 277"/>
                  <a:gd name="T24" fmla="*/ 640 w 675"/>
                  <a:gd name="T25" fmla="*/ 174 h 277"/>
                  <a:gd name="T26" fmla="*/ 664 w 675"/>
                  <a:gd name="T27" fmla="*/ 194 h 277"/>
                  <a:gd name="T28" fmla="*/ 673 w 675"/>
                  <a:gd name="T29" fmla="*/ 218 h 277"/>
                  <a:gd name="T30" fmla="*/ 653 w 675"/>
                  <a:gd name="T31" fmla="*/ 218 h 277"/>
                  <a:gd name="T32" fmla="*/ 596 w 675"/>
                  <a:gd name="T33" fmla="*/ 201 h 277"/>
                  <a:gd name="T34" fmla="*/ 573 w 675"/>
                  <a:gd name="T35" fmla="*/ 209 h 277"/>
                  <a:gd name="T36" fmla="*/ 494 w 675"/>
                  <a:gd name="T37" fmla="*/ 222 h 277"/>
                  <a:gd name="T38" fmla="*/ 419 w 675"/>
                  <a:gd name="T39" fmla="*/ 231 h 277"/>
                  <a:gd name="T40" fmla="*/ 373 w 675"/>
                  <a:gd name="T41" fmla="*/ 246 h 277"/>
                  <a:gd name="T42" fmla="*/ 355 w 675"/>
                  <a:gd name="T43" fmla="*/ 273 h 277"/>
                  <a:gd name="T44" fmla="*/ 357 w 675"/>
                  <a:gd name="T45" fmla="*/ 257 h 277"/>
                  <a:gd name="T46" fmla="*/ 346 w 675"/>
                  <a:gd name="T47" fmla="*/ 244 h 277"/>
                  <a:gd name="T48" fmla="*/ 320 w 675"/>
                  <a:gd name="T49" fmla="*/ 240 h 277"/>
                  <a:gd name="T50" fmla="*/ 289 w 675"/>
                  <a:gd name="T51" fmla="*/ 262 h 277"/>
                  <a:gd name="T52" fmla="*/ 267 w 675"/>
                  <a:gd name="T53" fmla="*/ 275 h 277"/>
                  <a:gd name="T54" fmla="*/ 194 w 675"/>
                  <a:gd name="T55" fmla="*/ 244 h 277"/>
                  <a:gd name="T56" fmla="*/ 170 w 675"/>
                  <a:gd name="T57" fmla="*/ 262 h 277"/>
                  <a:gd name="T58" fmla="*/ 143 w 675"/>
                  <a:gd name="T59" fmla="*/ 273 h 277"/>
                  <a:gd name="T60" fmla="*/ 124 w 675"/>
                  <a:gd name="T61" fmla="*/ 253 h 277"/>
                  <a:gd name="T62" fmla="*/ 110 w 675"/>
                  <a:gd name="T63" fmla="*/ 246 h 277"/>
                  <a:gd name="T64" fmla="*/ 89 w 675"/>
                  <a:gd name="T65" fmla="*/ 249 h 277"/>
                  <a:gd name="T66" fmla="*/ 62 w 675"/>
                  <a:gd name="T67" fmla="*/ 246 h 277"/>
                  <a:gd name="T68" fmla="*/ 84 w 675"/>
                  <a:gd name="T69" fmla="*/ 236 h 277"/>
                  <a:gd name="T70" fmla="*/ 60 w 675"/>
                  <a:gd name="T71" fmla="*/ 235 h 277"/>
                  <a:gd name="T72" fmla="*/ 64 w 675"/>
                  <a:gd name="T73" fmla="*/ 227 h 277"/>
                  <a:gd name="T74" fmla="*/ 62 w 675"/>
                  <a:gd name="T75" fmla="*/ 216 h 277"/>
                  <a:gd name="T76" fmla="*/ 46 w 675"/>
                  <a:gd name="T77" fmla="*/ 209 h 277"/>
                  <a:gd name="T78" fmla="*/ 40 w 675"/>
                  <a:gd name="T79" fmla="*/ 187 h 277"/>
                  <a:gd name="T80" fmla="*/ 13 w 675"/>
                  <a:gd name="T81" fmla="*/ 179 h 277"/>
                  <a:gd name="T82" fmla="*/ 9 w 675"/>
                  <a:gd name="T83" fmla="*/ 159 h 277"/>
                  <a:gd name="T84" fmla="*/ 18 w 675"/>
                  <a:gd name="T85" fmla="*/ 155 h 277"/>
                  <a:gd name="T86" fmla="*/ 25 w 675"/>
                  <a:gd name="T87" fmla="*/ 153 h 277"/>
                  <a:gd name="T88" fmla="*/ 20 w 675"/>
                  <a:gd name="T89" fmla="*/ 139 h 277"/>
                  <a:gd name="T90" fmla="*/ 20 w 675"/>
                  <a:gd name="T91" fmla="*/ 126 h 277"/>
                  <a:gd name="T92" fmla="*/ 14 w 675"/>
                  <a:gd name="T93" fmla="*/ 111 h 277"/>
                  <a:gd name="T94" fmla="*/ 2 w 675"/>
                  <a:gd name="T95" fmla="*/ 96 h 277"/>
                  <a:gd name="T96" fmla="*/ 25 w 675"/>
                  <a:gd name="T97" fmla="*/ 76 h 277"/>
                  <a:gd name="T98" fmla="*/ 49 w 675"/>
                  <a:gd name="T99" fmla="*/ 72 h 277"/>
                  <a:gd name="T100" fmla="*/ 84 w 675"/>
                  <a:gd name="T101" fmla="*/ 72 h 277"/>
                  <a:gd name="T102" fmla="*/ 95 w 675"/>
                  <a:gd name="T103" fmla="*/ 63 h 277"/>
                  <a:gd name="T104" fmla="*/ 104 w 675"/>
                  <a:gd name="T105" fmla="*/ 54 h 277"/>
                  <a:gd name="T106" fmla="*/ 99 w 675"/>
                  <a:gd name="T107" fmla="*/ 35 h 277"/>
                  <a:gd name="T108" fmla="*/ 175 w 675"/>
                  <a:gd name="T109" fmla="*/ 30 h 277"/>
                  <a:gd name="T110" fmla="*/ 280 w 675"/>
                  <a:gd name="T111" fmla="*/ 4 h 27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75"/>
                  <a:gd name="T169" fmla="*/ 0 h 277"/>
                  <a:gd name="T170" fmla="*/ 675 w 675"/>
                  <a:gd name="T171" fmla="*/ 277 h 27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75" h="277">
                    <a:moveTo>
                      <a:pt x="291" y="0"/>
                    </a:moveTo>
                    <a:lnTo>
                      <a:pt x="293" y="0"/>
                    </a:lnTo>
                    <a:lnTo>
                      <a:pt x="296" y="2"/>
                    </a:lnTo>
                    <a:lnTo>
                      <a:pt x="300" y="6"/>
                    </a:lnTo>
                    <a:lnTo>
                      <a:pt x="305" y="9"/>
                    </a:lnTo>
                    <a:lnTo>
                      <a:pt x="309" y="11"/>
                    </a:lnTo>
                    <a:lnTo>
                      <a:pt x="315" y="11"/>
                    </a:lnTo>
                    <a:lnTo>
                      <a:pt x="320" y="11"/>
                    </a:lnTo>
                    <a:lnTo>
                      <a:pt x="324" y="13"/>
                    </a:lnTo>
                    <a:lnTo>
                      <a:pt x="329" y="15"/>
                    </a:lnTo>
                    <a:lnTo>
                      <a:pt x="331" y="17"/>
                    </a:lnTo>
                    <a:lnTo>
                      <a:pt x="333" y="21"/>
                    </a:lnTo>
                    <a:lnTo>
                      <a:pt x="335" y="22"/>
                    </a:lnTo>
                    <a:lnTo>
                      <a:pt x="338" y="24"/>
                    </a:lnTo>
                    <a:lnTo>
                      <a:pt x="342" y="26"/>
                    </a:lnTo>
                    <a:lnTo>
                      <a:pt x="346" y="26"/>
                    </a:lnTo>
                    <a:lnTo>
                      <a:pt x="349" y="26"/>
                    </a:lnTo>
                    <a:lnTo>
                      <a:pt x="353" y="28"/>
                    </a:lnTo>
                    <a:lnTo>
                      <a:pt x="355" y="28"/>
                    </a:lnTo>
                    <a:lnTo>
                      <a:pt x="359" y="28"/>
                    </a:lnTo>
                    <a:lnTo>
                      <a:pt x="362" y="30"/>
                    </a:lnTo>
                    <a:lnTo>
                      <a:pt x="364" y="33"/>
                    </a:lnTo>
                    <a:lnTo>
                      <a:pt x="364" y="35"/>
                    </a:lnTo>
                    <a:lnTo>
                      <a:pt x="364" y="37"/>
                    </a:lnTo>
                    <a:lnTo>
                      <a:pt x="366" y="39"/>
                    </a:lnTo>
                    <a:lnTo>
                      <a:pt x="370" y="39"/>
                    </a:lnTo>
                    <a:lnTo>
                      <a:pt x="371" y="39"/>
                    </a:lnTo>
                    <a:lnTo>
                      <a:pt x="375" y="39"/>
                    </a:lnTo>
                    <a:lnTo>
                      <a:pt x="380" y="41"/>
                    </a:lnTo>
                    <a:lnTo>
                      <a:pt x="388" y="43"/>
                    </a:lnTo>
                    <a:lnTo>
                      <a:pt x="402" y="45"/>
                    </a:lnTo>
                    <a:lnTo>
                      <a:pt x="415" y="41"/>
                    </a:lnTo>
                    <a:lnTo>
                      <a:pt x="428" y="37"/>
                    </a:lnTo>
                    <a:lnTo>
                      <a:pt x="435" y="37"/>
                    </a:lnTo>
                    <a:lnTo>
                      <a:pt x="443" y="39"/>
                    </a:lnTo>
                    <a:lnTo>
                      <a:pt x="450" y="41"/>
                    </a:lnTo>
                    <a:lnTo>
                      <a:pt x="468" y="43"/>
                    </a:lnTo>
                    <a:lnTo>
                      <a:pt x="483" y="37"/>
                    </a:lnTo>
                    <a:lnTo>
                      <a:pt x="498" y="28"/>
                    </a:lnTo>
                    <a:lnTo>
                      <a:pt x="509" y="13"/>
                    </a:lnTo>
                    <a:lnTo>
                      <a:pt x="521" y="13"/>
                    </a:lnTo>
                    <a:lnTo>
                      <a:pt x="534" y="15"/>
                    </a:lnTo>
                    <a:lnTo>
                      <a:pt x="547" y="19"/>
                    </a:lnTo>
                    <a:lnTo>
                      <a:pt x="551" y="19"/>
                    </a:lnTo>
                    <a:lnTo>
                      <a:pt x="554" y="17"/>
                    </a:lnTo>
                    <a:lnTo>
                      <a:pt x="558" y="17"/>
                    </a:lnTo>
                    <a:lnTo>
                      <a:pt x="564" y="15"/>
                    </a:lnTo>
                    <a:lnTo>
                      <a:pt x="569" y="15"/>
                    </a:lnTo>
                    <a:lnTo>
                      <a:pt x="573" y="15"/>
                    </a:lnTo>
                    <a:lnTo>
                      <a:pt x="576" y="15"/>
                    </a:lnTo>
                    <a:lnTo>
                      <a:pt x="576" y="19"/>
                    </a:lnTo>
                    <a:lnTo>
                      <a:pt x="574" y="22"/>
                    </a:lnTo>
                    <a:lnTo>
                      <a:pt x="574" y="26"/>
                    </a:lnTo>
                    <a:lnTo>
                      <a:pt x="574" y="30"/>
                    </a:lnTo>
                    <a:lnTo>
                      <a:pt x="578" y="33"/>
                    </a:lnTo>
                    <a:lnTo>
                      <a:pt x="582" y="35"/>
                    </a:lnTo>
                    <a:lnTo>
                      <a:pt x="585" y="37"/>
                    </a:lnTo>
                    <a:lnTo>
                      <a:pt x="589" y="37"/>
                    </a:lnTo>
                    <a:lnTo>
                      <a:pt x="593" y="39"/>
                    </a:lnTo>
                    <a:lnTo>
                      <a:pt x="596" y="43"/>
                    </a:lnTo>
                    <a:lnTo>
                      <a:pt x="598" y="46"/>
                    </a:lnTo>
                    <a:lnTo>
                      <a:pt x="598" y="50"/>
                    </a:lnTo>
                    <a:lnTo>
                      <a:pt x="598" y="56"/>
                    </a:lnTo>
                    <a:lnTo>
                      <a:pt x="598" y="61"/>
                    </a:lnTo>
                    <a:lnTo>
                      <a:pt x="598" y="65"/>
                    </a:lnTo>
                    <a:lnTo>
                      <a:pt x="602" y="68"/>
                    </a:lnTo>
                    <a:lnTo>
                      <a:pt x="606" y="70"/>
                    </a:lnTo>
                    <a:lnTo>
                      <a:pt x="609" y="72"/>
                    </a:lnTo>
                    <a:lnTo>
                      <a:pt x="615" y="74"/>
                    </a:lnTo>
                    <a:lnTo>
                      <a:pt x="620" y="76"/>
                    </a:lnTo>
                    <a:lnTo>
                      <a:pt x="626" y="78"/>
                    </a:lnTo>
                    <a:lnTo>
                      <a:pt x="629" y="80"/>
                    </a:lnTo>
                    <a:lnTo>
                      <a:pt x="631" y="83"/>
                    </a:lnTo>
                    <a:lnTo>
                      <a:pt x="633" y="87"/>
                    </a:lnTo>
                    <a:lnTo>
                      <a:pt x="635" y="91"/>
                    </a:lnTo>
                    <a:lnTo>
                      <a:pt x="637" y="92"/>
                    </a:lnTo>
                    <a:lnTo>
                      <a:pt x="639" y="94"/>
                    </a:lnTo>
                    <a:lnTo>
                      <a:pt x="639" y="96"/>
                    </a:lnTo>
                    <a:lnTo>
                      <a:pt x="639" y="98"/>
                    </a:lnTo>
                    <a:lnTo>
                      <a:pt x="637" y="98"/>
                    </a:lnTo>
                    <a:lnTo>
                      <a:pt x="637" y="102"/>
                    </a:lnTo>
                    <a:lnTo>
                      <a:pt x="637" y="104"/>
                    </a:lnTo>
                    <a:lnTo>
                      <a:pt x="637" y="105"/>
                    </a:lnTo>
                    <a:lnTo>
                      <a:pt x="637" y="107"/>
                    </a:lnTo>
                    <a:lnTo>
                      <a:pt x="637" y="111"/>
                    </a:lnTo>
                    <a:lnTo>
                      <a:pt x="633" y="113"/>
                    </a:lnTo>
                    <a:lnTo>
                      <a:pt x="631" y="113"/>
                    </a:lnTo>
                    <a:lnTo>
                      <a:pt x="628" y="111"/>
                    </a:lnTo>
                    <a:lnTo>
                      <a:pt x="626" y="111"/>
                    </a:lnTo>
                    <a:lnTo>
                      <a:pt x="624" y="111"/>
                    </a:lnTo>
                    <a:lnTo>
                      <a:pt x="624" y="115"/>
                    </a:lnTo>
                    <a:lnTo>
                      <a:pt x="626" y="118"/>
                    </a:lnTo>
                    <a:lnTo>
                      <a:pt x="628" y="129"/>
                    </a:lnTo>
                    <a:lnTo>
                      <a:pt x="631" y="140"/>
                    </a:lnTo>
                    <a:lnTo>
                      <a:pt x="637" y="150"/>
                    </a:lnTo>
                    <a:lnTo>
                      <a:pt x="639" y="152"/>
                    </a:lnTo>
                    <a:lnTo>
                      <a:pt x="639" y="155"/>
                    </a:lnTo>
                    <a:lnTo>
                      <a:pt x="639" y="161"/>
                    </a:lnTo>
                    <a:lnTo>
                      <a:pt x="639" y="164"/>
                    </a:lnTo>
                    <a:lnTo>
                      <a:pt x="639" y="168"/>
                    </a:lnTo>
                    <a:lnTo>
                      <a:pt x="640" y="174"/>
                    </a:lnTo>
                    <a:lnTo>
                      <a:pt x="644" y="181"/>
                    </a:lnTo>
                    <a:lnTo>
                      <a:pt x="650" y="185"/>
                    </a:lnTo>
                    <a:lnTo>
                      <a:pt x="651" y="187"/>
                    </a:lnTo>
                    <a:lnTo>
                      <a:pt x="655" y="187"/>
                    </a:lnTo>
                    <a:lnTo>
                      <a:pt x="659" y="187"/>
                    </a:lnTo>
                    <a:lnTo>
                      <a:pt x="661" y="188"/>
                    </a:lnTo>
                    <a:lnTo>
                      <a:pt x="662" y="190"/>
                    </a:lnTo>
                    <a:lnTo>
                      <a:pt x="664" y="194"/>
                    </a:lnTo>
                    <a:lnTo>
                      <a:pt x="664" y="198"/>
                    </a:lnTo>
                    <a:lnTo>
                      <a:pt x="664" y="203"/>
                    </a:lnTo>
                    <a:lnTo>
                      <a:pt x="666" y="205"/>
                    </a:lnTo>
                    <a:lnTo>
                      <a:pt x="670" y="207"/>
                    </a:lnTo>
                    <a:lnTo>
                      <a:pt x="671" y="209"/>
                    </a:lnTo>
                    <a:lnTo>
                      <a:pt x="673" y="212"/>
                    </a:lnTo>
                    <a:lnTo>
                      <a:pt x="675" y="214"/>
                    </a:lnTo>
                    <a:lnTo>
                      <a:pt x="673" y="218"/>
                    </a:lnTo>
                    <a:lnTo>
                      <a:pt x="671" y="220"/>
                    </a:lnTo>
                    <a:lnTo>
                      <a:pt x="668" y="222"/>
                    </a:lnTo>
                    <a:lnTo>
                      <a:pt x="666" y="223"/>
                    </a:lnTo>
                    <a:lnTo>
                      <a:pt x="662" y="223"/>
                    </a:lnTo>
                    <a:lnTo>
                      <a:pt x="659" y="223"/>
                    </a:lnTo>
                    <a:lnTo>
                      <a:pt x="657" y="222"/>
                    </a:lnTo>
                    <a:lnTo>
                      <a:pt x="655" y="220"/>
                    </a:lnTo>
                    <a:lnTo>
                      <a:pt x="653" y="218"/>
                    </a:lnTo>
                    <a:lnTo>
                      <a:pt x="651" y="214"/>
                    </a:lnTo>
                    <a:lnTo>
                      <a:pt x="650" y="212"/>
                    </a:lnTo>
                    <a:lnTo>
                      <a:pt x="644" y="211"/>
                    </a:lnTo>
                    <a:lnTo>
                      <a:pt x="639" y="211"/>
                    </a:lnTo>
                    <a:lnTo>
                      <a:pt x="635" y="211"/>
                    </a:lnTo>
                    <a:lnTo>
                      <a:pt x="629" y="209"/>
                    </a:lnTo>
                    <a:lnTo>
                      <a:pt x="613" y="203"/>
                    </a:lnTo>
                    <a:lnTo>
                      <a:pt x="596" y="201"/>
                    </a:lnTo>
                    <a:lnTo>
                      <a:pt x="591" y="201"/>
                    </a:lnTo>
                    <a:lnTo>
                      <a:pt x="587" y="203"/>
                    </a:lnTo>
                    <a:lnTo>
                      <a:pt x="585" y="205"/>
                    </a:lnTo>
                    <a:lnTo>
                      <a:pt x="582" y="207"/>
                    </a:lnTo>
                    <a:lnTo>
                      <a:pt x="580" y="211"/>
                    </a:lnTo>
                    <a:lnTo>
                      <a:pt x="576" y="214"/>
                    </a:lnTo>
                    <a:lnTo>
                      <a:pt x="574" y="211"/>
                    </a:lnTo>
                    <a:lnTo>
                      <a:pt x="573" y="209"/>
                    </a:lnTo>
                    <a:lnTo>
                      <a:pt x="569" y="207"/>
                    </a:lnTo>
                    <a:lnTo>
                      <a:pt x="567" y="205"/>
                    </a:lnTo>
                    <a:lnTo>
                      <a:pt x="564" y="205"/>
                    </a:lnTo>
                    <a:lnTo>
                      <a:pt x="556" y="209"/>
                    </a:lnTo>
                    <a:lnTo>
                      <a:pt x="549" y="211"/>
                    </a:lnTo>
                    <a:lnTo>
                      <a:pt x="542" y="212"/>
                    </a:lnTo>
                    <a:lnTo>
                      <a:pt x="518" y="216"/>
                    </a:lnTo>
                    <a:lnTo>
                      <a:pt x="494" y="222"/>
                    </a:lnTo>
                    <a:lnTo>
                      <a:pt x="470" y="229"/>
                    </a:lnTo>
                    <a:lnTo>
                      <a:pt x="450" y="235"/>
                    </a:lnTo>
                    <a:lnTo>
                      <a:pt x="430" y="231"/>
                    </a:lnTo>
                    <a:lnTo>
                      <a:pt x="428" y="229"/>
                    </a:lnTo>
                    <a:lnTo>
                      <a:pt x="424" y="229"/>
                    </a:lnTo>
                    <a:lnTo>
                      <a:pt x="423" y="229"/>
                    </a:lnTo>
                    <a:lnTo>
                      <a:pt x="421" y="229"/>
                    </a:lnTo>
                    <a:lnTo>
                      <a:pt x="419" y="231"/>
                    </a:lnTo>
                    <a:lnTo>
                      <a:pt x="413" y="235"/>
                    </a:lnTo>
                    <a:lnTo>
                      <a:pt x="406" y="236"/>
                    </a:lnTo>
                    <a:lnTo>
                      <a:pt x="397" y="238"/>
                    </a:lnTo>
                    <a:lnTo>
                      <a:pt x="388" y="238"/>
                    </a:lnTo>
                    <a:lnTo>
                      <a:pt x="384" y="236"/>
                    </a:lnTo>
                    <a:lnTo>
                      <a:pt x="379" y="235"/>
                    </a:lnTo>
                    <a:lnTo>
                      <a:pt x="373" y="235"/>
                    </a:lnTo>
                    <a:lnTo>
                      <a:pt x="373" y="246"/>
                    </a:lnTo>
                    <a:lnTo>
                      <a:pt x="373" y="259"/>
                    </a:lnTo>
                    <a:lnTo>
                      <a:pt x="373" y="262"/>
                    </a:lnTo>
                    <a:lnTo>
                      <a:pt x="373" y="268"/>
                    </a:lnTo>
                    <a:lnTo>
                      <a:pt x="370" y="271"/>
                    </a:lnTo>
                    <a:lnTo>
                      <a:pt x="368" y="273"/>
                    </a:lnTo>
                    <a:lnTo>
                      <a:pt x="362" y="275"/>
                    </a:lnTo>
                    <a:lnTo>
                      <a:pt x="359" y="273"/>
                    </a:lnTo>
                    <a:lnTo>
                      <a:pt x="355" y="273"/>
                    </a:lnTo>
                    <a:lnTo>
                      <a:pt x="351" y="271"/>
                    </a:lnTo>
                    <a:lnTo>
                      <a:pt x="349" y="270"/>
                    </a:lnTo>
                    <a:lnTo>
                      <a:pt x="348" y="268"/>
                    </a:lnTo>
                    <a:lnTo>
                      <a:pt x="348" y="264"/>
                    </a:lnTo>
                    <a:lnTo>
                      <a:pt x="349" y="262"/>
                    </a:lnTo>
                    <a:lnTo>
                      <a:pt x="351" y="260"/>
                    </a:lnTo>
                    <a:lnTo>
                      <a:pt x="355" y="259"/>
                    </a:lnTo>
                    <a:lnTo>
                      <a:pt x="357" y="257"/>
                    </a:lnTo>
                    <a:lnTo>
                      <a:pt x="359" y="255"/>
                    </a:lnTo>
                    <a:lnTo>
                      <a:pt x="359" y="251"/>
                    </a:lnTo>
                    <a:lnTo>
                      <a:pt x="357" y="247"/>
                    </a:lnTo>
                    <a:lnTo>
                      <a:pt x="355" y="244"/>
                    </a:lnTo>
                    <a:lnTo>
                      <a:pt x="353" y="242"/>
                    </a:lnTo>
                    <a:lnTo>
                      <a:pt x="351" y="240"/>
                    </a:lnTo>
                    <a:lnTo>
                      <a:pt x="348" y="242"/>
                    </a:lnTo>
                    <a:lnTo>
                      <a:pt x="346" y="244"/>
                    </a:lnTo>
                    <a:lnTo>
                      <a:pt x="344" y="246"/>
                    </a:lnTo>
                    <a:lnTo>
                      <a:pt x="342" y="247"/>
                    </a:lnTo>
                    <a:lnTo>
                      <a:pt x="338" y="249"/>
                    </a:lnTo>
                    <a:lnTo>
                      <a:pt x="333" y="251"/>
                    </a:lnTo>
                    <a:lnTo>
                      <a:pt x="331" y="249"/>
                    </a:lnTo>
                    <a:lnTo>
                      <a:pt x="327" y="247"/>
                    </a:lnTo>
                    <a:lnTo>
                      <a:pt x="324" y="244"/>
                    </a:lnTo>
                    <a:lnTo>
                      <a:pt x="320" y="240"/>
                    </a:lnTo>
                    <a:lnTo>
                      <a:pt x="316" y="238"/>
                    </a:lnTo>
                    <a:lnTo>
                      <a:pt x="313" y="238"/>
                    </a:lnTo>
                    <a:lnTo>
                      <a:pt x="307" y="238"/>
                    </a:lnTo>
                    <a:lnTo>
                      <a:pt x="304" y="240"/>
                    </a:lnTo>
                    <a:lnTo>
                      <a:pt x="298" y="244"/>
                    </a:lnTo>
                    <a:lnTo>
                      <a:pt x="294" y="249"/>
                    </a:lnTo>
                    <a:lnTo>
                      <a:pt x="291" y="255"/>
                    </a:lnTo>
                    <a:lnTo>
                      <a:pt x="289" y="262"/>
                    </a:lnTo>
                    <a:lnTo>
                      <a:pt x="287" y="266"/>
                    </a:lnTo>
                    <a:lnTo>
                      <a:pt x="287" y="270"/>
                    </a:lnTo>
                    <a:lnTo>
                      <a:pt x="285" y="271"/>
                    </a:lnTo>
                    <a:lnTo>
                      <a:pt x="283" y="271"/>
                    </a:lnTo>
                    <a:lnTo>
                      <a:pt x="280" y="271"/>
                    </a:lnTo>
                    <a:lnTo>
                      <a:pt x="276" y="273"/>
                    </a:lnTo>
                    <a:lnTo>
                      <a:pt x="274" y="273"/>
                    </a:lnTo>
                    <a:lnTo>
                      <a:pt x="267" y="275"/>
                    </a:lnTo>
                    <a:lnTo>
                      <a:pt x="258" y="277"/>
                    </a:lnTo>
                    <a:lnTo>
                      <a:pt x="249" y="277"/>
                    </a:lnTo>
                    <a:lnTo>
                      <a:pt x="243" y="273"/>
                    </a:lnTo>
                    <a:lnTo>
                      <a:pt x="232" y="262"/>
                    </a:lnTo>
                    <a:lnTo>
                      <a:pt x="219" y="255"/>
                    </a:lnTo>
                    <a:lnTo>
                      <a:pt x="207" y="249"/>
                    </a:lnTo>
                    <a:lnTo>
                      <a:pt x="201" y="246"/>
                    </a:lnTo>
                    <a:lnTo>
                      <a:pt x="194" y="244"/>
                    </a:lnTo>
                    <a:lnTo>
                      <a:pt x="186" y="242"/>
                    </a:lnTo>
                    <a:lnTo>
                      <a:pt x="179" y="242"/>
                    </a:lnTo>
                    <a:lnTo>
                      <a:pt x="175" y="244"/>
                    </a:lnTo>
                    <a:lnTo>
                      <a:pt x="177" y="251"/>
                    </a:lnTo>
                    <a:lnTo>
                      <a:pt x="177" y="255"/>
                    </a:lnTo>
                    <a:lnTo>
                      <a:pt x="175" y="257"/>
                    </a:lnTo>
                    <a:lnTo>
                      <a:pt x="174" y="260"/>
                    </a:lnTo>
                    <a:lnTo>
                      <a:pt x="170" y="262"/>
                    </a:lnTo>
                    <a:lnTo>
                      <a:pt x="166" y="264"/>
                    </a:lnTo>
                    <a:lnTo>
                      <a:pt x="163" y="266"/>
                    </a:lnTo>
                    <a:lnTo>
                      <a:pt x="159" y="266"/>
                    </a:lnTo>
                    <a:lnTo>
                      <a:pt x="155" y="268"/>
                    </a:lnTo>
                    <a:lnTo>
                      <a:pt x="152" y="270"/>
                    </a:lnTo>
                    <a:lnTo>
                      <a:pt x="148" y="271"/>
                    </a:lnTo>
                    <a:lnTo>
                      <a:pt x="146" y="273"/>
                    </a:lnTo>
                    <a:lnTo>
                      <a:pt x="143" y="273"/>
                    </a:lnTo>
                    <a:lnTo>
                      <a:pt x="139" y="273"/>
                    </a:lnTo>
                    <a:lnTo>
                      <a:pt x="135" y="271"/>
                    </a:lnTo>
                    <a:lnTo>
                      <a:pt x="130" y="268"/>
                    </a:lnTo>
                    <a:lnTo>
                      <a:pt x="126" y="262"/>
                    </a:lnTo>
                    <a:lnTo>
                      <a:pt x="122" y="259"/>
                    </a:lnTo>
                    <a:lnTo>
                      <a:pt x="122" y="255"/>
                    </a:lnTo>
                    <a:lnTo>
                      <a:pt x="122" y="253"/>
                    </a:lnTo>
                    <a:lnTo>
                      <a:pt x="124" y="253"/>
                    </a:lnTo>
                    <a:lnTo>
                      <a:pt x="126" y="251"/>
                    </a:lnTo>
                    <a:lnTo>
                      <a:pt x="126" y="249"/>
                    </a:lnTo>
                    <a:lnTo>
                      <a:pt x="124" y="247"/>
                    </a:lnTo>
                    <a:lnTo>
                      <a:pt x="122" y="247"/>
                    </a:lnTo>
                    <a:lnTo>
                      <a:pt x="121" y="247"/>
                    </a:lnTo>
                    <a:lnTo>
                      <a:pt x="117" y="247"/>
                    </a:lnTo>
                    <a:lnTo>
                      <a:pt x="113" y="247"/>
                    </a:lnTo>
                    <a:lnTo>
                      <a:pt x="110" y="246"/>
                    </a:lnTo>
                    <a:lnTo>
                      <a:pt x="106" y="246"/>
                    </a:lnTo>
                    <a:lnTo>
                      <a:pt x="106" y="244"/>
                    </a:lnTo>
                    <a:lnTo>
                      <a:pt x="106" y="246"/>
                    </a:lnTo>
                    <a:lnTo>
                      <a:pt x="102" y="247"/>
                    </a:lnTo>
                    <a:lnTo>
                      <a:pt x="100" y="247"/>
                    </a:lnTo>
                    <a:lnTo>
                      <a:pt x="97" y="249"/>
                    </a:lnTo>
                    <a:lnTo>
                      <a:pt x="93" y="249"/>
                    </a:lnTo>
                    <a:lnTo>
                      <a:pt x="89" y="249"/>
                    </a:lnTo>
                    <a:lnTo>
                      <a:pt x="88" y="249"/>
                    </a:lnTo>
                    <a:lnTo>
                      <a:pt x="82" y="247"/>
                    </a:lnTo>
                    <a:lnTo>
                      <a:pt x="78" y="247"/>
                    </a:lnTo>
                    <a:lnTo>
                      <a:pt x="73" y="247"/>
                    </a:lnTo>
                    <a:lnTo>
                      <a:pt x="68" y="247"/>
                    </a:lnTo>
                    <a:lnTo>
                      <a:pt x="64" y="247"/>
                    </a:lnTo>
                    <a:lnTo>
                      <a:pt x="62" y="247"/>
                    </a:lnTo>
                    <a:lnTo>
                      <a:pt x="62" y="246"/>
                    </a:lnTo>
                    <a:lnTo>
                      <a:pt x="62" y="244"/>
                    </a:lnTo>
                    <a:lnTo>
                      <a:pt x="64" y="242"/>
                    </a:lnTo>
                    <a:lnTo>
                      <a:pt x="66" y="240"/>
                    </a:lnTo>
                    <a:lnTo>
                      <a:pt x="69" y="240"/>
                    </a:lnTo>
                    <a:lnTo>
                      <a:pt x="73" y="240"/>
                    </a:lnTo>
                    <a:lnTo>
                      <a:pt x="77" y="238"/>
                    </a:lnTo>
                    <a:lnTo>
                      <a:pt x="80" y="238"/>
                    </a:lnTo>
                    <a:lnTo>
                      <a:pt x="84" y="236"/>
                    </a:lnTo>
                    <a:lnTo>
                      <a:pt x="86" y="233"/>
                    </a:lnTo>
                    <a:lnTo>
                      <a:pt x="84" y="233"/>
                    </a:lnTo>
                    <a:lnTo>
                      <a:pt x="80" y="233"/>
                    </a:lnTo>
                    <a:lnTo>
                      <a:pt x="77" y="233"/>
                    </a:lnTo>
                    <a:lnTo>
                      <a:pt x="71" y="233"/>
                    </a:lnTo>
                    <a:lnTo>
                      <a:pt x="68" y="235"/>
                    </a:lnTo>
                    <a:lnTo>
                      <a:pt x="62" y="235"/>
                    </a:lnTo>
                    <a:lnTo>
                      <a:pt x="60" y="235"/>
                    </a:lnTo>
                    <a:lnTo>
                      <a:pt x="58" y="235"/>
                    </a:lnTo>
                    <a:lnTo>
                      <a:pt x="58" y="231"/>
                    </a:lnTo>
                    <a:lnTo>
                      <a:pt x="58" y="229"/>
                    </a:lnTo>
                    <a:lnTo>
                      <a:pt x="58" y="227"/>
                    </a:lnTo>
                    <a:lnTo>
                      <a:pt x="60" y="227"/>
                    </a:lnTo>
                    <a:lnTo>
                      <a:pt x="62" y="227"/>
                    </a:lnTo>
                    <a:lnTo>
                      <a:pt x="64" y="227"/>
                    </a:lnTo>
                    <a:lnTo>
                      <a:pt x="66" y="225"/>
                    </a:lnTo>
                    <a:lnTo>
                      <a:pt x="68" y="223"/>
                    </a:lnTo>
                    <a:lnTo>
                      <a:pt x="69" y="222"/>
                    </a:lnTo>
                    <a:lnTo>
                      <a:pt x="69" y="218"/>
                    </a:lnTo>
                    <a:lnTo>
                      <a:pt x="68" y="216"/>
                    </a:lnTo>
                    <a:lnTo>
                      <a:pt x="64" y="216"/>
                    </a:lnTo>
                    <a:lnTo>
                      <a:pt x="62" y="216"/>
                    </a:lnTo>
                    <a:lnTo>
                      <a:pt x="60" y="216"/>
                    </a:lnTo>
                    <a:lnTo>
                      <a:pt x="58" y="216"/>
                    </a:lnTo>
                    <a:lnTo>
                      <a:pt x="57" y="214"/>
                    </a:lnTo>
                    <a:lnTo>
                      <a:pt x="55" y="212"/>
                    </a:lnTo>
                    <a:lnTo>
                      <a:pt x="53" y="211"/>
                    </a:lnTo>
                    <a:lnTo>
                      <a:pt x="49" y="209"/>
                    </a:lnTo>
                    <a:lnTo>
                      <a:pt x="47" y="209"/>
                    </a:lnTo>
                    <a:lnTo>
                      <a:pt x="46" y="209"/>
                    </a:lnTo>
                    <a:lnTo>
                      <a:pt x="42" y="209"/>
                    </a:lnTo>
                    <a:lnTo>
                      <a:pt x="42" y="207"/>
                    </a:lnTo>
                    <a:lnTo>
                      <a:pt x="42" y="203"/>
                    </a:lnTo>
                    <a:lnTo>
                      <a:pt x="42" y="200"/>
                    </a:lnTo>
                    <a:lnTo>
                      <a:pt x="44" y="196"/>
                    </a:lnTo>
                    <a:lnTo>
                      <a:pt x="44" y="194"/>
                    </a:lnTo>
                    <a:lnTo>
                      <a:pt x="42" y="190"/>
                    </a:lnTo>
                    <a:lnTo>
                      <a:pt x="40" y="187"/>
                    </a:lnTo>
                    <a:lnTo>
                      <a:pt x="38" y="185"/>
                    </a:lnTo>
                    <a:lnTo>
                      <a:pt x="35" y="181"/>
                    </a:lnTo>
                    <a:lnTo>
                      <a:pt x="29" y="179"/>
                    </a:lnTo>
                    <a:lnTo>
                      <a:pt x="25" y="177"/>
                    </a:lnTo>
                    <a:lnTo>
                      <a:pt x="22" y="176"/>
                    </a:lnTo>
                    <a:lnTo>
                      <a:pt x="18" y="177"/>
                    </a:lnTo>
                    <a:lnTo>
                      <a:pt x="16" y="177"/>
                    </a:lnTo>
                    <a:lnTo>
                      <a:pt x="13" y="179"/>
                    </a:lnTo>
                    <a:lnTo>
                      <a:pt x="11" y="181"/>
                    </a:lnTo>
                    <a:lnTo>
                      <a:pt x="11" y="179"/>
                    </a:lnTo>
                    <a:lnTo>
                      <a:pt x="11" y="177"/>
                    </a:lnTo>
                    <a:lnTo>
                      <a:pt x="13" y="174"/>
                    </a:lnTo>
                    <a:lnTo>
                      <a:pt x="13" y="168"/>
                    </a:lnTo>
                    <a:lnTo>
                      <a:pt x="13" y="164"/>
                    </a:lnTo>
                    <a:lnTo>
                      <a:pt x="11" y="161"/>
                    </a:lnTo>
                    <a:lnTo>
                      <a:pt x="9" y="159"/>
                    </a:lnTo>
                    <a:lnTo>
                      <a:pt x="7" y="155"/>
                    </a:lnTo>
                    <a:lnTo>
                      <a:pt x="5" y="152"/>
                    </a:lnTo>
                    <a:lnTo>
                      <a:pt x="7" y="150"/>
                    </a:lnTo>
                    <a:lnTo>
                      <a:pt x="9" y="150"/>
                    </a:lnTo>
                    <a:lnTo>
                      <a:pt x="11" y="150"/>
                    </a:lnTo>
                    <a:lnTo>
                      <a:pt x="14" y="152"/>
                    </a:lnTo>
                    <a:lnTo>
                      <a:pt x="16" y="153"/>
                    </a:lnTo>
                    <a:lnTo>
                      <a:pt x="18" y="155"/>
                    </a:lnTo>
                    <a:lnTo>
                      <a:pt x="20" y="157"/>
                    </a:lnTo>
                    <a:lnTo>
                      <a:pt x="20" y="159"/>
                    </a:lnTo>
                    <a:lnTo>
                      <a:pt x="20" y="157"/>
                    </a:lnTo>
                    <a:lnTo>
                      <a:pt x="20" y="155"/>
                    </a:lnTo>
                    <a:lnTo>
                      <a:pt x="22" y="153"/>
                    </a:lnTo>
                    <a:lnTo>
                      <a:pt x="24" y="153"/>
                    </a:lnTo>
                    <a:lnTo>
                      <a:pt x="25" y="153"/>
                    </a:lnTo>
                    <a:lnTo>
                      <a:pt x="27" y="152"/>
                    </a:lnTo>
                    <a:lnTo>
                      <a:pt x="25" y="150"/>
                    </a:lnTo>
                    <a:lnTo>
                      <a:pt x="25" y="148"/>
                    </a:lnTo>
                    <a:lnTo>
                      <a:pt x="24" y="146"/>
                    </a:lnTo>
                    <a:lnTo>
                      <a:pt x="20" y="142"/>
                    </a:lnTo>
                    <a:lnTo>
                      <a:pt x="20" y="140"/>
                    </a:lnTo>
                    <a:lnTo>
                      <a:pt x="20" y="139"/>
                    </a:lnTo>
                    <a:lnTo>
                      <a:pt x="22" y="139"/>
                    </a:lnTo>
                    <a:lnTo>
                      <a:pt x="24" y="137"/>
                    </a:lnTo>
                    <a:lnTo>
                      <a:pt x="25" y="137"/>
                    </a:lnTo>
                    <a:lnTo>
                      <a:pt x="24" y="135"/>
                    </a:lnTo>
                    <a:lnTo>
                      <a:pt x="22" y="131"/>
                    </a:lnTo>
                    <a:lnTo>
                      <a:pt x="20" y="129"/>
                    </a:lnTo>
                    <a:lnTo>
                      <a:pt x="20" y="128"/>
                    </a:lnTo>
                    <a:lnTo>
                      <a:pt x="20" y="126"/>
                    </a:lnTo>
                    <a:lnTo>
                      <a:pt x="16" y="122"/>
                    </a:lnTo>
                    <a:lnTo>
                      <a:pt x="13" y="120"/>
                    </a:lnTo>
                    <a:lnTo>
                      <a:pt x="11" y="116"/>
                    </a:lnTo>
                    <a:lnTo>
                      <a:pt x="11" y="115"/>
                    </a:lnTo>
                    <a:lnTo>
                      <a:pt x="14" y="113"/>
                    </a:lnTo>
                    <a:lnTo>
                      <a:pt x="20" y="111"/>
                    </a:lnTo>
                    <a:lnTo>
                      <a:pt x="18" y="111"/>
                    </a:lnTo>
                    <a:lnTo>
                      <a:pt x="14" y="111"/>
                    </a:lnTo>
                    <a:lnTo>
                      <a:pt x="11" y="111"/>
                    </a:lnTo>
                    <a:lnTo>
                      <a:pt x="7" y="111"/>
                    </a:lnTo>
                    <a:lnTo>
                      <a:pt x="3" y="111"/>
                    </a:lnTo>
                    <a:lnTo>
                      <a:pt x="2" y="109"/>
                    </a:lnTo>
                    <a:lnTo>
                      <a:pt x="2" y="107"/>
                    </a:lnTo>
                    <a:lnTo>
                      <a:pt x="2" y="105"/>
                    </a:lnTo>
                    <a:lnTo>
                      <a:pt x="2" y="100"/>
                    </a:lnTo>
                    <a:lnTo>
                      <a:pt x="2" y="96"/>
                    </a:lnTo>
                    <a:lnTo>
                      <a:pt x="0" y="92"/>
                    </a:lnTo>
                    <a:lnTo>
                      <a:pt x="0" y="89"/>
                    </a:lnTo>
                    <a:lnTo>
                      <a:pt x="0" y="87"/>
                    </a:lnTo>
                    <a:lnTo>
                      <a:pt x="3" y="85"/>
                    </a:lnTo>
                    <a:lnTo>
                      <a:pt x="9" y="85"/>
                    </a:lnTo>
                    <a:lnTo>
                      <a:pt x="14" y="83"/>
                    </a:lnTo>
                    <a:lnTo>
                      <a:pt x="18" y="83"/>
                    </a:lnTo>
                    <a:lnTo>
                      <a:pt x="25" y="76"/>
                    </a:lnTo>
                    <a:lnTo>
                      <a:pt x="35" y="70"/>
                    </a:lnTo>
                    <a:lnTo>
                      <a:pt x="36" y="68"/>
                    </a:lnTo>
                    <a:lnTo>
                      <a:pt x="40" y="70"/>
                    </a:lnTo>
                    <a:lnTo>
                      <a:pt x="42" y="72"/>
                    </a:lnTo>
                    <a:lnTo>
                      <a:pt x="44" y="74"/>
                    </a:lnTo>
                    <a:lnTo>
                      <a:pt x="46" y="74"/>
                    </a:lnTo>
                    <a:lnTo>
                      <a:pt x="49" y="72"/>
                    </a:lnTo>
                    <a:lnTo>
                      <a:pt x="53" y="70"/>
                    </a:lnTo>
                    <a:lnTo>
                      <a:pt x="55" y="68"/>
                    </a:lnTo>
                    <a:lnTo>
                      <a:pt x="58" y="70"/>
                    </a:lnTo>
                    <a:lnTo>
                      <a:pt x="62" y="70"/>
                    </a:lnTo>
                    <a:lnTo>
                      <a:pt x="66" y="72"/>
                    </a:lnTo>
                    <a:lnTo>
                      <a:pt x="80" y="72"/>
                    </a:lnTo>
                    <a:lnTo>
                      <a:pt x="84" y="72"/>
                    </a:lnTo>
                    <a:lnTo>
                      <a:pt x="88" y="72"/>
                    </a:lnTo>
                    <a:lnTo>
                      <a:pt x="93" y="70"/>
                    </a:lnTo>
                    <a:lnTo>
                      <a:pt x="97" y="70"/>
                    </a:lnTo>
                    <a:lnTo>
                      <a:pt x="99" y="68"/>
                    </a:lnTo>
                    <a:lnTo>
                      <a:pt x="97" y="65"/>
                    </a:lnTo>
                    <a:lnTo>
                      <a:pt x="95" y="65"/>
                    </a:lnTo>
                    <a:lnTo>
                      <a:pt x="95" y="63"/>
                    </a:lnTo>
                    <a:lnTo>
                      <a:pt x="97" y="61"/>
                    </a:lnTo>
                    <a:lnTo>
                      <a:pt x="102" y="61"/>
                    </a:lnTo>
                    <a:lnTo>
                      <a:pt x="111" y="61"/>
                    </a:lnTo>
                    <a:lnTo>
                      <a:pt x="121" y="59"/>
                    </a:lnTo>
                    <a:lnTo>
                      <a:pt x="132" y="57"/>
                    </a:lnTo>
                    <a:lnTo>
                      <a:pt x="119" y="54"/>
                    </a:lnTo>
                    <a:lnTo>
                      <a:pt x="104" y="54"/>
                    </a:lnTo>
                    <a:lnTo>
                      <a:pt x="93" y="52"/>
                    </a:lnTo>
                    <a:lnTo>
                      <a:pt x="89" y="50"/>
                    </a:lnTo>
                    <a:lnTo>
                      <a:pt x="88" y="48"/>
                    </a:lnTo>
                    <a:lnTo>
                      <a:pt x="89" y="45"/>
                    </a:lnTo>
                    <a:lnTo>
                      <a:pt x="91" y="41"/>
                    </a:lnTo>
                    <a:lnTo>
                      <a:pt x="93" y="39"/>
                    </a:lnTo>
                    <a:lnTo>
                      <a:pt x="95" y="37"/>
                    </a:lnTo>
                    <a:lnTo>
                      <a:pt x="99" y="35"/>
                    </a:lnTo>
                    <a:lnTo>
                      <a:pt x="113" y="37"/>
                    </a:lnTo>
                    <a:lnTo>
                      <a:pt x="130" y="41"/>
                    </a:lnTo>
                    <a:lnTo>
                      <a:pt x="144" y="45"/>
                    </a:lnTo>
                    <a:lnTo>
                      <a:pt x="159" y="43"/>
                    </a:lnTo>
                    <a:lnTo>
                      <a:pt x="163" y="41"/>
                    </a:lnTo>
                    <a:lnTo>
                      <a:pt x="168" y="37"/>
                    </a:lnTo>
                    <a:lnTo>
                      <a:pt x="172" y="33"/>
                    </a:lnTo>
                    <a:lnTo>
                      <a:pt x="175" y="30"/>
                    </a:lnTo>
                    <a:lnTo>
                      <a:pt x="183" y="26"/>
                    </a:lnTo>
                    <a:lnTo>
                      <a:pt x="192" y="24"/>
                    </a:lnTo>
                    <a:lnTo>
                      <a:pt x="207" y="19"/>
                    </a:lnTo>
                    <a:lnTo>
                      <a:pt x="221" y="11"/>
                    </a:lnTo>
                    <a:lnTo>
                      <a:pt x="236" y="8"/>
                    </a:lnTo>
                    <a:lnTo>
                      <a:pt x="251" y="6"/>
                    </a:lnTo>
                    <a:lnTo>
                      <a:pt x="267" y="8"/>
                    </a:lnTo>
                    <a:lnTo>
                      <a:pt x="280" y="4"/>
                    </a:lnTo>
                    <a:lnTo>
                      <a:pt x="285" y="0"/>
                    </a:lnTo>
                    <a:lnTo>
                      <a:pt x="287" y="0"/>
                    </a:lnTo>
                    <a:lnTo>
                      <a:pt x="29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1" name="Freeform 1587"/>
              <p:cNvSpPr>
                <a:spLocks/>
              </p:cNvSpPr>
              <p:nvPr/>
            </p:nvSpPr>
            <p:spPr bwMode="auto">
              <a:xfrm>
                <a:off x="5918200" y="2228850"/>
                <a:ext cx="219075" cy="100012"/>
              </a:xfrm>
              <a:custGeom>
                <a:avLst/>
                <a:gdLst>
                  <a:gd name="T0" fmla="*/ 33 w 276"/>
                  <a:gd name="T1" fmla="*/ 2 h 126"/>
                  <a:gd name="T2" fmla="*/ 65 w 276"/>
                  <a:gd name="T3" fmla="*/ 15 h 126"/>
                  <a:gd name="T4" fmla="*/ 111 w 276"/>
                  <a:gd name="T5" fmla="*/ 23 h 126"/>
                  <a:gd name="T6" fmla="*/ 141 w 276"/>
                  <a:gd name="T7" fmla="*/ 39 h 126"/>
                  <a:gd name="T8" fmla="*/ 159 w 276"/>
                  <a:gd name="T9" fmla="*/ 48 h 126"/>
                  <a:gd name="T10" fmla="*/ 170 w 276"/>
                  <a:gd name="T11" fmla="*/ 48 h 126"/>
                  <a:gd name="T12" fmla="*/ 190 w 276"/>
                  <a:gd name="T13" fmla="*/ 47 h 126"/>
                  <a:gd name="T14" fmla="*/ 219 w 276"/>
                  <a:gd name="T15" fmla="*/ 56 h 126"/>
                  <a:gd name="T16" fmla="*/ 238 w 276"/>
                  <a:gd name="T17" fmla="*/ 74 h 126"/>
                  <a:gd name="T18" fmla="*/ 256 w 276"/>
                  <a:gd name="T19" fmla="*/ 87 h 126"/>
                  <a:gd name="T20" fmla="*/ 265 w 276"/>
                  <a:gd name="T21" fmla="*/ 93 h 126"/>
                  <a:gd name="T22" fmla="*/ 270 w 276"/>
                  <a:gd name="T23" fmla="*/ 98 h 126"/>
                  <a:gd name="T24" fmla="*/ 274 w 276"/>
                  <a:gd name="T25" fmla="*/ 108 h 126"/>
                  <a:gd name="T26" fmla="*/ 276 w 276"/>
                  <a:gd name="T27" fmla="*/ 119 h 126"/>
                  <a:gd name="T28" fmla="*/ 272 w 276"/>
                  <a:gd name="T29" fmla="*/ 126 h 126"/>
                  <a:gd name="T30" fmla="*/ 258 w 276"/>
                  <a:gd name="T31" fmla="*/ 122 h 126"/>
                  <a:gd name="T32" fmla="*/ 247 w 276"/>
                  <a:gd name="T33" fmla="*/ 117 h 126"/>
                  <a:gd name="T34" fmla="*/ 206 w 276"/>
                  <a:gd name="T35" fmla="*/ 122 h 126"/>
                  <a:gd name="T36" fmla="*/ 188 w 276"/>
                  <a:gd name="T37" fmla="*/ 124 h 126"/>
                  <a:gd name="T38" fmla="*/ 168 w 276"/>
                  <a:gd name="T39" fmla="*/ 122 h 126"/>
                  <a:gd name="T40" fmla="*/ 162 w 276"/>
                  <a:gd name="T41" fmla="*/ 113 h 126"/>
                  <a:gd name="T42" fmla="*/ 164 w 276"/>
                  <a:gd name="T43" fmla="*/ 108 h 126"/>
                  <a:gd name="T44" fmla="*/ 164 w 276"/>
                  <a:gd name="T45" fmla="*/ 100 h 126"/>
                  <a:gd name="T46" fmla="*/ 157 w 276"/>
                  <a:gd name="T47" fmla="*/ 100 h 126"/>
                  <a:gd name="T48" fmla="*/ 146 w 276"/>
                  <a:gd name="T49" fmla="*/ 104 h 126"/>
                  <a:gd name="T50" fmla="*/ 128 w 276"/>
                  <a:gd name="T51" fmla="*/ 104 h 126"/>
                  <a:gd name="T52" fmla="*/ 111 w 276"/>
                  <a:gd name="T53" fmla="*/ 100 h 126"/>
                  <a:gd name="T54" fmla="*/ 100 w 276"/>
                  <a:gd name="T55" fmla="*/ 100 h 126"/>
                  <a:gd name="T56" fmla="*/ 97 w 276"/>
                  <a:gd name="T57" fmla="*/ 98 h 126"/>
                  <a:gd name="T58" fmla="*/ 95 w 276"/>
                  <a:gd name="T59" fmla="*/ 91 h 126"/>
                  <a:gd name="T60" fmla="*/ 95 w 276"/>
                  <a:gd name="T61" fmla="*/ 85 h 126"/>
                  <a:gd name="T62" fmla="*/ 95 w 276"/>
                  <a:gd name="T63" fmla="*/ 76 h 126"/>
                  <a:gd name="T64" fmla="*/ 93 w 276"/>
                  <a:gd name="T65" fmla="*/ 65 h 126"/>
                  <a:gd name="T66" fmla="*/ 86 w 276"/>
                  <a:gd name="T67" fmla="*/ 60 h 126"/>
                  <a:gd name="T68" fmla="*/ 82 w 276"/>
                  <a:gd name="T69" fmla="*/ 52 h 126"/>
                  <a:gd name="T70" fmla="*/ 75 w 276"/>
                  <a:gd name="T71" fmla="*/ 45 h 126"/>
                  <a:gd name="T72" fmla="*/ 65 w 276"/>
                  <a:gd name="T73" fmla="*/ 41 h 126"/>
                  <a:gd name="T74" fmla="*/ 56 w 276"/>
                  <a:gd name="T75" fmla="*/ 37 h 126"/>
                  <a:gd name="T76" fmla="*/ 33 w 276"/>
                  <a:gd name="T77" fmla="*/ 19 h 126"/>
                  <a:gd name="T78" fmla="*/ 11 w 276"/>
                  <a:gd name="T79" fmla="*/ 12 h 126"/>
                  <a:gd name="T80" fmla="*/ 0 w 276"/>
                  <a:gd name="T81" fmla="*/ 6 h 126"/>
                  <a:gd name="T82" fmla="*/ 22 w 276"/>
                  <a:gd name="T83" fmla="*/ 0 h 12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76"/>
                  <a:gd name="T127" fmla="*/ 0 h 126"/>
                  <a:gd name="T128" fmla="*/ 276 w 276"/>
                  <a:gd name="T129" fmla="*/ 126 h 12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76" h="126">
                    <a:moveTo>
                      <a:pt x="22" y="0"/>
                    </a:moveTo>
                    <a:lnTo>
                      <a:pt x="33" y="2"/>
                    </a:lnTo>
                    <a:lnTo>
                      <a:pt x="42" y="6"/>
                    </a:lnTo>
                    <a:lnTo>
                      <a:pt x="65" y="15"/>
                    </a:lnTo>
                    <a:lnTo>
                      <a:pt x="87" y="19"/>
                    </a:lnTo>
                    <a:lnTo>
                      <a:pt x="111" y="23"/>
                    </a:lnTo>
                    <a:lnTo>
                      <a:pt x="126" y="30"/>
                    </a:lnTo>
                    <a:lnTo>
                      <a:pt x="141" y="39"/>
                    </a:lnTo>
                    <a:lnTo>
                      <a:pt x="153" y="47"/>
                    </a:lnTo>
                    <a:lnTo>
                      <a:pt x="159" y="48"/>
                    </a:lnTo>
                    <a:lnTo>
                      <a:pt x="164" y="48"/>
                    </a:lnTo>
                    <a:lnTo>
                      <a:pt x="170" y="48"/>
                    </a:lnTo>
                    <a:lnTo>
                      <a:pt x="175" y="47"/>
                    </a:lnTo>
                    <a:lnTo>
                      <a:pt x="190" y="47"/>
                    </a:lnTo>
                    <a:lnTo>
                      <a:pt x="205" y="48"/>
                    </a:lnTo>
                    <a:lnTo>
                      <a:pt x="219" y="56"/>
                    </a:lnTo>
                    <a:lnTo>
                      <a:pt x="230" y="65"/>
                    </a:lnTo>
                    <a:lnTo>
                      <a:pt x="238" y="74"/>
                    </a:lnTo>
                    <a:lnTo>
                      <a:pt x="247" y="80"/>
                    </a:lnTo>
                    <a:lnTo>
                      <a:pt x="256" y="87"/>
                    </a:lnTo>
                    <a:lnTo>
                      <a:pt x="261" y="89"/>
                    </a:lnTo>
                    <a:lnTo>
                      <a:pt x="265" y="93"/>
                    </a:lnTo>
                    <a:lnTo>
                      <a:pt x="267" y="95"/>
                    </a:lnTo>
                    <a:lnTo>
                      <a:pt x="270" y="98"/>
                    </a:lnTo>
                    <a:lnTo>
                      <a:pt x="272" y="104"/>
                    </a:lnTo>
                    <a:lnTo>
                      <a:pt x="274" y="108"/>
                    </a:lnTo>
                    <a:lnTo>
                      <a:pt x="274" y="113"/>
                    </a:lnTo>
                    <a:lnTo>
                      <a:pt x="276" y="119"/>
                    </a:lnTo>
                    <a:lnTo>
                      <a:pt x="276" y="122"/>
                    </a:lnTo>
                    <a:lnTo>
                      <a:pt x="272" y="126"/>
                    </a:lnTo>
                    <a:lnTo>
                      <a:pt x="265" y="124"/>
                    </a:lnTo>
                    <a:lnTo>
                      <a:pt x="258" y="122"/>
                    </a:lnTo>
                    <a:lnTo>
                      <a:pt x="250" y="119"/>
                    </a:lnTo>
                    <a:lnTo>
                      <a:pt x="247" y="117"/>
                    </a:lnTo>
                    <a:lnTo>
                      <a:pt x="227" y="119"/>
                    </a:lnTo>
                    <a:lnTo>
                      <a:pt x="206" y="122"/>
                    </a:lnTo>
                    <a:lnTo>
                      <a:pt x="199" y="122"/>
                    </a:lnTo>
                    <a:lnTo>
                      <a:pt x="188" y="124"/>
                    </a:lnTo>
                    <a:lnTo>
                      <a:pt x="177" y="124"/>
                    </a:lnTo>
                    <a:lnTo>
                      <a:pt x="168" y="122"/>
                    </a:lnTo>
                    <a:lnTo>
                      <a:pt x="162" y="115"/>
                    </a:lnTo>
                    <a:lnTo>
                      <a:pt x="162" y="113"/>
                    </a:lnTo>
                    <a:lnTo>
                      <a:pt x="162" y="111"/>
                    </a:lnTo>
                    <a:lnTo>
                      <a:pt x="164" y="108"/>
                    </a:lnTo>
                    <a:lnTo>
                      <a:pt x="164" y="104"/>
                    </a:lnTo>
                    <a:lnTo>
                      <a:pt x="164" y="100"/>
                    </a:lnTo>
                    <a:lnTo>
                      <a:pt x="162" y="100"/>
                    </a:lnTo>
                    <a:lnTo>
                      <a:pt x="157" y="100"/>
                    </a:lnTo>
                    <a:lnTo>
                      <a:pt x="152" y="102"/>
                    </a:lnTo>
                    <a:lnTo>
                      <a:pt x="146" y="104"/>
                    </a:lnTo>
                    <a:lnTo>
                      <a:pt x="139" y="106"/>
                    </a:lnTo>
                    <a:lnTo>
                      <a:pt x="128" y="104"/>
                    </a:lnTo>
                    <a:lnTo>
                      <a:pt x="119" y="102"/>
                    </a:lnTo>
                    <a:lnTo>
                      <a:pt x="111" y="100"/>
                    </a:lnTo>
                    <a:lnTo>
                      <a:pt x="106" y="100"/>
                    </a:lnTo>
                    <a:lnTo>
                      <a:pt x="100" y="100"/>
                    </a:lnTo>
                    <a:lnTo>
                      <a:pt x="98" y="100"/>
                    </a:lnTo>
                    <a:lnTo>
                      <a:pt x="97" y="98"/>
                    </a:lnTo>
                    <a:lnTo>
                      <a:pt x="95" y="95"/>
                    </a:lnTo>
                    <a:lnTo>
                      <a:pt x="95" y="91"/>
                    </a:lnTo>
                    <a:lnTo>
                      <a:pt x="95" y="87"/>
                    </a:lnTo>
                    <a:lnTo>
                      <a:pt x="95" y="85"/>
                    </a:lnTo>
                    <a:lnTo>
                      <a:pt x="95" y="80"/>
                    </a:lnTo>
                    <a:lnTo>
                      <a:pt x="95" y="76"/>
                    </a:lnTo>
                    <a:lnTo>
                      <a:pt x="93" y="71"/>
                    </a:lnTo>
                    <a:lnTo>
                      <a:pt x="93" y="65"/>
                    </a:lnTo>
                    <a:lnTo>
                      <a:pt x="89" y="61"/>
                    </a:lnTo>
                    <a:lnTo>
                      <a:pt x="86" y="60"/>
                    </a:lnTo>
                    <a:lnTo>
                      <a:pt x="84" y="56"/>
                    </a:lnTo>
                    <a:lnTo>
                      <a:pt x="82" y="52"/>
                    </a:lnTo>
                    <a:lnTo>
                      <a:pt x="78" y="48"/>
                    </a:lnTo>
                    <a:lnTo>
                      <a:pt x="75" y="45"/>
                    </a:lnTo>
                    <a:lnTo>
                      <a:pt x="71" y="43"/>
                    </a:lnTo>
                    <a:lnTo>
                      <a:pt x="65" y="41"/>
                    </a:lnTo>
                    <a:lnTo>
                      <a:pt x="62" y="39"/>
                    </a:lnTo>
                    <a:lnTo>
                      <a:pt x="56" y="37"/>
                    </a:lnTo>
                    <a:lnTo>
                      <a:pt x="45" y="28"/>
                    </a:lnTo>
                    <a:lnTo>
                      <a:pt x="33" y="19"/>
                    </a:lnTo>
                    <a:lnTo>
                      <a:pt x="18" y="13"/>
                    </a:lnTo>
                    <a:lnTo>
                      <a:pt x="11" y="12"/>
                    </a:lnTo>
                    <a:lnTo>
                      <a:pt x="5" y="10"/>
                    </a:lnTo>
                    <a:lnTo>
                      <a:pt x="0" y="6"/>
                    </a:lnTo>
                    <a:lnTo>
                      <a:pt x="11" y="0"/>
                    </a:lnTo>
                    <a:lnTo>
                      <a:pt x="2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2" name="Freeform 1588"/>
              <p:cNvSpPr>
                <a:spLocks/>
              </p:cNvSpPr>
              <p:nvPr/>
            </p:nvSpPr>
            <p:spPr bwMode="auto">
              <a:xfrm>
                <a:off x="5572125" y="2074863"/>
                <a:ext cx="85725" cy="106362"/>
              </a:xfrm>
              <a:custGeom>
                <a:avLst/>
                <a:gdLst>
                  <a:gd name="T0" fmla="*/ 33 w 108"/>
                  <a:gd name="T1" fmla="*/ 2 h 133"/>
                  <a:gd name="T2" fmla="*/ 40 w 108"/>
                  <a:gd name="T3" fmla="*/ 7 h 133"/>
                  <a:gd name="T4" fmla="*/ 46 w 108"/>
                  <a:gd name="T5" fmla="*/ 9 h 133"/>
                  <a:gd name="T6" fmla="*/ 51 w 108"/>
                  <a:gd name="T7" fmla="*/ 11 h 133"/>
                  <a:gd name="T8" fmla="*/ 55 w 108"/>
                  <a:gd name="T9" fmla="*/ 15 h 133"/>
                  <a:gd name="T10" fmla="*/ 60 w 108"/>
                  <a:gd name="T11" fmla="*/ 18 h 133"/>
                  <a:gd name="T12" fmla="*/ 64 w 108"/>
                  <a:gd name="T13" fmla="*/ 16 h 133"/>
                  <a:gd name="T14" fmla="*/ 70 w 108"/>
                  <a:gd name="T15" fmla="*/ 20 h 133"/>
                  <a:gd name="T16" fmla="*/ 73 w 108"/>
                  <a:gd name="T17" fmla="*/ 24 h 133"/>
                  <a:gd name="T18" fmla="*/ 79 w 108"/>
                  <a:gd name="T19" fmla="*/ 26 h 133"/>
                  <a:gd name="T20" fmla="*/ 82 w 108"/>
                  <a:gd name="T21" fmla="*/ 31 h 133"/>
                  <a:gd name="T22" fmla="*/ 84 w 108"/>
                  <a:gd name="T23" fmla="*/ 39 h 133"/>
                  <a:gd name="T24" fmla="*/ 86 w 108"/>
                  <a:gd name="T25" fmla="*/ 48 h 133"/>
                  <a:gd name="T26" fmla="*/ 90 w 108"/>
                  <a:gd name="T27" fmla="*/ 59 h 133"/>
                  <a:gd name="T28" fmla="*/ 92 w 108"/>
                  <a:gd name="T29" fmla="*/ 68 h 133"/>
                  <a:gd name="T30" fmla="*/ 93 w 108"/>
                  <a:gd name="T31" fmla="*/ 75 h 133"/>
                  <a:gd name="T32" fmla="*/ 97 w 108"/>
                  <a:gd name="T33" fmla="*/ 83 h 133"/>
                  <a:gd name="T34" fmla="*/ 101 w 108"/>
                  <a:gd name="T35" fmla="*/ 94 h 133"/>
                  <a:gd name="T36" fmla="*/ 102 w 108"/>
                  <a:gd name="T37" fmla="*/ 99 h 133"/>
                  <a:gd name="T38" fmla="*/ 106 w 108"/>
                  <a:gd name="T39" fmla="*/ 105 h 133"/>
                  <a:gd name="T40" fmla="*/ 108 w 108"/>
                  <a:gd name="T41" fmla="*/ 107 h 133"/>
                  <a:gd name="T42" fmla="*/ 104 w 108"/>
                  <a:gd name="T43" fmla="*/ 109 h 133"/>
                  <a:gd name="T44" fmla="*/ 95 w 108"/>
                  <a:gd name="T45" fmla="*/ 109 h 133"/>
                  <a:gd name="T46" fmla="*/ 90 w 108"/>
                  <a:gd name="T47" fmla="*/ 109 h 133"/>
                  <a:gd name="T48" fmla="*/ 86 w 108"/>
                  <a:gd name="T49" fmla="*/ 107 h 133"/>
                  <a:gd name="T50" fmla="*/ 82 w 108"/>
                  <a:gd name="T51" fmla="*/ 107 h 133"/>
                  <a:gd name="T52" fmla="*/ 79 w 108"/>
                  <a:gd name="T53" fmla="*/ 105 h 133"/>
                  <a:gd name="T54" fmla="*/ 73 w 108"/>
                  <a:gd name="T55" fmla="*/ 103 h 133"/>
                  <a:gd name="T56" fmla="*/ 71 w 108"/>
                  <a:gd name="T57" fmla="*/ 110 h 133"/>
                  <a:gd name="T58" fmla="*/ 70 w 108"/>
                  <a:gd name="T59" fmla="*/ 122 h 133"/>
                  <a:gd name="T60" fmla="*/ 64 w 108"/>
                  <a:gd name="T61" fmla="*/ 131 h 133"/>
                  <a:gd name="T62" fmla="*/ 57 w 108"/>
                  <a:gd name="T63" fmla="*/ 133 h 133"/>
                  <a:gd name="T64" fmla="*/ 53 w 108"/>
                  <a:gd name="T65" fmla="*/ 131 h 133"/>
                  <a:gd name="T66" fmla="*/ 53 w 108"/>
                  <a:gd name="T67" fmla="*/ 122 h 133"/>
                  <a:gd name="T68" fmla="*/ 51 w 108"/>
                  <a:gd name="T69" fmla="*/ 116 h 133"/>
                  <a:gd name="T70" fmla="*/ 48 w 108"/>
                  <a:gd name="T71" fmla="*/ 110 h 133"/>
                  <a:gd name="T72" fmla="*/ 42 w 108"/>
                  <a:gd name="T73" fmla="*/ 105 h 133"/>
                  <a:gd name="T74" fmla="*/ 40 w 108"/>
                  <a:gd name="T75" fmla="*/ 101 h 133"/>
                  <a:gd name="T76" fmla="*/ 38 w 108"/>
                  <a:gd name="T77" fmla="*/ 94 h 133"/>
                  <a:gd name="T78" fmla="*/ 37 w 108"/>
                  <a:gd name="T79" fmla="*/ 88 h 133"/>
                  <a:gd name="T80" fmla="*/ 37 w 108"/>
                  <a:gd name="T81" fmla="*/ 83 h 133"/>
                  <a:gd name="T82" fmla="*/ 35 w 108"/>
                  <a:gd name="T83" fmla="*/ 77 h 133"/>
                  <a:gd name="T84" fmla="*/ 37 w 108"/>
                  <a:gd name="T85" fmla="*/ 74 h 133"/>
                  <a:gd name="T86" fmla="*/ 37 w 108"/>
                  <a:gd name="T87" fmla="*/ 68 h 133"/>
                  <a:gd name="T88" fmla="*/ 31 w 108"/>
                  <a:gd name="T89" fmla="*/ 62 h 133"/>
                  <a:gd name="T90" fmla="*/ 29 w 108"/>
                  <a:gd name="T91" fmla="*/ 59 h 133"/>
                  <a:gd name="T92" fmla="*/ 27 w 108"/>
                  <a:gd name="T93" fmla="*/ 55 h 133"/>
                  <a:gd name="T94" fmla="*/ 20 w 108"/>
                  <a:gd name="T95" fmla="*/ 50 h 133"/>
                  <a:gd name="T96" fmla="*/ 18 w 108"/>
                  <a:gd name="T97" fmla="*/ 44 h 133"/>
                  <a:gd name="T98" fmla="*/ 13 w 108"/>
                  <a:gd name="T99" fmla="*/ 37 h 133"/>
                  <a:gd name="T100" fmla="*/ 9 w 108"/>
                  <a:gd name="T101" fmla="*/ 31 h 133"/>
                  <a:gd name="T102" fmla="*/ 5 w 108"/>
                  <a:gd name="T103" fmla="*/ 22 h 133"/>
                  <a:gd name="T104" fmla="*/ 0 w 108"/>
                  <a:gd name="T105" fmla="*/ 15 h 133"/>
                  <a:gd name="T106" fmla="*/ 11 w 108"/>
                  <a:gd name="T107" fmla="*/ 11 h 133"/>
                  <a:gd name="T108" fmla="*/ 18 w 108"/>
                  <a:gd name="T109" fmla="*/ 5 h 133"/>
                  <a:gd name="T110" fmla="*/ 26 w 108"/>
                  <a:gd name="T111" fmla="*/ 2 h 133"/>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8"/>
                  <a:gd name="T169" fmla="*/ 0 h 133"/>
                  <a:gd name="T170" fmla="*/ 108 w 108"/>
                  <a:gd name="T171" fmla="*/ 133 h 133"/>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8" h="133">
                    <a:moveTo>
                      <a:pt x="31" y="0"/>
                    </a:moveTo>
                    <a:lnTo>
                      <a:pt x="33" y="2"/>
                    </a:lnTo>
                    <a:lnTo>
                      <a:pt x="37" y="3"/>
                    </a:lnTo>
                    <a:lnTo>
                      <a:pt x="40" y="7"/>
                    </a:lnTo>
                    <a:lnTo>
                      <a:pt x="42" y="9"/>
                    </a:lnTo>
                    <a:lnTo>
                      <a:pt x="46" y="9"/>
                    </a:lnTo>
                    <a:lnTo>
                      <a:pt x="49" y="11"/>
                    </a:lnTo>
                    <a:lnTo>
                      <a:pt x="51" y="11"/>
                    </a:lnTo>
                    <a:lnTo>
                      <a:pt x="55" y="13"/>
                    </a:lnTo>
                    <a:lnTo>
                      <a:pt x="55" y="15"/>
                    </a:lnTo>
                    <a:lnTo>
                      <a:pt x="57" y="16"/>
                    </a:lnTo>
                    <a:lnTo>
                      <a:pt x="60" y="18"/>
                    </a:lnTo>
                    <a:lnTo>
                      <a:pt x="62" y="18"/>
                    </a:lnTo>
                    <a:lnTo>
                      <a:pt x="64" y="16"/>
                    </a:lnTo>
                    <a:lnTo>
                      <a:pt x="68" y="18"/>
                    </a:lnTo>
                    <a:lnTo>
                      <a:pt x="70" y="20"/>
                    </a:lnTo>
                    <a:lnTo>
                      <a:pt x="71" y="22"/>
                    </a:lnTo>
                    <a:lnTo>
                      <a:pt x="73" y="24"/>
                    </a:lnTo>
                    <a:lnTo>
                      <a:pt x="77" y="24"/>
                    </a:lnTo>
                    <a:lnTo>
                      <a:pt x="79" y="26"/>
                    </a:lnTo>
                    <a:lnTo>
                      <a:pt x="81" y="27"/>
                    </a:lnTo>
                    <a:lnTo>
                      <a:pt x="82" y="31"/>
                    </a:lnTo>
                    <a:lnTo>
                      <a:pt x="84" y="35"/>
                    </a:lnTo>
                    <a:lnTo>
                      <a:pt x="84" y="39"/>
                    </a:lnTo>
                    <a:lnTo>
                      <a:pt x="84" y="44"/>
                    </a:lnTo>
                    <a:lnTo>
                      <a:pt x="86" y="48"/>
                    </a:lnTo>
                    <a:lnTo>
                      <a:pt x="88" y="53"/>
                    </a:lnTo>
                    <a:lnTo>
                      <a:pt x="90" y="59"/>
                    </a:lnTo>
                    <a:lnTo>
                      <a:pt x="92" y="64"/>
                    </a:lnTo>
                    <a:lnTo>
                      <a:pt x="92" y="68"/>
                    </a:lnTo>
                    <a:lnTo>
                      <a:pt x="92" y="72"/>
                    </a:lnTo>
                    <a:lnTo>
                      <a:pt x="93" y="75"/>
                    </a:lnTo>
                    <a:lnTo>
                      <a:pt x="95" y="79"/>
                    </a:lnTo>
                    <a:lnTo>
                      <a:pt x="97" y="83"/>
                    </a:lnTo>
                    <a:lnTo>
                      <a:pt x="99" y="88"/>
                    </a:lnTo>
                    <a:lnTo>
                      <a:pt x="101" y="94"/>
                    </a:lnTo>
                    <a:lnTo>
                      <a:pt x="101" y="99"/>
                    </a:lnTo>
                    <a:lnTo>
                      <a:pt x="102" y="99"/>
                    </a:lnTo>
                    <a:lnTo>
                      <a:pt x="104" y="101"/>
                    </a:lnTo>
                    <a:lnTo>
                      <a:pt x="106" y="105"/>
                    </a:lnTo>
                    <a:lnTo>
                      <a:pt x="108" y="107"/>
                    </a:lnTo>
                    <a:lnTo>
                      <a:pt x="108" y="109"/>
                    </a:lnTo>
                    <a:lnTo>
                      <a:pt x="104" y="109"/>
                    </a:lnTo>
                    <a:lnTo>
                      <a:pt x="99" y="109"/>
                    </a:lnTo>
                    <a:lnTo>
                      <a:pt x="95" y="109"/>
                    </a:lnTo>
                    <a:lnTo>
                      <a:pt x="92" y="109"/>
                    </a:lnTo>
                    <a:lnTo>
                      <a:pt x="90" y="109"/>
                    </a:lnTo>
                    <a:lnTo>
                      <a:pt x="88" y="107"/>
                    </a:lnTo>
                    <a:lnTo>
                      <a:pt x="86" y="107"/>
                    </a:lnTo>
                    <a:lnTo>
                      <a:pt x="84" y="109"/>
                    </a:lnTo>
                    <a:lnTo>
                      <a:pt x="82" y="107"/>
                    </a:lnTo>
                    <a:lnTo>
                      <a:pt x="79" y="107"/>
                    </a:lnTo>
                    <a:lnTo>
                      <a:pt x="79" y="105"/>
                    </a:lnTo>
                    <a:lnTo>
                      <a:pt x="75" y="103"/>
                    </a:lnTo>
                    <a:lnTo>
                      <a:pt x="73" y="103"/>
                    </a:lnTo>
                    <a:lnTo>
                      <a:pt x="73" y="105"/>
                    </a:lnTo>
                    <a:lnTo>
                      <a:pt x="71" y="110"/>
                    </a:lnTo>
                    <a:lnTo>
                      <a:pt x="70" y="116"/>
                    </a:lnTo>
                    <a:lnTo>
                      <a:pt x="70" y="122"/>
                    </a:lnTo>
                    <a:lnTo>
                      <a:pt x="68" y="127"/>
                    </a:lnTo>
                    <a:lnTo>
                      <a:pt x="64" y="131"/>
                    </a:lnTo>
                    <a:lnTo>
                      <a:pt x="60" y="133"/>
                    </a:lnTo>
                    <a:lnTo>
                      <a:pt x="57" y="133"/>
                    </a:lnTo>
                    <a:lnTo>
                      <a:pt x="53" y="133"/>
                    </a:lnTo>
                    <a:lnTo>
                      <a:pt x="53" y="131"/>
                    </a:lnTo>
                    <a:lnTo>
                      <a:pt x="53" y="127"/>
                    </a:lnTo>
                    <a:lnTo>
                      <a:pt x="53" y="122"/>
                    </a:lnTo>
                    <a:lnTo>
                      <a:pt x="51" y="118"/>
                    </a:lnTo>
                    <a:lnTo>
                      <a:pt x="51" y="116"/>
                    </a:lnTo>
                    <a:lnTo>
                      <a:pt x="49" y="112"/>
                    </a:lnTo>
                    <a:lnTo>
                      <a:pt x="48" y="110"/>
                    </a:lnTo>
                    <a:lnTo>
                      <a:pt x="46" y="109"/>
                    </a:lnTo>
                    <a:lnTo>
                      <a:pt x="42" y="105"/>
                    </a:lnTo>
                    <a:lnTo>
                      <a:pt x="40" y="103"/>
                    </a:lnTo>
                    <a:lnTo>
                      <a:pt x="40" y="101"/>
                    </a:lnTo>
                    <a:lnTo>
                      <a:pt x="38" y="98"/>
                    </a:lnTo>
                    <a:lnTo>
                      <a:pt x="38" y="94"/>
                    </a:lnTo>
                    <a:lnTo>
                      <a:pt x="37" y="90"/>
                    </a:lnTo>
                    <a:lnTo>
                      <a:pt x="37" y="88"/>
                    </a:lnTo>
                    <a:lnTo>
                      <a:pt x="38" y="85"/>
                    </a:lnTo>
                    <a:lnTo>
                      <a:pt x="37" y="83"/>
                    </a:lnTo>
                    <a:lnTo>
                      <a:pt x="37" y="79"/>
                    </a:lnTo>
                    <a:lnTo>
                      <a:pt x="35" y="77"/>
                    </a:lnTo>
                    <a:lnTo>
                      <a:pt x="37" y="75"/>
                    </a:lnTo>
                    <a:lnTo>
                      <a:pt x="37" y="74"/>
                    </a:lnTo>
                    <a:lnTo>
                      <a:pt x="38" y="70"/>
                    </a:lnTo>
                    <a:lnTo>
                      <a:pt x="37" y="68"/>
                    </a:lnTo>
                    <a:lnTo>
                      <a:pt x="35" y="66"/>
                    </a:lnTo>
                    <a:lnTo>
                      <a:pt x="31" y="62"/>
                    </a:lnTo>
                    <a:lnTo>
                      <a:pt x="29" y="61"/>
                    </a:lnTo>
                    <a:lnTo>
                      <a:pt x="29" y="59"/>
                    </a:lnTo>
                    <a:lnTo>
                      <a:pt x="29" y="57"/>
                    </a:lnTo>
                    <a:lnTo>
                      <a:pt x="27" y="55"/>
                    </a:lnTo>
                    <a:lnTo>
                      <a:pt x="24" y="53"/>
                    </a:lnTo>
                    <a:lnTo>
                      <a:pt x="20" y="50"/>
                    </a:lnTo>
                    <a:lnTo>
                      <a:pt x="18" y="48"/>
                    </a:lnTo>
                    <a:lnTo>
                      <a:pt x="18" y="44"/>
                    </a:lnTo>
                    <a:lnTo>
                      <a:pt x="16" y="40"/>
                    </a:lnTo>
                    <a:lnTo>
                      <a:pt x="13" y="37"/>
                    </a:lnTo>
                    <a:lnTo>
                      <a:pt x="11" y="35"/>
                    </a:lnTo>
                    <a:lnTo>
                      <a:pt x="9" y="31"/>
                    </a:lnTo>
                    <a:lnTo>
                      <a:pt x="7" y="26"/>
                    </a:lnTo>
                    <a:lnTo>
                      <a:pt x="5" y="22"/>
                    </a:lnTo>
                    <a:lnTo>
                      <a:pt x="4" y="16"/>
                    </a:lnTo>
                    <a:lnTo>
                      <a:pt x="0" y="15"/>
                    </a:lnTo>
                    <a:lnTo>
                      <a:pt x="5" y="13"/>
                    </a:lnTo>
                    <a:lnTo>
                      <a:pt x="11" y="11"/>
                    </a:lnTo>
                    <a:lnTo>
                      <a:pt x="15" y="9"/>
                    </a:lnTo>
                    <a:lnTo>
                      <a:pt x="18" y="5"/>
                    </a:lnTo>
                    <a:lnTo>
                      <a:pt x="22" y="3"/>
                    </a:lnTo>
                    <a:lnTo>
                      <a:pt x="26" y="2"/>
                    </a:lnTo>
                    <a:lnTo>
                      <a:pt x="3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3" name="Freeform 1589"/>
              <p:cNvSpPr>
                <a:spLocks/>
              </p:cNvSpPr>
              <p:nvPr/>
            </p:nvSpPr>
            <p:spPr bwMode="auto">
              <a:xfrm>
                <a:off x="5575300" y="2297113"/>
                <a:ext cx="85725" cy="66675"/>
              </a:xfrm>
              <a:custGeom>
                <a:avLst/>
                <a:gdLst>
                  <a:gd name="T0" fmla="*/ 34 w 108"/>
                  <a:gd name="T1" fmla="*/ 2 h 85"/>
                  <a:gd name="T2" fmla="*/ 44 w 108"/>
                  <a:gd name="T3" fmla="*/ 6 h 85"/>
                  <a:gd name="T4" fmla="*/ 51 w 108"/>
                  <a:gd name="T5" fmla="*/ 6 h 85"/>
                  <a:gd name="T6" fmla="*/ 60 w 108"/>
                  <a:gd name="T7" fmla="*/ 6 h 85"/>
                  <a:gd name="T8" fmla="*/ 66 w 108"/>
                  <a:gd name="T9" fmla="*/ 10 h 85"/>
                  <a:gd name="T10" fmla="*/ 98 w 108"/>
                  <a:gd name="T11" fmla="*/ 35 h 85"/>
                  <a:gd name="T12" fmla="*/ 102 w 108"/>
                  <a:gd name="T13" fmla="*/ 37 h 85"/>
                  <a:gd name="T14" fmla="*/ 108 w 108"/>
                  <a:gd name="T15" fmla="*/ 39 h 85"/>
                  <a:gd name="T16" fmla="*/ 108 w 108"/>
                  <a:gd name="T17" fmla="*/ 43 h 85"/>
                  <a:gd name="T18" fmla="*/ 102 w 108"/>
                  <a:gd name="T19" fmla="*/ 47 h 85"/>
                  <a:gd name="T20" fmla="*/ 97 w 108"/>
                  <a:gd name="T21" fmla="*/ 47 h 85"/>
                  <a:gd name="T22" fmla="*/ 91 w 108"/>
                  <a:gd name="T23" fmla="*/ 47 h 85"/>
                  <a:gd name="T24" fmla="*/ 89 w 108"/>
                  <a:gd name="T25" fmla="*/ 48 h 85"/>
                  <a:gd name="T26" fmla="*/ 84 w 108"/>
                  <a:gd name="T27" fmla="*/ 48 h 85"/>
                  <a:gd name="T28" fmla="*/ 77 w 108"/>
                  <a:gd name="T29" fmla="*/ 45 h 85"/>
                  <a:gd name="T30" fmla="*/ 71 w 108"/>
                  <a:gd name="T31" fmla="*/ 45 h 85"/>
                  <a:gd name="T32" fmla="*/ 67 w 108"/>
                  <a:gd name="T33" fmla="*/ 50 h 85"/>
                  <a:gd name="T34" fmla="*/ 62 w 108"/>
                  <a:gd name="T35" fmla="*/ 54 h 85"/>
                  <a:gd name="T36" fmla="*/ 58 w 108"/>
                  <a:gd name="T37" fmla="*/ 59 h 85"/>
                  <a:gd name="T38" fmla="*/ 56 w 108"/>
                  <a:gd name="T39" fmla="*/ 65 h 85"/>
                  <a:gd name="T40" fmla="*/ 49 w 108"/>
                  <a:gd name="T41" fmla="*/ 70 h 85"/>
                  <a:gd name="T42" fmla="*/ 34 w 108"/>
                  <a:gd name="T43" fmla="*/ 80 h 85"/>
                  <a:gd name="T44" fmla="*/ 20 w 108"/>
                  <a:gd name="T45" fmla="*/ 85 h 85"/>
                  <a:gd name="T46" fmla="*/ 20 w 108"/>
                  <a:gd name="T47" fmla="*/ 82 h 85"/>
                  <a:gd name="T48" fmla="*/ 25 w 108"/>
                  <a:gd name="T49" fmla="*/ 76 h 85"/>
                  <a:gd name="T50" fmla="*/ 34 w 108"/>
                  <a:gd name="T51" fmla="*/ 70 h 85"/>
                  <a:gd name="T52" fmla="*/ 42 w 108"/>
                  <a:gd name="T53" fmla="*/ 67 h 85"/>
                  <a:gd name="T54" fmla="*/ 44 w 108"/>
                  <a:gd name="T55" fmla="*/ 63 h 85"/>
                  <a:gd name="T56" fmla="*/ 42 w 108"/>
                  <a:gd name="T57" fmla="*/ 63 h 85"/>
                  <a:gd name="T58" fmla="*/ 36 w 108"/>
                  <a:gd name="T59" fmla="*/ 65 h 85"/>
                  <a:gd name="T60" fmla="*/ 29 w 108"/>
                  <a:gd name="T61" fmla="*/ 69 h 85"/>
                  <a:gd name="T62" fmla="*/ 25 w 108"/>
                  <a:gd name="T63" fmla="*/ 70 h 85"/>
                  <a:gd name="T64" fmla="*/ 16 w 108"/>
                  <a:gd name="T65" fmla="*/ 74 h 85"/>
                  <a:gd name="T66" fmla="*/ 11 w 108"/>
                  <a:gd name="T67" fmla="*/ 70 h 85"/>
                  <a:gd name="T68" fmla="*/ 9 w 108"/>
                  <a:gd name="T69" fmla="*/ 63 h 85"/>
                  <a:gd name="T70" fmla="*/ 1 w 108"/>
                  <a:gd name="T71" fmla="*/ 59 h 85"/>
                  <a:gd name="T72" fmla="*/ 0 w 108"/>
                  <a:gd name="T73" fmla="*/ 58 h 85"/>
                  <a:gd name="T74" fmla="*/ 1 w 108"/>
                  <a:gd name="T75" fmla="*/ 50 h 85"/>
                  <a:gd name="T76" fmla="*/ 1 w 108"/>
                  <a:gd name="T77" fmla="*/ 43 h 85"/>
                  <a:gd name="T78" fmla="*/ 3 w 108"/>
                  <a:gd name="T79" fmla="*/ 35 h 85"/>
                  <a:gd name="T80" fmla="*/ 9 w 108"/>
                  <a:gd name="T81" fmla="*/ 32 h 85"/>
                  <a:gd name="T82" fmla="*/ 11 w 108"/>
                  <a:gd name="T83" fmla="*/ 26 h 85"/>
                  <a:gd name="T84" fmla="*/ 7 w 108"/>
                  <a:gd name="T85" fmla="*/ 21 h 85"/>
                  <a:gd name="T86" fmla="*/ 1 w 108"/>
                  <a:gd name="T87" fmla="*/ 15 h 85"/>
                  <a:gd name="T88" fmla="*/ 12 w 108"/>
                  <a:gd name="T89" fmla="*/ 8 h 85"/>
                  <a:gd name="T90" fmla="*/ 25 w 108"/>
                  <a:gd name="T91" fmla="*/ 2 h 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08"/>
                  <a:gd name="T139" fmla="*/ 0 h 85"/>
                  <a:gd name="T140" fmla="*/ 108 w 108"/>
                  <a:gd name="T141" fmla="*/ 85 h 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08" h="85">
                    <a:moveTo>
                      <a:pt x="29" y="0"/>
                    </a:moveTo>
                    <a:lnTo>
                      <a:pt x="34" y="2"/>
                    </a:lnTo>
                    <a:lnTo>
                      <a:pt x="38" y="4"/>
                    </a:lnTo>
                    <a:lnTo>
                      <a:pt x="44" y="6"/>
                    </a:lnTo>
                    <a:lnTo>
                      <a:pt x="47" y="6"/>
                    </a:lnTo>
                    <a:lnTo>
                      <a:pt x="51" y="6"/>
                    </a:lnTo>
                    <a:lnTo>
                      <a:pt x="55" y="6"/>
                    </a:lnTo>
                    <a:lnTo>
                      <a:pt x="60" y="6"/>
                    </a:lnTo>
                    <a:lnTo>
                      <a:pt x="64" y="8"/>
                    </a:lnTo>
                    <a:lnTo>
                      <a:pt x="66" y="10"/>
                    </a:lnTo>
                    <a:lnTo>
                      <a:pt x="80" y="23"/>
                    </a:lnTo>
                    <a:lnTo>
                      <a:pt x="98" y="35"/>
                    </a:lnTo>
                    <a:lnTo>
                      <a:pt x="100" y="35"/>
                    </a:lnTo>
                    <a:lnTo>
                      <a:pt x="102" y="37"/>
                    </a:lnTo>
                    <a:lnTo>
                      <a:pt x="106" y="37"/>
                    </a:lnTo>
                    <a:lnTo>
                      <a:pt x="108" y="39"/>
                    </a:lnTo>
                    <a:lnTo>
                      <a:pt x="108" y="41"/>
                    </a:lnTo>
                    <a:lnTo>
                      <a:pt x="108" y="43"/>
                    </a:lnTo>
                    <a:lnTo>
                      <a:pt x="106" y="47"/>
                    </a:lnTo>
                    <a:lnTo>
                      <a:pt x="102" y="47"/>
                    </a:lnTo>
                    <a:lnTo>
                      <a:pt x="100" y="47"/>
                    </a:lnTo>
                    <a:lnTo>
                      <a:pt x="97" y="47"/>
                    </a:lnTo>
                    <a:lnTo>
                      <a:pt x="95" y="45"/>
                    </a:lnTo>
                    <a:lnTo>
                      <a:pt x="91" y="47"/>
                    </a:lnTo>
                    <a:lnTo>
                      <a:pt x="89" y="47"/>
                    </a:lnTo>
                    <a:lnTo>
                      <a:pt x="89" y="48"/>
                    </a:lnTo>
                    <a:lnTo>
                      <a:pt x="86" y="48"/>
                    </a:lnTo>
                    <a:lnTo>
                      <a:pt x="84" y="48"/>
                    </a:lnTo>
                    <a:lnTo>
                      <a:pt x="80" y="47"/>
                    </a:lnTo>
                    <a:lnTo>
                      <a:pt x="77" y="45"/>
                    </a:lnTo>
                    <a:lnTo>
                      <a:pt x="75" y="45"/>
                    </a:lnTo>
                    <a:lnTo>
                      <a:pt x="71" y="45"/>
                    </a:lnTo>
                    <a:lnTo>
                      <a:pt x="69" y="47"/>
                    </a:lnTo>
                    <a:lnTo>
                      <a:pt x="67" y="50"/>
                    </a:lnTo>
                    <a:lnTo>
                      <a:pt x="66" y="52"/>
                    </a:lnTo>
                    <a:lnTo>
                      <a:pt x="62" y="54"/>
                    </a:lnTo>
                    <a:lnTo>
                      <a:pt x="60" y="58"/>
                    </a:lnTo>
                    <a:lnTo>
                      <a:pt x="58" y="59"/>
                    </a:lnTo>
                    <a:lnTo>
                      <a:pt x="58" y="63"/>
                    </a:lnTo>
                    <a:lnTo>
                      <a:pt x="56" y="65"/>
                    </a:lnTo>
                    <a:lnTo>
                      <a:pt x="53" y="69"/>
                    </a:lnTo>
                    <a:lnTo>
                      <a:pt x="49" y="70"/>
                    </a:lnTo>
                    <a:lnTo>
                      <a:pt x="44" y="74"/>
                    </a:lnTo>
                    <a:lnTo>
                      <a:pt x="34" y="80"/>
                    </a:lnTo>
                    <a:lnTo>
                      <a:pt x="25" y="85"/>
                    </a:lnTo>
                    <a:lnTo>
                      <a:pt x="20" y="85"/>
                    </a:lnTo>
                    <a:lnTo>
                      <a:pt x="18" y="85"/>
                    </a:lnTo>
                    <a:lnTo>
                      <a:pt x="20" y="82"/>
                    </a:lnTo>
                    <a:lnTo>
                      <a:pt x="22" y="80"/>
                    </a:lnTo>
                    <a:lnTo>
                      <a:pt x="25" y="76"/>
                    </a:lnTo>
                    <a:lnTo>
                      <a:pt x="31" y="74"/>
                    </a:lnTo>
                    <a:lnTo>
                      <a:pt x="34" y="70"/>
                    </a:lnTo>
                    <a:lnTo>
                      <a:pt x="38" y="69"/>
                    </a:lnTo>
                    <a:lnTo>
                      <a:pt x="42" y="67"/>
                    </a:lnTo>
                    <a:lnTo>
                      <a:pt x="42" y="65"/>
                    </a:lnTo>
                    <a:lnTo>
                      <a:pt x="44" y="63"/>
                    </a:lnTo>
                    <a:lnTo>
                      <a:pt x="42" y="63"/>
                    </a:lnTo>
                    <a:lnTo>
                      <a:pt x="38" y="63"/>
                    </a:lnTo>
                    <a:lnTo>
                      <a:pt x="36" y="65"/>
                    </a:lnTo>
                    <a:lnTo>
                      <a:pt x="33" y="67"/>
                    </a:lnTo>
                    <a:lnTo>
                      <a:pt x="29" y="69"/>
                    </a:lnTo>
                    <a:lnTo>
                      <a:pt x="27" y="69"/>
                    </a:lnTo>
                    <a:lnTo>
                      <a:pt x="25" y="70"/>
                    </a:lnTo>
                    <a:lnTo>
                      <a:pt x="22" y="72"/>
                    </a:lnTo>
                    <a:lnTo>
                      <a:pt x="16" y="74"/>
                    </a:lnTo>
                    <a:lnTo>
                      <a:pt x="14" y="72"/>
                    </a:lnTo>
                    <a:lnTo>
                      <a:pt x="11" y="70"/>
                    </a:lnTo>
                    <a:lnTo>
                      <a:pt x="11" y="65"/>
                    </a:lnTo>
                    <a:lnTo>
                      <a:pt x="9" y="63"/>
                    </a:lnTo>
                    <a:lnTo>
                      <a:pt x="5" y="61"/>
                    </a:lnTo>
                    <a:lnTo>
                      <a:pt x="1" y="59"/>
                    </a:lnTo>
                    <a:lnTo>
                      <a:pt x="0" y="58"/>
                    </a:lnTo>
                    <a:lnTo>
                      <a:pt x="1" y="54"/>
                    </a:lnTo>
                    <a:lnTo>
                      <a:pt x="1" y="50"/>
                    </a:lnTo>
                    <a:lnTo>
                      <a:pt x="1" y="47"/>
                    </a:lnTo>
                    <a:lnTo>
                      <a:pt x="1" y="43"/>
                    </a:lnTo>
                    <a:lnTo>
                      <a:pt x="1" y="39"/>
                    </a:lnTo>
                    <a:lnTo>
                      <a:pt x="3" y="35"/>
                    </a:lnTo>
                    <a:lnTo>
                      <a:pt x="5" y="34"/>
                    </a:lnTo>
                    <a:lnTo>
                      <a:pt x="9" y="32"/>
                    </a:lnTo>
                    <a:lnTo>
                      <a:pt x="11" y="28"/>
                    </a:lnTo>
                    <a:lnTo>
                      <a:pt x="11" y="26"/>
                    </a:lnTo>
                    <a:lnTo>
                      <a:pt x="9" y="23"/>
                    </a:lnTo>
                    <a:lnTo>
                      <a:pt x="7" y="21"/>
                    </a:lnTo>
                    <a:lnTo>
                      <a:pt x="5" y="17"/>
                    </a:lnTo>
                    <a:lnTo>
                      <a:pt x="1" y="15"/>
                    </a:lnTo>
                    <a:lnTo>
                      <a:pt x="7" y="11"/>
                    </a:lnTo>
                    <a:lnTo>
                      <a:pt x="12" y="8"/>
                    </a:lnTo>
                    <a:lnTo>
                      <a:pt x="20" y="4"/>
                    </a:lnTo>
                    <a:lnTo>
                      <a:pt x="25" y="2"/>
                    </a:lnTo>
                    <a:lnTo>
                      <a:pt x="2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4" name="Freeform 1590"/>
              <p:cNvSpPr>
                <a:spLocks/>
              </p:cNvSpPr>
              <p:nvPr/>
            </p:nvSpPr>
            <p:spPr bwMode="auto">
              <a:xfrm>
                <a:off x="5316538" y="2041525"/>
                <a:ext cx="128588" cy="65087"/>
              </a:xfrm>
              <a:custGeom>
                <a:avLst/>
                <a:gdLst>
                  <a:gd name="T0" fmla="*/ 70 w 163"/>
                  <a:gd name="T1" fmla="*/ 0 h 82"/>
                  <a:gd name="T2" fmla="*/ 77 w 163"/>
                  <a:gd name="T3" fmla="*/ 4 h 82"/>
                  <a:gd name="T4" fmla="*/ 82 w 163"/>
                  <a:gd name="T5" fmla="*/ 8 h 82"/>
                  <a:gd name="T6" fmla="*/ 90 w 163"/>
                  <a:gd name="T7" fmla="*/ 8 h 82"/>
                  <a:gd name="T8" fmla="*/ 97 w 163"/>
                  <a:gd name="T9" fmla="*/ 6 h 82"/>
                  <a:gd name="T10" fmla="*/ 103 w 163"/>
                  <a:gd name="T11" fmla="*/ 11 h 82"/>
                  <a:gd name="T12" fmla="*/ 108 w 163"/>
                  <a:gd name="T13" fmla="*/ 13 h 82"/>
                  <a:gd name="T14" fmla="*/ 112 w 163"/>
                  <a:gd name="T15" fmla="*/ 11 h 82"/>
                  <a:gd name="T16" fmla="*/ 114 w 163"/>
                  <a:gd name="T17" fmla="*/ 6 h 82"/>
                  <a:gd name="T18" fmla="*/ 119 w 163"/>
                  <a:gd name="T19" fmla="*/ 2 h 82"/>
                  <a:gd name="T20" fmla="*/ 128 w 163"/>
                  <a:gd name="T21" fmla="*/ 4 h 82"/>
                  <a:gd name="T22" fmla="*/ 135 w 163"/>
                  <a:gd name="T23" fmla="*/ 10 h 82"/>
                  <a:gd name="T24" fmla="*/ 148 w 163"/>
                  <a:gd name="T25" fmla="*/ 17 h 82"/>
                  <a:gd name="T26" fmla="*/ 163 w 163"/>
                  <a:gd name="T27" fmla="*/ 19 h 82"/>
                  <a:gd name="T28" fmla="*/ 161 w 163"/>
                  <a:gd name="T29" fmla="*/ 24 h 82"/>
                  <a:gd name="T30" fmla="*/ 161 w 163"/>
                  <a:gd name="T31" fmla="*/ 32 h 82"/>
                  <a:gd name="T32" fmla="*/ 161 w 163"/>
                  <a:gd name="T33" fmla="*/ 37 h 82"/>
                  <a:gd name="T34" fmla="*/ 157 w 163"/>
                  <a:gd name="T35" fmla="*/ 41 h 82"/>
                  <a:gd name="T36" fmla="*/ 157 w 163"/>
                  <a:gd name="T37" fmla="*/ 45 h 82"/>
                  <a:gd name="T38" fmla="*/ 157 w 163"/>
                  <a:gd name="T39" fmla="*/ 48 h 82"/>
                  <a:gd name="T40" fmla="*/ 146 w 163"/>
                  <a:gd name="T41" fmla="*/ 50 h 82"/>
                  <a:gd name="T42" fmla="*/ 137 w 163"/>
                  <a:gd name="T43" fmla="*/ 48 h 82"/>
                  <a:gd name="T44" fmla="*/ 130 w 163"/>
                  <a:gd name="T45" fmla="*/ 43 h 82"/>
                  <a:gd name="T46" fmla="*/ 121 w 163"/>
                  <a:gd name="T47" fmla="*/ 39 h 82"/>
                  <a:gd name="T48" fmla="*/ 115 w 163"/>
                  <a:gd name="T49" fmla="*/ 43 h 82"/>
                  <a:gd name="T50" fmla="*/ 108 w 163"/>
                  <a:gd name="T51" fmla="*/ 46 h 82"/>
                  <a:gd name="T52" fmla="*/ 97 w 163"/>
                  <a:gd name="T53" fmla="*/ 48 h 82"/>
                  <a:gd name="T54" fmla="*/ 88 w 163"/>
                  <a:gd name="T55" fmla="*/ 54 h 82"/>
                  <a:gd name="T56" fmla="*/ 77 w 163"/>
                  <a:gd name="T57" fmla="*/ 61 h 82"/>
                  <a:gd name="T58" fmla="*/ 68 w 163"/>
                  <a:gd name="T59" fmla="*/ 65 h 82"/>
                  <a:gd name="T60" fmla="*/ 57 w 163"/>
                  <a:gd name="T61" fmla="*/ 65 h 82"/>
                  <a:gd name="T62" fmla="*/ 46 w 163"/>
                  <a:gd name="T63" fmla="*/ 67 h 82"/>
                  <a:gd name="T64" fmla="*/ 42 w 163"/>
                  <a:gd name="T65" fmla="*/ 70 h 82"/>
                  <a:gd name="T66" fmla="*/ 42 w 163"/>
                  <a:gd name="T67" fmla="*/ 74 h 82"/>
                  <a:gd name="T68" fmla="*/ 42 w 163"/>
                  <a:gd name="T69" fmla="*/ 78 h 82"/>
                  <a:gd name="T70" fmla="*/ 37 w 163"/>
                  <a:gd name="T71" fmla="*/ 82 h 82"/>
                  <a:gd name="T72" fmla="*/ 26 w 163"/>
                  <a:gd name="T73" fmla="*/ 82 h 82"/>
                  <a:gd name="T74" fmla="*/ 17 w 163"/>
                  <a:gd name="T75" fmla="*/ 80 h 82"/>
                  <a:gd name="T76" fmla="*/ 7 w 163"/>
                  <a:gd name="T77" fmla="*/ 78 h 82"/>
                  <a:gd name="T78" fmla="*/ 0 w 163"/>
                  <a:gd name="T79" fmla="*/ 74 h 82"/>
                  <a:gd name="T80" fmla="*/ 0 w 163"/>
                  <a:gd name="T81" fmla="*/ 67 h 82"/>
                  <a:gd name="T82" fmla="*/ 0 w 163"/>
                  <a:gd name="T83" fmla="*/ 58 h 82"/>
                  <a:gd name="T84" fmla="*/ 7 w 163"/>
                  <a:gd name="T85" fmla="*/ 46 h 82"/>
                  <a:gd name="T86" fmla="*/ 24 w 163"/>
                  <a:gd name="T87" fmla="*/ 35 h 82"/>
                  <a:gd name="T88" fmla="*/ 33 w 163"/>
                  <a:gd name="T89" fmla="*/ 26 h 82"/>
                  <a:gd name="T90" fmla="*/ 33 w 163"/>
                  <a:gd name="T91" fmla="*/ 19 h 82"/>
                  <a:gd name="T92" fmla="*/ 38 w 163"/>
                  <a:gd name="T93" fmla="*/ 10 h 82"/>
                  <a:gd name="T94" fmla="*/ 46 w 163"/>
                  <a:gd name="T95" fmla="*/ 2 h 82"/>
                  <a:gd name="T96" fmla="*/ 53 w 163"/>
                  <a:gd name="T97" fmla="*/ 6 h 82"/>
                  <a:gd name="T98" fmla="*/ 60 w 163"/>
                  <a:gd name="T99" fmla="*/ 8 h 82"/>
                  <a:gd name="T100" fmla="*/ 64 w 163"/>
                  <a:gd name="T101" fmla="*/ 6 h 82"/>
                  <a:gd name="T102" fmla="*/ 68 w 163"/>
                  <a:gd name="T103" fmla="*/ 0 h 8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3"/>
                  <a:gd name="T157" fmla="*/ 0 h 82"/>
                  <a:gd name="T158" fmla="*/ 163 w 163"/>
                  <a:gd name="T159" fmla="*/ 82 h 82"/>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3" h="82">
                    <a:moveTo>
                      <a:pt x="68" y="0"/>
                    </a:moveTo>
                    <a:lnTo>
                      <a:pt x="70" y="0"/>
                    </a:lnTo>
                    <a:lnTo>
                      <a:pt x="73" y="2"/>
                    </a:lnTo>
                    <a:lnTo>
                      <a:pt x="77" y="4"/>
                    </a:lnTo>
                    <a:lnTo>
                      <a:pt x="81" y="6"/>
                    </a:lnTo>
                    <a:lnTo>
                      <a:pt x="82" y="8"/>
                    </a:lnTo>
                    <a:lnTo>
                      <a:pt x="86" y="8"/>
                    </a:lnTo>
                    <a:lnTo>
                      <a:pt x="90" y="8"/>
                    </a:lnTo>
                    <a:lnTo>
                      <a:pt x="93" y="6"/>
                    </a:lnTo>
                    <a:lnTo>
                      <a:pt x="97" y="6"/>
                    </a:lnTo>
                    <a:lnTo>
                      <a:pt x="99" y="10"/>
                    </a:lnTo>
                    <a:lnTo>
                      <a:pt x="103" y="11"/>
                    </a:lnTo>
                    <a:lnTo>
                      <a:pt x="106" y="13"/>
                    </a:lnTo>
                    <a:lnTo>
                      <a:pt x="108" y="13"/>
                    </a:lnTo>
                    <a:lnTo>
                      <a:pt x="110" y="13"/>
                    </a:lnTo>
                    <a:lnTo>
                      <a:pt x="112" y="11"/>
                    </a:lnTo>
                    <a:lnTo>
                      <a:pt x="114" y="8"/>
                    </a:lnTo>
                    <a:lnTo>
                      <a:pt x="114" y="6"/>
                    </a:lnTo>
                    <a:lnTo>
                      <a:pt x="115" y="4"/>
                    </a:lnTo>
                    <a:lnTo>
                      <a:pt x="119" y="2"/>
                    </a:lnTo>
                    <a:lnTo>
                      <a:pt x="123" y="2"/>
                    </a:lnTo>
                    <a:lnTo>
                      <a:pt x="128" y="4"/>
                    </a:lnTo>
                    <a:lnTo>
                      <a:pt x="132" y="6"/>
                    </a:lnTo>
                    <a:lnTo>
                      <a:pt x="135" y="10"/>
                    </a:lnTo>
                    <a:lnTo>
                      <a:pt x="141" y="13"/>
                    </a:lnTo>
                    <a:lnTo>
                      <a:pt x="148" y="17"/>
                    </a:lnTo>
                    <a:lnTo>
                      <a:pt x="156" y="19"/>
                    </a:lnTo>
                    <a:lnTo>
                      <a:pt x="163" y="19"/>
                    </a:lnTo>
                    <a:lnTo>
                      <a:pt x="161" y="21"/>
                    </a:lnTo>
                    <a:lnTo>
                      <a:pt x="161" y="24"/>
                    </a:lnTo>
                    <a:lnTo>
                      <a:pt x="161" y="26"/>
                    </a:lnTo>
                    <a:lnTo>
                      <a:pt x="161" y="32"/>
                    </a:lnTo>
                    <a:lnTo>
                      <a:pt x="161" y="34"/>
                    </a:lnTo>
                    <a:lnTo>
                      <a:pt x="161" y="37"/>
                    </a:lnTo>
                    <a:lnTo>
                      <a:pt x="159" y="39"/>
                    </a:lnTo>
                    <a:lnTo>
                      <a:pt x="157" y="41"/>
                    </a:lnTo>
                    <a:lnTo>
                      <a:pt x="157" y="43"/>
                    </a:lnTo>
                    <a:lnTo>
                      <a:pt x="157" y="45"/>
                    </a:lnTo>
                    <a:lnTo>
                      <a:pt x="157" y="46"/>
                    </a:lnTo>
                    <a:lnTo>
                      <a:pt x="157" y="48"/>
                    </a:lnTo>
                    <a:lnTo>
                      <a:pt x="152" y="50"/>
                    </a:lnTo>
                    <a:lnTo>
                      <a:pt x="146" y="50"/>
                    </a:lnTo>
                    <a:lnTo>
                      <a:pt x="141" y="50"/>
                    </a:lnTo>
                    <a:lnTo>
                      <a:pt x="137" y="48"/>
                    </a:lnTo>
                    <a:lnTo>
                      <a:pt x="134" y="45"/>
                    </a:lnTo>
                    <a:lnTo>
                      <a:pt x="130" y="43"/>
                    </a:lnTo>
                    <a:lnTo>
                      <a:pt x="125" y="39"/>
                    </a:lnTo>
                    <a:lnTo>
                      <a:pt x="121" y="39"/>
                    </a:lnTo>
                    <a:lnTo>
                      <a:pt x="117" y="41"/>
                    </a:lnTo>
                    <a:lnTo>
                      <a:pt x="115" y="43"/>
                    </a:lnTo>
                    <a:lnTo>
                      <a:pt x="112" y="45"/>
                    </a:lnTo>
                    <a:lnTo>
                      <a:pt x="108" y="46"/>
                    </a:lnTo>
                    <a:lnTo>
                      <a:pt x="103" y="48"/>
                    </a:lnTo>
                    <a:lnTo>
                      <a:pt x="97" y="48"/>
                    </a:lnTo>
                    <a:lnTo>
                      <a:pt x="92" y="50"/>
                    </a:lnTo>
                    <a:lnTo>
                      <a:pt x="88" y="54"/>
                    </a:lnTo>
                    <a:lnTo>
                      <a:pt x="82" y="58"/>
                    </a:lnTo>
                    <a:lnTo>
                      <a:pt x="77" y="61"/>
                    </a:lnTo>
                    <a:lnTo>
                      <a:pt x="71" y="63"/>
                    </a:lnTo>
                    <a:lnTo>
                      <a:pt x="68" y="65"/>
                    </a:lnTo>
                    <a:lnTo>
                      <a:pt x="62" y="65"/>
                    </a:lnTo>
                    <a:lnTo>
                      <a:pt x="57" y="65"/>
                    </a:lnTo>
                    <a:lnTo>
                      <a:pt x="51" y="65"/>
                    </a:lnTo>
                    <a:lnTo>
                      <a:pt x="46" y="67"/>
                    </a:lnTo>
                    <a:lnTo>
                      <a:pt x="42" y="69"/>
                    </a:lnTo>
                    <a:lnTo>
                      <a:pt x="42" y="70"/>
                    </a:lnTo>
                    <a:lnTo>
                      <a:pt x="42" y="72"/>
                    </a:lnTo>
                    <a:lnTo>
                      <a:pt x="42" y="74"/>
                    </a:lnTo>
                    <a:lnTo>
                      <a:pt x="42" y="76"/>
                    </a:lnTo>
                    <a:lnTo>
                      <a:pt x="42" y="78"/>
                    </a:lnTo>
                    <a:lnTo>
                      <a:pt x="40" y="80"/>
                    </a:lnTo>
                    <a:lnTo>
                      <a:pt x="37" y="82"/>
                    </a:lnTo>
                    <a:lnTo>
                      <a:pt x="31" y="82"/>
                    </a:lnTo>
                    <a:lnTo>
                      <a:pt x="26" y="82"/>
                    </a:lnTo>
                    <a:lnTo>
                      <a:pt x="20" y="82"/>
                    </a:lnTo>
                    <a:lnTo>
                      <a:pt x="17" y="80"/>
                    </a:lnTo>
                    <a:lnTo>
                      <a:pt x="13" y="80"/>
                    </a:lnTo>
                    <a:lnTo>
                      <a:pt x="7" y="78"/>
                    </a:lnTo>
                    <a:lnTo>
                      <a:pt x="4" y="76"/>
                    </a:lnTo>
                    <a:lnTo>
                      <a:pt x="0" y="74"/>
                    </a:lnTo>
                    <a:lnTo>
                      <a:pt x="0" y="70"/>
                    </a:lnTo>
                    <a:lnTo>
                      <a:pt x="0" y="67"/>
                    </a:lnTo>
                    <a:lnTo>
                      <a:pt x="0" y="63"/>
                    </a:lnTo>
                    <a:lnTo>
                      <a:pt x="0" y="58"/>
                    </a:lnTo>
                    <a:lnTo>
                      <a:pt x="0" y="56"/>
                    </a:lnTo>
                    <a:lnTo>
                      <a:pt x="7" y="46"/>
                    </a:lnTo>
                    <a:lnTo>
                      <a:pt x="15" y="41"/>
                    </a:lnTo>
                    <a:lnTo>
                      <a:pt x="24" y="35"/>
                    </a:lnTo>
                    <a:lnTo>
                      <a:pt x="31" y="30"/>
                    </a:lnTo>
                    <a:lnTo>
                      <a:pt x="33" y="26"/>
                    </a:lnTo>
                    <a:lnTo>
                      <a:pt x="33" y="22"/>
                    </a:lnTo>
                    <a:lnTo>
                      <a:pt x="33" y="19"/>
                    </a:lnTo>
                    <a:lnTo>
                      <a:pt x="35" y="15"/>
                    </a:lnTo>
                    <a:lnTo>
                      <a:pt x="38" y="10"/>
                    </a:lnTo>
                    <a:lnTo>
                      <a:pt x="42" y="6"/>
                    </a:lnTo>
                    <a:lnTo>
                      <a:pt x="46" y="2"/>
                    </a:lnTo>
                    <a:lnTo>
                      <a:pt x="49" y="4"/>
                    </a:lnTo>
                    <a:lnTo>
                      <a:pt x="53" y="6"/>
                    </a:lnTo>
                    <a:lnTo>
                      <a:pt x="57" y="8"/>
                    </a:lnTo>
                    <a:lnTo>
                      <a:pt x="60" y="8"/>
                    </a:lnTo>
                    <a:lnTo>
                      <a:pt x="62" y="8"/>
                    </a:lnTo>
                    <a:lnTo>
                      <a:pt x="64" y="6"/>
                    </a:lnTo>
                    <a:lnTo>
                      <a:pt x="66" y="2"/>
                    </a:lnTo>
                    <a:lnTo>
                      <a:pt x="6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5" name="Freeform 1591"/>
              <p:cNvSpPr>
                <a:spLocks/>
              </p:cNvSpPr>
              <p:nvPr/>
            </p:nvSpPr>
            <p:spPr bwMode="auto">
              <a:xfrm>
                <a:off x="5292725" y="2073275"/>
                <a:ext cx="157163" cy="100012"/>
              </a:xfrm>
              <a:custGeom>
                <a:avLst/>
                <a:gdLst>
                  <a:gd name="T0" fmla="*/ 155 w 197"/>
                  <a:gd name="T1" fmla="*/ 2 h 127"/>
                  <a:gd name="T2" fmla="*/ 164 w 197"/>
                  <a:gd name="T3" fmla="*/ 7 h 127"/>
                  <a:gd name="T4" fmla="*/ 175 w 197"/>
                  <a:gd name="T5" fmla="*/ 11 h 127"/>
                  <a:gd name="T6" fmla="*/ 186 w 197"/>
                  <a:gd name="T7" fmla="*/ 9 h 127"/>
                  <a:gd name="T8" fmla="*/ 190 w 197"/>
                  <a:gd name="T9" fmla="*/ 17 h 127"/>
                  <a:gd name="T10" fmla="*/ 194 w 197"/>
                  <a:gd name="T11" fmla="*/ 22 h 127"/>
                  <a:gd name="T12" fmla="*/ 197 w 197"/>
                  <a:gd name="T13" fmla="*/ 28 h 127"/>
                  <a:gd name="T14" fmla="*/ 192 w 197"/>
                  <a:gd name="T15" fmla="*/ 35 h 127"/>
                  <a:gd name="T16" fmla="*/ 183 w 197"/>
                  <a:gd name="T17" fmla="*/ 44 h 127"/>
                  <a:gd name="T18" fmla="*/ 183 w 197"/>
                  <a:gd name="T19" fmla="*/ 52 h 127"/>
                  <a:gd name="T20" fmla="*/ 183 w 197"/>
                  <a:gd name="T21" fmla="*/ 59 h 127"/>
                  <a:gd name="T22" fmla="*/ 181 w 197"/>
                  <a:gd name="T23" fmla="*/ 68 h 127"/>
                  <a:gd name="T24" fmla="*/ 175 w 197"/>
                  <a:gd name="T25" fmla="*/ 76 h 127"/>
                  <a:gd name="T26" fmla="*/ 168 w 197"/>
                  <a:gd name="T27" fmla="*/ 85 h 127"/>
                  <a:gd name="T28" fmla="*/ 163 w 197"/>
                  <a:gd name="T29" fmla="*/ 96 h 127"/>
                  <a:gd name="T30" fmla="*/ 155 w 197"/>
                  <a:gd name="T31" fmla="*/ 107 h 127"/>
                  <a:gd name="T32" fmla="*/ 146 w 197"/>
                  <a:gd name="T33" fmla="*/ 111 h 127"/>
                  <a:gd name="T34" fmla="*/ 133 w 197"/>
                  <a:gd name="T35" fmla="*/ 111 h 127"/>
                  <a:gd name="T36" fmla="*/ 111 w 197"/>
                  <a:gd name="T37" fmla="*/ 114 h 127"/>
                  <a:gd name="T38" fmla="*/ 106 w 197"/>
                  <a:gd name="T39" fmla="*/ 111 h 127"/>
                  <a:gd name="T40" fmla="*/ 99 w 197"/>
                  <a:gd name="T41" fmla="*/ 109 h 127"/>
                  <a:gd name="T42" fmla="*/ 89 w 197"/>
                  <a:gd name="T43" fmla="*/ 111 h 127"/>
                  <a:gd name="T44" fmla="*/ 82 w 197"/>
                  <a:gd name="T45" fmla="*/ 114 h 127"/>
                  <a:gd name="T46" fmla="*/ 77 w 197"/>
                  <a:gd name="T47" fmla="*/ 118 h 127"/>
                  <a:gd name="T48" fmla="*/ 73 w 197"/>
                  <a:gd name="T49" fmla="*/ 124 h 127"/>
                  <a:gd name="T50" fmla="*/ 67 w 197"/>
                  <a:gd name="T51" fmla="*/ 127 h 127"/>
                  <a:gd name="T52" fmla="*/ 62 w 197"/>
                  <a:gd name="T53" fmla="*/ 126 h 127"/>
                  <a:gd name="T54" fmla="*/ 56 w 197"/>
                  <a:gd name="T55" fmla="*/ 122 h 127"/>
                  <a:gd name="T56" fmla="*/ 44 w 197"/>
                  <a:gd name="T57" fmla="*/ 116 h 127"/>
                  <a:gd name="T58" fmla="*/ 29 w 197"/>
                  <a:gd name="T59" fmla="*/ 109 h 127"/>
                  <a:gd name="T60" fmla="*/ 22 w 197"/>
                  <a:gd name="T61" fmla="*/ 107 h 127"/>
                  <a:gd name="T62" fmla="*/ 14 w 197"/>
                  <a:gd name="T63" fmla="*/ 102 h 127"/>
                  <a:gd name="T64" fmla="*/ 11 w 197"/>
                  <a:gd name="T65" fmla="*/ 94 h 127"/>
                  <a:gd name="T66" fmla="*/ 5 w 197"/>
                  <a:gd name="T67" fmla="*/ 87 h 127"/>
                  <a:gd name="T68" fmla="*/ 0 w 197"/>
                  <a:gd name="T69" fmla="*/ 83 h 127"/>
                  <a:gd name="T70" fmla="*/ 5 w 197"/>
                  <a:gd name="T71" fmla="*/ 68 h 127"/>
                  <a:gd name="T72" fmla="*/ 13 w 197"/>
                  <a:gd name="T73" fmla="*/ 55 h 127"/>
                  <a:gd name="T74" fmla="*/ 11 w 197"/>
                  <a:gd name="T75" fmla="*/ 54 h 127"/>
                  <a:gd name="T76" fmla="*/ 7 w 197"/>
                  <a:gd name="T77" fmla="*/ 48 h 127"/>
                  <a:gd name="T78" fmla="*/ 3 w 197"/>
                  <a:gd name="T79" fmla="*/ 44 h 127"/>
                  <a:gd name="T80" fmla="*/ 2 w 197"/>
                  <a:gd name="T81" fmla="*/ 41 h 127"/>
                  <a:gd name="T82" fmla="*/ 5 w 197"/>
                  <a:gd name="T83" fmla="*/ 41 h 127"/>
                  <a:gd name="T84" fmla="*/ 13 w 197"/>
                  <a:gd name="T85" fmla="*/ 44 h 127"/>
                  <a:gd name="T86" fmla="*/ 22 w 197"/>
                  <a:gd name="T87" fmla="*/ 46 h 127"/>
                  <a:gd name="T88" fmla="*/ 25 w 197"/>
                  <a:gd name="T89" fmla="*/ 43 h 127"/>
                  <a:gd name="T90" fmla="*/ 27 w 197"/>
                  <a:gd name="T91" fmla="*/ 39 h 127"/>
                  <a:gd name="T92" fmla="*/ 31 w 197"/>
                  <a:gd name="T93" fmla="*/ 37 h 127"/>
                  <a:gd name="T94" fmla="*/ 46 w 197"/>
                  <a:gd name="T95" fmla="*/ 41 h 127"/>
                  <a:gd name="T96" fmla="*/ 69 w 197"/>
                  <a:gd name="T97" fmla="*/ 41 h 127"/>
                  <a:gd name="T98" fmla="*/ 71 w 197"/>
                  <a:gd name="T99" fmla="*/ 37 h 127"/>
                  <a:gd name="T100" fmla="*/ 71 w 197"/>
                  <a:gd name="T101" fmla="*/ 33 h 127"/>
                  <a:gd name="T102" fmla="*/ 73 w 197"/>
                  <a:gd name="T103" fmla="*/ 30 h 127"/>
                  <a:gd name="T104" fmla="*/ 78 w 197"/>
                  <a:gd name="T105" fmla="*/ 26 h 127"/>
                  <a:gd name="T106" fmla="*/ 86 w 197"/>
                  <a:gd name="T107" fmla="*/ 26 h 127"/>
                  <a:gd name="T108" fmla="*/ 93 w 197"/>
                  <a:gd name="T109" fmla="*/ 26 h 127"/>
                  <a:gd name="T110" fmla="*/ 104 w 197"/>
                  <a:gd name="T111" fmla="*/ 24 h 127"/>
                  <a:gd name="T112" fmla="*/ 113 w 197"/>
                  <a:gd name="T113" fmla="*/ 17 h 127"/>
                  <a:gd name="T114" fmla="*/ 124 w 197"/>
                  <a:gd name="T115" fmla="*/ 9 h 127"/>
                  <a:gd name="T116" fmla="*/ 133 w 197"/>
                  <a:gd name="T117" fmla="*/ 7 h 127"/>
                  <a:gd name="T118" fmla="*/ 141 w 197"/>
                  <a:gd name="T119" fmla="*/ 6 h 127"/>
                  <a:gd name="T120" fmla="*/ 146 w 197"/>
                  <a:gd name="T121" fmla="*/ 2 h 127"/>
                  <a:gd name="T122" fmla="*/ 152 w 197"/>
                  <a:gd name="T123" fmla="*/ 0 h 12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7"/>
                  <a:gd name="T187" fmla="*/ 0 h 127"/>
                  <a:gd name="T188" fmla="*/ 197 w 197"/>
                  <a:gd name="T189" fmla="*/ 127 h 12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7" h="127">
                    <a:moveTo>
                      <a:pt x="152" y="0"/>
                    </a:moveTo>
                    <a:lnTo>
                      <a:pt x="155" y="2"/>
                    </a:lnTo>
                    <a:lnTo>
                      <a:pt x="161" y="4"/>
                    </a:lnTo>
                    <a:lnTo>
                      <a:pt x="164" y="7"/>
                    </a:lnTo>
                    <a:lnTo>
                      <a:pt x="170" y="9"/>
                    </a:lnTo>
                    <a:lnTo>
                      <a:pt x="175" y="11"/>
                    </a:lnTo>
                    <a:lnTo>
                      <a:pt x="181" y="11"/>
                    </a:lnTo>
                    <a:lnTo>
                      <a:pt x="186" y="9"/>
                    </a:lnTo>
                    <a:lnTo>
                      <a:pt x="188" y="13"/>
                    </a:lnTo>
                    <a:lnTo>
                      <a:pt x="190" y="17"/>
                    </a:lnTo>
                    <a:lnTo>
                      <a:pt x="190" y="20"/>
                    </a:lnTo>
                    <a:lnTo>
                      <a:pt x="194" y="22"/>
                    </a:lnTo>
                    <a:lnTo>
                      <a:pt x="196" y="26"/>
                    </a:lnTo>
                    <a:lnTo>
                      <a:pt x="197" y="28"/>
                    </a:lnTo>
                    <a:lnTo>
                      <a:pt x="197" y="30"/>
                    </a:lnTo>
                    <a:lnTo>
                      <a:pt x="192" y="35"/>
                    </a:lnTo>
                    <a:lnTo>
                      <a:pt x="188" y="39"/>
                    </a:lnTo>
                    <a:lnTo>
                      <a:pt x="183" y="44"/>
                    </a:lnTo>
                    <a:lnTo>
                      <a:pt x="183" y="48"/>
                    </a:lnTo>
                    <a:lnTo>
                      <a:pt x="183" y="52"/>
                    </a:lnTo>
                    <a:lnTo>
                      <a:pt x="183" y="55"/>
                    </a:lnTo>
                    <a:lnTo>
                      <a:pt x="183" y="59"/>
                    </a:lnTo>
                    <a:lnTo>
                      <a:pt x="183" y="65"/>
                    </a:lnTo>
                    <a:lnTo>
                      <a:pt x="181" y="68"/>
                    </a:lnTo>
                    <a:lnTo>
                      <a:pt x="179" y="72"/>
                    </a:lnTo>
                    <a:lnTo>
                      <a:pt x="175" y="76"/>
                    </a:lnTo>
                    <a:lnTo>
                      <a:pt x="172" y="79"/>
                    </a:lnTo>
                    <a:lnTo>
                      <a:pt x="168" y="85"/>
                    </a:lnTo>
                    <a:lnTo>
                      <a:pt x="166" y="90"/>
                    </a:lnTo>
                    <a:lnTo>
                      <a:pt x="163" y="96"/>
                    </a:lnTo>
                    <a:lnTo>
                      <a:pt x="159" y="102"/>
                    </a:lnTo>
                    <a:lnTo>
                      <a:pt x="155" y="107"/>
                    </a:lnTo>
                    <a:lnTo>
                      <a:pt x="150" y="109"/>
                    </a:lnTo>
                    <a:lnTo>
                      <a:pt x="146" y="111"/>
                    </a:lnTo>
                    <a:lnTo>
                      <a:pt x="141" y="111"/>
                    </a:lnTo>
                    <a:lnTo>
                      <a:pt x="133" y="111"/>
                    </a:lnTo>
                    <a:lnTo>
                      <a:pt x="122" y="113"/>
                    </a:lnTo>
                    <a:lnTo>
                      <a:pt x="111" y="114"/>
                    </a:lnTo>
                    <a:lnTo>
                      <a:pt x="108" y="113"/>
                    </a:lnTo>
                    <a:lnTo>
                      <a:pt x="106" y="111"/>
                    </a:lnTo>
                    <a:lnTo>
                      <a:pt x="102" y="109"/>
                    </a:lnTo>
                    <a:lnTo>
                      <a:pt x="99" y="109"/>
                    </a:lnTo>
                    <a:lnTo>
                      <a:pt x="95" y="109"/>
                    </a:lnTo>
                    <a:lnTo>
                      <a:pt x="89" y="111"/>
                    </a:lnTo>
                    <a:lnTo>
                      <a:pt x="86" y="113"/>
                    </a:lnTo>
                    <a:lnTo>
                      <a:pt x="82" y="114"/>
                    </a:lnTo>
                    <a:lnTo>
                      <a:pt x="80" y="114"/>
                    </a:lnTo>
                    <a:lnTo>
                      <a:pt x="77" y="118"/>
                    </a:lnTo>
                    <a:lnTo>
                      <a:pt x="75" y="122"/>
                    </a:lnTo>
                    <a:lnTo>
                      <a:pt x="73" y="124"/>
                    </a:lnTo>
                    <a:lnTo>
                      <a:pt x="71" y="126"/>
                    </a:lnTo>
                    <a:lnTo>
                      <a:pt x="67" y="127"/>
                    </a:lnTo>
                    <a:lnTo>
                      <a:pt x="64" y="127"/>
                    </a:lnTo>
                    <a:lnTo>
                      <a:pt x="62" y="126"/>
                    </a:lnTo>
                    <a:lnTo>
                      <a:pt x="58" y="124"/>
                    </a:lnTo>
                    <a:lnTo>
                      <a:pt x="56" y="122"/>
                    </a:lnTo>
                    <a:lnTo>
                      <a:pt x="55" y="120"/>
                    </a:lnTo>
                    <a:lnTo>
                      <a:pt x="44" y="116"/>
                    </a:lnTo>
                    <a:lnTo>
                      <a:pt x="35" y="111"/>
                    </a:lnTo>
                    <a:lnTo>
                      <a:pt x="29" y="109"/>
                    </a:lnTo>
                    <a:lnTo>
                      <a:pt x="25" y="109"/>
                    </a:lnTo>
                    <a:lnTo>
                      <a:pt x="22" y="107"/>
                    </a:lnTo>
                    <a:lnTo>
                      <a:pt x="16" y="105"/>
                    </a:lnTo>
                    <a:lnTo>
                      <a:pt x="14" y="102"/>
                    </a:lnTo>
                    <a:lnTo>
                      <a:pt x="13" y="98"/>
                    </a:lnTo>
                    <a:lnTo>
                      <a:pt x="11" y="94"/>
                    </a:lnTo>
                    <a:lnTo>
                      <a:pt x="9" y="90"/>
                    </a:lnTo>
                    <a:lnTo>
                      <a:pt x="5" y="87"/>
                    </a:lnTo>
                    <a:lnTo>
                      <a:pt x="3" y="85"/>
                    </a:lnTo>
                    <a:lnTo>
                      <a:pt x="0" y="83"/>
                    </a:lnTo>
                    <a:lnTo>
                      <a:pt x="2" y="76"/>
                    </a:lnTo>
                    <a:lnTo>
                      <a:pt x="5" y="68"/>
                    </a:lnTo>
                    <a:lnTo>
                      <a:pt x="9" y="63"/>
                    </a:lnTo>
                    <a:lnTo>
                      <a:pt x="13" y="55"/>
                    </a:lnTo>
                    <a:lnTo>
                      <a:pt x="11" y="54"/>
                    </a:lnTo>
                    <a:lnTo>
                      <a:pt x="9" y="52"/>
                    </a:lnTo>
                    <a:lnTo>
                      <a:pt x="7" y="48"/>
                    </a:lnTo>
                    <a:lnTo>
                      <a:pt x="5" y="46"/>
                    </a:lnTo>
                    <a:lnTo>
                      <a:pt x="3" y="44"/>
                    </a:lnTo>
                    <a:lnTo>
                      <a:pt x="2" y="43"/>
                    </a:lnTo>
                    <a:lnTo>
                      <a:pt x="2" y="41"/>
                    </a:lnTo>
                    <a:lnTo>
                      <a:pt x="3" y="41"/>
                    </a:lnTo>
                    <a:lnTo>
                      <a:pt x="5" y="41"/>
                    </a:lnTo>
                    <a:lnTo>
                      <a:pt x="9" y="43"/>
                    </a:lnTo>
                    <a:lnTo>
                      <a:pt x="13" y="44"/>
                    </a:lnTo>
                    <a:lnTo>
                      <a:pt x="16" y="46"/>
                    </a:lnTo>
                    <a:lnTo>
                      <a:pt x="22" y="46"/>
                    </a:lnTo>
                    <a:lnTo>
                      <a:pt x="24" y="44"/>
                    </a:lnTo>
                    <a:lnTo>
                      <a:pt x="25" y="43"/>
                    </a:lnTo>
                    <a:lnTo>
                      <a:pt x="27" y="41"/>
                    </a:lnTo>
                    <a:lnTo>
                      <a:pt x="27" y="39"/>
                    </a:lnTo>
                    <a:lnTo>
                      <a:pt x="29" y="37"/>
                    </a:lnTo>
                    <a:lnTo>
                      <a:pt x="31" y="37"/>
                    </a:lnTo>
                    <a:lnTo>
                      <a:pt x="33" y="37"/>
                    </a:lnTo>
                    <a:lnTo>
                      <a:pt x="46" y="41"/>
                    </a:lnTo>
                    <a:lnTo>
                      <a:pt x="58" y="43"/>
                    </a:lnTo>
                    <a:lnTo>
                      <a:pt x="69" y="41"/>
                    </a:lnTo>
                    <a:lnTo>
                      <a:pt x="71" y="39"/>
                    </a:lnTo>
                    <a:lnTo>
                      <a:pt x="71" y="37"/>
                    </a:lnTo>
                    <a:lnTo>
                      <a:pt x="71" y="35"/>
                    </a:lnTo>
                    <a:lnTo>
                      <a:pt x="71" y="33"/>
                    </a:lnTo>
                    <a:lnTo>
                      <a:pt x="71" y="31"/>
                    </a:lnTo>
                    <a:lnTo>
                      <a:pt x="73" y="30"/>
                    </a:lnTo>
                    <a:lnTo>
                      <a:pt x="75" y="28"/>
                    </a:lnTo>
                    <a:lnTo>
                      <a:pt x="78" y="26"/>
                    </a:lnTo>
                    <a:lnTo>
                      <a:pt x="82" y="26"/>
                    </a:lnTo>
                    <a:lnTo>
                      <a:pt x="86" y="26"/>
                    </a:lnTo>
                    <a:lnTo>
                      <a:pt x="88" y="26"/>
                    </a:lnTo>
                    <a:lnTo>
                      <a:pt x="93" y="26"/>
                    </a:lnTo>
                    <a:lnTo>
                      <a:pt x="99" y="26"/>
                    </a:lnTo>
                    <a:lnTo>
                      <a:pt x="104" y="24"/>
                    </a:lnTo>
                    <a:lnTo>
                      <a:pt x="110" y="20"/>
                    </a:lnTo>
                    <a:lnTo>
                      <a:pt x="113" y="17"/>
                    </a:lnTo>
                    <a:lnTo>
                      <a:pt x="119" y="13"/>
                    </a:lnTo>
                    <a:lnTo>
                      <a:pt x="124" y="9"/>
                    </a:lnTo>
                    <a:lnTo>
                      <a:pt x="128" y="7"/>
                    </a:lnTo>
                    <a:lnTo>
                      <a:pt x="133" y="7"/>
                    </a:lnTo>
                    <a:lnTo>
                      <a:pt x="137" y="7"/>
                    </a:lnTo>
                    <a:lnTo>
                      <a:pt x="141" y="6"/>
                    </a:lnTo>
                    <a:lnTo>
                      <a:pt x="143" y="4"/>
                    </a:lnTo>
                    <a:lnTo>
                      <a:pt x="146" y="2"/>
                    </a:lnTo>
                    <a:lnTo>
                      <a:pt x="148" y="0"/>
                    </a:lnTo>
                    <a:lnTo>
                      <a:pt x="15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76" name="Freeform 1592"/>
              <p:cNvSpPr>
                <a:spLocks/>
              </p:cNvSpPr>
              <p:nvPr/>
            </p:nvSpPr>
            <p:spPr bwMode="auto">
              <a:xfrm>
                <a:off x="5438775" y="1933575"/>
                <a:ext cx="460375" cy="282575"/>
              </a:xfrm>
              <a:custGeom>
                <a:avLst/>
                <a:gdLst>
                  <a:gd name="T0" fmla="*/ 355 w 580"/>
                  <a:gd name="T1" fmla="*/ 5 h 356"/>
                  <a:gd name="T2" fmla="*/ 367 w 580"/>
                  <a:gd name="T3" fmla="*/ 31 h 356"/>
                  <a:gd name="T4" fmla="*/ 395 w 580"/>
                  <a:gd name="T5" fmla="*/ 44 h 356"/>
                  <a:gd name="T6" fmla="*/ 415 w 580"/>
                  <a:gd name="T7" fmla="*/ 75 h 356"/>
                  <a:gd name="T8" fmla="*/ 439 w 580"/>
                  <a:gd name="T9" fmla="*/ 98 h 356"/>
                  <a:gd name="T10" fmla="*/ 477 w 580"/>
                  <a:gd name="T11" fmla="*/ 90 h 356"/>
                  <a:gd name="T12" fmla="*/ 552 w 580"/>
                  <a:gd name="T13" fmla="*/ 120 h 356"/>
                  <a:gd name="T14" fmla="*/ 563 w 580"/>
                  <a:gd name="T15" fmla="*/ 144 h 356"/>
                  <a:gd name="T16" fmla="*/ 569 w 580"/>
                  <a:gd name="T17" fmla="*/ 157 h 356"/>
                  <a:gd name="T18" fmla="*/ 556 w 580"/>
                  <a:gd name="T19" fmla="*/ 210 h 356"/>
                  <a:gd name="T20" fmla="*/ 538 w 580"/>
                  <a:gd name="T21" fmla="*/ 245 h 356"/>
                  <a:gd name="T22" fmla="*/ 510 w 580"/>
                  <a:gd name="T23" fmla="*/ 258 h 356"/>
                  <a:gd name="T24" fmla="*/ 490 w 580"/>
                  <a:gd name="T25" fmla="*/ 267 h 356"/>
                  <a:gd name="T26" fmla="*/ 457 w 580"/>
                  <a:gd name="T27" fmla="*/ 277 h 356"/>
                  <a:gd name="T28" fmla="*/ 430 w 580"/>
                  <a:gd name="T29" fmla="*/ 286 h 356"/>
                  <a:gd name="T30" fmla="*/ 432 w 580"/>
                  <a:gd name="T31" fmla="*/ 282 h 356"/>
                  <a:gd name="T32" fmla="*/ 411 w 580"/>
                  <a:gd name="T33" fmla="*/ 286 h 356"/>
                  <a:gd name="T34" fmla="*/ 439 w 580"/>
                  <a:gd name="T35" fmla="*/ 297 h 356"/>
                  <a:gd name="T36" fmla="*/ 461 w 580"/>
                  <a:gd name="T37" fmla="*/ 315 h 356"/>
                  <a:gd name="T38" fmla="*/ 505 w 580"/>
                  <a:gd name="T39" fmla="*/ 321 h 356"/>
                  <a:gd name="T40" fmla="*/ 485 w 580"/>
                  <a:gd name="T41" fmla="*/ 326 h 356"/>
                  <a:gd name="T42" fmla="*/ 452 w 580"/>
                  <a:gd name="T43" fmla="*/ 337 h 356"/>
                  <a:gd name="T44" fmla="*/ 415 w 580"/>
                  <a:gd name="T45" fmla="*/ 352 h 356"/>
                  <a:gd name="T46" fmla="*/ 413 w 580"/>
                  <a:gd name="T47" fmla="*/ 330 h 356"/>
                  <a:gd name="T48" fmla="*/ 397 w 580"/>
                  <a:gd name="T49" fmla="*/ 315 h 356"/>
                  <a:gd name="T50" fmla="*/ 384 w 580"/>
                  <a:gd name="T51" fmla="*/ 304 h 356"/>
                  <a:gd name="T52" fmla="*/ 399 w 580"/>
                  <a:gd name="T53" fmla="*/ 284 h 356"/>
                  <a:gd name="T54" fmla="*/ 369 w 580"/>
                  <a:gd name="T55" fmla="*/ 286 h 356"/>
                  <a:gd name="T56" fmla="*/ 347 w 580"/>
                  <a:gd name="T57" fmla="*/ 275 h 356"/>
                  <a:gd name="T58" fmla="*/ 355 w 580"/>
                  <a:gd name="T59" fmla="*/ 267 h 356"/>
                  <a:gd name="T60" fmla="*/ 371 w 580"/>
                  <a:gd name="T61" fmla="*/ 265 h 356"/>
                  <a:gd name="T62" fmla="*/ 318 w 580"/>
                  <a:gd name="T63" fmla="*/ 269 h 356"/>
                  <a:gd name="T64" fmla="*/ 296 w 580"/>
                  <a:gd name="T65" fmla="*/ 271 h 356"/>
                  <a:gd name="T66" fmla="*/ 296 w 580"/>
                  <a:gd name="T67" fmla="*/ 280 h 356"/>
                  <a:gd name="T68" fmla="*/ 278 w 580"/>
                  <a:gd name="T69" fmla="*/ 302 h 356"/>
                  <a:gd name="T70" fmla="*/ 270 w 580"/>
                  <a:gd name="T71" fmla="*/ 310 h 356"/>
                  <a:gd name="T72" fmla="*/ 243 w 580"/>
                  <a:gd name="T73" fmla="*/ 319 h 356"/>
                  <a:gd name="T74" fmla="*/ 236 w 580"/>
                  <a:gd name="T75" fmla="*/ 306 h 356"/>
                  <a:gd name="T76" fmla="*/ 250 w 580"/>
                  <a:gd name="T77" fmla="*/ 286 h 356"/>
                  <a:gd name="T78" fmla="*/ 276 w 580"/>
                  <a:gd name="T79" fmla="*/ 288 h 356"/>
                  <a:gd name="T80" fmla="*/ 265 w 580"/>
                  <a:gd name="T81" fmla="*/ 262 h 356"/>
                  <a:gd name="T82" fmla="*/ 252 w 580"/>
                  <a:gd name="T83" fmla="*/ 223 h 356"/>
                  <a:gd name="T84" fmla="*/ 238 w 580"/>
                  <a:gd name="T85" fmla="*/ 199 h 356"/>
                  <a:gd name="T86" fmla="*/ 217 w 580"/>
                  <a:gd name="T87" fmla="*/ 190 h 356"/>
                  <a:gd name="T88" fmla="*/ 186 w 580"/>
                  <a:gd name="T89" fmla="*/ 184 h 356"/>
                  <a:gd name="T90" fmla="*/ 139 w 580"/>
                  <a:gd name="T91" fmla="*/ 190 h 356"/>
                  <a:gd name="T92" fmla="*/ 98 w 580"/>
                  <a:gd name="T93" fmla="*/ 195 h 356"/>
                  <a:gd name="T94" fmla="*/ 69 w 580"/>
                  <a:gd name="T95" fmla="*/ 203 h 356"/>
                  <a:gd name="T96" fmla="*/ 40 w 580"/>
                  <a:gd name="T97" fmla="*/ 203 h 356"/>
                  <a:gd name="T98" fmla="*/ 9 w 580"/>
                  <a:gd name="T99" fmla="*/ 197 h 356"/>
                  <a:gd name="T100" fmla="*/ 5 w 580"/>
                  <a:gd name="T101" fmla="*/ 170 h 356"/>
                  <a:gd name="T102" fmla="*/ 16 w 580"/>
                  <a:gd name="T103" fmla="*/ 147 h 356"/>
                  <a:gd name="T104" fmla="*/ 34 w 580"/>
                  <a:gd name="T105" fmla="*/ 110 h 356"/>
                  <a:gd name="T106" fmla="*/ 44 w 580"/>
                  <a:gd name="T107" fmla="*/ 94 h 356"/>
                  <a:gd name="T108" fmla="*/ 36 w 580"/>
                  <a:gd name="T109" fmla="*/ 83 h 356"/>
                  <a:gd name="T110" fmla="*/ 40 w 580"/>
                  <a:gd name="T111" fmla="*/ 53 h 356"/>
                  <a:gd name="T112" fmla="*/ 168 w 580"/>
                  <a:gd name="T113" fmla="*/ 55 h 356"/>
                  <a:gd name="T114" fmla="*/ 194 w 580"/>
                  <a:gd name="T115" fmla="*/ 55 h 356"/>
                  <a:gd name="T116" fmla="*/ 212 w 580"/>
                  <a:gd name="T117" fmla="*/ 51 h 356"/>
                  <a:gd name="T118" fmla="*/ 245 w 580"/>
                  <a:gd name="T119" fmla="*/ 48 h 356"/>
                  <a:gd name="T120" fmla="*/ 267 w 580"/>
                  <a:gd name="T121" fmla="*/ 7 h 35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80"/>
                  <a:gd name="T184" fmla="*/ 0 h 356"/>
                  <a:gd name="T185" fmla="*/ 580 w 580"/>
                  <a:gd name="T186" fmla="*/ 356 h 35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80" h="356">
                    <a:moveTo>
                      <a:pt x="314" y="0"/>
                    </a:moveTo>
                    <a:lnTo>
                      <a:pt x="325" y="0"/>
                    </a:lnTo>
                    <a:lnTo>
                      <a:pt x="335" y="2"/>
                    </a:lnTo>
                    <a:lnTo>
                      <a:pt x="336" y="2"/>
                    </a:lnTo>
                    <a:lnTo>
                      <a:pt x="340" y="2"/>
                    </a:lnTo>
                    <a:lnTo>
                      <a:pt x="344" y="2"/>
                    </a:lnTo>
                    <a:lnTo>
                      <a:pt x="347" y="2"/>
                    </a:lnTo>
                    <a:lnTo>
                      <a:pt x="351" y="3"/>
                    </a:lnTo>
                    <a:lnTo>
                      <a:pt x="355" y="5"/>
                    </a:lnTo>
                    <a:lnTo>
                      <a:pt x="355" y="7"/>
                    </a:lnTo>
                    <a:lnTo>
                      <a:pt x="355" y="9"/>
                    </a:lnTo>
                    <a:lnTo>
                      <a:pt x="357" y="11"/>
                    </a:lnTo>
                    <a:lnTo>
                      <a:pt x="358" y="13"/>
                    </a:lnTo>
                    <a:lnTo>
                      <a:pt x="362" y="13"/>
                    </a:lnTo>
                    <a:lnTo>
                      <a:pt x="364" y="15"/>
                    </a:lnTo>
                    <a:lnTo>
                      <a:pt x="369" y="18"/>
                    </a:lnTo>
                    <a:lnTo>
                      <a:pt x="369" y="24"/>
                    </a:lnTo>
                    <a:lnTo>
                      <a:pt x="367" y="31"/>
                    </a:lnTo>
                    <a:lnTo>
                      <a:pt x="364" y="39"/>
                    </a:lnTo>
                    <a:lnTo>
                      <a:pt x="364" y="44"/>
                    </a:lnTo>
                    <a:lnTo>
                      <a:pt x="366" y="46"/>
                    </a:lnTo>
                    <a:lnTo>
                      <a:pt x="373" y="44"/>
                    </a:lnTo>
                    <a:lnTo>
                      <a:pt x="382" y="42"/>
                    </a:lnTo>
                    <a:lnTo>
                      <a:pt x="391" y="40"/>
                    </a:lnTo>
                    <a:lnTo>
                      <a:pt x="397" y="42"/>
                    </a:lnTo>
                    <a:lnTo>
                      <a:pt x="395" y="44"/>
                    </a:lnTo>
                    <a:lnTo>
                      <a:pt x="395" y="46"/>
                    </a:lnTo>
                    <a:lnTo>
                      <a:pt x="397" y="50"/>
                    </a:lnTo>
                    <a:lnTo>
                      <a:pt x="400" y="53"/>
                    </a:lnTo>
                    <a:lnTo>
                      <a:pt x="406" y="55"/>
                    </a:lnTo>
                    <a:lnTo>
                      <a:pt x="410" y="57"/>
                    </a:lnTo>
                    <a:lnTo>
                      <a:pt x="413" y="63"/>
                    </a:lnTo>
                    <a:lnTo>
                      <a:pt x="415" y="66"/>
                    </a:lnTo>
                    <a:lnTo>
                      <a:pt x="417" y="70"/>
                    </a:lnTo>
                    <a:lnTo>
                      <a:pt x="415" y="75"/>
                    </a:lnTo>
                    <a:lnTo>
                      <a:pt x="413" y="81"/>
                    </a:lnTo>
                    <a:lnTo>
                      <a:pt x="413" y="85"/>
                    </a:lnTo>
                    <a:lnTo>
                      <a:pt x="415" y="86"/>
                    </a:lnTo>
                    <a:lnTo>
                      <a:pt x="419" y="88"/>
                    </a:lnTo>
                    <a:lnTo>
                      <a:pt x="422" y="90"/>
                    </a:lnTo>
                    <a:lnTo>
                      <a:pt x="426" y="92"/>
                    </a:lnTo>
                    <a:lnTo>
                      <a:pt x="432" y="94"/>
                    </a:lnTo>
                    <a:lnTo>
                      <a:pt x="435" y="96"/>
                    </a:lnTo>
                    <a:lnTo>
                      <a:pt x="439" y="98"/>
                    </a:lnTo>
                    <a:lnTo>
                      <a:pt x="441" y="101"/>
                    </a:lnTo>
                    <a:lnTo>
                      <a:pt x="443" y="103"/>
                    </a:lnTo>
                    <a:lnTo>
                      <a:pt x="444" y="105"/>
                    </a:lnTo>
                    <a:lnTo>
                      <a:pt x="446" y="105"/>
                    </a:lnTo>
                    <a:lnTo>
                      <a:pt x="450" y="103"/>
                    </a:lnTo>
                    <a:lnTo>
                      <a:pt x="454" y="101"/>
                    </a:lnTo>
                    <a:lnTo>
                      <a:pt x="461" y="98"/>
                    </a:lnTo>
                    <a:lnTo>
                      <a:pt x="470" y="92"/>
                    </a:lnTo>
                    <a:lnTo>
                      <a:pt x="477" y="90"/>
                    </a:lnTo>
                    <a:lnTo>
                      <a:pt x="486" y="96"/>
                    </a:lnTo>
                    <a:lnTo>
                      <a:pt x="492" y="99"/>
                    </a:lnTo>
                    <a:lnTo>
                      <a:pt x="497" y="105"/>
                    </a:lnTo>
                    <a:lnTo>
                      <a:pt x="503" y="109"/>
                    </a:lnTo>
                    <a:lnTo>
                      <a:pt x="508" y="110"/>
                    </a:lnTo>
                    <a:lnTo>
                      <a:pt x="516" y="112"/>
                    </a:lnTo>
                    <a:lnTo>
                      <a:pt x="532" y="114"/>
                    </a:lnTo>
                    <a:lnTo>
                      <a:pt x="547" y="120"/>
                    </a:lnTo>
                    <a:lnTo>
                      <a:pt x="552" y="120"/>
                    </a:lnTo>
                    <a:lnTo>
                      <a:pt x="562" y="122"/>
                    </a:lnTo>
                    <a:lnTo>
                      <a:pt x="571" y="123"/>
                    </a:lnTo>
                    <a:lnTo>
                      <a:pt x="578" y="125"/>
                    </a:lnTo>
                    <a:lnTo>
                      <a:pt x="578" y="131"/>
                    </a:lnTo>
                    <a:lnTo>
                      <a:pt x="576" y="131"/>
                    </a:lnTo>
                    <a:lnTo>
                      <a:pt x="574" y="134"/>
                    </a:lnTo>
                    <a:lnTo>
                      <a:pt x="571" y="136"/>
                    </a:lnTo>
                    <a:lnTo>
                      <a:pt x="567" y="140"/>
                    </a:lnTo>
                    <a:lnTo>
                      <a:pt x="563" y="144"/>
                    </a:lnTo>
                    <a:lnTo>
                      <a:pt x="562" y="146"/>
                    </a:lnTo>
                    <a:lnTo>
                      <a:pt x="562" y="147"/>
                    </a:lnTo>
                    <a:lnTo>
                      <a:pt x="563" y="149"/>
                    </a:lnTo>
                    <a:lnTo>
                      <a:pt x="565" y="149"/>
                    </a:lnTo>
                    <a:lnTo>
                      <a:pt x="567" y="149"/>
                    </a:lnTo>
                    <a:lnTo>
                      <a:pt x="569" y="149"/>
                    </a:lnTo>
                    <a:lnTo>
                      <a:pt x="571" y="151"/>
                    </a:lnTo>
                    <a:lnTo>
                      <a:pt x="571" y="153"/>
                    </a:lnTo>
                    <a:lnTo>
                      <a:pt x="569" y="157"/>
                    </a:lnTo>
                    <a:lnTo>
                      <a:pt x="567" y="158"/>
                    </a:lnTo>
                    <a:lnTo>
                      <a:pt x="567" y="162"/>
                    </a:lnTo>
                    <a:lnTo>
                      <a:pt x="567" y="166"/>
                    </a:lnTo>
                    <a:lnTo>
                      <a:pt x="571" y="168"/>
                    </a:lnTo>
                    <a:lnTo>
                      <a:pt x="580" y="177"/>
                    </a:lnTo>
                    <a:lnTo>
                      <a:pt x="580" y="186"/>
                    </a:lnTo>
                    <a:lnTo>
                      <a:pt x="574" y="195"/>
                    </a:lnTo>
                    <a:lnTo>
                      <a:pt x="565" y="205"/>
                    </a:lnTo>
                    <a:lnTo>
                      <a:pt x="556" y="210"/>
                    </a:lnTo>
                    <a:lnTo>
                      <a:pt x="551" y="212"/>
                    </a:lnTo>
                    <a:lnTo>
                      <a:pt x="547" y="216"/>
                    </a:lnTo>
                    <a:lnTo>
                      <a:pt x="543" y="219"/>
                    </a:lnTo>
                    <a:lnTo>
                      <a:pt x="540" y="223"/>
                    </a:lnTo>
                    <a:lnTo>
                      <a:pt x="538" y="230"/>
                    </a:lnTo>
                    <a:lnTo>
                      <a:pt x="538" y="236"/>
                    </a:lnTo>
                    <a:lnTo>
                      <a:pt x="538" y="240"/>
                    </a:lnTo>
                    <a:lnTo>
                      <a:pt x="538" y="243"/>
                    </a:lnTo>
                    <a:lnTo>
                      <a:pt x="538" y="245"/>
                    </a:lnTo>
                    <a:lnTo>
                      <a:pt x="536" y="245"/>
                    </a:lnTo>
                    <a:lnTo>
                      <a:pt x="534" y="247"/>
                    </a:lnTo>
                    <a:lnTo>
                      <a:pt x="529" y="249"/>
                    </a:lnTo>
                    <a:lnTo>
                      <a:pt x="527" y="251"/>
                    </a:lnTo>
                    <a:lnTo>
                      <a:pt x="523" y="253"/>
                    </a:lnTo>
                    <a:lnTo>
                      <a:pt x="519" y="254"/>
                    </a:lnTo>
                    <a:lnTo>
                      <a:pt x="516" y="254"/>
                    </a:lnTo>
                    <a:lnTo>
                      <a:pt x="512" y="254"/>
                    </a:lnTo>
                    <a:lnTo>
                      <a:pt x="510" y="258"/>
                    </a:lnTo>
                    <a:lnTo>
                      <a:pt x="507" y="262"/>
                    </a:lnTo>
                    <a:lnTo>
                      <a:pt x="505" y="265"/>
                    </a:lnTo>
                    <a:lnTo>
                      <a:pt x="501" y="267"/>
                    </a:lnTo>
                    <a:lnTo>
                      <a:pt x="499" y="267"/>
                    </a:lnTo>
                    <a:lnTo>
                      <a:pt x="497" y="267"/>
                    </a:lnTo>
                    <a:lnTo>
                      <a:pt x="496" y="265"/>
                    </a:lnTo>
                    <a:lnTo>
                      <a:pt x="494" y="265"/>
                    </a:lnTo>
                    <a:lnTo>
                      <a:pt x="492" y="265"/>
                    </a:lnTo>
                    <a:lnTo>
                      <a:pt x="490" y="267"/>
                    </a:lnTo>
                    <a:lnTo>
                      <a:pt x="488" y="269"/>
                    </a:lnTo>
                    <a:lnTo>
                      <a:pt x="485" y="273"/>
                    </a:lnTo>
                    <a:lnTo>
                      <a:pt x="483" y="275"/>
                    </a:lnTo>
                    <a:lnTo>
                      <a:pt x="481" y="278"/>
                    </a:lnTo>
                    <a:lnTo>
                      <a:pt x="477" y="280"/>
                    </a:lnTo>
                    <a:lnTo>
                      <a:pt x="474" y="278"/>
                    </a:lnTo>
                    <a:lnTo>
                      <a:pt x="468" y="277"/>
                    </a:lnTo>
                    <a:lnTo>
                      <a:pt x="463" y="277"/>
                    </a:lnTo>
                    <a:lnTo>
                      <a:pt x="457" y="277"/>
                    </a:lnTo>
                    <a:lnTo>
                      <a:pt x="452" y="278"/>
                    </a:lnTo>
                    <a:lnTo>
                      <a:pt x="448" y="282"/>
                    </a:lnTo>
                    <a:lnTo>
                      <a:pt x="444" y="284"/>
                    </a:lnTo>
                    <a:lnTo>
                      <a:pt x="439" y="286"/>
                    </a:lnTo>
                    <a:lnTo>
                      <a:pt x="435" y="288"/>
                    </a:lnTo>
                    <a:lnTo>
                      <a:pt x="430" y="288"/>
                    </a:lnTo>
                    <a:lnTo>
                      <a:pt x="426" y="286"/>
                    </a:lnTo>
                    <a:lnTo>
                      <a:pt x="430" y="286"/>
                    </a:lnTo>
                    <a:lnTo>
                      <a:pt x="433" y="284"/>
                    </a:lnTo>
                    <a:lnTo>
                      <a:pt x="437" y="284"/>
                    </a:lnTo>
                    <a:lnTo>
                      <a:pt x="441" y="282"/>
                    </a:lnTo>
                    <a:lnTo>
                      <a:pt x="443" y="280"/>
                    </a:lnTo>
                    <a:lnTo>
                      <a:pt x="444" y="280"/>
                    </a:lnTo>
                    <a:lnTo>
                      <a:pt x="443" y="280"/>
                    </a:lnTo>
                    <a:lnTo>
                      <a:pt x="441" y="280"/>
                    </a:lnTo>
                    <a:lnTo>
                      <a:pt x="435" y="280"/>
                    </a:lnTo>
                    <a:lnTo>
                      <a:pt x="432" y="282"/>
                    </a:lnTo>
                    <a:lnTo>
                      <a:pt x="426" y="284"/>
                    </a:lnTo>
                    <a:lnTo>
                      <a:pt x="422" y="284"/>
                    </a:lnTo>
                    <a:lnTo>
                      <a:pt x="419" y="286"/>
                    </a:lnTo>
                    <a:lnTo>
                      <a:pt x="417" y="286"/>
                    </a:lnTo>
                    <a:lnTo>
                      <a:pt x="415" y="286"/>
                    </a:lnTo>
                    <a:lnTo>
                      <a:pt x="413" y="286"/>
                    </a:lnTo>
                    <a:lnTo>
                      <a:pt x="411" y="286"/>
                    </a:lnTo>
                    <a:lnTo>
                      <a:pt x="413" y="289"/>
                    </a:lnTo>
                    <a:lnTo>
                      <a:pt x="417" y="291"/>
                    </a:lnTo>
                    <a:lnTo>
                      <a:pt x="421" y="291"/>
                    </a:lnTo>
                    <a:lnTo>
                      <a:pt x="424" y="291"/>
                    </a:lnTo>
                    <a:lnTo>
                      <a:pt x="428" y="293"/>
                    </a:lnTo>
                    <a:lnTo>
                      <a:pt x="432" y="295"/>
                    </a:lnTo>
                    <a:lnTo>
                      <a:pt x="435" y="295"/>
                    </a:lnTo>
                    <a:lnTo>
                      <a:pt x="439" y="297"/>
                    </a:lnTo>
                    <a:lnTo>
                      <a:pt x="441" y="299"/>
                    </a:lnTo>
                    <a:lnTo>
                      <a:pt x="444" y="299"/>
                    </a:lnTo>
                    <a:lnTo>
                      <a:pt x="448" y="302"/>
                    </a:lnTo>
                    <a:lnTo>
                      <a:pt x="450" y="304"/>
                    </a:lnTo>
                    <a:lnTo>
                      <a:pt x="452" y="308"/>
                    </a:lnTo>
                    <a:lnTo>
                      <a:pt x="452" y="310"/>
                    </a:lnTo>
                    <a:lnTo>
                      <a:pt x="450" y="313"/>
                    </a:lnTo>
                    <a:lnTo>
                      <a:pt x="455" y="313"/>
                    </a:lnTo>
                    <a:lnTo>
                      <a:pt x="461" y="315"/>
                    </a:lnTo>
                    <a:lnTo>
                      <a:pt x="466" y="315"/>
                    </a:lnTo>
                    <a:lnTo>
                      <a:pt x="472" y="317"/>
                    </a:lnTo>
                    <a:lnTo>
                      <a:pt x="477" y="315"/>
                    </a:lnTo>
                    <a:lnTo>
                      <a:pt x="488" y="313"/>
                    </a:lnTo>
                    <a:lnTo>
                      <a:pt x="501" y="313"/>
                    </a:lnTo>
                    <a:lnTo>
                      <a:pt x="510" y="317"/>
                    </a:lnTo>
                    <a:lnTo>
                      <a:pt x="508" y="319"/>
                    </a:lnTo>
                    <a:lnTo>
                      <a:pt x="505" y="321"/>
                    </a:lnTo>
                    <a:lnTo>
                      <a:pt x="505" y="323"/>
                    </a:lnTo>
                    <a:lnTo>
                      <a:pt x="503" y="325"/>
                    </a:lnTo>
                    <a:lnTo>
                      <a:pt x="505" y="326"/>
                    </a:lnTo>
                    <a:lnTo>
                      <a:pt x="503" y="326"/>
                    </a:lnTo>
                    <a:lnTo>
                      <a:pt x="501" y="326"/>
                    </a:lnTo>
                    <a:lnTo>
                      <a:pt x="499" y="328"/>
                    </a:lnTo>
                    <a:lnTo>
                      <a:pt x="496" y="328"/>
                    </a:lnTo>
                    <a:lnTo>
                      <a:pt x="490" y="328"/>
                    </a:lnTo>
                    <a:lnTo>
                      <a:pt x="485" y="326"/>
                    </a:lnTo>
                    <a:lnTo>
                      <a:pt x="479" y="326"/>
                    </a:lnTo>
                    <a:lnTo>
                      <a:pt x="475" y="325"/>
                    </a:lnTo>
                    <a:lnTo>
                      <a:pt x="472" y="326"/>
                    </a:lnTo>
                    <a:lnTo>
                      <a:pt x="470" y="328"/>
                    </a:lnTo>
                    <a:lnTo>
                      <a:pt x="466" y="332"/>
                    </a:lnTo>
                    <a:lnTo>
                      <a:pt x="464" y="334"/>
                    </a:lnTo>
                    <a:lnTo>
                      <a:pt x="463" y="336"/>
                    </a:lnTo>
                    <a:lnTo>
                      <a:pt x="459" y="336"/>
                    </a:lnTo>
                    <a:lnTo>
                      <a:pt x="452" y="337"/>
                    </a:lnTo>
                    <a:lnTo>
                      <a:pt x="446" y="339"/>
                    </a:lnTo>
                    <a:lnTo>
                      <a:pt x="441" y="343"/>
                    </a:lnTo>
                    <a:lnTo>
                      <a:pt x="439" y="349"/>
                    </a:lnTo>
                    <a:lnTo>
                      <a:pt x="435" y="352"/>
                    </a:lnTo>
                    <a:lnTo>
                      <a:pt x="432" y="354"/>
                    </a:lnTo>
                    <a:lnTo>
                      <a:pt x="428" y="356"/>
                    </a:lnTo>
                    <a:lnTo>
                      <a:pt x="424" y="354"/>
                    </a:lnTo>
                    <a:lnTo>
                      <a:pt x="419" y="354"/>
                    </a:lnTo>
                    <a:lnTo>
                      <a:pt x="415" y="352"/>
                    </a:lnTo>
                    <a:lnTo>
                      <a:pt x="411" y="350"/>
                    </a:lnTo>
                    <a:lnTo>
                      <a:pt x="410" y="349"/>
                    </a:lnTo>
                    <a:lnTo>
                      <a:pt x="410" y="347"/>
                    </a:lnTo>
                    <a:lnTo>
                      <a:pt x="411" y="343"/>
                    </a:lnTo>
                    <a:lnTo>
                      <a:pt x="413" y="341"/>
                    </a:lnTo>
                    <a:lnTo>
                      <a:pt x="413" y="337"/>
                    </a:lnTo>
                    <a:lnTo>
                      <a:pt x="415" y="334"/>
                    </a:lnTo>
                    <a:lnTo>
                      <a:pt x="415" y="332"/>
                    </a:lnTo>
                    <a:lnTo>
                      <a:pt x="413" y="330"/>
                    </a:lnTo>
                    <a:lnTo>
                      <a:pt x="410" y="330"/>
                    </a:lnTo>
                    <a:lnTo>
                      <a:pt x="408" y="330"/>
                    </a:lnTo>
                    <a:lnTo>
                      <a:pt x="406" y="328"/>
                    </a:lnTo>
                    <a:lnTo>
                      <a:pt x="404" y="328"/>
                    </a:lnTo>
                    <a:lnTo>
                      <a:pt x="402" y="325"/>
                    </a:lnTo>
                    <a:lnTo>
                      <a:pt x="400" y="323"/>
                    </a:lnTo>
                    <a:lnTo>
                      <a:pt x="400" y="319"/>
                    </a:lnTo>
                    <a:lnTo>
                      <a:pt x="399" y="317"/>
                    </a:lnTo>
                    <a:lnTo>
                      <a:pt x="397" y="315"/>
                    </a:lnTo>
                    <a:lnTo>
                      <a:pt x="393" y="315"/>
                    </a:lnTo>
                    <a:lnTo>
                      <a:pt x="389" y="315"/>
                    </a:lnTo>
                    <a:lnTo>
                      <a:pt x="386" y="317"/>
                    </a:lnTo>
                    <a:lnTo>
                      <a:pt x="384" y="317"/>
                    </a:lnTo>
                    <a:lnTo>
                      <a:pt x="380" y="319"/>
                    </a:lnTo>
                    <a:lnTo>
                      <a:pt x="378" y="317"/>
                    </a:lnTo>
                    <a:lnTo>
                      <a:pt x="378" y="315"/>
                    </a:lnTo>
                    <a:lnTo>
                      <a:pt x="380" y="310"/>
                    </a:lnTo>
                    <a:lnTo>
                      <a:pt x="384" y="304"/>
                    </a:lnTo>
                    <a:lnTo>
                      <a:pt x="389" y="301"/>
                    </a:lnTo>
                    <a:lnTo>
                      <a:pt x="395" y="297"/>
                    </a:lnTo>
                    <a:lnTo>
                      <a:pt x="400" y="293"/>
                    </a:lnTo>
                    <a:lnTo>
                      <a:pt x="406" y="291"/>
                    </a:lnTo>
                    <a:lnTo>
                      <a:pt x="404" y="289"/>
                    </a:lnTo>
                    <a:lnTo>
                      <a:pt x="400" y="289"/>
                    </a:lnTo>
                    <a:lnTo>
                      <a:pt x="399" y="288"/>
                    </a:lnTo>
                    <a:lnTo>
                      <a:pt x="397" y="286"/>
                    </a:lnTo>
                    <a:lnTo>
                      <a:pt x="399" y="284"/>
                    </a:lnTo>
                    <a:lnTo>
                      <a:pt x="395" y="288"/>
                    </a:lnTo>
                    <a:lnTo>
                      <a:pt x="393" y="288"/>
                    </a:lnTo>
                    <a:lnTo>
                      <a:pt x="391" y="288"/>
                    </a:lnTo>
                    <a:lnTo>
                      <a:pt x="389" y="288"/>
                    </a:lnTo>
                    <a:lnTo>
                      <a:pt x="386" y="288"/>
                    </a:lnTo>
                    <a:lnTo>
                      <a:pt x="384" y="286"/>
                    </a:lnTo>
                    <a:lnTo>
                      <a:pt x="382" y="286"/>
                    </a:lnTo>
                    <a:lnTo>
                      <a:pt x="375" y="286"/>
                    </a:lnTo>
                    <a:lnTo>
                      <a:pt x="369" y="286"/>
                    </a:lnTo>
                    <a:lnTo>
                      <a:pt x="364" y="282"/>
                    </a:lnTo>
                    <a:lnTo>
                      <a:pt x="362" y="282"/>
                    </a:lnTo>
                    <a:lnTo>
                      <a:pt x="360" y="280"/>
                    </a:lnTo>
                    <a:lnTo>
                      <a:pt x="357" y="278"/>
                    </a:lnTo>
                    <a:lnTo>
                      <a:pt x="355" y="277"/>
                    </a:lnTo>
                    <a:lnTo>
                      <a:pt x="353" y="278"/>
                    </a:lnTo>
                    <a:lnTo>
                      <a:pt x="351" y="278"/>
                    </a:lnTo>
                    <a:lnTo>
                      <a:pt x="349" y="277"/>
                    </a:lnTo>
                    <a:lnTo>
                      <a:pt x="347" y="275"/>
                    </a:lnTo>
                    <a:lnTo>
                      <a:pt x="346" y="275"/>
                    </a:lnTo>
                    <a:lnTo>
                      <a:pt x="346" y="273"/>
                    </a:lnTo>
                    <a:lnTo>
                      <a:pt x="347" y="273"/>
                    </a:lnTo>
                    <a:lnTo>
                      <a:pt x="351" y="273"/>
                    </a:lnTo>
                    <a:lnTo>
                      <a:pt x="355" y="271"/>
                    </a:lnTo>
                    <a:lnTo>
                      <a:pt x="357" y="271"/>
                    </a:lnTo>
                    <a:lnTo>
                      <a:pt x="358" y="271"/>
                    </a:lnTo>
                    <a:lnTo>
                      <a:pt x="357" y="269"/>
                    </a:lnTo>
                    <a:lnTo>
                      <a:pt x="355" y="267"/>
                    </a:lnTo>
                    <a:lnTo>
                      <a:pt x="351" y="267"/>
                    </a:lnTo>
                    <a:lnTo>
                      <a:pt x="347" y="265"/>
                    </a:lnTo>
                    <a:lnTo>
                      <a:pt x="346" y="264"/>
                    </a:lnTo>
                    <a:lnTo>
                      <a:pt x="347" y="264"/>
                    </a:lnTo>
                    <a:lnTo>
                      <a:pt x="351" y="265"/>
                    </a:lnTo>
                    <a:lnTo>
                      <a:pt x="357" y="265"/>
                    </a:lnTo>
                    <a:lnTo>
                      <a:pt x="362" y="265"/>
                    </a:lnTo>
                    <a:lnTo>
                      <a:pt x="367" y="265"/>
                    </a:lnTo>
                    <a:lnTo>
                      <a:pt x="371" y="265"/>
                    </a:lnTo>
                    <a:lnTo>
                      <a:pt x="373" y="265"/>
                    </a:lnTo>
                    <a:lnTo>
                      <a:pt x="362" y="260"/>
                    </a:lnTo>
                    <a:lnTo>
                      <a:pt x="349" y="258"/>
                    </a:lnTo>
                    <a:lnTo>
                      <a:pt x="336" y="262"/>
                    </a:lnTo>
                    <a:lnTo>
                      <a:pt x="333" y="264"/>
                    </a:lnTo>
                    <a:lnTo>
                      <a:pt x="329" y="264"/>
                    </a:lnTo>
                    <a:lnTo>
                      <a:pt x="324" y="264"/>
                    </a:lnTo>
                    <a:lnTo>
                      <a:pt x="320" y="267"/>
                    </a:lnTo>
                    <a:lnTo>
                      <a:pt x="318" y="269"/>
                    </a:lnTo>
                    <a:lnTo>
                      <a:pt x="314" y="271"/>
                    </a:lnTo>
                    <a:lnTo>
                      <a:pt x="313" y="273"/>
                    </a:lnTo>
                    <a:lnTo>
                      <a:pt x="309" y="277"/>
                    </a:lnTo>
                    <a:lnTo>
                      <a:pt x="305" y="278"/>
                    </a:lnTo>
                    <a:lnTo>
                      <a:pt x="302" y="280"/>
                    </a:lnTo>
                    <a:lnTo>
                      <a:pt x="298" y="280"/>
                    </a:lnTo>
                    <a:lnTo>
                      <a:pt x="298" y="278"/>
                    </a:lnTo>
                    <a:lnTo>
                      <a:pt x="298" y="275"/>
                    </a:lnTo>
                    <a:lnTo>
                      <a:pt x="296" y="271"/>
                    </a:lnTo>
                    <a:lnTo>
                      <a:pt x="296" y="269"/>
                    </a:lnTo>
                    <a:lnTo>
                      <a:pt x="292" y="267"/>
                    </a:lnTo>
                    <a:lnTo>
                      <a:pt x="291" y="269"/>
                    </a:lnTo>
                    <a:lnTo>
                      <a:pt x="291" y="271"/>
                    </a:lnTo>
                    <a:lnTo>
                      <a:pt x="292" y="273"/>
                    </a:lnTo>
                    <a:lnTo>
                      <a:pt x="292" y="275"/>
                    </a:lnTo>
                    <a:lnTo>
                      <a:pt x="296" y="278"/>
                    </a:lnTo>
                    <a:lnTo>
                      <a:pt x="296" y="280"/>
                    </a:lnTo>
                    <a:lnTo>
                      <a:pt x="296" y="282"/>
                    </a:lnTo>
                    <a:lnTo>
                      <a:pt x="294" y="284"/>
                    </a:lnTo>
                    <a:lnTo>
                      <a:pt x="292" y="284"/>
                    </a:lnTo>
                    <a:lnTo>
                      <a:pt x="289" y="288"/>
                    </a:lnTo>
                    <a:lnTo>
                      <a:pt x="287" y="289"/>
                    </a:lnTo>
                    <a:lnTo>
                      <a:pt x="283" y="293"/>
                    </a:lnTo>
                    <a:lnTo>
                      <a:pt x="281" y="297"/>
                    </a:lnTo>
                    <a:lnTo>
                      <a:pt x="280" y="301"/>
                    </a:lnTo>
                    <a:lnTo>
                      <a:pt x="278" y="302"/>
                    </a:lnTo>
                    <a:lnTo>
                      <a:pt x="280" y="304"/>
                    </a:lnTo>
                    <a:lnTo>
                      <a:pt x="281" y="304"/>
                    </a:lnTo>
                    <a:lnTo>
                      <a:pt x="281" y="306"/>
                    </a:lnTo>
                    <a:lnTo>
                      <a:pt x="278" y="310"/>
                    </a:lnTo>
                    <a:lnTo>
                      <a:pt x="276" y="310"/>
                    </a:lnTo>
                    <a:lnTo>
                      <a:pt x="272" y="310"/>
                    </a:lnTo>
                    <a:lnTo>
                      <a:pt x="270" y="310"/>
                    </a:lnTo>
                    <a:lnTo>
                      <a:pt x="267" y="308"/>
                    </a:lnTo>
                    <a:lnTo>
                      <a:pt x="265" y="308"/>
                    </a:lnTo>
                    <a:lnTo>
                      <a:pt x="260" y="308"/>
                    </a:lnTo>
                    <a:lnTo>
                      <a:pt x="256" y="310"/>
                    </a:lnTo>
                    <a:lnTo>
                      <a:pt x="254" y="312"/>
                    </a:lnTo>
                    <a:lnTo>
                      <a:pt x="250" y="313"/>
                    </a:lnTo>
                    <a:lnTo>
                      <a:pt x="245" y="313"/>
                    </a:lnTo>
                    <a:lnTo>
                      <a:pt x="245" y="317"/>
                    </a:lnTo>
                    <a:lnTo>
                      <a:pt x="243" y="319"/>
                    </a:lnTo>
                    <a:lnTo>
                      <a:pt x="241" y="321"/>
                    </a:lnTo>
                    <a:lnTo>
                      <a:pt x="236" y="321"/>
                    </a:lnTo>
                    <a:lnTo>
                      <a:pt x="230" y="319"/>
                    </a:lnTo>
                    <a:lnTo>
                      <a:pt x="225" y="315"/>
                    </a:lnTo>
                    <a:lnTo>
                      <a:pt x="221" y="312"/>
                    </a:lnTo>
                    <a:lnTo>
                      <a:pt x="225" y="312"/>
                    </a:lnTo>
                    <a:lnTo>
                      <a:pt x="228" y="312"/>
                    </a:lnTo>
                    <a:lnTo>
                      <a:pt x="232" y="310"/>
                    </a:lnTo>
                    <a:lnTo>
                      <a:pt x="236" y="306"/>
                    </a:lnTo>
                    <a:lnTo>
                      <a:pt x="238" y="301"/>
                    </a:lnTo>
                    <a:lnTo>
                      <a:pt x="238" y="295"/>
                    </a:lnTo>
                    <a:lnTo>
                      <a:pt x="239" y="289"/>
                    </a:lnTo>
                    <a:lnTo>
                      <a:pt x="241" y="284"/>
                    </a:lnTo>
                    <a:lnTo>
                      <a:pt x="241" y="282"/>
                    </a:lnTo>
                    <a:lnTo>
                      <a:pt x="243" y="282"/>
                    </a:lnTo>
                    <a:lnTo>
                      <a:pt x="247" y="284"/>
                    </a:lnTo>
                    <a:lnTo>
                      <a:pt x="247" y="286"/>
                    </a:lnTo>
                    <a:lnTo>
                      <a:pt x="250" y="286"/>
                    </a:lnTo>
                    <a:lnTo>
                      <a:pt x="252" y="288"/>
                    </a:lnTo>
                    <a:lnTo>
                      <a:pt x="254" y="286"/>
                    </a:lnTo>
                    <a:lnTo>
                      <a:pt x="256" y="286"/>
                    </a:lnTo>
                    <a:lnTo>
                      <a:pt x="258" y="288"/>
                    </a:lnTo>
                    <a:lnTo>
                      <a:pt x="260" y="288"/>
                    </a:lnTo>
                    <a:lnTo>
                      <a:pt x="263" y="288"/>
                    </a:lnTo>
                    <a:lnTo>
                      <a:pt x="267" y="288"/>
                    </a:lnTo>
                    <a:lnTo>
                      <a:pt x="272" y="288"/>
                    </a:lnTo>
                    <a:lnTo>
                      <a:pt x="276" y="288"/>
                    </a:lnTo>
                    <a:lnTo>
                      <a:pt x="276" y="286"/>
                    </a:lnTo>
                    <a:lnTo>
                      <a:pt x="274" y="284"/>
                    </a:lnTo>
                    <a:lnTo>
                      <a:pt x="272" y="280"/>
                    </a:lnTo>
                    <a:lnTo>
                      <a:pt x="270" y="278"/>
                    </a:lnTo>
                    <a:lnTo>
                      <a:pt x="269" y="278"/>
                    </a:lnTo>
                    <a:lnTo>
                      <a:pt x="269" y="273"/>
                    </a:lnTo>
                    <a:lnTo>
                      <a:pt x="267" y="267"/>
                    </a:lnTo>
                    <a:lnTo>
                      <a:pt x="265" y="262"/>
                    </a:lnTo>
                    <a:lnTo>
                      <a:pt x="263" y="258"/>
                    </a:lnTo>
                    <a:lnTo>
                      <a:pt x="261" y="254"/>
                    </a:lnTo>
                    <a:lnTo>
                      <a:pt x="260" y="251"/>
                    </a:lnTo>
                    <a:lnTo>
                      <a:pt x="260" y="247"/>
                    </a:lnTo>
                    <a:lnTo>
                      <a:pt x="260" y="243"/>
                    </a:lnTo>
                    <a:lnTo>
                      <a:pt x="258" y="238"/>
                    </a:lnTo>
                    <a:lnTo>
                      <a:pt x="256" y="232"/>
                    </a:lnTo>
                    <a:lnTo>
                      <a:pt x="254" y="227"/>
                    </a:lnTo>
                    <a:lnTo>
                      <a:pt x="252" y="223"/>
                    </a:lnTo>
                    <a:lnTo>
                      <a:pt x="252" y="218"/>
                    </a:lnTo>
                    <a:lnTo>
                      <a:pt x="252" y="214"/>
                    </a:lnTo>
                    <a:lnTo>
                      <a:pt x="250" y="210"/>
                    </a:lnTo>
                    <a:lnTo>
                      <a:pt x="249" y="206"/>
                    </a:lnTo>
                    <a:lnTo>
                      <a:pt x="247" y="205"/>
                    </a:lnTo>
                    <a:lnTo>
                      <a:pt x="245" y="203"/>
                    </a:lnTo>
                    <a:lnTo>
                      <a:pt x="241" y="203"/>
                    </a:lnTo>
                    <a:lnTo>
                      <a:pt x="239" y="201"/>
                    </a:lnTo>
                    <a:lnTo>
                      <a:pt x="238" y="199"/>
                    </a:lnTo>
                    <a:lnTo>
                      <a:pt x="236" y="197"/>
                    </a:lnTo>
                    <a:lnTo>
                      <a:pt x="232" y="195"/>
                    </a:lnTo>
                    <a:lnTo>
                      <a:pt x="230" y="197"/>
                    </a:lnTo>
                    <a:lnTo>
                      <a:pt x="228" y="197"/>
                    </a:lnTo>
                    <a:lnTo>
                      <a:pt x="225" y="195"/>
                    </a:lnTo>
                    <a:lnTo>
                      <a:pt x="223" y="194"/>
                    </a:lnTo>
                    <a:lnTo>
                      <a:pt x="223" y="192"/>
                    </a:lnTo>
                    <a:lnTo>
                      <a:pt x="219" y="190"/>
                    </a:lnTo>
                    <a:lnTo>
                      <a:pt x="217" y="190"/>
                    </a:lnTo>
                    <a:lnTo>
                      <a:pt x="214" y="188"/>
                    </a:lnTo>
                    <a:lnTo>
                      <a:pt x="210" y="188"/>
                    </a:lnTo>
                    <a:lnTo>
                      <a:pt x="208" y="186"/>
                    </a:lnTo>
                    <a:lnTo>
                      <a:pt x="205" y="182"/>
                    </a:lnTo>
                    <a:lnTo>
                      <a:pt x="201" y="181"/>
                    </a:lnTo>
                    <a:lnTo>
                      <a:pt x="199" y="179"/>
                    </a:lnTo>
                    <a:lnTo>
                      <a:pt x="194" y="181"/>
                    </a:lnTo>
                    <a:lnTo>
                      <a:pt x="190" y="182"/>
                    </a:lnTo>
                    <a:lnTo>
                      <a:pt x="186" y="184"/>
                    </a:lnTo>
                    <a:lnTo>
                      <a:pt x="183" y="188"/>
                    </a:lnTo>
                    <a:lnTo>
                      <a:pt x="179" y="190"/>
                    </a:lnTo>
                    <a:lnTo>
                      <a:pt x="173" y="192"/>
                    </a:lnTo>
                    <a:lnTo>
                      <a:pt x="168" y="194"/>
                    </a:lnTo>
                    <a:lnTo>
                      <a:pt x="161" y="192"/>
                    </a:lnTo>
                    <a:lnTo>
                      <a:pt x="153" y="192"/>
                    </a:lnTo>
                    <a:lnTo>
                      <a:pt x="146" y="190"/>
                    </a:lnTo>
                    <a:lnTo>
                      <a:pt x="142" y="188"/>
                    </a:lnTo>
                    <a:lnTo>
                      <a:pt x="139" y="190"/>
                    </a:lnTo>
                    <a:lnTo>
                      <a:pt x="135" y="192"/>
                    </a:lnTo>
                    <a:lnTo>
                      <a:pt x="131" y="194"/>
                    </a:lnTo>
                    <a:lnTo>
                      <a:pt x="128" y="194"/>
                    </a:lnTo>
                    <a:lnTo>
                      <a:pt x="124" y="195"/>
                    </a:lnTo>
                    <a:lnTo>
                      <a:pt x="119" y="194"/>
                    </a:lnTo>
                    <a:lnTo>
                      <a:pt x="113" y="194"/>
                    </a:lnTo>
                    <a:lnTo>
                      <a:pt x="106" y="194"/>
                    </a:lnTo>
                    <a:lnTo>
                      <a:pt x="100" y="195"/>
                    </a:lnTo>
                    <a:lnTo>
                      <a:pt x="98" y="195"/>
                    </a:lnTo>
                    <a:lnTo>
                      <a:pt x="97" y="197"/>
                    </a:lnTo>
                    <a:lnTo>
                      <a:pt x="97" y="199"/>
                    </a:lnTo>
                    <a:lnTo>
                      <a:pt x="93" y="199"/>
                    </a:lnTo>
                    <a:lnTo>
                      <a:pt x="89" y="197"/>
                    </a:lnTo>
                    <a:lnTo>
                      <a:pt x="84" y="197"/>
                    </a:lnTo>
                    <a:lnTo>
                      <a:pt x="80" y="197"/>
                    </a:lnTo>
                    <a:lnTo>
                      <a:pt x="75" y="199"/>
                    </a:lnTo>
                    <a:lnTo>
                      <a:pt x="73" y="201"/>
                    </a:lnTo>
                    <a:lnTo>
                      <a:pt x="69" y="203"/>
                    </a:lnTo>
                    <a:lnTo>
                      <a:pt x="67" y="203"/>
                    </a:lnTo>
                    <a:lnTo>
                      <a:pt x="62" y="201"/>
                    </a:lnTo>
                    <a:lnTo>
                      <a:pt x="58" y="201"/>
                    </a:lnTo>
                    <a:lnTo>
                      <a:pt x="53" y="203"/>
                    </a:lnTo>
                    <a:lnTo>
                      <a:pt x="49" y="203"/>
                    </a:lnTo>
                    <a:lnTo>
                      <a:pt x="45" y="201"/>
                    </a:lnTo>
                    <a:lnTo>
                      <a:pt x="44" y="201"/>
                    </a:lnTo>
                    <a:lnTo>
                      <a:pt x="42" y="201"/>
                    </a:lnTo>
                    <a:lnTo>
                      <a:pt x="40" y="203"/>
                    </a:lnTo>
                    <a:lnTo>
                      <a:pt x="36" y="203"/>
                    </a:lnTo>
                    <a:lnTo>
                      <a:pt x="34" y="201"/>
                    </a:lnTo>
                    <a:lnTo>
                      <a:pt x="29" y="199"/>
                    </a:lnTo>
                    <a:lnTo>
                      <a:pt x="23" y="199"/>
                    </a:lnTo>
                    <a:lnTo>
                      <a:pt x="18" y="201"/>
                    </a:lnTo>
                    <a:lnTo>
                      <a:pt x="12" y="205"/>
                    </a:lnTo>
                    <a:lnTo>
                      <a:pt x="12" y="203"/>
                    </a:lnTo>
                    <a:lnTo>
                      <a:pt x="11" y="201"/>
                    </a:lnTo>
                    <a:lnTo>
                      <a:pt x="9" y="197"/>
                    </a:lnTo>
                    <a:lnTo>
                      <a:pt x="5" y="194"/>
                    </a:lnTo>
                    <a:lnTo>
                      <a:pt x="3" y="188"/>
                    </a:lnTo>
                    <a:lnTo>
                      <a:pt x="1" y="184"/>
                    </a:lnTo>
                    <a:lnTo>
                      <a:pt x="0" y="182"/>
                    </a:lnTo>
                    <a:lnTo>
                      <a:pt x="1" y="179"/>
                    </a:lnTo>
                    <a:lnTo>
                      <a:pt x="1" y="177"/>
                    </a:lnTo>
                    <a:lnTo>
                      <a:pt x="5" y="175"/>
                    </a:lnTo>
                    <a:lnTo>
                      <a:pt x="5" y="173"/>
                    </a:lnTo>
                    <a:lnTo>
                      <a:pt x="5" y="170"/>
                    </a:lnTo>
                    <a:lnTo>
                      <a:pt x="5" y="166"/>
                    </a:lnTo>
                    <a:lnTo>
                      <a:pt x="5" y="162"/>
                    </a:lnTo>
                    <a:lnTo>
                      <a:pt x="5" y="158"/>
                    </a:lnTo>
                    <a:lnTo>
                      <a:pt x="7" y="157"/>
                    </a:lnTo>
                    <a:lnTo>
                      <a:pt x="9" y="155"/>
                    </a:lnTo>
                    <a:lnTo>
                      <a:pt x="12" y="155"/>
                    </a:lnTo>
                    <a:lnTo>
                      <a:pt x="14" y="153"/>
                    </a:lnTo>
                    <a:lnTo>
                      <a:pt x="16" y="151"/>
                    </a:lnTo>
                    <a:lnTo>
                      <a:pt x="16" y="147"/>
                    </a:lnTo>
                    <a:lnTo>
                      <a:pt x="16" y="144"/>
                    </a:lnTo>
                    <a:lnTo>
                      <a:pt x="16" y="140"/>
                    </a:lnTo>
                    <a:lnTo>
                      <a:pt x="18" y="136"/>
                    </a:lnTo>
                    <a:lnTo>
                      <a:pt x="20" y="133"/>
                    </a:lnTo>
                    <a:lnTo>
                      <a:pt x="23" y="127"/>
                    </a:lnTo>
                    <a:lnTo>
                      <a:pt x="27" y="122"/>
                    </a:lnTo>
                    <a:lnTo>
                      <a:pt x="31" y="116"/>
                    </a:lnTo>
                    <a:lnTo>
                      <a:pt x="33" y="112"/>
                    </a:lnTo>
                    <a:lnTo>
                      <a:pt x="34" y="110"/>
                    </a:lnTo>
                    <a:lnTo>
                      <a:pt x="38" y="109"/>
                    </a:lnTo>
                    <a:lnTo>
                      <a:pt x="40" y="107"/>
                    </a:lnTo>
                    <a:lnTo>
                      <a:pt x="44" y="105"/>
                    </a:lnTo>
                    <a:lnTo>
                      <a:pt x="45" y="105"/>
                    </a:lnTo>
                    <a:lnTo>
                      <a:pt x="45" y="103"/>
                    </a:lnTo>
                    <a:lnTo>
                      <a:pt x="44" y="99"/>
                    </a:lnTo>
                    <a:lnTo>
                      <a:pt x="42" y="98"/>
                    </a:lnTo>
                    <a:lnTo>
                      <a:pt x="42" y="96"/>
                    </a:lnTo>
                    <a:lnTo>
                      <a:pt x="44" y="94"/>
                    </a:lnTo>
                    <a:lnTo>
                      <a:pt x="45" y="94"/>
                    </a:lnTo>
                    <a:lnTo>
                      <a:pt x="47" y="96"/>
                    </a:lnTo>
                    <a:lnTo>
                      <a:pt x="49" y="96"/>
                    </a:lnTo>
                    <a:lnTo>
                      <a:pt x="49" y="94"/>
                    </a:lnTo>
                    <a:lnTo>
                      <a:pt x="47" y="92"/>
                    </a:lnTo>
                    <a:lnTo>
                      <a:pt x="45" y="88"/>
                    </a:lnTo>
                    <a:lnTo>
                      <a:pt x="42" y="86"/>
                    </a:lnTo>
                    <a:lnTo>
                      <a:pt x="36" y="83"/>
                    </a:lnTo>
                    <a:lnTo>
                      <a:pt x="33" y="81"/>
                    </a:lnTo>
                    <a:lnTo>
                      <a:pt x="31" y="79"/>
                    </a:lnTo>
                    <a:lnTo>
                      <a:pt x="25" y="74"/>
                    </a:lnTo>
                    <a:lnTo>
                      <a:pt x="22" y="66"/>
                    </a:lnTo>
                    <a:lnTo>
                      <a:pt x="20" y="59"/>
                    </a:lnTo>
                    <a:lnTo>
                      <a:pt x="27" y="55"/>
                    </a:lnTo>
                    <a:lnTo>
                      <a:pt x="33" y="51"/>
                    </a:lnTo>
                    <a:lnTo>
                      <a:pt x="36" y="51"/>
                    </a:lnTo>
                    <a:lnTo>
                      <a:pt x="40" y="53"/>
                    </a:lnTo>
                    <a:lnTo>
                      <a:pt x="44" y="53"/>
                    </a:lnTo>
                    <a:lnTo>
                      <a:pt x="60" y="48"/>
                    </a:lnTo>
                    <a:lnTo>
                      <a:pt x="75" y="44"/>
                    </a:lnTo>
                    <a:lnTo>
                      <a:pt x="91" y="46"/>
                    </a:lnTo>
                    <a:lnTo>
                      <a:pt x="111" y="51"/>
                    </a:lnTo>
                    <a:lnTo>
                      <a:pt x="130" y="59"/>
                    </a:lnTo>
                    <a:lnTo>
                      <a:pt x="146" y="63"/>
                    </a:lnTo>
                    <a:lnTo>
                      <a:pt x="164" y="57"/>
                    </a:lnTo>
                    <a:lnTo>
                      <a:pt x="168" y="55"/>
                    </a:lnTo>
                    <a:lnTo>
                      <a:pt x="172" y="53"/>
                    </a:lnTo>
                    <a:lnTo>
                      <a:pt x="175" y="53"/>
                    </a:lnTo>
                    <a:lnTo>
                      <a:pt x="179" y="55"/>
                    </a:lnTo>
                    <a:lnTo>
                      <a:pt x="181" y="61"/>
                    </a:lnTo>
                    <a:lnTo>
                      <a:pt x="184" y="61"/>
                    </a:lnTo>
                    <a:lnTo>
                      <a:pt x="186" y="61"/>
                    </a:lnTo>
                    <a:lnTo>
                      <a:pt x="190" y="59"/>
                    </a:lnTo>
                    <a:lnTo>
                      <a:pt x="194" y="55"/>
                    </a:lnTo>
                    <a:lnTo>
                      <a:pt x="197" y="55"/>
                    </a:lnTo>
                    <a:lnTo>
                      <a:pt x="199" y="53"/>
                    </a:lnTo>
                    <a:lnTo>
                      <a:pt x="201" y="55"/>
                    </a:lnTo>
                    <a:lnTo>
                      <a:pt x="203" y="57"/>
                    </a:lnTo>
                    <a:lnTo>
                      <a:pt x="203" y="59"/>
                    </a:lnTo>
                    <a:lnTo>
                      <a:pt x="205" y="59"/>
                    </a:lnTo>
                    <a:lnTo>
                      <a:pt x="206" y="57"/>
                    </a:lnTo>
                    <a:lnTo>
                      <a:pt x="208" y="55"/>
                    </a:lnTo>
                    <a:lnTo>
                      <a:pt x="212" y="51"/>
                    </a:lnTo>
                    <a:lnTo>
                      <a:pt x="214" y="50"/>
                    </a:lnTo>
                    <a:lnTo>
                      <a:pt x="214" y="48"/>
                    </a:lnTo>
                    <a:lnTo>
                      <a:pt x="217" y="46"/>
                    </a:lnTo>
                    <a:lnTo>
                      <a:pt x="221" y="46"/>
                    </a:lnTo>
                    <a:lnTo>
                      <a:pt x="225" y="46"/>
                    </a:lnTo>
                    <a:lnTo>
                      <a:pt x="228" y="48"/>
                    </a:lnTo>
                    <a:lnTo>
                      <a:pt x="232" y="48"/>
                    </a:lnTo>
                    <a:lnTo>
                      <a:pt x="238" y="48"/>
                    </a:lnTo>
                    <a:lnTo>
                      <a:pt x="245" y="48"/>
                    </a:lnTo>
                    <a:lnTo>
                      <a:pt x="254" y="50"/>
                    </a:lnTo>
                    <a:lnTo>
                      <a:pt x="263" y="51"/>
                    </a:lnTo>
                    <a:lnTo>
                      <a:pt x="269" y="48"/>
                    </a:lnTo>
                    <a:lnTo>
                      <a:pt x="269" y="42"/>
                    </a:lnTo>
                    <a:lnTo>
                      <a:pt x="267" y="35"/>
                    </a:lnTo>
                    <a:lnTo>
                      <a:pt x="263" y="26"/>
                    </a:lnTo>
                    <a:lnTo>
                      <a:pt x="261" y="18"/>
                    </a:lnTo>
                    <a:lnTo>
                      <a:pt x="261" y="13"/>
                    </a:lnTo>
                    <a:lnTo>
                      <a:pt x="267" y="7"/>
                    </a:lnTo>
                    <a:lnTo>
                      <a:pt x="276" y="7"/>
                    </a:lnTo>
                    <a:lnTo>
                      <a:pt x="281" y="7"/>
                    </a:lnTo>
                    <a:lnTo>
                      <a:pt x="285" y="7"/>
                    </a:lnTo>
                    <a:lnTo>
                      <a:pt x="287" y="7"/>
                    </a:lnTo>
                    <a:lnTo>
                      <a:pt x="291" y="7"/>
                    </a:lnTo>
                    <a:lnTo>
                      <a:pt x="294" y="3"/>
                    </a:lnTo>
                    <a:lnTo>
                      <a:pt x="302" y="0"/>
                    </a:lnTo>
                    <a:lnTo>
                      <a:pt x="31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7" name="Group 1628"/>
            <p:cNvGrpSpPr>
              <a:grpSpLocks/>
            </p:cNvGrpSpPr>
            <p:nvPr/>
          </p:nvGrpSpPr>
          <p:grpSpPr bwMode="auto">
            <a:xfrm>
              <a:off x="4897757" y="1097123"/>
              <a:ext cx="1602683" cy="1617209"/>
              <a:chOff x="5543550" y="1827213"/>
              <a:chExt cx="1627188" cy="1628775"/>
            </a:xfrm>
            <a:grpFill/>
          </p:grpSpPr>
          <p:sp>
            <p:nvSpPr>
              <p:cNvPr id="107" name="Freeform 1597"/>
              <p:cNvSpPr>
                <a:spLocks/>
              </p:cNvSpPr>
              <p:nvPr/>
            </p:nvSpPr>
            <p:spPr bwMode="auto">
              <a:xfrm>
                <a:off x="6142038" y="3201988"/>
                <a:ext cx="328613" cy="254000"/>
              </a:xfrm>
              <a:custGeom>
                <a:avLst/>
                <a:gdLst>
                  <a:gd name="T0" fmla="*/ 680 w 825"/>
                  <a:gd name="T1" fmla="*/ 45 h 639"/>
                  <a:gd name="T2" fmla="*/ 704 w 825"/>
                  <a:gd name="T3" fmla="*/ 100 h 639"/>
                  <a:gd name="T4" fmla="*/ 753 w 825"/>
                  <a:gd name="T5" fmla="*/ 130 h 639"/>
                  <a:gd name="T6" fmla="*/ 781 w 825"/>
                  <a:gd name="T7" fmla="*/ 140 h 639"/>
                  <a:gd name="T8" fmla="*/ 803 w 825"/>
                  <a:gd name="T9" fmla="*/ 156 h 639"/>
                  <a:gd name="T10" fmla="*/ 795 w 825"/>
                  <a:gd name="T11" fmla="*/ 186 h 639"/>
                  <a:gd name="T12" fmla="*/ 804 w 825"/>
                  <a:gd name="T13" fmla="*/ 212 h 639"/>
                  <a:gd name="T14" fmla="*/ 811 w 825"/>
                  <a:gd name="T15" fmla="*/ 229 h 639"/>
                  <a:gd name="T16" fmla="*/ 769 w 825"/>
                  <a:gd name="T17" fmla="*/ 255 h 639"/>
                  <a:gd name="T18" fmla="*/ 750 w 825"/>
                  <a:gd name="T19" fmla="*/ 289 h 639"/>
                  <a:gd name="T20" fmla="*/ 764 w 825"/>
                  <a:gd name="T21" fmla="*/ 313 h 639"/>
                  <a:gd name="T22" fmla="*/ 754 w 825"/>
                  <a:gd name="T23" fmla="*/ 331 h 639"/>
                  <a:gd name="T24" fmla="*/ 701 w 825"/>
                  <a:gd name="T25" fmla="*/ 351 h 639"/>
                  <a:gd name="T26" fmla="*/ 656 w 825"/>
                  <a:gd name="T27" fmla="*/ 381 h 639"/>
                  <a:gd name="T28" fmla="*/ 581 w 825"/>
                  <a:gd name="T29" fmla="*/ 410 h 639"/>
                  <a:gd name="T30" fmla="*/ 525 w 825"/>
                  <a:gd name="T31" fmla="*/ 448 h 639"/>
                  <a:gd name="T32" fmla="*/ 486 w 825"/>
                  <a:gd name="T33" fmla="*/ 489 h 639"/>
                  <a:gd name="T34" fmla="*/ 437 w 825"/>
                  <a:gd name="T35" fmla="*/ 502 h 639"/>
                  <a:gd name="T36" fmla="*/ 397 w 825"/>
                  <a:gd name="T37" fmla="*/ 516 h 639"/>
                  <a:gd name="T38" fmla="*/ 374 w 825"/>
                  <a:gd name="T39" fmla="*/ 541 h 639"/>
                  <a:gd name="T40" fmla="*/ 329 w 825"/>
                  <a:gd name="T41" fmla="*/ 561 h 639"/>
                  <a:gd name="T42" fmla="*/ 275 w 825"/>
                  <a:gd name="T43" fmla="*/ 569 h 639"/>
                  <a:gd name="T44" fmla="*/ 244 w 825"/>
                  <a:gd name="T45" fmla="*/ 591 h 639"/>
                  <a:gd name="T46" fmla="*/ 211 w 825"/>
                  <a:gd name="T47" fmla="*/ 605 h 639"/>
                  <a:gd name="T48" fmla="*/ 195 w 825"/>
                  <a:gd name="T49" fmla="*/ 616 h 639"/>
                  <a:gd name="T50" fmla="*/ 177 w 825"/>
                  <a:gd name="T51" fmla="*/ 634 h 639"/>
                  <a:gd name="T52" fmla="*/ 106 w 825"/>
                  <a:gd name="T53" fmla="*/ 635 h 639"/>
                  <a:gd name="T54" fmla="*/ 72 w 825"/>
                  <a:gd name="T55" fmla="*/ 609 h 639"/>
                  <a:gd name="T56" fmla="*/ 57 w 825"/>
                  <a:gd name="T57" fmla="*/ 569 h 639"/>
                  <a:gd name="T58" fmla="*/ 62 w 825"/>
                  <a:gd name="T59" fmla="*/ 536 h 639"/>
                  <a:gd name="T60" fmla="*/ 45 w 825"/>
                  <a:gd name="T61" fmla="*/ 474 h 639"/>
                  <a:gd name="T62" fmla="*/ 33 w 825"/>
                  <a:gd name="T63" fmla="*/ 412 h 639"/>
                  <a:gd name="T64" fmla="*/ 18 w 825"/>
                  <a:gd name="T65" fmla="*/ 386 h 639"/>
                  <a:gd name="T66" fmla="*/ 5 w 825"/>
                  <a:gd name="T67" fmla="*/ 312 h 639"/>
                  <a:gd name="T68" fmla="*/ 8 w 825"/>
                  <a:gd name="T69" fmla="*/ 263 h 639"/>
                  <a:gd name="T70" fmla="*/ 41 w 825"/>
                  <a:gd name="T71" fmla="*/ 253 h 639"/>
                  <a:gd name="T72" fmla="*/ 48 w 825"/>
                  <a:gd name="T73" fmla="*/ 227 h 639"/>
                  <a:gd name="T74" fmla="*/ 61 w 825"/>
                  <a:gd name="T75" fmla="*/ 212 h 639"/>
                  <a:gd name="T76" fmla="*/ 70 w 825"/>
                  <a:gd name="T77" fmla="*/ 194 h 639"/>
                  <a:gd name="T78" fmla="*/ 90 w 825"/>
                  <a:gd name="T79" fmla="*/ 183 h 639"/>
                  <a:gd name="T80" fmla="*/ 140 w 825"/>
                  <a:gd name="T81" fmla="*/ 193 h 639"/>
                  <a:gd name="T82" fmla="*/ 203 w 825"/>
                  <a:gd name="T83" fmla="*/ 213 h 639"/>
                  <a:gd name="T84" fmla="*/ 246 w 825"/>
                  <a:gd name="T85" fmla="*/ 242 h 639"/>
                  <a:gd name="T86" fmla="*/ 274 w 825"/>
                  <a:gd name="T87" fmla="*/ 254 h 639"/>
                  <a:gd name="T88" fmla="*/ 295 w 825"/>
                  <a:gd name="T89" fmla="*/ 268 h 639"/>
                  <a:gd name="T90" fmla="*/ 294 w 825"/>
                  <a:gd name="T91" fmla="*/ 319 h 639"/>
                  <a:gd name="T92" fmla="*/ 375 w 825"/>
                  <a:gd name="T93" fmla="*/ 247 h 639"/>
                  <a:gd name="T94" fmla="*/ 490 w 825"/>
                  <a:gd name="T95" fmla="*/ 102 h 639"/>
                  <a:gd name="T96" fmla="*/ 526 w 825"/>
                  <a:gd name="T97" fmla="*/ 75 h 6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25"/>
                  <a:gd name="T148" fmla="*/ 0 h 639"/>
                  <a:gd name="T149" fmla="*/ 825 w 825"/>
                  <a:gd name="T150" fmla="*/ 639 h 63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25" h="639">
                    <a:moveTo>
                      <a:pt x="681" y="0"/>
                    </a:moveTo>
                    <a:lnTo>
                      <a:pt x="680" y="22"/>
                    </a:lnTo>
                    <a:lnTo>
                      <a:pt x="680" y="45"/>
                    </a:lnTo>
                    <a:lnTo>
                      <a:pt x="684" y="67"/>
                    </a:lnTo>
                    <a:lnTo>
                      <a:pt x="691" y="85"/>
                    </a:lnTo>
                    <a:lnTo>
                      <a:pt x="704" y="100"/>
                    </a:lnTo>
                    <a:lnTo>
                      <a:pt x="719" y="113"/>
                    </a:lnTo>
                    <a:lnTo>
                      <a:pt x="735" y="121"/>
                    </a:lnTo>
                    <a:lnTo>
                      <a:pt x="753" y="130"/>
                    </a:lnTo>
                    <a:lnTo>
                      <a:pt x="761" y="134"/>
                    </a:lnTo>
                    <a:lnTo>
                      <a:pt x="771" y="136"/>
                    </a:lnTo>
                    <a:lnTo>
                      <a:pt x="781" y="140"/>
                    </a:lnTo>
                    <a:lnTo>
                      <a:pt x="791" y="145"/>
                    </a:lnTo>
                    <a:lnTo>
                      <a:pt x="799" y="150"/>
                    </a:lnTo>
                    <a:lnTo>
                      <a:pt x="803" y="156"/>
                    </a:lnTo>
                    <a:lnTo>
                      <a:pt x="804" y="165"/>
                    </a:lnTo>
                    <a:lnTo>
                      <a:pt x="800" y="175"/>
                    </a:lnTo>
                    <a:lnTo>
                      <a:pt x="795" y="186"/>
                    </a:lnTo>
                    <a:lnTo>
                      <a:pt x="794" y="197"/>
                    </a:lnTo>
                    <a:lnTo>
                      <a:pt x="798" y="204"/>
                    </a:lnTo>
                    <a:lnTo>
                      <a:pt x="804" y="212"/>
                    </a:lnTo>
                    <a:lnTo>
                      <a:pt x="814" y="218"/>
                    </a:lnTo>
                    <a:lnTo>
                      <a:pt x="825" y="223"/>
                    </a:lnTo>
                    <a:lnTo>
                      <a:pt x="811" y="229"/>
                    </a:lnTo>
                    <a:lnTo>
                      <a:pt x="796" y="237"/>
                    </a:lnTo>
                    <a:lnTo>
                      <a:pt x="781" y="245"/>
                    </a:lnTo>
                    <a:lnTo>
                      <a:pt x="769" y="255"/>
                    </a:lnTo>
                    <a:lnTo>
                      <a:pt x="758" y="267"/>
                    </a:lnTo>
                    <a:lnTo>
                      <a:pt x="751" y="280"/>
                    </a:lnTo>
                    <a:lnTo>
                      <a:pt x="750" y="289"/>
                    </a:lnTo>
                    <a:lnTo>
                      <a:pt x="754" y="298"/>
                    </a:lnTo>
                    <a:lnTo>
                      <a:pt x="759" y="306"/>
                    </a:lnTo>
                    <a:lnTo>
                      <a:pt x="764" y="313"/>
                    </a:lnTo>
                    <a:lnTo>
                      <a:pt x="766" y="319"/>
                    </a:lnTo>
                    <a:lnTo>
                      <a:pt x="764" y="324"/>
                    </a:lnTo>
                    <a:lnTo>
                      <a:pt x="754" y="331"/>
                    </a:lnTo>
                    <a:lnTo>
                      <a:pt x="738" y="337"/>
                    </a:lnTo>
                    <a:lnTo>
                      <a:pt x="719" y="343"/>
                    </a:lnTo>
                    <a:lnTo>
                      <a:pt x="701" y="351"/>
                    </a:lnTo>
                    <a:lnTo>
                      <a:pt x="686" y="361"/>
                    </a:lnTo>
                    <a:lnTo>
                      <a:pt x="671" y="373"/>
                    </a:lnTo>
                    <a:lnTo>
                      <a:pt x="656" y="381"/>
                    </a:lnTo>
                    <a:lnTo>
                      <a:pt x="639" y="388"/>
                    </a:lnTo>
                    <a:lnTo>
                      <a:pt x="610" y="400"/>
                    </a:lnTo>
                    <a:lnTo>
                      <a:pt x="581" y="410"/>
                    </a:lnTo>
                    <a:lnTo>
                      <a:pt x="554" y="423"/>
                    </a:lnTo>
                    <a:lnTo>
                      <a:pt x="537" y="435"/>
                    </a:lnTo>
                    <a:lnTo>
                      <a:pt x="525" y="448"/>
                    </a:lnTo>
                    <a:lnTo>
                      <a:pt x="514" y="462"/>
                    </a:lnTo>
                    <a:lnTo>
                      <a:pt x="501" y="477"/>
                    </a:lnTo>
                    <a:lnTo>
                      <a:pt x="486" y="489"/>
                    </a:lnTo>
                    <a:lnTo>
                      <a:pt x="471" y="495"/>
                    </a:lnTo>
                    <a:lnTo>
                      <a:pt x="454" y="499"/>
                    </a:lnTo>
                    <a:lnTo>
                      <a:pt x="437" y="502"/>
                    </a:lnTo>
                    <a:lnTo>
                      <a:pt x="420" y="505"/>
                    </a:lnTo>
                    <a:lnTo>
                      <a:pt x="406" y="510"/>
                    </a:lnTo>
                    <a:lnTo>
                      <a:pt x="397" y="516"/>
                    </a:lnTo>
                    <a:lnTo>
                      <a:pt x="389" y="525"/>
                    </a:lnTo>
                    <a:lnTo>
                      <a:pt x="381" y="534"/>
                    </a:lnTo>
                    <a:lnTo>
                      <a:pt x="374" y="541"/>
                    </a:lnTo>
                    <a:lnTo>
                      <a:pt x="364" y="550"/>
                    </a:lnTo>
                    <a:lnTo>
                      <a:pt x="346" y="558"/>
                    </a:lnTo>
                    <a:lnTo>
                      <a:pt x="329" y="561"/>
                    </a:lnTo>
                    <a:lnTo>
                      <a:pt x="311" y="563"/>
                    </a:lnTo>
                    <a:lnTo>
                      <a:pt x="292" y="565"/>
                    </a:lnTo>
                    <a:lnTo>
                      <a:pt x="275" y="569"/>
                    </a:lnTo>
                    <a:lnTo>
                      <a:pt x="264" y="574"/>
                    </a:lnTo>
                    <a:lnTo>
                      <a:pt x="254" y="583"/>
                    </a:lnTo>
                    <a:lnTo>
                      <a:pt x="244" y="591"/>
                    </a:lnTo>
                    <a:lnTo>
                      <a:pt x="234" y="600"/>
                    </a:lnTo>
                    <a:lnTo>
                      <a:pt x="224" y="605"/>
                    </a:lnTo>
                    <a:lnTo>
                      <a:pt x="211" y="605"/>
                    </a:lnTo>
                    <a:lnTo>
                      <a:pt x="205" y="605"/>
                    </a:lnTo>
                    <a:lnTo>
                      <a:pt x="200" y="610"/>
                    </a:lnTo>
                    <a:lnTo>
                      <a:pt x="195" y="616"/>
                    </a:lnTo>
                    <a:lnTo>
                      <a:pt x="190" y="624"/>
                    </a:lnTo>
                    <a:lnTo>
                      <a:pt x="183" y="630"/>
                    </a:lnTo>
                    <a:lnTo>
                      <a:pt x="177" y="634"/>
                    </a:lnTo>
                    <a:lnTo>
                      <a:pt x="153" y="639"/>
                    </a:lnTo>
                    <a:lnTo>
                      <a:pt x="130" y="639"/>
                    </a:lnTo>
                    <a:lnTo>
                      <a:pt x="106" y="635"/>
                    </a:lnTo>
                    <a:lnTo>
                      <a:pt x="91" y="630"/>
                    </a:lnTo>
                    <a:lnTo>
                      <a:pt x="80" y="621"/>
                    </a:lnTo>
                    <a:lnTo>
                      <a:pt x="72" y="609"/>
                    </a:lnTo>
                    <a:lnTo>
                      <a:pt x="66" y="595"/>
                    </a:lnTo>
                    <a:lnTo>
                      <a:pt x="60" y="580"/>
                    </a:lnTo>
                    <a:lnTo>
                      <a:pt x="57" y="569"/>
                    </a:lnTo>
                    <a:lnTo>
                      <a:pt x="58" y="558"/>
                    </a:lnTo>
                    <a:lnTo>
                      <a:pt x="61" y="547"/>
                    </a:lnTo>
                    <a:lnTo>
                      <a:pt x="62" y="536"/>
                    </a:lnTo>
                    <a:lnTo>
                      <a:pt x="60" y="519"/>
                    </a:lnTo>
                    <a:lnTo>
                      <a:pt x="53" y="502"/>
                    </a:lnTo>
                    <a:lnTo>
                      <a:pt x="45" y="474"/>
                    </a:lnTo>
                    <a:lnTo>
                      <a:pt x="38" y="446"/>
                    </a:lnTo>
                    <a:lnTo>
                      <a:pt x="35" y="416"/>
                    </a:lnTo>
                    <a:lnTo>
                      <a:pt x="33" y="412"/>
                    </a:lnTo>
                    <a:lnTo>
                      <a:pt x="31" y="410"/>
                    </a:lnTo>
                    <a:lnTo>
                      <a:pt x="28" y="406"/>
                    </a:lnTo>
                    <a:lnTo>
                      <a:pt x="18" y="386"/>
                    </a:lnTo>
                    <a:lnTo>
                      <a:pt x="12" y="362"/>
                    </a:lnTo>
                    <a:lnTo>
                      <a:pt x="7" y="337"/>
                    </a:lnTo>
                    <a:lnTo>
                      <a:pt x="5" y="312"/>
                    </a:lnTo>
                    <a:lnTo>
                      <a:pt x="2" y="288"/>
                    </a:lnTo>
                    <a:lnTo>
                      <a:pt x="0" y="265"/>
                    </a:lnTo>
                    <a:lnTo>
                      <a:pt x="8" y="263"/>
                    </a:lnTo>
                    <a:lnTo>
                      <a:pt x="20" y="262"/>
                    </a:lnTo>
                    <a:lnTo>
                      <a:pt x="31" y="258"/>
                    </a:lnTo>
                    <a:lnTo>
                      <a:pt x="41" y="253"/>
                    </a:lnTo>
                    <a:lnTo>
                      <a:pt x="47" y="245"/>
                    </a:lnTo>
                    <a:lnTo>
                      <a:pt x="48" y="235"/>
                    </a:lnTo>
                    <a:lnTo>
                      <a:pt x="48" y="227"/>
                    </a:lnTo>
                    <a:lnTo>
                      <a:pt x="51" y="220"/>
                    </a:lnTo>
                    <a:lnTo>
                      <a:pt x="55" y="217"/>
                    </a:lnTo>
                    <a:lnTo>
                      <a:pt x="61" y="212"/>
                    </a:lnTo>
                    <a:lnTo>
                      <a:pt x="67" y="205"/>
                    </a:lnTo>
                    <a:lnTo>
                      <a:pt x="68" y="200"/>
                    </a:lnTo>
                    <a:lnTo>
                      <a:pt x="70" y="194"/>
                    </a:lnTo>
                    <a:lnTo>
                      <a:pt x="71" y="188"/>
                    </a:lnTo>
                    <a:lnTo>
                      <a:pt x="75" y="184"/>
                    </a:lnTo>
                    <a:lnTo>
                      <a:pt x="90" y="183"/>
                    </a:lnTo>
                    <a:lnTo>
                      <a:pt x="106" y="184"/>
                    </a:lnTo>
                    <a:lnTo>
                      <a:pt x="123" y="188"/>
                    </a:lnTo>
                    <a:lnTo>
                      <a:pt x="140" y="193"/>
                    </a:lnTo>
                    <a:lnTo>
                      <a:pt x="153" y="197"/>
                    </a:lnTo>
                    <a:lnTo>
                      <a:pt x="180" y="203"/>
                    </a:lnTo>
                    <a:lnTo>
                      <a:pt x="203" y="213"/>
                    </a:lnTo>
                    <a:lnTo>
                      <a:pt x="227" y="225"/>
                    </a:lnTo>
                    <a:lnTo>
                      <a:pt x="237" y="233"/>
                    </a:lnTo>
                    <a:lnTo>
                      <a:pt x="246" y="242"/>
                    </a:lnTo>
                    <a:lnTo>
                      <a:pt x="257" y="248"/>
                    </a:lnTo>
                    <a:lnTo>
                      <a:pt x="265" y="252"/>
                    </a:lnTo>
                    <a:lnTo>
                      <a:pt x="274" y="254"/>
                    </a:lnTo>
                    <a:lnTo>
                      <a:pt x="282" y="257"/>
                    </a:lnTo>
                    <a:lnTo>
                      <a:pt x="290" y="262"/>
                    </a:lnTo>
                    <a:lnTo>
                      <a:pt x="295" y="268"/>
                    </a:lnTo>
                    <a:lnTo>
                      <a:pt x="297" y="284"/>
                    </a:lnTo>
                    <a:lnTo>
                      <a:pt x="296" y="302"/>
                    </a:lnTo>
                    <a:lnTo>
                      <a:pt x="294" y="319"/>
                    </a:lnTo>
                    <a:lnTo>
                      <a:pt x="291" y="336"/>
                    </a:lnTo>
                    <a:lnTo>
                      <a:pt x="335" y="293"/>
                    </a:lnTo>
                    <a:lnTo>
                      <a:pt x="375" y="247"/>
                    </a:lnTo>
                    <a:lnTo>
                      <a:pt x="415" y="199"/>
                    </a:lnTo>
                    <a:lnTo>
                      <a:pt x="452" y="150"/>
                    </a:lnTo>
                    <a:lnTo>
                      <a:pt x="490" y="102"/>
                    </a:lnTo>
                    <a:lnTo>
                      <a:pt x="501" y="90"/>
                    </a:lnTo>
                    <a:lnTo>
                      <a:pt x="512" y="81"/>
                    </a:lnTo>
                    <a:lnTo>
                      <a:pt x="526" y="75"/>
                    </a:lnTo>
                    <a:lnTo>
                      <a:pt x="541" y="67"/>
                    </a:lnTo>
                    <a:lnTo>
                      <a:pt x="6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8" name="Freeform 1598"/>
              <p:cNvSpPr>
                <a:spLocks/>
              </p:cNvSpPr>
              <p:nvPr/>
            </p:nvSpPr>
            <p:spPr bwMode="auto">
              <a:xfrm>
                <a:off x="6380163" y="2890838"/>
                <a:ext cx="150813" cy="171450"/>
              </a:xfrm>
              <a:custGeom>
                <a:avLst/>
                <a:gdLst>
                  <a:gd name="T0" fmla="*/ 357 w 380"/>
                  <a:gd name="T1" fmla="*/ 6 h 432"/>
                  <a:gd name="T2" fmla="*/ 353 w 380"/>
                  <a:gd name="T3" fmla="*/ 39 h 432"/>
                  <a:gd name="T4" fmla="*/ 352 w 380"/>
                  <a:gd name="T5" fmla="*/ 55 h 432"/>
                  <a:gd name="T6" fmla="*/ 358 w 380"/>
                  <a:gd name="T7" fmla="*/ 56 h 432"/>
                  <a:gd name="T8" fmla="*/ 365 w 380"/>
                  <a:gd name="T9" fmla="*/ 56 h 432"/>
                  <a:gd name="T10" fmla="*/ 369 w 380"/>
                  <a:gd name="T11" fmla="*/ 60 h 432"/>
                  <a:gd name="T12" fmla="*/ 369 w 380"/>
                  <a:gd name="T13" fmla="*/ 98 h 432"/>
                  <a:gd name="T14" fmla="*/ 377 w 380"/>
                  <a:gd name="T15" fmla="*/ 139 h 432"/>
                  <a:gd name="T16" fmla="*/ 355 w 380"/>
                  <a:gd name="T17" fmla="*/ 147 h 432"/>
                  <a:gd name="T18" fmla="*/ 335 w 380"/>
                  <a:gd name="T19" fmla="*/ 159 h 432"/>
                  <a:gd name="T20" fmla="*/ 330 w 380"/>
                  <a:gd name="T21" fmla="*/ 194 h 432"/>
                  <a:gd name="T22" fmla="*/ 338 w 380"/>
                  <a:gd name="T23" fmla="*/ 231 h 432"/>
                  <a:gd name="T24" fmla="*/ 354 w 380"/>
                  <a:gd name="T25" fmla="*/ 252 h 432"/>
                  <a:gd name="T26" fmla="*/ 338 w 380"/>
                  <a:gd name="T27" fmla="*/ 271 h 432"/>
                  <a:gd name="T28" fmla="*/ 305 w 380"/>
                  <a:gd name="T29" fmla="*/ 276 h 432"/>
                  <a:gd name="T30" fmla="*/ 300 w 380"/>
                  <a:gd name="T31" fmla="*/ 286 h 432"/>
                  <a:gd name="T32" fmla="*/ 314 w 380"/>
                  <a:gd name="T33" fmla="*/ 301 h 432"/>
                  <a:gd name="T34" fmla="*/ 315 w 380"/>
                  <a:gd name="T35" fmla="*/ 332 h 432"/>
                  <a:gd name="T36" fmla="*/ 300 w 380"/>
                  <a:gd name="T37" fmla="*/ 356 h 432"/>
                  <a:gd name="T38" fmla="*/ 291 w 380"/>
                  <a:gd name="T39" fmla="*/ 367 h 432"/>
                  <a:gd name="T40" fmla="*/ 288 w 380"/>
                  <a:gd name="T41" fmla="*/ 397 h 432"/>
                  <a:gd name="T42" fmla="*/ 273 w 380"/>
                  <a:gd name="T43" fmla="*/ 415 h 432"/>
                  <a:gd name="T44" fmla="*/ 249 w 380"/>
                  <a:gd name="T45" fmla="*/ 432 h 432"/>
                  <a:gd name="T46" fmla="*/ 78 w 380"/>
                  <a:gd name="T47" fmla="*/ 345 h 432"/>
                  <a:gd name="T48" fmla="*/ 54 w 380"/>
                  <a:gd name="T49" fmla="*/ 331 h 432"/>
                  <a:gd name="T50" fmla="*/ 39 w 380"/>
                  <a:gd name="T51" fmla="*/ 271 h 432"/>
                  <a:gd name="T52" fmla="*/ 8 w 380"/>
                  <a:gd name="T53" fmla="*/ 218 h 432"/>
                  <a:gd name="T54" fmla="*/ 1 w 380"/>
                  <a:gd name="T55" fmla="*/ 181 h 432"/>
                  <a:gd name="T56" fmla="*/ 8 w 380"/>
                  <a:gd name="T57" fmla="*/ 157 h 432"/>
                  <a:gd name="T58" fmla="*/ 18 w 380"/>
                  <a:gd name="T59" fmla="*/ 167 h 432"/>
                  <a:gd name="T60" fmla="*/ 20 w 380"/>
                  <a:gd name="T61" fmla="*/ 183 h 432"/>
                  <a:gd name="T62" fmla="*/ 33 w 380"/>
                  <a:gd name="T63" fmla="*/ 206 h 432"/>
                  <a:gd name="T64" fmla="*/ 48 w 380"/>
                  <a:gd name="T65" fmla="*/ 207 h 432"/>
                  <a:gd name="T66" fmla="*/ 95 w 380"/>
                  <a:gd name="T67" fmla="*/ 202 h 432"/>
                  <a:gd name="T68" fmla="*/ 125 w 380"/>
                  <a:gd name="T69" fmla="*/ 204 h 432"/>
                  <a:gd name="T70" fmla="*/ 149 w 380"/>
                  <a:gd name="T71" fmla="*/ 201 h 432"/>
                  <a:gd name="T72" fmla="*/ 170 w 380"/>
                  <a:gd name="T73" fmla="*/ 193 h 432"/>
                  <a:gd name="T74" fmla="*/ 185 w 380"/>
                  <a:gd name="T75" fmla="*/ 194 h 432"/>
                  <a:gd name="T76" fmla="*/ 194 w 380"/>
                  <a:gd name="T77" fmla="*/ 187 h 432"/>
                  <a:gd name="T78" fmla="*/ 200 w 380"/>
                  <a:gd name="T79" fmla="*/ 186 h 432"/>
                  <a:gd name="T80" fmla="*/ 208 w 380"/>
                  <a:gd name="T81" fmla="*/ 187 h 432"/>
                  <a:gd name="T82" fmla="*/ 210 w 380"/>
                  <a:gd name="T83" fmla="*/ 183 h 432"/>
                  <a:gd name="T84" fmla="*/ 209 w 380"/>
                  <a:gd name="T85" fmla="*/ 176 h 432"/>
                  <a:gd name="T86" fmla="*/ 214 w 380"/>
                  <a:gd name="T87" fmla="*/ 160 h 432"/>
                  <a:gd name="T88" fmla="*/ 240 w 380"/>
                  <a:gd name="T89" fmla="*/ 137 h 432"/>
                  <a:gd name="T90" fmla="*/ 278 w 380"/>
                  <a:gd name="T91" fmla="*/ 88 h 432"/>
                  <a:gd name="T92" fmla="*/ 294 w 380"/>
                  <a:gd name="T93" fmla="*/ 54 h 432"/>
                  <a:gd name="T94" fmla="*/ 318 w 380"/>
                  <a:gd name="T95" fmla="*/ 31 h 432"/>
                  <a:gd name="T96" fmla="*/ 330 w 380"/>
                  <a:gd name="T97" fmla="*/ 4 h 4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0"/>
                  <a:gd name="T148" fmla="*/ 0 h 432"/>
                  <a:gd name="T149" fmla="*/ 380 w 380"/>
                  <a:gd name="T150" fmla="*/ 432 h 4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0" h="432">
                    <a:moveTo>
                      <a:pt x="344" y="0"/>
                    </a:moveTo>
                    <a:lnTo>
                      <a:pt x="352" y="1"/>
                    </a:lnTo>
                    <a:lnTo>
                      <a:pt x="357" y="6"/>
                    </a:lnTo>
                    <a:lnTo>
                      <a:pt x="359" y="14"/>
                    </a:lnTo>
                    <a:lnTo>
                      <a:pt x="357" y="26"/>
                    </a:lnTo>
                    <a:lnTo>
                      <a:pt x="353" y="39"/>
                    </a:lnTo>
                    <a:lnTo>
                      <a:pt x="350" y="51"/>
                    </a:lnTo>
                    <a:lnTo>
                      <a:pt x="350" y="54"/>
                    </a:lnTo>
                    <a:lnTo>
                      <a:pt x="352" y="55"/>
                    </a:lnTo>
                    <a:lnTo>
                      <a:pt x="354" y="56"/>
                    </a:lnTo>
                    <a:lnTo>
                      <a:pt x="355" y="56"/>
                    </a:lnTo>
                    <a:lnTo>
                      <a:pt x="358" y="56"/>
                    </a:lnTo>
                    <a:lnTo>
                      <a:pt x="360" y="56"/>
                    </a:lnTo>
                    <a:lnTo>
                      <a:pt x="363" y="55"/>
                    </a:lnTo>
                    <a:lnTo>
                      <a:pt x="365" y="56"/>
                    </a:lnTo>
                    <a:lnTo>
                      <a:pt x="367" y="56"/>
                    </a:lnTo>
                    <a:lnTo>
                      <a:pt x="369" y="58"/>
                    </a:lnTo>
                    <a:lnTo>
                      <a:pt x="369" y="60"/>
                    </a:lnTo>
                    <a:lnTo>
                      <a:pt x="369" y="64"/>
                    </a:lnTo>
                    <a:lnTo>
                      <a:pt x="369" y="81"/>
                    </a:lnTo>
                    <a:lnTo>
                      <a:pt x="369" y="98"/>
                    </a:lnTo>
                    <a:lnTo>
                      <a:pt x="373" y="114"/>
                    </a:lnTo>
                    <a:lnTo>
                      <a:pt x="380" y="130"/>
                    </a:lnTo>
                    <a:lnTo>
                      <a:pt x="377" y="139"/>
                    </a:lnTo>
                    <a:lnTo>
                      <a:pt x="370" y="143"/>
                    </a:lnTo>
                    <a:lnTo>
                      <a:pt x="363" y="145"/>
                    </a:lnTo>
                    <a:lnTo>
                      <a:pt x="355" y="147"/>
                    </a:lnTo>
                    <a:lnTo>
                      <a:pt x="347" y="148"/>
                    </a:lnTo>
                    <a:lnTo>
                      <a:pt x="340" y="152"/>
                    </a:lnTo>
                    <a:lnTo>
                      <a:pt x="335" y="159"/>
                    </a:lnTo>
                    <a:lnTo>
                      <a:pt x="333" y="169"/>
                    </a:lnTo>
                    <a:lnTo>
                      <a:pt x="332" y="181"/>
                    </a:lnTo>
                    <a:lnTo>
                      <a:pt x="330" y="194"/>
                    </a:lnTo>
                    <a:lnTo>
                      <a:pt x="330" y="208"/>
                    </a:lnTo>
                    <a:lnTo>
                      <a:pt x="333" y="221"/>
                    </a:lnTo>
                    <a:lnTo>
                      <a:pt x="338" y="231"/>
                    </a:lnTo>
                    <a:lnTo>
                      <a:pt x="347" y="237"/>
                    </a:lnTo>
                    <a:lnTo>
                      <a:pt x="353" y="243"/>
                    </a:lnTo>
                    <a:lnTo>
                      <a:pt x="354" y="252"/>
                    </a:lnTo>
                    <a:lnTo>
                      <a:pt x="352" y="261"/>
                    </a:lnTo>
                    <a:lnTo>
                      <a:pt x="345" y="268"/>
                    </a:lnTo>
                    <a:lnTo>
                      <a:pt x="338" y="271"/>
                    </a:lnTo>
                    <a:lnTo>
                      <a:pt x="327" y="271"/>
                    </a:lnTo>
                    <a:lnTo>
                      <a:pt x="315" y="271"/>
                    </a:lnTo>
                    <a:lnTo>
                      <a:pt x="305" y="276"/>
                    </a:lnTo>
                    <a:lnTo>
                      <a:pt x="303" y="280"/>
                    </a:lnTo>
                    <a:lnTo>
                      <a:pt x="300" y="283"/>
                    </a:lnTo>
                    <a:lnTo>
                      <a:pt x="300" y="286"/>
                    </a:lnTo>
                    <a:lnTo>
                      <a:pt x="302" y="290"/>
                    </a:lnTo>
                    <a:lnTo>
                      <a:pt x="305" y="292"/>
                    </a:lnTo>
                    <a:lnTo>
                      <a:pt x="314" y="301"/>
                    </a:lnTo>
                    <a:lnTo>
                      <a:pt x="318" y="311"/>
                    </a:lnTo>
                    <a:lnTo>
                      <a:pt x="318" y="321"/>
                    </a:lnTo>
                    <a:lnTo>
                      <a:pt x="315" y="332"/>
                    </a:lnTo>
                    <a:lnTo>
                      <a:pt x="310" y="343"/>
                    </a:lnTo>
                    <a:lnTo>
                      <a:pt x="303" y="354"/>
                    </a:lnTo>
                    <a:lnTo>
                      <a:pt x="300" y="356"/>
                    </a:lnTo>
                    <a:lnTo>
                      <a:pt x="296" y="360"/>
                    </a:lnTo>
                    <a:lnTo>
                      <a:pt x="294" y="364"/>
                    </a:lnTo>
                    <a:lnTo>
                      <a:pt x="291" y="367"/>
                    </a:lnTo>
                    <a:lnTo>
                      <a:pt x="290" y="376"/>
                    </a:lnTo>
                    <a:lnTo>
                      <a:pt x="289" y="387"/>
                    </a:lnTo>
                    <a:lnTo>
                      <a:pt x="288" y="397"/>
                    </a:lnTo>
                    <a:lnTo>
                      <a:pt x="284" y="405"/>
                    </a:lnTo>
                    <a:lnTo>
                      <a:pt x="280" y="409"/>
                    </a:lnTo>
                    <a:lnTo>
                      <a:pt x="273" y="415"/>
                    </a:lnTo>
                    <a:lnTo>
                      <a:pt x="265" y="422"/>
                    </a:lnTo>
                    <a:lnTo>
                      <a:pt x="256" y="429"/>
                    </a:lnTo>
                    <a:lnTo>
                      <a:pt x="249" y="432"/>
                    </a:lnTo>
                    <a:lnTo>
                      <a:pt x="245" y="432"/>
                    </a:lnTo>
                    <a:lnTo>
                      <a:pt x="206" y="414"/>
                    </a:lnTo>
                    <a:lnTo>
                      <a:pt x="78" y="345"/>
                    </a:lnTo>
                    <a:lnTo>
                      <a:pt x="68" y="341"/>
                    </a:lnTo>
                    <a:lnTo>
                      <a:pt x="59" y="337"/>
                    </a:lnTo>
                    <a:lnTo>
                      <a:pt x="54" y="331"/>
                    </a:lnTo>
                    <a:lnTo>
                      <a:pt x="51" y="322"/>
                    </a:lnTo>
                    <a:lnTo>
                      <a:pt x="48" y="295"/>
                    </a:lnTo>
                    <a:lnTo>
                      <a:pt x="39" y="271"/>
                    </a:lnTo>
                    <a:lnTo>
                      <a:pt x="25" y="247"/>
                    </a:lnTo>
                    <a:lnTo>
                      <a:pt x="15" y="233"/>
                    </a:lnTo>
                    <a:lnTo>
                      <a:pt x="8" y="218"/>
                    </a:lnTo>
                    <a:lnTo>
                      <a:pt x="1" y="203"/>
                    </a:lnTo>
                    <a:lnTo>
                      <a:pt x="0" y="186"/>
                    </a:lnTo>
                    <a:lnTo>
                      <a:pt x="1" y="181"/>
                    </a:lnTo>
                    <a:lnTo>
                      <a:pt x="3" y="172"/>
                    </a:lnTo>
                    <a:lnTo>
                      <a:pt x="5" y="163"/>
                    </a:lnTo>
                    <a:lnTo>
                      <a:pt x="8" y="157"/>
                    </a:lnTo>
                    <a:lnTo>
                      <a:pt x="13" y="157"/>
                    </a:lnTo>
                    <a:lnTo>
                      <a:pt x="16" y="160"/>
                    </a:lnTo>
                    <a:lnTo>
                      <a:pt x="18" y="167"/>
                    </a:lnTo>
                    <a:lnTo>
                      <a:pt x="19" y="174"/>
                    </a:lnTo>
                    <a:lnTo>
                      <a:pt x="19" y="179"/>
                    </a:lnTo>
                    <a:lnTo>
                      <a:pt x="20" y="183"/>
                    </a:lnTo>
                    <a:lnTo>
                      <a:pt x="24" y="191"/>
                    </a:lnTo>
                    <a:lnTo>
                      <a:pt x="28" y="198"/>
                    </a:lnTo>
                    <a:lnTo>
                      <a:pt x="33" y="206"/>
                    </a:lnTo>
                    <a:lnTo>
                      <a:pt x="38" y="211"/>
                    </a:lnTo>
                    <a:lnTo>
                      <a:pt x="43" y="211"/>
                    </a:lnTo>
                    <a:lnTo>
                      <a:pt x="48" y="207"/>
                    </a:lnTo>
                    <a:lnTo>
                      <a:pt x="54" y="204"/>
                    </a:lnTo>
                    <a:lnTo>
                      <a:pt x="75" y="202"/>
                    </a:lnTo>
                    <a:lnTo>
                      <a:pt x="95" y="202"/>
                    </a:lnTo>
                    <a:lnTo>
                      <a:pt x="104" y="203"/>
                    </a:lnTo>
                    <a:lnTo>
                      <a:pt x="115" y="204"/>
                    </a:lnTo>
                    <a:lnTo>
                      <a:pt x="125" y="204"/>
                    </a:lnTo>
                    <a:lnTo>
                      <a:pt x="134" y="203"/>
                    </a:lnTo>
                    <a:lnTo>
                      <a:pt x="141" y="201"/>
                    </a:lnTo>
                    <a:lnTo>
                      <a:pt x="149" y="201"/>
                    </a:lnTo>
                    <a:lnTo>
                      <a:pt x="156" y="201"/>
                    </a:lnTo>
                    <a:lnTo>
                      <a:pt x="163" y="199"/>
                    </a:lnTo>
                    <a:lnTo>
                      <a:pt x="170" y="193"/>
                    </a:lnTo>
                    <a:lnTo>
                      <a:pt x="174" y="192"/>
                    </a:lnTo>
                    <a:lnTo>
                      <a:pt x="179" y="193"/>
                    </a:lnTo>
                    <a:lnTo>
                      <a:pt x="185" y="194"/>
                    </a:lnTo>
                    <a:lnTo>
                      <a:pt x="190" y="194"/>
                    </a:lnTo>
                    <a:lnTo>
                      <a:pt x="193" y="191"/>
                    </a:lnTo>
                    <a:lnTo>
                      <a:pt x="194" y="187"/>
                    </a:lnTo>
                    <a:lnTo>
                      <a:pt x="196" y="186"/>
                    </a:lnTo>
                    <a:lnTo>
                      <a:pt x="198" y="184"/>
                    </a:lnTo>
                    <a:lnTo>
                      <a:pt x="200" y="186"/>
                    </a:lnTo>
                    <a:lnTo>
                      <a:pt x="203" y="186"/>
                    </a:lnTo>
                    <a:lnTo>
                      <a:pt x="205" y="187"/>
                    </a:lnTo>
                    <a:lnTo>
                      <a:pt x="208" y="187"/>
                    </a:lnTo>
                    <a:lnTo>
                      <a:pt x="211" y="186"/>
                    </a:lnTo>
                    <a:lnTo>
                      <a:pt x="210" y="183"/>
                    </a:lnTo>
                    <a:lnTo>
                      <a:pt x="210" y="181"/>
                    </a:lnTo>
                    <a:lnTo>
                      <a:pt x="210" y="178"/>
                    </a:lnTo>
                    <a:lnTo>
                      <a:pt x="209" y="176"/>
                    </a:lnTo>
                    <a:lnTo>
                      <a:pt x="209" y="173"/>
                    </a:lnTo>
                    <a:lnTo>
                      <a:pt x="209" y="172"/>
                    </a:lnTo>
                    <a:lnTo>
                      <a:pt x="214" y="160"/>
                    </a:lnTo>
                    <a:lnTo>
                      <a:pt x="221" y="152"/>
                    </a:lnTo>
                    <a:lnTo>
                      <a:pt x="231" y="144"/>
                    </a:lnTo>
                    <a:lnTo>
                      <a:pt x="240" y="137"/>
                    </a:lnTo>
                    <a:lnTo>
                      <a:pt x="255" y="122"/>
                    </a:lnTo>
                    <a:lnTo>
                      <a:pt x="268" y="105"/>
                    </a:lnTo>
                    <a:lnTo>
                      <a:pt x="278" y="88"/>
                    </a:lnTo>
                    <a:lnTo>
                      <a:pt x="283" y="75"/>
                    </a:lnTo>
                    <a:lnTo>
                      <a:pt x="286" y="64"/>
                    </a:lnTo>
                    <a:lnTo>
                      <a:pt x="294" y="54"/>
                    </a:lnTo>
                    <a:lnTo>
                      <a:pt x="303" y="45"/>
                    </a:lnTo>
                    <a:lnTo>
                      <a:pt x="310" y="39"/>
                    </a:lnTo>
                    <a:lnTo>
                      <a:pt x="318" y="31"/>
                    </a:lnTo>
                    <a:lnTo>
                      <a:pt x="324" y="21"/>
                    </a:lnTo>
                    <a:lnTo>
                      <a:pt x="327" y="10"/>
                    </a:lnTo>
                    <a:lnTo>
                      <a:pt x="330" y="4"/>
                    </a:lnTo>
                    <a:lnTo>
                      <a:pt x="337" y="0"/>
                    </a:lnTo>
                    <a:lnTo>
                      <a:pt x="3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9" name="Freeform 1599"/>
              <p:cNvSpPr>
                <a:spLocks/>
              </p:cNvSpPr>
              <p:nvPr/>
            </p:nvSpPr>
            <p:spPr bwMode="auto">
              <a:xfrm>
                <a:off x="5543550" y="2660651"/>
                <a:ext cx="368300" cy="396875"/>
              </a:xfrm>
              <a:custGeom>
                <a:avLst/>
                <a:gdLst>
                  <a:gd name="T0" fmla="*/ 49 w 927"/>
                  <a:gd name="T1" fmla="*/ 23 h 1001"/>
                  <a:gd name="T2" fmla="*/ 100 w 927"/>
                  <a:gd name="T3" fmla="*/ 13 h 1001"/>
                  <a:gd name="T4" fmla="*/ 176 w 927"/>
                  <a:gd name="T5" fmla="*/ 25 h 1001"/>
                  <a:gd name="T6" fmla="*/ 248 w 927"/>
                  <a:gd name="T7" fmla="*/ 58 h 1001"/>
                  <a:gd name="T8" fmla="*/ 260 w 927"/>
                  <a:gd name="T9" fmla="*/ 51 h 1001"/>
                  <a:gd name="T10" fmla="*/ 268 w 927"/>
                  <a:gd name="T11" fmla="*/ 52 h 1001"/>
                  <a:gd name="T12" fmla="*/ 279 w 927"/>
                  <a:gd name="T13" fmla="*/ 66 h 1001"/>
                  <a:gd name="T14" fmla="*/ 311 w 927"/>
                  <a:gd name="T15" fmla="*/ 88 h 1001"/>
                  <a:gd name="T16" fmla="*/ 347 w 927"/>
                  <a:gd name="T17" fmla="*/ 78 h 1001"/>
                  <a:gd name="T18" fmla="*/ 388 w 927"/>
                  <a:gd name="T19" fmla="*/ 56 h 1001"/>
                  <a:gd name="T20" fmla="*/ 389 w 927"/>
                  <a:gd name="T21" fmla="*/ 46 h 1001"/>
                  <a:gd name="T22" fmla="*/ 449 w 927"/>
                  <a:gd name="T23" fmla="*/ 25 h 1001"/>
                  <a:gd name="T24" fmla="*/ 492 w 927"/>
                  <a:gd name="T25" fmla="*/ 25 h 1001"/>
                  <a:gd name="T26" fmla="*/ 577 w 927"/>
                  <a:gd name="T27" fmla="*/ 53 h 1001"/>
                  <a:gd name="T28" fmla="*/ 663 w 927"/>
                  <a:gd name="T29" fmla="*/ 63 h 1001"/>
                  <a:gd name="T30" fmla="*/ 729 w 927"/>
                  <a:gd name="T31" fmla="*/ 19 h 1001"/>
                  <a:gd name="T32" fmla="*/ 726 w 927"/>
                  <a:gd name="T33" fmla="*/ 51 h 1001"/>
                  <a:gd name="T34" fmla="*/ 744 w 927"/>
                  <a:gd name="T35" fmla="*/ 112 h 1001"/>
                  <a:gd name="T36" fmla="*/ 793 w 927"/>
                  <a:gd name="T37" fmla="*/ 208 h 1001"/>
                  <a:gd name="T38" fmla="*/ 786 w 927"/>
                  <a:gd name="T39" fmla="*/ 300 h 1001"/>
                  <a:gd name="T40" fmla="*/ 788 w 927"/>
                  <a:gd name="T41" fmla="*/ 371 h 1001"/>
                  <a:gd name="T42" fmla="*/ 758 w 927"/>
                  <a:gd name="T43" fmla="*/ 418 h 1001"/>
                  <a:gd name="T44" fmla="*/ 670 w 927"/>
                  <a:gd name="T45" fmla="*/ 292 h 1001"/>
                  <a:gd name="T46" fmla="*/ 624 w 927"/>
                  <a:gd name="T47" fmla="*/ 212 h 1001"/>
                  <a:gd name="T48" fmla="*/ 579 w 927"/>
                  <a:gd name="T49" fmla="*/ 132 h 1001"/>
                  <a:gd name="T50" fmla="*/ 580 w 927"/>
                  <a:gd name="T51" fmla="*/ 186 h 1001"/>
                  <a:gd name="T52" fmla="*/ 609 w 927"/>
                  <a:gd name="T53" fmla="*/ 244 h 1001"/>
                  <a:gd name="T54" fmla="*/ 625 w 927"/>
                  <a:gd name="T55" fmla="*/ 307 h 1001"/>
                  <a:gd name="T56" fmla="*/ 687 w 927"/>
                  <a:gd name="T57" fmla="*/ 412 h 1001"/>
                  <a:gd name="T58" fmla="*/ 697 w 927"/>
                  <a:gd name="T59" fmla="*/ 434 h 1001"/>
                  <a:gd name="T60" fmla="*/ 724 w 927"/>
                  <a:gd name="T61" fmla="*/ 470 h 1001"/>
                  <a:gd name="T62" fmla="*/ 713 w 927"/>
                  <a:gd name="T63" fmla="*/ 497 h 1001"/>
                  <a:gd name="T64" fmla="*/ 806 w 927"/>
                  <a:gd name="T65" fmla="*/ 652 h 1001"/>
                  <a:gd name="T66" fmla="*/ 847 w 927"/>
                  <a:gd name="T67" fmla="*/ 746 h 1001"/>
                  <a:gd name="T68" fmla="*/ 896 w 927"/>
                  <a:gd name="T69" fmla="*/ 795 h 1001"/>
                  <a:gd name="T70" fmla="*/ 906 w 927"/>
                  <a:gd name="T71" fmla="*/ 821 h 1001"/>
                  <a:gd name="T72" fmla="*/ 883 w 927"/>
                  <a:gd name="T73" fmla="*/ 835 h 1001"/>
                  <a:gd name="T74" fmla="*/ 919 w 927"/>
                  <a:gd name="T75" fmla="*/ 902 h 1001"/>
                  <a:gd name="T76" fmla="*/ 919 w 927"/>
                  <a:gd name="T77" fmla="*/ 912 h 1001"/>
                  <a:gd name="T78" fmla="*/ 923 w 927"/>
                  <a:gd name="T79" fmla="*/ 936 h 1001"/>
                  <a:gd name="T80" fmla="*/ 891 w 927"/>
                  <a:gd name="T81" fmla="*/ 954 h 1001"/>
                  <a:gd name="T82" fmla="*/ 856 w 927"/>
                  <a:gd name="T83" fmla="*/ 974 h 1001"/>
                  <a:gd name="T84" fmla="*/ 862 w 927"/>
                  <a:gd name="T85" fmla="*/ 986 h 1001"/>
                  <a:gd name="T86" fmla="*/ 858 w 927"/>
                  <a:gd name="T87" fmla="*/ 1001 h 1001"/>
                  <a:gd name="T88" fmla="*/ 811 w 927"/>
                  <a:gd name="T89" fmla="*/ 988 h 1001"/>
                  <a:gd name="T90" fmla="*/ 50 w 927"/>
                  <a:gd name="T91" fmla="*/ 984 h 1001"/>
                  <a:gd name="T92" fmla="*/ 8 w 927"/>
                  <a:gd name="T93" fmla="*/ 269 h 1001"/>
                  <a:gd name="T94" fmla="*/ 18 w 927"/>
                  <a:gd name="T95" fmla="*/ 197 h 1001"/>
                  <a:gd name="T96" fmla="*/ 5 w 927"/>
                  <a:gd name="T97" fmla="*/ 156 h 1001"/>
                  <a:gd name="T98" fmla="*/ 21 w 927"/>
                  <a:gd name="T99" fmla="*/ 114 h 1001"/>
                  <a:gd name="T100" fmla="*/ 8 w 927"/>
                  <a:gd name="T101" fmla="*/ 48 h 10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7"/>
                  <a:gd name="T154" fmla="*/ 0 h 1001"/>
                  <a:gd name="T155" fmla="*/ 927 w 927"/>
                  <a:gd name="T156" fmla="*/ 1001 h 100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7" h="1001">
                    <a:moveTo>
                      <a:pt x="16" y="0"/>
                    </a:moveTo>
                    <a:lnTo>
                      <a:pt x="25" y="5"/>
                    </a:lnTo>
                    <a:lnTo>
                      <a:pt x="33" y="12"/>
                    </a:lnTo>
                    <a:lnTo>
                      <a:pt x="41" y="18"/>
                    </a:lnTo>
                    <a:lnTo>
                      <a:pt x="49" y="23"/>
                    </a:lnTo>
                    <a:lnTo>
                      <a:pt x="58" y="25"/>
                    </a:lnTo>
                    <a:lnTo>
                      <a:pt x="66" y="24"/>
                    </a:lnTo>
                    <a:lnTo>
                      <a:pt x="78" y="18"/>
                    </a:lnTo>
                    <a:lnTo>
                      <a:pt x="88" y="14"/>
                    </a:lnTo>
                    <a:lnTo>
                      <a:pt x="100" y="13"/>
                    </a:lnTo>
                    <a:lnTo>
                      <a:pt x="114" y="13"/>
                    </a:lnTo>
                    <a:lnTo>
                      <a:pt x="126" y="14"/>
                    </a:lnTo>
                    <a:lnTo>
                      <a:pt x="138" y="15"/>
                    </a:lnTo>
                    <a:lnTo>
                      <a:pt x="158" y="19"/>
                    </a:lnTo>
                    <a:lnTo>
                      <a:pt x="176" y="25"/>
                    </a:lnTo>
                    <a:lnTo>
                      <a:pt x="194" y="34"/>
                    </a:lnTo>
                    <a:lnTo>
                      <a:pt x="211" y="44"/>
                    </a:lnTo>
                    <a:lnTo>
                      <a:pt x="223" y="52"/>
                    </a:lnTo>
                    <a:lnTo>
                      <a:pt x="235" y="57"/>
                    </a:lnTo>
                    <a:lnTo>
                      <a:pt x="248" y="58"/>
                    </a:lnTo>
                    <a:lnTo>
                      <a:pt x="250" y="58"/>
                    </a:lnTo>
                    <a:lnTo>
                      <a:pt x="251" y="56"/>
                    </a:lnTo>
                    <a:lnTo>
                      <a:pt x="255" y="54"/>
                    </a:lnTo>
                    <a:lnTo>
                      <a:pt x="258" y="52"/>
                    </a:lnTo>
                    <a:lnTo>
                      <a:pt x="260" y="51"/>
                    </a:lnTo>
                    <a:lnTo>
                      <a:pt x="263" y="48"/>
                    </a:lnTo>
                    <a:lnTo>
                      <a:pt x="265" y="48"/>
                    </a:lnTo>
                    <a:lnTo>
                      <a:pt x="266" y="48"/>
                    </a:lnTo>
                    <a:lnTo>
                      <a:pt x="268" y="49"/>
                    </a:lnTo>
                    <a:lnTo>
                      <a:pt x="268" y="52"/>
                    </a:lnTo>
                    <a:lnTo>
                      <a:pt x="268" y="54"/>
                    </a:lnTo>
                    <a:lnTo>
                      <a:pt x="269" y="57"/>
                    </a:lnTo>
                    <a:lnTo>
                      <a:pt x="269" y="59"/>
                    </a:lnTo>
                    <a:lnTo>
                      <a:pt x="271" y="62"/>
                    </a:lnTo>
                    <a:lnTo>
                      <a:pt x="279" y="66"/>
                    </a:lnTo>
                    <a:lnTo>
                      <a:pt x="288" y="67"/>
                    </a:lnTo>
                    <a:lnTo>
                      <a:pt x="295" y="69"/>
                    </a:lnTo>
                    <a:lnTo>
                      <a:pt x="303" y="74"/>
                    </a:lnTo>
                    <a:lnTo>
                      <a:pt x="306" y="81"/>
                    </a:lnTo>
                    <a:lnTo>
                      <a:pt x="311" y="88"/>
                    </a:lnTo>
                    <a:lnTo>
                      <a:pt x="316" y="94"/>
                    </a:lnTo>
                    <a:lnTo>
                      <a:pt x="324" y="94"/>
                    </a:lnTo>
                    <a:lnTo>
                      <a:pt x="331" y="91"/>
                    </a:lnTo>
                    <a:lnTo>
                      <a:pt x="339" y="84"/>
                    </a:lnTo>
                    <a:lnTo>
                      <a:pt x="347" y="78"/>
                    </a:lnTo>
                    <a:lnTo>
                      <a:pt x="352" y="73"/>
                    </a:lnTo>
                    <a:lnTo>
                      <a:pt x="360" y="69"/>
                    </a:lnTo>
                    <a:lnTo>
                      <a:pt x="372" y="66"/>
                    </a:lnTo>
                    <a:lnTo>
                      <a:pt x="382" y="62"/>
                    </a:lnTo>
                    <a:lnTo>
                      <a:pt x="388" y="56"/>
                    </a:lnTo>
                    <a:lnTo>
                      <a:pt x="389" y="54"/>
                    </a:lnTo>
                    <a:lnTo>
                      <a:pt x="390" y="52"/>
                    </a:lnTo>
                    <a:lnTo>
                      <a:pt x="389" y="49"/>
                    </a:lnTo>
                    <a:lnTo>
                      <a:pt x="389" y="48"/>
                    </a:lnTo>
                    <a:lnTo>
                      <a:pt x="389" y="46"/>
                    </a:lnTo>
                    <a:lnTo>
                      <a:pt x="390" y="44"/>
                    </a:lnTo>
                    <a:lnTo>
                      <a:pt x="394" y="42"/>
                    </a:lnTo>
                    <a:lnTo>
                      <a:pt x="412" y="34"/>
                    </a:lnTo>
                    <a:lnTo>
                      <a:pt x="430" y="29"/>
                    </a:lnTo>
                    <a:lnTo>
                      <a:pt x="449" y="25"/>
                    </a:lnTo>
                    <a:lnTo>
                      <a:pt x="458" y="27"/>
                    </a:lnTo>
                    <a:lnTo>
                      <a:pt x="465" y="29"/>
                    </a:lnTo>
                    <a:lnTo>
                      <a:pt x="473" y="29"/>
                    </a:lnTo>
                    <a:lnTo>
                      <a:pt x="483" y="28"/>
                    </a:lnTo>
                    <a:lnTo>
                      <a:pt x="492" y="25"/>
                    </a:lnTo>
                    <a:lnTo>
                      <a:pt x="502" y="27"/>
                    </a:lnTo>
                    <a:lnTo>
                      <a:pt x="522" y="34"/>
                    </a:lnTo>
                    <a:lnTo>
                      <a:pt x="539" y="42"/>
                    </a:lnTo>
                    <a:lnTo>
                      <a:pt x="558" y="49"/>
                    </a:lnTo>
                    <a:lnTo>
                      <a:pt x="577" y="53"/>
                    </a:lnTo>
                    <a:lnTo>
                      <a:pt x="598" y="54"/>
                    </a:lnTo>
                    <a:lnTo>
                      <a:pt x="614" y="54"/>
                    </a:lnTo>
                    <a:lnTo>
                      <a:pt x="630" y="57"/>
                    </a:lnTo>
                    <a:lnTo>
                      <a:pt x="647" y="61"/>
                    </a:lnTo>
                    <a:lnTo>
                      <a:pt x="663" y="63"/>
                    </a:lnTo>
                    <a:lnTo>
                      <a:pt x="680" y="62"/>
                    </a:lnTo>
                    <a:lnTo>
                      <a:pt x="696" y="56"/>
                    </a:lnTo>
                    <a:lnTo>
                      <a:pt x="708" y="46"/>
                    </a:lnTo>
                    <a:lnTo>
                      <a:pt x="721" y="33"/>
                    </a:lnTo>
                    <a:lnTo>
                      <a:pt x="729" y="19"/>
                    </a:lnTo>
                    <a:lnTo>
                      <a:pt x="736" y="28"/>
                    </a:lnTo>
                    <a:lnTo>
                      <a:pt x="737" y="34"/>
                    </a:lnTo>
                    <a:lnTo>
                      <a:pt x="734" y="40"/>
                    </a:lnTo>
                    <a:lnTo>
                      <a:pt x="731" y="46"/>
                    </a:lnTo>
                    <a:lnTo>
                      <a:pt x="726" y="51"/>
                    </a:lnTo>
                    <a:lnTo>
                      <a:pt x="723" y="57"/>
                    </a:lnTo>
                    <a:lnTo>
                      <a:pt x="723" y="66"/>
                    </a:lnTo>
                    <a:lnTo>
                      <a:pt x="727" y="81"/>
                    </a:lnTo>
                    <a:lnTo>
                      <a:pt x="736" y="97"/>
                    </a:lnTo>
                    <a:lnTo>
                      <a:pt x="744" y="112"/>
                    </a:lnTo>
                    <a:lnTo>
                      <a:pt x="753" y="127"/>
                    </a:lnTo>
                    <a:lnTo>
                      <a:pt x="783" y="185"/>
                    </a:lnTo>
                    <a:lnTo>
                      <a:pt x="787" y="193"/>
                    </a:lnTo>
                    <a:lnTo>
                      <a:pt x="791" y="201"/>
                    </a:lnTo>
                    <a:lnTo>
                      <a:pt x="793" y="208"/>
                    </a:lnTo>
                    <a:lnTo>
                      <a:pt x="792" y="217"/>
                    </a:lnTo>
                    <a:lnTo>
                      <a:pt x="788" y="241"/>
                    </a:lnTo>
                    <a:lnTo>
                      <a:pt x="788" y="261"/>
                    </a:lnTo>
                    <a:lnTo>
                      <a:pt x="789" y="281"/>
                    </a:lnTo>
                    <a:lnTo>
                      <a:pt x="786" y="300"/>
                    </a:lnTo>
                    <a:lnTo>
                      <a:pt x="781" y="320"/>
                    </a:lnTo>
                    <a:lnTo>
                      <a:pt x="781" y="339"/>
                    </a:lnTo>
                    <a:lnTo>
                      <a:pt x="784" y="351"/>
                    </a:lnTo>
                    <a:lnTo>
                      <a:pt x="788" y="363"/>
                    </a:lnTo>
                    <a:lnTo>
                      <a:pt x="788" y="371"/>
                    </a:lnTo>
                    <a:lnTo>
                      <a:pt x="784" y="383"/>
                    </a:lnTo>
                    <a:lnTo>
                      <a:pt x="779" y="395"/>
                    </a:lnTo>
                    <a:lnTo>
                      <a:pt x="773" y="407"/>
                    </a:lnTo>
                    <a:lnTo>
                      <a:pt x="766" y="414"/>
                    </a:lnTo>
                    <a:lnTo>
                      <a:pt x="758" y="418"/>
                    </a:lnTo>
                    <a:lnTo>
                      <a:pt x="751" y="413"/>
                    </a:lnTo>
                    <a:lnTo>
                      <a:pt x="726" y="381"/>
                    </a:lnTo>
                    <a:lnTo>
                      <a:pt x="703" y="349"/>
                    </a:lnTo>
                    <a:lnTo>
                      <a:pt x="683" y="314"/>
                    </a:lnTo>
                    <a:lnTo>
                      <a:pt x="670" y="292"/>
                    </a:lnTo>
                    <a:lnTo>
                      <a:pt x="657" y="274"/>
                    </a:lnTo>
                    <a:lnTo>
                      <a:pt x="643" y="252"/>
                    </a:lnTo>
                    <a:lnTo>
                      <a:pt x="637" y="240"/>
                    </a:lnTo>
                    <a:lnTo>
                      <a:pt x="632" y="226"/>
                    </a:lnTo>
                    <a:lnTo>
                      <a:pt x="624" y="212"/>
                    </a:lnTo>
                    <a:lnTo>
                      <a:pt x="614" y="200"/>
                    </a:lnTo>
                    <a:lnTo>
                      <a:pt x="605" y="187"/>
                    </a:lnTo>
                    <a:lnTo>
                      <a:pt x="597" y="175"/>
                    </a:lnTo>
                    <a:lnTo>
                      <a:pt x="589" y="160"/>
                    </a:lnTo>
                    <a:lnTo>
                      <a:pt x="579" y="132"/>
                    </a:lnTo>
                    <a:lnTo>
                      <a:pt x="568" y="104"/>
                    </a:lnTo>
                    <a:lnTo>
                      <a:pt x="574" y="126"/>
                    </a:lnTo>
                    <a:lnTo>
                      <a:pt x="575" y="146"/>
                    </a:lnTo>
                    <a:lnTo>
                      <a:pt x="577" y="166"/>
                    </a:lnTo>
                    <a:lnTo>
                      <a:pt x="580" y="186"/>
                    </a:lnTo>
                    <a:lnTo>
                      <a:pt x="585" y="198"/>
                    </a:lnTo>
                    <a:lnTo>
                      <a:pt x="592" y="210"/>
                    </a:lnTo>
                    <a:lnTo>
                      <a:pt x="599" y="221"/>
                    </a:lnTo>
                    <a:lnTo>
                      <a:pt x="605" y="232"/>
                    </a:lnTo>
                    <a:lnTo>
                      <a:pt x="609" y="244"/>
                    </a:lnTo>
                    <a:lnTo>
                      <a:pt x="610" y="257"/>
                    </a:lnTo>
                    <a:lnTo>
                      <a:pt x="609" y="272"/>
                    </a:lnTo>
                    <a:lnTo>
                      <a:pt x="613" y="285"/>
                    </a:lnTo>
                    <a:lnTo>
                      <a:pt x="618" y="296"/>
                    </a:lnTo>
                    <a:lnTo>
                      <a:pt x="625" y="307"/>
                    </a:lnTo>
                    <a:lnTo>
                      <a:pt x="634" y="320"/>
                    </a:lnTo>
                    <a:lnTo>
                      <a:pt x="659" y="361"/>
                    </a:lnTo>
                    <a:lnTo>
                      <a:pt x="685" y="402"/>
                    </a:lnTo>
                    <a:lnTo>
                      <a:pt x="688" y="408"/>
                    </a:lnTo>
                    <a:lnTo>
                      <a:pt x="687" y="412"/>
                    </a:lnTo>
                    <a:lnTo>
                      <a:pt x="687" y="415"/>
                    </a:lnTo>
                    <a:lnTo>
                      <a:pt x="687" y="419"/>
                    </a:lnTo>
                    <a:lnTo>
                      <a:pt x="689" y="425"/>
                    </a:lnTo>
                    <a:lnTo>
                      <a:pt x="692" y="428"/>
                    </a:lnTo>
                    <a:lnTo>
                      <a:pt x="697" y="434"/>
                    </a:lnTo>
                    <a:lnTo>
                      <a:pt x="703" y="442"/>
                    </a:lnTo>
                    <a:lnTo>
                      <a:pt x="711" y="449"/>
                    </a:lnTo>
                    <a:lnTo>
                      <a:pt x="717" y="458"/>
                    </a:lnTo>
                    <a:lnTo>
                      <a:pt x="722" y="465"/>
                    </a:lnTo>
                    <a:lnTo>
                      <a:pt x="724" y="470"/>
                    </a:lnTo>
                    <a:lnTo>
                      <a:pt x="723" y="473"/>
                    </a:lnTo>
                    <a:lnTo>
                      <a:pt x="716" y="477"/>
                    </a:lnTo>
                    <a:lnTo>
                      <a:pt x="712" y="482"/>
                    </a:lnTo>
                    <a:lnTo>
                      <a:pt x="711" y="487"/>
                    </a:lnTo>
                    <a:lnTo>
                      <a:pt x="713" y="497"/>
                    </a:lnTo>
                    <a:lnTo>
                      <a:pt x="727" y="532"/>
                    </a:lnTo>
                    <a:lnTo>
                      <a:pt x="746" y="566"/>
                    </a:lnTo>
                    <a:lnTo>
                      <a:pt x="766" y="597"/>
                    </a:lnTo>
                    <a:lnTo>
                      <a:pt x="786" y="625"/>
                    </a:lnTo>
                    <a:lnTo>
                      <a:pt x="806" y="652"/>
                    </a:lnTo>
                    <a:lnTo>
                      <a:pt x="816" y="671"/>
                    </a:lnTo>
                    <a:lnTo>
                      <a:pt x="822" y="691"/>
                    </a:lnTo>
                    <a:lnTo>
                      <a:pt x="828" y="711"/>
                    </a:lnTo>
                    <a:lnTo>
                      <a:pt x="837" y="730"/>
                    </a:lnTo>
                    <a:lnTo>
                      <a:pt x="847" y="746"/>
                    </a:lnTo>
                    <a:lnTo>
                      <a:pt x="861" y="760"/>
                    </a:lnTo>
                    <a:lnTo>
                      <a:pt x="874" y="774"/>
                    </a:lnTo>
                    <a:lnTo>
                      <a:pt x="888" y="788"/>
                    </a:lnTo>
                    <a:lnTo>
                      <a:pt x="891" y="790"/>
                    </a:lnTo>
                    <a:lnTo>
                      <a:pt x="896" y="795"/>
                    </a:lnTo>
                    <a:lnTo>
                      <a:pt x="902" y="801"/>
                    </a:lnTo>
                    <a:lnTo>
                      <a:pt x="907" y="808"/>
                    </a:lnTo>
                    <a:lnTo>
                      <a:pt x="911" y="814"/>
                    </a:lnTo>
                    <a:lnTo>
                      <a:pt x="911" y="819"/>
                    </a:lnTo>
                    <a:lnTo>
                      <a:pt x="906" y="821"/>
                    </a:lnTo>
                    <a:lnTo>
                      <a:pt x="899" y="821"/>
                    </a:lnTo>
                    <a:lnTo>
                      <a:pt x="893" y="823"/>
                    </a:lnTo>
                    <a:lnTo>
                      <a:pt x="887" y="824"/>
                    </a:lnTo>
                    <a:lnTo>
                      <a:pt x="884" y="829"/>
                    </a:lnTo>
                    <a:lnTo>
                      <a:pt x="883" y="835"/>
                    </a:lnTo>
                    <a:lnTo>
                      <a:pt x="888" y="849"/>
                    </a:lnTo>
                    <a:lnTo>
                      <a:pt x="896" y="863"/>
                    </a:lnTo>
                    <a:lnTo>
                      <a:pt x="906" y="875"/>
                    </a:lnTo>
                    <a:lnTo>
                      <a:pt x="913" y="888"/>
                    </a:lnTo>
                    <a:lnTo>
                      <a:pt x="919" y="902"/>
                    </a:lnTo>
                    <a:lnTo>
                      <a:pt x="919" y="904"/>
                    </a:lnTo>
                    <a:lnTo>
                      <a:pt x="919" y="905"/>
                    </a:lnTo>
                    <a:lnTo>
                      <a:pt x="919" y="908"/>
                    </a:lnTo>
                    <a:lnTo>
                      <a:pt x="919" y="909"/>
                    </a:lnTo>
                    <a:lnTo>
                      <a:pt x="919" y="912"/>
                    </a:lnTo>
                    <a:lnTo>
                      <a:pt x="921" y="914"/>
                    </a:lnTo>
                    <a:lnTo>
                      <a:pt x="923" y="918"/>
                    </a:lnTo>
                    <a:lnTo>
                      <a:pt x="927" y="927"/>
                    </a:lnTo>
                    <a:lnTo>
                      <a:pt x="927" y="932"/>
                    </a:lnTo>
                    <a:lnTo>
                      <a:pt x="923" y="936"/>
                    </a:lnTo>
                    <a:lnTo>
                      <a:pt x="917" y="939"/>
                    </a:lnTo>
                    <a:lnTo>
                      <a:pt x="909" y="942"/>
                    </a:lnTo>
                    <a:lnTo>
                      <a:pt x="902" y="944"/>
                    </a:lnTo>
                    <a:lnTo>
                      <a:pt x="896" y="948"/>
                    </a:lnTo>
                    <a:lnTo>
                      <a:pt x="891" y="954"/>
                    </a:lnTo>
                    <a:lnTo>
                      <a:pt x="884" y="963"/>
                    </a:lnTo>
                    <a:lnTo>
                      <a:pt x="877" y="969"/>
                    </a:lnTo>
                    <a:lnTo>
                      <a:pt x="867" y="972"/>
                    </a:lnTo>
                    <a:lnTo>
                      <a:pt x="857" y="974"/>
                    </a:lnTo>
                    <a:lnTo>
                      <a:pt x="856" y="974"/>
                    </a:lnTo>
                    <a:lnTo>
                      <a:pt x="856" y="976"/>
                    </a:lnTo>
                    <a:lnTo>
                      <a:pt x="857" y="978"/>
                    </a:lnTo>
                    <a:lnTo>
                      <a:pt x="858" y="981"/>
                    </a:lnTo>
                    <a:lnTo>
                      <a:pt x="859" y="983"/>
                    </a:lnTo>
                    <a:lnTo>
                      <a:pt x="862" y="986"/>
                    </a:lnTo>
                    <a:lnTo>
                      <a:pt x="863" y="988"/>
                    </a:lnTo>
                    <a:lnTo>
                      <a:pt x="864" y="991"/>
                    </a:lnTo>
                    <a:lnTo>
                      <a:pt x="866" y="992"/>
                    </a:lnTo>
                    <a:lnTo>
                      <a:pt x="863" y="998"/>
                    </a:lnTo>
                    <a:lnTo>
                      <a:pt x="858" y="1001"/>
                    </a:lnTo>
                    <a:lnTo>
                      <a:pt x="849" y="1001"/>
                    </a:lnTo>
                    <a:lnTo>
                      <a:pt x="839" y="998"/>
                    </a:lnTo>
                    <a:lnTo>
                      <a:pt x="829" y="996"/>
                    </a:lnTo>
                    <a:lnTo>
                      <a:pt x="819" y="992"/>
                    </a:lnTo>
                    <a:lnTo>
                      <a:pt x="811" y="988"/>
                    </a:lnTo>
                    <a:lnTo>
                      <a:pt x="804" y="986"/>
                    </a:lnTo>
                    <a:lnTo>
                      <a:pt x="801" y="984"/>
                    </a:lnTo>
                    <a:lnTo>
                      <a:pt x="754" y="984"/>
                    </a:lnTo>
                    <a:lnTo>
                      <a:pt x="498" y="984"/>
                    </a:lnTo>
                    <a:lnTo>
                      <a:pt x="50" y="984"/>
                    </a:lnTo>
                    <a:lnTo>
                      <a:pt x="49" y="981"/>
                    </a:lnTo>
                    <a:lnTo>
                      <a:pt x="19" y="447"/>
                    </a:lnTo>
                    <a:lnTo>
                      <a:pt x="11" y="320"/>
                    </a:lnTo>
                    <a:lnTo>
                      <a:pt x="10" y="295"/>
                    </a:lnTo>
                    <a:lnTo>
                      <a:pt x="8" y="269"/>
                    </a:lnTo>
                    <a:lnTo>
                      <a:pt x="9" y="242"/>
                    </a:lnTo>
                    <a:lnTo>
                      <a:pt x="14" y="218"/>
                    </a:lnTo>
                    <a:lnTo>
                      <a:pt x="16" y="210"/>
                    </a:lnTo>
                    <a:lnTo>
                      <a:pt x="19" y="202"/>
                    </a:lnTo>
                    <a:lnTo>
                      <a:pt x="18" y="197"/>
                    </a:lnTo>
                    <a:lnTo>
                      <a:pt x="14" y="191"/>
                    </a:lnTo>
                    <a:lnTo>
                      <a:pt x="8" y="183"/>
                    </a:lnTo>
                    <a:lnTo>
                      <a:pt x="0" y="175"/>
                    </a:lnTo>
                    <a:lnTo>
                      <a:pt x="1" y="166"/>
                    </a:lnTo>
                    <a:lnTo>
                      <a:pt x="5" y="156"/>
                    </a:lnTo>
                    <a:lnTo>
                      <a:pt x="11" y="147"/>
                    </a:lnTo>
                    <a:lnTo>
                      <a:pt x="18" y="138"/>
                    </a:lnTo>
                    <a:lnTo>
                      <a:pt x="23" y="131"/>
                    </a:lnTo>
                    <a:lnTo>
                      <a:pt x="25" y="122"/>
                    </a:lnTo>
                    <a:lnTo>
                      <a:pt x="21" y="114"/>
                    </a:lnTo>
                    <a:lnTo>
                      <a:pt x="18" y="111"/>
                    </a:lnTo>
                    <a:lnTo>
                      <a:pt x="13" y="107"/>
                    </a:lnTo>
                    <a:lnTo>
                      <a:pt x="8" y="106"/>
                    </a:lnTo>
                    <a:lnTo>
                      <a:pt x="8" y="72"/>
                    </a:lnTo>
                    <a:lnTo>
                      <a:pt x="8" y="48"/>
                    </a:lnTo>
                    <a:lnTo>
                      <a:pt x="10" y="24"/>
                    </a:lnTo>
                    <a:lnTo>
                      <a:pt x="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0" name="Freeform 1600"/>
              <p:cNvSpPr>
                <a:spLocks/>
              </p:cNvSpPr>
              <p:nvPr/>
            </p:nvSpPr>
            <p:spPr bwMode="auto">
              <a:xfrm>
                <a:off x="6310313" y="2262188"/>
                <a:ext cx="400050" cy="255588"/>
              </a:xfrm>
              <a:custGeom>
                <a:avLst/>
                <a:gdLst>
                  <a:gd name="T0" fmla="*/ 431 w 1005"/>
                  <a:gd name="T1" fmla="*/ 15 h 645"/>
                  <a:gd name="T2" fmla="*/ 478 w 1005"/>
                  <a:gd name="T3" fmla="*/ 66 h 645"/>
                  <a:gd name="T4" fmla="*/ 500 w 1005"/>
                  <a:gd name="T5" fmla="*/ 102 h 645"/>
                  <a:gd name="T6" fmla="*/ 560 w 1005"/>
                  <a:gd name="T7" fmla="*/ 85 h 645"/>
                  <a:gd name="T8" fmla="*/ 613 w 1005"/>
                  <a:gd name="T9" fmla="*/ 126 h 645"/>
                  <a:gd name="T10" fmla="*/ 666 w 1005"/>
                  <a:gd name="T11" fmla="*/ 201 h 645"/>
                  <a:gd name="T12" fmla="*/ 814 w 1005"/>
                  <a:gd name="T13" fmla="*/ 268 h 645"/>
                  <a:gd name="T14" fmla="*/ 887 w 1005"/>
                  <a:gd name="T15" fmla="*/ 315 h 645"/>
                  <a:gd name="T16" fmla="*/ 969 w 1005"/>
                  <a:gd name="T17" fmla="*/ 327 h 645"/>
                  <a:gd name="T18" fmla="*/ 1003 w 1005"/>
                  <a:gd name="T19" fmla="*/ 358 h 645"/>
                  <a:gd name="T20" fmla="*/ 985 w 1005"/>
                  <a:gd name="T21" fmla="*/ 418 h 645"/>
                  <a:gd name="T22" fmla="*/ 948 w 1005"/>
                  <a:gd name="T23" fmla="*/ 443 h 645"/>
                  <a:gd name="T24" fmla="*/ 939 w 1005"/>
                  <a:gd name="T25" fmla="*/ 505 h 645"/>
                  <a:gd name="T26" fmla="*/ 900 w 1005"/>
                  <a:gd name="T27" fmla="*/ 551 h 645"/>
                  <a:gd name="T28" fmla="*/ 859 w 1005"/>
                  <a:gd name="T29" fmla="*/ 576 h 645"/>
                  <a:gd name="T30" fmla="*/ 859 w 1005"/>
                  <a:gd name="T31" fmla="*/ 600 h 645"/>
                  <a:gd name="T32" fmla="*/ 829 w 1005"/>
                  <a:gd name="T33" fmla="*/ 645 h 645"/>
                  <a:gd name="T34" fmla="*/ 785 w 1005"/>
                  <a:gd name="T35" fmla="*/ 605 h 645"/>
                  <a:gd name="T36" fmla="*/ 718 w 1005"/>
                  <a:gd name="T37" fmla="*/ 569 h 645"/>
                  <a:gd name="T38" fmla="*/ 689 w 1005"/>
                  <a:gd name="T39" fmla="*/ 515 h 645"/>
                  <a:gd name="T40" fmla="*/ 645 w 1005"/>
                  <a:gd name="T41" fmla="*/ 461 h 645"/>
                  <a:gd name="T42" fmla="*/ 580 w 1005"/>
                  <a:gd name="T43" fmla="*/ 447 h 645"/>
                  <a:gd name="T44" fmla="*/ 481 w 1005"/>
                  <a:gd name="T45" fmla="*/ 392 h 645"/>
                  <a:gd name="T46" fmla="*/ 387 w 1005"/>
                  <a:gd name="T47" fmla="*/ 352 h 645"/>
                  <a:gd name="T48" fmla="*/ 332 w 1005"/>
                  <a:gd name="T49" fmla="*/ 333 h 645"/>
                  <a:gd name="T50" fmla="*/ 310 w 1005"/>
                  <a:gd name="T51" fmla="*/ 343 h 645"/>
                  <a:gd name="T52" fmla="*/ 250 w 1005"/>
                  <a:gd name="T53" fmla="*/ 346 h 645"/>
                  <a:gd name="T54" fmla="*/ 224 w 1005"/>
                  <a:gd name="T55" fmla="*/ 397 h 645"/>
                  <a:gd name="T56" fmla="*/ 190 w 1005"/>
                  <a:gd name="T57" fmla="*/ 427 h 645"/>
                  <a:gd name="T58" fmla="*/ 165 w 1005"/>
                  <a:gd name="T59" fmla="*/ 394 h 645"/>
                  <a:gd name="T60" fmla="*/ 164 w 1005"/>
                  <a:gd name="T61" fmla="*/ 317 h 645"/>
                  <a:gd name="T62" fmla="*/ 121 w 1005"/>
                  <a:gd name="T63" fmla="*/ 275 h 645"/>
                  <a:gd name="T64" fmla="*/ 81 w 1005"/>
                  <a:gd name="T65" fmla="*/ 268 h 645"/>
                  <a:gd name="T66" fmla="*/ 70 w 1005"/>
                  <a:gd name="T67" fmla="*/ 279 h 645"/>
                  <a:gd name="T68" fmla="*/ 52 w 1005"/>
                  <a:gd name="T69" fmla="*/ 243 h 645"/>
                  <a:gd name="T70" fmla="*/ 61 w 1005"/>
                  <a:gd name="T71" fmla="*/ 235 h 645"/>
                  <a:gd name="T72" fmla="*/ 85 w 1005"/>
                  <a:gd name="T73" fmla="*/ 238 h 645"/>
                  <a:gd name="T74" fmla="*/ 91 w 1005"/>
                  <a:gd name="T75" fmla="*/ 230 h 645"/>
                  <a:gd name="T76" fmla="*/ 83 w 1005"/>
                  <a:gd name="T77" fmla="*/ 208 h 645"/>
                  <a:gd name="T78" fmla="*/ 55 w 1005"/>
                  <a:gd name="T79" fmla="*/ 210 h 645"/>
                  <a:gd name="T80" fmla="*/ 37 w 1005"/>
                  <a:gd name="T81" fmla="*/ 184 h 645"/>
                  <a:gd name="T82" fmla="*/ 32 w 1005"/>
                  <a:gd name="T83" fmla="*/ 140 h 645"/>
                  <a:gd name="T84" fmla="*/ 62 w 1005"/>
                  <a:gd name="T85" fmla="*/ 150 h 645"/>
                  <a:gd name="T86" fmla="*/ 87 w 1005"/>
                  <a:gd name="T87" fmla="*/ 139 h 645"/>
                  <a:gd name="T88" fmla="*/ 97 w 1005"/>
                  <a:gd name="T89" fmla="*/ 134 h 645"/>
                  <a:gd name="T90" fmla="*/ 125 w 1005"/>
                  <a:gd name="T91" fmla="*/ 132 h 645"/>
                  <a:gd name="T92" fmla="*/ 137 w 1005"/>
                  <a:gd name="T93" fmla="*/ 94 h 645"/>
                  <a:gd name="T94" fmla="*/ 96 w 1005"/>
                  <a:gd name="T95" fmla="*/ 72 h 645"/>
                  <a:gd name="T96" fmla="*/ 63 w 1005"/>
                  <a:gd name="T97" fmla="*/ 50 h 645"/>
                  <a:gd name="T98" fmla="*/ 32 w 1005"/>
                  <a:gd name="T99" fmla="*/ 77 h 645"/>
                  <a:gd name="T100" fmla="*/ 38 w 1005"/>
                  <a:gd name="T101" fmla="*/ 112 h 645"/>
                  <a:gd name="T102" fmla="*/ 25 w 1005"/>
                  <a:gd name="T103" fmla="*/ 121 h 645"/>
                  <a:gd name="T104" fmla="*/ 7 w 1005"/>
                  <a:gd name="T105" fmla="*/ 99 h 645"/>
                  <a:gd name="T106" fmla="*/ 57 w 1005"/>
                  <a:gd name="T107" fmla="*/ 28 h 645"/>
                  <a:gd name="T108" fmla="*/ 149 w 1005"/>
                  <a:gd name="T109" fmla="*/ 60 h 645"/>
                  <a:gd name="T110" fmla="*/ 201 w 1005"/>
                  <a:gd name="T111" fmla="*/ 117 h 645"/>
                  <a:gd name="T112" fmla="*/ 269 w 1005"/>
                  <a:gd name="T113" fmla="*/ 122 h 645"/>
                  <a:gd name="T114" fmla="*/ 299 w 1005"/>
                  <a:gd name="T115" fmla="*/ 106 h 645"/>
                  <a:gd name="T116" fmla="*/ 305 w 1005"/>
                  <a:gd name="T117" fmla="*/ 50 h 645"/>
                  <a:gd name="T118" fmla="*/ 355 w 1005"/>
                  <a:gd name="T119" fmla="*/ 18 h 645"/>
                  <a:gd name="T120" fmla="*/ 384 w 1005"/>
                  <a:gd name="T121" fmla="*/ 17 h 645"/>
                  <a:gd name="T122" fmla="*/ 379 w 1005"/>
                  <a:gd name="T123" fmla="*/ 7 h 645"/>
                  <a:gd name="T124" fmla="*/ 377 w 1005"/>
                  <a:gd name="T125" fmla="*/ 0 h 64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05"/>
                  <a:gd name="T190" fmla="*/ 0 h 645"/>
                  <a:gd name="T191" fmla="*/ 1005 w 1005"/>
                  <a:gd name="T192" fmla="*/ 645 h 64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05" h="645">
                    <a:moveTo>
                      <a:pt x="379" y="0"/>
                    </a:moveTo>
                    <a:lnTo>
                      <a:pt x="382" y="0"/>
                    </a:lnTo>
                    <a:lnTo>
                      <a:pt x="387" y="1"/>
                    </a:lnTo>
                    <a:lnTo>
                      <a:pt x="409" y="6"/>
                    </a:lnTo>
                    <a:lnTo>
                      <a:pt x="431" y="15"/>
                    </a:lnTo>
                    <a:lnTo>
                      <a:pt x="452" y="26"/>
                    </a:lnTo>
                    <a:lnTo>
                      <a:pt x="470" y="41"/>
                    </a:lnTo>
                    <a:lnTo>
                      <a:pt x="474" y="48"/>
                    </a:lnTo>
                    <a:lnTo>
                      <a:pt x="476" y="57"/>
                    </a:lnTo>
                    <a:lnTo>
                      <a:pt x="478" y="66"/>
                    </a:lnTo>
                    <a:lnTo>
                      <a:pt x="478" y="76"/>
                    </a:lnTo>
                    <a:lnTo>
                      <a:pt x="479" y="85"/>
                    </a:lnTo>
                    <a:lnTo>
                      <a:pt x="483" y="92"/>
                    </a:lnTo>
                    <a:lnTo>
                      <a:pt x="489" y="97"/>
                    </a:lnTo>
                    <a:lnTo>
                      <a:pt x="500" y="102"/>
                    </a:lnTo>
                    <a:lnTo>
                      <a:pt x="511" y="102"/>
                    </a:lnTo>
                    <a:lnTo>
                      <a:pt x="524" y="99"/>
                    </a:lnTo>
                    <a:lnTo>
                      <a:pt x="536" y="94"/>
                    </a:lnTo>
                    <a:lnTo>
                      <a:pt x="549" y="89"/>
                    </a:lnTo>
                    <a:lnTo>
                      <a:pt x="560" y="85"/>
                    </a:lnTo>
                    <a:lnTo>
                      <a:pt x="571" y="84"/>
                    </a:lnTo>
                    <a:lnTo>
                      <a:pt x="581" y="86"/>
                    </a:lnTo>
                    <a:lnTo>
                      <a:pt x="593" y="95"/>
                    </a:lnTo>
                    <a:lnTo>
                      <a:pt x="603" y="110"/>
                    </a:lnTo>
                    <a:lnTo>
                      <a:pt x="613" y="126"/>
                    </a:lnTo>
                    <a:lnTo>
                      <a:pt x="621" y="142"/>
                    </a:lnTo>
                    <a:lnTo>
                      <a:pt x="629" y="156"/>
                    </a:lnTo>
                    <a:lnTo>
                      <a:pt x="640" y="173"/>
                    </a:lnTo>
                    <a:lnTo>
                      <a:pt x="653" y="188"/>
                    </a:lnTo>
                    <a:lnTo>
                      <a:pt x="666" y="201"/>
                    </a:lnTo>
                    <a:lnTo>
                      <a:pt x="693" y="219"/>
                    </a:lnTo>
                    <a:lnTo>
                      <a:pt x="723" y="233"/>
                    </a:lnTo>
                    <a:lnTo>
                      <a:pt x="753" y="244"/>
                    </a:lnTo>
                    <a:lnTo>
                      <a:pt x="784" y="255"/>
                    </a:lnTo>
                    <a:lnTo>
                      <a:pt x="814" y="268"/>
                    </a:lnTo>
                    <a:lnTo>
                      <a:pt x="842" y="283"/>
                    </a:lnTo>
                    <a:lnTo>
                      <a:pt x="853" y="292"/>
                    </a:lnTo>
                    <a:lnTo>
                      <a:pt x="863" y="302"/>
                    </a:lnTo>
                    <a:lnTo>
                      <a:pt x="874" y="309"/>
                    </a:lnTo>
                    <a:lnTo>
                      <a:pt x="887" y="315"/>
                    </a:lnTo>
                    <a:lnTo>
                      <a:pt x="905" y="318"/>
                    </a:lnTo>
                    <a:lnTo>
                      <a:pt x="923" y="318"/>
                    </a:lnTo>
                    <a:lnTo>
                      <a:pt x="942" y="319"/>
                    </a:lnTo>
                    <a:lnTo>
                      <a:pt x="959" y="323"/>
                    </a:lnTo>
                    <a:lnTo>
                      <a:pt x="969" y="327"/>
                    </a:lnTo>
                    <a:lnTo>
                      <a:pt x="979" y="330"/>
                    </a:lnTo>
                    <a:lnTo>
                      <a:pt x="989" y="334"/>
                    </a:lnTo>
                    <a:lnTo>
                      <a:pt x="997" y="339"/>
                    </a:lnTo>
                    <a:lnTo>
                      <a:pt x="1002" y="347"/>
                    </a:lnTo>
                    <a:lnTo>
                      <a:pt x="1003" y="358"/>
                    </a:lnTo>
                    <a:lnTo>
                      <a:pt x="1002" y="376"/>
                    </a:lnTo>
                    <a:lnTo>
                      <a:pt x="1003" y="393"/>
                    </a:lnTo>
                    <a:lnTo>
                      <a:pt x="1005" y="411"/>
                    </a:lnTo>
                    <a:lnTo>
                      <a:pt x="995" y="413"/>
                    </a:lnTo>
                    <a:lnTo>
                      <a:pt x="985" y="418"/>
                    </a:lnTo>
                    <a:lnTo>
                      <a:pt x="978" y="425"/>
                    </a:lnTo>
                    <a:lnTo>
                      <a:pt x="970" y="431"/>
                    </a:lnTo>
                    <a:lnTo>
                      <a:pt x="963" y="433"/>
                    </a:lnTo>
                    <a:lnTo>
                      <a:pt x="954" y="437"/>
                    </a:lnTo>
                    <a:lnTo>
                      <a:pt x="948" y="443"/>
                    </a:lnTo>
                    <a:lnTo>
                      <a:pt x="943" y="453"/>
                    </a:lnTo>
                    <a:lnTo>
                      <a:pt x="940" y="466"/>
                    </a:lnTo>
                    <a:lnTo>
                      <a:pt x="940" y="477"/>
                    </a:lnTo>
                    <a:lnTo>
                      <a:pt x="940" y="490"/>
                    </a:lnTo>
                    <a:lnTo>
                      <a:pt x="939" y="505"/>
                    </a:lnTo>
                    <a:lnTo>
                      <a:pt x="938" y="517"/>
                    </a:lnTo>
                    <a:lnTo>
                      <a:pt x="934" y="527"/>
                    </a:lnTo>
                    <a:lnTo>
                      <a:pt x="927" y="537"/>
                    </a:lnTo>
                    <a:lnTo>
                      <a:pt x="914" y="545"/>
                    </a:lnTo>
                    <a:lnTo>
                      <a:pt x="900" y="551"/>
                    </a:lnTo>
                    <a:lnTo>
                      <a:pt x="887" y="556"/>
                    </a:lnTo>
                    <a:lnTo>
                      <a:pt x="873" y="562"/>
                    </a:lnTo>
                    <a:lnTo>
                      <a:pt x="862" y="571"/>
                    </a:lnTo>
                    <a:lnTo>
                      <a:pt x="860" y="574"/>
                    </a:lnTo>
                    <a:lnTo>
                      <a:pt x="859" y="576"/>
                    </a:lnTo>
                    <a:lnTo>
                      <a:pt x="859" y="580"/>
                    </a:lnTo>
                    <a:lnTo>
                      <a:pt x="860" y="584"/>
                    </a:lnTo>
                    <a:lnTo>
                      <a:pt x="860" y="586"/>
                    </a:lnTo>
                    <a:lnTo>
                      <a:pt x="860" y="590"/>
                    </a:lnTo>
                    <a:lnTo>
                      <a:pt x="859" y="600"/>
                    </a:lnTo>
                    <a:lnTo>
                      <a:pt x="853" y="609"/>
                    </a:lnTo>
                    <a:lnTo>
                      <a:pt x="845" y="616"/>
                    </a:lnTo>
                    <a:lnTo>
                      <a:pt x="838" y="625"/>
                    </a:lnTo>
                    <a:lnTo>
                      <a:pt x="832" y="634"/>
                    </a:lnTo>
                    <a:lnTo>
                      <a:pt x="829" y="645"/>
                    </a:lnTo>
                    <a:lnTo>
                      <a:pt x="820" y="636"/>
                    </a:lnTo>
                    <a:lnTo>
                      <a:pt x="811" y="628"/>
                    </a:lnTo>
                    <a:lnTo>
                      <a:pt x="804" y="618"/>
                    </a:lnTo>
                    <a:lnTo>
                      <a:pt x="795" y="610"/>
                    </a:lnTo>
                    <a:lnTo>
                      <a:pt x="785" y="605"/>
                    </a:lnTo>
                    <a:lnTo>
                      <a:pt x="773" y="603"/>
                    </a:lnTo>
                    <a:lnTo>
                      <a:pt x="755" y="601"/>
                    </a:lnTo>
                    <a:lnTo>
                      <a:pt x="740" y="594"/>
                    </a:lnTo>
                    <a:lnTo>
                      <a:pt x="728" y="582"/>
                    </a:lnTo>
                    <a:lnTo>
                      <a:pt x="718" y="569"/>
                    </a:lnTo>
                    <a:lnTo>
                      <a:pt x="713" y="555"/>
                    </a:lnTo>
                    <a:lnTo>
                      <a:pt x="706" y="541"/>
                    </a:lnTo>
                    <a:lnTo>
                      <a:pt x="700" y="530"/>
                    </a:lnTo>
                    <a:lnTo>
                      <a:pt x="694" y="522"/>
                    </a:lnTo>
                    <a:lnTo>
                      <a:pt x="689" y="515"/>
                    </a:lnTo>
                    <a:lnTo>
                      <a:pt x="685" y="506"/>
                    </a:lnTo>
                    <a:lnTo>
                      <a:pt x="681" y="490"/>
                    </a:lnTo>
                    <a:lnTo>
                      <a:pt x="674" y="476"/>
                    </a:lnTo>
                    <a:lnTo>
                      <a:pt x="661" y="467"/>
                    </a:lnTo>
                    <a:lnTo>
                      <a:pt x="645" y="461"/>
                    </a:lnTo>
                    <a:lnTo>
                      <a:pt x="633" y="460"/>
                    </a:lnTo>
                    <a:lnTo>
                      <a:pt x="620" y="461"/>
                    </a:lnTo>
                    <a:lnTo>
                      <a:pt x="606" y="461"/>
                    </a:lnTo>
                    <a:lnTo>
                      <a:pt x="594" y="457"/>
                    </a:lnTo>
                    <a:lnTo>
                      <a:pt x="580" y="447"/>
                    </a:lnTo>
                    <a:lnTo>
                      <a:pt x="568" y="436"/>
                    </a:lnTo>
                    <a:lnTo>
                      <a:pt x="555" y="423"/>
                    </a:lnTo>
                    <a:lnTo>
                      <a:pt x="540" y="413"/>
                    </a:lnTo>
                    <a:lnTo>
                      <a:pt x="511" y="401"/>
                    </a:lnTo>
                    <a:lnTo>
                      <a:pt x="481" y="392"/>
                    </a:lnTo>
                    <a:lnTo>
                      <a:pt x="451" y="384"/>
                    </a:lnTo>
                    <a:lnTo>
                      <a:pt x="420" y="376"/>
                    </a:lnTo>
                    <a:lnTo>
                      <a:pt x="406" y="371"/>
                    </a:lnTo>
                    <a:lnTo>
                      <a:pt x="396" y="363"/>
                    </a:lnTo>
                    <a:lnTo>
                      <a:pt x="387" y="352"/>
                    </a:lnTo>
                    <a:lnTo>
                      <a:pt x="377" y="342"/>
                    </a:lnTo>
                    <a:lnTo>
                      <a:pt x="365" y="337"/>
                    </a:lnTo>
                    <a:lnTo>
                      <a:pt x="351" y="333"/>
                    </a:lnTo>
                    <a:lnTo>
                      <a:pt x="337" y="333"/>
                    </a:lnTo>
                    <a:lnTo>
                      <a:pt x="332" y="333"/>
                    </a:lnTo>
                    <a:lnTo>
                      <a:pt x="329" y="334"/>
                    </a:lnTo>
                    <a:lnTo>
                      <a:pt x="325" y="337"/>
                    </a:lnTo>
                    <a:lnTo>
                      <a:pt x="322" y="338"/>
                    </a:lnTo>
                    <a:lnTo>
                      <a:pt x="319" y="341"/>
                    </a:lnTo>
                    <a:lnTo>
                      <a:pt x="310" y="343"/>
                    </a:lnTo>
                    <a:lnTo>
                      <a:pt x="301" y="342"/>
                    </a:lnTo>
                    <a:lnTo>
                      <a:pt x="294" y="339"/>
                    </a:lnTo>
                    <a:lnTo>
                      <a:pt x="279" y="338"/>
                    </a:lnTo>
                    <a:lnTo>
                      <a:pt x="264" y="341"/>
                    </a:lnTo>
                    <a:lnTo>
                      <a:pt x="250" y="346"/>
                    </a:lnTo>
                    <a:lnTo>
                      <a:pt x="239" y="354"/>
                    </a:lnTo>
                    <a:lnTo>
                      <a:pt x="230" y="367"/>
                    </a:lnTo>
                    <a:lnTo>
                      <a:pt x="227" y="376"/>
                    </a:lnTo>
                    <a:lnTo>
                      <a:pt x="225" y="386"/>
                    </a:lnTo>
                    <a:lnTo>
                      <a:pt x="224" y="397"/>
                    </a:lnTo>
                    <a:lnTo>
                      <a:pt x="221" y="407"/>
                    </a:lnTo>
                    <a:lnTo>
                      <a:pt x="217" y="416"/>
                    </a:lnTo>
                    <a:lnTo>
                      <a:pt x="210" y="421"/>
                    </a:lnTo>
                    <a:lnTo>
                      <a:pt x="199" y="423"/>
                    </a:lnTo>
                    <a:lnTo>
                      <a:pt x="190" y="427"/>
                    </a:lnTo>
                    <a:lnTo>
                      <a:pt x="182" y="430"/>
                    </a:lnTo>
                    <a:lnTo>
                      <a:pt x="176" y="427"/>
                    </a:lnTo>
                    <a:lnTo>
                      <a:pt x="171" y="421"/>
                    </a:lnTo>
                    <a:lnTo>
                      <a:pt x="167" y="407"/>
                    </a:lnTo>
                    <a:lnTo>
                      <a:pt x="165" y="394"/>
                    </a:lnTo>
                    <a:lnTo>
                      <a:pt x="165" y="379"/>
                    </a:lnTo>
                    <a:lnTo>
                      <a:pt x="166" y="363"/>
                    </a:lnTo>
                    <a:lnTo>
                      <a:pt x="167" y="347"/>
                    </a:lnTo>
                    <a:lnTo>
                      <a:pt x="166" y="330"/>
                    </a:lnTo>
                    <a:lnTo>
                      <a:pt x="164" y="317"/>
                    </a:lnTo>
                    <a:lnTo>
                      <a:pt x="157" y="304"/>
                    </a:lnTo>
                    <a:lnTo>
                      <a:pt x="146" y="297"/>
                    </a:lnTo>
                    <a:lnTo>
                      <a:pt x="140" y="292"/>
                    </a:lnTo>
                    <a:lnTo>
                      <a:pt x="130" y="284"/>
                    </a:lnTo>
                    <a:lnTo>
                      <a:pt x="121" y="275"/>
                    </a:lnTo>
                    <a:lnTo>
                      <a:pt x="111" y="268"/>
                    </a:lnTo>
                    <a:lnTo>
                      <a:pt x="101" y="263"/>
                    </a:lnTo>
                    <a:lnTo>
                      <a:pt x="91" y="262"/>
                    </a:lnTo>
                    <a:lnTo>
                      <a:pt x="83" y="265"/>
                    </a:lnTo>
                    <a:lnTo>
                      <a:pt x="81" y="268"/>
                    </a:lnTo>
                    <a:lnTo>
                      <a:pt x="78" y="272"/>
                    </a:lnTo>
                    <a:lnTo>
                      <a:pt x="77" y="275"/>
                    </a:lnTo>
                    <a:lnTo>
                      <a:pt x="76" y="278"/>
                    </a:lnTo>
                    <a:lnTo>
                      <a:pt x="73" y="280"/>
                    </a:lnTo>
                    <a:lnTo>
                      <a:pt x="70" y="279"/>
                    </a:lnTo>
                    <a:lnTo>
                      <a:pt x="65" y="274"/>
                    </a:lnTo>
                    <a:lnTo>
                      <a:pt x="61" y="267"/>
                    </a:lnTo>
                    <a:lnTo>
                      <a:pt x="58" y="259"/>
                    </a:lnTo>
                    <a:lnTo>
                      <a:pt x="57" y="255"/>
                    </a:lnTo>
                    <a:lnTo>
                      <a:pt x="52" y="243"/>
                    </a:lnTo>
                    <a:lnTo>
                      <a:pt x="50" y="236"/>
                    </a:lnTo>
                    <a:lnTo>
                      <a:pt x="48" y="233"/>
                    </a:lnTo>
                    <a:lnTo>
                      <a:pt x="51" y="231"/>
                    </a:lnTo>
                    <a:lnTo>
                      <a:pt x="55" y="233"/>
                    </a:lnTo>
                    <a:lnTo>
                      <a:pt x="61" y="235"/>
                    </a:lnTo>
                    <a:lnTo>
                      <a:pt x="68" y="238"/>
                    </a:lnTo>
                    <a:lnTo>
                      <a:pt x="77" y="238"/>
                    </a:lnTo>
                    <a:lnTo>
                      <a:pt x="80" y="238"/>
                    </a:lnTo>
                    <a:lnTo>
                      <a:pt x="82" y="238"/>
                    </a:lnTo>
                    <a:lnTo>
                      <a:pt x="85" y="238"/>
                    </a:lnTo>
                    <a:lnTo>
                      <a:pt x="88" y="236"/>
                    </a:lnTo>
                    <a:lnTo>
                      <a:pt x="90" y="235"/>
                    </a:lnTo>
                    <a:lnTo>
                      <a:pt x="92" y="234"/>
                    </a:lnTo>
                    <a:lnTo>
                      <a:pt x="92" y="233"/>
                    </a:lnTo>
                    <a:lnTo>
                      <a:pt x="91" y="230"/>
                    </a:lnTo>
                    <a:lnTo>
                      <a:pt x="90" y="228"/>
                    </a:lnTo>
                    <a:lnTo>
                      <a:pt x="86" y="223"/>
                    </a:lnTo>
                    <a:lnTo>
                      <a:pt x="85" y="218"/>
                    </a:lnTo>
                    <a:lnTo>
                      <a:pt x="86" y="211"/>
                    </a:lnTo>
                    <a:lnTo>
                      <a:pt x="83" y="208"/>
                    </a:lnTo>
                    <a:lnTo>
                      <a:pt x="80" y="205"/>
                    </a:lnTo>
                    <a:lnTo>
                      <a:pt x="73" y="205"/>
                    </a:lnTo>
                    <a:lnTo>
                      <a:pt x="66" y="208"/>
                    </a:lnTo>
                    <a:lnTo>
                      <a:pt x="60" y="209"/>
                    </a:lnTo>
                    <a:lnTo>
                      <a:pt x="55" y="210"/>
                    </a:lnTo>
                    <a:lnTo>
                      <a:pt x="47" y="208"/>
                    </a:lnTo>
                    <a:lnTo>
                      <a:pt x="42" y="204"/>
                    </a:lnTo>
                    <a:lnTo>
                      <a:pt x="40" y="196"/>
                    </a:lnTo>
                    <a:lnTo>
                      <a:pt x="38" y="189"/>
                    </a:lnTo>
                    <a:lnTo>
                      <a:pt x="37" y="184"/>
                    </a:lnTo>
                    <a:lnTo>
                      <a:pt x="36" y="176"/>
                    </a:lnTo>
                    <a:lnTo>
                      <a:pt x="33" y="168"/>
                    </a:lnTo>
                    <a:lnTo>
                      <a:pt x="32" y="158"/>
                    </a:lnTo>
                    <a:lnTo>
                      <a:pt x="31" y="147"/>
                    </a:lnTo>
                    <a:lnTo>
                      <a:pt x="32" y="140"/>
                    </a:lnTo>
                    <a:lnTo>
                      <a:pt x="33" y="135"/>
                    </a:lnTo>
                    <a:lnTo>
                      <a:pt x="37" y="134"/>
                    </a:lnTo>
                    <a:lnTo>
                      <a:pt x="43" y="139"/>
                    </a:lnTo>
                    <a:lnTo>
                      <a:pt x="52" y="145"/>
                    </a:lnTo>
                    <a:lnTo>
                      <a:pt x="62" y="150"/>
                    </a:lnTo>
                    <a:lnTo>
                      <a:pt x="73" y="151"/>
                    </a:lnTo>
                    <a:lnTo>
                      <a:pt x="83" y="146"/>
                    </a:lnTo>
                    <a:lnTo>
                      <a:pt x="86" y="144"/>
                    </a:lnTo>
                    <a:lnTo>
                      <a:pt x="87" y="141"/>
                    </a:lnTo>
                    <a:lnTo>
                      <a:pt x="87" y="139"/>
                    </a:lnTo>
                    <a:lnTo>
                      <a:pt x="88" y="136"/>
                    </a:lnTo>
                    <a:lnTo>
                      <a:pt x="88" y="135"/>
                    </a:lnTo>
                    <a:lnTo>
                      <a:pt x="91" y="134"/>
                    </a:lnTo>
                    <a:lnTo>
                      <a:pt x="92" y="132"/>
                    </a:lnTo>
                    <a:lnTo>
                      <a:pt x="97" y="134"/>
                    </a:lnTo>
                    <a:lnTo>
                      <a:pt x="103" y="135"/>
                    </a:lnTo>
                    <a:lnTo>
                      <a:pt x="111" y="136"/>
                    </a:lnTo>
                    <a:lnTo>
                      <a:pt x="117" y="137"/>
                    </a:lnTo>
                    <a:lnTo>
                      <a:pt x="122" y="136"/>
                    </a:lnTo>
                    <a:lnTo>
                      <a:pt x="125" y="132"/>
                    </a:lnTo>
                    <a:lnTo>
                      <a:pt x="127" y="121"/>
                    </a:lnTo>
                    <a:lnTo>
                      <a:pt x="130" y="114"/>
                    </a:lnTo>
                    <a:lnTo>
                      <a:pt x="139" y="105"/>
                    </a:lnTo>
                    <a:lnTo>
                      <a:pt x="140" y="100"/>
                    </a:lnTo>
                    <a:lnTo>
                      <a:pt x="137" y="94"/>
                    </a:lnTo>
                    <a:lnTo>
                      <a:pt x="130" y="89"/>
                    </a:lnTo>
                    <a:lnTo>
                      <a:pt x="120" y="84"/>
                    </a:lnTo>
                    <a:lnTo>
                      <a:pt x="110" y="79"/>
                    </a:lnTo>
                    <a:lnTo>
                      <a:pt x="101" y="75"/>
                    </a:lnTo>
                    <a:lnTo>
                      <a:pt x="96" y="72"/>
                    </a:lnTo>
                    <a:lnTo>
                      <a:pt x="91" y="66"/>
                    </a:lnTo>
                    <a:lnTo>
                      <a:pt x="87" y="60"/>
                    </a:lnTo>
                    <a:lnTo>
                      <a:pt x="83" y="53"/>
                    </a:lnTo>
                    <a:lnTo>
                      <a:pt x="77" y="50"/>
                    </a:lnTo>
                    <a:lnTo>
                      <a:pt x="63" y="50"/>
                    </a:lnTo>
                    <a:lnTo>
                      <a:pt x="50" y="55"/>
                    </a:lnTo>
                    <a:lnTo>
                      <a:pt x="37" y="61"/>
                    </a:lnTo>
                    <a:lnTo>
                      <a:pt x="31" y="66"/>
                    </a:lnTo>
                    <a:lnTo>
                      <a:pt x="30" y="71"/>
                    </a:lnTo>
                    <a:lnTo>
                      <a:pt x="32" y="77"/>
                    </a:lnTo>
                    <a:lnTo>
                      <a:pt x="36" y="85"/>
                    </a:lnTo>
                    <a:lnTo>
                      <a:pt x="40" y="91"/>
                    </a:lnTo>
                    <a:lnTo>
                      <a:pt x="41" y="97"/>
                    </a:lnTo>
                    <a:lnTo>
                      <a:pt x="40" y="104"/>
                    </a:lnTo>
                    <a:lnTo>
                      <a:pt x="38" y="112"/>
                    </a:lnTo>
                    <a:lnTo>
                      <a:pt x="36" y="121"/>
                    </a:lnTo>
                    <a:lnTo>
                      <a:pt x="32" y="126"/>
                    </a:lnTo>
                    <a:lnTo>
                      <a:pt x="30" y="126"/>
                    </a:lnTo>
                    <a:lnTo>
                      <a:pt x="27" y="124"/>
                    </a:lnTo>
                    <a:lnTo>
                      <a:pt x="25" y="121"/>
                    </a:lnTo>
                    <a:lnTo>
                      <a:pt x="23" y="117"/>
                    </a:lnTo>
                    <a:lnTo>
                      <a:pt x="21" y="115"/>
                    </a:lnTo>
                    <a:lnTo>
                      <a:pt x="20" y="112"/>
                    </a:lnTo>
                    <a:lnTo>
                      <a:pt x="13" y="105"/>
                    </a:lnTo>
                    <a:lnTo>
                      <a:pt x="7" y="99"/>
                    </a:lnTo>
                    <a:lnTo>
                      <a:pt x="0" y="92"/>
                    </a:lnTo>
                    <a:lnTo>
                      <a:pt x="10" y="69"/>
                    </a:lnTo>
                    <a:lnTo>
                      <a:pt x="23" y="50"/>
                    </a:lnTo>
                    <a:lnTo>
                      <a:pt x="40" y="37"/>
                    </a:lnTo>
                    <a:lnTo>
                      <a:pt x="57" y="28"/>
                    </a:lnTo>
                    <a:lnTo>
                      <a:pt x="77" y="26"/>
                    </a:lnTo>
                    <a:lnTo>
                      <a:pt x="98" y="28"/>
                    </a:lnTo>
                    <a:lnTo>
                      <a:pt x="118" y="36"/>
                    </a:lnTo>
                    <a:lnTo>
                      <a:pt x="137" y="47"/>
                    </a:lnTo>
                    <a:lnTo>
                      <a:pt x="149" y="60"/>
                    </a:lnTo>
                    <a:lnTo>
                      <a:pt x="157" y="72"/>
                    </a:lnTo>
                    <a:lnTo>
                      <a:pt x="166" y="86"/>
                    </a:lnTo>
                    <a:lnTo>
                      <a:pt x="176" y="100"/>
                    </a:lnTo>
                    <a:lnTo>
                      <a:pt x="187" y="110"/>
                    </a:lnTo>
                    <a:lnTo>
                      <a:pt x="201" y="117"/>
                    </a:lnTo>
                    <a:lnTo>
                      <a:pt x="216" y="120"/>
                    </a:lnTo>
                    <a:lnTo>
                      <a:pt x="232" y="121"/>
                    </a:lnTo>
                    <a:lnTo>
                      <a:pt x="247" y="121"/>
                    </a:lnTo>
                    <a:lnTo>
                      <a:pt x="262" y="122"/>
                    </a:lnTo>
                    <a:lnTo>
                      <a:pt x="269" y="122"/>
                    </a:lnTo>
                    <a:lnTo>
                      <a:pt x="277" y="122"/>
                    </a:lnTo>
                    <a:lnTo>
                      <a:pt x="286" y="121"/>
                    </a:lnTo>
                    <a:lnTo>
                      <a:pt x="294" y="119"/>
                    </a:lnTo>
                    <a:lnTo>
                      <a:pt x="299" y="114"/>
                    </a:lnTo>
                    <a:lnTo>
                      <a:pt x="299" y="106"/>
                    </a:lnTo>
                    <a:lnTo>
                      <a:pt x="295" y="94"/>
                    </a:lnTo>
                    <a:lnTo>
                      <a:pt x="292" y="82"/>
                    </a:lnTo>
                    <a:lnTo>
                      <a:pt x="291" y="71"/>
                    </a:lnTo>
                    <a:lnTo>
                      <a:pt x="296" y="60"/>
                    </a:lnTo>
                    <a:lnTo>
                      <a:pt x="305" y="50"/>
                    </a:lnTo>
                    <a:lnTo>
                      <a:pt x="316" y="41"/>
                    </a:lnTo>
                    <a:lnTo>
                      <a:pt x="327" y="33"/>
                    </a:lnTo>
                    <a:lnTo>
                      <a:pt x="336" y="25"/>
                    </a:lnTo>
                    <a:lnTo>
                      <a:pt x="345" y="18"/>
                    </a:lnTo>
                    <a:lnTo>
                      <a:pt x="355" y="18"/>
                    </a:lnTo>
                    <a:lnTo>
                      <a:pt x="364" y="21"/>
                    </a:lnTo>
                    <a:lnTo>
                      <a:pt x="374" y="22"/>
                    </a:lnTo>
                    <a:lnTo>
                      <a:pt x="382" y="21"/>
                    </a:lnTo>
                    <a:lnTo>
                      <a:pt x="384" y="20"/>
                    </a:lnTo>
                    <a:lnTo>
                      <a:pt x="384" y="17"/>
                    </a:lnTo>
                    <a:lnTo>
                      <a:pt x="384" y="16"/>
                    </a:lnTo>
                    <a:lnTo>
                      <a:pt x="382" y="15"/>
                    </a:lnTo>
                    <a:lnTo>
                      <a:pt x="381" y="12"/>
                    </a:lnTo>
                    <a:lnTo>
                      <a:pt x="380" y="10"/>
                    </a:lnTo>
                    <a:lnTo>
                      <a:pt x="379" y="7"/>
                    </a:lnTo>
                    <a:lnTo>
                      <a:pt x="377" y="6"/>
                    </a:lnTo>
                    <a:lnTo>
                      <a:pt x="376" y="3"/>
                    </a:lnTo>
                    <a:lnTo>
                      <a:pt x="376" y="2"/>
                    </a:lnTo>
                    <a:lnTo>
                      <a:pt x="376" y="1"/>
                    </a:lnTo>
                    <a:lnTo>
                      <a:pt x="377" y="0"/>
                    </a:lnTo>
                    <a:lnTo>
                      <a:pt x="37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1" name="Freeform 1601"/>
              <p:cNvSpPr>
                <a:spLocks/>
              </p:cNvSpPr>
              <p:nvPr/>
            </p:nvSpPr>
            <p:spPr bwMode="auto">
              <a:xfrm>
                <a:off x="6777038" y="2235201"/>
                <a:ext cx="285750" cy="136525"/>
              </a:xfrm>
              <a:custGeom>
                <a:avLst/>
                <a:gdLst>
                  <a:gd name="T0" fmla="*/ 347 w 720"/>
                  <a:gd name="T1" fmla="*/ 17 h 347"/>
                  <a:gd name="T2" fmla="*/ 546 w 720"/>
                  <a:gd name="T3" fmla="*/ 31 h 347"/>
                  <a:gd name="T4" fmla="*/ 594 w 720"/>
                  <a:gd name="T5" fmla="*/ 27 h 347"/>
                  <a:gd name="T6" fmla="*/ 627 w 720"/>
                  <a:gd name="T7" fmla="*/ 43 h 347"/>
                  <a:gd name="T8" fmla="*/ 662 w 720"/>
                  <a:gd name="T9" fmla="*/ 43 h 347"/>
                  <a:gd name="T10" fmla="*/ 694 w 720"/>
                  <a:gd name="T11" fmla="*/ 54 h 347"/>
                  <a:gd name="T12" fmla="*/ 705 w 720"/>
                  <a:gd name="T13" fmla="*/ 65 h 347"/>
                  <a:gd name="T14" fmla="*/ 714 w 720"/>
                  <a:gd name="T15" fmla="*/ 70 h 347"/>
                  <a:gd name="T16" fmla="*/ 681 w 720"/>
                  <a:gd name="T17" fmla="*/ 74 h 347"/>
                  <a:gd name="T18" fmla="*/ 655 w 720"/>
                  <a:gd name="T19" fmla="*/ 96 h 347"/>
                  <a:gd name="T20" fmla="*/ 611 w 720"/>
                  <a:gd name="T21" fmla="*/ 135 h 347"/>
                  <a:gd name="T22" fmla="*/ 567 w 720"/>
                  <a:gd name="T23" fmla="*/ 154 h 347"/>
                  <a:gd name="T24" fmla="*/ 524 w 720"/>
                  <a:gd name="T25" fmla="*/ 158 h 347"/>
                  <a:gd name="T26" fmla="*/ 492 w 720"/>
                  <a:gd name="T27" fmla="*/ 203 h 347"/>
                  <a:gd name="T28" fmla="*/ 457 w 720"/>
                  <a:gd name="T29" fmla="*/ 199 h 347"/>
                  <a:gd name="T30" fmla="*/ 429 w 720"/>
                  <a:gd name="T31" fmla="*/ 186 h 347"/>
                  <a:gd name="T32" fmla="*/ 411 w 720"/>
                  <a:gd name="T33" fmla="*/ 203 h 347"/>
                  <a:gd name="T34" fmla="*/ 385 w 720"/>
                  <a:gd name="T35" fmla="*/ 195 h 347"/>
                  <a:gd name="T36" fmla="*/ 351 w 720"/>
                  <a:gd name="T37" fmla="*/ 229 h 347"/>
                  <a:gd name="T38" fmla="*/ 340 w 720"/>
                  <a:gd name="T39" fmla="*/ 313 h 347"/>
                  <a:gd name="T40" fmla="*/ 326 w 720"/>
                  <a:gd name="T41" fmla="*/ 329 h 347"/>
                  <a:gd name="T42" fmla="*/ 227 w 720"/>
                  <a:gd name="T43" fmla="*/ 347 h 347"/>
                  <a:gd name="T44" fmla="*/ 153 w 720"/>
                  <a:gd name="T45" fmla="*/ 337 h 347"/>
                  <a:gd name="T46" fmla="*/ 118 w 720"/>
                  <a:gd name="T47" fmla="*/ 337 h 347"/>
                  <a:gd name="T48" fmla="*/ 70 w 720"/>
                  <a:gd name="T49" fmla="*/ 331 h 347"/>
                  <a:gd name="T50" fmla="*/ 33 w 720"/>
                  <a:gd name="T51" fmla="*/ 332 h 347"/>
                  <a:gd name="T52" fmla="*/ 1 w 720"/>
                  <a:gd name="T53" fmla="*/ 327 h 347"/>
                  <a:gd name="T54" fmla="*/ 28 w 720"/>
                  <a:gd name="T55" fmla="*/ 300 h 347"/>
                  <a:gd name="T56" fmla="*/ 72 w 720"/>
                  <a:gd name="T57" fmla="*/ 299 h 347"/>
                  <a:gd name="T58" fmla="*/ 106 w 720"/>
                  <a:gd name="T59" fmla="*/ 304 h 347"/>
                  <a:gd name="T60" fmla="*/ 127 w 720"/>
                  <a:gd name="T61" fmla="*/ 277 h 347"/>
                  <a:gd name="T62" fmla="*/ 186 w 720"/>
                  <a:gd name="T63" fmla="*/ 270 h 347"/>
                  <a:gd name="T64" fmla="*/ 263 w 720"/>
                  <a:gd name="T65" fmla="*/ 254 h 347"/>
                  <a:gd name="T66" fmla="*/ 303 w 720"/>
                  <a:gd name="T67" fmla="*/ 223 h 347"/>
                  <a:gd name="T68" fmla="*/ 268 w 720"/>
                  <a:gd name="T69" fmla="*/ 216 h 347"/>
                  <a:gd name="T70" fmla="*/ 227 w 720"/>
                  <a:gd name="T71" fmla="*/ 199 h 347"/>
                  <a:gd name="T72" fmla="*/ 203 w 720"/>
                  <a:gd name="T73" fmla="*/ 168 h 347"/>
                  <a:gd name="T74" fmla="*/ 171 w 720"/>
                  <a:gd name="T75" fmla="*/ 174 h 347"/>
                  <a:gd name="T76" fmla="*/ 136 w 720"/>
                  <a:gd name="T77" fmla="*/ 199 h 347"/>
                  <a:gd name="T78" fmla="*/ 103 w 720"/>
                  <a:gd name="T79" fmla="*/ 184 h 347"/>
                  <a:gd name="T80" fmla="*/ 75 w 720"/>
                  <a:gd name="T81" fmla="*/ 195 h 347"/>
                  <a:gd name="T82" fmla="*/ 65 w 720"/>
                  <a:gd name="T83" fmla="*/ 201 h 347"/>
                  <a:gd name="T84" fmla="*/ 57 w 720"/>
                  <a:gd name="T85" fmla="*/ 200 h 347"/>
                  <a:gd name="T86" fmla="*/ 76 w 720"/>
                  <a:gd name="T87" fmla="*/ 160 h 347"/>
                  <a:gd name="T88" fmla="*/ 121 w 720"/>
                  <a:gd name="T89" fmla="*/ 85 h 347"/>
                  <a:gd name="T90" fmla="*/ 98 w 720"/>
                  <a:gd name="T91" fmla="*/ 66 h 347"/>
                  <a:gd name="T92" fmla="*/ 137 w 720"/>
                  <a:gd name="T93" fmla="*/ 33 h 347"/>
                  <a:gd name="T94" fmla="*/ 148 w 720"/>
                  <a:gd name="T95" fmla="*/ 38 h 347"/>
                  <a:gd name="T96" fmla="*/ 183 w 720"/>
                  <a:gd name="T97" fmla="*/ 33 h 347"/>
                  <a:gd name="T98" fmla="*/ 241 w 720"/>
                  <a:gd name="T99" fmla="*/ 47 h 347"/>
                  <a:gd name="T100" fmla="*/ 266 w 720"/>
                  <a:gd name="T101" fmla="*/ 37 h 347"/>
                  <a:gd name="T102" fmla="*/ 275 w 720"/>
                  <a:gd name="T103" fmla="*/ 6 h 3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720"/>
                  <a:gd name="T157" fmla="*/ 0 h 347"/>
                  <a:gd name="T158" fmla="*/ 720 w 720"/>
                  <a:gd name="T159" fmla="*/ 347 h 34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720" h="347">
                    <a:moveTo>
                      <a:pt x="290" y="0"/>
                    </a:moveTo>
                    <a:lnTo>
                      <a:pt x="308" y="3"/>
                    </a:lnTo>
                    <a:lnTo>
                      <a:pt x="328" y="11"/>
                    </a:lnTo>
                    <a:lnTo>
                      <a:pt x="347" y="17"/>
                    </a:lnTo>
                    <a:lnTo>
                      <a:pt x="380" y="25"/>
                    </a:lnTo>
                    <a:lnTo>
                      <a:pt x="412" y="26"/>
                    </a:lnTo>
                    <a:lnTo>
                      <a:pt x="480" y="28"/>
                    </a:lnTo>
                    <a:lnTo>
                      <a:pt x="546" y="31"/>
                    </a:lnTo>
                    <a:lnTo>
                      <a:pt x="554" y="31"/>
                    </a:lnTo>
                    <a:lnTo>
                      <a:pt x="566" y="30"/>
                    </a:lnTo>
                    <a:lnTo>
                      <a:pt x="580" y="28"/>
                    </a:lnTo>
                    <a:lnTo>
                      <a:pt x="594" y="27"/>
                    </a:lnTo>
                    <a:lnTo>
                      <a:pt x="607" y="27"/>
                    </a:lnTo>
                    <a:lnTo>
                      <a:pt x="617" y="28"/>
                    </a:lnTo>
                    <a:lnTo>
                      <a:pt x="622" y="32"/>
                    </a:lnTo>
                    <a:lnTo>
                      <a:pt x="627" y="43"/>
                    </a:lnTo>
                    <a:lnTo>
                      <a:pt x="635" y="47"/>
                    </a:lnTo>
                    <a:lnTo>
                      <a:pt x="644" y="49"/>
                    </a:lnTo>
                    <a:lnTo>
                      <a:pt x="652" y="46"/>
                    </a:lnTo>
                    <a:lnTo>
                      <a:pt x="662" y="43"/>
                    </a:lnTo>
                    <a:lnTo>
                      <a:pt x="674" y="42"/>
                    </a:lnTo>
                    <a:lnTo>
                      <a:pt x="684" y="45"/>
                    </a:lnTo>
                    <a:lnTo>
                      <a:pt x="690" y="49"/>
                    </a:lnTo>
                    <a:lnTo>
                      <a:pt x="694" y="54"/>
                    </a:lnTo>
                    <a:lnTo>
                      <a:pt x="696" y="59"/>
                    </a:lnTo>
                    <a:lnTo>
                      <a:pt x="699" y="62"/>
                    </a:lnTo>
                    <a:lnTo>
                      <a:pt x="701" y="65"/>
                    </a:lnTo>
                    <a:lnTo>
                      <a:pt x="705" y="65"/>
                    </a:lnTo>
                    <a:lnTo>
                      <a:pt x="710" y="62"/>
                    </a:lnTo>
                    <a:lnTo>
                      <a:pt x="720" y="55"/>
                    </a:lnTo>
                    <a:lnTo>
                      <a:pt x="719" y="64"/>
                    </a:lnTo>
                    <a:lnTo>
                      <a:pt x="714" y="70"/>
                    </a:lnTo>
                    <a:lnTo>
                      <a:pt x="706" y="72"/>
                    </a:lnTo>
                    <a:lnTo>
                      <a:pt x="699" y="74"/>
                    </a:lnTo>
                    <a:lnTo>
                      <a:pt x="690" y="74"/>
                    </a:lnTo>
                    <a:lnTo>
                      <a:pt x="681" y="74"/>
                    </a:lnTo>
                    <a:lnTo>
                      <a:pt x="672" y="75"/>
                    </a:lnTo>
                    <a:lnTo>
                      <a:pt x="664" y="80"/>
                    </a:lnTo>
                    <a:lnTo>
                      <a:pt x="659" y="87"/>
                    </a:lnTo>
                    <a:lnTo>
                      <a:pt x="655" y="96"/>
                    </a:lnTo>
                    <a:lnTo>
                      <a:pt x="650" y="105"/>
                    </a:lnTo>
                    <a:lnTo>
                      <a:pt x="642" y="111"/>
                    </a:lnTo>
                    <a:lnTo>
                      <a:pt x="626" y="122"/>
                    </a:lnTo>
                    <a:lnTo>
                      <a:pt x="611" y="135"/>
                    </a:lnTo>
                    <a:lnTo>
                      <a:pt x="596" y="146"/>
                    </a:lnTo>
                    <a:lnTo>
                      <a:pt x="580" y="156"/>
                    </a:lnTo>
                    <a:lnTo>
                      <a:pt x="574" y="156"/>
                    </a:lnTo>
                    <a:lnTo>
                      <a:pt x="567" y="154"/>
                    </a:lnTo>
                    <a:lnTo>
                      <a:pt x="560" y="150"/>
                    </a:lnTo>
                    <a:lnTo>
                      <a:pt x="552" y="149"/>
                    </a:lnTo>
                    <a:lnTo>
                      <a:pt x="537" y="151"/>
                    </a:lnTo>
                    <a:lnTo>
                      <a:pt x="524" y="158"/>
                    </a:lnTo>
                    <a:lnTo>
                      <a:pt x="512" y="165"/>
                    </a:lnTo>
                    <a:lnTo>
                      <a:pt x="502" y="178"/>
                    </a:lnTo>
                    <a:lnTo>
                      <a:pt x="497" y="191"/>
                    </a:lnTo>
                    <a:lnTo>
                      <a:pt x="492" y="203"/>
                    </a:lnTo>
                    <a:lnTo>
                      <a:pt x="486" y="208"/>
                    </a:lnTo>
                    <a:lnTo>
                      <a:pt x="479" y="208"/>
                    </a:lnTo>
                    <a:lnTo>
                      <a:pt x="469" y="204"/>
                    </a:lnTo>
                    <a:lnTo>
                      <a:pt x="457" y="199"/>
                    </a:lnTo>
                    <a:lnTo>
                      <a:pt x="451" y="194"/>
                    </a:lnTo>
                    <a:lnTo>
                      <a:pt x="444" y="190"/>
                    </a:lnTo>
                    <a:lnTo>
                      <a:pt x="435" y="188"/>
                    </a:lnTo>
                    <a:lnTo>
                      <a:pt x="429" y="186"/>
                    </a:lnTo>
                    <a:lnTo>
                      <a:pt x="424" y="189"/>
                    </a:lnTo>
                    <a:lnTo>
                      <a:pt x="420" y="196"/>
                    </a:lnTo>
                    <a:lnTo>
                      <a:pt x="417" y="201"/>
                    </a:lnTo>
                    <a:lnTo>
                      <a:pt x="411" y="203"/>
                    </a:lnTo>
                    <a:lnTo>
                      <a:pt x="405" y="201"/>
                    </a:lnTo>
                    <a:lnTo>
                      <a:pt x="397" y="199"/>
                    </a:lnTo>
                    <a:lnTo>
                      <a:pt x="391" y="196"/>
                    </a:lnTo>
                    <a:lnTo>
                      <a:pt x="385" y="195"/>
                    </a:lnTo>
                    <a:lnTo>
                      <a:pt x="374" y="199"/>
                    </a:lnTo>
                    <a:lnTo>
                      <a:pt x="365" y="206"/>
                    </a:lnTo>
                    <a:lnTo>
                      <a:pt x="357" y="216"/>
                    </a:lnTo>
                    <a:lnTo>
                      <a:pt x="351" y="229"/>
                    </a:lnTo>
                    <a:lnTo>
                      <a:pt x="347" y="242"/>
                    </a:lnTo>
                    <a:lnTo>
                      <a:pt x="345" y="253"/>
                    </a:lnTo>
                    <a:lnTo>
                      <a:pt x="341" y="283"/>
                    </a:lnTo>
                    <a:lnTo>
                      <a:pt x="340" y="313"/>
                    </a:lnTo>
                    <a:lnTo>
                      <a:pt x="340" y="322"/>
                    </a:lnTo>
                    <a:lnTo>
                      <a:pt x="337" y="326"/>
                    </a:lnTo>
                    <a:lnTo>
                      <a:pt x="332" y="328"/>
                    </a:lnTo>
                    <a:lnTo>
                      <a:pt x="326" y="329"/>
                    </a:lnTo>
                    <a:lnTo>
                      <a:pt x="317" y="332"/>
                    </a:lnTo>
                    <a:lnTo>
                      <a:pt x="282" y="339"/>
                    </a:lnTo>
                    <a:lnTo>
                      <a:pt x="255" y="343"/>
                    </a:lnTo>
                    <a:lnTo>
                      <a:pt x="227" y="347"/>
                    </a:lnTo>
                    <a:lnTo>
                      <a:pt x="200" y="347"/>
                    </a:lnTo>
                    <a:lnTo>
                      <a:pt x="172" y="344"/>
                    </a:lnTo>
                    <a:lnTo>
                      <a:pt x="162" y="341"/>
                    </a:lnTo>
                    <a:lnTo>
                      <a:pt x="153" y="337"/>
                    </a:lnTo>
                    <a:lnTo>
                      <a:pt x="146" y="333"/>
                    </a:lnTo>
                    <a:lnTo>
                      <a:pt x="137" y="332"/>
                    </a:lnTo>
                    <a:lnTo>
                      <a:pt x="128" y="332"/>
                    </a:lnTo>
                    <a:lnTo>
                      <a:pt x="118" y="337"/>
                    </a:lnTo>
                    <a:lnTo>
                      <a:pt x="105" y="341"/>
                    </a:lnTo>
                    <a:lnTo>
                      <a:pt x="93" y="338"/>
                    </a:lnTo>
                    <a:lnTo>
                      <a:pt x="81" y="334"/>
                    </a:lnTo>
                    <a:lnTo>
                      <a:pt x="70" y="331"/>
                    </a:lnTo>
                    <a:lnTo>
                      <a:pt x="56" y="329"/>
                    </a:lnTo>
                    <a:lnTo>
                      <a:pt x="51" y="329"/>
                    </a:lnTo>
                    <a:lnTo>
                      <a:pt x="43" y="331"/>
                    </a:lnTo>
                    <a:lnTo>
                      <a:pt x="33" y="332"/>
                    </a:lnTo>
                    <a:lnTo>
                      <a:pt x="23" y="332"/>
                    </a:lnTo>
                    <a:lnTo>
                      <a:pt x="13" y="332"/>
                    </a:lnTo>
                    <a:lnTo>
                      <a:pt x="6" y="329"/>
                    </a:lnTo>
                    <a:lnTo>
                      <a:pt x="1" y="327"/>
                    </a:lnTo>
                    <a:lnTo>
                      <a:pt x="0" y="322"/>
                    </a:lnTo>
                    <a:lnTo>
                      <a:pt x="6" y="312"/>
                    </a:lnTo>
                    <a:lnTo>
                      <a:pt x="16" y="305"/>
                    </a:lnTo>
                    <a:lnTo>
                      <a:pt x="28" y="300"/>
                    </a:lnTo>
                    <a:lnTo>
                      <a:pt x="41" y="297"/>
                    </a:lnTo>
                    <a:lnTo>
                      <a:pt x="53" y="295"/>
                    </a:lnTo>
                    <a:lnTo>
                      <a:pt x="65" y="295"/>
                    </a:lnTo>
                    <a:lnTo>
                      <a:pt x="72" y="299"/>
                    </a:lnTo>
                    <a:lnTo>
                      <a:pt x="81" y="305"/>
                    </a:lnTo>
                    <a:lnTo>
                      <a:pt x="90" y="309"/>
                    </a:lnTo>
                    <a:lnTo>
                      <a:pt x="98" y="309"/>
                    </a:lnTo>
                    <a:lnTo>
                      <a:pt x="106" y="304"/>
                    </a:lnTo>
                    <a:lnTo>
                      <a:pt x="111" y="294"/>
                    </a:lnTo>
                    <a:lnTo>
                      <a:pt x="112" y="284"/>
                    </a:lnTo>
                    <a:lnTo>
                      <a:pt x="112" y="275"/>
                    </a:lnTo>
                    <a:lnTo>
                      <a:pt x="127" y="277"/>
                    </a:lnTo>
                    <a:lnTo>
                      <a:pt x="140" y="275"/>
                    </a:lnTo>
                    <a:lnTo>
                      <a:pt x="152" y="270"/>
                    </a:lnTo>
                    <a:lnTo>
                      <a:pt x="170" y="268"/>
                    </a:lnTo>
                    <a:lnTo>
                      <a:pt x="186" y="270"/>
                    </a:lnTo>
                    <a:lnTo>
                      <a:pt x="203" y="273"/>
                    </a:lnTo>
                    <a:lnTo>
                      <a:pt x="223" y="272"/>
                    </a:lnTo>
                    <a:lnTo>
                      <a:pt x="243" y="265"/>
                    </a:lnTo>
                    <a:lnTo>
                      <a:pt x="263" y="254"/>
                    </a:lnTo>
                    <a:lnTo>
                      <a:pt x="282" y="243"/>
                    </a:lnTo>
                    <a:lnTo>
                      <a:pt x="300" y="230"/>
                    </a:lnTo>
                    <a:lnTo>
                      <a:pt x="303" y="225"/>
                    </a:lnTo>
                    <a:lnTo>
                      <a:pt x="303" y="223"/>
                    </a:lnTo>
                    <a:lnTo>
                      <a:pt x="297" y="220"/>
                    </a:lnTo>
                    <a:lnTo>
                      <a:pt x="288" y="218"/>
                    </a:lnTo>
                    <a:lnTo>
                      <a:pt x="278" y="218"/>
                    </a:lnTo>
                    <a:lnTo>
                      <a:pt x="268" y="216"/>
                    </a:lnTo>
                    <a:lnTo>
                      <a:pt x="261" y="215"/>
                    </a:lnTo>
                    <a:lnTo>
                      <a:pt x="255" y="214"/>
                    </a:lnTo>
                    <a:lnTo>
                      <a:pt x="242" y="206"/>
                    </a:lnTo>
                    <a:lnTo>
                      <a:pt x="227" y="199"/>
                    </a:lnTo>
                    <a:lnTo>
                      <a:pt x="217" y="189"/>
                    </a:lnTo>
                    <a:lnTo>
                      <a:pt x="213" y="184"/>
                    </a:lnTo>
                    <a:lnTo>
                      <a:pt x="208" y="175"/>
                    </a:lnTo>
                    <a:lnTo>
                      <a:pt x="203" y="168"/>
                    </a:lnTo>
                    <a:lnTo>
                      <a:pt x="197" y="163"/>
                    </a:lnTo>
                    <a:lnTo>
                      <a:pt x="190" y="161"/>
                    </a:lnTo>
                    <a:lnTo>
                      <a:pt x="180" y="166"/>
                    </a:lnTo>
                    <a:lnTo>
                      <a:pt x="171" y="174"/>
                    </a:lnTo>
                    <a:lnTo>
                      <a:pt x="162" y="184"/>
                    </a:lnTo>
                    <a:lnTo>
                      <a:pt x="155" y="193"/>
                    </a:lnTo>
                    <a:lnTo>
                      <a:pt x="145" y="199"/>
                    </a:lnTo>
                    <a:lnTo>
                      <a:pt x="136" y="199"/>
                    </a:lnTo>
                    <a:lnTo>
                      <a:pt x="127" y="196"/>
                    </a:lnTo>
                    <a:lnTo>
                      <a:pt x="121" y="193"/>
                    </a:lnTo>
                    <a:lnTo>
                      <a:pt x="113" y="188"/>
                    </a:lnTo>
                    <a:lnTo>
                      <a:pt x="103" y="184"/>
                    </a:lnTo>
                    <a:lnTo>
                      <a:pt x="93" y="184"/>
                    </a:lnTo>
                    <a:lnTo>
                      <a:pt x="85" y="188"/>
                    </a:lnTo>
                    <a:lnTo>
                      <a:pt x="75" y="194"/>
                    </a:lnTo>
                    <a:lnTo>
                      <a:pt x="75" y="195"/>
                    </a:lnTo>
                    <a:lnTo>
                      <a:pt x="72" y="196"/>
                    </a:lnTo>
                    <a:lnTo>
                      <a:pt x="70" y="198"/>
                    </a:lnTo>
                    <a:lnTo>
                      <a:pt x="67" y="200"/>
                    </a:lnTo>
                    <a:lnTo>
                      <a:pt x="65" y="201"/>
                    </a:lnTo>
                    <a:lnTo>
                      <a:pt x="62" y="203"/>
                    </a:lnTo>
                    <a:lnTo>
                      <a:pt x="60" y="203"/>
                    </a:lnTo>
                    <a:lnTo>
                      <a:pt x="58" y="203"/>
                    </a:lnTo>
                    <a:lnTo>
                      <a:pt x="57" y="200"/>
                    </a:lnTo>
                    <a:lnTo>
                      <a:pt x="58" y="190"/>
                    </a:lnTo>
                    <a:lnTo>
                      <a:pt x="63" y="179"/>
                    </a:lnTo>
                    <a:lnTo>
                      <a:pt x="71" y="169"/>
                    </a:lnTo>
                    <a:lnTo>
                      <a:pt x="76" y="160"/>
                    </a:lnTo>
                    <a:lnTo>
                      <a:pt x="95" y="131"/>
                    </a:lnTo>
                    <a:lnTo>
                      <a:pt x="113" y="102"/>
                    </a:lnTo>
                    <a:lnTo>
                      <a:pt x="118" y="92"/>
                    </a:lnTo>
                    <a:lnTo>
                      <a:pt x="121" y="85"/>
                    </a:lnTo>
                    <a:lnTo>
                      <a:pt x="118" y="80"/>
                    </a:lnTo>
                    <a:lnTo>
                      <a:pt x="115" y="75"/>
                    </a:lnTo>
                    <a:lnTo>
                      <a:pt x="107" y="71"/>
                    </a:lnTo>
                    <a:lnTo>
                      <a:pt x="98" y="66"/>
                    </a:lnTo>
                    <a:lnTo>
                      <a:pt x="106" y="57"/>
                    </a:lnTo>
                    <a:lnTo>
                      <a:pt x="116" y="47"/>
                    </a:lnTo>
                    <a:lnTo>
                      <a:pt x="126" y="38"/>
                    </a:lnTo>
                    <a:lnTo>
                      <a:pt x="137" y="33"/>
                    </a:lnTo>
                    <a:lnTo>
                      <a:pt x="140" y="33"/>
                    </a:lnTo>
                    <a:lnTo>
                      <a:pt x="142" y="35"/>
                    </a:lnTo>
                    <a:lnTo>
                      <a:pt x="145" y="37"/>
                    </a:lnTo>
                    <a:lnTo>
                      <a:pt x="148" y="38"/>
                    </a:lnTo>
                    <a:lnTo>
                      <a:pt x="151" y="40"/>
                    </a:lnTo>
                    <a:lnTo>
                      <a:pt x="162" y="40"/>
                    </a:lnTo>
                    <a:lnTo>
                      <a:pt x="172" y="37"/>
                    </a:lnTo>
                    <a:lnTo>
                      <a:pt x="183" y="33"/>
                    </a:lnTo>
                    <a:lnTo>
                      <a:pt x="195" y="32"/>
                    </a:lnTo>
                    <a:lnTo>
                      <a:pt x="211" y="35"/>
                    </a:lnTo>
                    <a:lnTo>
                      <a:pt x="226" y="41"/>
                    </a:lnTo>
                    <a:lnTo>
                      <a:pt x="241" y="47"/>
                    </a:lnTo>
                    <a:lnTo>
                      <a:pt x="252" y="50"/>
                    </a:lnTo>
                    <a:lnTo>
                      <a:pt x="260" y="47"/>
                    </a:lnTo>
                    <a:lnTo>
                      <a:pt x="263" y="43"/>
                    </a:lnTo>
                    <a:lnTo>
                      <a:pt x="266" y="37"/>
                    </a:lnTo>
                    <a:lnTo>
                      <a:pt x="267" y="28"/>
                    </a:lnTo>
                    <a:lnTo>
                      <a:pt x="268" y="20"/>
                    </a:lnTo>
                    <a:lnTo>
                      <a:pt x="271" y="12"/>
                    </a:lnTo>
                    <a:lnTo>
                      <a:pt x="275" y="6"/>
                    </a:lnTo>
                    <a:lnTo>
                      <a:pt x="280" y="1"/>
                    </a:lnTo>
                    <a:lnTo>
                      <a:pt x="29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2" name="Freeform 1602"/>
              <p:cNvSpPr>
                <a:spLocks/>
              </p:cNvSpPr>
              <p:nvPr/>
            </p:nvSpPr>
            <p:spPr bwMode="auto">
              <a:xfrm>
                <a:off x="6081713" y="1827213"/>
                <a:ext cx="1089025" cy="511175"/>
              </a:xfrm>
              <a:custGeom>
                <a:avLst/>
                <a:gdLst>
                  <a:gd name="T0" fmla="*/ 1410 w 2743"/>
                  <a:gd name="T1" fmla="*/ 60 h 1286"/>
                  <a:gd name="T2" fmla="*/ 1461 w 2743"/>
                  <a:gd name="T3" fmla="*/ 80 h 1286"/>
                  <a:gd name="T4" fmla="*/ 1524 w 2743"/>
                  <a:gd name="T5" fmla="*/ 84 h 1286"/>
                  <a:gd name="T6" fmla="*/ 1603 w 2743"/>
                  <a:gd name="T7" fmla="*/ 134 h 1286"/>
                  <a:gd name="T8" fmla="*/ 1671 w 2743"/>
                  <a:gd name="T9" fmla="*/ 93 h 1286"/>
                  <a:gd name="T10" fmla="*/ 1872 w 2743"/>
                  <a:gd name="T11" fmla="*/ 169 h 1286"/>
                  <a:gd name="T12" fmla="*/ 2138 w 2743"/>
                  <a:gd name="T13" fmla="*/ 350 h 1286"/>
                  <a:gd name="T14" fmla="*/ 2269 w 2743"/>
                  <a:gd name="T15" fmla="*/ 360 h 1286"/>
                  <a:gd name="T16" fmla="*/ 2412 w 2743"/>
                  <a:gd name="T17" fmla="*/ 439 h 1286"/>
                  <a:gd name="T18" fmla="*/ 2528 w 2743"/>
                  <a:gd name="T19" fmla="*/ 440 h 1286"/>
                  <a:gd name="T20" fmla="*/ 2682 w 2743"/>
                  <a:gd name="T21" fmla="*/ 472 h 1286"/>
                  <a:gd name="T22" fmla="*/ 2735 w 2743"/>
                  <a:gd name="T23" fmla="*/ 499 h 1286"/>
                  <a:gd name="T24" fmla="*/ 2651 w 2743"/>
                  <a:gd name="T25" fmla="*/ 557 h 1286"/>
                  <a:gd name="T26" fmla="*/ 2516 w 2743"/>
                  <a:gd name="T27" fmla="*/ 642 h 1286"/>
                  <a:gd name="T28" fmla="*/ 2470 w 2743"/>
                  <a:gd name="T29" fmla="*/ 813 h 1286"/>
                  <a:gd name="T30" fmla="*/ 2391 w 2743"/>
                  <a:gd name="T31" fmla="*/ 866 h 1286"/>
                  <a:gd name="T32" fmla="*/ 2463 w 2743"/>
                  <a:gd name="T33" fmla="*/ 1024 h 1286"/>
                  <a:gd name="T34" fmla="*/ 2435 w 2743"/>
                  <a:gd name="T35" fmla="*/ 1069 h 1286"/>
                  <a:gd name="T36" fmla="*/ 2363 w 2743"/>
                  <a:gd name="T37" fmla="*/ 1053 h 1286"/>
                  <a:gd name="T38" fmla="*/ 2020 w 2743"/>
                  <a:gd name="T39" fmla="*/ 1059 h 1286"/>
                  <a:gd name="T40" fmla="*/ 1885 w 2743"/>
                  <a:gd name="T41" fmla="*/ 1061 h 1286"/>
                  <a:gd name="T42" fmla="*/ 1731 w 2743"/>
                  <a:gd name="T43" fmla="*/ 1259 h 1286"/>
                  <a:gd name="T44" fmla="*/ 1704 w 2743"/>
                  <a:gd name="T45" fmla="*/ 1266 h 1286"/>
                  <a:gd name="T46" fmla="*/ 1563 w 2743"/>
                  <a:gd name="T47" fmla="*/ 1239 h 1286"/>
                  <a:gd name="T48" fmla="*/ 1438 w 2743"/>
                  <a:gd name="T49" fmla="*/ 1028 h 1286"/>
                  <a:gd name="T50" fmla="*/ 1321 w 2743"/>
                  <a:gd name="T51" fmla="*/ 1001 h 1286"/>
                  <a:gd name="T52" fmla="*/ 1106 w 2743"/>
                  <a:gd name="T53" fmla="*/ 905 h 1286"/>
                  <a:gd name="T54" fmla="*/ 1066 w 2743"/>
                  <a:gd name="T55" fmla="*/ 805 h 1286"/>
                  <a:gd name="T56" fmla="*/ 971 w 2743"/>
                  <a:gd name="T57" fmla="*/ 755 h 1286"/>
                  <a:gd name="T58" fmla="*/ 910 w 2743"/>
                  <a:gd name="T59" fmla="*/ 725 h 1286"/>
                  <a:gd name="T60" fmla="*/ 886 w 2743"/>
                  <a:gd name="T61" fmla="*/ 771 h 1286"/>
                  <a:gd name="T62" fmla="*/ 785 w 2743"/>
                  <a:gd name="T63" fmla="*/ 840 h 1286"/>
                  <a:gd name="T64" fmla="*/ 733 w 2743"/>
                  <a:gd name="T65" fmla="*/ 1167 h 1286"/>
                  <a:gd name="T66" fmla="*/ 557 w 2743"/>
                  <a:gd name="T67" fmla="*/ 1181 h 1286"/>
                  <a:gd name="T68" fmla="*/ 556 w 2743"/>
                  <a:gd name="T69" fmla="*/ 1041 h 1286"/>
                  <a:gd name="T70" fmla="*/ 471 w 2743"/>
                  <a:gd name="T71" fmla="*/ 1017 h 1286"/>
                  <a:gd name="T72" fmla="*/ 322 w 2743"/>
                  <a:gd name="T73" fmla="*/ 935 h 1286"/>
                  <a:gd name="T74" fmla="*/ 393 w 2743"/>
                  <a:gd name="T75" fmla="*/ 897 h 1286"/>
                  <a:gd name="T76" fmla="*/ 353 w 2743"/>
                  <a:gd name="T77" fmla="*/ 868 h 1286"/>
                  <a:gd name="T78" fmla="*/ 452 w 2743"/>
                  <a:gd name="T79" fmla="*/ 810 h 1286"/>
                  <a:gd name="T80" fmla="*/ 498 w 2743"/>
                  <a:gd name="T81" fmla="*/ 813 h 1286"/>
                  <a:gd name="T82" fmla="*/ 482 w 2743"/>
                  <a:gd name="T83" fmla="*/ 720 h 1286"/>
                  <a:gd name="T84" fmla="*/ 393 w 2743"/>
                  <a:gd name="T85" fmla="*/ 636 h 1286"/>
                  <a:gd name="T86" fmla="*/ 210 w 2743"/>
                  <a:gd name="T87" fmla="*/ 722 h 1286"/>
                  <a:gd name="T88" fmla="*/ 160 w 2743"/>
                  <a:gd name="T89" fmla="*/ 622 h 1286"/>
                  <a:gd name="T90" fmla="*/ 43 w 2743"/>
                  <a:gd name="T91" fmla="*/ 594 h 1286"/>
                  <a:gd name="T92" fmla="*/ 24 w 2743"/>
                  <a:gd name="T93" fmla="*/ 470 h 1286"/>
                  <a:gd name="T94" fmla="*/ 53 w 2743"/>
                  <a:gd name="T95" fmla="*/ 368 h 1286"/>
                  <a:gd name="T96" fmla="*/ 77 w 2743"/>
                  <a:gd name="T97" fmla="*/ 351 h 1286"/>
                  <a:gd name="T98" fmla="*/ 180 w 2743"/>
                  <a:gd name="T99" fmla="*/ 252 h 1286"/>
                  <a:gd name="T100" fmla="*/ 315 w 2743"/>
                  <a:gd name="T101" fmla="*/ 275 h 1286"/>
                  <a:gd name="T102" fmla="*/ 443 w 2743"/>
                  <a:gd name="T103" fmla="*/ 294 h 1286"/>
                  <a:gd name="T104" fmla="*/ 547 w 2743"/>
                  <a:gd name="T105" fmla="*/ 325 h 1286"/>
                  <a:gd name="T106" fmla="*/ 648 w 2743"/>
                  <a:gd name="T107" fmla="*/ 322 h 1286"/>
                  <a:gd name="T108" fmla="*/ 750 w 2743"/>
                  <a:gd name="T109" fmla="*/ 354 h 1286"/>
                  <a:gd name="T110" fmla="*/ 937 w 2743"/>
                  <a:gd name="T111" fmla="*/ 321 h 1286"/>
                  <a:gd name="T112" fmla="*/ 773 w 2743"/>
                  <a:gd name="T113" fmla="*/ 247 h 1286"/>
                  <a:gd name="T114" fmla="*/ 801 w 2743"/>
                  <a:gd name="T115" fmla="*/ 185 h 1286"/>
                  <a:gd name="T116" fmla="*/ 768 w 2743"/>
                  <a:gd name="T117" fmla="*/ 144 h 1286"/>
                  <a:gd name="T118" fmla="*/ 1097 w 2743"/>
                  <a:gd name="T119" fmla="*/ 65 h 1286"/>
                  <a:gd name="T120" fmla="*/ 1340 w 2743"/>
                  <a:gd name="T121" fmla="*/ 5 h 128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743"/>
                  <a:gd name="T184" fmla="*/ 0 h 1286"/>
                  <a:gd name="T185" fmla="*/ 2743 w 2743"/>
                  <a:gd name="T186" fmla="*/ 1286 h 128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743" h="1286">
                    <a:moveTo>
                      <a:pt x="1379" y="0"/>
                    </a:moveTo>
                    <a:lnTo>
                      <a:pt x="1386" y="2"/>
                    </a:lnTo>
                    <a:lnTo>
                      <a:pt x="1389" y="5"/>
                    </a:lnTo>
                    <a:lnTo>
                      <a:pt x="1390" y="18"/>
                    </a:lnTo>
                    <a:lnTo>
                      <a:pt x="1390" y="28"/>
                    </a:lnTo>
                    <a:lnTo>
                      <a:pt x="1395" y="38"/>
                    </a:lnTo>
                    <a:lnTo>
                      <a:pt x="1398" y="40"/>
                    </a:lnTo>
                    <a:lnTo>
                      <a:pt x="1401" y="43"/>
                    </a:lnTo>
                    <a:lnTo>
                      <a:pt x="1405" y="45"/>
                    </a:lnTo>
                    <a:lnTo>
                      <a:pt x="1409" y="48"/>
                    </a:lnTo>
                    <a:lnTo>
                      <a:pt x="1413" y="50"/>
                    </a:lnTo>
                    <a:lnTo>
                      <a:pt x="1414" y="53"/>
                    </a:lnTo>
                    <a:lnTo>
                      <a:pt x="1413" y="55"/>
                    </a:lnTo>
                    <a:lnTo>
                      <a:pt x="1411" y="58"/>
                    </a:lnTo>
                    <a:lnTo>
                      <a:pt x="1410" y="60"/>
                    </a:lnTo>
                    <a:lnTo>
                      <a:pt x="1408" y="62"/>
                    </a:lnTo>
                    <a:lnTo>
                      <a:pt x="1405" y="64"/>
                    </a:lnTo>
                    <a:lnTo>
                      <a:pt x="1404" y="67"/>
                    </a:lnTo>
                    <a:lnTo>
                      <a:pt x="1403" y="69"/>
                    </a:lnTo>
                    <a:lnTo>
                      <a:pt x="1403" y="72"/>
                    </a:lnTo>
                    <a:lnTo>
                      <a:pt x="1408" y="80"/>
                    </a:lnTo>
                    <a:lnTo>
                      <a:pt x="1416" y="85"/>
                    </a:lnTo>
                    <a:lnTo>
                      <a:pt x="1425" y="89"/>
                    </a:lnTo>
                    <a:lnTo>
                      <a:pt x="1434" y="92"/>
                    </a:lnTo>
                    <a:lnTo>
                      <a:pt x="1444" y="92"/>
                    </a:lnTo>
                    <a:lnTo>
                      <a:pt x="1454" y="89"/>
                    </a:lnTo>
                    <a:lnTo>
                      <a:pt x="1456" y="87"/>
                    </a:lnTo>
                    <a:lnTo>
                      <a:pt x="1458" y="84"/>
                    </a:lnTo>
                    <a:lnTo>
                      <a:pt x="1460" y="82"/>
                    </a:lnTo>
                    <a:lnTo>
                      <a:pt x="1461" y="80"/>
                    </a:lnTo>
                    <a:lnTo>
                      <a:pt x="1464" y="79"/>
                    </a:lnTo>
                    <a:lnTo>
                      <a:pt x="1466" y="79"/>
                    </a:lnTo>
                    <a:lnTo>
                      <a:pt x="1469" y="79"/>
                    </a:lnTo>
                    <a:lnTo>
                      <a:pt x="1473" y="82"/>
                    </a:lnTo>
                    <a:lnTo>
                      <a:pt x="1478" y="88"/>
                    </a:lnTo>
                    <a:lnTo>
                      <a:pt x="1484" y="94"/>
                    </a:lnTo>
                    <a:lnTo>
                      <a:pt x="1489" y="98"/>
                    </a:lnTo>
                    <a:lnTo>
                      <a:pt x="1495" y="99"/>
                    </a:lnTo>
                    <a:lnTo>
                      <a:pt x="1501" y="96"/>
                    </a:lnTo>
                    <a:lnTo>
                      <a:pt x="1508" y="88"/>
                    </a:lnTo>
                    <a:lnTo>
                      <a:pt x="1510" y="84"/>
                    </a:lnTo>
                    <a:lnTo>
                      <a:pt x="1514" y="83"/>
                    </a:lnTo>
                    <a:lnTo>
                      <a:pt x="1516" y="82"/>
                    </a:lnTo>
                    <a:lnTo>
                      <a:pt x="1520" y="83"/>
                    </a:lnTo>
                    <a:lnTo>
                      <a:pt x="1524" y="84"/>
                    </a:lnTo>
                    <a:lnTo>
                      <a:pt x="1528" y="85"/>
                    </a:lnTo>
                    <a:lnTo>
                      <a:pt x="1541" y="92"/>
                    </a:lnTo>
                    <a:lnTo>
                      <a:pt x="1556" y="96"/>
                    </a:lnTo>
                    <a:lnTo>
                      <a:pt x="1571" y="94"/>
                    </a:lnTo>
                    <a:lnTo>
                      <a:pt x="1569" y="104"/>
                    </a:lnTo>
                    <a:lnTo>
                      <a:pt x="1565" y="117"/>
                    </a:lnTo>
                    <a:lnTo>
                      <a:pt x="1563" y="129"/>
                    </a:lnTo>
                    <a:lnTo>
                      <a:pt x="1564" y="141"/>
                    </a:lnTo>
                    <a:lnTo>
                      <a:pt x="1566" y="143"/>
                    </a:lnTo>
                    <a:lnTo>
                      <a:pt x="1571" y="143"/>
                    </a:lnTo>
                    <a:lnTo>
                      <a:pt x="1576" y="141"/>
                    </a:lnTo>
                    <a:lnTo>
                      <a:pt x="1581" y="138"/>
                    </a:lnTo>
                    <a:lnTo>
                      <a:pt x="1585" y="137"/>
                    </a:lnTo>
                    <a:lnTo>
                      <a:pt x="1593" y="134"/>
                    </a:lnTo>
                    <a:lnTo>
                      <a:pt x="1603" y="134"/>
                    </a:lnTo>
                    <a:lnTo>
                      <a:pt x="1614" y="134"/>
                    </a:lnTo>
                    <a:lnTo>
                      <a:pt x="1625" y="133"/>
                    </a:lnTo>
                    <a:lnTo>
                      <a:pt x="1636" y="133"/>
                    </a:lnTo>
                    <a:lnTo>
                      <a:pt x="1644" y="131"/>
                    </a:lnTo>
                    <a:lnTo>
                      <a:pt x="1648" y="127"/>
                    </a:lnTo>
                    <a:lnTo>
                      <a:pt x="1648" y="121"/>
                    </a:lnTo>
                    <a:lnTo>
                      <a:pt x="1646" y="119"/>
                    </a:lnTo>
                    <a:lnTo>
                      <a:pt x="1645" y="116"/>
                    </a:lnTo>
                    <a:lnTo>
                      <a:pt x="1643" y="113"/>
                    </a:lnTo>
                    <a:lnTo>
                      <a:pt x="1643" y="111"/>
                    </a:lnTo>
                    <a:lnTo>
                      <a:pt x="1641" y="108"/>
                    </a:lnTo>
                    <a:lnTo>
                      <a:pt x="1641" y="106"/>
                    </a:lnTo>
                    <a:lnTo>
                      <a:pt x="1644" y="103"/>
                    </a:lnTo>
                    <a:lnTo>
                      <a:pt x="1646" y="102"/>
                    </a:lnTo>
                    <a:lnTo>
                      <a:pt x="1671" y="93"/>
                    </a:lnTo>
                    <a:lnTo>
                      <a:pt x="1695" y="83"/>
                    </a:lnTo>
                    <a:lnTo>
                      <a:pt x="1706" y="79"/>
                    </a:lnTo>
                    <a:lnTo>
                      <a:pt x="1720" y="77"/>
                    </a:lnTo>
                    <a:lnTo>
                      <a:pt x="1733" y="75"/>
                    </a:lnTo>
                    <a:lnTo>
                      <a:pt x="1745" y="77"/>
                    </a:lnTo>
                    <a:lnTo>
                      <a:pt x="1748" y="79"/>
                    </a:lnTo>
                    <a:lnTo>
                      <a:pt x="1747" y="83"/>
                    </a:lnTo>
                    <a:lnTo>
                      <a:pt x="1742" y="89"/>
                    </a:lnTo>
                    <a:lnTo>
                      <a:pt x="1734" y="96"/>
                    </a:lnTo>
                    <a:lnTo>
                      <a:pt x="1726" y="101"/>
                    </a:lnTo>
                    <a:lnTo>
                      <a:pt x="1721" y="104"/>
                    </a:lnTo>
                    <a:lnTo>
                      <a:pt x="1719" y="107"/>
                    </a:lnTo>
                    <a:lnTo>
                      <a:pt x="1772" y="126"/>
                    </a:lnTo>
                    <a:lnTo>
                      <a:pt x="1822" y="146"/>
                    </a:lnTo>
                    <a:lnTo>
                      <a:pt x="1872" y="169"/>
                    </a:lnTo>
                    <a:lnTo>
                      <a:pt x="1919" y="197"/>
                    </a:lnTo>
                    <a:lnTo>
                      <a:pt x="1963" y="228"/>
                    </a:lnTo>
                    <a:lnTo>
                      <a:pt x="2005" y="263"/>
                    </a:lnTo>
                    <a:lnTo>
                      <a:pt x="2044" y="304"/>
                    </a:lnTo>
                    <a:lnTo>
                      <a:pt x="2050" y="311"/>
                    </a:lnTo>
                    <a:lnTo>
                      <a:pt x="2059" y="322"/>
                    </a:lnTo>
                    <a:lnTo>
                      <a:pt x="2069" y="335"/>
                    </a:lnTo>
                    <a:lnTo>
                      <a:pt x="2079" y="347"/>
                    </a:lnTo>
                    <a:lnTo>
                      <a:pt x="2091" y="359"/>
                    </a:lnTo>
                    <a:lnTo>
                      <a:pt x="2102" y="368"/>
                    </a:lnTo>
                    <a:lnTo>
                      <a:pt x="2113" y="373"/>
                    </a:lnTo>
                    <a:lnTo>
                      <a:pt x="2124" y="373"/>
                    </a:lnTo>
                    <a:lnTo>
                      <a:pt x="2128" y="368"/>
                    </a:lnTo>
                    <a:lnTo>
                      <a:pt x="2133" y="360"/>
                    </a:lnTo>
                    <a:lnTo>
                      <a:pt x="2138" y="350"/>
                    </a:lnTo>
                    <a:lnTo>
                      <a:pt x="2143" y="340"/>
                    </a:lnTo>
                    <a:lnTo>
                      <a:pt x="2148" y="331"/>
                    </a:lnTo>
                    <a:lnTo>
                      <a:pt x="2153" y="326"/>
                    </a:lnTo>
                    <a:lnTo>
                      <a:pt x="2157" y="325"/>
                    </a:lnTo>
                    <a:lnTo>
                      <a:pt x="2163" y="334"/>
                    </a:lnTo>
                    <a:lnTo>
                      <a:pt x="2168" y="344"/>
                    </a:lnTo>
                    <a:lnTo>
                      <a:pt x="2172" y="354"/>
                    </a:lnTo>
                    <a:lnTo>
                      <a:pt x="2178" y="364"/>
                    </a:lnTo>
                    <a:lnTo>
                      <a:pt x="2186" y="370"/>
                    </a:lnTo>
                    <a:lnTo>
                      <a:pt x="2199" y="375"/>
                    </a:lnTo>
                    <a:lnTo>
                      <a:pt x="2213" y="375"/>
                    </a:lnTo>
                    <a:lnTo>
                      <a:pt x="2227" y="373"/>
                    </a:lnTo>
                    <a:lnTo>
                      <a:pt x="2241" y="369"/>
                    </a:lnTo>
                    <a:lnTo>
                      <a:pt x="2254" y="364"/>
                    </a:lnTo>
                    <a:lnTo>
                      <a:pt x="2269" y="360"/>
                    </a:lnTo>
                    <a:lnTo>
                      <a:pt x="2286" y="355"/>
                    </a:lnTo>
                    <a:lnTo>
                      <a:pt x="2302" y="354"/>
                    </a:lnTo>
                    <a:lnTo>
                      <a:pt x="2318" y="355"/>
                    </a:lnTo>
                    <a:lnTo>
                      <a:pt x="2327" y="361"/>
                    </a:lnTo>
                    <a:lnTo>
                      <a:pt x="2333" y="370"/>
                    </a:lnTo>
                    <a:lnTo>
                      <a:pt x="2339" y="380"/>
                    </a:lnTo>
                    <a:lnTo>
                      <a:pt x="2346" y="389"/>
                    </a:lnTo>
                    <a:lnTo>
                      <a:pt x="2353" y="395"/>
                    </a:lnTo>
                    <a:lnTo>
                      <a:pt x="2363" y="398"/>
                    </a:lnTo>
                    <a:lnTo>
                      <a:pt x="2374" y="399"/>
                    </a:lnTo>
                    <a:lnTo>
                      <a:pt x="2383" y="405"/>
                    </a:lnTo>
                    <a:lnTo>
                      <a:pt x="2391" y="414"/>
                    </a:lnTo>
                    <a:lnTo>
                      <a:pt x="2397" y="423"/>
                    </a:lnTo>
                    <a:lnTo>
                      <a:pt x="2404" y="431"/>
                    </a:lnTo>
                    <a:lnTo>
                      <a:pt x="2412" y="439"/>
                    </a:lnTo>
                    <a:lnTo>
                      <a:pt x="2419" y="441"/>
                    </a:lnTo>
                    <a:lnTo>
                      <a:pt x="2427" y="440"/>
                    </a:lnTo>
                    <a:lnTo>
                      <a:pt x="2435" y="436"/>
                    </a:lnTo>
                    <a:lnTo>
                      <a:pt x="2443" y="433"/>
                    </a:lnTo>
                    <a:lnTo>
                      <a:pt x="2451" y="435"/>
                    </a:lnTo>
                    <a:lnTo>
                      <a:pt x="2460" y="440"/>
                    </a:lnTo>
                    <a:lnTo>
                      <a:pt x="2467" y="449"/>
                    </a:lnTo>
                    <a:lnTo>
                      <a:pt x="2476" y="457"/>
                    </a:lnTo>
                    <a:lnTo>
                      <a:pt x="2485" y="464"/>
                    </a:lnTo>
                    <a:lnTo>
                      <a:pt x="2495" y="468"/>
                    </a:lnTo>
                    <a:lnTo>
                      <a:pt x="2505" y="467"/>
                    </a:lnTo>
                    <a:lnTo>
                      <a:pt x="2516" y="458"/>
                    </a:lnTo>
                    <a:lnTo>
                      <a:pt x="2521" y="453"/>
                    </a:lnTo>
                    <a:lnTo>
                      <a:pt x="2525" y="445"/>
                    </a:lnTo>
                    <a:lnTo>
                      <a:pt x="2528" y="440"/>
                    </a:lnTo>
                    <a:lnTo>
                      <a:pt x="2535" y="436"/>
                    </a:lnTo>
                    <a:lnTo>
                      <a:pt x="2542" y="434"/>
                    </a:lnTo>
                    <a:lnTo>
                      <a:pt x="2551" y="435"/>
                    </a:lnTo>
                    <a:lnTo>
                      <a:pt x="2561" y="439"/>
                    </a:lnTo>
                    <a:lnTo>
                      <a:pt x="2570" y="441"/>
                    </a:lnTo>
                    <a:lnTo>
                      <a:pt x="2578" y="440"/>
                    </a:lnTo>
                    <a:lnTo>
                      <a:pt x="2593" y="435"/>
                    </a:lnTo>
                    <a:lnTo>
                      <a:pt x="2607" y="430"/>
                    </a:lnTo>
                    <a:lnTo>
                      <a:pt x="2622" y="429"/>
                    </a:lnTo>
                    <a:lnTo>
                      <a:pt x="2640" y="430"/>
                    </a:lnTo>
                    <a:lnTo>
                      <a:pt x="2651" y="436"/>
                    </a:lnTo>
                    <a:lnTo>
                      <a:pt x="2660" y="444"/>
                    </a:lnTo>
                    <a:lnTo>
                      <a:pt x="2667" y="454"/>
                    </a:lnTo>
                    <a:lnTo>
                      <a:pt x="2675" y="464"/>
                    </a:lnTo>
                    <a:lnTo>
                      <a:pt x="2682" y="472"/>
                    </a:lnTo>
                    <a:lnTo>
                      <a:pt x="2691" y="477"/>
                    </a:lnTo>
                    <a:lnTo>
                      <a:pt x="2693" y="477"/>
                    </a:lnTo>
                    <a:lnTo>
                      <a:pt x="2695" y="475"/>
                    </a:lnTo>
                    <a:lnTo>
                      <a:pt x="2698" y="475"/>
                    </a:lnTo>
                    <a:lnTo>
                      <a:pt x="2701" y="474"/>
                    </a:lnTo>
                    <a:lnTo>
                      <a:pt x="2702" y="474"/>
                    </a:lnTo>
                    <a:lnTo>
                      <a:pt x="2705" y="474"/>
                    </a:lnTo>
                    <a:lnTo>
                      <a:pt x="2706" y="475"/>
                    </a:lnTo>
                    <a:lnTo>
                      <a:pt x="2707" y="479"/>
                    </a:lnTo>
                    <a:lnTo>
                      <a:pt x="2708" y="484"/>
                    </a:lnTo>
                    <a:lnTo>
                      <a:pt x="2710" y="488"/>
                    </a:lnTo>
                    <a:lnTo>
                      <a:pt x="2712" y="492"/>
                    </a:lnTo>
                    <a:lnTo>
                      <a:pt x="2717" y="494"/>
                    </a:lnTo>
                    <a:lnTo>
                      <a:pt x="2726" y="497"/>
                    </a:lnTo>
                    <a:lnTo>
                      <a:pt x="2735" y="499"/>
                    </a:lnTo>
                    <a:lnTo>
                      <a:pt x="2741" y="500"/>
                    </a:lnTo>
                    <a:lnTo>
                      <a:pt x="2743" y="502"/>
                    </a:lnTo>
                    <a:lnTo>
                      <a:pt x="2743" y="504"/>
                    </a:lnTo>
                    <a:lnTo>
                      <a:pt x="2742" y="507"/>
                    </a:lnTo>
                    <a:lnTo>
                      <a:pt x="2740" y="509"/>
                    </a:lnTo>
                    <a:lnTo>
                      <a:pt x="2737" y="509"/>
                    </a:lnTo>
                    <a:lnTo>
                      <a:pt x="2725" y="512"/>
                    </a:lnTo>
                    <a:lnTo>
                      <a:pt x="2712" y="510"/>
                    </a:lnTo>
                    <a:lnTo>
                      <a:pt x="2698" y="509"/>
                    </a:lnTo>
                    <a:lnTo>
                      <a:pt x="2686" y="509"/>
                    </a:lnTo>
                    <a:lnTo>
                      <a:pt x="2673" y="512"/>
                    </a:lnTo>
                    <a:lnTo>
                      <a:pt x="2662" y="518"/>
                    </a:lnTo>
                    <a:lnTo>
                      <a:pt x="2653" y="530"/>
                    </a:lnTo>
                    <a:lnTo>
                      <a:pt x="2651" y="543"/>
                    </a:lnTo>
                    <a:lnTo>
                      <a:pt x="2651" y="557"/>
                    </a:lnTo>
                    <a:lnTo>
                      <a:pt x="2653" y="571"/>
                    </a:lnTo>
                    <a:lnTo>
                      <a:pt x="2657" y="584"/>
                    </a:lnTo>
                    <a:lnTo>
                      <a:pt x="2661" y="598"/>
                    </a:lnTo>
                    <a:lnTo>
                      <a:pt x="2662" y="611"/>
                    </a:lnTo>
                    <a:lnTo>
                      <a:pt x="2661" y="623"/>
                    </a:lnTo>
                    <a:lnTo>
                      <a:pt x="2655" y="633"/>
                    </a:lnTo>
                    <a:lnTo>
                      <a:pt x="2641" y="642"/>
                    </a:lnTo>
                    <a:lnTo>
                      <a:pt x="2621" y="650"/>
                    </a:lnTo>
                    <a:lnTo>
                      <a:pt x="2597" y="655"/>
                    </a:lnTo>
                    <a:lnTo>
                      <a:pt x="2575" y="655"/>
                    </a:lnTo>
                    <a:lnTo>
                      <a:pt x="2552" y="650"/>
                    </a:lnTo>
                    <a:lnTo>
                      <a:pt x="2545" y="647"/>
                    </a:lnTo>
                    <a:lnTo>
                      <a:pt x="2535" y="645"/>
                    </a:lnTo>
                    <a:lnTo>
                      <a:pt x="2525" y="642"/>
                    </a:lnTo>
                    <a:lnTo>
                      <a:pt x="2516" y="642"/>
                    </a:lnTo>
                    <a:lnTo>
                      <a:pt x="2507" y="646"/>
                    </a:lnTo>
                    <a:lnTo>
                      <a:pt x="2501" y="652"/>
                    </a:lnTo>
                    <a:lnTo>
                      <a:pt x="2497" y="666"/>
                    </a:lnTo>
                    <a:lnTo>
                      <a:pt x="2496" y="682"/>
                    </a:lnTo>
                    <a:lnTo>
                      <a:pt x="2497" y="698"/>
                    </a:lnTo>
                    <a:lnTo>
                      <a:pt x="2498" y="712"/>
                    </a:lnTo>
                    <a:lnTo>
                      <a:pt x="2502" y="765"/>
                    </a:lnTo>
                    <a:lnTo>
                      <a:pt x="2503" y="772"/>
                    </a:lnTo>
                    <a:lnTo>
                      <a:pt x="2505" y="781"/>
                    </a:lnTo>
                    <a:lnTo>
                      <a:pt x="2507" y="791"/>
                    </a:lnTo>
                    <a:lnTo>
                      <a:pt x="2507" y="800"/>
                    </a:lnTo>
                    <a:lnTo>
                      <a:pt x="2503" y="806"/>
                    </a:lnTo>
                    <a:lnTo>
                      <a:pt x="2495" y="811"/>
                    </a:lnTo>
                    <a:lnTo>
                      <a:pt x="2483" y="813"/>
                    </a:lnTo>
                    <a:lnTo>
                      <a:pt x="2470" y="813"/>
                    </a:lnTo>
                    <a:lnTo>
                      <a:pt x="2457" y="811"/>
                    </a:lnTo>
                    <a:lnTo>
                      <a:pt x="2445" y="810"/>
                    </a:lnTo>
                    <a:lnTo>
                      <a:pt x="2433" y="810"/>
                    </a:lnTo>
                    <a:lnTo>
                      <a:pt x="2423" y="813"/>
                    </a:lnTo>
                    <a:lnTo>
                      <a:pt x="2411" y="816"/>
                    </a:lnTo>
                    <a:lnTo>
                      <a:pt x="2398" y="823"/>
                    </a:lnTo>
                    <a:lnTo>
                      <a:pt x="2387" y="831"/>
                    </a:lnTo>
                    <a:lnTo>
                      <a:pt x="2378" y="840"/>
                    </a:lnTo>
                    <a:lnTo>
                      <a:pt x="2376" y="851"/>
                    </a:lnTo>
                    <a:lnTo>
                      <a:pt x="2378" y="864"/>
                    </a:lnTo>
                    <a:lnTo>
                      <a:pt x="2381" y="866"/>
                    </a:lnTo>
                    <a:lnTo>
                      <a:pt x="2383" y="868"/>
                    </a:lnTo>
                    <a:lnTo>
                      <a:pt x="2386" y="868"/>
                    </a:lnTo>
                    <a:lnTo>
                      <a:pt x="2388" y="868"/>
                    </a:lnTo>
                    <a:lnTo>
                      <a:pt x="2391" y="866"/>
                    </a:lnTo>
                    <a:lnTo>
                      <a:pt x="2393" y="868"/>
                    </a:lnTo>
                    <a:lnTo>
                      <a:pt x="2398" y="869"/>
                    </a:lnTo>
                    <a:lnTo>
                      <a:pt x="2403" y="873"/>
                    </a:lnTo>
                    <a:lnTo>
                      <a:pt x="2408" y="876"/>
                    </a:lnTo>
                    <a:lnTo>
                      <a:pt x="2412" y="880"/>
                    </a:lnTo>
                    <a:lnTo>
                      <a:pt x="2440" y="910"/>
                    </a:lnTo>
                    <a:lnTo>
                      <a:pt x="2462" y="945"/>
                    </a:lnTo>
                    <a:lnTo>
                      <a:pt x="2467" y="954"/>
                    </a:lnTo>
                    <a:lnTo>
                      <a:pt x="2471" y="964"/>
                    </a:lnTo>
                    <a:lnTo>
                      <a:pt x="2473" y="975"/>
                    </a:lnTo>
                    <a:lnTo>
                      <a:pt x="2472" y="986"/>
                    </a:lnTo>
                    <a:lnTo>
                      <a:pt x="2468" y="996"/>
                    </a:lnTo>
                    <a:lnTo>
                      <a:pt x="2465" y="1006"/>
                    </a:lnTo>
                    <a:lnTo>
                      <a:pt x="2462" y="1014"/>
                    </a:lnTo>
                    <a:lnTo>
                      <a:pt x="2463" y="1024"/>
                    </a:lnTo>
                    <a:lnTo>
                      <a:pt x="2468" y="1034"/>
                    </a:lnTo>
                    <a:lnTo>
                      <a:pt x="2475" y="1042"/>
                    </a:lnTo>
                    <a:lnTo>
                      <a:pt x="2480" y="1049"/>
                    </a:lnTo>
                    <a:lnTo>
                      <a:pt x="2483" y="1058"/>
                    </a:lnTo>
                    <a:lnTo>
                      <a:pt x="2482" y="1068"/>
                    </a:lnTo>
                    <a:lnTo>
                      <a:pt x="2480" y="1073"/>
                    </a:lnTo>
                    <a:lnTo>
                      <a:pt x="2475" y="1080"/>
                    </a:lnTo>
                    <a:lnTo>
                      <a:pt x="2467" y="1086"/>
                    </a:lnTo>
                    <a:lnTo>
                      <a:pt x="2460" y="1091"/>
                    </a:lnTo>
                    <a:lnTo>
                      <a:pt x="2453" y="1092"/>
                    </a:lnTo>
                    <a:lnTo>
                      <a:pt x="2448" y="1090"/>
                    </a:lnTo>
                    <a:lnTo>
                      <a:pt x="2445" y="1083"/>
                    </a:lnTo>
                    <a:lnTo>
                      <a:pt x="2442" y="1078"/>
                    </a:lnTo>
                    <a:lnTo>
                      <a:pt x="2440" y="1073"/>
                    </a:lnTo>
                    <a:lnTo>
                      <a:pt x="2435" y="1069"/>
                    </a:lnTo>
                    <a:lnTo>
                      <a:pt x="2427" y="1069"/>
                    </a:lnTo>
                    <a:lnTo>
                      <a:pt x="2419" y="1071"/>
                    </a:lnTo>
                    <a:lnTo>
                      <a:pt x="2411" y="1073"/>
                    </a:lnTo>
                    <a:lnTo>
                      <a:pt x="2399" y="1076"/>
                    </a:lnTo>
                    <a:lnTo>
                      <a:pt x="2391" y="1076"/>
                    </a:lnTo>
                    <a:lnTo>
                      <a:pt x="2382" y="1075"/>
                    </a:lnTo>
                    <a:lnTo>
                      <a:pt x="2377" y="1068"/>
                    </a:lnTo>
                    <a:lnTo>
                      <a:pt x="2376" y="1064"/>
                    </a:lnTo>
                    <a:lnTo>
                      <a:pt x="2374" y="1062"/>
                    </a:lnTo>
                    <a:lnTo>
                      <a:pt x="2373" y="1058"/>
                    </a:lnTo>
                    <a:lnTo>
                      <a:pt x="2372" y="1057"/>
                    </a:lnTo>
                    <a:lnTo>
                      <a:pt x="2371" y="1054"/>
                    </a:lnTo>
                    <a:lnTo>
                      <a:pt x="2368" y="1053"/>
                    </a:lnTo>
                    <a:lnTo>
                      <a:pt x="2366" y="1053"/>
                    </a:lnTo>
                    <a:lnTo>
                      <a:pt x="2363" y="1053"/>
                    </a:lnTo>
                    <a:lnTo>
                      <a:pt x="2358" y="1053"/>
                    </a:lnTo>
                    <a:lnTo>
                      <a:pt x="2339" y="1057"/>
                    </a:lnTo>
                    <a:lnTo>
                      <a:pt x="2318" y="1058"/>
                    </a:lnTo>
                    <a:lnTo>
                      <a:pt x="2298" y="1057"/>
                    </a:lnTo>
                    <a:lnTo>
                      <a:pt x="2217" y="1056"/>
                    </a:lnTo>
                    <a:lnTo>
                      <a:pt x="2134" y="1051"/>
                    </a:lnTo>
                    <a:lnTo>
                      <a:pt x="2107" y="1046"/>
                    </a:lnTo>
                    <a:lnTo>
                      <a:pt x="2080" y="1037"/>
                    </a:lnTo>
                    <a:lnTo>
                      <a:pt x="2053" y="1028"/>
                    </a:lnTo>
                    <a:lnTo>
                      <a:pt x="2042" y="1027"/>
                    </a:lnTo>
                    <a:lnTo>
                      <a:pt x="2033" y="1028"/>
                    </a:lnTo>
                    <a:lnTo>
                      <a:pt x="2027" y="1032"/>
                    </a:lnTo>
                    <a:lnTo>
                      <a:pt x="2024" y="1039"/>
                    </a:lnTo>
                    <a:lnTo>
                      <a:pt x="2022" y="1048"/>
                    </a:lnTo>
                    <a:lnTo>
                      <a:pt x="2020" y="1059"/>
                    </a:lnTo>
                    <a:lnTo>
                      <a:pt x="2017" y="1068"/>
                    </a:lnTo>
                    <a:lnTo>
                      <a:pt x="2013" y="1073"/>
                    </a:lnTo>
                    <a:lnTo>
                      <a:pt x="2005" y="1076"/>
                    </a:lnTo>
                    <a:lnTo>
                      <a:pt x="1998" y="1075"/>
                    </a:lnTo>
                    <a:lnTo>
                      <a:pt x="1990" y="1072"/>
                    </a:lnTo>
                    <a:lnTo>
                      <a:pt x="1983" y="1068"/>
                    </a:lnTo>
                    <a:lnTo>
                      <a:pt x="1965" y="1063"/>
                    </a:lnTo>
                    <a:lnTo>
                      <a:pt x="1952" y="1061"/>
                    </a:lnTo>
                    <a:lnTo>
                      <a:pt x="1937" y="1062"/>
                    </a:lnTo>
                    <a:lnTo>
                      <a:pt x="1920" y="1064"/>
                    </a:lnTo>
                    <a:lnTo>
                      <a:pt x="1912" y="1066"/>
                    </a:lnTo>
                    <a:lnTo>
                      <a:pt x="1905" y="1064"/>
                    </a:lnTo>
                    <a:lnTo>
                      <a:pt x="1899" y="1063"/>
                    </a:lnTo>
                    <a:lnTo>
                      <a:pt x="1892" y="1059"/>
                    </a:lnTo>
                    <a:lnTo>
                      <a:pt x="1885" y="1061"/>
                    </a:lnTo>
                    <a:lnTo>
                      <a:pt x="1877" y="1064"/>
                    </a:lnTo>
                    <a:lnTo>
                      <a:pt x="1869" y="1072"/>
                    </a:lnTo>
                    <a:lnTo>
                      <a:pt x="1862" y="1081"/>
                    </a:lnTo>
                    <a:lnTo>
                      <a:pt x="1854" y="1087"/>
                    </a:lnTo>
                    <a:lnTo>
                      <a:pt x="1850" y="1092"/>
                    </a:lnTo>
                    <a:lnTo>
                      <a:pt x="1828" y="1118"/>
                    </a:lnTo>
                    <a:lnTo>
                      <a:pt x="1809" y="1145"/>
                    </a:lnTo>
                    <a:lnTo>
                      <a:pt x="1792" y="1175"/>
                    </a:lnTo>
                    <a:lnTo>
                      <a:pt x="1783" y="1189"/>
                    </a:lnTo>
                    <a:lnTo>
                      <a:pt x="1772" y="1201"/>
                    </a:lnTo>
                    <a:lnTo>
                      <a:pt x="1759" y="1212"/>
                    </a:lnTo>
                    <a:lnTo>
                      <a:pt x="1748" y="1225"/>
                    </a:lnTo>
                    <a:lnTo>
                      <a:pt x="1738" y="1239"/>
                    </a:lnTo>
                    <a:lnTo>
                      <a:pt x="1731" y="1253"/>
                    </a:lnTo>
                    <a:lnTo>
                      <a:pt x="1731" y="1259"/>
                    </a:lnTo>
                    <a:lnTo>
                      <a:pt x="1733" y="1266"/>
                    </a:lnTo>
                    <a:lnTo>
                      <a:pt x="1734" y="1274"/>
                    </a:lnTo>
                    <a:lnTo>
                      <a:pt x="1734" y="1281"/>
                    </a:lnTo>
                    <a:lnTo>
                      <a:pt x="1733" y="1284"/>
                    </a:lnTo>
                    <a:lnTo>
                      <a:pt x="1729" y="1285"/>
                    </a:lnTo>
                    <a:lnTo>
                      <a:pt x="1721" y="1286"/>
                    </a:lnTo>
                    <a:lnTo>
                      <a:pt x="1713" y="1286"/>
                    </a:lnTo>
                    <a:lnTo>
                      <a:pt x="1705" y="1285"/>
                    </a:lnTo>
                    <a:lnTo>
                      <a:pt x="1699" y="1283"/>
                    </a:lnTo>
                    <a:lnTo>
                      <a:pt x="1696" y="1280"/>
                    </a:lnTo>
                    <a:lnTo>
                      <a:pt x="1698" y="1274"/>
                    </a:lnTo>
                    <a:lnTo>
                      <a:pt x="1699" y="1273"/>
                    </a:lnTo>
                    <a:lnTo>
                      <a:pt x="1700" y="1270"/>
                    </a:lnTo>
                    <a:lnTo>
                      <a:pt x="1703" y="1269"/>
                    </a:lnTo>
                    <a:lnTo>
                      <a:pt x="1704" y="1266"/>
                    </a:lnTo>
                    <a:lnTo>
                      <a:pt x="1706" y="1264"/>
                    </a:lnTo>
                    <a:lnTo>
                      <a:pt x="1708" y="1261"/>
                    </a:lnTo>
                    <a:lnTo>
                      <a:pt x="1709" y="1260"/>
                    </a:lnTo>
                    <a:lnTo>
                      <a:pt x="1710" y="1258"/>
                    </a:lnTo>
                    <a:lnTo>
                      <a:pt x="1710" y="1256"/>
                    </a:lnTo>
                    <a:lnTo>
                      <a:pt x="1709" y="1255"/>
                    </a:lnTo>
                    <a:lnTo>
                      <a:pt x="1706" y="1255"/>
                    </a:lnTo>
                    <a:lnTo>
                      <a:pt x="1703" y="1255"/>
                    </a:lnTo>
                    <a:lnTo>
                      <a:pt x="1673" y="1259"/>
                    </a:lnTo>
                    <a:lnTo>
                      <a:pt x="1643" y="1263"/>
                    </a:lnTo>
                    <a:lnTo>
                      <a:pt x="1613" y="1265"/>
                    </a:lnTo>
                    <a:lnTo>
                      <a:pt x="1595" y="1263"/>
                    </a:lnTo>
                    <a:lnTo>
                      <a:pt x="1581" y="1258"/>
                    </a:lnTo>
                    <a:lnTo>
                      <a:pt x="1570" y="1249"/>
                    </a:lnTo>
                    <a:lnTo>
                      <a:pt x="1563" y="1239"/>
                    </a:lnTo>
                    <a:lnTo>
                      <a:pt x="1556" y="1226"/>
                    </a:lnTo>
                    <a:lnTo>
                      <a:pt x="1554" y="1211"/>
                    </a:lnTo>
                    <a:lnTo>
                      <a:pt x="1551" y="1196"/>
                    </a:lnTo>
                    <a:lnTo>
                      <a:pt x="1550" y="1179"/>
                    </a:lnTo>
                    <a:lnTo>
                      <a:pt x="1541" y="1182"/>
                    </a:lnTo>
                    <a:lnTo>
                      <a:pt x="1533" y="1185"/>
                    </a:lnTo>
                    <a:lnTo>
                      <a:pt x="1524" y="1187"/>
                    </a:lnTo>
                    <a:lnTo>
                      <a:pt x="1516" y="1185"/>
                    </a:lnTo>
                    <a:lnTo>
                      <a:pt x="1510" y="1179"/>
                    </a:lnTo>
                    <a:lnTo>
                      <a:pt x="1481" y="1126"/>
                    </a:lnTo>
                    <a:lnTo>
                      <a:pt x="1511" y="1123"/>
                    </a:lnTo>
                    <a:lnTo>
                      <a:pt x="1490" y="1043"/>
                    </a:lnTo>
                    <a:lnTo>
                      <a:pt x="1466" y="1072"/>
                    </a:lnTo>
                    <a:lnTo>
                      <a:pt x="1453" y="1051"/>
                    </a:lnTo>
                    <a:lnTo>
                      <a:pt x="1438" y="1028"/>
                    </a:lnTo>
                    <a:lnTo>
                      <a:pt x="1420" y="1008"/>
                    </a:lnTo>
                    <a:lnTo>
                      <a:pt x="1401" y="993"/>
                    </a:lnTo>
                    <a:lnTo>
                      <a:pt x="1389" y="988"/>
                    </a:lnTo>
                    <a:lnTo>
                      <a:pt x="1377" y="987"/>
                    </a:lnTo>
                    <a:lnTo>
                      <a:pt x="1366" y="984"/>
                    </a:lnTo>
                    <a:lnTo>
                      <a:pt x="1360" y="981"/>
                    </a:lnTo>
                    <a:lnTo>
                      <a:pt x="1355" y="977"/>
                    </a:lnTo>
                    <a:lnTo>
                      <a:pt x="1350" y="972"/>
                    </a:lnTo>
                    <a:lnTo>
                      <a:pt x="1345" y="968"/>
                    </a:lnTo>
                    <a:lnTo>
                      <a:pt x="1342" y="967"/>
                    </a:lnTo>
                    <a:lnTo>
                      <a:pt x="1339" y="969"/>
                    </a:lnTo>
                    <a:lnTo>
                      <a:pt x="1337" y="977"/>
                    </a:lnTo>
                    <a:lnTo>
                      <a:pt x="1335" y="988"/>
                    </a:lnTo>
                    <a:lnTo>
                      <a:pt x="1329" y="996"/>
                    </a:lnTo>
                    <a:lnTo>
                      <a:pt x="1321" y="1001"/>
                    </a:lnTo>
                    <a:lnTo>
                      <a:pt x="1312" y="1002"/>
                    </a:lnTo>
                    <a:lnTo>
                      <a:pt x="1302" y="1002"/>
                    </a:lnTo>
                    <a:lnTo>
                      <a:pt x="1291" y="1001"/>
                    </a:lnTo>
                    <a:lnTo>
                      <a:pt x="1281" y="1001"/>
                    </a:lnTo>
                    <a:lnTo>
                      <a:pt x="1166" y="996"/>
                    </a:lnTo>
                    <a:lnTo>
                      <a:pt x="1149" y="994"/>
                    </a:lnTo>
                    <a:lnTo>
                      <a:pt x="1134" y="989"/>
                    </a:lnTo>
                    <a:lnTo>
                      <a:pt x="1122" y="982"/>
                    </a:lnTo>
                    <a:lnTo>
                      <a:pt x="1112" y="969"/>
                    </a:lnTo>
                    <a:lnTo>
                      <a:pt x="1105" y="952"/>
                    </a:lnTo>
                    <a:lnTo>
                      <a:pt x="1101" y="940"/>
                    </a:lnTo>
                    <a:lnTo>
                      <a:pt x="1099" y="928"/>
                    </a:lnTo>
                    <a:lnTo>
                      <a:pt x="1100" y="915"/>
                    </a:lnTo>
                    <a:lnTo>
                      <a:pt x="1102" y="910"/>
                    </a:lnTo>
                    <a:lnTo>
                      <a:pt x="1106" y="905"/>
                    </a:lnTo>
                    <a:lnTo>
                      <a:pt x="1109" y="900"/>
                    </a:lnTo>
                    <a:lnTo>
                      <a:pt x="1110" y="893"/>
                    </a:lnTo>
                    <a:lnTo>
                      <a:pt x="1107" y="879"/>
                    </a:lnTo>
                    <a:lnTo>
                      <a:pt x="1102" y="864"/>
                    </a:lnTo>
                    <a:lnTo>
                      <a:pt x="1096" y="849"/>
                    </a:lnTo>
                    <a:lnTo>
                      <a:pt x="1086" y="835"/>
                    </a:lnTo>
                    <a:lnTo>
                      <a:pt x="1074" y="825"/>
                    </a:lnTo>
                    <a:lnTo>
                      <a:pt x="1060" y="821"/>
                    </a:lnTo>
                    <a:lnTo>
                      <a:pt x="1066" y="818"/>
                    </a:lnTo>
                    <a:lnTo>
                      <a:pt x="1069" y="815"/>
                    </a:lnTo>
                    <a:lnTo>
                      <a:pt x="1071" y="814"/>
                    </a:lnTo>
                    <a:lnTo>
                      <a:pt x="1071" y="811"/>
                    </a:lnTo>
                    <a:lnTo>
                      <a:pt x="1071" y="809"/>
                    </a:lnTo>
                    <a:lnTo>
                      <a:pt x="1069" y="806"/>
                    </a:lnTo>
                    <a:lnTo>
                      <a:pt x="1066" y="805"/>
                    </a:lnTo>
                    <a:lnTo>
                      <a:pt x="1062" y="803"/>
                    </a:lnTo>
                    <a:lnTo>
                      <a:pt x="1057" y="801"/>
                    </a:lnTo>
                    <a:lnTo>
                      <a:pt x="1050" y="796"/>
                    </a:lnTo>
                    <a:lnTo>
                      <a:pt x="1046" y="789"/>
                    </a:lnTo>
                    <a:lnTo>
                      <a:pt x="1045" y="781"/>
                    </a:lnTo>
                    <a:lnTo>
                      <a:pt x="1045" y="772"/>
                    </a:lnTo>
                    <a:lnTo>
                      <a:pt x="1043" y="760"/>
                    </a:lnTo>
                    <a:lnTo>
                      <a:pt x="1038" y="752"/>
                    </a:lnTo>
                    <a:lnTo>
                      <a:pt x="1031" y="749"/>
                    </a:lnTo>
                    <a:lnTo>
                      <a:pt x="1022" y="749"/>
                    </a:lnTo>
                    <a:lnTo>
                      <a:pt x="1012" y="750"/>
                    </a:lnTo>
                    <a:lnTo>
                      <a:pt x="1002" y="752"/>
                    </a:lnTo>
                    <a:lnTo>
                      <a:pt x="991" y="754"/>
                    </a:lnTo>
                    <a:lnTo>
                      <a:pt x="980" y="756"/>
                    </a:lnTo>
                    <a:lnTo>
                      <a:pt x="971" y="755"/>
                    </a:lnTo>
                    <a:lnTo>
                      <a:pt x="965" y="752"/>
                    </a:lnTo>
                    <a:lnTo>
                      <a:pt x="960" y="747"/>
                    </a:lnTo>
                    <a:lnTo>
                      <a:pt x="957" y="741"/>
                    </a:lnTo>
                    <a:lnTo>
                      <a:pt x="955" y="736"/>
                    </a:lnTo>
                    <a:lnTo>
                      <a:pt x="952" y="734"/>
                    </a:lnTo>
                    <a:lnTo>
                      <a:pt x="948" y="734"/>
                    </a:lnTo>
                    <a:lnTo>
                      <a:pt x="942" y="737"/>
                    </a:lnTo>
                    <a:lnTo>
                      <a:pt x="933" y="745"/>
                    </a:lnTo>
                    <a:lnTo>
                      <a:pt x="927" y="747"/>
                    </a:lnTo>
                    <a:lnTo>
                      <a:pt x="922" y="746"/>
                    </a:lnTo>
                    <a:lnTo>
                      <a:pt x="918" y="742"/>
                    </a:lnTo>
                    <a:lnTo>
                      <a:pt x="916" y="739"/>
                    </a:lnTo>
                    <a:lnTo>
                      <a:pt x="913" y="732"/>
                    </a:lnTo>
                    <a:lnTo>
                      <a:pt x="912" y="729"/>
                    </a:lnTo>
                    <a:lnTo>
                      <a:pt x="910" y="725"/>
                    </a:lnTo>
                    <a:lnTo>
                      <a:pt x="907" y="724"/>
                    </a:lnTo>
                    <a:lnTo>
                      <a:pt x="905" y="727"/>
                    </a:lnTo>
                    <a:lnTo>
                      <a:pt x="905" y="736"/>
                    </a:lnTo>
                    <a:lnTo>
                      <a:pt x="905" y="749"/>
                    </a:lnTo>
                    <a:lnTo>
                      <a:pt x="907" y="762"/>
                    </a:lnTo>
                    <a:lnTo>
                      <a:pt x="908" y="776"/>
                    </a:lnTo>
                    <a:lnTo>
                      <a:pt x="908" y="790"/>
                    </a:lnTo>
                    <a:lnTo>
                      <a:pt x="907" y="800"/>
                    </a:lnTo>
                    <a:lnTo>
                      <a:pt x="905" y="808"/>
                    </a:lnTo>
                    <a:lnTo>
                      <a:pt x="902" y="806"/>
                    </a:lnTo>
                    <a:lnTo>
                      <a:pt x="898" y="800"/>
                    </a:lnTo>
                    <a:lnTo>
                      <a:pt x="895" y="791"/>
                    </a:lnTo>
                    <a:lnTo>
                      <a:pt x="891" y="784"/>
                    </a:lnTo>
                    <a:lnTo>
                      <a:pt x="887" y="776"/>
                    </a:lnTo>
                    <a:lnTo>
                      <a:pt x="886" y="771"/>
                    </a:lnTo>
                    <a:lnTo>
                      <a:pt x="881" y="765"/>
                    </a:lnTo>
                    <a:lnTo>
                      <a:pt x="878" y="765"/>
                    </a:lnTo>
                    <a:lnTo>
                      <a:pt x="876" y="769"/>
                    </a:lnTo>
                    <a:lnTo>
                      <a:pt x="875" y="775"/>
                    </a:lnTo>
                    <a:lnTo>
                      <a:pt x="873" y="782"/>
                    </a:lnTo>
                    <a:lnTo>
                      <a:pt x="872" y="790"/>
                    </a:lnTo>
                    <a:lnTo>
                      <a:pt x="872" y="797"/>
                    </a:lnTo>
                    <a:lnTo>
                      <a:pt x="872" y="801"/>
                    </a:lnTo>
                    <a:lnTo>
                      <a:pt x="866" y="809"/>
                    </a:lnTo>
                    <a:lnTo>
                      <a:pt x="855" y="816"/>
                    </a:lnTo>
                    <a:lnTo>
                      <a:pt x="840" y="821"/>
                    </a:lnTo>
                    <a:lnTo>
                      <a:pt x="823" y="826"/>
                    </a:lnTo>
                    <a:lnTo>
                      <a:pt x="808" y="831"/>
                    </a:lnTo>
                    <a:lnTo>
                      <a:pt x="795" y="835"/>
                    </a:lnTo>
                    <a:lnTo>
                      <a:pt x="785" y="840"/>
                    </a:lnTo>
                    <a:lnTo>
                      <a:pt x="768" y="851"/>
                    </a:lnTo>
                    <a:lnTo>
                      <a:pt x="760" y="864"/>
                    </a:lnTo>
                    <a:lnTo>
                      <a:pt x="756" y="878"/>
                    </a:lnTo>
                    <a:lnTo>
                      <a:pt x="757" y="894"/>
                    </a:lnTo>
                    <a:lnTo>
                      <a:pt x="761" y="912"/>
                    </a:lnTo>
                    <a:lnTo>
                      <a:pt x="790" y="1024"/>
                    </a:lnTo>
                    <a:lnTo>
                      <a:pt x="838" y="1217"/>
                    </a:lnTo>
                    <a:lnTo>
                      <a:pt x="823" y="1216"/>
                    </a:lnTo>
                    <a:lnTo>
                      <a:pt x="808" y="1216"/>
                    </a:lnTo>
                    <a:lnTo>
                      <a:pt x="792" y="1215"/>
                    </a:lnTo>
                    <a:lnTo>
                      <a:pt x="777" y="1212"/>
                    </a:lnTo>
                    <a:lnTo>
                      <a:pt x="763" y="1205"/>
                    </a:lnTo>
                    <a:lnTo>
                      <a:pt x="752" y="1195"/>
                    </a:lnTo>
                    <a:lnTo>
                      <a:pt x="742" y="1181"/>
                    </a:lnTo>
                    <a:lnTo>
                      <a:pt x="733" y="1167"/>
                    </a:lnTo>
                    <a:lnTo>
                      <a:pt x="725" y="1155"/>
                    </a:lnTo>
                    <a:lnTo>
                      <a:pt x="713" y="1142"/>
                    </a:lnTo>
                    <a:lnTo>
                      <a:pt x="694" y="1131"/>
                    </a:lnTo>
                    <a:lnTo>
                      <a:pt x="674" y="1123"/>
                    </a:lnTo>
                    <a:lnTo>
                      <a:pt x="653" y="1121"/>
                    </a:lnTo>
                    <a:lnTo>
                      <a:pt x="633" y="1123"/>
                    </a:lnTo>
                    <a:lnTo>
                      <a:pt x="616" y="1132"/>
                    </a:lnTo>
                    <a:lnTo>
                      <a:pt x="599" y="1145"/>
                    </a:lnTo>
                    <a:lnTo>
                      <a:pt x="586" y="1164"/>
                    </a:lnTo>
                    <a:lnTo>
                      <a:pt x="582" y="1171"/>
                    </a:lnTo>
                    <a:lnTo>
                      <a:pt x="579" y="1179"/>
                    </a:lnTo>
                    <a:lnTo>
                      <a:pt x="576" y="1184"/>
                    </a:lnTo>
                    <a:lnTo>
                      <a:pt x="572" y="1186"/>
                    </a:lnTo>
                    <a:lnTo>
                      <a:pt x="566" y="1186"/>
                    </a:lnTo>
                    <a:lnTo>
                      <a:pt x="557" y="1181"/>
                    </a:lnTo>
                    <a:lnTo>
                      <a:pt x="548" y="1174"/>
                    </a:lnTo>
                    <a:lnTo>
                      <a:pt x="542" y="1164"/>
                    </a:lnTo>
                    <a:lnTo>
                      <a:pt x="538" y="1152"/>
                    </a:lnTo>
                    <a:lnTo>
                      <a:pt x="537" y="1136"/>
                    </a:lnTo>
                    <a:lnTo>
                      <a:pt x="538" y="1121"/>
                    </a:lnTo>
                    <a:lnTo>
                      <a:pt x="543" y="1115"/>
                    </a:lnTo>
                    <a:lnTo>
                      <a:pt x="548" y="1110"/>
                    </a:lnTo>
                    <a:lnTo>
                      <a:pt x="553" y="1103"/>
                    </a:lnTo>
                    <a:lnTo>
                      <a:pt x="557" y="1097"/>
                    </a:lnTo>
                    <a:lnTo>
                      <a:pt x="558" y="1091"/>
                    </a:lnTo>
                    <a:lnTo>
                      <a:pt x="558" y="1080"/>
                    </a:lnTo>
                    <a:lnTo>
                      <a:pt x="559" y="1068"/>
                    </a:lnTo>
                    <a:lnTo>
                      <a:pt x="559" y="1056"/>
                    </a:lnTo>
                    <a:lnTo>
                      <a:pt x="558" y="1047"/>
                    </a:lnTo>
                    <a:lnTo>
                      <a:pt x="556" y="1041"/>
                    </a:lnTo>
                    <a:lnTo>
                      <a:pt x="548" y="1038"/>
                    </a:lnTo>
                    <a:lnTo>
                      <a:pt x="538" y="1038"/>
                    </a:lnTo>
                    <a:lnTo>
                      <a:pt x="528" y="1039"/>
                    </a:lnTo>
                    <a:lnTo>
                      <a:pt x="518" y="1042"/>
                    </a:lnTo>
                    <a:lnTo>
                      <a:pt x="511" y="1044"/>
                    </a:lnTo>
                    <a:lnTo>
                      <a:pt x="502" y="1047"/>
                    </a:lnTo>
                    <a:lnTo>
                      <a:pt x="493" y="1049"/>
                    </a:lnTo>
                    <a:lnTo>
                      <a:pt x="483" y="1051"/>
                    </a:lnTo>
                    <a:lnTo>
                      <a:pt x="474" y="1051"/>
                    </a:lnTo>
                    <a:lnTo>
                      <a:pt x="467" y="1047"/>
                    </a:lnTo>
                    <a:lnTo>
                      <a:pt x="464" y="1042"/>
                    </a:lnTo>
                    <a:lnTo>
                      <a:pt x="464" y="1036"/>
                    </a:lnTo>
                    <a:lnTo>
                      <a:pt x="466" y="1029"/>
                    </a:lnTo>
                    <a:lnTo>
                      <a:pt x="468" y="1023"/>
                    </a:lnTo>
                    <a:lnTo>
                      <a:pt x="471" y="1017"/>
                    </a:lnTo>
                    <a:lnTo>
                      <a:pt x="468" y="1012"/>
                    </a:lnTo>
                    <a:lnTo>
                      <a:pt x="463" y="1009"/>
                    </a:lnTo>
                    <a:lnTo>
                      <a:pt x="449" y="1007"/>
                    </a:lnTo>
                    <a:lnTo>
                      <a:pt x="437" y="1006"/>
                    </a:lnTo>
                    <a:lnTo>
                      <a:pt x="426" y="1003"/>
                    </a:lnTo>
                    <a:lnTo>
                      <a:pt x="414" y="997"/>
                    </a:lnTo>
                    <a:lnTo>
                      <a:pt x="406" y="986"/>
                    </a:lnTo>
                    <a:lnTo>
                      <a:pt x="399" y="972"/>
                    </a:lnTo>
                    <a:lnTo>
                      <a:pt x="392" y="960"/>
                    </a:lnTo>
                    <a:lnTo>
                      <a:pt x="384" y="950"/>
                    </a:lnTo>
                    <a:lnTo>
                      <a:pt x="374" y="944"/>
                    </a:lnTo>
                    <a:lnTo>
                      <a:pt x="362" y="939"/>
                    </a:lnTo>
                    <a:lnTo>
                      <a:pt x="347" y="937"/>
                    </a:lnTo>
                    <a:lnTo>
                      <a:pt x="334" y="937"/>
                    </a:lnTo>
                    <a:lnTo>
                      <a:pt x="322" y="935"/>
                    </a:lnTo>
                    <a:lnTo>
                      <a:pt x="312" y="933"/>
                    </a:lnTo>
                    <a:lnTo>
                      <a:pt x="303" y="925"/>
                    </a:lnTo>
                    <a:lnTo>
                      <a:pt x="297" y="915"/>
                    </a:lnTo>
                    <a:lnTo>
                      <a:pt x="297" y="907"/>
                    </a:lnTo>
                    <a:lnTo>
                      <a:pt x="302" y="902"/>
                    </a:lnTo>
                    <a:lnTo>
                      <a:pt x="309" y="899"/>
                    </a:lnTo>
                    <a:lnTo>
                      <a:pt x="318" y="898"/>
                    </a:lnTo>
                    <a:lnTo>
                      <a:pt x="328" y="898"/>
                    </a:lnTo>
                    <a:lnTo>
                      <a:pt x="337" y="898"/>
                    </a:lnTo>
                    <a:lnTo>
                      <a:pt x="343" y="898"/>
                    </a:lnTo>
                    <a:lnTo>
                      <a:pt x="350" y="899"/>
                    </a:lnTo>
                    <a:lnTo>
                      <a:pt x="362" y="899"/>
                    </a:lnTo>
                    <a:lnTo>
                      <a:pt x="373" y="900"/>
                    </a:lnTo>
                    <a:lnTo>
                      <a:pt x="384" y="899"/>
                    </a:lnTo>
                    <a:lnTo>
                      <a:pt x="393" y="897"/>
                    </a:lnTo>
                    <a:lnTo>
                      <a:pt x="401" y="892"/>
                    </a:lnTo>
                    <a:lnTo>
                      <a:pt x="403" y="888"/>
                    </a:lnTo>
                    <a:lnTo>
                      <a:pt x="403" y="885"/>
                    </a:lnTo>
                    <a:lnTo>
                      <a:pt x="403" y="884"/>
                    </a:lnTo>
                    <a:lnTo>
                      <a:pt x="402" y="883"/>
                    </a:lnTo>
                    <a:lnTo>
                      <a:pt x="401" y="881"/>
                    </a:lnTo>
                    <a:lnTo>
                      <a:pt x="398" y="881"/>
                    </a:lnTo>
                    <a:lnTo>
                      <a:pt x="396" y="881"/>
                    </a:lnTo>
                    <a:lnTo>
                      <a:pt x="393" y="881"/>
                    </a:lnTo>
                    <a:lnTo>
                      <a:pt x="389" y="881"/>
                    </a:lnTo>
                    <a:lnTo>
                      <a:pt x="387" y="881"/>
                    </a:lnTo>
                    <a:lnTo>
                      <a:pt x="378" y="880"/>
                    </a:lnTo>
                    <a:lnTo>
                      <a:pt x="368" y="879"/>
                    </a:lnTo>
                    <a:lnTo>
                      <a:pt x="359" y="874"/>
                    </a:lnTo>
                    <a:lnTo>
                      <a:pt x="353" y="868"/>
                    </a:lnTo>
                    <a:lnTo>
                      <a:pt x="350" y="859"/>
                    </a:lnTo>
                    <a:lnTo>
                      <a:pt x="353" y="844"/>
                    </a:lnTo>
                    <a:lnTo>
                      <a:pt x="360" y="830"/>
                    </a:lnTo>
                    <a:lnTo>
                      <a:pt x="372" y="819"/>
                    </a:lnTo>
                    <a:lnTo>
                      <a:pt x="381" y="814"/>
                    </a:lnTo>
                    <a:lnTo>
                      <a:pt x="387" y="811"/>
                    </a:lnTo>
                    <a:lnTo>
                      <a:pt x="393" y="813"/>
                    </a:lnTo>
                    <a:lnTo>
                      <a:pt x="399" y="814"/>
                    </a:lnTo>
                    <a:lnTo>
                      <a:pt x="406" y="816"/>
                    </a:lnTo>
                    <a:lnTo>
                      <a:pt x="414" y="816"/>
                    </a:lnTo>
                    <a:lnTo>
                      <a:pt x="422" y="814"/>
                    </a:lnTo>
                    <a:lnTo>
                      <a:pt x="428" y="810"/>
                    </a:lnTo>
                    <a:lnTo>
                      <a:pt x="434" y="806"/>
                    </a:lnTo>
                    <a:lnTo>
                      <a:pt x="442" y="806"/>
                    </a:lnTo>
                    <a:lnTo>
                      <a:pt x="452" y="810"/>
                    </a:lnTo>
                    <a:lnTo>
                      <a:pt x="462" y="818"/>
                    </a:lnTo>
                    <a:lnTo>
                      <a:pt x="471" y="825"/>
                    </a:lnTo>
                    <a:lnTo>
                      <a:pt x="479" y="834"/>
                    </a:lnTo>
                    <a:lnTo>
                      <a:pt x="491" y="839"/>
                    </a:lnTo>
                    <a:lnTo>
                      <a:pt x="494" y="840"/>
                    </a:lnTo>
                    <a:lnTo>
                      <a:pt x="499" y="840"/>
                    </a:lnTo>
                    <a:lnTo>
                      <a:pt x="503" y="840"/>
                    </a:lnTo>
                    <a:lnTo>
                      <a:pt x="506" y="840"/>
                    </a:lnTo>
                    <a:lnTo>
                      <a:pt x="507" y="838"/>
                    </a:lnTo>
                    <a:lnTo>
                      <a:pt x="508" y="835"/>
                    </a:lnTo>
                    <a:lnTo>
                      <a:pt x="507" y="833"/>
                    </a:lnTo>
                    <a:lnTo>
                      <a:pt x="506" y="829"/>
                    </a:lnTo>
                    <a:lnTo>
                      <a:pt x="502" y="824"/>
                    </a:lnTo>
                    <a:lnTo>
                      <a:pt x="498" y="818"/>
                    </a:lnTo>
                    <a:lnTo>
                      <a:pt x="498" y="813"/>
                    </a:lnTo>
                    <a:lnTo>
                      <a:pt x="502" y="808"/>
                    </a:lnTo>
                    <a:lnTo>
                      <a:pt x="507" y="804"/>
                    </a:lnTo>
                    <a:lnTo>
                      <a:pt x="513" y="800"/>
                    </a:lnTo>
                    <a:lnTo>
                      <a:pt x="519" y="795"/>
                    </a:lnTo>
                    <a:lnTo>
                      <a:pt x="522" y="789"/>
                    </a:lnTo>
                    <a:lnTo>
                      <a:pt x="519" y="782"/>
                    </a:lnTo>
                    <a:lnTo>
                      <a:pt x="513" y="776"/>
                    </a:lnTo>
                    <a:lnTo>
                      <a:pt x="507" y="767"/>
                    </a:lnTo>
                    <a:lnTo>
                      <a:pt x="503" y="757"/>
                    </a:lnTo>
                    <a:lnTo>
                      <a:pt x="503" y="747"/>
                    </a:lnTo>
                    <a:lnTo>
                      <a:pt x="502" y="739"/>
                    </a:lnTo>
                    <a:lnTo>
                      <a:pt x="498" y="734"/>
                    </a:lnTo>
                    <a:lnTo>
                      <a:pt x="493" y="730"/>
                    </a:lnTo>
                    <a:lnTo>
                      <a:pt x="486" y="725"/>
                    </a:lnTo>
                    <a:lnTo>
                      <a:pt x="482" y="720"/>
                    </a:lnTo>
                    <a:lnTo>
                      <a:pt x="481" y="712"/>
                    </a:lnTo>
                    <a:lnTo>
                      <a:pt x="481" y="705"/>
                    </a:lnTo>
                    <a:lnTo>
                      <a:pt x="481" y="697"/>
                    </a:lnTo>
                    <a:lnTo>
                      <a:pt x="478" y="691"/>
                    </a:lnTo>
                    <a:lnTo>
                      <a:pt x="471" y="685"/>
                    </a:lnTo>
                    <a:lnTo>
                      <a:pt x="464" y="680"/>
                    </a:lnTo>
                    <a:lnTo>
                      <a:pt x="461" y="672"/>
                    </a:lnTo>
                    <a:lnTo>
                      <a:pt x="459" y="663"/>
                    </a:lnTo>
                    <a:lnTo>
                      <a:pt x="457" y="656"/>
                    </a:lnTo>
                    <a:lnTo>
                      <a:pt x="452" y="645"/>
                    </a:lnTo>
                    <a:lnTo>
                      <a:pt x="443" y="637"/>
                    </a:lnTo>
                    <a:lnTo>
                      <a:pt x="432" y="633"/>
                    </a:lnTo>
                    <a:lnTo>
                      <a:pt x="419" y="632"/>
                    </a:lnTo>
                    <a:lnTo>
                      <a:pt x="407" y="633"/>
                    </a:lnTo>
                    <a:lnTo>
                      <a:pt x="393" y="636"/>
                    </a:lnTo>
                    <a:lnTo>
                      <a:pt x="379" y="640"/>
                    </a:lnTo>
                    <a:lnTo>
                      <a:pt x="367" y="642"/>
                    </a:lnTo>
                    <a:lnTo>
                      <a:pt x="355" y="645"/>
                    </a:lnTo>
                    <a:lnTo>
                      <a:pt x="345" y="645"/>
                    </a:lnTo>
                    <a:lnTo>
                      <a:pt x="335" y="646"/>
                    </a:lnTo>
                    <a:lnTo>
                      <a:pt x="327" y="648"/>
                    </a:lnTo>
                    <a:lnTo>
                      <a:pt x="319" y="655"/>
                    </a:lnTo>
                    <a:lnTo>
                      <a:pt x="310" y="666"/>
                    </a:lnTo>
                    <a:lnTo>
                      <a:pt x="299" y="672"/>
                    </a:lnTo>
                    <a:lnTo>
                      <a:pt x="287" y="678"/>
                    </a:lnTo>
                    <a:lnTo>
                      <a:pt x="274" y="683"/>
                    </a:lnTo>
                    <a:lnTo>
                      <a:pt x="262" y="690"/>
                    </a:lnTo>
                    <a:lnTo>
                      <a:pt x="245" y="701"/>
                    </a:lnTo>
                    <a:lnTo>
                      <a:pt x="229" y="714"/>
                    </a:lnTo>
                    <a:lnTo>
                      <a:pt x="210" y="722"/>
                    </a:lnTo>
                    <a:lnTo>
                      <a:pt x="210" y="715"/>
                    </a:lnTo>
                    <a:lnTo>
                      <a:pt x="207" y="710"/>
                    </a:lnTo>
                    <a:lnTo>
                      <a:pt x="202" y="706"/>
                    </a:lnTo>
                    <a:lnTo>
                      <a:pt x="197" y="702"/>
                    </a:lnTo>
                    <a:lnTo>
                      <a:pt x="193" y="698"/>
                    </a:lnTo>
                    <a:lnTo>
                      <a:pt x="192" y="696"/>
                    </a:lnTo>
                    <a:lnTo>
                      <a:pt x="193" y="691"/>
                    </a:lnTo>
                    <a:lnTo>
                      <a:pt x="200" y="686"/>
                    </a:lnTo>
                    <a:lnTo>
                      <a:pt x="207" y="678"/>
                    </a:lnTo>
                    <a:lnTo>
                      <a:pt x="207" y="668"/>
                    </a:lnTo>
                    <a:lnTo>
                      <a:pt x="202" y="660"/>
                    </a:lnTo>
                    <a:lnTo>
                      <a:pt x="193" y="650"/>
                    </a:lnTo>
                    <a:lnTo>
                      <a:pt x="183" y="640"/>
                    </a:lnTo>
                    <a:lnTo>
                      <a:pt x="172" y="631"/>
                    </a:lnTo>
                    <a:lnTo>
                      <a:pt x="160" y="622"/>
                    </a:lnTo>
                    <a:lnTo>
                      <a:pt x="150" y="617"/>
                    </a:lnTo>
                    <a:lnTo>
                      <a:pt x="144" y="613"/>
                    </a:lnTo>
                    <a:lnTo>
                      <a:pt x="132" y="608"/>
                    </a:lnTo>
                    <a:lnTo>
                      <a:pt x="120" y="606"/>
                    </a:lnTo>
                    <a:lnTo>
                      <a:pt x="108" y="603"/>
                    </a:lnTo>
                    <a:lnTo>
                      <a:pt x="100" y="601"/>
                    </a:lnTo>
                    <a:lnTo>
                      <a:pt x="95" y="594"/>
                    </a:lnTo>
                    <a:lnTo>
                      <a:pt x="90" y="589"/>
                    </a:lnTo>
                    <a:lnTo>
                      <a:pt x="85" y="587"/>
                    </a:lnTo>
                    <a:lnTo>
                      <a:pt x="78" y="588"/>
                    </a:lnTo>
                    <a:lnTo>
                      <a:pt x="72" y="592"/>
                    </a:lnTo>
                    <a:lnTo>
                      <a:pt x="64" y="598"/>
                    </a:lnTo>
                    <a:lnTo>
                      <a:pt x="57" y="602"/>
                    </a:lnTo>
                    <a:lnTo>
                      <a:pt x="49" y="601"/>
                    </a:lnTo>
                    <a:lnTo>
                      <a:pt x="43" y="594"/>
                    </a:lnTo>
                    <a:lnTo>
                      <a:pt x="39" y="586"/>
                    </a:lnTo>
                    <a:lnTo>
                      <a:pt x="37" y="577"/>
                    </a:lnTo>
                    <a:lnTo>
                      <a:pt x="35" y="568"/>
                    </a:lnTo>
                    <a:lnTo>
                      <a:pt x="32" y="559"/>
                    </a:lnTo>
                    <a:lnTo>
                      <a:pt x="25" y="552"/>
                    </a:lnTo>
                    <a:lnTo>
                      <a:pt x="19" y="549"/>
                    </a:lnTo>
                    <a:lnTo>
                      <a:pt x="11" y="547"/>
                    </a:lnTo>
                    <a:lnTo>
                      <a:pt x="5" y="543"/>
                    </a:lnTo>
                    <a:lnTo>
                      <a:pt x="1" y="538"/>
                    </a:lnTo>
                    <a:lnTo>
                      <a:pt x="0" y="528"/>
                    </a:lnTo>
                    <a:lnTo>
                      <a:pt x="3" y="515"/>
                    </a:lnTo>
                    <a:lnTo>
                      <a:pt x="8" y="503"/>
                    </a:lnTo>
                    <a:lnTo>
                      <a:pt x="14" y="492"/>
                    </a:lnTo>
                    <a:lnTo>
                      <a:pt x="19" y="480"/>
                    </a:lnTo>
                    <a:lnTo>
                      <a:pt x="24" y="470"/>
                    </a:lnTo>
                    <a:lnTo>
                      <a:pt x="27" y="459"/>
                    </a:lnTo>
                    <a:lnTo>
                      <a:pt x="27" y="449"/>
                    </a:lnTo>
                    <a:lnTo>
                      <a:pt x="23" y="439"/>
                    </a:lnTo>
                    <a:lnTo>
                      <a:pt x="19" y="430"/>
                    </a:lnTo>
                    <a:lnTo>
                      <a:pt x="19" y="421"/>
                    </a:lnTo>
                    <a:lnTo>
                      <a:pt x="23" y="413"/>
                    </a:lnTo>
                    <a:lnTo>
                      <a:pt x="27" y="404"/>
                    </a:lnTo>
                    <a:lnTo>
                      <a:pt x="27" y="399"/>
                    </a:lnTo>
                    <a:lnTo>
                      <a:pt x="28" y="391"/>
                    </a:lnTo>
                    <a:lnTo>
                      <a:pt x="30" y="381"/>
                    </a:lnTo>
                    <a:lnTo>
                      <a:pt x="32" y="371"/>
                    </a:lnTo>
                    <a:lnTo>
                      <a:pt x="34" y="363"/>
                    </a:lnTo>
                    <a:lnTo>
                      <a:pt x="38" y="358"/>
                    </a:lnTo>
                    <a:lnTo>
                      <a:pt x="42" y="358"/>
                    </a:lnTo>
                    <a:lnTo>
                      <a:pt x="53" y="368"/>
                    </a:lnTo>
                    <a:lnTo>
                      <a:pt x="60" y="380"/>
                    </a:lnTo>
                    <a:lnTo>
                      <a:pt x="67" y="394"/>
                    </a:lnTo>
                    <a:lnTo>
                      <a:pt x="73" y="408"/>
                    </a:lnTo>
                    <a:lnTo>
                      <a:pt x="80" y="419"/>
                    </a:lnTo>
                    <a:lnTo>
                      <a:pt x="88" y="424"/>
                    </a:lnTo>
                    <a:lnTo>
                      <a:pt x="98" y="426"/>
                    </a:lnTo>
                    <a:lnTo>
                      <a:pt x="108" y="424"/>
                    </a:lnTo>
                    <a:lnTo>
                      <a:pt x="115" y="419"/>
                    </a:lnTo>
                    <a:lnTo>
                      <a:pt x="120" y="410"/>
                    </a:lnTo>
                    <a:lnTo>
                      <a:pt x="119" y="399"/>
                    </a:lnTo>
                    <a:lnTo>
                      <a:pt x="114" y="389"/>
                    </a:lnTo>
                    <a:lnTo>
                      <a:pt x="105" y="378"/>
                    </a:lnTo>
                    <a:lnTo>
                      <a:pt x="95" y="368"/>
                    </a:lnTo>
                    <a:lnTo>
                      <a:pt x="85" y="359"/>
                    </a:lnTo>
                    <a:lnTo>
                      <a:pt x="77" y="351"/>
                    </a:lnTo>
                    <a:lnTo>
                      <a:pt x="85" y="351"/>
                    </a:lnTo>
                    <a:lnTo>
                      <a:pt x="94" y="352"/>
                    </a:lnTo>
                    <a:lnTo>
                      <a:pt x="102" y="356"/>
                    </a:lnTo>
                    <a:lnTo>
                      <a:pt x="108" y="359"/>
                    </a:lnTo>
                    <a:lnTo>
                      <a:pt x="114" y="358"/>
                    </a:lnTo>
                    <a:lnTo>
                      <a:pt x="120" y="352"/>
                    </a:lnTo>
                    <a:lnTo>
                      <a:pt x="129" y="339"/>
                    </a:lnTo>
                    <a:lnTo>
                      <a:pt x="140" y="326"/>
                    </a:lnTo>
                    <a:lnTo>
                      <a:pt x="152" y="315"/>
                    </a:lnTo>
                    <a:lnTo>
                      <a:pt x="160" y="302"/>
                    </a:lnTo>
                    <a:lnTo>
                      <a:pt x="165" y="289"/>
                    </a:lnTo>
                    <a:lnTo>
                      <a:pt x="167" y="272"/>
                    </a:lnTo>
                    <a:lnTo>
                      <a:pt x="168" y="262"/>
                    </a:lnTo>
                    <a:lnTo>
                      <a:pt x="173" y="255"/>
                    </a:lnTo>
                    <a:lnTo>
                      <a:pt x="180" y="252"/>
                    </a:lnTo>
                    <a:lnTo>
                      <a:pt x="189" y="253"/>
                    </a:lnTo>
                    <a:lnTo>
                      <a:pt x="199" y="257"/>
                    </a:lnTo>
                    <a:lnTo>
                      <a:pt x="207" y="263"/>
                    </a:lnTo>
                    <a:lnTo>
                      <a:pt x="213" y="272"/>
                    </a:lnTo>
                    <a:lnTo>
                      <a:pt x="219" y="279"/>
                    </a:lnTo>
                    <a:lnTo>
                      <a:pt x="225" y="284"/>
                    </a:lnTo>
                    <a:lnTo>
                      <a:pt x="232" y="285"/>
                    </a:lnTo>
                    <a:lnTo>
                      <a:pt x="239" y="282"/>
                    </a:lnTo>
                    <a:lnTo>
                      <a:pt x="249" y="275"/>
                    </a:lnTo>
                    <a:lnTo>
                      <a:pt x="260" y="265"/>
                    </a:lnTo>
                    <a:lnTo>
                      <a:pt x="270" y="260"/>
                    </a:lnTo>
                    <a:lnTo>
                      <a:pt x="282" y="261"/>
                    </a:lnTo>
                    <a:lnTo>
                      <a:pt x="295" y="269"/>
                    </a:lnTo>
                    <a:lnTo>
                      <a:pt x="307" y="274"/>
                    </a:lnTo>
                    <a:lnTo>
                      <a:pt x="315" y="275"/>
                    </a:lnTo>
                    <a:lnTo>
                      <a:pt x="325" y="274"/>
                    </a:lnTo>
                    <a:lnTo>
                      <a:pt x="335" y="269"/>
                    </a:lnTo>
                    <a:lnTo>
                      <a:pt x="347" y="267"/>
                    </a:lnTo>
                    <a:lnTo>
                      <a:pt x="359" y="271"/>
                    </a:lnTo>
                    <a:lnTo>
                      <a:pt x="373" y="277"/>
                    </a:lnTo>
                    <a:lnTo>
                      <a:pt x="386" y="287"/>
                    </a:lnTo>
                    <a:lnTo>
                      <a:pt x="398" y="297"/>
                    </a:lnTo>
                    <a:lnTo>
                      <a:pt x="409" y="307"/>
                    </a:lnTo>
                    <a:lnTo>
                      <a:pt x="419" y="316"/>
                    </a:lnTo>
                    <a:lnTo>
                      <a:pt x="427" y="321"/>
                    </a:lnTo>
                    <a:lnTo>
                      <a:pt x="429" y="322"/>
                    </a:lnTo>
                    <a:lnTo>
                      <a:pt x="433" y="315"/>
                    </a:lnTo>
                    <a:lnTo>
                      <a:pt x="434" y="306"/>
                    </a:lnTo>
                    <a:lnTo>
                      <a:pt x="437" y="299"/>
                    </a:lnTo>
                    <a:lnTo>
                      <a:pt x="443" y="294"/>
                    </a:lnTo>
                    <a:lnTo>
                      <a:pt x="453" y="294"/>
                    </a:lnTo>
                    <a:lnTo>
                      <a:pt x="462" y="297"/>
                    </a:lnTo>
                    <a:lnTo>
                      <a:pt x="472" y="302"/>
                    </a:lnTo>
                    <a:lnTo>
                      <a:pt x="481" y="307"/>
                    </a:lnTo>
                    <a:lnTo>
                      <a:pt x="487" y="312"/>
                    </a:lnTo>
                    <a:lnTo>
                      <a:pt x="491" y="315"/>
                    </a:lnTo>
                    <a:lnTo>
                      <a:pt x="497" y="320"/>
                    </a:lnTo>
                    <a:lnTo>
                      <a:pt x="506" y="326"/>
                    </a:lnTo>
                    <a:lnTo>
                      <a:pt x="516" y="334"/>
                    </a:lnTo>
                    <a:lnTo>
                      <a:pt x="524" y="339"/>
                    </a:lnTo>
                    <a:lnTo>
                      <a:pt x="533" y="341"/>
                    </a:lnTo>
                    <a:lnTo>
                      <a:pt x="541" y="341"/>
                    </a:lnTo>
                    <a:lnTo>
                      <a:pt x="544" y="337"/>
                    </a:lnTo>
                    <a:lnTo>
                      <a:pt x="546" y="332"/>
                    </a:lnTo>
                    <a:lnTo>
                      <a:pt x="547" y="325"/>
                    </a:lnTo>
                    <a:lnTo>
                      <a:pt x="548" y="319"/>
                    </a:lnTo>
                    <a:lnTo>
                      <a:pt x="549" y="311"/>
                    </a:lnTo>
                    <a:lnTo>
                      <a:pt x="552" y="306"/>
                    </a:lnTo>
                    <a:lnTo>
                      <a:pt x="556" y="304"/>
                    </a:lnTo>
                    <a:lnTo>
                      <a:pt x="563" y="306"/>
                    </a:lnTo>
                    <a:lnTo>
                      <a:pt x="574" y="310"/>
                    </a:lnTo>
                    <a:lnTo>
                      <a:pt x="586" y="311"/>
                    </a:lnTo>
                    <a:lnTo>
                      <a:pt x="598" y="309"/>
                    </a:lnTo>
                    <a:lnTo>
                      <a:pt x="604" y="305"/>
                    </a:lnTo>
                    <a:lnTo>
                      <a:pt x="612" y="304"/>
                    </a:lnTo>
                    <a:lnTo>
                      <a:pt x="619" y="304"/>
                    </a:lnTo>
                    <a:lnTo>
                      <a:pt x="626" y="309"/>
                    </a:lnTo>
                    <a:lnTo>
                      <a:pt x="634" y="316"/>
                    </a:lnTo>
                    <a:lnTo>
                      <a:pt x="641" y="321"/>
                    </a:lnTo>
                    <a:lnTo>
                      <a:pt x="648" y="322"/>
                    </a:lnTo>
                    <a:lnTo>
                      <a:pt x="657" y="320"/>
                    </a:lnTo>
                    <a:lnTo>
                      <a:pt x="668" y="314"/>
                    </a:lnTo>
                    <a:lnTo>
                      <a:pt x="699" y="302"/>
                    </a:lnTo>
                    <a:lnTo>
                      <a:pt x="731" y="295"/>
                    </a:lnTo>
                    <a:lnTo>
                      <a:pt x="741" y="295"/>
                    </a:lnTo>
                    <a:lnTo>
                      <a:pt x="746" y="297"/>
                    </a:lnTo>
                    <a:lnTo>
                      <a:pt x="747" y="301"/>
                    </a:lnTo>
                    <a:lnTo>
                      <a:pt x="746" y="307"/>
                    </a:lnTo>
                    <a:lnTo>
                      <a:pt x="743" y="314"/>
                    </a:lnTo>
                    <a:lnTo>
                      <a:pt x="741" y="321"/>
                    </a:lnTo>
                    <a:lnTo>
                      <a:pt x="738" y="327"/>
                    </a:lnTo>
                    <a:lnTo>
                      <a:pt x="737" y="334"/>
                    </a:lnTo>
                    <a:lnTo>
                      <a:pt x="738" y="345"/>
                    </a:lnTo>
                    <a:lnTo>
                      <a:pt x="742" y="351"/>
                    </a:lnTo>
                    <a:lnTo>
                      <a:pt x="750" y="354"/>
                    </a:lnTo>
                    <a:lnTo>
                      <a:pt x="758" y="352"/>
                    </a:lnTo>
                    <a:lnTo>
                      <a:pt x="767" y="350"/>
                    </a:lnTo>
                    <a:lnTo>
                      <a:pt x="777" y="346"/>
                    </a:lnTo>
                    <a:lnTo>
                      <a:pt x="786" y="340"/>
                    </a:lnTo>
                    <a:lnTo>
                      <a:pt x="795" y="334"/>
                    </a:lnTo>
                    <a:lnTo>
                      <a:pt x="801" y="327"/>
                    </a:lnTo>
                    <a:lnTo>
                      <a:pt x="805" y="321"/>
                    </a:lnTo>
                    <a:lnTo>
                      <a:pt x="827" y="332"/>
                    </a:lnTo>
                    <a:lnTo>
                      <a:pt x="851" y="344"/>
                    </a:lnTo>
                    <a:lnTo>
                      <a:pt x="876" y="351"/>
                    </a:lnTo>
                    <a:lnTo>
                      <a:pt x="901" y="352"/>
                    </a:lnTo>
                    <a:lnTo>
                      <a:pt x="915" y="350"/>
                    </a:lnTo>
                    <a:lnTo>
                      <a:pt x="925" y="344"/>
                    </a:lnTo>
                    <a:lnTo>
                      <a:pt x="932" y="334"/>
                    </a:lnTo>
                    <a:lnTo>
                      <a:pt x="937" y="321"/>
                    </a:lnTo>
                    <a:lnTo>
                      <a:pt x="937" y="309"/>
                    </a:lnTo>
                    <a:lnTo>
                      <a:pt x="935" y="295"/>
                    </a:lnTo>
                    <a:lnTo>
                      <a:pt x="928" y="285"/>
                    </a:lnTo>
                    <a:lnTo>
                      <a:pt x="920" y="280"/>
                    </a:lnTo>
                    <a:lnTo>
                      <a:pt x="908" y="276"/>
                    </a:lnTo>
                    <a:lnTo>
                      <a:pt x="897" y="275"/>
                    </a:lnTo>
                    <a:lnTo>
                      <a:pt x="886" y="274"/>
                    </a:lnTo>
                    <a:lnTo>
                      <a:pt x="875" y="274"/>
                    </a:lnTo>
                    <a:lnTo>
                      <a:pt x="856" y="274"/>
                    </a:lnTo>
                    <a:lnTo>
                      <a:pt x="836" y="272"/>
                    </a:lnTo>
                    <a:lnTo>
                      <a:pt x="816" y="270"/>
                    </a:lnTo>
                    <a:lnTo>
                      <a:pt x="796" y="265"/>
                    </a:lnTo>
                    <a:lnTo>
                      <a:pt x="778" y="257"/>
                    </a:lnTo>
                    <a:lnTo>
                      <a:pt x="773" y="252"/>
                    </a:lnTo>
                    <a:lnTo>
                      <a:pt x="773" y="247"/>
                    </a:lnTo>
                    <a:lnTo>
                      <a:pt x="777" y="241"/>
                    </a:lnTo>
                    <a:lnTo>
                      <a:pt x="786" y="236"/>
                    </a:lnTo>
                    <a:lnTo>
                      <a:pt x="796" y="231"/>
                    </a:lnTo>
                    <a:lnTo>
                      <a:pt x="808" y="225"/>
                    </a:lnTo>
                    <a:lnTo>
                      <a:pt x="820" y="220"/>
                    </a:lnTo>
                    <a:lnTo>
                      <a:pt x="831" y="215"/>
                    </a:lnTo>
                    <a:lnTo>
                      <a:pt x="840" y="208"/>
                    </a:lnTo>
                    <a:lnTo>
                      <a:pt x="845" y="203"/>
                    </a:lnTo>
                    <a:lnTo>
                      <a:pt x="846" y="200"/>
                    </a:lnTo>
                    <a:lnTo>
                      <a:pt x="841" y="195"/>
                    </a:lnTo>
                    <a:lnTo>
                      <a:pt x="831" y="191"/>
                    </a:lnTo>
                    <a:lnTo>
                      <a:pt x="812" y="187"/>
                    </a:lnTo>
                    <a:lnTo>
                      <a:pt x="808" y="186"/>
                    </a:lnTo>
                    <a:lnTo>
                      <a:pt x="805" y="186"/>
                    </a:lnTo>
                    <a:lnTo>
                      <a:pt x="801" y="185"/>
                    </a:lnTo>
                    <a:lnTo>
                      <a:pt x="797" y="183"/>
                    </a:lnTo>
                    <a:lnTo>
                      <a:pt x="795" y="182"/>
                    </a:lnTo>
                    <a:lnTo>
                      <a:pt x="792" y="181"/>
                    </a:lnTo>
                    <a:lnTo>
                      <a:pt x="792" y="180"/>
                    </a:lnTo>
                    <a:lnTo>
                      <a:pt x="792" y="177"/>
                    </a:lnTo>
                    <a:lnTo>
                      <a:pt x="795" y="174"/>
                    </a:lnTo>
                    <a:lnTo>
                      <a:pt x="798" y="172"/>
                    </a:lnTo>
                    <a:lnTo>
                      <a:pt x="803" y="167"/>
                    </a:lnTo>
                    <a:lnTo>
                      <a:pt x="802" y="163"/>
                    </a:lnTo>
                    <a:lnTo>
                      <a:pt x="798" y="161"/>
                    </a:lnTo>
                    <a:lnTo>
                      <a:pt x="791" y="158"/>
                    </a:lnTo>
                    <a:lnTo>
                      <a:pt x="783" y="156"/>
                    </a:lnTo>
                    <a:lnTo>
                      <a:pt x="777" y="154"/>
                    </a:lnTo>
                    <a:lnTo>
                      <a:pt x="772" y="152"/>
                    </a:lnTo>
                    <a:lnTo>
                      <a:pt x="768" y="144"/>
                    </a:lnTo>
                    <a:lnTo>
                      <a:pt x="771" y="137"/>
                    </a:lnTo>
                    <a:lnTo>
                      <a:pt x="778" y="128"/>
                    </a:lnTo>
                    <a:lnTo>
                      <a:pt x="787" y="119"/>
                    </a:lnTo>
                    <a:lnTo>
                      <a:pt x="798" y="112"/>
                    </a:lnTo>
                    <a:lnTo>
                      <a:pt x="808" y="107"/>
                    </a:lnTo>
                    <a:lnTo>
                      <a:pt x="815" y="104"/>
                    </a:lnTo>
                    <a:lnTo>
                      <a:pt x="848" y="97"/>
                    </a:lnTo>
                    <a:lnTo>
                      <a:pt x="883" y="96"/>
                    </a:lnTo>
                    <a:lnTo>
                      <a:pt x="917" y="94"/>
                    </a:lnTo>
                    <a:lnTo>
                      <a:pt x="981" y="93"/>
                    </a:lnTo>
                    <a:lnTo>
                      <a:pt x="1043" y="87"/>
                    </a:lnTo>
                    <a:lnTo>
                      <a:pt x="1059" y="84"/>
                    </a:lnTo>
                    <a:lnTo>
                      <a:pt x="1070" y="79"/>
                    </a:lnTo>
                    <a:lnTo>
                      <a:pt x="1081" y="72"/>
                    </a:lnTo>
                    <a:lnTo>
                      <a:pt x="1097" y="65"/>
                    </a:lnTo>
                    <a:lnTo>
                      <a:pt x="1116" y="62"/>
                    </a:lnTo>
                    <a:lnTo>
                      <a:pt x="1136" y="60"/>
                    </a:lnTo>
                    <a:lnTo>
                      <a:pt x="1157" y="60"/>
                    </a:lnTo>
                    <a:lnTo>
                      <a:pt x="1176" y="60"/>
                    </a:lnTo>
                    <a:lnTo>
                      <a:pt x="1195" y="59"/>
                    </a:lnTo>
                    <a:lnTo>
                      <a:pt x="1217" y="55"/>
                    </a:lnTo>
                    <a:lnTo>
                      <a:pt x="1236" y="49"/>
                    </a:lnTo>
                    <a:lnTo>
                      <a:pt x="1255" y="39"/>
                    </a:lnTo>
                    <a:lnTo>
                      <a:pt x="1270" y="23"/>
                    </a:lnTo>
                    <a:lnTo>
                      <a:pt x="1281" y="12"/>
                    </a:lnTo>
                    <a:lnTo>
                      <a:pt x="1292" y="7"/>
                    </a:lnTo>
                    <a:lnTo>
                      <a:pt x="1305" y="4"/>
                    </a:lnTo>
                    <a:lnTo>
                      <a:pt x="1319" y="4"/>
                    </a:lnTo>
                    <a:lnTo>
                      <a:pt x="1334" y="7"/>
                    </a:lnTo>
                    <a:lnTo>
                      <a:pt x="1340" y="5"/>
                    </a:lnTo>
                    <a:lnTo>
                      <a:pt x="1349" y="4"/>
                    </a:lnTo>
                    <a:lnTo>
                      <a:pt x="1359" y="3"/>
                    </a:lnTo>
                    <a:lnTo>
                      <a:pt x="1370" y="2"/>
                    </a:lnTo>
                    <a:lnTo>
                      <a:pt x="137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3" name="Freeform 1603"/>
              <p:cNvSpPr>
                <a:spLocks/>
              </p:cNvSpPr>
              <p:nvPr/>
            </p:nvSpPr>
            <p:spPr bwMode="auto">
              <a:xfrm>
                <a:off x="6589713" y="2392363"/>
                <a:ext cx="365125" cy="349250"/>
              </a:xfrm>
              <a:custGeom>
                <a:avLst/>
                <a:gdLst>
                  <a:gd name="T0" fmla="*/ 680 w 919"/>
                  <a:gd name="T1" fmla="*/ 25 h 879"/>
                  <a:gd name="T2" fmla="*/ 676 w 919"/>
                  <a:gd name="T3" fmla="*/ 46 h 879"/>
                  <a:gd name="T4" fmla="*/ 691 w 919"/>
                  <a:gd name="T5" fmla="*/ 44 h 879"/>
                  <a:gd name="T6" fmla="*/ 719 w 919"/>
                  <a:gd name="T7" fmla="*/ 108 h 879"/>
                  <a:gd name="T8" fmla="*/ 764 w 919"/>
                  <a:gd name="T9" fmla="*/ 142 h 879"/>
                  <a:gd name="T10" fmla="*/ 832 w 919"/>
                  <a:gd name="T11" fmla="*/ 89 h 879"/>
                  <a:gd name="T12" fmla="*/ 844 w 919"/>
                  <a:gd name="T13" fmla="*/ 90 h 879"/>
                  <a:gd name="T14" fmla="*/ 840 w 919"/>
                  <a:gd name="T15" fmla="*/ 105 h 879"/>
                  <a:gd name="T16" fmla="*/ 883 w 919"/>
                  <a:gd name="T17" fmla="*/ 89 h 879"/>
                  <a:gd name="T18" fmla="*/ 894 w 919"/>
                  <a:gd name="T19" fmla="*/ 104 h 879"/>
                  <a:gd name="T20" fmla="*/ 830 w 919"/>
                  <a:gd name="T21" fmla="*/ 148 h 879"/>
                  <a:gd name="T22" fmla="*/ 795 w 919"/>
                  <a:gd name="T23" fmla="*/ 186 h 879"/>
                  <a:gd name="T24" fmla="*/ 740 w 919"/>
                  <a:gd name="T25" fmla="*/ 238 h 879"/>
                  <a:gd name="T26" fmla="*/ 781 w 919"/>
                  <a:gd name="T27" fmla="*/ 306 h 879"/>
                  <a:gd name="T28" fmla="*/ 783 w 919"/>
                  <a:gd name="T29" fmla="*/ 386 h 879"/>
                  <a:gd name="T30" fmla="*/ 803 w 919"/>
                  <a:gd name="T31" fmla="*/ 436 h 879"/>
                  <a:gd name="T32" fmla="*/ 726 w 919"/>
                  <a:gd name="T33" fmla="*/ 431 h 879"/>
                  <a:gd name="T34" fmla="*/ 646 w 919"/>
                  <a:gd name="T35" fmla="*/ 442 h 879"/>
                  <a:gd name="T36" fmla="*/ 688 w 919"/>
                  <a:gd name="T37" fmla="*/ 479 h 879"/>
                  <a:gd name="T38" fmla="*/ 648 w 919"/>
                  <a:gd name="T39" fmla="*/ 511 h 879"/>
                  <a:gd name="T40" fmla="*/ 638 w 919"/>
                  <a:gd name="T41" fmla="*/ 574 h 879"/>
                  <a:gd name="T42" fmla="*/ 631 w 919"/>
                  <a:gd name="T43" fmla="*/ 642 h 879"/>
                  <a:gd name="T44" fmla="*/ 595 w 919"/>
                  <a:gd name="T45" fmla="*/ 669 h 879"/>
                  <a:gd name="T46" fmla="*/ 571 w 919"/>
                  <a:gd name="T47" fmla="*/ 701 h 879"/>
                  <a:gd name="T48" fmla="*/ 510 w 919"/>
                  <a:gd name="T49" fmla="*/ 717 h 879"/>
                  <a:gd name="T50" fmla="*/ 504 w 919"/>
                  <a:gd name="T51" fmla="*/ 778 h 879"/>
                  <a:gd name="T52" fmla="*/ 525 w 919"/>
                  <a:gd name="T53" fmla="*/ 806 h 879"/>
                  <a:gd name="T54" fmla="*/ 479 w 919"/>
                  <a:gd name="T55" fmla="*/ 840 h 879"/>
                  <a:gd name="T56" fmla="*/ 319 w 919"/>
                  <a:gd name="T57" fmla="*/ 877 h 879"/>
                  <a:gd name="T58" fmla="*/ 191 w 919"/>
                  <a:gd name="T59" fmla="*/ 857 h 879"/>
                  <a:gd name="T60" fmla="*/ 125 w 919"/>
                  <a:gd name="T61" fmla="*/ 816 h 879"/>
                  <a:gd name="T62" fmla="*/ 115 w 919"/>
                  <a:gd name="T63" fmla="*/ 806 h 879"/>
                  <a:gd name="T64" fmla="*/ 145 w 919"/>
                  <a:gd name="T65" fmla="*/ 684 h 879"/>
                  <a:gd name="T66" fmla="*/ 82 w 919"/>
                  <a:gd name="T67" fmla="*/ 652 h 879"/>
                  <a:gd name="T68" fmla="*/ 43 w 919"/>
                  <a:gd name="T69" fmla="*/ 613 h 879"/>
                  <a:gd name="T70" fmla="*/ 22 w 919"/>
                  <a:gd name="T71" fmla="*/ 496 h 879"/>
                  <a:gd name="T72" fmla="*/ 0 w 919"/>
                  <a:gd name="T73" fmla="*/ 420 h 879"/>
                  <a:gd name="T74" fmla="*/ 32 w 919"/>
                  <a:gd name="T75" fmla="*/ 357 h 879"/>
                  <a:gd name="T76" fmla="*/ 22 w 919"/>
                  <a:gd name="T77" fmla="*/ 297 h 879"/>
                  <a:gd name="T78" fmla="*/ 30 w 919"/>
                  <a:gd name="T79" fmla="*/ 261 h 879"/>
                  <a:gd name="T80" fmla="*/ 100 w 919"/>
                  <a:gd name="T81" fmla="*/ 287 h 879"/>
                  <a:gd name="T82" fmla="*/ 144 w 919"/>
                  <a:gd name="T83" fmla="*/ 286 h 879"/>
                  <a:gd name="T84" fmla="*/ 176 w 919"/>
                  <a:gd name="T85" fmla="*/ 231 h 879"/>
                  <a:gd name="T86" fmla="*/ 237 w 919"/>
                  <a:gd name="T87" fmla="*/ 187 h 879"/>
                  <a:gd name="T88" fmla="*/ 250 w 919"/>
                  <a:gd name="T89" fmla="*/ 112 h 879"/>
                  <a:gd name="T90" fmla="*/ 355 w 919"/>
                  <a:gd name="T91" fmla="*/ 85 h 879"/>
                  <a:gd name="T92" fmla="*/ 414 w 919"/>
                  <a:gd name="T93" fmla="*/ 89 h 879"/>
                  <a:gd name="T94" fmla="*/ 468 w 919"/>
                  <a:gd name="T95" fmla="*/ 89 h 879"/>
                  <a:gd name="T96" fmla="*/ 480 w 919"/>
                  <a:gd name="T97" fmla="*/ 107 h 879"/>
                  <a:gd name="T98" fmla="*/ 548 w 919"/>
                  <a:gd name="T99" fmla="*/ 100 h 879"/>
                  <a:gd name="T100" fmla="*/ 575 w 919"/>
                  <a:gd name="T101" fmla="*/ 83 h 879"/>
                  <a:gd name="T102" fmla="*/ 590 w 919"/>
                  <a:gd name="T103" fmla="*/ 54 h 879"/>
                  <a:gd name="T104" fmla="*/ 613 w 919"/>
                  <a:gd name="T105" fmla="*/ 30 h 87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919"/>
                  <a:gd name="T160" fmla="*/ 0 h 879"/>
                  <a:gd name="T161" fmla="*/ 919 w 919"/>
                  <a:gd name="T162" fmla="*/ 879 h 87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919" h="879">
                    <a:moveTo>
                      <a:pt x="655" y="0"/>
                    </a:moveTo>
                    <a:lnTo>
                      <a:pt x="665" y="1"/>
                    </a:lnTo>
                    <a:lnTo>
                      <a:pt x="673" y="5"/>
                    </a:lnTo>
                    <a:lnTo>
                      <a:pt x="679" y="11"/>
                    </a:lnTo>
                    <a:lnTo>
                      <a:pt x="681" y="21"/>
                    </a:lnTo>
                    <a:lnTo>
                      <a:pt x="680" y="25"/>
                    </a:lnTo>
                    <a:lnTo>
                      <a:pt x="676" y="31"/>
                    </a:lnTo>
                    <a:lnTo>
                      <a:pt x="674" y="38"/>
                    </a:lnTo>
                    <a:lnTo>
                      <a:pt x="671" y="44"/>
                    </a:lnTo>
                    <a:lnTo>
                      <a:pt x="673" y="48"/>
                    </a:lnTo>
                    <a:lnTo>
                      <a:pt x="674" y="48"/>
                    </a:lnTo>
                    <a:lnTo>
                      <a:pt x="676" y="46"/>
                    </a:lnTo>
                    <a:lnTo>
                      <a:pt x="679" y="45"/>
                    </a:lnTo>
                    <a:lnTo>
                      <a:pt x="681" y="44"/>
                    </a:lnTo>
                    <a:lnTo>
                      <a:pt x="684" y="43"/>
                    </a:lnTo>
                    <a:lnTo>
                      <a:pt x="686" y="41"/>
                    </a:lnTo>
                    <a:lnTo>
                      <a:pt x="689" y="41"/>
                    </a:lnTo>
                    <a:lnTo>
                      <a:pt x="691" y="44"/>
                    </a:lnTo>
                    <a:lnTo>
                      <a:pt x="695" y="51"/>
                    </a:lnTo>
                    <a:lnTo>
                      <a:pt x="696" y="61"/>
                    </a:lnTo>
                    <a:lnTo>
                      <a:pt x="698" y="70"/>
                    </a:lnTo>
                    <a:lnTo>
                      <a:pt x="705" y="86"/>
                    </a:lnTo>
                    <a:lnTo>
                      <a:pt x="715" y="102"/>
                    </a:lnTo>
                    <a:lnTo>
                      <a:pt x="719" y="108"/>
                    </a:lnTo>
                    <a:lnTo>
                      <a:pt x="725" y="117"/>
                    </a:lnTo>
                    <a:lnTo>
                      <a:pt x="733" y="128"/>
                    </a:lnTo>
                    <a:lnTo>
                      <a:pt x="740" y="138"/>
                    </a:lnTo>
                    <a:lnTo>
                      <a:pt x="748" y="145"/>
                    </a:lnTo>
                    <a:lnTo>
                      <a:pt x="753" y="147"/>
                    </a:lnTo>
                    <a:lnTo>
                      <a:pt x="764" y="142"/>
                    </a:lnTo>
                    <a:lnTo>
                      <a:pt x="776" y="133"/>
                    </a:lnTo>
                    <a:lnTo>
                      <a:pt x="788" y="124"/>
                    </a:lnTo>
                    <a:lnTo>
                      <a:pt x="799" y="117"/>
                    </a:lnTo>
                    <a:lnTo>
                      <a:pt x="810" y="107"/>
                    </a:lnTo>
                    <a:lnTo>
                      <a:pt x="820" y="97"/>
                    </a:lnTo>
                    <a:lnTo>
                      <a:pt x="832" y="89"/>
                    </a:lnTo>
                    <a:lnTo>
                      <a:pt x="837" y="86"/>
                    </a:lnTo>
                    <a:lnTo>
                      <a:pt x="840" y="86"/>
                    </a:lnTo>
                    <a:lnTo>
                      <a:pt x="843" y="86"/>
                    </a:lnTo>
                    <a:lnTo>
                      <a:pt x="844" y="86"/>
                    </a:lnTo>
                    <a:lnTo>
                      <a:pt x="844" y="88"/>
                    </a:lnTo>
                    <a:lnTo>
                      <a:pt x="844" y="90"/>
                    </a:lnTo>
                    <a:lnTo>
                      <a:pt x="844" y="91"/>
                    </a:lnTo>
                    <a:lnTo>
                      <a:pt x="843" y="94"/>
                    </a:lnTo>
                    <a:lnTo>
                      <a:pt x="843" y="97"/>
                    </a:lnTo>
                    <a:lnTo>
                      <a:pt x="842" y="99"/>
                    </a:lnTo>
                    <a:lnTo>
                      <a:pt x="840" y="102"/>
                    </a:lnTo>
                    <a:lnTo>
                      <a:pt x="840" y="105"/>
                    </a:lnTo>
                    <a:lnTo>
                      <a:pt x="845" y="105"/>
                    </a:lnTo>
                    <a:lnTo>
                      <a:pt x="852" y="104"/>
                    </a:lnTo>
                    <a:lnTo>
                      <a:pt x="858" y="100"/>
                    </a:lnTo>
                    <a:lnTo>
                      <a:pt x="863" y="98"/>
                    </a:lnTo>
                    <a:lnTo>
                      <a:pt x="865" y="97"/>
                    </a:lnTo>
                    <a:lnTo>
                      <a:pt x="883" y="89"/>
                    </a:lnTo>
                    <a:lnTo>
                      <a:pt x="900" y="86"/>
                    </a:lnTo>
                    <a:lnTo>
                      <a:pt x="919" y="86"/>
                    </a:lnTo>
                    <a:lnTo>
                      <a:pt x="912" y="93"/>
                    </a:lnTo>
                    <a:lnTo>
                      <a:pt x="904" y="97"/>
                    </a:lnTo>
                    <a:lnTo>
                      <a:pt x="898" y="100"/>
                    </a:lnTo>
                    <a:lnTo>
                      <a:pt x="894" y="104"/>
                    </a:lnTo>
                    <a:lnTo>
                      <a:pt x="893" y="108"/>
                    </a:lnTo>
                    <a:lnTo>
                      <a:pt x="894" y="113"/>
                    </a:lnTo>
                    <a:lnTo>
                      <a:pt x="899" y="119"/>
                    </a:lnTo>
                    <a:lnTo>
                      <a:pt x="909" y="128"/>
                    </a:lnTo>
                    <a:lnTo>
                      <a:pt x="870" y="138"/>
                    </a:lnTo>
                    <a:lnTo>
                      <a:pt x="830" y="148"/>
                    </a:lnTo>
                    <a:lnTo>
                      <a:pt x="822" y="152"/>
                    </a:lnTo>
                    <a:lnTo>
                      <a:pt x="818" y="159"/>
                    </a:lnTo>
                    <a:lnTo>
                      <a:pt x="815" y="167"/>
                    </a:lnTo>
                    <a:lnTo>
                      <a:pt x="813" y="174"/>
                    </a:lnTo>
                    <a:lnTo>
                      <a:pt x="807" y="180"/>
                    </a:lnTo>
                    <a:lnTo>
                      <a:pt x="795" y="186"/>
                    </a:lnTo>
                    <a:lnTo>
                      <a:pt x="783" y="191"/>
                    </a:lnTo>
                    <a:lnTo>
                      <a:pt x="771" y="196"/>
                    </a:lnTo>
                    <a:lnTo>
                      <a:pt x="763" y="204"/>
                    </a:lnTo>
                    <a:lnTo>
                      <a:pt x="754" y="214"/>
                    </a:lnTo>
                    <a:lnTo>
                      <a:pt x="748" y="226"/>
                    </a:lnTo>
                    <a:lnTo>
                      <a:pt x="740" y="238"/>
                    </a:lnTo>
                    <a:lnTo>
                      <a:pt x="739" y="251"/>
                    </a:lnTo>
                    <a:lnTo>
                      <a:pt x="744" y="261"/>
                    </a:lnTo>
                    <a:lnTo>
                      <a:pt x="753" y="271"/>
                    </a:lnTo>
                    <a:lnTo>
                      <a:pt x="764" y="281"/>
                    </a:lnTo>
                    <a:lnTo>
                      <a:pt x="776" y="293"/>
                    </a:lnTo>
                    <a:lnTo>
                      <a:pt x="781" y="306"/>
                    </a:lnTo>
                    <a:lnTo>
                      <a:pt x="781" y="318"/>
                    </a:lnTo>
                    <a:lnTo>
                      <a:pt x="779" y="332"/>
                    </a:lnTo>
                    <a:lnTo>
                      <a:pt x="775" y="345"/>
                    </a:lnTo>
                    <a:lnTo>
                      <a:pt x="774" y="358"/>
                    </a:lnTo>
                    <a:lnTo>
                      <a:pt x="775" y="372"/>
                    </a:lnTo>
                    <a:lnTo>
                      <a:pt x="783" y="386"/>
                    </a:lnTo>
                    <a:lnTo>
                      <a:pt x="791" y="395"/>
                    </a:lnTo>
                    <a:lnTo>
                      <a:pt x="800" y="404"/>
                    </a:lnTo>
                    <a:lnTo>
                      <a:pt x="808" y="412"/>
                    </a:lnTo>
                    <a:lnTo>
                      <a:pt x="812" y="424"/>
                    </a:lnTo>
                    <a:lnTo>
                      <a:pt x="809" y="431"/>
                    </a:lnTo>
                    <a:lnTo>
                      <a:pt x="803" y="436"/>
                    </a:lnTo>
                    <a:lnTo>
                      <a:pt x="793" y="439"/>
                    </a:lnTo>
                    <a:lnTo>
                      <a:pt x="783" y="439"/>
                    </a:lnTo>
                    <a:lnTo>
                      <a:pt x="773" y="439"/>
                    </a:lnTo>
                    <a:lnTo>
                      <a:pt x="763" y="437"/>
                    </a:lnTo>
                    <a:lnTo>
                      <a:pt x="756" y="437"/>
                    </a:lnTo>
                    <a:lnTo>
                      <a:pt x="726" y="431"/>
                    </a:lnTo>
                    <a:lnTo>
                      <a:pt x="695" y="425"/>
                    </a:lnTo>
                    <a:lnTo>
                      <a:pt x="665" y="422"/>
                    </a:lnTo>
                    <a:lnTo>
                      <a:pt x="655" y="424"/>
                    </a:lnTo>
                    <a:lnTo>
                      <a:pt x="648" y="429"/>
                    </a:lnTo>
                    <a:lnTo>
                      <a:pt x="644" y="435"/>
                    </a:lnTo>
                    <a:lnTo>
                      <a:pt x="646" y="442"/>
                    </a:lnTo>
                    <a:lnTo>
                      <a:pt x="654" y="450"/>
                    </a:lnTo>
                    <a:lnTo>
                      <a:pt x="661" y="454"/>
                    </a:lnTo>
                    <a:lnTo>
                      <a:pt x="669" y="459"/>
                    </a:lnTo>
                    <a:lnTo>
                      <a:pt x="678" y="465"/>
                    </a:lnTo>
                    <a:lnTo>
                      <a:pt x="684" y="471"/>
                    </a:lnTo>
                    <a:lnTo>
                      <a:pt x="688" y="479"/>
                    </a:lnTo>
                    <a:lnTo>
                      <a:pt x="688" y="488"/>
                    </a:lnTo>
                    <a:lnTo>
                      <a:pt x="683" y="495"/>
                    </a:lnTo>
                    <a:lnTo>
                      <a:pt x="675" y="501"/>
                    </a:lnTo>
                    <a:lnTo>
                      <a:pt x="666" y="505"/>
                    </a:lnTo>
                    <a:lnTo>
                      <a:pt x="658" y="508"/>
                    </a:lnTo>
                    <a:lnTo>
                      <a:pt x="648" y="511"/>
                    </a:lnTo>
                    <a:lnTo>
                      <a:pt x="640" y="515"/>
                    </a:lnTo>
                    <a:lnTo>
                      <a:pt x="629" y="528"/>
                    </a:lnTo>
                    <a:lnTo>
                      <a:pt x="624" y="540"/>
                    </a:lnTo>
                    <a:lnTo>
                      <a:pt x="625" y="552"/>
                    </a:lnTo>
                    <a:lnTo>
                      <a:pt x="630" y="563"/>
                    </a:lnTo>
                    <a:lnTo>
                      <a:pt x="638" y="574"/>
                    </a:lnTo>
                    <a:lnTo>
                      <a:pt x="644" y="585"/>
                    </a:lnTo>
                    <a:lnTo>
                      <a:pt x="650" y="597"/>
                    </a:lnTo>
                    <a:lnTo>
                      <a:pt x="651" y="608"/>
                    </a:lnTo>
                    <a:lnTo>
                      <a:pt x="649" y="619"/>
                    </a:lnTo>
                    <a:lnTo>
                      <a:pt x="641" y="632"/>
                    </a:lnTo>
                    <a:lnTo>
                      <a:pt x="631" y="642"/>
                    </a:lnTo>
                    <a:lnTo>
                      <a:pt x="621" y="649"/>
                    </a:lnTo>
                    <a:lnTo>
                      <a:pt x="609" y="653"/>
                    </a:lnTo>
                    <a:lnTo>
                      <a:pt x="595" y="653"/>
                    </a:lnTo>
                    <a:lnTo>
                      <a:pt x="593" y="656"/>
                    </a:lnTo>
                    <a:lnTo>
                      <a:pt x="594" y="661"/>
                    </a:lnTo>
                    <a:lnTo>
                      <a:pt x="595" y="669"/>
                    </a:lnTo>
                    <a:lnTo>
                      <a:pt x="598" y="679"/>
                    </a:lnTo>
                    <a:lnTo>
                      <a:pt x="599" y="687"/>
                    </a:lnTo>
                    <a:lnTo>
                      <a:pt x="598" y="693"/>
                    </a:lnTo>
                    <a:lnTo>
                      <a:pt x="591" y="699"/>
                    </a:lnTo>
                    <a:lnTo>
                      <a:pt x="583" y="702"/>
                    </a:lnTo>
                    <a:lnTo>
                      <a:pt x="571" y="701"/>
                    </a:lnTo>
                    <a:lnTo>
                      <a:pt x="560" y="698"/>
                    </a:lnTo>
                    <a:lnTo>
                      <a:pt x="549" y="697"/>
                    </a:lnTo>
                    <a:lnTo>
                      <a:pt x="538" y="697"/>
                    </a:lnTo>
                    <a:lnTo>
                      <a:pt x="529" y="701"/>
                    </a:lnTo>
                    <a:lnTo>
                      <a:pt x="519" y="707"/>
                    </a:lnTo>
                    <a:lnTo>
                      <a:pt x="510" y="717"/>
                    </a:lnTo>
                    <a:lnTo>
                      <a:pt x="503" y="728"/>
                    </a:lnTo>
                    <a:lnTo>
                      <a:pt x="498" y="741"/>
                    </a:lnTo>
                    <a:lnTo>
                      <a:pt x="498" y="753"/>
                    </a:lnTo>
                    <a:lnTo>
                      <a:pt x="501" y="765"/>
                    </a:lnTo>
                    <a:lnTo>
                      <a:pt x="504" y="772"/>
                    </a:lnTo>
                    <a:lnTo>
                      <a:pt x="504" y="778"/>
                    </a:lnTo>
                    <a:lnTo>
                      <a:pt x="504" y="783"/>
                    </a:lnTo>
                    <a:lnTo>
                      <a:pt x="504" y="790"/>
                    </a:lnTo>
                    <a:lnTo>
                      <a:pt x="508" y="795"/>
                    </a:lnTo>
                    <a:lnTo>
                      <a:pt x="514" y="798"/>
                    </a:lnTo>
                    <a:lnTo>
                      <a:pt x="520" y="801"/>
                    </a:lnTo>
                    <a:lnTo>
                      <a:pt x="525" y="806"/>
                    </a:lnTo>
                    <a:lnTo>
                      <a:pt x="526" y="812"/>
                    </a:lnTo>
                    <a:lnTo>
                      <a:pt x="521" y="820"/>
                    </a:lnTo>
                    <a:lnTo>
                      <a:pt x="513" y="826"/>
                    </a:lnTo>
                    <a:lnTo>
                      <a:pt x="500" y="832"/>
                    </a:lnTo>
                    <a:lnTo>
                      <a:pt x="489" y="836"/>
                    </a:lnTo>
                    <a:lnTo>
                      <a:pt x="479" y="840"/>
                    </a:lnTo>
                    <a:lnTo>
                      <a:pt x="473" y="842"/>
                    </a:lnTo>
                    <a:lnTo>
                      <a:pt x="440" y="855"/>
                    </a:lnTo>
                    <a:lnTo>
                      <a:pt x="406" y="866"/>
                    </a:lnTo>
                    <a:lnTo>
                      <a:pt x="371" y="875"/>
                    </a:lnTo>
                    <a:lnTo>
                      <a:pt x="336" y="879"/>
                    </a:lnTo>
                    <a:lnTo>
                      <a:pt x="319" y="877"/>
                    </a:lnTo>
                    <a:lnTo>
                      <a:pt x="304" y="874"/>
                    </a:lnTo>
                    <a:lnTo>
                      <a:pt x="286" y="874"/>
                    </a:lnTo>
                    <a:lnTo>
                      <a:pt x="256" y="875"/>
                    </a:lnTo>
                    <a:lnTo>
                      <a:pt x="226" y="871"/>
                    </a:lnTo>
                    <a:lnTo>
                      <a:pt x="207" y="866"/>
                    </a:lnTo>
                    <a:lnTo>
                      <a:pt x="191" y="857"/>
                    </a:lnTo>
                    <a:lnTo>
                      <a:pt x="176" y="849"/>
                    </a:lnTo>
                    <a:lnTo>
                      <a:pt x="162" y="837"/>
                    </a:lnTo>
                    <a:lnTo>
                      <a:pt x="149" y="827"/>
                    </a:lnTo>
                    <a:lnTo>
                      <a:pt x="132" y="819"/>
                    </a:lnTo>
                    <a:lnTo>
                      <a:pt x="129" y="817"/>
                    </a:lnTo>
                    <a:lnTo>
                      <a:pt x="125" y="816"/>
                    </a:lnTo>
                    <a:lnTo>
                      <a:pt x="122" y="815"/>
                    </a:lnTo>
                    <a:lnTo>
                      <a:pt x="119" y="814"/>
                    </a:lnTo>
                    <a:lnTo>
                      <a:pt x="117" y="812"/>
                    </a:lnTo>
                    <a:lnTo>
                      <a:pt x="116" y="811"/>
                    </a:lnTo>
                    <a:lnTo>
                      <a:pt x="115" y="809"/>
                    </a:lnTo>
                    <a:lnTo>
                      <a:pt x="115" y="806"/>
                    </a:lnTo>
                    <a:lnTo>
                      <a:pt x="116" y="801"/>
                    </a:lnTo>
                    <a:lnTo>
                      <a:pt x="131" y="751"/>
                    </a:lnTo>
                    <a:lnTo>
                      <a:pt x="136" y="736"/>
                    </a:lnTo>
                    <a:lnTo>
                      <a:pt x="141" y="718"/>
                    </a:lnTo>
                    <a:lnTo>
                      <a:pt x="145" y="701"/>
                    </a:lnTo>
                    <a:lnTo>
                      <a:pt x="145" y="684"/>
                    </a:lnTo>
                    <a:lnTo>
                      <a:pt x="141" y="668"/>
                    </a:lnTo>
                    <a:lnTo>
                      <a:pt x="132" y="658"/>
                    </a:lnTo>
                    <a:lnTo>
                      <a:pt x="122" y="653"/>
                    </a:lnTo>
                    <a:lnTo>
                      <a:pt x="110" y="651"/>
                    </a:lnTo>
                    <a:lnTo>
                      <a:pt x="96" y="651"/>
                    </a:lnTo>
                    <a:lnTo>
                      <a:pt x="82" y="652"/>
                    </a:lnTo>
                    <a:lnTo>
                      <a:pt x="71" y="652"/>
                    </a:lnTo>
                    <a:lnTo>
                      <a:pt x="57" y="651"/>
                    </a:lnTo>
                    <a:lnTo>
                      <a:pt x="48" y="646"/>
                    </a:lnTo>
                    <a:lnTo>
                      <a:pt x="43" y="637"/>
                    </a:lnTo>
                    <a:lnTo>
                      <a:pt x="42" y="625"/>
                    </a:lnTo>
                    <a:lnTo>
                      <a:pt x="43" y="613"/>
                    </a:lnTo>
                    <a:lnTo>
                      <a:pt x="46" y="592"/>
                    </a:lnTo>
                    <a:lnTo>
                      <a:pt x="46" y="572"/>
                    </a:lnTo>
                    <a:lnTo>
                      <a:pt x="42" y="552"/>
                    </a:lnTo>
                    <a:lnTo>
                      <a:pt x="33" y="533"/>
                    </a:lnTo>
                    <a:lnTo>
                      <a:pt x="25" y="515"/>
                    </a:lnTo>
                    <a:lnTo>
                      <a:pt x="22" y="496"/>
                    </a:lnTo>
                    <a:lnTo>
                      <a:pt x="22" y="476"/>
                    </a:lnTo>
                    <a:lnTo>
                      <a:pt x="21" y="464"/>
                    </a:lnTo>
                    <a:lnTo>
                      <a:pt x="17" y="453"/>
                    </a:lnTo>
                    <a:lnTo>
                      <a:pt x="12" y="442"/>
                    </a:lnTo>
                    <a:lnTo>
                      <a:pt x="5" y="431"/>
                    </a:lnTo>
                    <a:lnTo>
                      <a:pt x="0" y="420"/>
                    </a:lnTo>
                    <a:lnTo>
                      <a:pt x="0" y="410"/>
                    </a:lnTo>
                    <a:lnTo>
                      <a:pt x="6" y="400"/>
                    </a:lnTo>
                    <a:lnTo>
                      <a:pt x="13" y="391"/>
                    </a:lnTo>
                    <a:lnTo>
                      <a:pt x="21" y="381"/>
                    </a:lnTo>
                    <a:lnTo>
                      <a:pt x="27" y="371"/>
                    </a:lnTo>
                    <a:lnTo>
                      <a:pt x="32" y="357"/>
                    </a:lnTo>
                    <a:lnTo>
                      <a:pt x="33" y="345"/>
                    </a:lnTo>
                    <a:lnTo>
                      <a:pt x="30" y="331"/>
                    </a:lnTo>
                    <a:lnTo>
                      <a:pt x="25" y="325"/>
                    </a:lnTo>
                    <a:lnTo>
                      <a:pt x="21" y="318"/>
                    </a:lnTo>
                    <a:lnTo>
                      <a:pt x="20" y="310"/>
                    </a:lnTo>
                    <a:lnTo>
                      <a:pt x="22" y="297"/>
                    </a:lnTo>
                    <a:lnTo>
                      <a:pt x="26" y="286"/>
                    </a:lnTo>
                    <a:lnTo>
                      <a:pt x="26" y="273"/>
                    </a:lnTo>
                    <a:lnTo>
                      <a:pt x="22" y="264"/>
                    </a:lnTo>
                    <a:lnTo>
                      <a:pt x="20" y="257"/>
                    </a:lnTo>
                    <a:lnTo>
                      <a:pt x="20" y="248"/>
                    </a:lnTo>
                    <a:lnTo>
                      <a:pt x="30" y="261"/>
                    </a:lnTo>
                    <a:lnTo>
                      <a:pt x="40" y="268"/>
                    </a:lnTo>
                    <a:lnTo>
                      <a:pt x="51" y="272"/>
                    </a:lnTo>
                    <a:lnTo>
                      <a:pt x="63" y="273"/>
                    </a:lnTo>
                    <a:lnTo>
                      <a:pt x="78" y="276"/>
                    </a:lnTo>
                    <a:lnTo>
                      <a:pt x="90" y="280"/>
                    </a:lnTo>
                    <a:lnTo>
                      <a:pt x="100" y="287"/>
                    </a:lnTo>
                    <a:lnTo>
                      <a:pt x="108" y="298"/>
                    </a:lnTo>
                    <a:lnTo>
                      <a:pt x="117" y="308"/>
                    </a:lnTo>
                    <a:lnTo>
                      <a:pt x="126" y="317"/>
                    </a:lnTo>
                    <a:lnTo>
                      <a:pt x="130" y="305"/>
                    </a:lnTo>
                    <a:lnTo>
                      <a:pt x="136" y="295"/>
                    </a:lnTo>
                    <a:lnTo>
                      <a:pt x="144" y="286"/>
                    </a:lnTo>
                    <a:lnTo>
                      <a:pt x="152" y="277"/>
                    </a:lnTo>
                    <a:lnTo>
                      <a:pt x="156" y="267"/>
                    </a:lnTo>
                    <a:lnTo>
                      <a:pt x="157" y="254"/>
                    </a:lnTo>
                    <a:lnTo>
                      <a:pt x="159" y="246"/>
                    </a:lnTo>
                    <a:lnTo>
                      <a:pt x="165" y="237"/>
                    </a:lnTo>
                    <a:lnTo>
                      <a:pt x="176" y="231"/>
                    </a:lnTo>
                    <a:lnTo>
                      <a:pt x="190" y="224"/>
                    </a:lnTo>
                    <a:lnTo>
                      <a:pt x="204" y="218"/>
                    </a:lnTo>
                    <a:lnTo>
                      <a:pt x="216" y="213"/>
                    </a:lnTo>
                    <a:lnTo>
                      <a:pt x="226" y="208"/>
                    </a:lnTo>
                    <a:lnTo>
                      <a:pt x="234" y="198"/>
                    </a:lnTo>
                    <a:lnTo>
                      <a:pt x="237" y="187"/>
                    </a:lnTo>
                    <a:lnTo>
                      <a:pt x="239" y="173"/>
                    </a:lnTo>
                    <a:lnTo>
                      <a:pt x="239" y="159"/>
                    </a:lnTo>
                    <a:lnTo>
                      <a:pt x="239" y="145"/>
                    </a:lnTo>
                    <a:lnTo>
                      <a:pt x="239" y="133"/>
                    </a:lnTo>
                    <a:lnTo>
                      <a:pt x="242" y="120"/>
                    </a:lnTo>
                    <a:lnTo>
                      <a:pt x="250" y="112"/>
                    </a:lnTo>
                    <a:lnTo>
                      <a:pt x="261" y="103"/>
                    </a:lnTo>
                    <a:lnTo>
                      <a:pt x="276" y="94"/>
                    </a:lnTo>
                    <a:lnTo>
                      <a:pt x="291" y="86"/>
                    </a:lnTo>
                    <a:lnTo>
                      <a:pt x="302" y="83"/>
                    </a:lnTo>
                    <a:lnTo>
                      <a:pt x="329" y="86"/>
                    </a:lnTo>
                    <a:lnTo>
                      <a:pt x="355" y="85"/>
                    </a:lnTo>
                    <a:lnTo>
                      <a:pt x="367" y="83"/>
                    </a:lnTo>
                    <a:lnTo>
                      <a:pt x="379" y="81"/>
                    </a:lnTo>
                    <a:lnTo>
                      <a:pt x="387" y="84"/>
                    </a:lnTo>
                    <a:lnTo>
                      <a:pt x="395" y="89"/>
                    </a:lnTo>
                    <a:lnTo>
                      <a:pt x="404" y="91"/>
                    </a:lnTo>
                    <a:lnTo>
                      <a:pt x="414" y="89"/>
                    </a:lnTo>
                    <a:lnTo>
                      <a:pt x="425" y="84"/>
                    </a:lnTo>
                    <a:lnTo>
                      <a:pt x="436" y="80"/>
                    </a:lnTo>
                    <a:lnTo>
                      <a:pt x="444" y="79"/>
                    </a:lnTo>
                    <a:lnTo>
                      <a:pt x="454" y="79"/>
                    </a:lnTo>
                    <a:lnTo>
                      <a:pt x="461" y="81"/>
                    </a:lnTo>
                    <a:lnTo>
                      <a:pt x="468" y="89"/>
                    </a:lnTo>
                    <a:lnTo>
                      <a:pt x="468" y="91"/>
                    </a:lnTo>
                    <a:lnTo>
                      <a:pt x="469" y="95"/>
                    </a:lnTo>
                    <a:lnTo>
                      <a:pt x="470" y="99"/>
                    </a:lnTo>
                    <a:lnTo>
                      <a:pt x="471" y="102"/>
                    </a:lnTo>
                    <a:lnTo>
                      <a:pt x="474" y="104"/>
                    </a:lnTo>
                    <a:lnTo>
                      <a:pt x="480" y="107"/>
                    </a:lnTo>
                    <a:lnTo>
                      <a:pt x="489" y="104"/>
                    </a:lnTo>
                    <a:lnTo>
                      <a:pt x="498" y="100"/>
                    </a:lnTo>
                    <a:lnTo>
                      <a:pt x="504" y="98"/>
                    </a:lnTo>
                    <a:lnTo>
                      <a:pt x="519" y="95"/>
                    </a:lnTo>
                    <a:lnTo>
                      <a:pt x="533" y="97"/>
                    </a:lnTo>
                    <a:lnTo>
                      <a:pt x="548" y="100"/>
                    </a:lnTo>
                    <a:lnTo>
                      <a:pt x="554" y="100"/>
                    </a:lnTo>
                    <a:lnTo>
                      <a:pt x="561" y="100"/>
                    </a:lnTo>
                    <a:lnTo>
                      <a:pt x="570" y="99"/>
                    </a:lnTo>
                    <a:lnTo>
                      <a:pt x="576" y="95"/>
                    </a:lnTo>
                    <a:lnTo>
                      <a:pt x="578" y="88"/>
                    </a:lnTo>
                    <a:lnTo>
                      <a:pt x="575" y="83"/>
                    </a:lnTo>
                    <a:lnTo>
                      <a:pt x="573" y="79"/>
                    </a:lnTo>
                    <a:lnTo>
                      <a:pt x="570" y="74"/>
                    </a:lnTo>
                    <a:lnTo>
                      <a:pt x="570" y="68"/>
                    </a:lnTo>
                    <a:lnTo>
                      <a:pt x="576" y="59"/>
                    </a:lnTo>
                    <a:lnTo>
                      <a:pt x="583" y="55"/>
                    </a:lnTo>
                    <a:lnTo>
                      <a:pt x="590" y="54"/>
                    </a:lnTo>
                    <a:lnTo>
                      <a:pt x="598" y="53"/>
                    </a:lnTo>
                    <a:lnTo>
                      <a:pt x="605" y="51"/>
                    </a:lnTo>
                    <a:lnTo>
                      <a:pt x="613" y="46"/>
                    </a:lnTo>
                    <a:lnTo>
                      <a:pt x="615" y="41"/>
                    </a:lnTo>
                    <a:lnTo>
                      <a:pt x="614" y="36"/>
                    </a:lnTo>
                    <a:lnTo>
                      <a:pt x="613" y="30"/>
                    </a:lnTo>
                    <a:lnTo>
                      <a:pt x="614" y="25"/>
                    </a:lnTo>
                    <a:lnTo>
                      <a:pt x="625" y="11"/>
                    </a:lnTo>
                    <a:lnTo>
                      <a:pt x="639" y="2"/>
                    </a:lnTo>
                    <a:lnTo>
                      <a:pt x="65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4" name="Freeform 1604"/>
              <p:cNvSpPr>
                <a:spLocks noEditPoints="1"/>
              </p:cNvSpPr>
              <p:nvPr/>
            </p:nvSpPr>
            <p:spPr bwMode="auto">
              <a:xfrm>
                <a:off x="6381750" y="2144713"/>
                <a:ext cx="517525" cy="284163"/>
              </a:xfrm>
              <a:custGeom>
                <a:avLst/>
                <a:gdLst>
                  <a:gd name="T0" fmla="*/ 117 w 1302"/>
                  <a:gd name="T1" fmla="*/ 20 h 715"/>
                  <a:gd name="T2" fmla="*/ 106 w 1302"/>
                  <a:gd name="T3" fmla="*/ 113 h 715"/>
                  <a:gd name="T4" fmla="*/ 135 w 1302"/>
                  <a:gd name="T5" fmla="*/ 165 h 715"/>
                  <a:gd name="T6" fmla="*/ 189 w 1302"/>
                  <a:gd name="T7" fmla="*/ 193 h 715"/>
                  <a:gd name="T8" fmla="*/ 275 w 1302"/>
                  <a:gd name="T9" fmla="*/ 187 h 715"/>
                  <a:gd name="T10" fmla="*/ 323 w 1302"/>
                  <a:gd name="T11" fmla="*/ 151 h 715"/>
                  <a:gd name="T12" fmla="*/ 341 w 1302"/>
                  <a:gd name="T13" fmla="*/ 124 h 715"/>
                  <a:gd name="T14" fmla="*/ 368 w 1302"/>
                  <a:gd name="T15" fmla="*/ 185 h 715"/>
                  <a:gd name="T16" fmla="*/ 531 w 1302"/>
                  <a:gd name="T17" fmla="*/ 203 h 715"/>
                  <a:gd name="T18" fmla="*/ 579 w 1302"/>
                  <a:gd name="T19" fmla="*/ 187 h 715"/>
                  <a:gd name="T20" fmla="*/ 600 w 1302"/>
                  <a:gd name="T21" fmla="*/ 179 h 715"/>
                  <a:gd name="T22" fmla="*/ 680 w 1302"/>
                  <a:gd name="T23" fmla="*/ 227 h 715"/>
                  <a:gd name="T24" fmla="*/ 725 w 1302"/>
                  <a:gd name="T25" fmla="*/ 327 h 715"/>
                  <a:gd name="T26" fmla="*/ 794 w 1302"/>
                  <a:gd name="T27" fmla="*/ 380 h 715"/>
                  <a:gd name="T28" fmla="*/ 820 w 1302"/>
                  <a:gd name="T29" fmla="*/ 457 h 715"/>
                  <a:gd name="T30" fmla="*/ 909 w 1302"/>
                  <a:gd name="T31" fmla="*/ 461 h 715"/>
                  <a:gd name="T32" fmla="*/ 952 w 1302"/>
                  <a:gd name="T33" fmla="*/ 457 h 715"/>
                  <a:gd name="T34" fmla="*/ 960 w 1302"/>
                  <a:gd name="T35" fmla="*/ 487 h 715"/>
                  <a:gd name="T36" fmla="*/ 977 w 1302"/>
                  <a:gd name="T37" fmla="*/ 480 h 715"/>
                  <a:gd name="T38" fmla="*/ 992 w 1302"/>
                  <a:gd name="T39" fmla="*/ 427 h 715"/>
                  <a:gd name="T40" fmla="*/ 1066 w 1302"/>
                  <a:gd name="T41" fmla="*/ 327 h 715"/>
                  <a:gd name="T42" fmla="*/ 1112 w 1302"/>
                  <a:gd name="T43" fmla="*/ 302 h 715"/>
                  <a:gd name="T44" fmla="*/ 1107 w 1302"/>
                  <a:gd name="T45" fmla="*/ 339 h 715"/>
                  <a:gd name="T46" fmla="*/ 1062 w 1302"/>
                  <a:gd name="T47" fmla="*/ 405 h 715"/>
                  <a:gd name="T48" fmla="*/ 1063 w 1302"/>
                  <a:gd name="T49" fmla="*/ 427 h 715"/>
                  <a:gd name="T50" fmla="*/ 1119 w 1302"/>
                  <a:gd name="T51" fmla="*/ 422 h 715"/>
                  <a:gd name="T52" fmla="*/ 1173 w 1302"/>
                  <a:gd name="T53" fmla="*/ 396 h 715"/>
                  <a:gd name="T54" fmla="*/ 1207 w 1302"/>
                  <a:gd name="T55" fmla="*/ 408 h 715"/>
                  <a:gd name="T56" fmla="*/ 1266 w 1302"/>
                  <a:gd name="T57" fmla="*/ 445 h 715"/>
                  <a:gd name="T58" fmla="*/ 1301 w 1302"/>
                  <a:gd name="T59" fmla="*/ 452 h 715"/>
                  <a:gd name="T60" fmla="*/ 1289 w 1302"/>
                  <a:gd name="T61" fmla="*/ 462 h 715"/>
                  <a:gd name="T62" fmla="*/ 1186 w 1302"/>
                  <a:gd name="T63" fmla="*/ 496 h 715"/>
                  <a:gd name="T64" fmla="*/ 1112 w 1302"/>
                  <a:gd name="T65" fmla="*/ 502 h 715"/>
                  <a:gd name="T66" fmla="*/ 1104 w 1302"/>
                  <a:gd name="T67" fmla="*/ 477 h 715"/>
                  <a:gd name="T68" fmla="*/ 1057 w 1302"/>
                  <a:gd name="T69" fmla="*/ 472 h 715"/>
                  <a:gd name="T70" fmla="*/ 996 w 1302"/>
                  <a:gd name="T71" fmla="*/ 492 h 715"/>
                  <a:gd name="T72" fmla="*/ 978 w 1302"/>
                  <a:gd name="T73" fmla="*/ 521 h 715"/>
                  <a:gd name="T74" fmla="*/ 944 w 1302"/>
                  <a:gd name="T75" fmla="*/ 548 h 715"/>
                  <a:gd name="T76" fmla="*/ 902 w 1302"/>
                  <a:gd name="T77" fmla="*/ 589 h 715"/>
                  <a:gd name="T78" fmla="*/ 957 w 1302"/>
                  <a:gd name="T79" fmla="*/ 604 h 715"/>
                  <a:gd name="T80" fmla="*/ 955 w 1302"/>
                  <a:gd name="T81" fmla="*/ 614 h 715"/>
                  <a:gd name="T82" fmla="*/ 973 w 1302"/>
                  <a:gd name="T83" fmla="*/ 624 h 715"/>
                  <a:gd name="T84" fmla="*/ 960 w 1302"/>
                  <a:gd name="T85" fmla="*/ 688 h 715"/>
                  <a:gd name="T86" fmla="*/ 957 w 1302"/>
                  <a:gd name="T87" fmla="*/ 704 h 715"/>
                  <a:gd name="T88" fmla="*/ 930 w 1302"/>
                  <a:gd name="T89" fmla="*/ 715 h 715"/>
                  <a:gd name="T90" fmla="*/ 895 w 1302"/>
                  <a:gd name="T91" fmla="*/ 705 h 715"/>
                  <a:gd name="T92" fmla="*/ 828 w 1302"/>
                  <a:gd name="T93" fmla="*/ 705 h 715"/>
                  <a:gd name="T94" fmla="*/ 805 w 1302"/>
                  <a:gd name="T95" fmla="*/ 628 h 715"/>
                  <a:gd name="T96" fmla="*/ 722 w 1302"/>
                  <a:gd name="T97" fmla="*/ 614 h 715"/>
                  <a:gd name="T98" fmla="*/ 605 w 1302"/>
                  <a:gd name="T99" fmla="*/ 551 h 715"/>
                  <a:gd name="T100" fmla="*/ 446 w 1302"/>
                  <a:gd name="T101" fmla="*/ 448 h 715"/>
                  <a:gd name="T102" fmla="*/ 398 w 1302"/>
                  <a:gd name="T103" fmla="*/ 381 h 715"/>
                  <a:gd name="T104" fmla="*/ 314 w 1302"/>
                  <a:gd name="T105" fmla="*/ 396 h 715"/>
                  <a:gd name="T106" fmla="*/ 291 w 1302"/>
                  <a:gd name="T107" fmla="*/ 341 h 715"/>
                  <a:gd name="T108" fmla="*/ 197 w 1302"/>
                  <a:gd name="T109" fmla="*/ 297 h 715"/>
                  <a:gd name="T110" fmla="*/ 200 w 1302"/>
                  <a:gd name="T111" fmla="*/ 317 h 715"/>
                  <a:gd name="T112" fmla="*/ 142 w 1302"/>
                  <a:gd name="T113" fmla="*/ 333 h 715"/>
                  <a:gd name="T114" fmla="*/ 117 w 1302"/>
                  <a:gd name="T115" fmla="*/ 395 h 715"/>
                  <a:gd name="T116" fmla="*/ 82 w 1302"/>
                  <a:gd name="T117" fmla="*/ 418 h 715"/>
                  <a:gd name="T118" fmla="*/ 0 w 1302"/>
                  <a:gd name="T119" fmla="*/ 76 h 715"/>
                  <a:gd name="T120" fmla="*/ 87 w 1302"/>
                  <a:gd name="T121" fmla="*/ 19 h 71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2"/>
                  <a:gd name="T184" fmla="*/ 0 h 715"/>
                  <a:gd name="T185" fmla="*/ 1302 w 1302"/>
                  <a:gd name="T186" fmla="*/ 715 h 71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2" h="715">
                    <a:moveTo>
                      <a:pt x="349" y="110"/>
                    </a:moveTo>
                    <a:lnTo>
                      <a:pt x="343" y="116"/>
                    </a:lnTo>
                    <a:lnTo>
                      <a:pt x="343" y="115"/>
                    </a:lnTo>
                    <a:lnTo>
                      <a:pt x="349" y="110"/>
                    </a:lnTo>
                    <a:close/>
                    <a:moveTo>
                      <a:pt x="116" y="0"/>
                    </a:moveTo>
                    <a:lnTo>
                      <a:pt x="117" y="20"/>
                    </a:lnTo>
                    <a:lnTo>
                      <a:pt x="120" y="40"/>
                    </a:lnTo>
                    <a:lnTo>
                      <a:pt x="120" y="60"/>
                    </a:lnTo>
                    <a:lnTo>
                      <a:pt x="116" y="74"/>
                    </a:lnTo>
                    <a:lnTo>
                      <a:pt x="110" y="89"/>
                    </a:lnTo>
                    <a:lnTo>
                      <a:pt x="106" y="104"/>
                    </a:lnTo>
                    <a:lnTo>
                      <a:pt x="106" y="113"/>
                    </a:lnTo>
                    <a:lnTo>
                      <a:pt x="106" y="125"/>
                    </a:lnTo>
                    <a:lnTo>
                      <a:pt x="109" y="136"/>
                    </a:lnTo>
                    <a:lnTo>
                      <a:pt x="111" y="148"/>
                    </a:lnTo>
                    <a:lnTo>
                      <a:pt x="117" y="156"/>
                    </a:lnTo>
                    <a:lnTo>
                      <a:pt x="126" y="160"/>
                    </a:lnTo>
                    <a:lnTo>
                      <a:pt x="135" y="165"/>
                    </a:lnTo>
                    <a:lnTo>
                      <a:pt x="140" y="171"/>
                    </a:lnTo>
                    <a:lnTo>
                      <a:pt x="144" y="179"/>
                    </a:lnTo>
                    <a:lnTo>
                      <a:pt x="150" y="187"/>
                    </a:lnTo>
                    <a:lnTo>
                      <a:pt x="157" y="190"/>
                    </a:lnTo>
                    <a:lnTo>
                      <a:pt x="174" y="192"/>
                    </a:lnTo>
                    <a:lnTo>
                      <a:pt x="189" y="193"/>
                    </a:lnTo>
                    <a:lnTo>
                      <a:pt x="205" y="195"/>
                    </a:lnTo>
                    <a:lnTo>
                      <a:pt x="217" y="198"/>
                    </a:lnTo>
                    <a:lnTo>
                      <a:pt x="232" y="198"/>
                    </a:lnTo>
                    <a:lnTo>
                      <a:pt x="247" y="195"/>
                    </a:lnTo>
                    <a:lnTo>
                      <a:pt x="262" y="192"/>
                    </a:lnTo>
                    <a:lnTo>
                      <a:pt x="275" y="187"/>
                    </a:lnTo>
                    <a:lnTo>
                      <a:pt x="285" y="180"/>
                    </a:lnTo>
                    <a:lnTo>
                      <a:pt x="292" y="173"/>
                    </a:lnTo>
                    <a:lnTo>
                      <a:pt x="300" y="164"/>
                    </a:lnTo>
                    <a:lnTo>
                      <a:pt x="310" y="156"/>
                    </a:lnTo>
                    <a:lnTo>
                      <a:pt x="316" y="154"/>
                    </a:lnTo>
                    <a:lnTo>
                      <a:pt x="323" y="151"/>
                    </a:lnTo>
                    <a:lnTo>
                      <a:pt x="328" y="148"/>
                    </a:lnTo>
                    <a:lnTo>
                      <a:pt x="331" y="141"/>
                    </a:lnTo>
                    <a:lnTo>
                      <a:pt x="335" y="130"/>
                    </a:lnTo>
                    <a:lnTo>
                      <a:pt x="340" y="119"/>
                    </a:lnTo>
                    <a:lnTo>
                      <a:pt x="343" y="116"/>
                    </a:lnTo>
                    <a:lnTo>
                      <a:pt x="341" y="124"/>
                    </a:lnTo>
                    <a:lnTo>
                      <a:pt x="343" y="134"/>
                    </a:lnTo>
                    <a:lnTo>
                      <a:pt x="346" y="145"/>
                    </a:lnTo>
                    <a:lnTo>
                      <a:pt x="350" y="156"/>
                    </a:lnTo>
                    <a:lnTo>
                      <a:pt x="354" y="165"/>
                    </a:lnTo>
                    <a:lnTo>
                      <a:pt x="356" y="170"/>
                    </a:lnTo>
                    <a:lnTo>
                      <a:pt x="368" y="185"/>
                    </a:lnTo>
                    <a:lnTo>
                      <a:pt x="379" y="193"/>
                    </a:lnTo>
                    <a:lnTo>
                      <a:pt x="393" y="197"/>
                    </a:lnTo>
                    <a:lnTo>
                      <a:pt x="410" y="197"/>
                    </a:lnTo>
                    <a:lnTo>
                      <a:pt x="510" y="200"/>
                    </a:lnTo>
                    <a:lnTo>
                      <a:pt x="520" y="202"/>
                    </a:lnTo>
                    <a:lnTo>
                      <a:pt x="531" y="203"/>
                    </a:lnTo>
                    <a:lnTo>
                      <a:pt x="544" y="204"/>
                    </a:lnTo>
                    <a:lnTo>
                      <a:pt x="556" y="204"/>
                    </a:lnTo>
                    <a:lnTo>
                      <a:pt x="568" y="202"/>
                    </a:lnTo>
                    <a:lnTo>
                      <a:pt x="575" y="197"/>
                    </a:lnTo>
                    <a:lnTo>
                      <a:pt x="578" y="193"/>
                    </a:lnTo>
                    <a:lnTo>
                      <a:pt x="579" y="187"/>
                    </a:lnTo>
                    <a:lnTo>
                      <a:pt x="580" y="179"/>
                    </a:lnTo>
                    <a:lnTo>
                      <a:pt x="581" y="173"/>
                    </a:lnTo>
                    <a:lnTo>
                      <a:pt x="584" y="168"/>
                    </a:lnTo>
                    <a:lnTo>
                      <a:pt x="588" y="168"/>
                    </a:lnTo>
                    <a:lnTo>
                      <a:pt x="593" y="170"/>
                    </a:lnTo>
                    <a:lnTo>
                      <a:pt x="600" y="179"/>
                    </a:lnTo>
                    <a:lnTo>
                      <a:pt x="609" y="184"/>
                    </a:lnTo>
                    <a:lnTo>
                      <a:pt x="620" y="187"/>
                    </a:lnTo>
                    <a:lnTo>
                      <a:pt x="638" y="192"/>
                    </a:lnTo>
                    <a:lnTo>
                      <a:pt x="654" y="200"/>
                    </a:lnTo>
                    <a:lnTo>
                      <a:pt x="668" y="212"/>
                    </a:lnTo>
                    <a:lnTo>
                      <a:pt x="680" y="227"/>
                    </a:lnTo>
                    <a:lnTo>
                      <a:pt x="690" y="243"/>
                    </a:lnTo>
                    <a:lnTo>
                      <a:pt x="700" y="258"/>
                    </a:lnTo>
                    <a:lnTo>
                      <a:pt x="710" y="273"/>
                    </a:lnTo>
                    <a:lnTo>
                      <a:pt x="734" y="244"/>
                    </a:lnTo>
                    <a:lnTo>
                      <a:pt x="755" y="324"/>
                    </a:lnTo>
                    <a:lnTo>
                      <a:pt x="725" y="327"/>
                    </a:lnTo>
                    <a:lnTo>
                      <a:pt x="754" y="380"/>
                    </a:lnTo>
                    <a:lnTo>
                      <a:pt x="760" y="386"/>
                    </a:lnTo>
                    <a:lnTo>
                      <a:pt x="768" y="388"/>
                    </a:lnTo>
                    <a:lnTo>
                      <a:pt x="777" y="386"/>
                    </a:lnTo>
                    <a:lnTo>
                      <a:pt x="785" y="383"/>
                    </a:lnTo>
                    <a:lnTo>
                      <a:pt x="794" y="380"/>
                    </a:lnTo>
                    <a:lnTo>
                      <a:pt x="795" y="393"/>
                    </a:lnTo>
                    <a:lnTo>
                      <a:pt x="797" y="408"/>
                    </a:lnTo>
                    <a:lnTo>
                      <a:pt x="798" y="422"/>
                    </a:lnTo>
                    <a:lnTo>
                      <a:pt x="803" y="436"/>
                    </a:lnTo>
                    <a:lnTo>
                      <a:pt x="810" y="448"/>
                    </a:lnTo>
                    <a:lnTo>
                      <a:pt x="820" y="457"/>
                    </a:lnTo>
                    <a:lnTo>
                      <a:pt x="835" y="464"/>
                    </a:lnTo>
                    <a:lnTo>
                      <a:pt x="853" y="466"/>
                    </a:lnTo>
                    <a:lnTo>
                      <a:pt x="870" y="466"/>
                    </a:lnTo>
                    <a:lnTo>
                      <a:pt x="889" y="465"/>
                    </a:lnTo>
                    <a:lnTo>
                      <a:pt x="905" y="462"/>
                    </a:lnTo>
                    <a:lnTo>
                      <a:pt x="909" y="461"/>
                    </a:lnTo>
                    <a:lnTo>
                      <a:pt x="915" y="460"/>
                    </a:lnTo>
                    <a:lnTo>
                      <a:pt x="924" y="459"/>
                    </a:lnTo>
                    <a:lnTo>
                      <a:pt x="933" y="456"/>
                    </a:lnTo>
                    <a:lnTo>
                      <a:pt x="940" y="456"/>
                    </a:lnTo>
                    <a:lnTo>
                      <a:pt x="948" y="456"/>
                    </a:lnTo>
                    <a:lnTo>
                      <a:pt x="952" y="457"/>
                    </a:lnTo>
                    <a:lnTo>
                      <a:pt x="953" y="460"/>
                    </a:lnTo>
                    <a:lnTo>
                      <a:pt x="949" y="466"/>
                    </a:lnTo>
                    <a:lnTo>
                      <a:pt x="943" y="475"/>
                    </a:lnTo>
                    <a:lnTo>
                      <a:pt x="942" y="481"/>
                    </a:lnTo>
                    <a:lnTo>
                      <a:pt x="948" y="486"/>
                    </a:lnTo>
                    <a:lnTo>
                      <a:pt x="960" y="487"/>
                    </a:lnTo>
                    <a:lnTo>
                      <a:pt x="968" y="486"/>
                    </a:lnTo>
                    <a:lnTo>
                      <a:pt x="972" y="486"/>
                    </a:lnTo>
                    <a:lnTo>
                      <a:pt x="975" y="485"/>
                    </a:lnTo>
                    <a:lnTo>
                      <a:pt x="977" y="484"/>
                    </a:lnTo>
                    <a:lnTo>
                      <a:pt x="977" y="482"/>
                    </a:lnTo>
                    <a:lnTo>
                      <a:pt x="977" y="480"/>
                    </a:lnTo>
                    <a:lnTo>
                      <a:pt x="977" y="476"/>
                    </a:lnTo>
                    <a:lnTo>
                      <a:pt x="975" y="472"/>
                    </a:lnTo>
                    <a:lnTo>
                      <a:pt x="974" y="467"/>
                    </a:lnTo>
                    <a:lnTo>
                      <a:pt x="975" y="452"/>
                    </a:lnTo>
                    <a:lnTo>
                      <a:pt x="982" y="438"/>
                    </a:lnTo>
                    <a:lnTo>
                      <a:pt x="992" y="427"/>
                    </a:lnTo>
                    <a:lnTo>
                      <a:pt x="1003" y="416"/>
                    </a:lnTo>
                    <a:lnTo>
                      <a:pt x="1014" y="405"/>
                    </a:lnTo>
                    <a:lnTo>
                      <a:pt x="1024" y="395"/>
                    </a:lnTo>
                    <a:lnTo>
                      <a:pt x="1039" y="372"/>
                    </a:lnTo>
                    <a:lnTo>
                      <a:pt x="1052" y="349"/>
                    </a:lnTo>
                    <a:lnTo>
                      <a:pt x="1066" y="327"/>
                    </a:lnTo>
                    <a:lnTo>
                      <a:pt x="1082" y="307"/>
                    </a:lnTo>
                    <a:lnTo>
                      <a:pt x="1089" y="299"/>
                    </a:lnTo>
                    <a:lnTo>
                      <a:pt x="1094" y="296"/>
                    </a:lnTo>
                    <a:lnTo>
                      <a:pt x="1101" y="297"/>
                    </a:lnTo>
                    <a:lnTo>
                      <a:pt x="1109" y="301"/>
                    </a:lnTo>
                    <a:lnTo>
                      <a:pt x="1112" y="302"/>
                    </a:lnTo>
                    <a:lnTo>
                      <a:pt x="1114" y="303"/>
                    </a:lnTo>
                    <a:lnTo>
                      <a:pt x="1116" y="304"/>
                    </a:lnTo>
                    <a:lnTo>
                      <a:pt x="1118" y="307"/>
                    </a:lnTo>
                    <a:lnTo>
                      <a:pt x="1118" y="309"/>
                    </a:lnTo>
                    <a:lnTo>
                      <a:pt x="1114" y="324"/>
                    </a:lnTo>
                    <a:lnTo>
                      <a:pt x="1107" y="339"/>
                    </a:lnTo>
                    <a:lnTo>
                      <a:pt x="1097" y="354"/>
                    </a:lnTo>
                    <a:lnTo>
                      <a:pt x="1086" y="370"/>
                    </a:lnTo>
                    <a:lnTo>
                      <a:pt x="1076" y="383"/>
                    </a:lnTo>
                    <a:lnTo>
                      <a:pt x="1067" y="396"/>
                    </a:lnTo>
                    <a:lnTo>
                      <a:pt x="1066" y="398"/>
                    </a:lnTo>
                    <a:lnTo>
                      <a:pt x="1062" y="405"/>
                    </a:lnTo>
                    <a:lnTo>
                      <a:pt x="1059" y="411"/>
                    </a:lnTo>
                    <a:lnTo>
                      <a:pt x="1056" y="417"/>
                    </a:lnTo>
                    <a:lnTo>
                      <a:pt x="1054" y="423"/>
                    </a:lnTo>
                    <a:lnTo>
                      <a:pt x="1054" y="428"/>
                    </a:lnTo>
                    <a:lnTo>
                      <a:pt x="1057" y="430"/>
                    </a:lnTo>
                    <a:lnTo>
                      <a:pt x="1063" y="427"/>
                    </a:lnTo>
                    <a:lnTo>
                      <a:pt x="1074" y="421"/>
                    </a:lnTo>
                    <a:lnTo>
                      <a:pt x="1083" y="416"/>
                    </a:lnTo>
                    <a:lnTo>
                      <a:pt x="1092" y="412"/>
                    </a:lnTo>
                    <a:lnTo>
                      <a:pt x="1099" y="412"/>
                    </a:lnTo>
                    <a:lnTo>
                      <a:pt x="1108" y="416"/>
                    </a:lnTo>
                    <a:lnTo>
                      <a:pt x="1119" y="422"/>
                    </a:lnTo>
                    <a:lnTo>
                      <a:pt x="1131" y="426"/>
                    </a:lnTo>
                    <a:lnTo>
                      <a:pt x="1141" y="425"/>
                    </a:lnTo>
                    <a:lnTo>
                      <a:pt x="1149" y="420"/>
                    </a:lnTo>
                    <a:lnTo>
                      <a:pt x="1157" y="412"/>
                    </a:lnTo>
                    <a:lnTo>
                      <a:pt x="1166" y="403"/>
                    </a:lnTo>
                    <a:lnTo>
                      <a:pt x="1173" y="396"/>
                    </a:lnTo>
                    <a:lnTo>
                      <a:pt x="1182" y="390"/>
                    </a:lnTo>
                    <a:lnTo>
                      <a:pt x="1188" y="388"/>
                    </a:lnTo>
                    <a:lnTo>
                      <a:pt x="1194" y="391"/>
                    </a:lnTo>
                    <a:lnTo>
                      <a:pt x="1199" y="396"/>
                    </a:lnTo>
                    <a:lnTo>
                      <a:pt x="1203" y="402"/>
                    </a:lnTo>
                    <a:lnTo>
                      <a:pt x="1207" y="408"/>
                    </a:lnTo>
                    <a:lnTo>
                      <a:pt x="1216" y="418"/>
                    </a:lnTo>
                    <a:lnTo>
                      <a:pt x="1224" y="425"/>
                    </a:lnTo>
                    <a:lnTo>
                      <a:pt x="1237" y="431"/>
                    </a:lnTo>
                    <a:lnTo>
                      <a:pt x="1247" y="436"/>
                    </a:lnTo>
                    <a:lnTo>
                      <a:pt x="1254" y="441"/>
                    </a:lnTo>
                    <a:lnTo>
                      <a:pt x="1266" y="445"/>
                    </a:lnTo>
                    <a:lnTo>
                      <a:pt x="1281" y="446"/>
                    </a:lnTo>
                    <a:lnTo>
                      <a:pt x="1297" y="447"/>
                    </a:lnTo>
                    <a:lnTo>
                      <a:pt x="1299" y="447"/>
                    </a:lnTo>
                    <a:lnTo>
                      <a:pt x="1302" y="448"/>
                    </a:lnTo>
                    <a:lnTo>
                      <a:pt x="1302" y="450"/>
                    </a:lnTo>
                    <a:lnTo>
                      <a:pt x="1301" y="452"/>
                    </a:lnTo>
                    <a:lnTo>
                      <a:pt x="1299" y="454"/>
                    </a:lnTo>
                    <a:lnTo>
                      <a:pt x="1298" y="456"/>
                    </a:lnTo>
                    <a:lnTo>
                      <a:pt x="1296" y="457"/>
                    </a:lnTo>
                    <a:lnTo>
                      <a:pt x="1293" y="460"/>
                    </a:lnTo>
                    <a:lnTo>
                      <a:pt x="1291" y="461"/>
                    </a:lnTo>
                    <a:lnTo>
                      <a:pt x="1289" y="462"/>
                    </a:lnTo>
                    <a:lnTo>
                      <a:pt x="1264" y="476"/>
                    </a:lnTo>
                    <a:lnTo>
                      <a:pt x="1241" y="491"/>
                    </a:lnTo>
                    <a:lnTo>
                      <a:pt x="1226" y="496"/>
                    </a:lnTo>
                    <a:lnTo>
                      <a:pt x="1212" y="499"/>
                    </a:lnTo>
                    <a:lnTo>
                      <a:pt x="1199" y="499"/>
                    </a:lnTo>
                    <a:lnTo>
                      <a:pt x="1186" y="496"/>
                    </a:lnTo>
                    <a:lnTo>
                      <a:pt x="1171" y="495"/>
                    </a:lnTo>
                    <a:lnTo>
                      <a:pt x="1157" y="495"/>
                    </a:lnTo>
                    <a:lnTo>
                      <a:pt x="1146" y="497"/>
                    </a:lnTo>
                    <a:lnTo>
                      <a:pt x="1134" y="500"/>
                    </a:lnTo>
                    <a:lnTo>
                      <a:pt x="1124" y="502"/>
                    </a:lnTo>
                    <a:lnTo>
                      <a:pt x="1112" y="502"/>
                    </a:lnTo>
                    <a:lnTo>
                      <a:pt x="1098" y="499"/>
                    </a:lnTo>
                    <a:lnTo>
                      <a:pt x="1089" y="494"/>
                    </a:lnTo>
                    <a:lnTo>
                      <a:pt x="1086" y="489"/>
                    </a:lnTo>
                    <a:lnTo>
                      <a:pt x="1089" y="484"/>
                    </a:lnTo>
                    <a:lnTo>
                      <a:pt x="1096" y="480"/>
                    </a:lnTo>
                    <a:lnTo>
                      <a:pt x="1104" y="477"/>
                    </a:lnTo>
                    <a:lnTo>
                      <a:pt x="1097" y="469"/>
                    </a:lnTo>
                    <a:lnTo>
                      <a:pt x="1091" y="462"/>
                    </a:lnTo>
                    <a:lnTo>
                      <a:pt x="1084" y="460"/>
                    </a:lnTo>
                    <a:lnTo>
                      <a:pt x="1077" y="460"/>
                    </a:lnTo>
                    <a:lnTo>
                      <a:pt x="1067" y="466"/>
                    </a:lnTo>
                    <a:lnTo>
                      <a:pt x="1057" y="472"/>
                    </a:lnTo>
                    <a:lnTo>
                      <a:pt x="1047" y="480"/>
                    </a:lnTo>
                    <a:lnTo>
                      <a:pt x="1036" y="485"/>
                    </a:lnTo>
                    <a:lnTo>
                      <a:pt x="1024" y="487"/>
                    </a:lnTo>
                    <a:lnTo>
                      <a:pt x="1013" y="486"/>
                    </a:lnTo>
                    <a:lnTo>
                      <a:pt x="1004" y="477"/>
                    </a:lnTo>
                    <a:lnTo>
                      <a:pt x="996" y="492"/>
                    </a:lnTo>
                    <a:lnTo>
                      <a:pt x="986" y="504"/>
                    </a:lnTo>
                    <a:lnTo>
                      <a:pt x="973" y="512"/>
                    </a:lnTo>
                    <a:lnTo>
                      <a:pt x="957" y="520"/>
                    </a:lnTo>
                    <a:lnTo>
                      <a:pt x="963" y="520"/>
                    </a:lnTo>
                    <a:lnTo>
                      <a:pt x="970" y="520"/>
                    </a:lnTo>
                    <a:lnTo>
                      <a:pt x="978" y="521"/>
                    </a:lnTo>
                    <a:lnTo>
                      <a:pt x="983" y="522"/>
                    </a:lnTo>
                    <a:lnTo>
                      <a:pt x="987" y="526"/>
                    </a:lnTo>
                    <a:lnTo>
                      <a:pt x="986" y="530"/>
                    </a:lnTo>
                    <a:lnTo>
                      <a:pt x="978" y="536"/>
                    </a:lnTo>
                    <a:lnTo>
                      <a:pt x="962" y="544"/>
                    </a:lnTo>
                    <a:lnTo>
                      <a:pt x="944" y="548"/>
                    </a:lnTo>
                    <a:lnTo>
                      <a:pt x="925" y="550"/>
                    </a:lnTo>
                    <a:lnTo>
                      <a:pt x="909" y="555"/>
                    </a:lnTo>
                    <a:lnTo>
                      <a:pt x="900" y="561"/>
                    </a:lnTo>
                    <a:lnTo>
                      <a:pt x="897" y="570"/>
                    </a:lnTo>
                    <a:lnTo>
                      <a:pt x="897" y="579"/>
                    </a:lnTo>
                    <a:lnTo>
                      <a:pt x="902" y="589"/>
                    </a:lnTo>
                    <a:lnTo>
                      <a:pt x="910" y="595"/>
                    </a:lnTo>
                    <a:lnTo>
                      <a:pt x="920" y="599"/>
                    </a:lnTo>
                    <a:lnTo>
                      <a:pt x="930" y="600"/>
                    </a:lnTo>
                    <a:lnTo>
                      <a:pt x="942" y="600"/>
                    </a:lnTo>
                    <a:lnTo>
                      <a:pt x="953" y="603"/>
                    </a:lnTo>
                    <a:lnTo>
                      <a:pt x="957" y="604"/>
                    </a:lnTo>
                    <a:lnTo>
                      <a:pt x="958" y="605"/>
                    </a:lnTo>
                    <a:lnTo>
                      <a:pt x="959" y="606"/>
                    </a:lnTo>
                    <a:lnTo>
                      <a:pt x="958" y="608"/>
                    </a:lnTo>
                    <a:lnTo>
                      <a:pt x="958" y="610"/>
                    </a:lnTo>
                    <a:lnTo>
                      <a:pt x="957" y="611"/>
                    </a:lnTo>
                    <a:lnTo>
                      <a:pt x="955" y="614"/>
                    </a:lnTo>
                    <a:lnTo>
                      <a:pt x="954" y="615"/>
                    </a:lnTo>
                    <a:lnTo>
                      <a:pt x="954" y="618"/>
                    </a:lnTo>
                    <a:lnTo>
                      <a:pt x="955" y="619"/>
                    </a:lnTo>
                    <a:lnTo>
                      <a:pt x="960" y="621"/>
                    </a:lnTo>
                    <a:lnTo>
                      <a:pt x="967" y="623"/>
                    </a:lnTo>
                    <a:lnTo>
                      <a:pt x="973" y="624"/>
                    </a:lnTo>
                    <a:lnTo>
                      <a:pt x="978" y="625"/>
                    </a:lnTo>
                    <a:lnTo>
                      <a:pt x="982" y="629"/>
                    </a:lnTo>
                    <a:lnTo>
                      <a:pt x="982" y="635"/>
                    </a:lnTo>
                    <a:lnTo>
                      <a:pt x="974" y="653"/>
                    </a:lnTo>
                    <a:lnTo>
                      <a:pt x="965" y="670"/>
                    </a:lnTo>
                    <a:lnTo>
                      <a:pt x="960" y="688"/>
                    </a:lnTo>
                    <a:lnTo>
                      <a:pt x="959" y="693"/>
                    </a:lnTo>
                    <a:lnTo>
                      <a:pt x="959" y="695"/>
                    </a:lnTo>
                    <a:lnTo>
                      <a:pt x="959" y="699"/>
                    </a:lnTo>
                    <a:lnTo>
                      <a:pt x="959" y="700"/>
                    </a:lnTo>
                    <a:lnTo>
                      <a:pt x="958" y="703"/>
                    </a:lnTo>
                    <a:lnTo>
                      <a:pt x="957" y="704"/>
                    </a:lnTo>
                    <a:lnTo>
                      <a:pt x="954" y="705"/>
                    </a:lnTo>
                    <a:lnTo>
                      <a:pt x="949" y="707"/>
                    </a:lnTo>
                    <a:lnTo>
                      <a:pt x="943" y="709"/>
                    </a:lnTo>
                    <a:lnTo>
                      <a:pt x="937" y="712"/>
                    </a:lnTo>
                    <a:lnTo>
                      <a:pt x="933" y="713"/>
                    </a:lnTo>
                    <a:lnTo>
                      <a:pt x="930" y="715"/>
                    </a:lnTo>
                    <a:lnTo>
                      <a:pt x="927" y="715"/>
                    </a:lnTo>
                    <a:lnTo>
                      <a:pt x="923" y="715"/>
                    </a:lnTo>
                    <a:lnTo>
                      <a:pt x="915" y="712"/>
                    </a:lnTo>
                    <a:lnTo>
                      <a:pt x="909" y="708"/>
                    </a:lnTo>
                    <a:lnTo>
                      <a:pt x="903" y="705"/>
                    </a:lnTo>
                    <a:lnTo>
                      <a:pt x="895" y="705"/>
                    </a:lnTo>
                    <a:lnTo>
                      <a:pt x="882" y="709"/>
                    </a:lnTo>
                    <a:lnTo>
                      <a:pt x="868" y="712"/>
                    </a:lnTo>
                    <a:lnTo>
                      <a:pt x="858" y="712"/>
                    </a:lnTo>
                    <a:lnTo>
                      <a:pt x="847" y="712"/>
                    </a:lnTo>
                    <a:lnTo>
                      <a:pt x="837" y="709"/>
                    </a:lnTo>
                    <a:lnTo>
                      <a:pt x="828" y="705"/>
                    </a:lnTo>
                    <a:lnTo>
                      <a:pt x="823" y="697"/>
                    </a:lnTo>
                    <a:lnTo>
                      <a:pt x="822" y="673"/>
                    </a:lnTo>
                    <a:lnTo>
                      <a:pt x="823" y="648"/>
                    </a:lnTo>
                    <a:lnTo>
                      <a:pt x="820" y="639"/>
                    </a:lnTo>
                    <a:lnTo>
                      <a:pt x="814" y="632"/>
                    </a:lnTo>
                    <a:lnTo>
                      <a:pt x="805" y="628"/>
                    </a:lnTo>
                    <a:lnTo>
                      <a:pt x="795" y="624"/>
                    </a:lnTo>
                    <a:lnTo>
                      <a:pt x="785" y="621"/>
                    </a:lnTo>
                    <a:lnTo>
                      <a:pt x="775" y="618"/>
                    </a:lnTo>
                    <a:lnTo>
                      <a:pt x="758" y="614"/>
                    </a:lnTo>
                    <a:lnTo>
                      <a:pt x="739" y="614"/>
                    </a:lnTo>
                    <a:lnTo>
                      <a:pt x="722" y="614"/>
                    </a:lnTo>
                    <a:lnTo>
                      <a:pt x="703" y="610"/>
                    </a:lnTo>
                    <a:lnTo>
                      <a:pt x="687" y="600"/>
                    </a:lnTo>
                    <a:lnTo>
                      <a:pt x="672" y="588"/>
                    </a:lnTo>
                    <a:lnTo>
                      <a:pt x="657" y="576"/>
                    </a:lnTo>
                    <a:lnTo>
                      <a:pt x="631" y="563"/>
                    </a:lnTo>
                    <a:lnTo>
                      <a:pt x="605" y="551"/>
                    </a:lnTo>
                    <a:lnTo>
                      <a:pt x="579" y="543"/>
                    </a:lnTo>
                    <a:lnTo>
                      <a:pt x="553" y="532"/>
                    </a:lnTo>
                    <a:lnTo>
                      <a:pt x="520" y="517"/>
                    </a:lnTo>
                    <a:lnTo>
                      <a:pt x="491" y="499"/>
                    </a:lnTo>
                    <a:lnTo>
                      <a:pt x="468" y="476"/>
                    </a:lnTo>
                    <a:lnTo>
                      <a:pt x="446" y="448"/>
                    </a:lnTo>
                    <a:lnTo>
                      <a:pt x="440" y="437"/>
                    </a:lnTo>
                    <a:lnTo>
                      <a:pt x="434" y="425"/>
                    </a:lnTo>
                    <a:lnTo>
                      <a:pt x="425" y="410"/>
                    </a:lnTo>
                    <a:lnTo>
                      <a:pt x="416" y="396"/>
                    </a:lnTo>
                    <a:lnTo>
                      <a:pt x="408" y="386"/>
                    </a:lnTo>
                    <a:lnTo>
                      <a:pt x="398" y="381"/>
                    </a:lnTo>
                    <a:lnTo>
                      <a:pt x="384" y="381"/>
                    </a:lnTo>
                    <a:lnTo>
                      <a:pt x="370" y="385"/>
                    </a:lnTo>
                    <a:lnTo>
                      <a:pt x="356" y="391"/>
                    </a:lnTo>
                    <a:lnTo>
                      <a:pt x="343" y="397"/>
                    </a:lnTo>
                    <a:lnTo>
                      <a:pt x="329" y="398"/>
                    </a:lnTo>
                    <a:lnTo>
                      <a:pt x="314" y="396"/>
                    </a:lnTo>
                    <a:lnTo>
                      <a:pt x="304" y="390"/>
                    </a:lnTo>
                    <a:lnTo>
                      <a:pt x="299" y="381"/>
                    </a:lnTo>
                    <a:lnTo>
                      <a:pt x="296" y="371"/>
                    </a:lnTo>
                    <a:lnTo>
                      <a:pt x="296" y="361"/>
                    </a:lnTo>
                    <a:lnTo>
                      <a:pt x="294" y="351"/>
                    </a:lnTo>
                    <a:lnTo>
                      <a:pt x="291" y="341"/>
                    </a:lnTo>
                    <a:lnTo>
                      <a:pt x="285" y="332"/>
                    </a:lnTo>
                    <a:lnTo>
                      <a:pt x="267" y="319"/>
                    </a:lnTo>
                    <a:lnTo>
                      <a:pt x="246" y="308"/>
                    </a:lnTo>
                    <a:lnTo>
                      <a:pt x="224" y="299"/>
                    </a:lnTo>
                    <a:lnTo>
                      <a:pt x="202" y="296"/>
                    </a:lnTo>
                    <a:lnTo>
                      <a:pt x="197" y="297"/>
                    </a:lnTo>
                    <a:lnTo>
                      <a:pt x="196" y="299"/>
                    </a:lnTo>
                    <a:lnTo>
                      <a:pt x="197" y="303"/>
                    </a:lnTo>
                    <a:lnTo>
                      <a:pt x="200" y="308"/>
                    </a:lnTo>
                    <a:lnTo>
                      <a:pt x="202" y="312"/>
                    </a:lnTo>
                    <a:lnTo>
                      <a:pt x="204" y="316"/>
                    </a:lnTo>
                    <a:lnTo>
                      <a:pt x="200" y="317"/>
                    </a:lnTo>
                    <a:lnTo>
                      <a:pt x="191" y="316"/>
                    </a:lnTo>
                    <a:lnTo>
                      <a:pt x="181" y="314"/>
                    </a:lnTo>
                    <a:lnTo>
                      <a:pt x="172" y="312"/>
                    </a:lnTo>
                    <a:lnTo>
                      <a:pt x="164" y="314"/>
                    </a:lnTo>
                    <a:lnTo>
                      <a:pt x="152" y="323"/>
                    </a:lnTo>
                    <a:lnTo>
                      <a:pt x="142" y="333"/>
                    </a:lnTo>
                    <a:lnTo>
                      <a:pt x="131" y="342"/>
                    </a:lnTo>
                    <a:lnTo>
                      <a:pt x="120" y="351"/>
                    </a:lnTo>
                    <a:lnTo>
                      <a:pt x="114" y="359"/>
                    </a:lnTo>
                    <a:lnTo>
                      <a:pt x="112" y="371"/>
                    </a:lnTo>
                    <a:lnTo>
                      <a:pt x="114" y="382"/>
                    </a:lnTo>
                    <a:lnTo>
                      <a:pt x="117" y="395"/>
                    </a:lnTo>
                    <a:lnTo>
                      <a:pt x="119" y="405"/>
                    </a:lnTo>
                    <a:lnTo>
                      <a:pt x="116" y="411"/>
                    </a:lnTo>
                    <a:lnTo>
                      <a:pt x="110" y="416"/>
                    </a:lnTo>
                    <a:lnTo>
                      <a:pt x="101" y="417"/>
                    </a:lnTo>
                    <a:lnTo>
                      <a:pt x="91" y="418"/>
                    </a:lnTo>
                    <a:lnTo>
                      <a:pt x="82" y="418"/>
                    </a:lnTo>
                    <a:lnTo>
                      <a:pt x="16" y="156"/>
                    </a:lnTo>
                    <a:lnTo>
                      <a:pt x="11" y="141"/>
                    </a:lnTo>
                    <a:lnTo>
                      <a:pt x="6" y="125"/>
                    </a:lnTo>
                    <a:lnTo>
                      <a:pt x="2" y="109"/>
                    </a:lnTo>
                    <a:lnTo>
                      <a:pt x="0" y="91"/>
                    </a:lnTo>
                    <a:lnTo>
                      <a:pt x="0" y="76"/>
                    </a:lnTo>
                    <a:lnTo>
                      <a:pt x="5" y="61"/>
                    </a:lnTo>
                    <a:lnTo>
                      <a:pt x="15" y="49"/>
                    </a:lnTo>
                    <a:lnTo>
                      <a:pt x="35" y="37"/>
                    </a:lnTo>
                    <a:lnTo>
                      <a:pt x="57" y="29"/>
                    </a:lnTo>
                    <a:lnTo>
                      <a:pt x="80" y="21"/>
                    </a:lnTo>
                    <a:lnTo>
                      <a:pt x="87" y="19"/>
                    </a:lnTo>
                    <a:lnTo>
                      <a:pt x="96" y="16"/>
                    </a:lnTo>
                    <a:lnTo>
                      <a:pt x="106" y="11"/>
                    </a:lnTo>
                    <a:lnTo>
                      <a:pt x="112" y="6"/>
                    </a:lnTo>
                    <a:lnTo>
                      <a:pt x="1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5" name="Freeform 1605"/>
              <p:cNvSpPr>
                <a:spLocks/>
              </p:cNvSpPr>
              <p:nvPr/>
            </p:nvSpPr>
            <p:spPr bwMode="auto">
              <a:xfrm>
                <a:off x="6634163" y="2441576"/>
                <a:ext cx="442913" cy="538163"/>
              </a:xfrm>
              <a:custGeom>
                <a:avLst/>
                <a:gdLst>
                  <a:gd name="T0" fmla="*/ 950 w 1114"/>
                  <a:gd name="T1" fmla="*/ 73 h 1354"/>
                  <a:gd name="T2" fmla="*/ 966 w 1114"/>
                  <a:gd name="T3" fmla="*/ 127 h 1354"/>
                  <a:gd name="T4" fmla="*/ 1058 w 1114"/>
                  <a:gd name="T5" fmla="*/ 143 h 1354"/>
                  <a:gd name="T6" fmla="*/ 1105 w 1114"/>
                  <a:gd name="T7" fmla="*/ 241 h 1354"/>
                  <a:gd name="T8" fmla="*/ 992 w 1114"/>
                  <a:gd name="T9" fmla="*/ 261 h 1354"/>
                  <a:gd name="T10" fmla="*/ 862 w 1114"/>
                  <a:gd name="T11" fmla="*/ 246 h 1354"/>
                  <a:gd name="T12" fmla="*/ 845 w 1114"/>
                  <a:gd name="T13" fmla="*/ 290 h 1354"/>
                  <a:gd name="T14" fmla="*/ 860 w 1114"/>
                  <a:gd name="T15" fmla="*/ 341 h 1354"/>
                  <a:gd name="T16" fmla="*/ 909 w 1114"/>
                  <a:gd name="T17" fmla="*/ 351 h 1354"/>
                  <a:gd name="T18" fmla="*/ 940 w 1114"/>
                  <a:gd name="T19" fmla="*/ 406 h 1354"/>
                  <a:gd name="T20" fmla="*/ 980 w 1114"/>
                  <a:gd name="T21" fmla="*/ 432 h 1354"/>
                  <a:gd name="T22" fmla="*/ 995 w 1114"/>
                  <a:gd name="T23" fmla="*/ 472 h 1354"/>
                  <a:gd name="T24" fmla="*/ 987 w 1114"/>
                  <a:gd name="T25" fmla="*/ 548 h 1354"/>
                  <a:gd name="T26" fmla="*/ 965 w 1114"/>
                  <a:gd name="T27" fmla="*/ 618 h 1354"/>
                  <a:gd name="T28" fmla="*/ 927 w 1114"/>
                  <a:gd name="T29" fmla="*/ 759 h 1354"/>
                  <a:gd name="T30" fmla="*/ 877 w 1114"/>
                  <a:gd name="T31" fmla="*/ 836 h 1354"/>
                  <a:gd name="T32" fmla="*/ 759 w 1114"/>
                  <a:gd name="T33" fmla="*/ 932 h 1354"/>
                  <a:gd name="T34" fmla="*/ 722 w 1114"/>
                  <a:gd name="T35" fmla="*/ 928 h 1354"/>
                  <a:gd name="T36" fmla="*/ 666 w 1114"/>
                  <a:gd name="T37" fmla="*/ 1006 h 1354"/>
                  <a:gd name="T38" fmla="*/ 715 w 1114"/>
                  <a:gd name="T39" fmla="*/ 1078 h 1354"/>
                  <a:gd name="T40" fmla="*/ 781 w 1114"/>
                  <a:gd name="T41" fmla="*/ 1177 h 1354"/>
                  <a:gd name="T42" fmla="*/ 847 w 1114"/>
                  <a:gd name="T43" fmla="*/ 1268 h 1354"/>
                  <a:gd name="T44" fmla="*/ 854 w 1114"/>
                  <a:gd name="T45" fmla="*/ 1293 h 1354"/>
                  <a:gd name="T46" fmla="*/ 806 w 1114"/>
                  <a:gd name="T47" fmla="*/ 1310 h 1354"/>
                  <a:gd name="T48" fmla="*/ 756 w 1114"/>
                  <a:gd name="T49" fmla="*/ 1303 h 1354"/>
                  <a:gd name="T50" fmla="*/ 662 w 1114"/>
                  <a:gd name="T51" fmla="*/ 1310 h 1354"/>
                  <a:gd name="T52" fmla="*/ 615 w 1114"/>
                  <a:gd name="T53" fmla="*/ 1334 h 1354"/>
                  <a:gd name="T54" fmla="*/ 558 w 1114"/>
                  <a:gd name="T55" fmla="*/ 1344 h 1354"/>
                  <a:gd name="T56" fmla="*/ 545 w 1114"/>
                  <a:gd name="T57" fmla="*/ 1283 h 1354"/>
                  <a:gd name="T58" fmla="*/ 490 w 1114"/>
                  <a:gd name="T59" fmla="*/ 1256 h 1354"/>
                  <a:gd name="T60" fmla="*/ 461 w 1114"/>
                  <a:gd name="T61" fmla="*/ 1209 h 1354"/>
                  <a:gd name="T62" fmla="*/ 460 w 1114"/>
                  <a:gd name="T63" fmla="*/ 1220 h 1354"/>
                  <a:gd name="T64" fmla="*/ 382 w 1114"/>
                  <a:gd name="T65" fmla="*/ 1215 h 1354"/>
                  <a:gd name="T66" fmla="*/ 342 w 1114"/>
                  <a:gd name="T67" fmla="*/ 1228 h 1354"/>
                  <a:gd name="T68" fmla="*/ 284 w 1114"/>
                  <a:gd name="T69" fmla="*/ 1197 h 1354"/>
                  <a:gd name="T70" fmla="*/ 224 w 1114"/>
                  <a:gd name="T71" fmla="*/ 1192 h 1354"/>
                  <a:gd name="T72" fmla="*/ 136 w 1114"/>
                  <a:gd name="T73" fmla="*/ 1191 h 1354"/>
                  <a:gd name="T74" fmla="*/ 126 w 1114"/>
                  <a:gd name="T75" fmla="*/ 1162 h 1354"/>
                  <a:gd name="T76" fmla="*/ 148 w 1114"/>
                  <a:gd name="T77" fmla="*/ 1065 h 1354"/>
                  <a:gd name="T78" fmla="*/ 163 w 1114"/>
                  <a:gd name="T79" fmla="*/ 1021 h 1354"/>
                  <a:gd name="T80" fmla="*/ 184 w 1114"/>
                  <a:gd name="T81" fmla="*/ 1022 h 1354"/>
                  <a:gd name="T82" fmla="*/ 207 w 1114"/>
                  <a:gd name="T83" fmla="*/ 1004 h 1354"/>
                  <a:gd name="T84" fmla="*/ 207 w 1114"/>
                  <a:gd name="T85" fmla="*/ 973 h 1354"/>
                  <a:gd name="T86" fmla="*/ 178 w 1114"/>
                  <a:gd name="T87" fmla="*/ 951 h 1354"/>
                  <a:gd name="T88" fmla="*/ 108 w 1114"/>
                  <a:gd name="T89" fmla="*/ 839 h 1354"/>
                  <a:gd name="T90" fmla="*/ 24 w 1114"/>
                  <a:gd name="T91" fmla="*/ 725 h 1354"/>
                  <a:gd name="T92" fmla="*/ 109 w 1114"/>
                  <a:gd name="T93" fmla="*/ 746 h 1354"/>
                  <a:gd name="T94" fmla="*/ 294 w 1114"/>
                  <a:gd name="T95" fmla="*/ 740 h 1354"/>
                  <a:gd name="T96" fmla="*/ 410 w 1114"/>
                  <a:gd name="T97" fmla="*/ 677 h 1354"/>
                  <a:gd name="T98" fmla="*/ 387 w 1114"/>
                  <a:gd name="T99" fmla="*/ 622 h 1354"/>
                  <a:gd name="T100" fmla="*/ 462 w 1114"/>
                  <a:gd name="T101" fmla="*/ 577 h 1354"/>
                  <a:gd name="T102" fmla="*/ 480 w 1114"/>
                  <a:gd name="T103" fmla="*/ 528 h 1354"/>
                  <a:gd name="T104" fmla="*/ 516 w 1114"/>
                  <a:gd name="T105" fmla="*/ 519 h 1354"/>
                  <a:gd name="T106" fmla="*/ 513 w 1114"/>
                  <a:gd name="T107" fmla="*/ 424 h 1354"/>
                  <a:gd name="T108" fmla="*/ 571 w 1114"/>
                  <a:gd name="T109" fmla="*/ 369 h 1354"/>
                  <a:gd name="T110" fmla="*/ 532 w 1114"/>
                  <a:gd name="T111" fmla="*/ 317 h 1354"/>
                  <a:gd name="T112" fmla="*/ 600 w 1114"/>
                  <a:gd name="T113" fmla="*/ 304 h 1354"/>
                  <a:gd name="T114" fmla="*/ 696 w 1114"/>
                  <a:gd name="T115" fmla="*/ 305 h 1354"/>
                  <a:gd name="T116" fmla="*/ 661 w 1114"/>
                  <a:gd name="T117" fmla="*/ 232 h 1354"/>
                  <a:gd name="T118" fmla="*/ 638 w 1114"/>
                  <a:gd name="T119" fmla="*/ 146 h 1354"/>
                  <a:gd name="T120" fmla="*/ 663 w 1114"/>
                  <a:gd name="T121" fmla="*/ 68 h 1354"/>
                  <a:gd name="T122" fmla="*/ 722 w 1114"/>
                  <a:gd name="T123" fmla="*/ 20 h 1354"/>
                  <a:gd name="T124" fmla="*/ 804 w 1114"/>
                  <a:gd name="T125" fmla="*/ 7 h 135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14"/>
                  <a:gd name="T190" fmla="*/ 0 h 1354"/>
                  <a:gd name="T191" fmla="*/ 1114 w 1114"/>
                  <a:gd name="T192" fmla="*/ 1354 h 135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14" h="1354">
                    <a:moveTo>
                      <a:pt x="829" y="0"/>
                    </a:moveTo>
                    <a:lnTo>
                      <a:pt x="839" y="3"/>
                    </a:lnTo>
                    <a:lnTo>
                      <a:pt x="849" y="5"/>
                    </a:lnTo>
                    <a:lnTo>
                      <a:pt x="881" y="20"/>
                    </a:lnTo>
                    <a:lnTo>
                      <a:pt x="914" y="38"/>
                    </a:lnTo>
                    <a:lnTo>
                      <a:pt x="944" y="58"/>
                    </a:lnTo>
                    <a:lnTo>
                      <a:pt x="949" y="64"/>
                    </a:lnTo>
                    <a:lnTo>
                      <a:pt x="950" y="73"/>
                    </a:lnTo>
                    <a:lnTo>
                      <a:pt x="950" y="81"/>
                    </a:lnTo>
                    <a:lnTo>
                      <a:pt x="947" y="89"/>
                    </a:lnTo>
                    <a:lnTo>
                      <a:pt x="946" y="98"/>
                    </a:lnTo>
                    <a:lnTo>
                      <a:pt x="945" y="107"/>
                    </a:lnTo>
                    <a:lnTo>
                      <a:pt x="945" y="114"/>
                    </a:lnTo>
                    <a:lnTo>
                      <a:pt x="947" y="121"/>
                    </a:lnTo>
                    <a:lnTo>
                      <a:pt x="955" y="126"/>
                    </a:lnTo>
                    <a:lnTo>
                      <a:pt x="966" y="127"/>
                    </a:lnTo>
                    <a:lnTo>
                      <a:pt x="985" y="127"/>
                    </a:lnTo>
                    <a:lnTo>
                      <a:pt x="1005" y="124"/>
                    </a:lnTo>
                    <a:lnTo>
                      <a:pt x="1024" y="122"/>
                    </a:lnTo>
                    <a:lnTo>
                      <a:pt x="1034" y="123"/>
                    </a:lnTo>
                    <a:lnTo>
                      <a:pt x="1041" y="126"/>
                    </a:lnTo>
                    <a:lnTo>
                      <a:pt x="1046" y="132"/>
                    </a:lnTo>
                    <a:lnTo>
                      <a:pt x="1051" y="138"/>
                    </a:lnTo>
                    <a:lnTo>
                      <a:pt x="1058" y="143"/>
                    </a:lnTo>
                    <a:lnTo>
                      <a:pt x="1066" y="148"/>
                    </a:lnTo>
                    <a:lnTo>
                      <a:pt x="1081" y="158"/>
                    </a:lnTo>
                    <a:lnTo>
                      <a:pt x="1094" y="173"/>
                    </a:lnTo>
                    <a:lnTo>
                      <a:pt x="1104" y="190"/>
                    </a:lnTo>
                    <a:lnTo>
                      <a:pt x="1111" y="208"/>
                    </a:lnTo>
                    <a:lnTo>
                      <a:pt x="1114" y="226"/>
                    </a:lnTo>
                    <a:lnTo>
                      <a:pt x="1111" y="236"/>
                    </a:lnTo>
                    <a:lnTo>
                      <a:pt x="1105" y="241"/>
                    </a:lnTo>
                    <a:lnTo>
                      <a:pt x="1096" y="245"/>
                    </a:lnTo>
                    <a:lnTo>
                      <a:pt x="1085" y="246"/>
                    </a:lnTo>
                    <a:lnTo>
                      <a:pt x="1074" y="246"/>
                    </a:lnTo>
                    <a:lnTo>
                      <a:pt x="1064" y="246"/>
                    </a:lnTo>
                    <a:lnTo>
                      <a:pt x="1055" y="246"/>
                    </a:lnTo>
                    <a:lnTo>
                      <a:pt x="1034" y="250"/>
                    </a:lnTo>
                    <a:lnTo>
                      <a:pt x="1012" y="255"/>
                    </a:lnTo>
                    <a:lnTo>
                      <a:pt x="992" y="261"/>
                    </a:lnTo>
                    <a:lnTo>
                      <a:pt x="971" y="264"/>
                    </a:lnTo>
                    <a:lnTo>
                      <a:pt x="947" y="264"/>
                    </a:lnTo>
                    <a:lnTo>
                      <a:pt x="937" y="262"/>
                    </a:lnTo>
                    <a:lnTo>
                      <a:pt x="925" y="259"/>
                    </a:lnTo>
                    <a:lnTo>
                      <a:pt x="910" y="255"/>
                    </a:lnTo>
                    <a:lnTo>
                      <a:pt x="894" y="251"/>
                    </a:lnTo>
                    <a:lnTo>
                      <a:pt x="877" y="249"/>
                    </a:lnTo>
                    <a:lnTo>
                      <a:pt x="862" y="246"/>
                    </a:lnTo>
                    <a:lnTo>
                      <a:pt x="849" y="247"/>
                    </a:lnTo>
                    <a:lnTo>
                      <a:pt x="836" y="250"/>
                    </a:lnTo>
                    <a:lnTo>
                      <a:pt x="827" y="256"/>
                    </a:lnTo>
                    <a:lnTo>
                      <a:pt x="825" y="264"/>
                    </a:lnTo>
                    <a:lnTo>
                      <a:pt x="827" y="271"/>
                    </a:lnTo>
                    <a:lnTo>
                      <a:pt x="831" y="280"/>
                    </a:lnTo>
                    <a:lnTo>
                      <a:pt x="839" y="286"/>
                    </a:lnTo>
                    <a:lnTo>
                      <a:pt x="845" y="290"/>
                    </a:lnTo>
                    <a:lnTo>
                      <a:pt x="834" y="295"/>
                    </a:lnTo>
                    <a:lnTo>
                      <a:pt x="831" y="300"/>
                    </a:lnTo>
                    <a:lnTo>
                      <a:pt x="832" y="306"/>
                    </a:lnTo>
                    <a:lnTo>
                      <a:pt x="839" y="312"/>
                    </a:lnTo>
                    <a:lnTo>
                      <a:pt x="845" y="319"/>
                    </a:lnTo>
                    <a:lnTo>
                      <a:pt x="852" y="325"/>
                    </a:lnTo>
                    <a:lnTo>
                      <a:pt x="856" y="333"/>
                    </a:lnTo>
                    <a:lnTo>
                      <a:pt x="860" y="341"/>
                    </a:lnTo>
                    <a:lnTo>
                      <a:pt x="862" y="350"/>
                    </a:lnTo>
                    <a:lnTo>
                      <a:pt x="865" y="358"/>
                    </a:lnTo>
                    <a:lnTo>
                      <a:pt x="867" y="364"/>
                    </a:lnTo>
                    <a:lnTo>
                      <a:pt x="874" y="366"/>
                    </a:lnTo>
                    <a:lnTo>
                      <a:pt x="882" y="364"/>
                    </a:lnTo>
                    <a:lnTo>
                      <a:pt x="891" y="359"/>
                    </a:lnTo>
                    <a:lnTo>
                      <a:pt x="901" y="354"/>
                    </a:lnTo>
                    <a:lnTo>
                      <a:pt x="909" y="351"/>
                    </a:lnTo>
                    <a:lnTo>
                      <a:pt x="916" y="353"/>
                    </a:lnTo>
                    <a:lnTo>
                      <a:pt x="922" y="359"/>
                    </a:lnTo>
                    <a:lnTo>
                      <a:pt x="927" y="371"/>
                    </a:lnTo>
                    <a:lnTo>
                      <a:pt x="930" y="383"/>
                    </a:lnTo>
                    <a:lnTo>
                      <a:pt x="931" y="391"/>
                    </a:lnTo>
                    <a:lnTo>
                      <a:pt x="932" y="399"/>
                    </a:lnTo>
                    <a:lnTo>
                      <a:pt x="935" y="404"/>
                    </a:lnTo>
                    <a:lnTo>
                      <a:pt x="940" y="406"/>
                    </a:lnTo>
                    <a:lnTo>
                      <a:pt x="949" y="406"/>
                    </a:lnTo>
                    <a:lnTo>
                      <a:pt x="962" y="403"/>
                    </a:lnTo>
                    <a:lnTo>
                      <a:pt x="975" y="400"/>
                    </a:lnTo>
                    <a:lnTo>
                      <a:pt x="981" y="401"/>
                    </a:lnTo>
                    <a:lnTo>
                      <a:pt x="985" y="405"/>
                    </a:lnTo>
                    <a:lnTo>
                      <a:pt x="985" y="413"/>
                    </a:lnTo>
                    <a:lnTo>
                      <a:pt x="982" y="424"/>
                    </a:lnTo>
                    <a:lnTo>
                      <a:pt x="980" y="432"/>
                    </a:lnTo>
                    <a:lnTo>
                      <a:pt x="979" y="439"/>
                    </a:lnTo>
                    <a:lnTo>
                      <a:pt x="979" y="448"/>
                    </a:lnTo>
                    <a:lnTo>
                      <a:pt x="982" y="453"/>
                    </a:lnTo>
                    <a:lnTo>
                      <a:pt x="989" y="455"/>
                    </a:lnTo>
                    <a:lnTo>
                      <a:pt x="994" y="457"/>
                    </a:lnTo>
                    <a:lnTo>
                      <a:pt x="1000" y="460"/>
                    </a:lnTo>
                    <a:lnTo>
                      <a:pt x="1000" y="465"/>
                    </a:lnTo>
                    <a:lnTo>
                      <a:pt x="995" y="472"/>
                    </a:lnTo>
                    <a:lnTo>
                      <a:pt x="986" y="480"/>
                    </a:lnTo>
                    <a:lnTo>
                      <a:pt x="977" y="490"/>
                    </a:lnTo>
                    <a:lnTo>
                      <a:pt x="969" y="500"/>
                    </a:lnTo>
                    <a:lnTo>
                      <a:pt x="964" y="513"/>
                    </a:lnTo>
                    <a:lnTo>
                      <a:pt x="965" y="524"/>
                    </a:lnTo>
                    <a:lnTo>
                      <a:pt x="974" y="537"/>
                    </a:lnTo>
                    <a:lnTo>
                      <a:pt x="979" y="542"/>
                    </a:lnTo>
                    <a:lnTo>
                      <a:pt x="987" y="548"/>
                    </a:lnTo>
                    <a:lnTo>
                      <a:pt x="996" y="556"/>
                    </a:lnTo>
                    <a:lnTo>
                      <a:pt x="1001" y="564"/>
                    </a:lnTo>
                    <a:lnTo>
                      <a:pt x="1002" y="572"/>
                    </a:lnTo>
                    <a:lnTo>
                      <a:pt x="996" y="579"/>
                    </a:lnTo>
                    <a:lnTo>
                      <a:pt x="989" y="587"/>
                    </a:lnTo>
                    <a:lnTo>
                      <a:pt x="980" y="595"/>
                    </a:lnTo>
                    <a:lnTo>
                      <a:pt x="974" y="601"/>
                    </a:lnTo>
                    <a:lnTo>
                      <a:pt x="965" y="618"/>
                    </a:lnTo>
                    <a:lnTo>
                      <a:pt x="960" y="636"/>
                    </a:lnTo>
                    <a:lnTo>
                      <a:pt x="957" y="655"/>
                    </a:lnTo>
                    <a:lnTo>
                      <a:pt x="956" y="673"/>
                    </a:lnTo>
                    <a:lnTo>
                      <a:pt x="955" y="692"/>
                    </a:lnTo>
                    <a:lnTo>
                      <a:pt x="952" y="711"/>
                    </a:lnTo>
                    <a:lnTo>
                      <a:pt x="949" y="729"/>
                    </a:lnTo>
                    <a:lnTo>
                      <a:pt x="940" y="745"/>
                    </a:lnTo>
                    <a:lnTo>
                      <a:pt x="927" y="759"/>
                    </a:lnTo>
                    <a:lnTo>
                      <a:pt x="916" y="766"/>
                    </a:lnTo>
                    <a:lnTo>
                      <a:pt x="905" y="773"/>
                    </a:lnTo>
                    <a:lnTo>
                      <a:pt x="894" y="779"/>
                    </a:lnTo>
                    <a:lnTo>
                      <a:pt x="886" y="788"/>
                    </a:lnTo>
                    <a:lnTo>
                      <a:pt x="885" y="795"/>
                    </a:lnTo>
                    <a:lnTo>
                      <a:pt x="885" y="805"/>
                    </a:lnTo>
                    <a:lnTo>
                      <a:pt x="884" y="815"/>
                    </a:lnTo>
                    <a:lnTo>
                      <a:pt x="877" y="836"/>
                    </a:lnTo>
                    <a:lnTo>
                      <a:pt x="865" y="858"/>
                    </a:lnTo>
                    <a:lnTo>
                      <a:pt x="850" y="879"/>
                    </a:lnTo>
                    <a:lnTo>
                      <a:pt x="832" y="899"/>
                    </a:lnTo>
                    <a:lnTo>
                      <a:pt x="812" y="915"/>
                    </a:lnTo>
                    <a:lnTo>
                      <a:pt x="792" y="928"/>
                    </a:lnTo>
                    <a:lnTo>
                      <a:pt x="771" y="934"/>
                    </a:lnTo>
                    <a:lnTo>
                      <a:pt x="764" y="934"/>
                    </a:lnTo>
                    <a:lnTo>
                      <a:pt x="759" y="932"/>
                    </a:lnTo>
                    <a:lnTo>
                      <a:pt x="756" y="927"/>
                    </a:lnTo>
                    <a:lnTo>
                      <a:pt x="754" y="920"/>
                    </a:lnTo>
                    <a:lnTo>
                      <a:pt x="752" y="915"/>
                    </a:lnTo>
                    <a:lnTo>
                      <a:pt x="750" y="909"/>
                    </a:lnTo>
                    <a:lnTo>
                      <a:pt x="746" y="908"/>
                    </a:lnTo>
                    <a:lnTo>
                      <a:pt x="740" y="912"/>
                    </a:lnTo>
                    <a:lnTo>
                      <a:pt x="732" y="919"/>
                    </a:lnTo>
                    <a:lnTo>
                      <a:pt x="722" y="928"/>
                    </a:lnTo>
                    <a:lnTo>
                      <a:pt x="712" y="939"/>
                    </a:lnTo>
                    <a:lnTo>
                      <a:pt x="702" y="949"/>
                    </a:lnTo>
                    <a:lnTo>
                      <a:pt x="695" y="959"/>
                    </a:lnTo>
                    <a:lnTo>
                      <a:pt x="688" y="967"/>
                    </a:lnTo>
                    <a:lnTo>
                      <a:pt x="685" y="971"/>
                    </a:lnTo>
                    <a:lnTo>
                      <a:pt x="676" y="983"/>
                    </a:lnTo>
                    <a:lnTo>
                      <a:pt x="670" y="994"/>
                    </a:lnTo>
                    <a:lnTo>
                      <a:pt x="666" y="1006"/>
                    </a:lnTo>
                    <a:lnTo>
                      <a:pt x="666" y="1017"/>
                    </a:lnTo>
                    <a:lnTo>
                      <a:pt x="670" y="1027"/>
                    </a:lnTo>
                    <a:lnTo>
                      <a:pt x="678" y="1036"/>
                    </a:lnTo>
                    <a:lnTo>
                      <a:pt x="694" y="1042"/>
                    </a:lnTo>
                    <a:lnTo>
                      <a:pt x="706" y="1048"/>
                    </a:lnTo>
                    <a:lnTo>
                      <a:pt x="714" y="1057"/>
                    </a:lnTo>
                    <a:lnTo>
                      <a:pt x="716" y="1067"/>
                    </a:lnTo>
                    <a:lnTo>
                      <a:pt x="715" y="1078"/>
                    </a:lnTo>
                    <a:lnTo>
                      <a:pt x="715" y="1091"/>
                    </a:lnTo>
                    <a:lnTo>
                      <a:pt x="714" y="1103"/>
                    </a:lnTo>
                    <a:lnTo>
                      <a:pt x="716" y="1116"/>
                    </a:lnTo>
                    <a:lnTo>
                      <a:pt x="724" y="1131"/>
                    </a:lnTo>
                    <a:lnTo>
                      <a:pt x="736" y="1145"/>
                    </a:lnTo>
                    <a:lnTo>
                      <a:pt x="751" y="1156"/>
                    </a:lnTo>
                    <a:lnTo>
                      <a:pt x="767" y="1167"/>
                    </a:lnTo>
                    <a:lnTo>
                      <a:pt x="781" y="1177"/>
                    </a:lnTo>
                    <a:lnTo>
                      <a:pt x="794" y="1186"/>
                    </a:lnTo>
                    <a:lnTo>
                      <a:pt x="809" y="1199"/>
                    </a:lnTo>
                    <a:lnTo>
                      <a:pt x="825" y="1212"/>
                    </a:lnTo>
                    <a:lnTo>
                      <a:pt x="839" y="1226"/>
                    </a:lnTo>
                    <a:lnTo>
                      <a:pt x="850" y="1243"/>
                    </a:lnTo>
                    <a:lnTo>
                      <a:pt x="854" y="1258"/>
                    </a:lnTo>
                    <a:lnTo>
                      <a:pt x="851" y="1264"/>
                    </a:lnTo>
                    <a:lnTo>
                      <a:pt x="847" y="1268"/>
                    </a:lnTo>
                    <a:lnTo>
                      <a:pt x="842" y="1270"/>
                    </a:lnTo>
                    <a:lnTo>
                      <a:pt x="836" y="1271"/>
                    </a:lnTo>
                    <a:lnTo>
                      <a:pt x="830" y="1274"/>
                    </a:lnTo>
                    <a:lnTo>
                      <a:pt x="829" y="1275"/>
                    </a:lnTo>
                    <a:lnTo>
                      <a:pt x="832" y="1279"/>
                    </a:lnTo>
                    <a:lnTo>
                      <a:pt x="839" y="1284"/>
                    </a:lnTo>
                    <a:lnTo>
                      <a:pt x="846" y="1289"/>
                    </a:lnTo>
                    <a:lnTo>
                      <a:pt x="854" y="1293"/>
                    </a:lnTo>
                    <a:lnTo>
                      <a:pt x="860" y="1296"/>
                    </a:lnTo>
                    <a:lnTo>
                      <a:pt x="861" y="1298"/>
                    </a:lnTo>
                    <a:lnTo>
                      <a:pt x="856" y="1300"/>
                    </a:lnTo>
                    <a:lnTo>
                      <a:pt x="847" y="1303"/>
                    </a:lnTo>
                    <a:lnTo>
                      <a:pt x="836" y="1307"/>
                    </a:lnTo>
                    <a:lnTo>
                      <a:pt x="824" y="1309"/>
                    </a:lnTo>
                    <a:lnTo>
                      <a:pt x="814" y="1310"/>
                    </a:lnTo>
                    <a:lnTo>
                      <a:pt x="806" y="1310"/>
                    </a:lnTo>
                    <a:lnTo>
                      <a:pt x="804" y="1307"/>
                    </a:lnTo>
                    <a:lnTo>
                      <a:pt x="802" y="1296"/>
                    </a:lnTo>
                    <a:lnTo>
                      <a:pt x="799" y="1293"/>
                    </a:lnTo>
                    <a:lnTo>
                      <a:pt x="792" y="1291"/>
                    </a:lnTo>
                    <a:lnTo>
                      <a:pt x="784" y="1293"/>
                    </a:lnTo>
                    <a:lnTo>
                      <a:pt x="775" y="1295"/>
                    </a:lnTo>
                    <a:lnTo>
                      <a:pt x="765" y="1299"/>
                    </a:lnTo>
                    <a:lnTo>
                      <a:pt x="756" y="1303"/>
                    </a:lnTo>
                    <a:lnTo>
                      <a:pt x="747" y="1304"/>
                    </a:lnTo>
                    <a:lnTo>
                      <a:pt x="724" y="1307"/>
                    </a:lnTo>
                    <a:lnTo>
                      <a:pt x="702" y="1310"/>
                    </a:lnTo>
                    <a:lnTo>
                      <a:pt x="681" y="1318"/>
                    </a:lnTo>
                    <a:lnTo>
                      <a:pt x="675" y="1319"/>
                    </a:lnTo>
                    <a:lnTo>
                      <a:pt x="670" y="1317"/>
                    </a:lnTo>
                    <a:lnTo>
                      <a:pt x="666" y="1313"/>
                    </a:lnTo>
                    <a:lnTo>
                      <a:pt x="662" y="1310"/>
                    </a:lnTo>
                    <a:lnTo>
                      <a:pt x="657" y="1309"/>
                    </a:lnTo>
                    <a:lnTo>
                      <a:pt x="651" y="1313"/>
                    </a:lnTo>
                    <a:lnTo>
                      <a:pt x="646" y="1318"/>
                    </a:lnTo>
                    <a:lnTo>
                      <a:pt x="641" y="1324"/>
                    </a:lnTo>
                    <a:lnTo>
                      <a:pt x="636" y="1328"/>
                    </a:lnTo>
                    <a:lnTo>
                      <a:pt x="627" y="1329"/>
                    </a:lnTo>
                    <a:lnTo>
                      <a:pt x="620" y="1330"/>
                    </a:lnTo>
                    <a:lnTo>
                      <a:pt x="615" y="1334"/>
                    </a:lnTo>
                    <a:lnTo>
                      <a:pt x="610" y="1339"/>
                    </a:lnTo>
                    <a:lnTo>
                      <a:pt x="606" y="1347"/>
                    </a:lnTo>
                    <a:lnTo>
                      <a:pt x="603" y="1354"/>
                    </a:lnTo>
                    <a:lnTo>
                      <a:pt x="593" y="1354"/>
                    </a:lnTo>
                    <a:lnTo>
                      <a:pt x="583" y="1353"/>
                    </a:lnTo>
                    <a:lnTo>
                      <a:pt x="573" y="1352"/>
                    </a:lnTo>
                    <a:lnTo>
                      <a:pt x="565" y="1348"/>
                    </a:lnTo>
                    <a:lnTo>
                      <a:pt x="558" y="1344"/>
                    </a:lnTo>
                    <a:lnTo>
                      <a:pt x="556" y="1337"/>
                    </a:lnTo>
                    <a:lnTo>
                      <a:pt x="558" y="1327"/>
                    </a:lnTo>
                    <a:lnTo>
                      <a:pt x="560" y="1320"/>
                    </a:lnTo>
                    <a:lnTo>
                      <a:pt x="558" y="1312"/>
                    </a:lnTo>
                    <a:lnTo>
                      <a:pt x="557" y="1301"/>
                    </a:lnTo>
                    <a:lnTo>
                      <a:pt x="553" y="1293"/>
                    </a:lnTo>
                    <a:lnTo>
                      <a:pt x="551" y="1288"/>
                    </a:lnTo>
                    <a:lnTo>
                      <a:pt x="545" y="1283"/>
                    </a:lnTo>
                    <a:lnTo>
                      <a:pt x="536" y="1280"/>
                    </a:lnTo>
                    <a:lnTo>
                      <a:pt x="526" y="1279"/>
                    </a:lnTo>
                    <a:lnTo>
                      <a:pt x="516" y="1278"/>
                    </a:lnTo>
                    <a:lnTo>
                      <a:pt x="506" y="1276"/>
                    </a:lnTo>
                    <a:lnTo>
                      <a:pt x="497" y="1275"/>
                    </a:lnTo>
                    <a:lnTo>
                      <a:pt x="491" y="1271"/>
                    </a:lnTo>
                    <a:lnTo>
                      <a:pt x="488" y="1265"/>
                    </a:lnTo>
                    <a:lnTo>
                      <a:pt x="490" y="1256"/>
                    </a:lnTo>
                    <a:lnTo>
                      <a:pt x="492" y="1243"/>
                    </a:lnTo>
                    <a:lnTo>
                      <a:pt x="491" y="1229"/>
                    </a:lnTo>
                    <a:lnTo>
                      <a:pt x="485" y="1218"/>
                    </a:lnTo>
                    <a:lnTo>
                      <a:pt x="475" y="1209"/>
                    </a:lnTo>
                    <a:lnTo>
                      <a:pt x="462" y="1205"/>
                    </a:lnTo>
                    <a:lnTo>
                      <a:pt x="448" y="1206"/>
                    </a:lnTo>
                    <a:lnTo>
                      <a:pt x="455" y="1206"/>
                    </a:lnTo>
                    <a:lnTo>
                      <a:pt x="461" y="1209"/>
                    </a:lnTo>
                    <a:lnTo>
                      <a:pt x="466" y="1211"/>
                    </a:lnTo>
                    <a:lnTo>
                      <a:pt x="470" y="1212"/>
                    </a:lnTo>
                    <a:lnTo>
                      <a:pt x="470" y="1215"/>
                    </a:lnTo>
                    <a:lnTo>
                      <a:pt x="470" y="1216"/>
                    </a:lnTo>
                    <a:lnTo>
                      <a:pt x="467" y="1218"/>
                    </a:lnTo>
                    <a:lnTo>
                      <a:pt x="465" y="1219"/>
                    </a:lnTo>
                    <a:lnTo>
                      <a:pt x="462" y="1219"/>
                    </a:lnTo>
                    <a:lnTo>
                      <a:pt x="460" y="1220"/>
                    </a:lnTo>
                    <a:lnTo>
                      <a:pt x="457" y="1219"/>
                    </a:lnTo>
                    <a:lnTo>
                      <a:pt x="447" y="1215"/>
                    </a:lnTo>
                    <a:lnTo>
                      <a:pt x="437" y="1211"/>
                    </a:lnTo>
                    <a:lnTo>
                      <a:pt x="426" y="1210"/>
                    </a:lnTo>
                    <a:lnTo>
                      <a:pt x="416" y="1212"/>
                    </a:lnTo>
                    <a:lnTo>
                      <a:pt x="407" y="1215"/>
                    </a:lnTo>
                    <a:lnTo>
                      <a:pt x="397" y="1216"/>
                    </a:lnTo>
                    <a:lnTo>
                      <a:pt x="382" y="1215"/>
                    </a:lnTo>
                    <a:lnTo>
                      <a:pt x="367" y="1215"/>
                    </a:lnTo>
                    <a:lnTo>
                      <a:pt x="365" y="1216"/>
                    </a:lnTo>
                    <a:lnTo>
                      <a:pt x="362" y="1218"/>
                    </a:lnTo>
                    <a:lnTo>
                      <a:pt x="361" y="1220"/>
                    </a:lnTo>
                    <a:lnTo>
                      <a:pt x="360" y="1221"/>
                    </a:lnTo>
                    <a:lnTo>
                      <a:pt x="357" y="1224"/>
                    </a:lnTo>
                    <a:lnTo>
                      <a:pt x="355" y="1225"/>
                    </a:lnTo>
                    <a:lnTo>
                      <a:pt x="342" y="1228"/>
                    </a:lnTo>
                    <a:lnTo>
                      <a:pt x="329" y="1224"/>
                    </a:lnTo>
                    <a:lnTo>
                      <a:pt x="319" y="1218"/>
                    </a:lnTo>
                    <a:lnTo>
                      <a:pt x="312" y="1209"/>
                    </a:lnTo>
                    <a:lnTo>
                      <a:pt x="309" y="1196"/>
                    </a:lnTo>
                    <a:lnTo>
                      <a:pt x="304" y="1202"/>
                    </a:lnTo>
                    <a:lnTo>
                      <a:pt x="298" y="1204"/>
                    </a:lnTo>
                    <a:lnTo>
                      <a:pt x="291" y="1201"/>
                    </a:lnTo>
                    <a:lnTo>
                      <a:pt x="284" y="1197"/>
                    </a:lnTo>
                    <a:lnTo>
                      <a:pt x="278" y="1194"/>
                    </a:lnTo>
                    <a:lnTo>
                      <a:pt x="272" y="1191"/>
                    </a:lnTo>
                    <a:lnTo>
                      <a:pt x="267" y="1194"/>
                    </a:lnTo>
                    <a:lnTo>
                      <a:pt x="259" y="1200"/>
                    </a:lnTo>
                    <a:lnTo>
                      <a:pt x="251" y="1201"/>
                    </a:lnTo>
                    <a:lnTo>
                      <a:pt x="243" y="1200"/>
                    </a:lnTo>
                    <a:lnTo>
                      <a:pt x="233" y="1196"/>
                    </a:lnTo>
                    <a:lnTo>
                      <a:pt x="224" y="1192"/>
                    </a:lnTo>
                    <a:lnTo>
                      <a:pt x="214" y="1191"/>
                    </a:lnTo>
                    <a:lnTo>
                      <a:pt x="201" y="1195"/>
                    </a:lnTo>
                    <a:lnTo>
                      <a:pt x="187" y="1196"/>
                    </a:lnTo>
                    <a:lnTo>
                      <a:pt x="172" y="1192"/>
                    </a:lnTo>
                    <a:lnTo>
                      <a:pt x="157" y="1187"/>
                    </a:lnTo>
                    <a:lnTo>
                      <a:pt x="142" y="1186"/>
                    </a:lnTo>
                    <a:lnTo>
                      <a:pt x="138" y="1187"/>
                    </a:lnTo>
                    <a:lnTo>
                      <a:pt x="136" y="1191"/>
                    </a:lnTo>
                    <a:lnTo>
                      <a:pt x="134" y="1195"/>
                    </a:lnTo>
                    <a:lnTo>
                      <a:pt x="133" y="1199"/>
                    </a:lnTo>
                    <a:lnTo>
                      <a:pt x="131" y="1201"/>
                    </a:lnTo>
                    <a:lnTo>
                      <a:pt x="124" y="1202"/>
                    </a:lnTo>
                    <a:lnTo>
                      <a:pt x="114" y="1200"/>
                    </a:lnTo>
                    <a:lnTo>
                      <a:pt x="122" y="1190"/>
                    </a:lnTo>
                    <a:lnTo>
                      <a:pt x="126" y="1176"/>
                    </a:lnTo>
                    <a:lnTo>
                      <a:pt x="126" y="1162"/>
                    </a:lnTo>
                    <a:lnTo>
                      <a:pt x="123" y="1147"/>
                    </a:lnTo>
                    <a:lnTo>
                      <a:pt x="121" y="1136"/>
                    </a:lnTo>
                    <a:lnTo>
                      <a:pt x="118" y="1120"/>
                    </a:lnTo>
                    <a:lnTo>
                      <a:pt x="118" y="1107"/>
                    </a:lnTo>
                    <a:lnTo>
                      <a:pt x="123" y="1096"/>
                    </a:lnTo>
                    <a:lnTo>
                      <a:pt x="133" y="1083"/>
                    </a:lnTo>
                    <a:lnTo>
                      <a:pt x="142" y="1075"/>
                    </a:lnTo>
                    <a:lnTo>
                      <a:pt x="148" y="1065"/>
                    </a:lnTo>
                    <a:lnTo>
                      <a:pt x="153" y="1053"/>
                    </a:lnTo>
                    <a:lnTo>
                      <a:pt x="153" y="1042"/>
                    </a:lnTo>
                    <a:lnTo>
                      <a:pt x="152" y="1036"/>
                    </a:lnTo>
                    <a:lnTo>
                      <a:pt x="152" y="1031"/>
                    </a:lnTo>
                    <a:lnTo>
                      <a:pt x="153" y="1027"/>
                    </a:lnTo>
                    <a:lnTo>
                      <a:pt x="156" y="1023"/>
                    </a:lnTo>
                    <a:lnTo>
                      <a:pt x="158" y="1022"/>
                    </a:lnTo>
                    <a:lnTo>
                      <a:pt x="163" y="1021"/>
                    </a:lnTo>
                    <a:lnTo>
                      <a:pt x="167" y="1021"/>
                    </a:lnTo>
                    <a:lnTo>
                      <a:pt x="173" y="1022"/>
                    </a:lnTo>
                    <a:lnTo>
                      <a:pt x="178" y="1023"/>
                    </a:lnTo>
                    <a:lnTo>
                      <a:pt x="181" y="1024"/>
                    </a:lnTo>
                    <a:lnTo>
                      <a:pt x="182" y="1024"/>
                    </a:lnTo>
                    <a:lnTo>
                      <a:pt x="183" y="1024"/>
                    </a:lnTo>
                    <a:lnTo>
                      <a:pt x="184" y="1023"/>
                    </a:lnTo>
                    <a:lnTo>
                      <a:pt x="184" y="1022"/>
                    </a:lnTo>
                    <a:lnTo>
                      <a:pt x="186" y="1021"/>
                    </a:lnTo>
                    <a:lnTo>
                      <a:pt x="187" y="1019"/>
                    </a:lnTo>
                    <a:lnTo>
                      <a:pt x="189" y="1017"/>
                    </a:lnTo>
                    <a:lnTo>
                      <a:pt x="193" y="1014"/>
                    </a:lnTo>
                    <a:lnTo>
                      <a:pt x="197" y="1012"/>
                    </a:lnTo>
                    <a:lnTo>
                      <a:pt x="201" y="1009"/>
                    </a:lnTo>
                    <a:lnTo>
                      <a:pt x="206" y="1007"/>
                    </a:lnTo>
                    <a:lnTo>
                      <a:pt x="207" y="1004"/>
                    </a:lnTo>
                    <a:lnTo>
                      <a:pt x="208" y="1002"/>
                    </a:lnTo>
                    <a:lnTo>
                      <a:pt x="208" y="999"/>
                    </a:lnTo>
                    <a:lnTo>
                      <a:pt x="207" y="996"/>
                    </a:lnTo>
                    <a:lnTo>
                      <a:pt x="206" y="993"/>
                    </a:lnTo>
                    <a:lnTo>
                      <a:pt x="206" y="991"/>
                    </a:lnTo>
                    <a:lnTo>
                      <a:pt x="204" y="987"/>
                    </a:lnTo>
                    <a:lnTo>
                      <a:pt x="206" y="982"/>
                    </a:lnTo>
                    <a:lnTo>
                      <a:pt x="207" y="973"/>
                    </a:lnTo>
                    <a:lnTo>
                      <a:pt x="209" y="966"/>
                    </a:lnTo>
                    <a:lnTo>
                      <a:pt x="209" y="957"/>
                    </a:lnTo>
                    <a:lnTo>
                      <a:pt x="207" y="952"/>
                    </a:lnTo>
                    <a:lnTo>
                      <a:pt x="202" y="948"/>
                    </a:lnTo>
                    <a:lnTo>
                      <a:pt x="197" y="949"/>
                    </a:lnTo>
                    <a:lnTo>
                      <a:pt x="189" y="951"/>
                    </a:lnTo>
                    <a:lnTo>
                      <a:pt x="182" y="952"/>
                    </a:lnTo>
                    <a:lnTo>
                      <a:pt x="178" y="951"/>
                    </a:lnTo>
                    <a:lnTo>
                      <a:pt x="167" y="925"/>
                    </a:lnTo>
                    <a:lnTo>
                      <a:pt x="158" y="899"/>
                    </a:lnTo>
                    <a:lnTo>
                      <a:pt x="151" y="873"/>
                    </a:lnTo>
                    <a:lnTo>
                      <a:pt x="143" y="846"/>
                    </a:lnTo>
                    <a:lnTo>
                      <a:pt x="138" y="841"/>
                    </a:lnTo>
                    <a:lnTo>
                      <a:pt x="129" y="839"/>
                    </a:lnTo>
                    <a:lnTo>
                      <a:pt x="119" y="838"/>
                    </a:lnTo>
                    <a:lnTo>
                      <a:pt x="108" y="839"/>
                    </a:lnTo>
                    <a:lnTo>
                      <a:pt x="97" y="839"/>
                    </a:lnTo>
                    <a:lnTo>
                      <a:pt x="89" y="839"/>
                    </a:lnTo>
                    <a:lnTo>
                      <a:pt x="79" y="834"/>
                    </a:lnTo>
                    <a:lnTo>
                      <a:pt x="73" y="826"/>
                    </a:lnTo>
                    <a:lnTo>
                      <a:pt x="69" y="818"/>
                    </a:lnTo>
                    <a:lnTo>
                      <a:pt x="66" y="808"/>
                    </a:lnTo>
                    <a:lnTo>
                      <a:pt x="46" y="766"/>
                    </a:lnTo>
                    <a:lnTo>
                      <a:pt x="24" y="725"/>
                    </a:lnTo>
                    <a:lnTo>
                      <a:pt x="0" y="685"/>
                    </a:lnTo>
                    <a:lnTo>
                      <a:pt x="12" y="691"/>
                    </a:lnTo>
                    <a:lnTo>
                      <a:pt x="23" y="696"/>
                    </a:lnTo>
                    <a:lnTo>
                      <a:pt x="38" y="706"/>
                    </a:lnTo>
                    <a:lnTo>
                      <a:pt x="51" y="716"/>
                    </a:lnTo>
                    <a:lnTo>
                      <a:pt x="64" y="727"/>
                    </a:lnTo>
                    <a:lnTo>
                      <a:pt x="86" y="739"/>
                    </a:lnTo>
                    <a:lnTo>
                      <a:pt x="109" y="746"/>
                    </a:lnTo>
                    <a:lnTo>
                      <a:pt x="134" y="749"/>
                    </a:lnTo>
                    <a:lnTo>
                      <a:pt x="161" y="749"/>
                    </a:lnTo>
                    <a:lnTo>
                      <a:pt x="184" y="747"/>
                    </a:lnTo>
                    <a:lnTo>
                      <a:pt x="206" y="754"/>
                    </a:lnTo>
                    <a:lnTo>
                      <a:pt x="228" y="755"/>
                    </a:lnTo>
                    <a:lnTo>
                      <a:pt x="251" y="751"/>
                    </a:lnTo>
                    <a:lnTo>
                      <a:pt x="273" y="746"/>
                    </a:lnTo>
                    <a:lnTo>
                      <a:pt x="294" y="740"/>
                    </a:lnTo>
                    <a:lnTo>
                      <a:pt x="317" y="734"/>
                    </a:lnTo>
                    <a:lnTo>
                      <a:pt x="341" y="726"/>
                    </a:lnTo>
                    <a:lnTo>
                      <a:pt x="366" y="717"/>
                    </a:lnTo>
                    <a:lnTo>
                      <a:pt x="388" y="707"/>
                    </a:lnTo>
                    <a:lnTo>
                      <a:pt x="408" y="694"/>
                    </a:lnTo>
                    <a:lnTo>
                      <a:pt x="413" y="687"/>
                    </a:lnTo>
                    <a:lnTo>
                      <a:pt x="413" y="682"/>
                    </a:lnTo>
                    <a:lnTo>
                      <a:pt x="410" y="677"/>
                    </a:lnTo>
                    <a:lnTo>
                      <a:pt x="403" y="675"/>
                    </a:lnTo>
                    <a:lnTo>
                      <a:pt x="396" y="671"/>
                    </a:lnTo>
                    <a:lnTo>
                      <a:pt x="392" y="667"/>
                    </a:lnTo>
                    <a:lnTo>
                      <a:pt x="391" y="662"/>
                    </a:lnTo>
                    <a:lnTo>
                      <a:pt x="392" y="652"/>
                    </a:lnTo>
                    <a:lnTo>
                      <a:pt x="391" y="642"/>
                    </a:lnTo>
                    <a:lnTo>
                      <a:pt x="390" y="632"/>
                    </a:lnTo>
                    <a:lnTo>
                      <a:pt x="387" y="622"/>
                    </a:lnTo>
                    <a:lnTo>
                      <a:pt x="388" y="612"/>
                    </a:lnTo>
                    <a:lnTo>
                      <a:pt x="392" y="600"/>
                    </a:lnTo>
                    <a:lnTo>
                      <a:pt x="402" y="587"/>
                    </a:lnTo>
                    <a:lnTo>
                      <a:pt x="413" y="577"/>
                    </a:lnTo>
                    <a:lnTo>
                      <a:pt x="425" y="572"/>
                    </a:lnTo>
                    <a:lnTo>
                      <a:pt x="438" y="571"/>
                    </a:lnTo>
                    <a:lnTo>
                      <a:pt x="453" y="574"/>
                    </a:lnTo>
                    <a:lnTo>
                      <a:pt x="462" y="577"/>
                    </a:lnTo>
                    <a:lnTo>
                      <a:pt x="471" y="577"/>
                    </a:lnTo>
                    <a:lnTo>
                      <a:pt x="478" y="574"/>
                    </a:lnTo>
                    <a:lnTo>
                      <a:pt x="485" y="568"/>
                    </a:lnTo>
                    <a:lnTo>
                      <a:pt x="487" y="558"/>
                    </a:lnTo>
                    <a:lnTo>
                      <a:pt x="483" y="548"/>
                    </a:lnTo>
                    <a:lnTo>
                      <a:pt x="480" y="539"/>
                    </a:lnTo>
                    <a:lnTo>
                      <a:pt x="478" y="529"/>
                    </a:lnTo>
                    <a:lnTo>
                      <a:pt x="480" y="528"/>
                    </a:lnTo>
                    <a:lnTo>
                      <a:pt x="481" y="528"/>
                    </a:lnTo>
                    <a:lnTo>
                      <a:pt x="483" y="528"/>
                    </a:lnTo>
                    <a:lnTo>
                      <a:pt x="486" y="528"/>
                    </a:lnTo>
                    <a:lnTo>
                      <a:pt x="488" y="529"/>
                    </a:lnTo>
                    <a:lnTo>
                      <a:pt x="490" y="529"/>
                    </a:lnTo>
                    <a:lnTo>
                      <a:pt x="492" y="529"/>
                    </a:lnTo>
                    <a:lnTo>
                      <a:pt x="505" y="527"/>
                    </a:lnTo>
                    <a:lnTo>
                      <a:pt x="516" y="519"/>
                    </a:lnTo>
                    <a:lnTo>
                      <a:pt x="525" y="511"/>
                    </a:lnTo>
                    <a:lnTo>
                      <a:pt x="533" y="497"/>
                    </a:lnTo>
                    <a:lnTo>
                      <a:pt x="538" y="485"/>
                    </a:lnTo>
                    <a:lnTo>
                      <a:pt x="537" y="474"/>
                    </a:lnTo>
                    <a:lnTo>
                      <a:pt x="531" y="464"/>
                    </a:lnTo>
                    <a:lnTo>
                      <a:pt x="522" y="452"/>
                    </a:lnTo>
                    <a:lnTo>
                      <a:pt x="516" y="439"/>
                    </a:lnTo>
                    <a:lnTo>
                      <a:pt x="513" y="424"/>
                    </a:lnTo>
                    <a:lnTo>
                      <a:pt x="515" y="410"/>
                    </a:lnTo>
                    <a:lnTo>
                      <a:pt x="521" y="396"/>
                    </a:lnTo>
                    <a:lnTo>
                      <a:pt x="532" y="388"/>
                    </a:lnTo>
                    <a:lnTo>
                      <a:pt x="538" y="384"/>
                    </a:lnTo>
                    <a:lnTo>
                      <a:pt x="546" y="381"/>
                    </a:lnTo>
                    <a:lnTo>
                      <a:pt x="556" y="378"/>
                    </a:lnTo>
                    <a:lnTo>
                      <a:pt x="565" y="374"/>
                    </a:lnTo>
                    <a:lnTo>
                      <a:pt x="571" y="369"/>
                    </a:lnTo>
                    <a:lnTo>
                      <a:pt x="575" y="363"/>
                    </a:lnTo>
                    <a:lnTo>
                      <a:pt x="576" y="355"/>
                    </a:lnTo>
                    <a:lnTo>
                      <a:pt x="571" y="346"/>
                    </a:lnTo>
                    <a:lnTo>
                      <a:pt x="565" y="341"/>
                    </a:lnTo>
                    <a:lnTo>
                      <a:pt x="556" y="335"/>
                    </a:lnTo>
                    <a:lnTo>
                      <a:pt x="546" y="330"/>
                    </a:lnTo>
                    <a:lnTo>
                      <a:pt x="538" y="324"/>
                    </a:lnTo>
                    <a:lnTo>
                      <a:pt x="532" y="317"/>
                    </a:lnTo>
                    <a:lnTo>
                      <a:pt x="531" y="309"/>
                    </a:lnTo>
                    <a:lnTo>
                      <a:pt x="535" y="301"/>
                    </a:lnTo>
                    <a:lnTo>
                      <a:pt x="542" y="297"/>
                    </a:lnTo>
                    <a:lnTo>
                      <a:pt x="552" y="296"/>
                    </a:lnTo>
                    <a:lnTo>
                      <a:pt x="565" y="297"/>
                    </a:lnTo>
                    <a:lnTo>
                      <a:pt x="578" y="299"/>
                    </a:lnTo>
                    <a:lnTo>
                      <a:pt x="590" y="301"/>
                    </a:lnTo>
                    <a:lnTo>
                      <a:pt x="600" y="304"/>
                    </a:lnTo>
                    <a:lnTo>
                      <a:pt x="607" y="306"/>
                    </a:lnTo>
                    <a:lnTo>
                      <a:pt x="617" y="307"/>
                    </a:lnTo>
                    <a:lnTo>
                      <a:pt x="631" y="311"/>
                    </a:lnTo>
                    <a:lnTo>
                      <a:pt x="646" y="314"/>
                    </a:lnTo>
                    <a:lnTo>
                      <a:pt x="661" y="315"/>
                    </a:lnTo>
                    <a:lnTo>
                      <a:pt x="676" y="315"/>
                    </a:lnTo>
                    <a:lnTo>
                      <a:pt x="688" y="311"/>
                    </a:lnTo>
                    <a:lnTo>
                      <a:pt x="696" y="305"/>
                    </a:lnTo>
                    <a:lnTo>
                      <a:pt x="699" y="297"/>
                    </a:lnTo>
                    <a:lnTo>
                      <a:pt x="696" y="289"/>
                    </a:lnTo>
                    <a:lnTo>
                      <a:pt x="690" y="281"/>
                    </a:lnTo>
                    <a:lnTo>
                      <a:pt x="682" y="274"/>
                    </a:lnTo>
                    <a:lnTo>
                      <a:pt x="676" y="266"/>
                    </a:lnTo>
                    <a:lnTo>
                      <a:pt x="670" y="261"/>
                    </a:lnTo>
                    <a:lnTo>
                      <a:pt x="662" y="246"/>
                    </a:lnTo>
                    <a:lnTo>
                      <a:pt x="661" y="232"/>
                    </a:lnTo>
                    <a:lnTo>
                      <a:pt x="663" y="217"/>
                    </a:lnTo>
                    <a:lnTo>
                      <a:pt x="668" y="202"/>
                    </a:lnTo>
                    <a:lnTo>
                      <a:pt x="671" y="190"/>
                    </a:lnTo>
                    <a:lnTo>
                      <a:pt x="670" y="178"/>
                    </a:lnTo>
                    <a:lnTo>
                      <a:pt x="663" y="170"/>
                    </a:lnTo>
                    <a:lnTo>
                      <a:pt x="657" y="161"/>
                    </a:lnTo>
                    <a:lnTo>
                      <a:pt x="648" y="153"/>
                    </a:lnTo>
                    <a:lnTo>
                      <a:pt x="638" y="146"/>
                    </a:lnTo>
                    <a:lnTo>
                      <a:pt x="631" y="137"/>
                    </a:lnTo>
                    <a:lnTo>
                      <a:pt x="626" y="127"/>
                    </a:lnTo>
                    <a:lnTo>
                      <a:pt x="626" y="116"/>
                    </a:lnTo>
                    <a:lnTo>
                      <a:pt x="630" y="104"/>
                    </a:lnTo>
                    <a:lnTo>
                      <a:pt x="637" y="94"/>
                    </a:lnTo>
                    <a:lnTo>
                      <a:pt x="645" y="84"/>
                    </a:lnTo>
                    <a:lnTo>
                      <a:pt x="652" y="76"/>
                    </a:lnTo>
                    <a:lnTo>
                      <a:pt x="663" y="68"/>
                    </a:lnTo>
                    <a:lnTo>
                      <a:pt x="676" y="63"/>
                    </a:lnTo>
                    <a:lnTo>
                      <a:pt x="688" y="58"/>
                    </a:lnTo>
                    <a:lnTo>
                      <a:pt x="696" y="53"/>
                    </a:lnTo>
                    <a:lnTo>
                      <a:pt x="700" y="45"/>
                    </a:lnTo>
                    <a:lnTo>
                      <a:pt x="701" y="38"/>
                    </a:lnTo>
                    <a:lnTo>
                      <a:pt x="705" y="30"/>
                    </a:lnTo>
                    <a:lnTo>
                      <a:pt x="712" y="24"/>
                    </a:lnTo>
                    <a:lnTo>
                      <a:pt x="722" y="20"/>
                    </a:lnTo>
                    <a:lnTo>
                      <a:pt x="735" y="18"/>
                    </a:lnTo>
                    <a:lnTo>
                      <a:pt x="747" y="15"/>
                    </a:lnTo>
                    <a:lnTo>
                      <a:pt x="757" y="14"/>
                    </a:lnTo>
                    <a:lnTo>
                      <a:pt x="767" y="10"/>
                    </a:lnTo>
                    <a:lnTo>
                      <a:pt x="780" y="7"/>
                    </a:lnTo>
                    <a:lnTo>
                      <a:pt x="791" y="4"/>
                    </a:lnTo>
                    <a:lnTo>
                      <a:pt x="801" y="5"/>
                    </a:lnTo>
                    <a:lnTo>
                      <a:pt x="804" y="7"/>
                    </a:lnTo>
                    <a:lnTo>
                      <a:pt x="805" y="7"/>
                    </a:lnTo>
                    <a:lnTo>
                      <a:pt x="807" y="5"/>
                    </a:lnTo>
                    <a:lnTo>
                      <a:pt x="810" y="4"/>
                    </a:lnTo>
                    <a:lnTo>
                      <a:pt x="819" y="0"/>
                    </a:lnTo>
                    <a:lnTo>
                      <a:pt x="82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6" name="Freeform 1606"/>
              <p:cNvSpPr>
                <a:spLocks/>
              </p:cNvSpPr>
              <p:nvPr/>
            </p:nvSpPr>
            <p:spPr bwMode="auto">
              <a:xfrm>
                <a:off x="6411913" y="2943226"/>
                <a:ext cx="228600" cy="347663"/>
              </a:xfrm>
              <a:custGeom>
                <a:avLst/>
                <a:gdLst>
                  <a:gd name="T0" fmla="*/ 342 w 577"/>
                  <a:gd name="T1" fmla="*/ 39 h 878"/>
                  <a:gd name="T2" fmla="*/ 369 w 577"/>
                  <a:gd name="T3" fmla="*/ 76 h 878"/>
                  <a:gd name="T4" fmla="*/ 442 w 577"/>
                  <a:gd name="T5" fmla="*/ 122 h 878"/>
                  <a:gd name="T6" fmla="*/ 474 w 577"/>
                  <a:gd name="T7" fmla="*/ 147 h 878"/>
                  <a:gd name="T8" fmla="*/ 500 w 577"/>
                  <a:gd name="T9" fmla="*/ 155 h 878"/>
                  <a:gd name="T10" fmla="*/ 517 w 577"/>
                  <a:gd name="T11" fmla="*/ 173 h 878"/>
                  <a:gd name="T12" fmla="*/ 533 w 577"/>
                  <a:gd name="T13" fmla="*/ 218 h 878"/>
                  <a:gd name="T14" fmla="*/ 557 w 577"/>
                  <a:gd name="T15" fmla="*/ 251 h 878"/>
                  <a:gd name="T16" fmla="*/ 577 w 577"/>
                  <a:gd name="T17" fmla="*/ 277 h 878"/>
                  <a:gd name="T18" fmla="*/ 568 w 577"/>
                  <a:gd name="T19" fmla="*/ 290 h 878"/>
                  <a:gd name="T20" fmla="*/ 548 w 577"/>
                  <a:gd name="T21" fmla="*/ 354 h 878"/>
                  <a:gd name="T22" fmla="*/ 529 w 577"/>
                  <a:gd name="T23" fmla="*/ 418 h 878"/>
                  <a:gd name="T24" fmla="*/ 513 w 577"/>
                  <a:gd name="T25" fmla="*/ 432 h 878"/>
                  <a:gd name="T26" fmla="*/ 507 w 577"/>
                  <a:gd name="T27" fmla="*/ 425 h 878"/>
                  <a:gd name="T28" fmla="*/ 495 w 577"/>
                  <a:gd name="T29" fmla="*/ 429 h 878"/>
                  <a:gd name="T30" fmla="*/ 488 w 577"/>
                  <a:gd name="T31" fmla="*/ 440 h 878"/>
                  <a:gd name="T32" fmla="*/ 473 w 577"/>
                  <a:gd name="T33" fmla="*/ 542 h 878"/>
                  <a:gd name="T34" fmla="*/ 490 w 577"/>
                  <a:gd name="T35" fmla="*/ 587 h 878"/>
                  <a:gd name="T36" fmla="*/ 492 w 577"/>
                  <a:gd name="T37" fmla="*/ 618 h 878"/>
                  <a:gd name="T38" fmla="*/ 459 w 577"/>
                  <a:gd name="T39" fmla="*/ 612 h 878"/>
                  <a:gd name="T40" fmla="*/ 408 w 577"/>
                  <a:gd name="T41" fmla="*/ 640 h 878"/>
                  <a:gd name="T42" fmla="*/ 400 w 577"/>
                  <a:gd name="T43" fmla="*/ 702 h 878"/>
                  <a:gd name="T44" fmla="*/ 369 w 577"/>
                  <a:gd name="T45" fmla="*/ 734 h 878"/>
                  <a:gd name="T46" fmla="*/ 322 w 577"/>
                  <a:gd name="T47" fmla="*/ 744 h 878"/>
                  <a:gd name="T48" fmla="*/ 313 w 577"/>
                  <a:gd name="T49" fmla="*/ 774 h 878"/>
                  <a:gd name="T50" fmla="*/ 283 w 577"/>
                  <a:gd name="T51" fmla="*/ 819 h 878"/>
                  <a:gd name="T52" fmla="*/ 215 w 577"/>
                  <a:gd name="T53" fmla="*/ 839 h 878"/>
                  <a:gd name="T54" fmla="*/ 178 w 577"/>
                  <a:gd name="T55" fmla="*/ 865 h 878"/>
                  <a:gd name="T56" fmla="*/ 126 w 577"/>
                  <a:gd name="T57" fmla="*/ 869 h 878"/>
                  <a:gd name="T58" fmla="*/ 116 w 577"/>
                  <a:gd name="T59" fmla="*/ 836 h 878"/>
                  <a:gd name="T60" fmla="*/ 123 w 577"/>
                  <a:gd name="T61" fmla="*/ 809 h 878"/>
                  <a:gd name="T62" fmla="*/ 69 w 577"/>
                  <a:gd name="T63" fmla="*/ 781 h 878"/>
                  <a:gd name="T64" fmla="*/ 13 w 577"/>
                  <a:gd name="T65" fmla="*/ 742 h 878"/>
                  <a:gd name="T66" fmla="*/ 1 w 577"/>
                  <a:gd name="T67" fmla="*/ 655 h 878"/>
                  <a:gd name="T68" fmla="*/ 144 w 577"/>
                  <a:gd name="T69" fmla="*/ 582 h 878"/>
                  <a:gd name="T70" fmla="*/ 225 w 577"/>
                  <a:gd name="T71" fmla="*/ 541 h 878"/>
                  <a:gd name="T72" fmla="*/ 229 w 577"/>
                  <a:gd name="T73" fmla="*/ 511 h 878"/>
                  <a:gd name="T74" fmla="*/ 248 w 577"/>
                  <a:gd name="T75" fmla="*/ 309 h 878"/>
                  <a:gd name="T76" fmla="*/ 206 w 577"/>
                  <a:gd name="T77" fmla="*/ 272 h 878"/>
                  <a:gd name="T78" fmla="*/ 210 w 577"/>
                  <a:gd name="T79" fmla="*/ 241 h 878"/>
                  <a:gd name="T80" fmla="*/ 235 w 577"/>
                  <a:gd name="T81" fmla="*/ 203 h 878"/>
                  <a:gd name="T82" fmla="*/ 227 w 577"/>
                  <a:gd name="T83" fmla="*/ 165 h 878"/>
                  <a:gd name="T84" fmla="*/ 237 w 577"/>
                  <a:gd name="T85" fmla="*/ 142 h 878"/>
                  <a:gd name="T86" fmla="*/ 269 w 577"/>
                  <a:gd name="T87" fmla="*/ 133 h 878"/>
                  <a:gd name="T88" fmla="*/ 267 w 577"/>
                  <a:gd name="T89" fmla="*/ 107 h 878"/>
                  <a:gd name="T90" fmla="*/ 252 w 577"/>
                  <a:gd name="T91" fmla="*/ 73 h 878"/>
                  <a:gd name="T92" fmla="*/ 254 w 577"/>
                  <a:gd name="T93" fmla="*/ 34 h 878"/>
                  <a:gd name="T94" fmla="*/ 283 w 577"/>
                  <a:gd name="T95" fmla="*/ 15 h 8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77"/>
                  <a:gd name="T145" fmla="*/ 0 h 878"/>
                  <a:gd name="T146" fmla="*/ 577 w 577"/>
                  <a:gd name="T147" fmla="*/ 878 h 8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77" h="878">
                    <a:moveTo>
                      <a:pt x="300" y="0"/>
                    </a:moveTo>
                    <a:lnTo>
                      <a:pt x="313" y="14"/>
                    </a:lnTo>
                    <a:lnTo>
                      <a:pt x="328" y="27"/>
                    </a:lnTo>
                    <a:lnTo>
                      <a:pt x="342" y="39"/>
                    </a:lnTo>
                    <a:lnTo>
                      <a:pt x="354" y="52"/>
                    </a:lnTo>
                    <a:lnTo>
                      <a:pt x="360" y="62"/>
                    </a:lnTo>
                    <a:lnTo>
                      <a:pt x="364" y="68"/>
                    </a:lnTo>
                    <a:lnTo>
                      <a:pt x="369" y="76"/>
                    </a:lnTo>
                    <a:lnTo>
                      <a:pt x="378" y="82"/>
                    </a:lnTo>
                    <a:lnTo>
                      <a:pt x="399" y="94"/>
                    </a:lnTo>
                    <a:lnTo>
                      <a:pt x="420" y="107"/>
                    </a:lnTo>
                    <a:lnTo>
                      <a:pt x="442" y="122"/>
                    </a:lnTo>
                    <a:lnTo>
                      <a:pt x="449" y="128"/>
                    </a:lnTo>
                    <a:lnTo>
                      <a:pt x="457" y="136"/>
                    </a:lnTo>
                    <a:lnTo>
                      <a:pt x="465" y="142"/>
                    </a:lnTo>
                    <a:lnTo>
                      <a:pt x="474" y="147"/>
                    </a:lnTo>
                    <a:lnTo>
                      <a:pt x="484" y="146"/>
                    </a:lnTo>
                    <a:lnTo>
                      <a:pt x="492" y="146"/>
                    </a:lnTo>
                    <a:lnTo>
                      <a:pt x="497" y="148"/>
                    </a:lnTo>
                    <a:lnTo>
                      <a:pt x="500" y="155"/>
                    </a:lnTo>
                    <a:lnTo>
                      <a:pt x="503" y="161"/>
                    </a:lnTo>
                    <a:lnTo>
                      <a:pt x="507" y="167"/>
                    </a:lnTo>
                    <a:lnTo>
                      <a:pt x="510" y="172"/>
                    </a:lnTo>
                    <a:lnTo>
                      <a:pt x="517" y="173"/>
                    </a:lnTo>
                    <a:lnTo>
                      <a:pt x="522" y="177"/>
                    </a:lnTo>
                    <a:lnTo>
                      <a:pt x="525" y="187"/>
                    </a:lnTo>
                    <a:lnTo>
                      <a:pt x="529" y="202"/>
                    </a:lnTo>
                    <a:lnTo>
                      <a:pt x="533" y="218"/>
                    </a:lnTo>
                    <a:lnTo>
                      <a:pt x="538" y="232"/>
                    </a:lnTo>
                    <a:lnTo>
                      <a:pt x="542" y="241"/>
                    </a:lnTo>
                    <a:lnTo>
                      <a:pt x="549" y="247"/>
                    </a:lnTo>
                    <a:lnTo>
                      <a:pt x="557" y="251"/>
                    </a:lnTo>
                    <a:lnTo>
                      <a:pt x="566" y="256"/>
                    </a:lnTo>
                    <a:lnTo>
                      <a:pt x="573" y="261"/>
                    </a:lnTo>
                    <a:lnTo>
                      <a:pt x="577" y="269"/>
                    </a:lnTo>
                    <a:lnTo>
                      <a:pt x="577" y="277"/>
                    </a:lnTo>
                    <a:lnTo>
                      <a:pt x="576" y="281"/>
                    </a:lnTo>
                    <a:lnTo>
                      <a:pt x="573" y="285"/>
                    </a:lnTo>
                    <a:lnTo>
                      <a:pt x="571" y="287"/>
                    </a:lnTo>
                    <a:lnTo>
                      <a:pt x="568" y="290"/>
                    </a:lnTo>
                    <a:lnTo>
                      <a:pt x="566" y="294"/>
                    </a:lnTo>
                    <a:lnTo>
                      <a:pt x="560" y="305"/>
                    </a:lnTo>
                    <a:lnTo>
                      <a:pt x="557" y="318"/>
                    </a:lnTo>
                    <a:lnTo>
                      <a:pt x="548" y="354"/>
                    </a:lnTo>
                    <a:lnTo>
                      <a:pt x="538" y="390"/>
                    </a:lnTo>
                    <a:lnTo>
                      <a:pt x="535" y="398"/>
                    </a:lnTo>
                    <a:lnTo>
                      <a:pt x="533" y="408"/>
                    </a:lnTo>
                    <a:lnTo>
                      <a:pt x="529" y="418"/>
                    </a:lnTo>
                    <a:lnTo>
                      <a:pt x="524" y="427"/>
                    </a:lnTo>
                    <a:lnTo>
                      <a:pt x="518" y="432"/>
                    </a:lnTo>
                    <a:lnTo>
                      <a:pt x="515" y="432"/>
                    </a:lnTo>
                    <a:lnTo>
                      <a:pt x="513" y="432"/>
                    </a:lnTo>
                    <a:lnTo>
                      <a:pt x="512" y="430"/>
                    </a:lnTo>
                    <a:lnTo>
                      <a:pt x="509" y="428"/>
                    </a:lnTo>
                    <a:lnTo>
                      <a:pt x="508" y="427"/>
                    </a:lnTo>
                    <a:lnTo>
                      <a:pt x="507" y="425"/>
                    </a:lnTo>
                    <a:lnTo>
                      <a:pt x="504" y="424"/>
                    </a:lnTo>
                    <a:lnTo>
                      <a:pt x="502" y="424"/>
                    </a:lnTo>
                    <a:lnTo>
                      <a:pt x="498" y="425"/>
                    </a:lnTo>
                    <a:lnTo>
                      <a:pt x="495" y="429"/>
                    </a:lnTo>
                    <a:lnTo>
                      <a:pt x="493" y="432"/>
                    </a:lnTo>
                    <a:lnTo>
                      <a:pt x="492" y="435"/>
                    </a:lnTo>
                    <a:lnTo>
                      <a:pt x="489" y="438"/>
                    </a:lnTo>
                    <a:lnTo>
                      <a:pt x="488" y="440"/>
                    </a:lnTo>
                    <a:lnTo>
                      <a:pt x="478" y="464"/>
                    </a:lnTo>
                    <a:lnTo>
                      <a:pt x="473" y="490"/>
                    </a:lnTo>
                    <a:lnTo>
                      <a:pt x="472" y="517"/>
                    </a:lnTo>
                    <a:lnTo>
                      <a:pt x="473" y="542"/>
                    </a:lnTo>
                    <a:lnTo>
                      <a:pt x="475" y="549"/>
                    </a:lnTo>
                    <a:lnTo>
                      <a:pt x="479" y="559"/>
                    </a:lnTo>
                    <a:lnTo>
                      <a:pt x="484" y="573"/>
                    </a:lnTo>
                    <a:lnTo>
                      <a:pt x="490" y="587"/>
                    </a:lnTo>
                    <a:lnTo>
                      <a:pt x="494" y="601"/>
                    </a:lnTo>
                    <a:lnTo>
                      <a:pt x="497" y="611"/>
                    </a:lnTo>
                    <a:lnTo>
                      <a:pt x="495" y="617"/>
                    </a:lnTo>
                    <a:lnTo>
                      <a:pt x="492" y="618"/>
                    </a:lnTo>
                    <a:lnTo>
                      <a:pt x="485" y="618"/>
                    </a:lnTo>
                    <a:lnTo>
                      <a:pt x="478" y="616"/>
                    </a:lnTo>
                    <a:lnTo>
                      <a:pt x="474" y="615"/>
                    </a:lnTo>
                    <a:lnTo>
                      <a:pt x="459" y="612"/>
                    </a:lnTo>
                    <a:lnTo>
                      <a:pt x="445" y="612"/>
                    </a:lnTo>
                    <a:lnTo>
                      <a:pt x="430" y="617"/>
                    </a:lnTo>
                    <a:lnTo>
                      <a:pt x="418" y="627"/>
                    </a:lnTo>
                    <a:lnTo>
                      <a:pt x="408" y="640"/>
                    </a:lnTo>
                    <a:lnTo>
                      <a:pt x="400" y="656"/>
                    </a:lnTo>
                    <a:lnTo>
                      <a:pt x="397" y="672"/>
                    </a:lnTo>
                    <a:lnTo>
                      <a:pt x="398" y="689"/>
                    </a:lnTo>
                    <a:lnTo>
                      <a:pt x="400" y="702"/>
                    </a:lnTo>
                    <a:lnTo>
                      <a:pt x="398" y="714"/>
                    </a:lnTo>
                    <a:lnTo>
                      <a:pt x="392" y="722"/>
                    </a:lnTo>
                    <a:lnTo>
                      <a:pt x="382" y="729"/>
                    </a:lnTo>
                    <a:lnTo>
                      <a:pt x="369" y="734"/>
                    </a:lnTo>
                    <a:lnTo>
                      <a:pt x="359" y="736"/>
                    </a:lnTo>
                    <a:lnTo>
                      <a:pt x="345" y="737"/>
                    </a:lnTo>
                    <a:lnTo>
                      <a:pt x="333" y="740"/>
                    </a:lnTo>
                    <a:lnTo>
                      <a:pt x="322" y="744"/>
                    </a:lnTo>
                    <a:lnTo>
                      <a:pt x="313" y="750"/>
                    </a:lnTo>
                    <a:lnTo>
                      <a:pt x="310" y="757"/>
                    </a:lnTo>
                    <a:lnTo>
                      <a:pt x="312" y="766"/>
                    </a:lnTo>
                    <a:lnTo>
                      <a:pt x="313" y="774"/>
                    </a:lnTo>
                    <a:lnTo>
                      <a:pt x="313" y="783"/>
                    </a:lnTo>
                    <a:lnTo>
                      <a:pt x="309" y="791"/>
                    </a:lnTo>
                    <a:lnTo>
                      <a:pt x="297" y="808"/>
                    </a:lnTo>
                    <a:lnTo>
                      <a:pt x="283" y="819"/>
                    </a:lnTo>
                    <a:lnTo>
                      <a:pt x="268" y="825"/>
                    </a:lnTo>
                    <a:lnTo>
                      <a:pt x="252" y="830"/>
                    </a:lnTo>
                    <a:lnTo>
                      <a:pt x="234" y="834"/>
                    </a:lnTo>
                    <a:lnTo>
                      <a:pt x="215" y="839"/>
                    </a:lnTo>
                    <a:lnTo>
                      <a:pt x="205" y="844"/>
                    </a:lnTo>
                    <a:lnTo>
                      <a:pt x="195" y="850"/>
                    </a:lnTo>
                    <a:lnTo>
                      <a:pt x="188" y="858"/>
                    </a:lnTo>
                    <a:lnTo>
                      <a:pt x="178" y="865"/>
                    </a:lnTo>
                    <a:lnTo>
                      <a:pt x="161" y="872"/>
                    </a:lnTo>
                    <a:lnTo>
                      <a:pt x="145" y="878"/>
                    </a:lnTo>
                    <a:lnTo>
                      <a:pt x="136" y="874"/>
                    </a:lnTo>
                    <a:lnTo>
                      <a:pt x="126" y="869"/>
                    </a:lnTo>
                    <a:lnTo>
                      <a:pt x="119" y="863"/>
                    </a:lnTo>
                    <a:lnTo>
                      <a:pt x="114" y="855"/>
                    </a:lnTo>
                    <a:lnTo>
                      <a:pt x="113" y="846"/>
                    </a:lnTo>
                    <a:lnTo>
                      <a:pt x="116" y="836"/>
                    </a:lnTo>
                    <a:lnTo>
                      <a:pt x="120" y="829"/>
                    </a:lnTo>
                    <a:lnTo>
                      <a:pt x="124" y="821"/>
                    </a:lnTo>
                    <a:lnTo>
                      <a:pt x="125" y="815"/>
                    </a:lnTo>
                    <a:lnTo>
                      <a:pt x="123" y="809"/>
                    </a:lnTo>
                    <a:lnTo>
                      <a:pt x="115" y="803"/>
                    </a:lnTo>
                    <a:lnTo>
                      <a:pt x="100" y="795"/>
                    </a:lnTo>
                    <a:lnTo>
                      <a:pt x="85" y="788"/>
                    </a:lnTo>
                    <a:lnTo>
                      <a:pt x="69" y="781"/>
                    </a:lnTo>
                    <a:lnTo>
                      <a:pt x="53" y="774"/>
                    </a:lnTo>
                    <a:lnTo>
                      <a:pt x="38" y="765"/>
                    </a:lnTo>
                    <a:lnTo>
                      <a:pt x="24" y="755"/>
                    </a:lnTo>
                    <a:lnTo>
                      <a:pt x="13" y="742"/>
                    </a:lnTo>
                    <a:lnTo>
                      <a:pt x="5" y="729"/>
                    </a:lnTo>
                    <a:lnTo>
                      <a:pt x="1" y="710"/>
                    </a:lnTo>
                    <a:lnTo>
                      <a:pt x="0" y="682"/>
                    </a:lnTo>
                    <a:lnTo>
                      <a:pt x="1" y="655"/>
                    </a:lnTo>
                    <a:lnTo>
                      <a:pt x="8" y="650"/>
                    </a:lnTo>
                    <a:lnTo>
                      <a:pt x="18" y="646"/>
                    </a:lnTo>
                    <a:lnTo>
                      <a:pt x="25" y="642"/>
                    </a:lnTo>
                    <a:lnTo>
                      <a:pt x="144" y="582"/>
                    </a:lnTo>
                    <a:lnTo>
                      <a:pt x="200" y="553"/>
                    </a:lnTo>
                    <a:lnTo>
                      <a:pt x="209" y="549"/>
                    </a:lnTo>
                    <a:lnTo>
                      <a:pt x="218" y="546"/>
                    </a:lnTo>
                    <a:lnTo>
                      <a:pt x="225" y="541"/>
                    </a:lnTo>
                    <a:lnTo>
                      <a:pt x="228" y="534"/>
                    </a:lnTo>
                    <a:lnTo>
                      <a:pt x="228" y="526"/>
                    </a:lnTo>
                    <a:lnTo>
                      <a:pt x="229" y="518"/>
                    </a:lnTo>
                    <a:lnTo>
                      <a:pt x="229" y="511"/>
                    </a:lnTo>
                    <a:lnTo>
                      <a:pt x="239" y="450"/>
                    </a:lnTo>
                    <a:lnTo>
                      <a:pt x="257" y="329"/>
                    </a:lnTo>
                    <a:lnTo>
                      <a:pt x="255" y="319"/>
                    </a:lnTo>
                    <a:lnTo>
                      <a:pt x="248" y="309"/>
                    </a:lnTo>
                    <a:lnTo>
                      <a:pt x="237" y="299"/>
                    </a:lnTo>
                    <a:lnTo>
                      <a:pt x="225" y="289"/>
                    </a:lnTo>
                    <a:lnTo>
                      <a:pt x="214" y="280"/>
                    </a:lnTo>
                    <a:lnTo>
                      <a:pt x="206" y="272"/>
                    </a:lnTo>
                    <a:lnTo>
                      <a:pt x="204" y="267"/>
                    </a:lnTo>
                    <a:lnTo>
                      <a:pt x="205" y="260"/>
                    </a:lnTo>
                    <a:lnTo>
                      <a:pt x="206" y="250"/>
                    </a:lnTo>
                    <a:lnTo>
                      <a:pt x="210" y="241"/>
                    </a:lnTo>
                    <a:lnTo>
                      <a:pt x="215" y="234"/>
                    </a:lnTo>
                    <a:lnTo>
                      <a:pt x="219" y="229"/>
                    </a:lnTo>
                    <a:lnTo>
                      <a:pt x="228" y="217"/>
                    </a:lnTo>
                    <a:lnTo>
                      <a:pt x="235" y="203"/>
                    </a:lnTo>
                    <a:lnTo>
                      <a:pt x="239" y="190"/>
                    </a:lnTo>
                    <a:lnTo>
                      <a:pt x="238" y="176"/>
                    </a:lnTo>
                    <a:lnTo>
                      <a:pt x="233" y="170"/>
                    </a:lnTo>
                    <a:lnTo>
                      <a:pt x="227" y="165"/>
                    </a:lnTo>
                    <a:lnTo>
                      <a:pt x="220" y="158"/>
                    </a:lnTo>
                    <a:lnTo>
                      <a:pt x="220" y="153"/>
                    </a:lnTo>
                    <a:lnTo>
                      <a:pt x="228" y="146"/>
                    </a:lnTo>
                    <a:lnTo>
                      <a:pt x="237" y="142"/>
                    </a:lnTo>
                    <a:lnTo>
                      <a:pt x="247" y="142"/>
                    </a:lnTo>
                    <a:lnTo>
                      <a:pt x="255" y="142"/>
                    </a:lnTo>
                    <a:lnTo>
                      <a:pt x="263" y="140"/>
                    </a:lnTo>
                    <a:lnTo>
                      <a:pt x="269" y="133"/>
                    </a:lnTo>
                    <a:lnTo>
                      <a:pt x="273" y="126"/>
                    </a:lnTo>
                    <a:lnTo>
                      <a:pt x="274" y="118"/>
                    </a:lnTo>
                    <a:lnTo>
                      <a:pt x="272" y="112"/>
                    </a:lnTo>
                    <a:lnTo>
                      <a:pt x="267" y="107"/>
                    </a:lnTo>
                    <a:lnTo>
                      <a:pt x="259" y="101"/>
                    </a:lnTo>
                    <a:lnTo>
                      <a:pt x="255" y="93"/>
                    </a:lnTo>
                    <a:lnTo>
                      <a:pt x="253" y="83"/>
                    </a:lnTo>
                    <a:lnTo>
                      <a:pt x="252" y="73"/>
                    </a:lnTo>
                    <a:lnTo>
                      <a:pt x="252" y="64"/>
                    </a:lnTo>
                    <a:lnTo>
                      <a:pt x="252" y="56"/>
                    </a:lnTo>
                    <a:lnTo>
                      <a:pt x="253" y="44"/>
                    </a:lnTo>
                    <a:lnTo>
                      <a:pt x="254" y="34"/>
                    </a:lnTo>
                    <a:lnTo>
                      <a:pt x="258" y="25"/>
                    </a:lnTo>
                    <a:lnTo>
                      <a:pt x="264" y="19"/>
                    </a:lnTo>
                    <a:lnTo>
                      <a:pt x="273" y="17"/>
                    </a:lnTo>
                    <a:lnTo>
                      <a:pt x="283" y="15"/>
                    </a:lnTo>
                    <a:lnTo>
                      <a:pt x="290" y="14"/>
                    </a:lnTo>
                    <a:lnTo>
                      <a:pt x="297" y="9"/>
                    </a:lnTo>
                    <a:lnTo>
                      <a:pt x="30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7" name="Freeform 1607"/>
              <p:cNvSpPr>
                <a:spLocks/>
              </p:cNvSpPr>
              <p:nvPr/>
            </p:nvSpPr>
            <p:spPr bwMode="auto">
              <a:xfrm>
                <a:off x="6081713" y="2352676"/>
                <a:ext cx="636588" cy="566738"/>
              </a:xfrm>
              <a:custGeom>
                <a:avLst/>
                <a:gdLst>
                  <a:gd name="T0" fmla="*/ 91 w 1603"/>
                  <a:gd name="T1" fmla="*/ 52 h 1429"/>
                  <a:gd name="T2" fmla="*/ 230 w 1603"/>
                  <a:gd name="T3" fmla="*/ 28 h 1429"/>
                  <a:gd name="T4" fmla="*/ 285 w 1603"/>
                  <a:gd name="T5" fmla="*/ 46 h 1429"/>
                  <a:gd name="T6" fmla="*/ 266 w 1603"/>
                  <a:gd name="T7" fmla="*/ 103 h 1429"/>
                  <a:gd name="T8" fmla="*/ 370 w 1603"/>
                  <a:gd name="T9" fmla="*/ 177 h 1429"/>
                  <a:gd name="T10" fmla="*/ 468 w 1603"/>
                  <a:gd name="T11" fmla="*/ 216 h 1429"/>
                  <a:gd name="T12" fmla="*/ 593 w 1603"/>
                  <a:gd name="T13" fmla="*/ 289 h 1429"/>
                  <a:gd name="T14" fmla="*/ 691 w 1603"/>
                  <a:gd name="T15" fmla="*/ 272 h 1429"/>
                  <a:gd name="T16" fmla="*/ 744 w 1603"/>
                  <a:gd name="T17" fmla="*/ 256 h 1429"/>
                  <a:gd name="T18" fmla="*/ 724 w 1603"/>
                  <a:gd name="T19" fmla="*/ 272 h 1429"/>
                  <a:gd name="T20" fmla="*/ 743 w 1603"/>
                  <a:gd name="T21" fmla="*/ 272 h 1429"/>
                  <a:gd name="T22" fmla="*/ 748 w 1603"/>
                  <a:gd name="T23" fmla="*/ 192 h 1429"/>
                  <a:gd name="T24" fmla="*/ 807 w 1603"/>
                  <a:gd name="T25" fmla="*/ 152 h 1429"/>
                  <a:gd name="T26" fmla="*/ 900 w 1603"/>
                  <a:gd name="T27" fmla="*/ 113 h 1429"/>
                  <a:gd name="T28" fmla="*/ 1003 w 1603"/>
                  <a:gd name="T29" fmla="*/ 152 h 1429"/>
                  <a:gd name="T30" fmla="*/ 1167 w 1603"/>
                  <a:gd name="T31" fmla="*/ 227 h 1429"/>
                  <a:gd name="T32" fmla="*/ 1268 w 1603"/>
                  <a:gd name="T33" fmla="*/ 288 h 1429"/>
                  <a:gd name="T34" fmla="*/ 1303 w 1603"/>
                  <a:gd name="T35" fmla="*/ 402 h 1429"/>
                  <a:gd name="T36" fmla="*/ 1297 w 1603"/>
                  <a:gd name="T37" fmla="*/ 487 h 1429"/>
                  <a:gd name="T38" fmla="*/ 1303 w 1603"/>
                  <a:gd name="T39" fmla="*/ 595 h 1429"/>
                  <a:gd name="T40" fmla="*/ 1327 w 1603"/>
                  <a:gd name="T41" fmla="*/ 741 h 1429"/>
                  <a:gd name="T42" fmla="*/ 1415 w 1603"/>
                  <a:gd name="T43" fmla="*/ 761 h 1429"/>
                  <a:gd name="T44" fmla="*/ 1420 w 1603"/>
                  <a:gd name="T45" fmla="*/ 954 h 1429"/>
                  <a:gd name="T46" fmla="*/ 1527 w 1603"/>
                  <a:gd name="T47" fmla="*/ 1066 h 1429"/>
                  <a:gd name="T48" fmla="*/ 1563 w 1603"/>
                  <a:gd name="T49" fmla="*/ 1159 h 1429"/>
                  <a:gd name="T50" fmla="*/ 1602 w 1603"/>
                  <a:gd name="T51" fmla="*/ 1195 h 1429"/>
                  <a:gd name="T52" fmla="*/ 1581 w 1603"/>
                  <a:gd name="T53" fmla="*/ 1250 h 1429"/>
                  <a:gd name="T54" fmla="*/ 1547 w 1603"/>
                  <a:gd name="T55" fmla="*/ 1279 h 1429"/>
                  <a:gd name="T56" fmla="*/ 1518 w 1603"/>
                  <a:gd name="T57" fmla="*/ 1381 h 1429"/>
                  <a:gd name="T58" fmla="*/ 1450 w 1603"/>
                  <a:gd name="T59" fmla="*/ 1423 h 1429"/>
                  <a:gd name="T60" fmla="*/ 1358 w 1603"/>
                  <a:gd name="T61" fmla="*/ 1401 h 1429"/>
                  <a:gd name="T62" fmla="*/ 1223 w 1603"/>
                  <a:gd name="T63" fmla="*/ 1387 h 1429"/>
                  <a:gd name="T64" fmla="*/ 1154 w 1603"/>
                  <a:gd name="T65" fmla="*/ 1305 h 1429"/>
                  <a:gd name="T66" fmla="*/ 1062 w 1603"/>
                  <a:gd name="T67" fmla="*/ 1240 h 1429"/>
                  <a:gd name="T68" fmla="*/ 957 w 1603"/>
                  <a:gd name="T69" fmla="*/ 1287 h 1429"/>
                  <a:gd name="T70" fmla="*/ 855 w 1603"/>
                  <a:gd name="T71" fmla="*/ 1269 h 1429"/>
                  <a:gd name="T72" fmla="*/ 790 w 1603"/>
                  <a:gd name="T73" fmla="*/ 1195 h 1429"/>
                  <a:gd name="T74" fmla="*/ 769 w 1603"/>
                  <a:gd name="T75" fmla="*/ 1174 h 1429"/>
                  <a:gd name="T76" fmla="*/ 710 w 1603"/>
                  <a:gd name="T77" fmla="*/ 1140 h 1429"/>
                  <a:gd name="T78" fmla="*/ 666 w 1603"/>
                  <a:gd name="T79" fmla="*/ 1057 h 1429"/>
                  <a:gd name="T80" fmla="*/ 605 w 1603"/>
                  <a:gd name="T81" fmla="*/ 988 h 1429"/>
                  <a:gd name="T82" fmla="*/ 518 w 1603"/>
                  <a:gd name="T83" fmla="*/ 937 h 1429"/>
                  <a:gd name="T84" fmla="*/ 479 w 1603"/>
                  <a:gd name="T85" fmla="*/ 933 h 1429"/>
                  <a:gd name="T86" fmla="*/ 458 w 1603"/>
                  <a:gd name="T87" fmla="*/ 888 h 1429"/>
                  <a:gd name="T88" fmla="*/ 396 w 1603"/>
                  <a:gd name="T89" fmla="*/ 774 h 1429"/>
                  <a:gd name="T90" fmla="*/ 321 w 1603"/>
                  <a:gd name="T91" fmla="*/ 681 h 1429"/>
                  <a:gd name="T92" fmla="*/ 221 w 1603"/>
                  <a:gd name="T93" fmla="*/ 615 h 1429"/>
                  <a:gd name="T94" fmla="*/ 194 w 1603"/>
                  <a:gd name="T95" fmla="*/ 556 h 1429"/>
                  <a:gd name="T96" fmla="*/ 197 w 1603"/>
                  <a:gd name="T97" fmla="*/ 533 h 1429"/>
                  <a:gd name="T98" fmla="*/ 187 w 1603"/>
                  <a:gd name="T99" fmla="*/ 498 h 1429"/>
                  <a:gd name="T100" fmla="*/ 210 w 1603"/>
                  <a:gd name="T101" fmla="*/ 400 h 1429"/>
                  <a:gd name="T102" fmla="*/ 196 w 1603"/>
                  <a:gd name="T103" fmla="*/ 355 h 1429"/>
                  <a:gd name="T104" fmla="*/ 147 w 1603"/>
                  <a:gd name="T105" fmla="*/ 309 h 1429"/>
                  <a:gd name="T106" fmla="*/ 114 w 1603"/>
                  <a:gd name="T107" fmla="*/ 260 h 1429"/>
                  <a:gd name="T108" fmla="*/ 84 w 1603"/>
                  <a:gd name="T109" fmla="*/ 200 h 1429"/>
                  <a:gd name="T110" fmla="*/ 31 w 1603"/>
                  <a:gd name="T111" fmla="*/ 121 h 1429"/>
                  <a:gd name="T112" fmla="*/ 12 w 1603"/>
                  <a:gd name="T113" fmla="*/ 93 h 1429"/>
                  <a:gd name="T114" fmla="*/ 20 w 1603"/>
                  <a:gd name="T115" fmla="*/ 33 h 142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03"/>
                  <a:gd name="T175" fmla="*/ 0 h 1429"/>
                  <a:gd name="T176" fmla="*/ 1603 w 1603"/>
                  <a:gd name="T177" fmla="*/ 1429 h 142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03" h="1429">
                    <a:moveTo>
                      <a:pt x="35" y="0"/>
                    </a:moveTo>
                    <a:lnTo>
                      <a:pt x="42" y="0"/>
                    </a:lnTo>
                    <a:lnTo>
                      <a:pt x="50" y="4"/>
                    </a:lnTo>
                    <a:lnTo>
                      <a:pt x="59" y="8"/>
                    </a:lnTo>
                    <a:lnTo>
                      <a:pt x="65" y="13"/>
                    </a:lnTo>
                    <a:lnTo>
                      <a:pt x="74" y="21"/>
                    </a:lnTo>
                    <a:lnTo>
                      <a:pt x="80" y="31"/>
                    </a:lnTo>
                    <a:lnTo>
                      <a:pt x="85" y="42"/>
                    </a:lnTo>
                    <a:lnTo>
                      <a:pt x="91" y="52"/>
                    </a:lnTo>
                    <a:lnTo>
                      <a:pt x="99" y="61"/>
                    </a:lnTo>
                    <a:lnTo>
                      <a:pt x="110" y="68"/>
                    </a:lnTo>
                    <a:lnTo>
                      <a:pt x="130" y="73"/>
                    </a:lnTo>
                    <a:lnTo>
                      <a:pt x="151" y="72"/>
                    </a:lnTo>
                    <a:lnTo>
                      <a:pt x="171" y="67"/>
                    </a:lnTo>
                    <a:lnTo>
                      <a:pt x="190" y="57"/>
                    </a:lnTo>
                    <a:lnTo>
                      <a:pt x="207" y="46"/>
                    </a:lnTo>
                    <a:lnTo>
                      <a:pt x="224" y="33"/>
                    </a:lnTo>
                    <a:lnTo>
                      <a:pt x="230" y="28"/>
                    </a:lnTo>
                    <a:lnTo>
                      <a:pt x="236" y="22"/>
                    </a:lnTo>
                    <a:lnTo>
                      <a:pt x="244" y="17"/>
                    </a:lnTo>
                    <a:lnTo>
                      <a:pt x="252" y="14"/>
                    </a:lnTo>
                    <a:lnTo>
                      <a:pt x="259" y="15"/>
                    </a:lnTo>
                    <a:lnTo>
                      <a:pt x="266" y="21"/>
                    </a:lnTo>
                    <a:lnTo>
                      <a:pt x="274" y="27"/>
                    </a:lnTo>
                    <a:lnTo>
                      <a:pt x="280" y="33"/>
                    </a:lnTo>
                    <a:lnTo>
                      <a:pt x="284" y="39"/>
                    </a:lnTo>
                    <a:lnTo>
                      <a:pt x="285" y="46"/>
                    </a:lnTo>
                    <a:lnTo>
                      <a:pt x="281" y="52"/>
                    </a:lnTo>
                    <a:lnTo>
                      <a:pt x="272" y="58"/>
                    </a:lnTo>
                    <a:lnTo>
                      <a:pt x="284" y="62"/>
                    </a:lnTo>
                    <a:lnTo>
                      <a:pt x="289" y="68"/>
                    </a:lnTo>
                    <a:lnTo>
                      <a:pt x="290" y="76"/>
                    </a:lnTo>
                    <a:lnTo>
                      <a:pt x="286" y="83"/>
                    </a:lnTo>
                    <a:lnTo>
                      <a:pt x="281" y="91"/>
                    </a:lnTo>
                    <a:lnTo>
                      <a:pt x="274" y="98"/>
                    </a:lnTo>
                    <a:lnTo>
                      <a:pt x="266" y="103"/>
                    </a:lnTo>
                    <a:lnTo>
                      <a:pt x="277" y="111"/>
                    </a:lnTo>
                    <a:lnTo>
                      <a:pt x="291" y="122"/>
                    </a:lnTo>
                    <a:lnTo>
                      <a:pt x="305" y="132"/>
                    </a:lnTo>
                    <a:lnTo>
                      <a:pt x="319" y="142"/>
                    </a:lnTo>
                    <a:lnTo>
                      <a:pt x="334" y="150"/>
                    </a:lnTo>
                    <a:lnTo>
                      <a:pt x="349" y="151"/>
                    </a:lnTo>
                    <a:lnTo>
                      <a:pt x="362" y="147"/>
                    </a:lnTo>
                    <a:lnTo>
                      <a:pt x="365" y="162"/>
                    </a:lnTo>
                    <a:lnTo>
                      <a:pt x="370" y="177"/>
                    </a:lnTo>
                    <a:lnTo>
                      <a:pt x="376" y="192"/>
                    </a:lnTo>
                    <a:lnTo>
                      <a:pt x="385" y="205"/>
                    </a:lnTo>
                    <a:lnTo>
                      <a:pt x="396" y="212"/>
                    </a:lnTo>
                    <a:lnTo>
                      <a:pt x="410" y="215"/>
                    </a:lnTo>
                    <a:lnTo>
                      <a:pt x="423" y="214"/>
                    </a:lnTo>
                    <a:lnTo>
                      <a:pt x="436" y="212"/>
                    </a:lnTo>
                    <a:lnTo>
                      <a:pt x="450" y="211"/>
                    </a:lnTo>
                    <a:lnTo>
                      <a:pt x="460" y="212"/>
                    </a:lnTo>
                    <a:lnTo>
                      <a:pt x="468" y="216"/>
                    </a:lnTo>
                    <a:lnTo>
                      <a:pt x="474" y="222"/>
                    </a:lnTo>
                    <a:lnTo>
                      <a:pt x="480" y="230"/>
                    </a:lnTo>
                    <a:lnTo>
                      <a:pt x="485" y="239"/>
                    </a:lnTo>
                    <a:lnTo>
                      <a:pt x="501" y="254"/>
                    </a:lnTo>
                    <a:lnTo>
                      <a:pt x="519" y="266"/>
                    </a:lnTo>
                    <a:lnTo>
                      <a:pt x="539" y="276"/>
                    </a:lnTo>
                    <a:lnTo>
                      <a:pt x="560" y="282"/>
                    </a:lnTo>
                    <a:lnTo>
                      <a:pt x="576" y="288"/>
                    </a:lnTo>
                    <a:lnTo>
                      <a:pt x="593" y="289"/>
                    </a:lnTo>
                    <a:lnTo>
                      <a:pt x="609" y="286"/>
                    </a:lnTo>
                    <a:lnTo>
                      <a:pt x="618" y="281"/>
                    </a:lnTo>
                    <a:lnTo>
                      <a:pt x="626" y="276"/>
                    </a:lnTo>
                    <a:lnTo>
                      <a:pt x="636" y="274"/>
                    </a:lnTo>
                    <a:lnTo>
                      <a:pt x="648" y="274"/>
                    </a:lnTo>
                    <a:lnTo>
                      <a:pt x="659" y="275"/>
                    </a:lnTo>
                    <a:lnTo>
                      <a:pt x="670" y="277"/>
                    </a:lnTo>
                    <a:lnTo>
                      <a:pt x="680" y="277"/>
                    </a:lnTo>
                    <a:lnTo>
                      <a:pt x="691" y="272"/>
                    </a:lnTo>
                    <a:lnTo>
                      <a:pt x="699" y="267"/>
                    </a:lnTo>
                    <a:lnTo>
                      <a:pt x="708" y="261"/>
                    </a:lnTo>
                    <a:lnTo>
                      <a:pt x="719" y="255"/>
                    </a:lnTo>
                    <a:lnTo>
                      <a:pt x="729" y="251"/>
                    </a:lnTo>
                    <a:lnTo>
                      <a:pt x="740" y="250"/>
                    </a:lnTo>
                    <a:lnTo>
                      <a:pt x="748" y="255"/>
                    </a:lnTo>
                    <a:lnTo>
                      <a:pt x="747" y="255"/>
                    </a:lnTo>
                    <a:lnTo>
                      <a:pt x="744" y="256"/>
                    </a:lnTo>
                    <a:lnTo>
                      <a:pt x="742" y="257"/>
                    </a:lnTo>
                    <a:lnTo>
                      <a:pt x="739" y="259"/>
                    </a:lnTo>
                    <a:lnTo>
                      <a:pt x="737" y="260"/>
                    </a:lnTo>
                    <a:lnTo>
                      <a:pt x="734" y="262"/>
                    </a:lnTo>
                    <a:lnTo>
                      <a:pt x="732" y="264"/>
                    </a:lnTo>
                    <a:lnTo>
                      <a:pt x="729" y="266"/>
                    </a:lnTo>
                    <a:lnTo>
                      <a:pt x="727" y="269"/>
                    </a:lnTo>
                    <a:lnTo>
                      <a:pt x="725" y="270"/>
                    </a:lnTo>
                    <a:lnTo>
                      <a:pt x="724" y="272"/>
                    </a:lnTo>
                    <a:lnTo>
                      <a:pt x="723" y="274"/>
                    </a:lnTo>
                    <a:lnTo>
                      <a:pt x="722" y="275"/>
                    </a:lnTo>
                    <a:lnTo>
                      <a:pt x="723" y="276"/>
                    </a:lnTo>
                    <a:lnTo>
                      <a:pt x="723" y="277"/>
                    </a:lnTo>
                    <a:lnTo>
                      <a:pt x="725" y="277"/>
                    </a:lnTo>
                    <a:lnTo>
                      <a:pt x="728" y="277"/>
                    </a:lnTo>
                    <a:lnTo>
                      <a:pt x="732" y="276"/>
                    </a:lnTo>
                    <a:lnTo>
                      <a:pt x="737" y="275"/>
                    </a:lnTo>
                    <a:lnTo>
                      <a:pt x="743" y="272"/>
                    </a:lnTo>
                    <a:lnTo>
                      <a:pt x="750" y="270"/>
                    </a:lnTo>
                    <a:lnTo>
                      <a:pt x="760" y="264"/>
                    </a:lnTo>
                    <a:lnTo>
                      <a:pt x="765" y="255"/>
                    </a:lnTo>
                    <a:lnTo>
                      <a:pt x="765" y="245"/>
                    </a:lnTo>
                    <a:lnTo>
                      <a:pt x="764" y="235"/>
                    </a:lnTo>
                    <a:lnTo>
                      <a:pt x="759" y="224"/>
                    </a:lnTo>
                    <a:lnTo>
                      <a:pt x="755" y="212"/>
                    </a:lnTo>
                    <a:lnTo>
                      <a:pt x="750" y="201"/>
                    </a:lnTo>
                    <a:lnTo>
                      <a:pt x="748" y="192"/>
                    </a:lnTo>
                    <a:lnTo>
                      <a:pt x="753" y="200"/>
                    </a:lnTo>
                    <a:lnTo>
                      <a:pt x="760" y="204"/>
                    </a:lnTo>
                    <a:lnTo>
                      <a:pt x="770" y="204"/>
                    </a:lnTo>
                    <a:lnTo>
                      <a:pt x="780" y="200"/>
                    </a:lnTo>
                    <a:lnTo>
                      <a:pt x="789" y="195"/>
                    </a:lnTo>
                    <a:lnTo>
                      <a:pt x="795" y="187"/>
                    </a:lnTo>
                    <a:lnTo>
                      <a:pt x="799" y="180"/>
                    </a:lnTo>
                    <a:lnTo>
                      <a:pt x="803" y="166"/>
                    </a:lnTo>
                    <a:lnTo>
                      <a:pt x="807" y="152"/>
                    </a:lnTo>
                    <a:lnTo>
                      <a:pt x="812" y="138"/>
                    </a:lnTo>
                    <a:lnTo>
                      <a:pt x="818" y="128"/>
                    </a:lnTo>
                    <a:lnTo>
                      <a:pt x="828" y="120"/>
                    </a:lnTo>
                    <a:lnTo>
                      <a:pt x="840" y="115"/>
                    </a:lnTo>
                    <a:lnTo>
                      <a:pt x="857" y="112"/>
                    </a:lnTo>
                    <a:lnTo>
                      <a:pt x="869" y="113"/>
                    </a:lnTo>
                    <a:lnTo>
                      <a:pt x="880" y="116"/>
                    </a:lnTo>
                    <a:lnTo>
                      <a:pt x="893" y="116"/>
                    </a:lnTo>
                    <a:lnTo>
                      <a:pt x="900" y="113"/>
                    </a:lnTo>
                    <a:lnTo>
                      <a:pt x="907" y="110"/>
                    </a:lnTo>
                    <a:lnTo>
                      <a:pt x="915" y="107"/>
                    </a:lnTo>
                    <a:lnTo>
                      <a:pt x="934" y="108"/>
                    </a:lnTo>
                    <a:lnTo>
                      <a:pt x="953" y="115"/>
                    </a:lnTo>
                    <a:lnTo>
                      <a:pt x="962" y="122"/>
                    </a:lnTo>
                    <a:lnTo>
                      <a:pt x="967" y="130"/>
                    </a:lnTo>
                    <a:lnTo>
                      <a:pt x="973" y="137"/>
                    </a:lnTo>
                    <a:lnTo>
                      <a:pt x="987" y="146"/>
                    </a:lnTo>
                    <a:lnTo>
                      <a:pt x="1003" y="152"/>
                    </a:lnTo>
                    <a:lnTo>
                      <a:pt x="1020" y="156"/>
                    </a:lnTo>
                    <a:lnTo>
                      <a:pt x="1035" y="160"/>
                    </a:lnTo>
                    <a:lnTo>
                      <a:pt x="1067" y="167"/>
                    </a:lnTo>
                    <a:lnTo>
                      <a:pt x="1097" y="177"/>
                    </a:lnTo>
                    <a:lnTo>
                      <a:pt x="1124" y="191"/>
                    </a:lnTo>
                    <a:lnTo>
                      <a:pt x="1136" y="199"/>
                    </a:lnTo>
                    <a:lnTo>
                      <a:pt x="1146" y="209"/>
                    </a:lnTo>
                    <a:lnTo>
                      <a:pt x="1156" y="219"/>
                    </a:lnTo>
                    <a:lnTo>
                      <a:pt x="1167" y="227"/>
                    </a:lnTo>
                    <a:lnTo>
                      <a:pt x="1178" y="234"/>
                    </a:lnTo>
                    <a:lnTo>
                      <a:pt x="1193" y="235"/>
                    </a:lnTo>
                    <a:lnTo>
                      <a:pt x="1207" y="235"/>
                    </a:lnTo>
                    <a:lnTo>
                      <a:pt x="1221" y="236"/>
                    </a:lnTo>
                    <a:lnTo>
                      <a:pt x="1234" y="239"/>
                    </a:lnTo>
                    <a:lnTo>
                      <a:pt x="1247" y="245"/>
                    </a:lnTo>
                    <a:lnTo>
                      <a:pt x="1256" y="254"/>
                    </a:lnTo>
                    <a:lnTo>
                      <a:pt x="1262" y="269"/>
                    </a:lnTo>
                    <a:lnTo>
                      <a:pt x="1268" y="288"/>
                    </a:lnTo>
                    <a:lnTo>
                      <a:pt x="1277" y="306"/>
                    </a:lnTo>
                    <a:lnTo>
                      <a:pt x="1286" y="324"/>
                    </a:lnTo>
                    <a:lnTo>
                      <a:pt x="1296" y="343"/>
                    </a:lnTo>
                    <a:lnTo>
                      <a:pt x="1299" y="351"/>
                    </a:lnTo>
                    <a:lnTo>
                      <a:pt x="1302" y="361"/>
                    </a:lnTo>
                    <a:lnTo>
                      <a:pt x="1306" y="371"/>
                    </a:lnTo>
                    <a:lnTo>
                      <a:pt x="1308" y="382"/>
                    </a:lnTo>
                    <a:lnTo>
                      <a:pt x="1306" y="392"/>
                    </a:lnTo>
                    <a:lnTo>
                      <a:pt x="1303" y="402"/>
                    </a:lnTo>
                    <a:lnTo>
                      <a:pt x="1301" y="412"/>
                    </a:lnTo>
                    <a:lnTo>
                      <a:pt x="1302" y="422"/>
                    </a:lnTo>
                    <a:lnTo>
                      <a:pt x="1306" y="429"/>
                    </a:lnTo>
                    <a:lnTo>
                      <a:pt x="1309" y="437"/>
                    </a:lnTo>
                    <a:lnTo>
                      <a:pt x="1313" y="444"/>
                    </a:lnTo>
                    <a:lnTo>
                      <a:pt x="1314" y="453"/>
                    </a:lnTo>
                    <a:lnTo>
                      <a:pt x="1312" y="464"/>
                    </a:lnTo>
                    <a:lnTo>
                      <a:pt x="1306" y="476"/>
                    </a:lnTo>
                    <a:lnTo>
                      <a:pt x="1297" y="487"/>
                    </a:lnTo>
                    <a:lnTo>
                      <a:pt x="1288" y="498"/>
                    </a:lnTo>
                    <a:lnTo>
                      <a:pt x="1282" y="509"/>
                    </a:lnTo>
                    <a:lnTo>
                      <a:pt x="1281" y="522"/>
                    </a:lnTo>
                    <a:lnTo>
                      <a:pt x="1286" y="533"/>
                    </a:lnTo>
                    <a:lnTo>
                      <a:pt x="1293" y="544"/>
                    </a:lnTo>
                    <a:lnTo>
                      <a:pt x="1298" y="555"/>
                    </a:lnTo>
                    <a:lnTo>
                      <a:pt x="1302" y="566"/>
                    </a:lnTo>
                    <a:lnTo>
                      <a:pt x="1303" y="578"/>
                    </a:lnTo>
                    <a:lnTo>
                      <a:pt x="1303" y="595"/>
                    </a:lnTo>
                    <a:lnTo>
                      <a:pt x="1304" y="610"/>
                    </a:lnTo>
                    <a:lnTo>
                      <a:pt x="1309" y="626"/>
                    </a:lnTo>
                    <a:lnTo>
                      <a:pt x="1317" y="644"/>
                    </a:lnTo>
                    <a:lnTo>
                      <a:pt x="1323" y="660"/>
                    </a:lnTo>
                    <a:lnTo>
                      <a:pt x="1326" y="677"/>
                    </a:lnTo>
                    <a:lnTo>
                      <a:pt x="1327" y="695"/>
                    </a:lnTo>
                    <a:lnTo>
                      <a:pt x="1324" y="715"/>
                    </a:lnTo>
                    <a:lnTo>
                      <a:pt x="1323" y="730"/>
                    </a:lnTo>
                    <a:lnTo>
                      <a:pt x="1327" y="741"/>
                    </a:lnTo>
                    <a:lnTo>
                      <a:pt x="1332" y="748"/>
                    </a:lnTo>
                    <a:lnTo>
                      <a:pt x="1339" y="751"/>
                    </a:lnTo>
                    <a:lnTo>
                      <a:pt x="1349" y="753"/>
                    </a:lnTo>
                    <a:lnTo>
                      <a:pt x="1361" y="753"/>
                    </a:lnTo>
                    <a:lnTo>
                      <a:pt x="1372" y="751"/>
                    </a:lnTo>
                    <a:lnTo>
                      <a:pt x="1384" y="751"/>
                    </a:lnTo>
                    <a:lnTo>
                      <a:pt x="1396" y="753"/>
                    </a:lnTo>
                    <a:lnTo>
                      <a:pt x="1406" y="755"/>
                    </a:lnTo>
                    <a:lnTo>
                      <a:pt x="1415" y="761"/>
                    </a:lnTo>
                    <a:lnTo>
                      <a:pt x="1422" y="770"/>
                    </a:lnTo>
                    <a:lnTo>
                      <a:pt x="1427" y="789"/>
                    </a:lnTo>
                    <a:lnTo>
                      <a:pt x="1426" y="809"/>
                    </a:lnTo>
                    <a:lnTo>
                      <a:pt x="1422" y="830"/>
                    </a:lnTo>
                    <a:lnTo>
                      <a:pt x="1416" y="853"/>
                    </a:lnTo>
                    <a:lnTo>
                      <a:pt x="1407" y="874"/>
                    </a:lnTo>
                    <a:lnTo>
                      <a:pt x="1400" y="894"/>
                    </a:lnTo>
                    <a:lnTo>
                      <a:pt x="1394" y="912"/>
                    </a:lnTo>
                    <a:lnTo>
                      <a:pt x="1420" y="954"/>
                    </a:lnTo>
                    <a:lnTo>
                      <a:pt x="1442" y="997"/>
                    </a:lnTo>
                    <a:lnTo>
                      <a:pt x="1462" y="1042"/>
                    </a:lnTo>
                    <a:lnTo>
                      <a:pt x="1468" y="1053"/>
                    </a:lnTo>
                    <a:lnTo>
                      <a:pt x="1475" y="1061"/>
                    </a:lnTo>
                    <a:lnTo>
                      <a:pt x="1485" y="1065"/>
                    </a:lnTo>
                    <a:lnTo>
                      <a:pt x="1498" y="1067"/>
                    </a:lnTo>
                    <a:lnTo>
                      <a:pt x="1506" y="1066"/>
                    </a:lnTo>
                    <a:lnTo>
                      <a:pt x="1517" y="1066"/>
                    </a:lnTo>
                    <a:lnTo>
                      <a:pt x="1527" y="1066"/>
                    </a:lnTo>
                    <a:lnTo>
                      <a:pt x="1535" y="1068"/>
                    </a:lnTo>
                    <a:lnTo>
                      <a:pt x="1540" y="1076"/>
                    </a:lnTo>
                    <a:lnTo>
                      <a:pt x="1545" y="1089"/>
                    </a:lnTo>
                    <a:lnTo>
                      <a:pt x="1547" y="1101"/>
                    </a:lnTo>
                    <a:lnTo>
                      <a:pt x="1551" y="1114"/>
                    </a:lnTo>
                    <a:lnTo>
                      <a:pt x="1553" y="1124"/>
                    </a:lnTo>
                    <a:lnTo>
                      <a:pt x="1557" y="1134"/>
                    </a:lnTo>
                    <a:lnTo>
                      <a:pt x="1560" y="1146"/>
                    </a:lnTo>
                    <a:lnTo>
                      <a:pt x="1563" y="1159"/>
                    </a:lnTo>
                    <a:lnTo>
                      <a:pt x="1567" y="1170"/>
                    </a:lnTo>
                    <a:lnTo>
                      <a:pt x="1573" y="1179"/>
                    </a:lnTo>
                    <a:lnTo>
                      <a:pt x="1578" y="1180"/>
                    </a:lnTo>
                    <a:lnTo>
                      <a:pt x="1585" y="1178"/>
                    </a:lnTo>
                    <a:lnTo>
                      <a:pt x="1591" y="1175"/>
                    </a:lnTo>
                    <a:lnTo>
                      <a:pt x="1597" y="1175"/>
                    </a:lnTo>
                    <a:lnTo>
                      <a:pt x="1602" y="1179"/>
                    </a:lnTo>
                    <a:lnTo>
                      <a:pt x="1603" y="1188"/>
                    </a:lnTo>
                    <a:lnTo>
                      <a:pt x="1602" y="1195"/>
                    </a:lnTo>
                    <a:lnTo>
                      <a:pt x="1600" y="1204"/>
                    </a:lnTo>
                    <a:lnTo>
                      <a:pt x="1600" y="1213"/>
                    </a:lnTo>
                    <a:lnTo>
                      <a:pt x="1601" y="1219"/>
                    </a:lnTo>
                    <a:lnTo>
                      <a:pt x="1602" y="1228"/>
                    </a:lnTo>
                    <a:lnTo>
                      <a:pt x="1601" y="1230"/>
                    </a:lnTo>
                    <a:lnTo>
                      <a:pt x="1596" y="1235"/>
                    </a:lnTo>
                    <a:lnTo>
                      <a:pt x="1591" y="1240"/>
                    </a:lnTo>
                    <a:lnTo>
                      <a:pt x="1585" y="1246"/>
                    </a:lnTo>
                    <a:lnTo>
                      <a:pt x="1581" y="1250"/>
                    </a:lnTo>
                    <a:lnTo>
                      <a:pt x="1580" y="1253"/>
                    </a:lnTo>
                    <a:lnTo>
                      <a:pt x="1573" y="1251"/>
                    </a:lnTo>
                    <a:lnTo>
                      <a:pt x="1566" y="1249"/>
                    </a:lnTo>
                    <a:lnTo>
                      <a:pt x="1558" y="1248"/>
                    </a:lnTo>
                    <a:lnTo>
                      <a:pt x="1552" y="1248"/>
                    </a:lnTo>
                    <a:lnTo>
                      <a:pt x="1547" y="1251"/>
                    </a:lnTo>
                    <a:lnTo>
                      <a:pt x="1546" y="1261"/>
                    </a:lnTo>
                    <a:lnTo>
                      <a:pt x="1547" y="1270"/>
                    </a:lnTo>
                    <a:lnTo>
                      <a:pt x="1547" y="1279"/>
                    </a:lnTo>
                    <a:lnTo>
                      <a:pt x="1541" y="1293"/>
                    </a:lnTo>
                    <a:lnTo>
                      <a:pt x="1532" y="1305"/>
                    </a:lnTo>
                    <a:lnTo>
                      <a:pt x="1522" y="1317"/>
                    </a:lnTo>
                    <a:lnTo>
                      <a:pt x="1516" y="1327"/>
                    </a:lnTo>
                    <a:lnTo>
                      <a:pt x="1512" y="1337"/>
                    </a:lnTo>
                    <a:lnTo>
                      <a:pt x="1512" y="1348"/>
                    </a:lnTo>
                    <a:lnTo>
                      <a:pt x="1515" y="1363"/>
                    </a:lnTo>
                    <a:lnTo>
                      <a:pt x="1517" y="1371"/>
                    </a:lnTo>
                    <a:lnTo>
                      <a:pt x="1518" y="1381"/>
                    </a:lnTo>
                    <a:lnTo>
                      <a:pt x="1520" y="1392"/>
                    </a:lnTo>
                    <a:lnTo>
                      <a:pt x="1520" y="1403"/>
                    </a:lnTo>
                    <a:lnTo>
                      <a:pt x="1517" y="1413"/>
                    </a:lnTo>
                    <a:lnTo>
                      <a:pt x="1513" y="1422"/>
                    </a:lnTo>
                    <a:lnTo>
                      <a:pt x="1507" y="1427"/>
                    </a:lnTo>
                    <a:lnTo>
                      <a:pt x="1497" y="1428"/>
                    </a:lnTo>
                    <a:lnTo>
                      <a:pt x="1480" y="1429"/>
                    </a:lnTo>
                    <a:lnTo>
                      <a:pt x="1465" y="1428"/>
                    </a:lnTo>
                    <a:lnTo>
                      <a:pt x="1450" y="1423"/>
                    </a:lnTo>
                    <a:lnTo>
                      <a:pt x="1435" y="1416"/>
                    </a:lnTo>
                    <a:lnTo>
                      <a:pt x="1420" y="1408"/>
                    </a:lnTo>
                    <a:lnTo>
                      <a:pt x="1411" y="1407"/>
                    </a:lnTo>
                    <a:lnTo>
                      <a:pt x="1405" y="1409"/>
                    </a:lnTo>
                    <a:lnTo>
                      <a:pt x="1400" y="1413"/>
                    </a:lnTo>
                    <a:lnTo>
                      <a:pt x="1394" y="1414"/>
                    </a:lnTo>
                    <a:lnTo>
                      <a:pt x="1387" y="1413"/>
                    </a:lnTo>
                    <a:lnTo>
                      <a:pt x="1372" y="1406"/>
                    </a:lnTo>
                    <a:lnTo>
                      <a:pt x="1358" y="1401"/>
                    </a:lnTo>
                    <a:lnTo>
                      <a:pt x="1343" y="1398"/>
                    </a:lnTo>
                    <a:lnTo>
                      <a:pt x="1327" y="1398"/>
                    </a:lnTo>
                    <a:lnTo>
                      <a:pt x="1309" y="1402"/>
                    </a:lnTo>
                    <a:lnTo>
                      <a:pt x="1292" y="1406"/>
                    </a:lnTo>
                    <a:lnTo>
                      <a:pt x="1273" y="1404"/>
                    </a:lnTo>
                    <a:lnTo>
                      <a:pt x="1259" y="1398"/>
                    </a:lnTo>
                    <a:lnTo>
                      <a:pt x="1246" y="1392"/>
                    </a:lnTo>
                    <a:lnTo>
                      <a:pt x="1232" y="1387"/>
                    </a:lnTo>
                    <a:lnTo>
                      <a:pt x="1223" y="1387"/>
                    </a:lnTo>
                    <a:lnTo>
                      <a:pt x="1214" y="1387"/>
                    </a:lnTo>
                    <a:lnTo>
                      <a:pt x="1206" y="1386"/>
                    </a:lnTo>
                    <a:lnTo>
                      <a:pt x="1198" y="1382"/>
                    </a:lnTo>
                    <a:lnTo>
                      <a:pt x="1189" y="1369"/>
                    </a:lnTo>
                    <a:lnTo>
                      <a:pt x="1183" y="1357"/>
                    </a:lnTo>
                    <a:lnTo>
                      <a:pt x="1177" y="1343"/>
                    </a:lnTo>
                    <a:lnTo>
                      <a:pt x="1169" y="1330"/>
                    </a:lnTo>
                    <a:lnTo>
                      <a:pt x="1161" y="1318"/>
                    </a:lnTo>
                    <a:lnTo>
                      <a:pt x="1154" y="1305"/>
                    </a:lnTo>
                    <a:lnTo>
                      <a:pt x="1152" y="1288"/>
                    </a:lnTo>
                    <a:lnTo>
                      <a:pt x="1148" y="1270"/>
                    </a:lnTo>
                    <a:lnTo>
                      <a:pt x="1142" y="1258"/>
                    </a:lnTo>
                    <a:lnTo>
                      <a:pt x="1131" y="1248"/>
                    </a:lnTo>
                    <a:lnTo>
                      <a:pt x="1118" y="1241"/>
                    </a:lnTo>
                    <a:lnTo>
                      <a:pt x="1103" y="1238"/>
                    </a:lnTo>
                    <a:lnTo>
                      <a:pt x="1088" y="1235"/>
                    </a:lnTo>
                    <a:lnTo>
                      <a:pt x="1074" y="1236"/>
                    </a:lnTo>
                    <a:lnTo>
                      <a:pt x="1062" y="1240"/>
                    </a:lnTo>
                    <a:lnTo>
                      <a:pt x="1052" y="1248"/>
                    </a:lnTo>
                    <a:lnTo>
                      <a:pt x="1043" y="1256"/>
                    </a:lnTo>
                    <a:lnTo>
                      <a:pt x="1033" y="1264"/>
                    </a:lnTo>
                    <a:lnTo>
                      <a:pt x="1023" y="1272"/>
                    </a:lnTo>
                    <a:lnTo>
                      <a:pt x="1010" y="1274"/>
                    </a:lnTo>
                    <a:lnTo>
                      <a:pt x="999" y="1275"/>
                    </a:lnTo>
                    <a:lnTo>
                      <a:pt x="987" y="1277"/>
                    </a:lnTo>
                    <a:lnTo>
                      <a:pt x="972" y="1282"/>
                    </a:lnTo>
                    <a:lnTo>
                      <a:pt x="957" y="1287"/>
                    </a:lnTo>
                    <a:lnTo>
                      <a:pt x="942" y="1287"/>
                    </a:lnTo>
                    <a:lnTo>
                      <a:pt x="930" y="1283"/>
                    </a:lnTo>
                    <a:lnTo>
                      <a:pt x="920" y="1279"/>
                    </a:lnTo>
                    <a:lnTo>
                      <a:pt x="910" y="1275"/>
                    </a:lnTo>
                    <a:lnTo>
                      <a:pt x="899" y="1274"/>
                    </a:lnTo>
                    <a:lnTo>
                      <a:pt x="888" y="1277"/>
                    </a:lnTo>
                    <a:lnTo>
                      <a:pt x="877" y="1278"/>
                    </a:lnTo>
                    <a:lnTo>
                      <a:pt x="867" y="1277"/>
                    </a:lnTo>
                    <a:lnTo>
                      <a:pt x="855" y="1269"/>
                    </a:lnTo>
                    <a:lnTo>
                      <a:pt x="848" y="1259"/>
                    </a:lnTo>
                    <a:lnTo>
                      <a:pt x="840" y="1248"/>
                    </a:lnTo>
                    <a:lnTo>
                      <a:pt x="833" y="1238"/>
                    </a:lnTo>
                    <a:lnTo>
                      <a:pt x="824" y="1229"/>
                    </a:lnTo>
                    <a:lnTo>
                      <a:pt x="813" y="1223"/>
                    </a:lnTo>
                    <a:lnTo>
                      <a:pt x="804" y="1218"/>
                    </a:lnTo>
                    <a:lnTo>
                      <a:pt x="798" y="1209"/>
                    </a:lnTo>
                    <a:lnTo>
                      <a:pt x="793" y="1199"/>
                    </a:lnTo>
                    <a:lnTo>
                      <a:pt x="790" y="1195"/>
                    </a:lnTo>
                    <a:lnTo>
                      <a:pt x="789" y="1193"/>
                    </a:lnTo>
                    <a:lnTo>
                      <a:pt x="788" y="1191"/>
                    </a:lnTo>
                    <a:lnTo>
                      <a:pt x="785" y="1190"/>
                    </a:lnTo>
                    <a:lnTo>
                      <a:pt x="784" y="1190"/>
                    </a:lnTo>
                    <a:lnTo>
                      <a:pt x="782" y="1189"/>
                    </a:lnTo>
                    <a:lnTo>
                      <a:pt x="780" y="1188"/>
                    </a:lnTo>
                    <a:lnTo>
                      <a:pt x="778" y="1186"/>
                    </a:lnTo>
                    <a:lnTo>
                      <a:pt x="773" y="1181"/>
                    </a:lnTo>
                    <a:lnTo>
                      <a:pt x="769" y="1174"/>
                    </a:lnTo>
                    <a:lnTo>
                      <a:pt x="765" y="1167"/>
                    </a:lnTo>
                    <a:lnTo>
                      <a:pt x="760" y="1161"/>
                    </a:lnTo>
                    <a:lnTo>
                      <a:pt x="754" y="1159"/>
                    </a:lnTo>
                    <a:lnTo>
                      <a:pt x="742" y="1155"/>
                    </a:lnTo>
                    <a:lnTo>
                      <a:pt x="732" y="1147"/>
                    </a:lnTo>
                    <a:lnTo>
                      <a:pt x="720" y="1141"/>
                    </a:lnTo>
                    <a:lnTo>
                      <a:pt x="717" y="1141"/>
                    </a:lnTo>
                    <a:lnTo>
                      <a:pt x="714" y="1140"/>
                    </a:lnTo>
                    <a:lnTo>
                      <a:pt x="710" y="1140"/>
                    </a:lnTo>
                    <a:lnTo>
                      <a:pt x="708" y="1140"/>
                    </a:lnTo>
                    <a:lnTo>
                      <a:pt x="705" y="1137"/>
                    </a:lnTo>
                    <a:lnTo>
                      <a:pt x="700" y="1127"/>
                    </a:lnTo>
                    <a:lnTo>
                      <a:pt x="698" y="1115"/>
                    </a:lnTo>
                    <a:lnTo>
                      <a:pt x="696" y="1102"/>
                    </a:lnTo>
                    <a:lnTo>
                      <a:pt x="694" y="1090"/>
                    </a:lnTo>
                    <a:lnTo>
                      <a:pt x="688" y="1078"/>
                    </a:lnTo>
                    <a:lnTo>
                      <a:pt x="678" y="1067"/>
                    </a:lnTo>
                    <a:lnTo>
                      <a:pt x="666" y="1057"/>
                    </a:lnTo>
                    <a:lnTo>
                      <a:pt x="658" y="1047"/>
                    </a:lnTo>
                    <a:lnTo>
                      <a:pt x="651" y="1036"/>
                    </a:lnTo>
                    <a:lnTo>
                      <a:pt x="648" y="1026"/>
                    </a:lnTo>
                    <a:lnTo>
                      <a:pt x="641" y="1021"/>
                    </a:lnTo>
                    <a:lnTo>
                      <a:pt x="635" y="1017"/>
                    </a:lnTo>
                    <a:lnTo>
                      <a:pt x="626" y="1013"/>
                    </a:lnTo>
                    <a:lnTo>
                      <a:pt x="618" y="1007"/>
                    </a:lnTo>
                    <a:lnTo>
                      <a:pt x="611" y="1000"/>
                    </a:lnTo>
                    <a:lnTo>
                      <a:pt x="605" y="988"/>
                    </a:lnTo>
                    <a:lnTo>
                      <a:pt x="598" y="976"/>
                    </a:lnTo>
                    <a:lnTo>
                      <a:pt x="590" y="962"/>
                    </a:lnTo>
                    <a:lnTo>
                      <a:pt x="583" y="951"/>
                    </a:lnTo>
                    <a:lnTo>
                      <a:pt x="574" y="942"/>
                    </a:lnTo>
                    <a:lnTo>
                      <a:pt x="564" y="939"/>
                    </a:lnTo>
                    <a:lnTo>
                      <a:pt x="554" y="942"/>
                    </a:lnTo>
                    <a:lnTo>
                      <a:pt x="541" y="946"/>
                    </a:lnTo>
                    <a:lnTo>
                      <a:pt x="529" y="943"/>
                    </a:lnTo>
                    <a:lnTo>
                      <a:pt x="518" y="937"/>
                    </a:lnTo>
                    <a:lnTo>
                      <a:pt x="508" y="927"/>
                    </a:lnTo>
                    <a:lnTo>
                      <a:pt x="500" y="914"/>
                    </a:lnTo>
                    <a:lnTo>
                      <a:pt x="498" y="903"/>
                    </a:lnTo>
                    <a:lnTo>
                      <a:pt x="495" y="911"/>
                    </a:lnTo>
                    <a:lnTo>
                      <a:pt x="495" y="918"/>
                    </a:lnTo>
                    <a:lnTo>
                      <a:pt x="495" y="927"/>
                    </a:lnTo>
                    <a:lnTo>
                      <a:pt x="490" y="933"/>
                    </a:lnTo>
                    <a:lnTo>
                      <a:pt x="484" y="936"/>
                    </a:lnTo>
                    <a:lnTo>
                      <a:pt x="479" y="933"/>
                    </a:lnTo>
                    <a:lnTo>
                      <a:pt x="474" y="927"/>
                    </a:lnTo>
                    <a:lnTo>
                      <a:pt x="470" y="918"/>
                    </a:lnTo>
                    <a:lnTo>
                      <a:pt x="466" y="909"/>
                    </a:lnTo>
                    <a:lnTo>
                      <a:pt x="464" y="902"/>
                    </a:lnTo>
                    <a:lnTo>
                      <a:pt x="464" y="899"/>
                    </a:lnTo>
                    <a:lnTo>
                      <a:pt x="463" y="895"/>
                    </a:lnTo>
                    <a:lnTo>
                      <a:pt x="461" y="893"/>
                    </a:lnTo>
                    <a:lnTo>
                      <a:pt x="460" y="890"/>
                    </a:lnTo>
                    <a:lnTo>
                      <a:pt x="458" y="888"/>
                    </a:lnTo>
                    <a:lnTo>
                      <a:pt x="454" y="887"/>
                    </a:lnTo>
                    <a:lnTo>
                      <a:pt x="439" y="884"/>
                    </a:lnTo>
                    <a:lnTo>
                      <a:pt x="429" y="875"/>
                    </a:lnTo>
                    <a:lnTo>
                      <a:pt x="420" y="863"/>
                    </a:lnTo>
                    <a:lnTo>
                      <a:pt x="414" y="845"/>
                    </a:lnTo>
                    <a:lnTo>
                      <a:pt x="411" y="828"/>
                    </a:lnTo>
                    <a:lnTo>
                      <a:pt x="409" y="810"/>
                    </a:lnTo>
                    <a:lnTo>
                      <a:pt x="404" y="793"/>
                    </a:lnTo>
                    <a:lnTo>
                      <a:pt x="396" y="774"/>
                    </a:lnTo>
                    <a:lnTo>
                      <a:pt x="386" y="753"/>
                    </a:lnTo>
                    <a:lnTo>
                      <a:pt x="375" y="731"/>
                    </a:lnTo>
                    <a:lnTo>
                      <a:pt x="362" y="712"/>
                    </a:lnTo>
                    <a:lnTo>
                      <a:pt x="347" y="699"/>
                    </a:lnTo>
                    <a:lnTo>
                      <a:pt x="344" y="696"/>
                    </a:lnTo>
                    <a:lnTo>
                      <a:pt x="340" y="695"/>
                    </a:lnTo>
                    <a:lnTo>
                      <a:pt x="336" y="694"/>
                    </a:lnTo>
                    <a:lnTo>
                      <a:pt x="332" y="691"/>
                    </a:lnTo>
                    <a:lnTo>
                      <a:pt x="321" y="681"/>
                    </a:lnTo>
                    <a:lnTo>
                      <a:pt x="310" y="670"/>
                    </a:lnTo>
                    <a:lnTo>
                      <a:pt x="300" y="659"/>
                    </a:lnTo>
                    <a:lnTo>
                      <a:pt x="289" y="652"/>
                    </a:lnTo>
                    <a:lnTo>
                      <a:pt x="275" y="646"/>
                    </a:lnTo>
                    <a:lnTo>
                      <a:pt x="260" y="642"/>
                    </a:lnTo>
                    <a:lnTo>
                      <a:pt x="246" y="637"/>
                    </a:lnTo>
                    <a:lnTo>
                      <a:pt x="234" y="631"/>
                    </a:lnTo>
                    <a:lnTo>
                      <a:pt x="224" y="622"/>
                    </a:lnTo>
                    <a:lnTo>
                      <a:pt x="221" y="615"/>
                    </a:lnTo>
                    <a:lnTo>
                      <a:pt x="222" y="606"/>
                    </a:lnTo>
                    <a:lnTo>
                      <a:pt x="224" y="598"/>
                    </a:lnTo>
                    <a:lnTo>
                      <a:pt x="222" y="590"/>
                    </a:lnTo>
                    <a:lnTo>
                      <a:pt x="219" y="580"/>
                    </a:lnTo>
                    <a:lnTo>
                      <a:pt x="212" y="571"/>
                    </a:lnTo>
                    <a:lnTo>
                      <a:pt x="205" y="565"/>
                    </a:lnTo>
                    <a:lnTo>
                      <a:pt x="201" y="561"/>
                    </a:lnTo>
                    <a:lnTo>
                      <a:pt x="197" y="558"/>
                    </a:lnTo>
                    <a:lnTo>
                      <a:pt x="194" y="556"/>
                    </a:lnTo>
                    <a:lnTo>
                      <a:pt x="190" y="552"/>
                    </a:lnTo>
                    <a:lnTo>
                      <a:pt x="187" y="548"/>
                    </a:lnTo>
                    <a:lnTo>
                      <a:pt x="187" y="546"/>
                    </a:lnTo>
                    <a:lnTo>
                      <a:pt x="187" y="543"/>
                    </a:lnTo>
                    <a:lnTo>
                      <a:pt x="189" y="541"/>
                    </a:lnTo>
                    <a:lnTo>
                      <a:pt x="191" y="539"/>
                    </a:lnTo>
                    <a:lnTo>
                      <a:pt x="194" y="537"/>
                    </a:lnTo>
                    <a:lnTo>
                      <a:pt x="195" y="536"/>
                    </a:lnTo>
                    <a:lnTo>
                      <a:pt x="197" y="533"/>
                    </a:lnTo>
                    <a:lnTo>
                      <a:pt x="197" y="532"/>
                    </a:lnTo>
                    <a:lnTo>
                      <a:pt x="196" y="529"/>
                    </a:lnTo>
                    <a:lnTo>
                      <a:pt x="194" y="528"/>
                    </a:lnTo>
                    <a:lnTo>
                      <a:pt x="190" y="527"/>
                    </a:lnTo>
                    <a:lnTo>
                      <a:pt x="187" y="526"/>
                    </a:lnTo>
                    <a:lnTo>
                      <a:pt x="186" y="524"/>
                    </a:lnTo>
                    <a:lnTo>
                      <a:pt x="184" y="517"/>
                    </a:lnTo>
                    <a:lnTo>
                      <a:pt x="184" y="508"/>
                    </a:lnTo>
                    <a:lnTo>
                      <a:pt x="187" y="498"/>
                    </a:lnTo>
                    <a:lnTo>
                      <a:pt x="191" y="489"/>
                    </a:lnTo>
                    <a:lnTo>
                      <a:pt x="194" y="483"/>
                    </a:lnTo>
                    <a:lnTo>
                      <a:pt x="201" y="466"/>
                    </a:lnTo>
                    <a:lnTo>
                      <a:pt x="209" y="449"/>
                    </a:lnTo>
                    <a:lnTo>
                      <a:pt x="214" y="432"/>
                    </a:lnTo>
                    <a:lnTo>
                      <a:pt x="214" y="423"/>
                    </a:lnTo>
                    <a:lnTo>
                      <a:pt x="210" y="415"/>
                    </a:lnTo>
                    <a:lnTo>
                      <a:pt x="209" y="408"/>
                    </a:lnTo>
                    <a:lnTo>
                      <a:pt x="210" y="400"/>
                    </a:lnTo>
                    <a:lnTo>
                      <a:pt x="212" y="394"/>
                    </a:lnTo>
                    <a:lnTo>
                      <a:pt x="216" y="387"/>
                    </a:lnTo>
                    <a:lnTo>
                      <a:pt x="220" y="378"/>
                    </a:lnTo>
                    <a:lnTo>
                      <a:pt x="224" y="369"/>
                    </a:lnTo>
                    <a:lnTo>
                      <a:pt x="225" y="360"/>
                    </a:lnTo>
                    <a:lnTo>
                      <a:pt x="225" y="354"/>
                    </a:lnTo>
                    <a:lnTo>
                      <a:pt x="221" y="350"/>
                    </a:lnTo>
                    <a:lnTo>
                      <a:pt x="214" y="350"/>
                    </a:lnTo>
                    <a:lnTo>
                      <a:pt x="196" y="355"/>
                    </a:lnTo>
                    <a:lnTo>
                      <a:pt x="184" y="355"/>
                    </a:lnTo>
                    <a:lnTo>
                      <a:pt x="172" y="349"/>
                    </a:lnTo>
                    <a:lnTo>
                      <a:pt x="165" y="339"/>
                    </a:lnTo>
                    <a:lnTo>
                      <a:pt x="159" y="324"/>
                    </a:lnTo>
                    <a:lnTo>
                      <a:pt x="157" y="321"/>
                    </a:lnTo>
                    <a:lnTo>
                      <a:pt x="155" y="318"/>
                    </a:lnTo>
                    <a:lnTo>
                      <a:pt x="152" y="315"/>
                    </a:lnTo>
                    <a:lnTo>
                      <a:pt x="150" y="311"/>
                    </a:lnTo>
                    <a:lnTo>
                      <a:pt x="147" y="309"/>
                    </a:lnTo>
                    <a:lnTo>
                      <a:pt x="145" y="306"/>
                    </a:lnTo>
                    <a:lnTo>
                      <a:pt x="145" y="305"/>
                    </a:lnTo>
                    <a:lnTo>
                      <a:pt x="144" y="298"/>
                    </a:lnTo>
                    <a:lnTo>
                      <a:pt x="141" y="294"/>
                    </a:lnTo>
                    <a:lnTo>
                      <a:pt x="136" y="290"/>
                    </a:lnTo>
                    <a:lnTo>
                      <a:pt x="131" y="284"/>
                    </a:lnTo>
                    <a:lnTo>
                      <a:pt x="126" y="277"/>
                    </a:lnTo>
                    <a:lnTo>
                      <a:pt x="120" y="269"/>
                    </a:lnTo>
                    <a:lnTo>
                      <a:pt x="114" y="260"/>
                    </a:lnTo>
                    <a:lnTo>
                      <a:pt x="109" y="252"/>
                    </a:lnTo>
                    <a:lnTo>
                      <a:pt x="106" y="246"/>
                    </a:lnTo>
                    <a:lnTo>
                      <a:pt x="104" y="239"/>
                    </a:lnTo>
                    <a:lnTo>
                      <a:pt x="99" y="232"/>
                    </a:lnTo>
                    <a:lnTo>
                      <a:pt x="92" y="227"/>
                    </a:lnTo>
                    <a:lnTo>
                      <a:pt x="89" y="222"/>
                    </a:lnTo>
                    <a:lnTo>
                      <a:pt x="85" y="215"/>
                    </a:lnTo>
                    <a:lnTo>
                      <a:pt x="85" y="207"/>
                    </a:lnTo>
                    <a:lnTo>
                      <a:pt x="84" y="200"/>
                    </a:lnTo>
                    <a:lnTo>
                      <a:pt x="81" y="192"/>
                    </a:lnTo>
                    <a:lnTo>
                      <a:pt x="76" y="188"/>
                    </a:lnTo>
                    <a:lnTo>
                      <a:pt x="66" y="187"/>
                    </a:lnTo>
                    <a:lnTo>
                      <a:pt x="56" y="185"/>
                    </a:lnTo>
                    <a:lnTo>
                      <a:pt x="49" y="181"/>
                    </a:lnTo>
                    <a:lnTo>
                      <a:pt x="41" y="172"/>
                    </a:lnTo>
                    <a:lnTo>
                      <a:pt x="32" y="156"/>
                    </a:lnTo>
                    <a:lnTo>
                      <a:pt x="31" y="138"/>
                    </a:lnTo>
                    <a:lnTo>
                      <a:pt x="31" y="121"/>
                    </a:lnTo>
                    <a:lnTo>
                      <a:pt x="31" y="117"/>
                    </a:lnTo>
                    <a:lnTo>
                      <a:pt x="31" y="113"/>
                    </a:lnTo>
                    <a:lnTo>
                      <a:pt x="30" y="112"/>
                    </a:lnTo>
                    <a:lnTo>
                      <a:pt x="29" y="111"/>
                    </a:lnTo>
                    <a:lnTo>
                      <a:pt x="26" y="110"/>
                    </a:lnTo>
                    <a:lnTo>
                      <a:pt x="25" y="108"/>
                    </a:lnTo>
                    <a:lnTo>
                      <a:pt x="22" y="106"/>
                    </a:lnTo>
                    <a:lnTo>
                      <a:pt x="20" y="104"/>
                    </a:lnTo>
                    <a:lnTo>
                      <a:pt x="12" y="93"/>
                    </a:lnTo>
                    <a:lnTo>
                      <a:pt x="8" y="79"/>
                    </a:lnTo>
                    <a:lnTo>
                      <a:pt x="5" y="64"/>
                    </a:lnTo>
                    <a:lnTo>
                      <a:pt x="2" y="49"/>
                    </a:lnTo>
                    <a:lnTo>
                      <a:pt x="0" y="37"/>
                    </a:lnTo>
                    <a:lnTo>
                      <a:pt x="0" y="31"/>
                    </a:lnTo>
                    <a:lnTo>
                      <a:pt x="3" y="29"/>
                    </a:lnTo>
                    <a:lnTo>
                      <a:pt x="8" y="29"/>
                    </a:lnTo>
                    <a:lnTo>
                      <a:pt x="13" y="32"/>
                    </a:lnTo>
                    <a:lnTo>
                      <a:pt x="20" y="33"/>
                    </a:lnTo>
                    <a:lnTo>
                      <a:pt x="25" y="33"/>
                    </a:lnTo>
                    <a:lnTo>
                      <a:pt x="27" y="31"/>
                    </a:lnTo>
                    <a:lnTo>
                      <a:pt x="29" y="22"/>
                    </a:lnTo>
                    <a:lnTo>
                      <a:pt x="27" y="13"/>
                    </a:lnTo>
                    <a:lnTo>
                      <a:pt x="30" y="4"/>
                    </a:lnTo>
                    <a:lnTo>
                      <a:pt x="35" y="0"/>
                    </a:lnTo>
                    <a:close/>
                  </a:path>
                </a:pathLst>
              </a:custGeom>
              <a:solidFill>
                <a:schemeClr val="accent2"/>
              </a:solid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8" name="Freeform 1608"/>
              <p:cNvSpPr>
                <a:spLocks/>
              </p:cNvSpPr>
              <p:nvPr/>
            </p:nvSpPr>
            <p:spPr bwMode="auto">
              <a:xfrm>
                <a:off x="6205538" y="2720976"/>
                <a:ext cx="55563" cy="46038"/>
              </a:xfrm>
              <a:custGeom>
                <a:avLst/>
                <a:gdLst>
                  <a:gd name="T0" fmla="*/ 78 w 140"/>
                  <a:gd name="T1" fmla="*/ 0 h 118"/>
                  <a:gd name="T2" fmla="*/ 88 w 140"/>
                  <a:gd name="T3" fmla="*/ 1 h 118"/>
                  <a:gd name="T4" fmla="*/ 100 w 140"/>
                  <a:gd name="T5" fmla="*/ 4 h 118"/>
                  <a:gd name="T6" fmla="*/ 113 w 140"/>
                  <a:gd name="T7" fmla="*/ 9 h 118"/>
                  <a:gd name="T8" fmla="*/ 124 w 140"/>
                  <a:gd name="T9" fmla="*/ 14 h 118"/>
                  <a:gd name="T10" fmla="*/ 134 w 140"/>
                  <a:gd name="T11" fmla="*/ 21 h 118"/>
                  <a:gd name="T12" fmla="*/ 139 w 140"/>
                  <a:gd name="T13" fmla="*/ 30 h 118"/>
                  <a:gd name="T14" fmla="*/ 139 w 140"/>
                  <a:gd name="T15" fmla="*/ 34 h 118"/>
                  <a:gd name="T16" fmla="*/ 140 w 140"/>
                  <a:gd name="T17" fmla="*/ 41 h 118"/>
                  <a:gd name="T18" fmla="*/ 140 w 140"/>
                  <a:gd name="T19" fmla="*/ 49 h 118"/>
                  <a:gd name="T20" fmla="*/ 140 w 140"/>
                  <a:gd name="T21" fmla="*/ 56 h 118"/>
                  <a:gd name="T22" fmla="*/ 140 w 140"/>
                  <a:gd name="T23" fmla="*/ 59 h 118"/>
                  <a:gd name="T24" fmla="*/ 133 w 140"/>
                  <a:gd name="T25" fmla="*/ 65 h 118"/>
                  <a:gd name="T26" fmla="*/ 124 w 140"/>
                  <a:gd name="T27" fmla="*/ 72 h 118"/>
                  <a:gd name="T28" fmla="*/ 117 w 140"/>
                  <a:gd name="T29" fmla="*/ 78 h 118"/>
                  <a:gd name="T30" fmla="*/ 110 w 140"/>
                  <a:gd name="T31" fmla="*/ 88 h 118"/>
                  <a:gd name="T32" fmla="*/ 109 w 140"/>
                  <a:gd name="T33" fmla="*/ 95 h 118"/>
                  <a:gd name="T34" fmla="*/ 109 w 140"/>
                  <a:gd name="T35" fmla="*/ 102 h 118"/>
                  <a:gd name="T36" fmla="*/ 109 w 140"/>
                  <a:gd name="T37" fmla="*/ 108 h 118"/>
                  <a:gd name="T38" fmla="*/ 107 w 140"/>
                  <a:gd name="T39" fmla="*/ 113 h 118"/>
                  <a:gd name="T40" fmla="*/ 100 w 140"/>
                  <a:gd name="T41" fmla="*/ 115 h 118"/>
                  <a:gd name="T42" fmla="*/ 87 w 140"/>
                  <a:gd name="T43" fmla="*/ 118 h 118"/>
                  <a:gd name="T44" fmla="*/ 73 w 140"/>
                  <a:gd name="T45" fmla="*/ 117 h 118"/>
                  <a:gd name="T46" fmla="*/ 65 w 140"/>
                  <a:gd name="T47" fmla="*/ 113 h 118"/>
                  <a:gd name="T48" fmla="*/ 62 w 140"/>
                  <a:gd name="T49" fmla="*/ 107 h 118"/>
                  <a:gd name="T50" fmla="*/ 59 w 140"/>
                  <a:gd name="T51" fmla="*/ 100 h 118"/>
                  <a:gd name="T52" fmla="*/ 55 w 140"/>
                  <a:gd name="T53" fmla="*/ 94 h 118"/>
                  <a:gd name="T54" fmla="*/ 48 w 140"/>
                  <a:gd name="T55" fmla="*/ 84 h 118"/>
                  <a:gd name="T56" fmla="*/ 36 w 140"/>
                  <a:gd name="T57" fmla="*/ 79 h 118"/>
                  <a:gd name="T58" fmla="*/ 24 w 140"/>
                  <a:gd name="T59" fmla="*/ 77 h 118"/>
                  <a:gd name="T60" fmla="*/ 11 w 140"/>
                  <a:gd name="T61" fmla="*/ 77 h 118"/>
                  <a:gd name="T62" fmla="*/ 0 w 140"/>
                  <a:gd name="T63" fmla="*/ 77 h 118"/>
                  <a:gd name="T64" fmla="*/ 21 w 140"/>
                  <a:gd name="T65" fmla="*/ 64 h 118"/>
                  <a:gd name="T66" fmla="*/ 39 w 140"/>
                  <a:gd name="T67" fmla="*/ 48 h 118"/>
                  <a:gd name="T68" fmla="*/ 51 w 140"/>
                  <a:gd name="T69" fmla="*/ 28 h 118"/>
                  <a:gd name="T70" fmla="*/ 55 w 140"/>
                  <a:gd name="T71" fmla="*/ 20 h 118"/>
                  <a:gd name="T72" fmla="*/ 59 w 140"/>
                  <a:gd name="T73" fmla="*/ 13 h 118"/>
                  <a:gd name="T74" fmla="*/ 63 w 140"/>
                  <a:gd name="T75" fmla="*/ 6 h 118"/>
                  <a:gd name="T76" fmla="*/ 69 w 140"/>
                  <a:gd name="T77" fmla="*/ 3 h 118"/>
                  <a:gd name="T78" fmla="*/ 78 w 140"/>
                  <a:gd name="T79" fmla="*/ 0 h 11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18"/>
                  <a:gd name="T122" fmla="*/ 140 w 140"/>
                  <a:gd name="T123" fmla="*/ 118 h 11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18">
                    <a:moveTo>
                      <a:pt x="78" y="0"/>
                    </a:moveTo>
                    <a:lnTo>
                      <a:pt x="88" y="1"/>
                    </a:lnTo>
                    <a:lnTo>
                      <a:pt x="100" y="4"/>
                    </a:lnTo>
                    <a:lnTo>
                      <a:pt x="113" y="9"/>
                    </a:lnTo>
                    <a:lnTo>
                      <a:pt x="124" y="14"/>
                    </a:lnTo>
                    <a:lnTo>
                      <a:pt x="134" y="21"/>
                    </a:lnTo>
                    <a:lnTo>
                      <a:pt x="139" y="30"/>
                    </a:lnTo>
                    <a:lnTo>
                      <a:pt x="139" y="34"/>
                    </a:lnTo>
                    <a:lnTo>
                      <a:pt x="140" y="41"/>
                    </a:lnTo>
                    <a:lnTo>
                      <a:pt x="140" y="49"/>
                    </a:lnTo>
                    <a:lnTo>
                      <a:pt x="140" y="56"/>
                    </a:lnTo>
                    <a:lnTo>
                      <a:pt x="140" y="59"/>
                    </a:lnTo>
                    <a:lnTo>
                      <a:pt x="133" y="65"/>
                    </a:lnTo>
                    <a:lnTo>
                      <a:pt x="124" y="72"/>
                    </a:lnTo>
                    <a:lnTo>
                      <a:pt x="117" y="78"/>
                    </a:lnTo>
                    <a:lnTo>
                      <a:pt x="110" y="88"/>
                    </a:lnTo>
                    <a:lnTo>
                      <a:pt x="109" y="95"/>
                    </a:lnTo>
                    <a:lnTo>
                      <a:pt x="109" y="102"/>
                    </a:lnTo>
                    <a:lnTo>
                      <a:pt x="109" y="108"/>
                    </a:lnTo>
                    <a:lnTo>
                      <a:pt x="107" y="113"/>
                    </a:lnTo>
                    <a:lnTo>
                      <a:pt x="100" y="115"/>
                    </a:lnTo>
                    <a:lnTo>
                      <a:pt x="87" y="118"/>
                    </a:lnTo>
                    <a:lnTo>
                      <a:pt x="73" y="117"/>
                    </a:lnTo>
                    <a:lnTo>
                      <a:pt x="65" y="113"/>
                    </a:lnTo>
                    <a:lnTo>
                      <a:pt x="62" y="107"/>
                    </a:lnTo>
                    <a:lnTo>
                      <a:pt x="59" y="100"/>
                    </a:lnTo>
                    <a:lnTo>
                      <a:pt x="55" y="94"/>
                    </a:lnTo>
                    <a:lnTo>
                      <a:pt x="48" y="84"/>
                    </a:lnTo>
                    <a:lnTo>
                      <a:pt x="36" y="79"/>
                    </a:lnTo>
                    <a:lnTo>
                      <a:pt x="24" y="77"/>
                    </a:lnTo>
                    <a:lnTo>
                      <a:pt x="11" y="77"/>
                    </a:lnTo>
                    <a:lnTo>
                      <a:pt x="0" y="77"/>
                    </a:lnTo>
                    <a:lnTo>
                      <a:pt x="21" y="64"/>
                    </a:lnTo>
                    <a:lnTo>
                      <a:pt x="39" y="48"/>
                    </a:lnTo>
                    <a:lnTo>
                      <a:pt x="51" y="28"/>
                    </a:lnTo>
                    <a:lnTo>
                      <a:pt x="55" y="20"/>
                    </a:lnTo>
                    <a:lnTo>
                      <a:pt x="59" y="13"/>
                    </a:lnTo>
                    <a:lnTo>
                      <a:pt x="63" y="6"/>
                    </a:lnTo>
                    <a:lnTo>
                      <a:pt x="69" y="3"/>
                    </a:lnTo>
                    <a:lnTo>
                      <a:pt x="7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19" name="Freeform 1609"/>
              <p:cNvSpPr>
                <a:spLocks/>
              </p:cNvSpPr>
              <p:nvPr/>
            </p:nvSpPr>
            <p:spPr bwMode="auto">
              <a:xfrm>
                <a:off x="5951538" y="2438401"/>
                <a:ext cx="320675" cy="312738"/>
              </a:xfrm>
              <a:custGeom>
                <a:avLst/>
                <a:gdLst>
                  <a:gd name="T0" fmla="*/ 308 w 809"/>
                  <a:gd name="T1" fmla="*/ 5 h 789"/>
                  <a:gd name="T2" fmla="*/ 367 w 809"/>
                  <a:gd name="T3" fmla="*/ 21 h 789"/>
                  <a:gd name="T4" fmla="*/ 390 w 809"/>
                  <a:gd name="T5" fmla="*/ 35 h 789"/>
                  <a:gd name="T6" fmla="*/ 396 w 809"/>
                  <a:gd name="T7" fmla="*/ 46 h 789"/>
                  <a:gd name="T8" fmla="*/ 425 w 809"/>
                  <a:gd name="T9" fmla="*/ 40 h 789"/>
                  <a:gd name="T10" fmla="*/ 448 w 809"/>
                  <a:gd name="T11" fmla="*/ 53 h 789"/>
                  <a:gd name="T12" fmla="*/ 462 w 809"/>
                  <a:gd name="T13" fmla="*/ 72 h 789"/>
                  <a:gd name="T14" fmla="*/ 472 w 809"/>
                  <a:gd name="T15" fmla="*/ 82 h 789"/>
                  <a:gd name="T16" fmla="*/ 471 w 809"/>
                  <a:gd name="T17" fmla="*/ 89 h 789"/>
                  <a:gd name="T18" fmla="*/ 486 w 809"/>
                  <a:gd name="T19" fmla="*/ 112 h 789"/>
                  <a:gd name="T20" fmla="*/ 525 w 809"/>
                  <a:gd name="T21" fmla="*/ 139 h 789"/>
                  <a:gd name="T22" fmla="*/ 551 w 809"/>
                  <a:gd name="T23" fmla="*/ 142 h 789"/>
                  <a:gd name="T24" fmla="*/ 540 w 809"/>
                  <a:gd name="T25" fmla="*/ 176 h 789"/>
                  <a:gd name="T26" fmla="*/ 538 w 809"/>
                  <a:gd name="T27" fmla="*/ 206 h 789"/>
                  <a:gd name="T28" fmla="*/ 520 w 809"/>
                  <a:gd name="T29" fmla="*/ 267 h 789"/>
                  <a:gd name="T30" fmla="*/ 510 w 809"/>
                  <a:gd name="T31" fmla="*/ 303 h 789"/>
                  <a:gd name="T32" fmla="*/ 520 w 809"/>
                  <a:gd name="T33" fmla="*/ 313 h 789"/>
                  <a:gd name="T34" fmla="*/ 517 w 809"/>
                  <a:gd name="T35" fmla="*/ 326 h 789"/>
                  <a:gd name="T36" fmla="*/ 531 w 809"/>
                  <a:gd name="T37" fmla="*/ 349 h 789"/>
                  <a:gd name="T38" fmla="*/ 550 w 809"/>
                  <a:gd name="T39" fmla="*/ 387 h 789"/>
                  <a:gd name="T40" fmla="*/ 566 w 809"/>
                  <a:gd name="T41" fmla="*/ 417 h 789"/>
                  <a:gd name="T42" fmla="*/ 626 w 809"/>
                  <a:gd name="T43" fmla="*/ 443 h 789"/>
                  <a:gd name="T44" fmla="*/ 661 w 809"/>
                  <a:gd name="T45" fmla="*/ 478 h 789"/>
                  <a:gd name="T46" fmla="*/ 677 w 809"/>
                  <a:gd name="T47" fmla="*/ 485 h 789"/>
                  <a:gd name="T48" fmla="*/ 730 w 809"/>
                  <a:gd name="T49" fmla="*/ 577 h 789"/>
                  <a:gd name="T50" fmla="*/ 750 w 809"/>
                  <a:gd name="T51" fmla="*/ 653 h 789"/>
                  <a:gd name="T52" fmla="*/ 780 w 809"/>
                  <a:gd name="T53" fmla="*/ 672 h 789"/>
                  <a:gd name="T54" fmla="*/ 802 w 809"/>
                  <a:gd name="T55" fmla="*/ 713 h 789"/>
                  <a:gd name="T56" fmla="*/ 809 w 809"/>
                  <a:gd name="T57" fmla="*/ 722 h 789"/>
                  <a:gd name="T58" fmla="*/ 805 w 809"/>
                  <a:gd name="T59" fmla="*/ 726 h 789"/>
                  <a:gd name="T60" fmla="*/ 799 w 809"/>
                  <a:gd name="T61" fmla="*/ 733 h 789"/>
                  <a:gd name="T62" fmla="*/ 792 w 809"/>
                  <a:gd name="T63" fmla="*/ 743 h 789"/>
                  <a:gd name="T64" fmla="*/ 772 w 809"/>
                  <a:gd name="T65" fmla="*/ 721 h 789"/>
                  <a:gd name="T66" fmla="*/ 750 w 809"/>
                  <a:gd name="T67" fmla="*/ 723 h 789"/>
                  <a:gd name="T68" fmla="*/ 710 w 809"/>
                  <a:gd name="T69" fmla="*/ 713 h 789"/>
                  <a:gd name="T70" fmla="*/ 683 w 809"/>
                  <a:gd name="T71" fmla="*/ 748 h 789"/>
                  <a:gd name="T72" fmla="*/ 626 w 809"/>
                  <a:gd name="T73" fmla="*/ 787 h 789"/>
                  <a:gd name="T74" fmla="*/ 552 w 809"/>
                  <a:gd name="T75" fmla="*/ 787 h 789"/>
                  <a:gd name="T76" fmla="*/ 458 w 809"/>
                  <a:gd name="T77" fmla="*/ 770 h 789"/>
                  <a:gd name="T78" fmla="*/ 376 w 809"/>
                  <a:gd name="T79" fmla="*/ 697 h 789"/>
                  <a:gd name="T80" fmla="*/ 308 w 809"/>
                  <a:gd name="T81" fmla="*/ 617 h 789"/>
                  <a:gd name="T82" fmla="*/ 223 w 809"/>
                  <a:gd name="T83" fmla="*/ 570 h 789"/>
                  <a:gd name="T84" fmla="*/ 102 w 809"/>
                  <a:gd name="T85" fmla="*/ 527 h 789"/>
                  <a:gd name="T86" fmla="*/ 34 w 809"/>
                  <a:gd name="T87" fmla="*/ 480 h 789"/>
                  <a:gd name="T88" fmla="*/ 0 w 809"/>
                  <a:gd name="T89" fmla="*/ 391 h 789"/>
                  <a:gd name="T90" fmla="*/ 139 w 809"/>
                  <a:gd name="T91" fmla="*/ 295 h 789"/>
                  <a:gd name="T92" fmla="*/ 184 w 809"/>
                  <a:gd name="T93" fmla="*/ 239 h 789"/>
                  <a:gd name="T94" fmla="*/ 176 w 809"/>
                  <a:gd name="T95" fmla="*/ 196 h 789"/>
                  <a:gd name="T96" fmla="*/ 172 w 809"/>
                  <a:gd name="T97" fmla="*/ 113 h 789"/>
                  <a:gd name="T98" fmla="*/ 183 w 809"/>
                  <a:gd name="T99" fmla="*/ 65 h 789"/>
                  <a:gd name="T100" fmla="*/ 228 w 809"/>
                  <a:gd name="T101" fmla="*/ 26 h 789"/>
                  <a:gd name="T102" fmla="*/ 252 w 809"/>
                  <a:gd name="T103" fmla="*/ 1 h 78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09"/>
                  <a:gd name="T157" fmla="*/ 0 h 789"/>
                  <a:gd name="T158" fmla="*/ 809 w 809"/>
                  <a:gd name="T159" fmla="*/ 789 h 78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09" h="789">
                    <a:moveTo>
                      <a:pt x="266" y="0"/>
                    </a:moveTo>
                    <a:lnTo>
                      <a:pt x="281" y="0"/>
                    </a:lnTo>
                    <a:lnTo>
                      <a:pt x="294" y="3"/>
                    </a:lnTo>
                    <a:lnTo>
                      <a:pt x="308" y="5"/>
                    </a:lnTo>
                    <a:lnTo>
                      <a:pt x="326" y="11"/>
                    </a:lnTo>
                    <a:lnTo>
                      <a:pt x="342" y="18"/>
                    </a:lnTo>
                    <a:lnTo>
                      <a:pt x="358" y="21"/>
                    </a:lnTo>
                    <a:lnTo>
                      <a:pt x="367" y="21"/>
                    </a:lnTo>
                    <a:lnTo>
                      <a:pt x="375" y="23"/>
                    </a:lnTo>
                    <a:lnTo>
                      <a:pt x="382" y="26"/>
                    </a:lnTo>
                    <a:lnTo>
                      <a:pt x="387" y="31"/>
                    </a:lnTo>
                    <a:lnTo>
                      <a:pt x="390" y="35"/>
                    </a:lnTo>
                    <a:lnTo>
                      <a:pt x="391" y="38"/>
                    </a:lnTo>
                    <a:lnTo>
                      <a:pt x="392" y="41"/>
                    </a:lnTo>
                    <a:lnTo>
                      <a:pt x="395" y="44"/>
                    </a:lnTo>
                    <a:lnTo>
                      <a:pt x="396" y="46"/>
                    </a:lnTo>
                    <a:lnTo>
                      <a:pt x="403" y="48"/>
                    </a:lnTo>
                    <a:lnTo>
                      <a:pt x="411" y="46"/>
                    </a:lnTo>
                    <a:lnTo>
                      <a:pt x="418" y="43"/>
                    </a:lnTo>
                    <a:lnTo>
                      <a:pt x="425" y="40"/>
                    </a:lnTo>
                    <a:lnTo>
                      <a:pt x="433" y="38"/>
                    </a:lnTo>
                    <a:lnTo>
                      <a:pt x="440" y="40"/>
                    </a:lnTo>
                    <a:lnTo>
                      <a:pt x="445" y="45"/>
                    </a:lnTo>
                    <a:lnTo>
                      <a:pt x="448" y="53"/>
                    </a:lnTo>
                    <a:lnTo>
                      <a:pt x="452" y="60"/>
                    </a:lnTo>
                    <a:lnTo>
                      <a:pt x="457" y="68"/>
                    </a:lnTo>
                    <a:lnTo>
                      <a:pt x="458" y="69"/>
                    </a:lnTo>
                    <a:lnTo>
                      <a:pt x="462" y="72"/>
                    </a:lnTo>
                    <a:lnTo>
                      <a:pt x="465" y="74"/>
                    </a:lnTo>
                    <a:lnTo>
                      <a:pt x="468" y="77"/>
                    </a:lnTo>
                    <a:lnTo>
                      <a:pt x="471" y="79"/>
                    </a:lnTo>
                    <a:lnTo>
                      <a:pt x="472" y="82"/>
                    </a:lnTo>
                    <a:lnTo>
                      <a:pt x="472" y="84"/>
                    </a:lnTo>
                    <a:lnTo>
                      <a:pt x="471" y="87"/>
                    </a:lnTo>
                    <a:lnTo>
                      <a:pt x="471" y="88"/>
                    </a:lnTo>
                    <a:lnTo>
                      <a:pt x="471" y="89"/>
                    </a:lnTo>
                    <a:lnTo>
                      <a:pt x="471" y="92"/>
                    </a:lnTo>
                    <a:lnTo>
                      <a:pt x="478" y="98"/>
                    </a:lnTo>
                    <a:lnTo>
                      <a:pt x="482" y="103"/>
                    </a:lnTo>
                    <a:lnTo>
                      <a:pt x="486" y="112"/>
                    </a:lnTo>
                    <a:lnTo>
                      <a:pt x="492" y="127"/>
                    </a:lnTo>
                    <a:lnTo>
                      <a:pt x="501" y="135"/>
                    </a:lnTo>
                    <a:lnTo>
                      <a:pt x="511" y="139"/>
                    </a:lnTo>
                    <a:lnTo>
                      <a:pt x="525" y="139"/>
                    </a:lnTo>
                    <a:lnTo>
                      <a:pt x="540" y="134"/>
                    </a:lnTo>
                    <a:lnTo>
                      <a:pt x="547" y="134"/>
                    </a:lnTo>
                    <a:lnTo>
                      <a:pt x="551" y="137"/>
                    </a:lnTo>
                    <a:lnTo>
                      <a:pt x="551" y="142"/>
                    </a:lnTo>
                    <a:lnTo>
                      <a:pt x="550" y="149"/>
                    </a:lnTo>
                    <a:lnTo>
                      <a:pt x="547" y="158"/>
                    </a:lnTo>
                    <a:lnTo>
                      <a:pt x="543" y="167"/>
                    </a:lnTo>
                    <a:lnTo>
                      <a:pt x="540" y="176"/>
                    </a:lnTo>
                    <a:lnTo>
                      <a:pt x="536" y="182"/>
                    </a:lnTo>
                    <a:lnTo>
                      <a:pt x="535" y="187"/>
                    </a:lnTo>
                    <a:lnTo>
                      <a:pt x="535" y="196"/>
                    </a:lnTo>
                    <a:lnTo>
                      <a:pt x="538" y="206"/>
                    </a:lnTo>
                    <a:lnTo>
                      <a:pt x="540" y="216"/>
                    </a:lnTo>
                    <a:lnTo>
                      <a:pt x="535" y="233"/>
                    </a:lnTo>
                    <a:lnTo>
                      <a:pt x="527" y="250"/>
                    </a:lnTo>
                    <a:lnTo>
                      <a:pt x="520" y="267"/>
                    </a:lnTo>
                    <a:lnTo>
                      <a:pt x="517" y="273"/>
                    </a:lnTo>
                    <a:lnTo>
                      <a:pt x="512" y="283"/>
                    </a:lnTo>
                    <a:lnTo>
                      <a:pt x="510" y="293"/>
                    </a:lnTo>
                    <a:lnTo>
                      <a:pt x="510" y="303"/>
                    </a:lnTo>
                    <a:lnTo>
                      <a:pt x="513" y="311"/>
                    </a:lnTo>
                    <a:lnTo>
                      <a:pt x="516" y="311"/>
                    </a:lnTo>
                    <a:lnTo>
                      <a:pt x="517" y="312"/>
                    </a:lnTo>
                    <a:lnTo>
                      <a:pt x="520" y="313"/>
                    </a:lnTo>
                    <a:lnTo>
                      <a:pt x="522" y="313"/>
                    </a:lnTo>
                    <a:lnTo>
                      <a:pt x="523" y="316"/>
                    </a:lnTo>
                    <a:lnTo>
                      <a:pt x="522" y="317"/>
                    </a:lnTo>
                    <a:lnTo>
                      <a:pt x="517" y="326"/>
                    </a:lnTo>
                    <a:lnTo>
                      <a:pt x="516" y="331"/>
                    </a:lnTo>
                    <a:lnTo>
                      <a:pt x="517" y="336"/>
                    </a:lnTo>
                    <a:lnTo>
                      <a:pt x="522" y="341"/>
                    </a:lnTo>
                    <a:lnTo>
                      <a:pt x="531" y="349"/>
                    </a:lnTo>
                    <a:lnTo>
                      <a:pt x="540" y="357"/>
                    </a:lnTo>
                    <a:lnTo>
                      <a:pt x="547" y="367"/>
                    </a:lnTo>
                    <a:lnTo>
                      <a:pt x="550" y="380"/>
                    </a:lnTo>
                    <a:lnTo>
                      <a:pt x="550" y="387"/>
                    </a:lnTo>
                    <a:lnTo>
                      <a:pt x="548" y="395"/>
                    </a:lnTo>
                    <a:lnTo>
                      <a:pt x="548" y="402"/>
                    </a:lnTo>
                    <a:lnTo>
                      <a:pt x="553" y="409"/>
                    </a:lnTo>
                    <a:lnTo>
                      <a:pt x="566" y="417"/>
                    </a:lnTo>
                    <a:lnTo>
                      <a:pt x="581" y="424"/>
                    </a:lnTo>
                    <a:lnTo>
                      <a:pt x="597" y="429"/>
                    </a:lnTo>
                    <a:lnTo>
                      <a:pt x="612" y="434"/>
                    </a:lnTo>
                    <a:lnTo>
                      <a:pt x="626" y="443"/>
                    </a:lnTo>
                    <a:lnTo>
                      <a:pt x="635" y="451"/>
                    </a:lnTo>
                    <a:lnTo>
                      <a:pt x="642" y="461"/>
                    </a:lnTo>
                    <a:lnTo>
                      <a:pt x="651" y="470"/>
                    </a:lnTo>
                    <a:lnTo>
                      <a:pt x="661" y="478"/>
                    </a:lnTo>
                    <a:lnTo>
                      <a:pt x="666" y="479"/>
                    </a:lnTo>
                    <a:lnTo>
                      <a:pt x="670" y="480"/>
                    </a:lnTo>
                    <a:lnTo>
                      <a:pt x="673" y="483"/>
                    </a:lnTo>
                    <a:lnTo>
                      <a:pt x="677" y="485"/>
                    </a:lnTo>
                    <a:lnTo>
                      <a:pt x="694" y="505"/>
                    </a:lnTo>
                    <a:lnTo>
                      <a:pt x="707" y="528"/>
                    </a:lnTo>
                    <a:lnTo>
                      <a:pt x="720" y="553"/>
                    </a:lnTo>
                    <a:lnTo>
                      <a:pt x="730" y="577"/>
                    </a:lnTo>
                    <a:lnTo>
                      <a:pt x="735" y="597"/>
                    </a:lnTo>
                    <a:lnTo>
                      <a:pt x="739" y="616"/>
                    </a:lnTo>
                    <a:lnTo>
                      <a:pt x="742" y="636"/>
                    </a:lnTo>
                    <a:lnTo>
                      <a:pt x="750" y="653"/>
                    </a:lnTo>
                    <a:lnTo>
                      <a:pt x="757" y="662"/>
                    </a:lnTo>
                    <a:lnTo>
                      <a:pt x="765" y="666"/>
                    </a:lnTo>
                    <a:lnTo>
                      <a:pt x="772" y="669"/>
                    </a:lnTo>
                    <a:lnTo>
                      <a:pt x="780" y="672"/>
                    </a:lnTo>
                    <a:lnTo>
                      <a:pt x="786" y="677"/>
                    </a:lnTo>
                    <a:lnTo>
                      <a:pt x="790" y="686"/>
                    </a:lnTo>
                    <a:lnTo>
                      <a:pt x="796" y="700"/>
                    </a:lnTo>
                    <a:lnTo>
                      <a:pt x="802" y="713"/>
                    </a:lnTo>
                    <a:lnTo>
                      <a:pt x="805" y="717"/>
                    </a:lnTo>
                    <a:lnTo>
                      <a:pt x="807" y="720"/>
                    </a:lnTo>
                    <a:lnTo>
                      <a:pt x="807" y="721"/>
                    </a:lnTo>
                    <a:lnTo>
                      <a:pt x="809" y="722"/>
                    </a:lnTo>
                    <a:lnTo>
                      <a:pt x="809" y="723"/>
                    </a:lnTo>
                    <a:lnTo>
                      <a:pt x="807" y="723"/>
                    </a:lnTo>
                    <a:lnTo>
                      <a:pt x="806" y="725"/>
                    </a:lnTo>
                    <a:lnTo>
                      <a:pt x="805" y="726"/>
                    </a:lnTo>
                    <a:lnTo>
                      <a:pt x="802" y="727"/>
                    </a:lnTo>
                    <a:lnTo>
                      <a:pt x="801" y="730"/>
                    </a:lnTo>
                    <a:lnTo>
                      <a:pt x="800" y="731"/>
                    </a:lnTo>
                    <a:lnTo>
                      <a:pt x="799" y="733"/>
                    </a:lnTo>
                    <a:lnTo>
                      <a:pt x="797" y="737"/>
                    </a:lnTo>
                    <a:lnTo>
                      <a:pt x="795" y="740"/>
                    </a:lnTo>
                    <a:lnTo>
                      <a:pt x="794" y="742"/>
                    </a:lnTo>
                    <a:lnTo>
                      <a:pt x="792" y="743"/>
                    </a:lnTo>
                    <a:lnTo>
                      <a:pt x="790" y="743"/>
                    </a:lnTo>
                    <a:lnTo>
                      <a:pt x="782" y="737"/>
                    </a:lnTo>
                    <a:lnTo>
                      <a:pt x="777" y="730"/>
                    </a:lnTo>
                    <a:lnTo>
                      <a:pt x="772" y="721"/>
                    </a:lnTo>
                    <a:lnTo>
                      <a:pt x="767" y="715"/>
                    </a:lnTo>
                    <a:lnTo>
                      <a:pt x="762" y="712"/>
                    </a:lnTo>
                    <a:lnTo>
                      <a:pt x="757" y="715"/>
                    </a:lnTo>
                    <a:lnTo>
                      <a:pt x="750" y="723"/>
                    </a:lnTo>
                    <a:lnTo>
                      <a:pt x="741" y="720"/>
                    </a:lnTo>
                    <a:lnTo>
                      <a:pt x="731" y="716"/>
                    </a:lnTo>
                    <a:lnTo>
                      <a:pt x="720" y="712"/>
                    </a:lnTo>
                    <a:lnTo>
                      <a:pt x="710" y="713"/>
                    </a:lnTo>
                    <a:lnTo>
                      <a:pt x="701" y="717"/>
                    </a:lnTo>
                    <a:lnTo>
                      <a:pt x="694" y="727"/>
                    </a:lnTo>
                    <a:lnTo>
                      <a:pt x="688" y="738"/>
                    </a:lnTo>
                    <a:lnTo>
                      <a:pt x="683" y="748"/>
                    </a:lnTo>
                    <a:lnTo>
                      <a:pt x="672" y="765"/>
                    </a:lnTo>
                    <a:lnTo>
                      <a:pt x="658" y="776"/>
                    </a:lnTo>
                    <a:lnTo>
                      <a:pt x="642" y="784"/>
                    </a:lnTo>
                    <a:lnTo>
                      <a:pt x="626" y="787"/>
                    </a:lnTo>
                    <a:lnTo>
                      <a:pt x="608" y="789"/>
                    </a:lnTo>
                    <a:lnTo>
                      <a:pt x="590" y="789"/>
                    </a:lnTo>
                    <a:lnTo>
                      <a:pt x="571" y="789"/>
                    </a:lnTo>
                    <a:lnTo>
                      <a:pt x="552" y="787"/>
                    </a:lnTo>
                    <a:lnTo>
                      <a:pt x="528" y="786"/>
                    </a:lnTo>
                    <a:lnTo>
                      <a:pt x="505" y="784"/>
                    </a:lnTo>
                    <a:lnTo>
                      <a:pt x="481" y="778"/>
                    </a:lnTo>
                    <a:lnTo>
                      <a:pt x="458" y="770"/>
                    </a:lnTo>
                    <a:lnTo>
                      <a:pt x="435" y="755"/>
                    </a:lnTo>
                    <a:lnTo>
                      <a:pt x="413" y="737"/>
                    </a:lnTo>
                    <a:lnTo>
                      <a:pt x="395" y="717"/>
                    </a:lnTo>
                    <a:lnTo>
                      <a:pt x="376" y="697"/>
                    </a:lnTo>
                    <a:lnTo>
                      <a:pt x="357" y="676"/>
                    </a:lnTo>
                    <a:lnTo>
                      <a:pt x="341" y="653"/>
                    </a:lnTo>
                    <a:lnTo>
                      <a:pt x="323" y="631"/>
                    </a:lnTo>
                    <a:lnTo>
                      <a:pt x="308" y="617"/>
                    </a:lnTo>
                    <a:lnTo>
                      <a:pt x="291" y="606"/>
                    </a:lnTo>
                    <a:lnTo>
                      <a:pt x="271" y="595"/>
                    </a:lnTo>
                    <a:lnTo>
                      <a:pt x="253" y="587"/>
                    </a:lnTo>
                    <a:lnTo>
                      <a:pt x="223" y="570"/>
                    </a:lnTo>
                    <a:lnTo>
                      <a:pt x="193" y="553"/>
                    </a:lnTo>
                    <a:lnTo>
                      <a:pt x="162" y="539"/>
                    </a:lnTo>
                    <a:lnTo>
                      <a:pt x="133" y="532"/>
                    </a:lnTo>
                    <a:lnTo>
                      <a:pt x="102" y="527"/>
                    </a:lnTo>
                    <a:lnTo>
                      <a:pt x="72" y="524"/>
                    </a:lnTo>
                    <a:lnTo>
                      <a:pt x="41" y="523"/>
                    </a:lnTo>
                    <a:lnTo>
                      <a:pt x="39" y="501"/>
                    </a:lnTo>
                    <a:lnTo>
                      <a:pt x="34" y="480"/>
                    </a:lnTo>
                    <a:lnTo>
                      <a:pt x="27" y="459"/>
                    </a:lnTo>
                    <a:lnTo>
                      <a:pt x="18" y="439"/>
                    </a:lnTo>
                    <a:lnTo>
                      <a:pt x="11" y="419"/>
                    </a:lnTo>
                    <a:lnTo>
                      <a:pt x="0" y="391"/>
                    </a:lnTo>
                    <a:lnTo>
                      <a:pt x="38" y="365"/>
                    </a:lnTo>
                    <a:lnTo>
                      <a:pt x="93" y="325"/>
                    </a:lnTo>
                    <a:lnTo>
                      <a:pt x="116" y="310"/>
                    </a:lnTo>
                    <a:lnTo>
                      <a:pt x="139" y="295"/>
                    </a:lnTo>
                    <a:lnTo>
                      <a:pt x="163" y="278"/>
                    </a:lnTo>
                    <a:lnTo>
                      <a:pt x="182" y="258"/>
                    </a:lnTo>
                    <a:lnTo>
                      <a:pt x="184" y="251"/>
                    </a:lnTo>
                    <a:lnTo>
                      <a:pt x="184" y="239"/>
                    </a:lnTo>
                    <a:lnTo>
                      <a:pt x="182" y="228"/>
                    </a:lnTo>
                    <a:lnTo>
                      <a:pt x="179" y="216"/>
                    </a:lnTo>
                    <a:lnTo>
                      <a:pt x="177" y="204"/>
                    </a:lnTo>
                    <a:lnTo>
                      <a:pt x="176" y="196"/>
                    </a:lnTo>
                    <a:lnTo>
                      <a:pt x="178" y="173"/>
                    </a:lnTo>
                    <a:lnTo>
                      <a:pt x="179" y="150"/>
                    </a:lnTo>
                    <a:lnTo>
                      <a:pt x="177" y="128"/>
                    </a:lnTo>
                    <a:lnTo>
                      <a:pt x="172" y="113"/>
                    </a:lnTo>
                    <a:lnTo>
                      <a:pt x="166" y="98"/>
                    </a:lnTo>
                    <a:lnTo>
                      <a:pt x="167" y="87"/>
                    </a:lnTo>
                    <a:lnTo>
                      <a:pt x="173" y="75"/>
                    </a:lnTo>
                    <a:lnTo>
                      <a:pt x="183" y="65"/>
                    </a:lnTo>
                    <a:lnTo>
                      <a:pt x="197" y="55"/>
                    </a:lnTo>
                    <a:lnTo>
                      <a:pt x="209" y="45"/>
                    </a:lnTo>
                    <a:lnTo>
                      <a:pt x="221" y="36"/>
                    </a:lnTo>
                    <a:lnTo>
                      <a:pt x="228" y="26"/>
                    </a:lnTo>
                    <a:lnTo>
                      <a:pt x="234" y="20"/>
                    </a:lnTo>
                    <a:lnTo>
                      <a:pt x="239" y="13"/>
                    </a:lnTo>
                    <a:lnTo>
                      <a:pt x="244" y="5"/>
                    </a:lnTo>
                    <a:lnTo>
                      <a:pt x="252" y="1"/>
                    </a:lnTo>
                    <a:lnTo>
                      <a:pt x="266" y="0"/>
                    </a:lnTo>
                    <a:close/>
                  </a:path>
                </a:pathLst>
              </a:custGeom>
              <a:solidFill>
                <a:schemeClr val="accent2">
                  <a:lumMod val="75000"/>
                </a:schemeClr>
              </a:solid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0" name="Freeform 1610"/>
              <p:cNvSpPr>
                <a:spLocks/>
              </p:cNvSpPr>
              <p:nvPr/>
            </p:nvSpPr>
            <p:spPr bwMode="auto">
              <a:xfrm>
                <a:off x="5829300" y="2608263"/>
                <a:ext cx="46038" cy="133350"/>
              </a:xfrm>
              <a:custGeom>
                <a:avLst/>
                <a:gdLst>
                  <a:gd name="T0" fmla="*/ 67 w 115"/>
                  <a:gd name="T1" fmla="*/ 1 h 337"/>
                  <a:gd name="T2" fmla="*/ 115 w 115"/>
                  <a:gd name="T3" fmla="*/ 4 h 337"/>
                  <a:gd name="T4" fmla="*/ 102 w 115"/>
                  <a:gd name="T5" fmla="*/ 26 h 337"/>
                  <a:gd name="T6" fmla="*/ 94 w 115"/>
                  <a:gd name="T7" fmla="*/ 24 h 337"/>
                  <a:gd name="T8" fmla="*/ 85 w 115"/>
                  <a:gd name="T9" fmla="*/ 28 h 337"/>
                  <a:gd name="T10" fmla="*/ 86 w 115"/>
                  <a:gd name="T11" fmla="*/ 34 h 337"/>
                  <a:gd name="T12" fmla="*/ 87 w 115"/>
                  <a:gd name="T13" fmla="*/ 40 h 337"/>
                  <a:gd name="T14" fmla="*/ 87 w 115"/>
                  <a:gd name="T15" fmla="*/ 46 h 337"/>
                  <a:gd name="T16" fmla="*/ 84 w 115"/>
                  <a:gd name="T17" fmla="*/ 49 h 337"/>
                  <a:gd name="T18" fmla="*/ 79 w 115"/>
                  <a:gd name="T19" fmla="*/ 48 h 337"/>
                  <a:gd name="T20" fmla="*/ 74 w 115"/>
                  <a:gd name="T21" fmla="*/ 44 h 337"/>
                  <a:gd name="T22" fmla="*/ 70 w 115"/>
                  <a:gd name="T23" fmla="*/ 40 h 337"/>
                  <a:gd name="T24" fmla="*/ 60 w 115"/>
                  <a:gd name="T25" fmla="*/ 35 h 337"/>
                  <a:gd name="T26" fmla="*/ 50 w 115"/>
                  <a:gd name="T27" fmla="*/ 44 h 337"/>
                  <a:gd name="T28" fmla="*/ 44 w 115"/>
                  <a:gd name="T29" fmla="*/ 63 h 337"/>
                  <a:gd name="T30" fmla="*/ 42 w 115"/>
                  <a:gd name="T31" fmla="*/ 78 h 337"/>
                  <a:gd name="T32" fmla="*/ 50 w 115"/>
                  <a:gd name="T33" fmla="*/ 104 h 337"/>
                  <a:gd name="T34" fmla="*/ 55 w 115"/>
                  <a:gd name="T35" fmla="*/ 110 h 337"/>
                  <a:gd name="T36" fmla="*/ 61 w 115"/>
                  <a:gd name="T37" fmla="*/ 115 h 337"/>
                  <a:gd name="T38" fmla="*/ 64 w 115"/>
                  <a:gd name="T39" fmla="*/ 122 h 337"/>
                  <a:gd name="T40" fmla="*/ 59 w 115"/>
                  <a:gd name="T41" fmla="*/ 139 h 337"/>
                  <a:gd name="T42" fmla="*/ 45 w 115"/>
                  <a:gd name="T43" fmla="*/ 154 h 337"/>
                  <a:gd name="T44" fmla="*/ 40 w 115"/>
                  <a:gd name="T45" fmla="*/ 168 h 337"/>
                  <a:gd name="T46" fmla="*/ 50 w 115"/>
                  <a:gd name="T47" fmla="*/ 170 h 337"/>
                  <a:gd name="T48" fmla="*/ 64 w 115"/>
                  <a:gd name="T49" fmla="*/ 167 h 337"/>
                  <a:gd name="T50" fmla="*/ 74 w 115"/>
                  <a:gd name="T51" fmla="*/ 164 h 337"/>
                  <a:gd name="T52" fmla="*/ 86 w 115"/>
                  <a:gd name="T53" fmla="*/ 168 h 337"/>
                  <a:gd name="T54" fmla="*/ 89 w 115"/>
                  <a:gd name="T55" fmla="*/ 184 h 337"/>
                  <a:gd name="T56" fmla="*/ 86 w 115"/>
                  <a:gd name="T57" fmla="*/ 202 h 337"/>
                  <a:gd name="T58" fmla="*/ 77 w 115"/>
                  <a:gd name="T59" fmla="*/ 272 h 337"/>
                  <a:gd name="T60" fmla="*/ 52 w 115"/>
                  <a:gd name="T61" fmla="*/ 297 h 337"/>
                  <a:gd name="T62" fmla="*/ 26 w 115"/>
                  <a:gd name="T63" fmla="*/ 247 h 337"/>
                  <a:gd name="T64" fmla="*/ 10 w 115"/>
                  <a:gd name="T65" fmla="*/ 223 h 337"/>
                  <a:gd name="T66" fmla="*/ 0 w 115"/>
                  <a:gd name="T67" fmla="*/ 198 h 337"/>
                  <a:gd name="T68" fmla="*/ 5 w 115"/>
                  <a:gd name="T69" fmla="*/ 181 h 337"/>
                  <a:gd name="T70" fmla="*/ 15 w 115"/>
                  <a:gd name="T71" fmla="*/ 169 h 337"/>
                  <a:gd name="T72" fmla="*/ 14 w 115"/>
                  <a:gd name="T73" fmla="*/ 157 h 337"/>
                  <a:gd name="T74" fmla="*/ 9 w 115"/>
                  <a:gd name="T75" fmla="*/ 147 h 337"/>
                  <a:gd name="T76" fmla="*/ 12 w 115"/>
                  <a:gd name="T77" fmla="*/ 123 h 337"/>
                  <a:gd name="T78" fmla="*/ 25 w 115"/>
                  <a:gd name="T79" fmla="*/ 93 h 337"/>
                  <a:gd name="T80" fmla="*/ 29 w 115"/>
                  <a:gd name="T81" fmla="*/ 61 h 337"/>
                  <a:gd name="T82" fmla="*/ 39 w 115"/>
                  <a:gd name="T83" fmla="*/ 26 h 337"/>
                  <a:gd name="T84" fmla="*/ 46 w 115"/>
                  <a:gd name="T85" fmla="*/ 3 h 337"/>
                  <a:gd name="T86" fmla="*/ 59 w 115"/>
                  <a:gd name="T87" fmla="*/ 0 h 3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5"/>
                  <a:gd name="T133" fmla="*/ 0 h 337"/>
                  <a:gd name="T134" fmla="*/ 115 w 115"/>
                  <a:gd name="T135" fmla="*/ 337 h 3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5" h="337">
                    <a:moveTo>
                      <a:pt x="59" y="0"/>
                    </a:moveTo>
                    <a:lnTo>
                      <a:pt x="67" y="1"/>
                    </a:lnTo>
                    <a:lnTo>
                      <a:pt x="76" y="3"/>
                    </a:lnTo>
                    <a:lnTo>
                      <a:pt x="115" y="4"/>
                    </a:lnTo>
                    <a:lnTo>
                      <a:pt x="106" y="25"/>
                    </a:lnTo>
                    <a:lnTo>
                      <a:pt x="102" y="26"/>
                    </a:lnTo>
                    <a:lnTo>
                      <a:pt x="99" y="26"/>
                    </a:lnTo>
                    <a:lnTo>
                      <a:pt x="94" y="24"/>
                    </a:lnTo>
                    <a:lnTo>
                      <a:pt x="89" y="24"/>
                    </a:lnTo>
                    <a:lnTo>
                      <a:pt x="85" y="28"/>
                    </a:lnTo>
                    <a:lnTo>
                      <a:pt x="85" y="30"/>
                    </a:lnTo>
                    <a:lnTo>
                      <a:pt x="86" y="34"/>
                    </a:lnTo>
                    <a:lnTo>
                      <a:pt x="86" y="36"/>
                    </a:lnTo>
                    <a:lnTo>
                      <a:pt x="87" y="40"/>
                    </a:lnTo>
                    <a:lnTo>
                      <a:pt x="87" y="43"/>
                    </a:lnTo>
                    <a:lnTo>
                      <a:pt x="87" y="46"/>
                    </a:lnTo>
                    <a:lnTo>
                      <a:pt x="85" y="48"/>
                    </a:lnTo>
                    <a:lnTo>
                      <a:pt x="84" y="49"/>
                    </a:lnTo>
                    <a:lnTo>
                      <a:pt x="81" y="48"/>
                    </a:lnTo>
                    <a:lnTo>
                      <a:pt x="79" y="48"/>
                    </a:lnTo>
                    <a:lnTo>
                      <a:pt x="76" y="45"/>
                    </a:lnTo>
                    <a:lnTo>
                      <a:pt x="74" y="44"/>
                    </a:lnTo>
                    <a:lnTo>
                      <a:pt x="71" y="43"/>
                    </a:lnTo>
                    <a:lnTo>
                      <a:pt x="70" y="40"/>
                    </a:lnTo>
                    <a:lnTo>
                      <a:pt x="69" y="39"/>
                    </a:lnTo>
                    <a:lnTo>
                      <a:pt x="60" y="35"/>
                    </a:lnTo>
                    <a:lnTo>
                      <a:pt x="54" y="38"/>
                    </a:lnTo>
                    <a:lnTo>
                      <a:pt x="50" y="44"/>
                    </a:lnTo>
                    <a:lnTo>
                      <a:pt x="46" y="53"/>
                    </a:lnTo>
                    <a:lnTo>
                      <a:pt x="44" y="63"/>
                    </a:lnTo>
                    <a:lnTo>
                      <a:pt x="42" y="71"/>
                    </a:lnTo>
                    <a:lnTo>
                      <a:pt x="42" y="78"/>
                    </a:lnTo>
                    <a:lnTo>
                      <a:pt x="45" y="90"/>
                    </a:lnTo>
                    <a:lnTo>
                      <a:pt x="50" y="104"/>
                    </a:lnTo>
                    <a:lnTo>
                      <a:pt x="52" y="108"/>
                    </a:lnTo>
                    <a:lnTo>
                      <a:pt x="55" y="110"/>
                    </a:lnTo>
                    <a:lnTo>
                      <a:pt x="57" y="113"/>
                    </a:lnTo>
                    <a:lnTo>
                      <a:pt x="61" y="115"/>
                    </a:lnTo>
                    <a:lnTo>
                      <a:pt x="62" y="118"/>
                    </a:lnTo>
                    <a:lnTo>
                      <a:pt x="64" y="122"/>
                    </a:lnTo>
                    <a:lnTo>
                      <a:pt x="64" y="130"/>
                    </a:lnTo>
                    <a:lnTo>
                      <a:pt x="59" y="139"/>
                    </a:lnTo>
                    <a:lnTo>
                      <a:pt x="52" y="147"/>
                    </a:lnTo>
                    <a:lnTo>
                      <a:pt x="45" y="154"/>
                    </a:lnTo>
                    <a:lnTo>
                      <a:pt x="41" y="162"/>
                    </a:lnTo>
                    <a:lnTo>
                      <a:pt x="40" y="168"/>
                    </a:lnTo>
                    <a:lnTo>
                      <a:pt x="44" y="170"/>
                    </a:lnTo>
                    <a:lnTo>
                      <a:pt x="50" y="170"/>
                    </a:lnTo>
                    <a:lnTo>
                      <a:pt x="56" y="169"/>
                    </a:lnTo>
                    <a:lnTo>
                      <a:pt x="64" y="167"/>
                    </a:lnTo>
                    <a:lnTo>
                      <a:pt x="70" y="165"/>
                    </a:lnTo>
                    <a:lnTo>
                      <a:pt x="74" y="164"/>
                    </a:lnTo>
                    <a:lnTo>
                      <a:pt x="81" y="163"/>
                    </a:lnTo>
                    <a:lnTo>
                      <a:pt x="86" y="168"/>
                    </a:lnTo>
                    <a:lnTo>
                      <a:pt x="89" y="174"/>
                    </a:lnTo>
                    <a:lnTo>
                      <a:pt x="89" y="184"/>
                    </a:lnTo>
                    <a:lnTo>
                      <a:pt x="87" y="193"/>
                    </a:lnTo>
                    <a:lnTo>
                      <a:pt x="86" y="202"/>
                    </a:lnTo>
                    <a:lnTo>
                      <a:pt x="85" y="208"/>
                    </a:lnTo>
                    <a:lnTo>
                      <a:pt x="77" y="272"/>
                    </a:lnTo>
                    <a:lnTo>
                      <a:pt x="72" y="337"/>
                    </a:lnTo>
                    <a:lnTo>
                      <a:pt x="52" y="297"/>
                    </a:lnTo>
                    <a:lnTo>
                      <a:pt x="31" y="257"/>
                    </a:lnTo>
                    <a:lnTo>
                      <a:pt x="26" y="247"/>
                    </a:lnTo>
                    <a:lnTo>
                      <a:pt x="19" y="236"/>
                    </a:lnTo>
                    <a:lnTo>
                      <a:pt x="10" y="223"/>
                    </a:lnTo>
                    <a:lnTo>
                      <a:pt x="4" y="211"/>
                    </a:lnTo>
                    <a:lnTo>
                      <a:pt x="0" y="198"/>
                    </a:lnTo>
                    <a:lnTo>
                      <a:pt x="1" y="187"/>
                    </a:lnTo>
                    <a:lnTo>
                      <a:pt x="5" y="181"/>
                    </a:lnTo>
                    <a:lnTo>
                      <a:pt x="10" y="176"/>
                    </a:lnTo>
                    <a:lnTo>
                      <a:pt x="15" y="169"/>
                    </a:lnTo>
                    <a:lnTo>
                      <a:pt x="16" y="163"/>
                    </a:lnTo>
                    <a:lnTo>
                      <a:pt x="14" y="157"/>
                    </a:lnTo>
                    <a:lnTo>
                      <a:pt x="11" y="152"/>
                    </a:lnTo>
                    <a:lnTo>
                      <a:pt x="9" y="147"/>
                    </a:lnTo>
                    <a:lnTo>
                      <a:pt x="10" y="138"/>
                    </a:lnTo>
                    <a:lnTo>
                      <a:pt x="12" y="123"/>
                    </a:lnTo>
                    <a:lnTo>
                      <a:pt x="19" y="108"/>
                    </a:lnTo>
                    <a:lnTo>
                      <a:pt x="25" y="93"/>
                    </a:lnTo>
                    <a:lnTo>
                      <a:pt x="27" y="78"/>
                    </a:lnTo>
                    <a:lnTo>
                      <a:pt x="29" y="61"/>
                    </a:lnTo>
                    <a:lnTo>
                      <a:pt x="34" y="44"/>
                    </a:lnTo>
                    <a:lnTo>
                      <a:pt x="39" y="26"/>
                    </a:lnTo>
                    <a:lnTo>
                      <a:pt x="42" y="10"/>
                    </a:lnTo>
                    <a:lnTo>
                      <a:pt x="46" y="3"/>
                    </a:lnTo>
                    <a:lnTo>
                      <a:pt x="51" y="0"/>
                    </a:lnTo>
                    <a:lnTo>
                      <a:pt x="5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1" name="Freeform 1611"/>
              <p:cNvSpPr>
                <a:spLocks/>
              </p:cNvSpPr>
              <p:nvPr/>
            </p:nvSpPr>
            <p:spPr bwMode="auto">
              <a:xfrm>
                <a:off x="5846763" y="2551113"/>
                <a:ext cx="53975" cy="60325"/>
              </a:xfrm>
              <a:custGeom>
                <a:avLst/>
                <a:gdLst>
                  <a:gd name="T0" fmla="*/ 98 w 133"/>
                  <a:gd name="T1" fmla="*/ 0 h 151"/>
                  <a:gd name="T2" fmla="*/ 110 w 133"/>
                  <a:gd name="T3" fmla="*/ 5 h 151"/>
                  <a:gd name="T4" fmla="*/ 120 w 133"/>
                  <a:gd name="T5" fmla="*/ 15 h 151"/>
                  <a:gd name="T6" fmla="*/ 127 w 133"/>
                  <a:gd name="T7" fmla="*/ 26 h 151"/>
                  <a:gd name="T8" fmla="*/ 133 w 133"/>
                  <a:gd name="T9" fmla="*/ 38 h 151"/>
                  <a:gd name="T10" fmla="*/ 132 w 133"/>
                  <a:gd name="T11" fmla="*/ 52 h 151"/>
                  <a:gd name="T12" fmla="*/ 128 w 133"/>
                  <a:gd name="T13" fmla="*/ 60 h 151"/>
                  <a:gd name="T14" fmla="*/ 125 w 133"/>
                  <a:gd name="T15" fmla="*/ 65 h 151"/>
                  <a:gd name="T16" fmla="*/ 122 w 133"/>
                  <a:gd name="T17" fmla="*/ 69 h 151"/>
                  <a:gd name="T18" fmla="*/ 121 w 133"/>
                  <a:gd name="T19" fmla="*/ 71 h 151"/>
                  <a:gd name="T20" fmla="*/ 122 w 133"/>
                  <a:gd name="T21" fmla="*/ 76 h 151"/>
                  <a:gd name="T22" fmla="*/ 126 w 133"/>
                  <a:gd name="T23" fmla="*/ 84 h 151"/>
                  <a:gd name="T24" fmla="*/ 127 w 133"/>
                  <a:gd name="T25" fmla="*/ 90 h 151"/>
                  <a:gd name="T26" fmla="*/ 123 w 133"/>
                  <a:gd name="T27" fmla="*/ 95 h 151"/>
                  <a:gd name="T28" fmla="*/ 117 w 133"/>
                  <a:gd name="T29" fmla="*/ 97 h 151"/>
                  <a:gd name="T30" fmla="*/ 110 w 133"/>
                  <a:gd name="T31" fmla="*/ 97 h 151"/>
                  <a:gd name="T32" fmla="*/ 103 w 133"/>
                  <a:gd name="T33" fmla="*/ 95 h 151"/>
                  <a:gd name="T34" fmla="*/ 97 w 133"/>
                  <a:gd name="T35" fmla="*/ 94 h 151"/>
                  <a:gd name="T36" fmla="*/ 90 w 133"/>
                  <a:gd name="T37" fmla="*/ 95 h 151"/>
                  <a:gd name="T38" fmla="*/ 82 w 133"/>
                  <a:gd name="T39" fmla="*/ 101 h 151"/>
                  <a:gd name="T40" fmla="*/ 78 w 133"/>
                  <a:gd name="T41" fmla="*/ 107 h 151"/>
                  <a:gd name="T42" fmla="*/ 77 w 133"/>
                  <a:gd name="T43" fmla="*/ 115 h 151"/>
                  <a:gd name="T44" fmla="*/ 80 w 133"/>
                  <a:gd name="T45" fmla="*/ 124 h 151"/>
                  <a:gd name="T46" fmla="*/ 80 w 133"/>
                  <a:gd name="T47" fmla="*/ 131 h 151"/>
                  <a:gd name="T48" fmla="*/ 77 w 133"/>
                  <a:gd name="T49" fmla="*/ 140 h 151"/>
                  <a:gd name="T50" fmla="*/ 71 w 133"/>
                  <a:gd name="T51" fmla="*/ 149 h 151"/>
                  <a:gd name="T52" fmla="*/ 65 w 133"/>
                  <a:gd name="T53" fmla="*/ 151 h 151"/>
                  <a:gd name="T54" fmla="*/ 56 w 133"/>
                  <a:gd name="T55" fmla="*/ 150 h 151"/>
                  <a:gd name="T56" fmla="*/ 47 w 133"/>
                  <a:gd name="T57" fmla="*/ 150 h 151"/>
                  <a:gd name="T58" fmla="*/ 38 w 133"/>
                  <a:gd name="T59" fmla="*/ 149 h 151"/>
                  <a:gd name="T60" fmla="*/ 32 w 133"/>
                  <a:gd name="T61" fmla="*/ 148 h 151"/>
                  <a:gd name="T62" fmla="*/ 0 w 133"/>
                  <a:gd name="T63" fmla="*/ 146 h 151"/>
                  <a:gd name="T64" fmla="*/ 2 w 133"/>
                  <a:gd name="T65" fmla="*/ 126 h 151"/>
                  <a:gd name="T66" fmla="*/ 10 w 133"/>
                  <a:gd name="T67" fmla="*/ 105 h 151"/>
                  <a:gd name="T68" fmla="*/ 17 w 133"/>
                  <a:gd name="T69" fmla="*/ 85 h 151"/>
                  <a:gd name="T70" fmla="*/ 23 w 133"/>
                  <a:gd name="T71" fmla="*/ 65 h 151"/>
                  <a:gd name="T72" fmla="*/ 27 w 133"/>
                  <a:gd name="T73" fmla="*/ 56 h 151"/>
                  <a:gd name="T74" fmla="*/ 33 w 133"/>
                  <a:gd name="T75" fmla="*/ 48 h 151"/>
                  <a:gd name="T76" fmla="*/ 40 w 133"/>
                  <a:gd name="T77" fmla="*/ 41 h 151"/>
                  <a:gd name="T78" fmla="*/ 46 w 133"/>
                  <a:gd name="T79" fmla="*/ 35 h 151"/>
                  <a:gd name="T80" fmla="*/ 50 w 133"/>
                  <a:gd name="T81" fmla="*/ 26 h 151"/>
                  <a:gd name="T82" fmla="*/ 52 w 133"/>
                  <a:gd name="T83" fmla="*/ 15 h 151"/>
                  <a:gd name="T84" fmla="*/ 63 w 133"/>
                  <a:gd name="T85" fmla="*/ 8 h 151"/>
                  <a:gd name="T86" fmla="*/ 75 w 133"/>
                  <a:gd name="T87" fmla="*/ 3 h 151"/>
                  <a:gd name="T88" fmla="*/ 86 w 133"/>
                  <a:gd name="T89" fmla="*/ 0 h 151"/>
                  <a:gd name="T90" fmla="*/ 98 w 133"/>
                  <a:gd name="T91" fmla="*/ 0 h 15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3"/>
                  <a:gd name="T139" fmla="*/ 0 h 151"/>
                  <a:gd name="T140" fmla="*/ 133 w 133"/>
                  <a:gd name="T141" fmla="*/ 151 h 151"/>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3" h="151">
                    <a:moveTo>
                      <a:pt x="98" y="0"/>
                    </a:moveTo>
                    <a:lnTo>
                      <a:pt x="110" y="5"/>
                    </a:lnTo>
                    <a:lnTo>
                      <a:pt x="120" y="15"/>
                    </a:lnTo>
                    <a:lnTo>
                      <a:pt x="127" y="26"/>
                    </a:lnTo>
                    <a:lnTo>
                      <a:pt x="133" y="38"/>
                    </a:lnTo>
                    <a:lnTo>
                      <a:pt x="132" y="52"/>
                    </a:lnTo>
                    <a:lnTo>
                      <a:pt x="128" y="60"/>
                    </a:lnTo>
                    <a:lnTo>
                      <a:pt x="125" y="65"/>
                    </a:lnTo>
                    <a:lnTo>
                      <a:pt x="122" y="69"/>
                    </a:lnTo>
                    <a:lnTo>
                      <a:pt x="121" y="71"/>
                    </a:lnTo>
                    <a:lnTo>
                      <a:pt x="122" y="76"/>
                    </a:lnTo>
                    <a:lnTo>
                      <a:pt x="126" y="84"/>
                    </a:lnTo>
                    <a:lnTo>
                      <a:pt x="127" y="90"/>
                    </a:lnTo>
                    <a:lnTo>
                      <a:pt x="123" y="95"/>
                    </a:lnTo>
                    <a:lnTo>
                      <a:pt x="117" y="97"/>
                    </a:lnTo>
                    <a:lnTo>
                      <a:pt x="110" y="97"/>
                    </a:lnTo>
                    <a:lnTo>
                      <a:pt x="103" y="95"/>
                    </a:lnTo>
                    <a:lnTo>
                      <a:pt x="97" y="94"/>
                    </a:lnTo>
                    <a:lnTo>
                      <a:pt x="90" y="95"/>
                    </a:lnTo>
                    <a:lnTo>
                      <a:pt x="82" y="101"/>
                    </a:lnTo>
                    <a:lnTo>
                      <a:pt x="78" y="107"/>
                    </a:lnTo>
                    <a:lnTo>
                      <a:pt x="77" y="115"/>
                    </a:lnTo>
                    <a:lnTo>
                      <a:pt x="80" y="124"/>
                    </a:lnTo>
                    <a:lnTo>
                      <a:pt x="80" y="131"/>
                    </a:lnTo>
                    <a:lnTo>
                      <a:pt x="77" y="140"/>
                    </a:lnTo>
                    <a:lnTo>
                      <a:pt x="71" y="149"/>
                    </a:lnTo>
                    <a:lnTo>
                      <a:pt x="65" y="151"/>
                    </a:lnTo>
                    <a:lnTo>
                      <a:pt x="56" y="150"/>
                    </a:lnTo>
                    <a:lnTo>
                      <a:pt x="47" y="150"/>
                    </a:lnTo>
                    <a:lnTo>
                      <a:pt x="38" y="149"/>
                    </a:lnTo>
                    <a:lnTo>
                      <a:pt x="32" y="148"/>
                    </a:lnTo>
                    <a:lnTo>
                      <a:pt x="0" y="146"/>
                    </a:lnTo>
                    <a:lnTo>
                      <a:pt x="2" y="126"/>
                    </a:lnTo>
                    <a:lnTo>
                      <a:pt x="10" y="105"/>
                    </a:lnTo>
                    <a:lnTo>
                      <a:pt x="17" y="85"/>
                    </a:lnTo>
                    <a:lnTo>
                      <a:pt x="23" y="65"/>
                    </a:lnTo>
                    <a:lnTo>
                      <a:pt x="27" y="56"/>
                    </a:lnTo>
                    <a:lnTo>
                      <a:pt x="33" y="48"/>
                    </a:lnTo>
                    <a:lnTo>
                      <a:pt x="40" y="41"/>
                    </a:lnTo>
                    <a:lnTo>
                      <a:pt x="46" y="35"/>
                    </a:lnTo>
                    <a:lnTo>
                      <a:pt x="50" y="26"/>
                    </a:lnTo>
                    <a:lnTo>
                      <a:pt x="52" y="15"/>
                    </a:lnTo>
                    <a:lnTo>
                      <a:pt x="63" y="8"/>
                    </a:lnTo>
                    <a:lnTo>
                      <a:pt x="75" y="3"/>
                    </a:lnTo>
                    <a:lnTo>
                      <a:pt x="86" y="0"/>
                    </a:lnTo>
                    <a:lnTo>
                      <a:pt x="9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2" name="Freeform 1612"/>
              <p:cNvSpPr>
                <a:spLocks/>
              </p:cNvSpPr>
              <p:nvPr/>
            </p:nvSpPr>
            <p:spPr bwMode="auto">
              <a:xfrm>
                <a:off x="5853113" y="2441576"/>
                <a:ext cx="188913" cy="187325"/>
              </a:xfrm>
              <a:custGeom>
                <a:avLst/>
                <a:gdLst>
                  <a:gd name="T0" fmla="*/ 471 w 477"/>
                  <a:gd name="T1" fmla="*/ 8 h 470"/>
                  <a:gd name="T2" fmla="*/ 474 w 477"/>
                  <a:gd name="T3" fmla="*/ 23 h 470"/>
                  <a:gd name="T4" fmla="*/ 436 w 477"/>
                  <a:gd name="T5" fmla="*/ 56 h 470"/>
                  <a:gd name="T6" fmla="*/ 416 w 477"/>
                  <a:gd name="T7" fmla="*/ 84 h 470"/>
                  <a:gd name="T8" fmla="*/ 426 w 477"/>
                  <a:gd name="T9" fmla="*/ 115 h 470"/>
                  <a:gd name="T10" fmla="*/ 428 w 477"/>
                  <a:gd name="T11" fmla="*/ 173 h 470"/>
                  <a:gd name="T12" fmla="*/ 433 w 477"/>
                  <a:gd name="T13" fmla="*/ 233 h 470"/>
                  <a:gd name="T14" fmla="*/ 419 w 477"/>
                  <a:gd name="T15" fmla="*/ 260 h 470"/>
                  <a:gd name="T16" fmla="*/ 190 w 477"/>
                  <a:gd name="T17" fmla="*/ 420 h 470"/>
                  <a:gd name="T18" fmla="*/ 105 w 477"/>
                  <a:gd name="T19" fmla="*/ 470 h 470"/>
                  <a:gd name="T20" fmla="*/ 67 w 477"/>
                  <a:gd name="T21" fmla="*/ 458 h 470"/>
                  <a:gd name="T22" fmla="*/ 50 w 477"/>
                  <a:gd name="T23" fmla="*/ 444 h 470"/>
                  <a:gd name="T24" fmla="*/ 68 w 477"/>
                  <a:gd name="T25" fmla="*/ 404 h 470"/>
                  <a:gd name="T26" fmla="*/ 67 w 477"/>
                  <a:gd name="T27" fmla="*/ 395 h 470"/>
                  <a:gd name="T28" fmla="*/ 64 w 477"/>
                  <a:gd name="T29" fmla="*/ 387 h 470"/>
                  <a:gd name="T30" fmla="*/ 78 w 477"/>
                  <a:gd name="T31" fmla="*/ 369 h 470"/>
                  <a:gd name="T32" fmla="*/ 90 w 477"/>
                  <a:gd name="T33" fmla="*/ 369 h 470"/>
                  <a:gd name="T34" fmla="*/ 98 w 477"/>
                  <a:gd name="T35" fmla="*/ 374 h 470"/>
                  <a:gd name="T36" fmla="*/ 108 w 477"/>
                  <a:gd name="T37" fmla="*/ 370 h 470"/>
                  <a:gd name="T38" fmla="*/ 113 w 477"/>
                  <a:gd name="T39" fmla="*/ 361 h 470"/>
                  <a:gd name="T40" fmla="*/ 105 w 477"/>
                  <a:gd name="T41" fmla="*/ 347 h 470"/>
                  <a:gd name="T42" fmla="*/ 115 w 477"/>
                  <a:gd name="T43" fmla="*/ 332 h 470"/>
                  <a:gd name="T44" fmla="*/ 115 w 477"/>
                  <a:gd name="T45" fmla="*/ 303 h 470"/>
                  <a:gd name="T46" fmla="*/ 88 w 477"/>
                  <a:gd name="T47" fmla="*/ 276 h 470"/>
                  <a:gd name="T48" fmla="*/ 53 w 477"/>
                  <a:gd name="T49" fmla="*/ 283 h 470"/>
                  <a:gd name="T50" fmla="*/ 27 w 477"/>
                  <a:gd name="T51" fmla="*/ 250 h 470"/>
                  <a:gd name="T52" fmla="*/ 32 w 477"/>
                  <a:gd name="T53" fmla="*/ 193 h 470"/>
                  <a:gd name="T54" fmla="*/ 28 w 477"/>
                  <a:gd name="T55" fmla="*/ 183 h 470"/>
                  <a:gd name="T56" fmla="*/ 17 w 477"/>
                  <a:gd name="T57" fmla="*/ 176 h 470"/>
                  <a:gd name="T58" fmla="*/ 0 w 477"/>
                  <a:gd name="T59" fmla="*/ 163 h 470"/>
                  <a:gd name="T60" fmla="*/ 4 w 477"/>
                  <a:gd name="T61" fmla="*/ 152 h 470"/>
                  <a:gd name="T62" fmla="*/ 8 w 477"/>
                  <a:gd name="T63" fmla="*/ 137 h 470"/>
                  <a:gd name="T64" fmla="*/ 39 w 477"/>
                  <a:gd name="T65" fmla="*/ 142 h 470"/>
                  <a:gd name="T66" fmla="*/ 58 w 477"/>
                  <a:gd name="T67" fmla="*/ 118 h 470"/>
                  <a:gd name="T68" fmla="*/ 55 w 477"/>
                  <a:gd name="T69" fmla="*/ 87 h 470"/>
                  <a:gd name="T70" fmla="*/ 58 w 477"/>
                  <a:gd name="T71" fmla="*/ 63 h 470"/>
                  <a:gd name="T72" fmla="*/ 89 w 477"/>
                  <a:gd name="T73" fmla="*/ 65 h 470"/>
                  <a:gd name="T74" fmla="*/ 137 w 477"/>
                  <a:gd name="T75" fmla="*/ 62 h 470"/>
                  <a:gd name="T76" fmla="*/ 164 w 477"/>
                  <a:gd name="T77" fmla="*/ 48 h 470"/>
                  <a:gd name="T78" fmla="*/ 183 w 477"/>
                  <a:gd name="T79" fmla="*/ 54 h 470"/>
                  <a:gd name="T80" fmla="*/ 261 w 477"/>
                  <a:gd name="T81" fmla="*/ 50 h 470"/>
                  <a:gd name="T82" fmla="*/ 334 w 477"/>
                  <a:gd name="T83" fmla="*/ 21 h 470"/>
                  <a:gd name="T84" fmla="*/ 398 w 477"/>
                  <a:gd name="T85" fmla="*/ 15 h 470"/>
                  <a:gd name="T86" fmla="*/ 447 w 477"/>
                  <a:gd name="T87" fmla="*/ 3 h 4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7"/>
                  <a:gd name="T133" fmla="*/ 0 h 470"/>
                  <a:gd name="T134" fmla="*/ 477 w 477"/>
                  <a:gd name="T135" fmla="*/ 470 h 47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7" h="470">
                    <a:moveTo>
                      <a:pt x="458" y="0"/>
                    </a:moveTo>
                    <a:lnTo>
                      <a:pt x="463" y="1"/>
                    </a:lnTo>
                    <a:lnTo>
                      <a:pt x="471" y="8"/>
                    </a:lnTo>
                    <a:lnTo>
                      <a:pt x="476" y="14"/>
                    </a:lnTo>
                    <a:lnTo>
                      <a:pt x="477" y="18"/>
                    </a:lnTo>
                    <a:lnTo>
                      <a:pt x="474" y="23"/>
                    </a:lnTo>
                    <a:lnTo>
                      <a:pt x="469" y="29"/>
                    </a:lnTo>
                    <a:lnTo>
                      <a:pt x="447" y="49"/>
                    </a:lnTo>
                    <a:lnTo>
                      <a:pt x="436" y="56"/>
                    </a:lnTo>
                    <a:lnTo>
                      <a:pt x="426" y="65"/>
                    </a:lnTo>
                    <a:lnTo>
                      <a:pt x="417" y="75"/>
                    </a:lnTo>
                    <a:lnTo>
                      <a:pt x="416" y="84"/>
                    </a:lnTo>
                    <a:lnTo>
                      <a:pt x="417" y="94"/>
                    </a:lnTo>
                    <a:lnTo>
                      <a:pt x="422" y="105"/>
                    </a:lnTo>
                    <a:lnTo>
                      <a:pt x="426" y="115"/>
                    </a:lnTo>
                    <a:lnTo>
                      <a:pt x="428" y="124"/>
                    </a:lnTo>
                    <a:lnTo>
                      <a:pt x="431" y="149"/>
                    </a:lnTo>
                    <a:lnTo>
                      <a:pt x="428" y="173"/>
                    </a:lnTo>
                    <a:lnTo>
                      <a:pt x="427" y="197"/>
                    </a:lnTo>
                    <a:lnTo>
                      <a:pt x="431" y="222"/>
                    </a:lnTo>
                    <a:lnTo>
                      <a:pt x="433" y="233"/>
                    </a:lnTo>
                    <a:lnTo>
                      <a:pt x="433" y="242"/>
                    </a:lnTo>
                    <a:lnTo>
                      <a:pt x="429" y="251"/>
                    </a:lnTo>
                    <a:lnTo>
                      <a:pt x="419" y="260"/>
                    </a:lnTo>
                    <a:lnTo>
                      <a:pt x="336" y="322"/>
                    </a:lnTo>
                    <a:lnTo>
                      <a:pt x="248" y="382"/>
                    </a:lnTo>
                    <a:lnTo>
                      <a:pt x="190" y="420"/>
                    </a:lnTo>
                    <a:lnTo>
                      <a:pt x="134" y="459"/>
                    </a:lnTo>
                    <a:lnTo>
                      <a:pt x="119" y="466"/>
                    </a:lnTo>
                    <a:lnTo>
                      <a:pt x="105" y="470"/>
                    </a:lnTo>
                    <a:lnTo>
                      <a:pt x="92" y="468"/>
                    </a:lnTo>
                    <a:lnTo>
                      <a:pt x="75" y="461"/>
                    </a:lnTo>
                    <a:lnTo>
                      <a:pt x="67" y="458"/>
                    </a:lnTo>
                    <a:lnTo>
                      <a:pt x="59" y="454"/>
                    </a:lnTo>
                    <a:lnTo>
                      <a:pt x="53" y="450"/>
                    </a:lnTo>
                    <a:lnTo>
                      <a:pt x="50" y="444"/>
                    </a:lnTo>
                    <a:lnTo>
                      <a:pt x="53" y="435"/>
                    </a:lnTo>
                    <a:lnTo>
                      <a:pt x="62" y="420"/>
                    </a:lnTo>
                    <a:lnTo>
                      <a:pt x="68" y="404"/>
                    </a:lnTo>
                    <a:lnTo>
                      <a:pt x="68" y="401"/>
                    </a:lnTo>
                    <a:lnTo>
                      <a:pt x="68" y="397"/>
                    </a:lnTo>
                    <a:lnTo>
                      <a:pt x="67" y="395"/>
                    </a:lnTo>
                    <a:lnTo>
                      <a:pt x="65" y="392"/>
                    </a:lnTo>
                    <a:lnTo>
                      <a:pt x="64" y="390"/>
                    </a:lnTo>
                    <a:lnTo>
                      <a:pt x="64" y="387"/>
                    </a:lnTo>
                    <a:lnTo>
                      <a:pt x="67" y="381"/>
                    </a:lnTo>
                    <a:lnTo>
                      <a:pt x="72" y="374"/>
                    </a:lnTo>
                    <a:lnTo>
                      <a:pt x="78" y="369"/>
                    </a:lnTo>
                    <a:lnTo>
                      <a:pt x="84" y="367"/>
                    </a:lnTo>
                    <a:lnTo>
                      <a:pt x="88" y="367"/>
                    </a:lnTo>
                    <a:lnTo>
                      <a:pt x="90" y="369"/>
                    </a:lnTo>
                    <a:lnTo>
                      <a:pt x="93" y="371"/>
                    </a:lnTo>
                    <a:lnTo>
                      <a:pt x="95" y="372"/>
                    </a:lnTo>
                    <a:lnTo>
                      <a:pt x="98" y="374"/>
                    </a:lnTo>
                    <a:lnTo>
                      <a:pt x="100" y="374"/>
                    </a:lnTo>
                    <a:lnTo>
                      <a:pt x="104" y="372"/>
                    </a:lnTo>
                    <a:lnTo>
                      <a:pt x="108" y="370"/>
                    </a:lnTo>
                    <a:lnTo>
                      <a:pt x="110" y="367"/>
                    </a:lnTo>
                    <a:lnTo>
                      <a:pt x="113" y="364"/>
                    </a:lnTo>
                    <a:lnTo>
                      <a:pt x="113" y="361"/>
                    </a:lnTo>
                    <a:lnTo>
                      <a:pt x="112" y="357"/>
                    </a:lnTo>
                    <a:lnTo>
                      <a:pt x="108" y="354"/>
                    </a:lnTo>
                    <a:lnTo>
                      <a:pt x="105" y="347"/>
                    </a:lnTo>
                    <a:lnTo>
                      <a:pt x="107" y="342"/>
                    </a:lnTo>
                    <a:lnTo>
                      <a:pt x="110" y="337"/>
                    </a:lnTo>
                    <a:lnTo>
                      <a:pt x="115" y="332"/>
                    </a:lnTo>
                    <a:lnTo>
                      <a:pt x="119" y="327"/>
                    </a:lnTo>
                    <a:lnTo>
                      <a:pt x="120" y="316"/>
                    </a:lnTo>
                    <a:lnTo>
                      <a:pt x="115" y="303"/>
                    </a:lnTo>
                    <a:lnTo>
                      <a:pt x="109" y="293"/>
                    </a:lnTo>
                    <a:lnTo>
                      <a:pt x="98" y="282"/>
                    </a:lnTo>
                    <a:lnTo>
                      <a:pt x="88" y="276"/>
                    </a:lnTo>
                    <a:lnTo>
                      <a:pt x="77" y="276"/>
                    </a:lnTo>
                    <a:lnTo>
                      <a:pt x="65" y="278"/>
                    </a:lnTo>
                    <a:lnTo>
                      <a:pt x="53" y="283"/>
                    </a:lnTo>
                    <a:lnTo>
                      <a:pt x="39" y="290"/>
                    </a:lnTo>
                    <a:lnTo>
                      <a:pt x="30" y="268"/>
                    </a:lnTo>
                    <a:lnTo>
                      <a:pt x="27" y="250"/>
                    </a:lnTo>
                    <a:lnTo>
                      <a:pt x="24" y="232"/>
                    </a:lnTo>
                    <a:lnTo>
                      <a:pt x="27" y="213"/>
                    </a:lnTo>
                    <a:lnTo>
                      <a:pt x="32" y="193"/>
                    </a:lnTo>
                    <a:lnTo>
                      <a:pt x="32" y="189"/>
                    </a:lnTo>
                    <a:lnTo>
                      <a:pt x="30" y="186"/>
                    </a:lnTo>
                    <a:lnTo>
                      <a:pt x="28" y="183"/>
                    </a:lnTo>
                    <a:lnTo>
                      <a:pt x="24" y="181"/>
                    </a:lnTo>
                    <a:lnTo>
                      <a:pt x="20" y="178"/>
                    </a:lnTo>
                    <a:lnTo>
                      <a:pt x="17" y="176"/>
                    </a:lnTo>
                    <a:lnTo>
                      <a:pt x="14" y="174"/>
                    </a:lnTo>
                    <a:lnTo>
                      <a:pt x="5" y="168"/>
                    </a:lnTo>
                    <a:lnTo>
                      <a:pt x="0" y="163"/>
                    </a:lnTo>
                    <a:lnTo>
                      <a:pt x="0" y="159"/>
                    </a:lnTo>
                    <a:lnTo>
                      <a:pt x="2" y="156"/>
                    </a:lnTo>
                    <a:lnTo>
                      <a:pt x="4" y="152"/>
                    </a:lnTo>
                    <a:lnTo>
                      <a:pt x="8" y="148"/>
                    </a:lnTo>
                    <a:lnTo>
                      <a:pt x="9" y="143"/>
                    </a:lnTo>
                    <a:lnTo>
                      <a:pt x="8" y="137"/>
                    </a:lnTo>
                    <a:lnTo>
                      <a:pt x="18" y="139"/>
                    </a:lnTo>
                    <a:lnTo>
                      <a:pt x="29" y="142"/>
                    </a:lnTo>
                    <a:lnTo>
                      <a:pt x="39" y="142"/>
                    </a:lnTo>
                    <a:lnTo>
                      <a:pt x="49" y="137"/>
                    </a:lnTo>
                    <a:lnTo>
                      <a:pt x="55" y="127"/>
                    </a:lnTo>
                    <a:lnTo>
                      <a:pt x="58" y="118"/>
                    </a:lnTo>
                    <a:lnTo>
                      <a:pt x="58" y="108"/>
                    </a:lnTo>
                    <a:lnTo>
                      <a:pt x="57" y="95"/>
                    </a:lnTo>
                    <a:lnTo>
                      <a:pt x="55" y="87"/>
                    </a:lnTo>
                    <a:lnTo>
                      <a:pt x="55" y="77"/>
                    </a:lnTo>
                    <a:lnTo>
                      <a:pt x="55" y="69"/>
                    </a:lnTo>
                    <a:lnTo>
                      <a:pt x="58" y="63"/>
                    </a:lnTo>
                    <a:lnTo>
                      <a:pt x="64" y="60"/>
                    </a:lnTo>
                    <a:lnTo>
                      <a:pt x="74" y="62"/>
                    </a:lnTo>
                    <a:lnTo>
                      <a:pt x="89" y="65"/>
                    </a:lnTo>
                    <a:lnTo>
                      <a:pt x="104" y="68"/>
                    </a:lnTo>
                    <a:lnTo>
                      <a:pt x="120" y="67"/>
                    </a:lnTo>
                    <a:lnTo>
                      <a:pt x="137" y="62"/>
                    </a:lnTo>
                    <a:lnTo>
                      <a:pt x="152" y="51"/>
                    </a:lnTo>
                    <a:lnTo>
                      <a:pt x="159" y="48"/>
                    </a:lnTo>
                    <a:lnTo>
                      <a:pt x="164" y="48"/>
                    </a:lnTo>
                    <a:lnTo>
                      <a:pt x="169" y="49"/>
                    </a:lnTo>
                    <a:lnTo>
                      <a:pt x="175" y="51"/>
                    </a:lnTo>
                    <a:lnTo>
                      <a:pt x="183" y="54"/>
                    </a:lnTo>
                    <a:lnTo>
                      <a:pt x="209" y="59"/>
                    </a:lnTo>
                    <a:lnTo>
                      <a:pt x="235" y="56"/>
                    </a:lnTo>
                    <a:lnTo>
                      <a:pt x="261" y="50"/>
                    </a:lnTo>
                    <a:lnTo>
                      <a:pt x="286" y="40"/>
                    </a:lnTo>
                    <a:lnTo>
                      <a:pt x="309" y="30"/>
                    </a:lnTo>
                    <a:lnTo>
                      <a:pt x="334" y="21"/>
                    </a:lnTo>
                    <a:lnTo>
                      <a:pt x="356" y="18"/>
                    </a:lnTo>
                    <a:lnTo>
                      <a:pt x="377" y="16"/>
                    </a:lnTo>
                    <a:lnTo>
                      <a:pt x="398" y="15"/>
                    </a:lnTo>
                    <a:lnTo>
                      <a:pt x="419" y="13"/>
                    </a:lnTo>
                    <a:lnTo>
                      <a:pt x="439" y="6"/>
                    </a:lnTo>
                    <a:lnTo>
                      <a:pt x="447" y="3"/>
                    </a:lnTo>
                    <a:lnTo>
                      <a:pt x="453" y="0"/>
                    </a:lnTo>
                    <a:lnTo>
                      <a:pt x="458" y="0"/>
                    </a:lnTo>
                    <a:close/>
                  </a:path>
                </a:pathLst>
              </a:custGeom>
              <a:solidFill>
                <a:schemeClr val="accent5">
                  <a:lumMod val="75000"/>
                </a:schemeClr>
              </a:solid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3" name="Freeform 1613"/>
              <p:cNvSpPr>
                <a:spLocks/>
              </p:cNvSpPr>
              <p:nvPr/>
            </p:nvSpPr>
            <p:spPr bwMode="auto">
              <a:xfrm>
                <a:off x="5845175" y="2592388"/>
                <a:ext cx="122238" cy="173038"/>
              </a:xfrm>
              <a:custGeom>
                <a:avLst/>
                <a:gdLst>
                  <a:gd name="T0" fmla="*/ 283 w 308"/>
                  <a:gd name="T1" fmla="*/ 42 h 434"/>
                  <a:gd name="T2" fmla="*/ 300 w 308"/>
                  <a:gd name="T3" fmla="*/ 94 h 434"/>
                  <a:gd name="T4" fmla="*/ 308 w 308"/>
                  <a:gd name="T5" fmla="*/ 118 h 434"/>
                  <a:gd name="T6" fmla="*/ 304 w 308"/>
                  <a:gd name="T7" fmla="*/ 141 h 434"/>
                  <a:gd name="T8" fmla="*/ 283 w 308"/>
                  <a:gd name="T9" fmla="*/ 159 h 434"/>
                  <a:gd name="T10" fmla="*/ 249 w 308"/>
                  <a:gd name="T11" fmla="*/ 168 h 434"/>
                  <a:gd name="T12" fmla="*/ 210 w 308"/>
                  <a:gd name="T13" fmla="*/ 171 h 434"/>
                  <a:gd name="T14" fmla="*/ 176 w 308"/>
                  <a:gd name="T15" fmla="*/ 172 h 434"/>
                  <a:gd name="T16" fmla="*/ 221 w 308"/>
                  <a:gd name="T17" fmla="*/ 251 h 434"/>
                  <a:gd name="T18" fmla="*/ 245 w 308"/>
                  <a:gd name="T19" fmla="*/ 290 h 434"/>
                  <a:gd name="T20" fmla="*/ 232 w 308"/>
                  <a:gd name="T21" fmla="*/ 304 h 434"/>
                  <a:gd name="T22" fmla="*/ 217 w 308"/>
                  <a:gd name="T23" fmla="*/ 325 h 434"/>
                  <a:gd name="T24" fmla="*/ 207 w 308"/>
                  <a:gd name="T25" fmla="*/ 339 h 434"/>
                  <a:gd name="T26" fmla="*/ 186 w 308"/>
                  <a:gd name="T27" fmla="*/ 351 h 434"/>
                  <a:gd name="T28" fmla="*/ 161 w 308"/>
                  <a:gd name="T29" fmla="*/ 359 h 434"/>
                  <a:gd name="T30" fmla="*/ 140 w 308"/>
                  <a:gd name="T31" fmla="*/ 377 h 434"/>
                  <a:gd name="T32" fmla="*/ 127 w 308"/>
                  <a:gd name="T33" fmla="*/ 406 h 434"/>
                  <a:gd name="T34" fmla="*/ 114 w 308"/>
                  <a:gd name="T35" fmla="*/ 430 h 434"/>
                  <a:gd name="T36" fmla="*/ 97 w 308"/>
                  <a:gd name="T37" fmla="*/ 430 h 434"/>
                  <a:gd name="T38" fmla="*/ 80 w 308"/>
                  <a:gd name="T39" fmla="*/ 415 h 434"/>
                  <a:gd name="T40" fmla="*/ 60 w 308"/>
                  <a:gd name="T41" fmla="*/ 394 h 434"/>
                  <a:gd name="T42" fmla="*/ 41 w 308"/>
                  <a:gd name="T43" fmla="*/ 379 h 434"/>
                  <a:gd name="T44" fmla="*/ 35 w 308"/>
                  <a:gd name="T45" fmla="*/ 335 h 434"/>
                  <a:gd name="T46" fmla="*/ 42 w 308"/>
                  <a:gd name="T47" fmla="*/ 275 h 434"/>
                  <a:gd name="T48" fmla="*/ 49 w 308"/>
                  <a:gd name="T49" fmla="*/ 231 h 434"/>
                  <a:gd name="T50" fmla="*/ 45 w 308"/>
                  <a:gd name="T51" fmla="*/ 204 h 434"/>
                  <a:gd name="T52" fmla="*/ 35 w 308"/>
                  <a:gd name="T53" fmla="*/ 203 h 434"/>
                  <a:gd name="T54" fmla="*/ 20 w 308"/>
                  <a:gd name="T55" fmla="*/ 208 h 434"/>
                  <a:gd name="T56" fmla="*/ 6 w 308"/>
                  <a:gd name="T57" fmla="*/ 209 h 434"/>
                  <a:gd name="T58" fmla="*/ 0 w 308"/>
                  <a:gd name="T59" fmla="*/ 201 h 434"/>
                  <a:gd name="T60" fmla="*/ 9 w 308"/>
                  <a:gd name="T61" fmla="*/ 187 h 434"/>
                  <a:gd name="T62" fmla="*/ 22 w 308"/>
                  <a:gd name="T63" fmla="*/ 172 h 434"/>
                  <a:gd name="T64" fmla="*/ 22 w 308"/>
                  <a:gd name="T65" fmla="*/ 157 h 434"/>
                  <a:gd name="T66" fmla="*/ 7 w 308"/>
                  <a:gd name="T67" fmla="*/ 143 h 434"/>
                  <a:gd name="T68" fmla="*/ 1 w 308"/>
                  <a:gd name="T69" fmla="*/ 120 h 434"/>
                  <a:gd name="T70" fmla="*/ 4 w 308"/>
                  <a:gd name="T71" fmla="*/ 95 h 434"/>
                  <a:gd name="T72" fmla="*/ 14 w 308"/>
                  <a:gd name="T73" fmla="*/ 79 h 434"/>
                  <a:gd name="T74" fmla="*/ 25 w 308"/>
                  <a:gd name="T75" fmla="*/ 78 h 434"/>
                  <a:gd name="T76" fmla="*/ 34 w 308"/>
                  <a:gd name="T77" fmla="*/ 84 h 434"/>
                  <a:gd name="T78" fmla="*/ 44 w 308"/>
                  <a:gd name="T79" fmla="*/ 87 h 434"/>
                  <a:gd name="T80" fmla="*/ 47 w 308"/>
                  <a:gd name="T81" fmla="*/ 78 h 434"/>
                  <a:gd name="T82" fmla="*/ 45 w 308"/>
                  <a:gd name="T83" fmla="*/ 68 h 434"/>
                  <a:gd name="T84" fmla="*/ 59 w 308"/>
                  <a:gd name="T85" fmla="*/ 62 h 434"/>
                  <a:gd name="T86" fmla="*/ 84 w 308"/>
                  <a:gd name="T87" fmla="*/ 73 h 434"/>
                  <a:gd name="T88" fmla="*/ 111 w 308"/>
                  <a:gd name="T89" fmla="*/ 87 h 434"/>
                  <a:gd name="T90" fmla="*/ 139 w 308"/>
                  <a:gd name="T91" fmla="*/ 85 h 434"/>
                  <a:gd name="T92" fmla="*/ 225 w 308"/>
                  <a:gd name="T93" fmla="*/ 29 h 43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08"/>
                  <a:gd name="T142" fmla="*/ 0 h 434"/>
                  <a:gd name="T143" fmla="*/ 308 w 308"/>
                  <a:gd name="T144" fmla="*/ 434 h 43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08" h="434">
                    <a:moveTo>
                      <a:pt x="267" y="0"/>
                    </a:moveTo>
                    <a:lnTo>
                      <a:pt x="283" y="42"/>
                    </a:lnTo>
                    <a:lnTo>
                      <a:pt x="298" y="84"/>
                    </a:lnTo>
                    <a:lnTo>
                      <a:pt x="300" y="94"/>
                    </a:lnTo>
                    <a:lnTo>
                      <a:pt x="304" y="107"/>
                    </a:lnTo>
                    <a:lnTo>
                      <a:pt x="308" y="118"/>
                    </a:lnTo>
                    <a:lnTo>
                      <a:pt x="308" y="131"/>
                    </a:lnTo>
                    <a:lnTo>
                      <a:pt x="304" y="141"/>
                    </a:lnTo>
                    <a:lnTo>
                      <a:pt x="295" y="152"/>
                    </a:lnTo>
                    <a:lnTo>
                      <a:pt x="283" y="159"/>
                    </a:lnTo>
                    <a:lnTo>
                      <a:pt x="266" y="164"/>
                    </a:lnTo>
                    <a:lnTo>
                      <a:pt x="249" y="168"/>
                    </a:lnTo>
                    <a:lnTo>
                      <a:pt x="229" y="171"/>
                    </a:lnTo>
                    <a:lnTo>
                      <a:pt x="210" y="171"/>
                    </a:lnTo>
                    <a:lnTo>
                      <a:pt x="192" y="172"/>
                    </a:lnTo>
                    <a:lnTo>
                      <a:pt x="176" y="172"/>
                    </a:lnTo>
                    <a:lnTo>
                      <a:pt x="164" y="172"/>
                    </a:lnTo>
                    <a:lnTo>
                      <a:pt x="221" y="251"/>
                    </a:lnTo>
                    <a:lnTo>
                      <a:pt x="249" y="288"/>
                    </a:lnTo>
                    <a:lnTo>
                      <a:pt x="245" y="290"/>
                    </a:lnTo>
                    <a:lnTo>
                      <a:pt x="240" y="295"/>
                    </a:lnTo>
                    <a:lnTo>
                      <a:pt x="232" y="304"/>
                    </a:lnTo>
                    <a:lnTo>
                      <a:pt x="225" y="315"/>
                    </a:lnTo>
                    <a:lnTo>
                      <a:pt x="217" y="325"/>
                    </a:lnTo>
                    <a:lnTo>
                      <a:pt x="211" y="334"/>
                    </a:lnTo>
                    <a:lnTo>
                      <a:pt x="207" y="339"/>
                    </a:lnTo>
                    <a:lnTo>
                      <a:pt x="197" y="346"/>
                    </a:lnTo>
                    <a:lnTo>
                      <a:pt x="186" y="351"/>
                    </a:lnTo>
                    <a:lnTo>
                      <a:pt x="174" y="355"/>
                    </a:lnTo>
                    <a:lnTo>
                      <a:pt x="161" y="359"/>
                    </a:lnTo>
                    <a:lnTo>
                      <a:pt x="150" y="365"/>
                    </a:lnTo>
                    <a:lnTo>
                      <a:pt x="140" y="377"/>
                    </a:lnTo>
                    <a:lnTo>
                      <a:pt x="132" y="391"/>
                    </a:lnTo>
                    <a:lnTo>
                      <a:pt x="127" y="406"/>
                    </a:lnTo>
                    <a:lnTo>
                      <a:pt x="121" y="421"/>
                    </a:lnTo>
                    <a:lnTo>
                      <a:pt x="114" y="430"/>
                    </a:lnTo>
                    <a:lnTo>
                      <a:pt x="106" y="434"/>
                    </a:lnTo>
                    <a:lnTo>
                      <a:pt x="97" y="430"/>
                    </a:lnTo>
                    <a:lnTo>
                      <a:pt x="89" y="424"/>
                    </a:lnTo>
                    <a:lnTo>
                      <a:pt x="80" y="415"/>
                    </a:lnTo>
                    <a:lnTo>
                      <a:pt x="70" y="404"/>
                    </a:lnTo>
                    <a:lnTo>
                      <a:pt x="60" y="394"/>
                    </a:lnTo>
                    <a:lnTo>
                      <a:pt x="51" y="385"/>
                    </a:lnTo>
                    <a:lnTo>
                      <a:pt x="41" y="379"/>
                    </a:lnTo>
                    <a:lnTo>
                      <a:pt x="32" y="376"/>
                    </a:lnTo>
                    <a:lnTo>
                      <a:pt x="35" y="335"/>
                    </a:lnTo>
                    <a:lnTo>
                      <a:pt x="40" y="295"/>
                    </a:lnTo>
                    <a:lnTo>
                      <a:pt x="42" y="275"/>
                    </a:lnTo>
                    <a:lnTo>
                      <a:pt x="46" y="252"/>
                    </a:lnTo>
                    <a:lnTo>
                      <a:pt x="49" y="231"/>
                    </a:lnTo>
                    <a:lnTo>
                      <a:pt x="47" y="211"/>
                    </a:lnTo>
                    <a:lnTo>
                      <a:pt x="45" y="204"/>
                    </a:lnTo>
                    <a:lnTo>
                      <a:pt x="40" y="202"/>
                    </a:lnTo>
                    <a:lnTo>
                      <a:pt x="35" y="203"/>
                    </a:lnTo>
                    <a:lnTo>
                      <a:pt x="27" y="204"/>
                    </a:lnTo>
                    <a:lnTo>
                      <a:pt x="20" y="208"/>
                    </a:lnTo>
                    <a:lnTo>
                      <a:pt x="12" y="209"/>
                    </a:lnTo>
                    <a:lnTo>
                      <a:pt x="6" y="209"/>
                    </a:lnTo>
                    <a:lnTo>
                      <a:pt x="1" y="206"/>
                    </a:lnTo>
                    <a:lnTo>
                      <a:pt x="0" y="201"/>
                    </a:lnTo>
                    <a:lnTo>
                      <a:pt x="2" y="193"/>
                    </a:lnTo>
                    <a:lnTo>
                      <a:pt x="9" y="187"/>
                    </a:lnTo>
                    <a:lnTo>
                      <a:pt x="16" y="179"/>
                    </a:lnTo>
                    <a:lnTo>
                      <a:pt x="22" y="172"/>
                    </a:lnTo>
                    <a:lnTo>
                      <a:pt x="25" y="164"/>
                    </a:lnTo>
                    <a:lnTo>
                      <a:pt x="22" y="157"/>
                    </a:lnTo>
                    <a:lnTo>
                      <a:pt x="14" y="149"/>
                    </a:lnTo>
                    <a:lnTo>
                      <a:pt x="7" y="143"/>
                    </a:lnTo>
                    <a:lnTo>
                      <a:pt x="4" y="133"/>
                    </a:lnTo>
                    <a:lnTo>
                      <a:pt x="1" y="120"/>
                    </a:lnTo>
                    <a:lnTo>
                      <a:pt x="1" y="108"/>
                    </a:lnTo>
                    <a:lnTo>
                      <a:pt x="4" y="95"/>
                    </a:lnTo>
                    <a:lnTo>
                      <a:pt x="7" y="85"/>
                    </a:lnTo>
                    <a:lnTo>
                      <a:pt x="14" y="79"/>
                    </a:lnTo>
                    <a:lnTo>
                      <a:pt x="20" y="77"/>
                    </a:lnTo>
                    <a:lnTo>
                      <a:pt x="25" y="78"/>
                    </a:lnTo>
                    <a:lnTo>
                      <a:pt x="29" y="80"/>
                    </a:lnTo>
                    <a:lnTo>
                      <a:pt x="34" y="84"/>
                    </a:lnTo>
                    <a:lnTo>
                      <a:pt x="37" y="87"/>
                    </a:lnTo>
                    <a:lnTo>
                      <a:pt x="44" y="87"/>
                    </a:lnTo>
                    <a:lnTo>
                      <a:pt x="47" y="83"/>
                    </a:lnTo>
                    <a:lnTo>
                      <a:pt x="47" y="78"/>
                    </a:lnTo>
                    <a:lnTo>
                      <a:pt x="46" y="73"/>
                    </a:lnTo>
                    <a:lnTo>
                      <a:pt x="45" y="68"/>
                    </a:lnTo>
                    <a:lnTo>
                      <a:pt x="47" y="64"/>
                    </a:lnTo>
                    <a:lnTo>
                      <a:pt x="59" y="62"/>
                    </a:lnTo>
                    <a:lnTo>
                      <a:pt x="70" y="65"/>
                    </a:lnTo>
                    <a:lnTo>
                      <a:pt x="84" y="73"/>
                    </a:lnTo>
                    <a:lnTo>
                      <a:pt x="97" y="80"/>
                    </a:lnTo>
                    <a:lnTo>
                      <a:pt x="111" y="87"/>
                    </a:lnTo>
                    <a:lnTo>
                      <a:pt x="125" y="89"/>
                    </a:lnTo>
                    <a:lnTo>
                      <a:pt x="139" y="85"/>
                    </a:lnTo>
                    <a:lnTo>
                      <a:pt x="182" y="58"/>
                    </a:lnTo>
                    <a:lnTo>
                      <a:pt x="225" y="29"/>
                    </a:lnTo>
                    <a:lnTo>
                      <a:pt x="26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4" name="Freeform 1614"/>
              <p:cNvSpPr>
                <a:spLocks/>
              </p:cNvSpPr>
              <p:nvPr/>
            </p:nvSpPr>
            <p:spPr bwMode="auto">
              <a:xfrm>
                <a:off x="5859463" y="2644776"/>
                <a:ext cx="655638" cy="690563"/>
              </a:xfrm>
              <a:custGeom>
                <a:avLst/>
                <a:gdLst>
                  <a:gd name="T0" fmla="*/ 444 w 1653"/>
                  <a:gd name="T1" fmla="*/ 40 h 1740"/>
                  <a:gd name="T2" fmla="*/ 559 w 1653"/>
                  <a:gd name="T3" fmla="*/ 109 h 1740"/>
                  <a:gd name="T4" fmla="*/ 712 w 1653"/>
                  <a:gd name="T5" fmla="*/ 253 h 1740"/>
                  <a:gd name="T6" fmla="*/ 865 w 1653"/>
                  <a:gd name="T7" fmla="*/ 263 h 1740"/>
                  <a:gd name="T8" fmla="*/ 935 w 1653"/>
                  <a:gd name="T9" fmla="*/ 298 h 1740"/>
                  <a:gd name="T10" fmla="*/ 989 w 1653"/>
                  <a:gd name="T11" fmla="*/ 299 h 1740"/>
                  <a:gd name="T12" fmla="*/ 1035 w 1653"/>
                  <a:gd name="T13" fmla="*/ 356 h 1740"/>
                  <a:gd name="T14" fmla="*/ 1094 w 1653"/>
                  <a:gd name="T15" fmla="*/ 464 h 1740"/>
                  <a:gd name="T16" fmla="*/ 1105 w 1653"/>
                  <a:gd name="T17" fmla="*/ 481 h 1740"/>
                  <a:gd name="T18" fmla="*/ 1120 w 1653"/>
                  <a:gd name="T19" fmla="*/ 492 h 1740"/>
                  <a:gd name="T20" fmla="*/ 1165 w 1653"/>
                  <a:gd name="T21" fmla="*/ 529 h 1740"/>
                  <a:gd name="T22" fmla="*/ 1186 w 1653"/>
                  <a:gd name="T23" fmla="*/ 558 h 1740"/>
                  <a:gd name="T24" fmla="*/ 1201 w 1653"/>
                  <a:gd name="T25" fmla="*/ 634 h 1740"/>
                  <a:gd name="T26" fmla="*/ 1291 w 1653"/>
                  <a:gd name="T27" fmla="*/ 744 h 1740"/>
                  <a:gd name="T28" fmla="*/ 1315 w 1653"/>
                  <a:gd name="T29" fmla="*/ 759 h 1740"/>
                  <a:gd name="T30" fmla="*/ 1318 w 1653"/>
                  <a:gd name="T31" fmla="*/ 768 h 1740"/>
                  <a:gd name="T32" fmla="*/ 1315 w 1653"/>
                  <a:gd name="T33" fmla="*/ 779 h 1740"/>
                  <a:gd name="T34" fmla="*/ 1318 w 1653"/>
                  <a:gd name="T35" fmla="*/ 813 h 1740"/>
                  <a:gd name="T36" fmla="*/ 1360 w 1653"/>
                  <a:gd name="T37" fmla="*/ 902 h 1740"/>
                  <a:gd name="T38" fmla="*/ 1415 w 1653"/>
                  <a:gd name="T39" fmla="*/ 976 h 1740"/>
                  <a:gd name="T40" fmla="*/ 1563 w 1653"/>
                  <a:gd name="T41" fmla="*/ 1053 h 1740"/>
                  <a:gd name="T42" fmla="*/ 1599 w 1653"/>
                  <a:gd name="T43" fmla="*/ 1024 h 1740"/>
                  <a:gd name="T44" fmla="*/ 1653 w 1653"/>
                  <a:gd name="T45" fmla="*/ 1072 h 1740"/>
                  <a:gd name="T46" fmla="*/ 1620 w 1653"/>
                  <a:gd name="T47" fmla="*/ 1288 h 1740"/>
                  <a:gd name="T48" fmla="*/ 1551 w 1653"/>
                  <a:gd name="T49" fmla="*/ 1325 h 1740"/>
                  <a:gd name="T50" fmla="*/ 1227 w 1653"/>
                  <a:gd name="T51" fmla="*/ 1485 h 1740"/>
                  <a:gd name="T52" fmla="*/ 1095 w 1653"/>
                  <a:gd name="T53" fmla="*/ 1647 h 1740"/>
                  <a:gd name="T54" fmla="*/ 1012 w 1653"/>
                  <a:gd name="T55" fmla="*/ 1682 h 1740"/>
                  <a:gd name="T56" fmla="*/ 959 w 1653"/>
                  <a:gd name="T57" fmla="*/ 1643 h 1740"/>
                  <a:gd name="T58" fmla="*/ 860 w 1653"/>
                  <a:gd name="T59" fmla="*/ 1598 h 1740"/>
                  <a:gd name="T60" fmla="*/ 788 w 1653"/>
                  <a:gd name="T61" fmla="*/ 1589 h 1740"/>
                  <a:gd name="T62" fmla="*/ 770 w 1653"/>
                  <a:gd name="T63" fmla="*/ 1621 h 1740"/>
                  <a:gd name="T64" fmla="*/ 751 w 1653"/>
                  <a:gd name="T65" fmla="*/ 1659 h 1740"/>
                  <a:gd name="T66" fmla="*/ 716 w 1653"/>
                  <a:gd name="T67" fmla="*/ 1667 h 1740"/>
                  <a:gd name="T68" fmla="*/ 712 w 1653"/>
                  <a:gd name="T69" fmla="*/ 1652 h 1740"/>
                  <a:gd name="T70" fmla="*/ 695 w 1653"/>
                  <a:gd name="T71" fmla="*/ 1617 h 1740"/>
                  <a:gd name="T72" fmla="*/ 630 w 1653"/>
                  <a:gd name="T73" fmla="*/ 1475 h 1740"/>
                  <a:gd name="T74" fmla="*/ 547 w 1653"/>
                  <a:gd name="T75" fmla="*/ 1342 h 1740"/>
                  <a:gd name="T76" fmla="*/ 424 w 1653"/>
                  <a:gd name="T77" fmla="*/ 1201 h 1740"/>
                  <a:gd name="T78" fmla="*/ 394 w 1653"/>
                  <a:gd name="T79" fmla="*/ 1134 h 1740"/>
                  <a:gd name="T80" fmla="*/ 406 w 1653"/>
                  <a:gd name="T81" fmla="*/ 1095 h 1740"/>
                  <a:gd name="T82" fmla="*/ 333 w 1653"/>
                  <a:gd name="T83" fmla="*/ 900 h 1740"/>
                  <a:gd name="T84" fmla="*/ 292 w 1653"/>
                  <a:gd name="T85" fmla="*/ 830 h 1740"/>
                  <a:gd name="T86" fmla="*/ 212 w 1653"/>
                  <a:gd name="T87" fmla="*/ 762 h 1740"/>
                  <a:gd name="T88" fmla="*/ 178 w 1653"/>
                  <a:gd name="T89" fmla="*/ 657 h 1740"/>
                  <a:gd name="T90" fmla="*/ 92 w 1653"/>
                  <a:gd name="T91" fmla="*/ 511 h 1740"/>
                  <a:gd name="T92" fmla="*/ 64 w 1653"/>
                  <a:gd name="T93" fmla="*/ 455 h 1740"/>
                  <a:gd name="T94" fmla="*/ 29 w 1653"/>
                  <a:gd name="T95" fmla="*/ 387 h 1740"/>
                  <a:gd name="T96" fmla="*/ 9 w 1653"/>
                  <a:gd name="T97" fmla="*/ 355 h 1740"/>
                  <a:gd name="T98" fmla="*/ 5 w 1653"/>
                  <a:gd name="T99" fmla="*/ 301 h 1740"/>
                  <a:gd name="T100" fmla="*/ 5 w 1653"/>
                  <a:gd name="T101" fmla="*/ 252 h 1740"/>
                  <a:gd name="T102" fmla="*/ 48 w 1653"/>
                  <a:gd name="T103" fmla="*/ 283 h 1740"/>
                  <a:gd name="T104" fmla="*/ 95 w 1653"/>
                  <a:gd name="T105" fmla="*/ 274 h 1740"/>
                  <a:gd name="T106" fmla="*/ 154 w 1653"/>
                  <a:gd name="T107" fmla="*/ 219 h 1740"/>
                  <a:gd name="T108" fmla="*/ 200 w 1653"/>
                  <a:gd name="T109" fmla="*/ 172 h 1740"/>
                  <a:gd name="T110" fmla="*/ 154 w 1653"/>
                  <a:gd name="T111" fmla="*/ 39 h 1740"/>
                  <a:gd name="T112" fmla="*/ 264 w 1653"/>
                  <a:gd name="T113" fmla="*/ 19 h 1740"/>
                  <a:gd name="T114" fmla="*/ 276 w 1653"/>
                  <a:gd name="T115" fmla="*/ 2 h 17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53"/>
                  <a:gd name="T175" fmla="*/ 0 h 1740"/>
                  <a:gd name="T176" fmla="*/ 1653 w 1653"/>
                  <a:gd name="T177" fmla="*/ 1740 h 17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53" h="1740">
                    <a:moveTo>
                      <a:pt x="282" y="0"/>
                    </a:moveTo>
                    <a:lnTo>
                      <a:pt x="287" y="0"/>
                    </a:lnTo>
                    <a:lnTo>
                      <a:pt x="329" y="4"/>
                    </a:lnTo>
                    <a:lnTo>
                      <a:pt x="368" y="10"/>
                    </a:lnTo>
                    <a:lnTo>
                      <a:pt x="407" y="21"/>
                    </a:lnTo>
                    <a:lnTo>
                      <a:pt x="444" y="40"/>
                    </a:lnTo>
                    <a:lnTo>
                      <a:pt x="463" y="50"/>
                    </a:lnTo>
                    <a:lnTo>
                      <a:pt x="484" y="59"/>
                    </a:lnTo>
                    <a:lnTo>
                      <a:pt x="506" y="69"/>
                    </a:lnTo>
                    <a:lnTo>
                      <a:pt x="527" y="81"/>
                    </a:lnTo>
                    <a:lnTo>
                      <a:pt x="544" y="94"/>
                    </a:lnTo>
                    <a:lnTo>
                      <a:pt x="559" y="109"/>
                    </a:lnTo>
                    <a:lnTo>
                      <a:pt x="583" y="140"/>
                    </a:lnTo>
                    <a:lnTo>
                      <a:pt x="607" y="170"/>
                    </a:lnTo>
                    <a:lnTo>
                      <a:pt x="633" y="199"/>
                    </a:lnTo>
                    <a:lnTo>
                      <a:pt x="662" y="225"/>
                    </a:lnTo>
                    <a:lnTo>
                      <a:pt x="686" y="242"/>
                    </a:lnTo>
                    <a:lnTo>
                      <a:pt x="712" y="253"/>
                    </a:lnTo>
                    <a:lnTo>
                      <a:pt x="738" y="259"/>
                    </a:lnTo>
                    <a:lnTo>
                      <a:pt x="766" y="263"/>
                    </a:lnTo>
                    <a:lnTo>
                      <a:pt x="796" y="264"/>
                    </a:lnTo>
                    <a:lnTo>
                      <a:pt x="817" y="264"/>
                    </a:lnTo>
                    <a:lnTo>
                      <a:pt x="841" y="263"/>
                    </a:lnTo>
                    <a:lnTo>
                      <a:pt x="865" y="263"/>
                    </a:lnTo>
                    <a:lnTo>
                      <a:pt x="888" y="264"/>
                    </a:lnTo>
                    <a:lnTo>
                      <a:pt x="910" y="268"/>
                    </a:lnTo>
                    <a:lnTo>
                      <a:pt x="920" y="274"/>
                    </a:lnTo>
                    <a:lnTo>
                      <a:pt x="925" y="281"/>
                    </a:lnTo>
                    <a:lnTo>
                      <a:pt x="930" y="289"/>
                    </a:lnTo>
                    <a:lnTo>
                      <a:pt x="935" y="298"/>
                    </a:lnTo>
                    <a:lnTo>
                      <a:pt x="941" y="304"/>
                    </a:lnTo>
                    <a:lnTo>
                      <a:pt x="951" y="307"/>
                    </a:lnTo>
                    <a:lnTo>
                      <a:pt x="961" y="307"/>
                    </a:lnTo>
                    <a:lnTo>
                      <a:pt x="971" y="304"/>
                    </a:lnTo>
                    <a:lnTo>
                      <a:pt x="980" y="302"/>
                    </a:lnTo>
                    <a:lnTo>
                      <a:pt x="989" y="299"/>
                    </a:lnTo>
                    <a:lnTo>
                      <a:pt x="997" y="299"/>
                    </a:lnTo>
                    <a:lnTo>
                      <a:pt x="1005" y="306"/>
                    </a:lnTo>
                    <a:lnTo>
                      <a:pt x="1011" y="313"/>
                    </a:lnTo>
                    <a:lnTo>
                      <a:pt x="1016" y="322"/>
                    </a:lnTo>
                    <a:lnTo>
                      <a:pt x="1020" y="329"/>
                    </a:lnTo>
                    <a:lnTo>
                      <a:pt x="1035" y="356"/>
                    </a:lnTo>
                    <a:lnTo>
                      <a:pt x="1051" y="383"/>
                    </a:lnTo>
                    <a:lnTo>
                      <a:pt x="1064" y="412"/>
                    </a:lnTo>
                    <a:lnTo>
                      <a:pt x="1074" y="442"/>
                    </a:lnTo>
                    <a:lnTo>
                      <a:pt x="1077" y="472"/>
                    </a:lnTo>
                    <a:lnTo>
                      <a:pt x="1085" y="466"/>
                    </a:lnTo>
                    <a:lnTo>
                      <a:pt x="1094" y="464"/>
                    </a:lnTo>
                    <a:lnTo>
                      <a:pt x="1102" y="465"/>
                    </a:lnTo>
                    <a:lnTo>
                      <a:pt x="1109" y="467"/>
                    </a:lnTo>
                    <a:lnTo>
                      <a:pt x="1111" y="471"/>
                    </a:lnTo>
                    <a:lnTo>
                      <a:pt x="1109" y="476"/>
                    </a:lnTo>
                    <a:lnTo>
                      <a:pt x="1106" y="479"/>
                    </a:lnTo>
                    <a:lnTo>
                      <a:pt x="1105" y="481"/>
                    </a:lnTo>
                    <a:lnTo>
                      <a:pt x="1106" y="484"/>
                    </a:lnTo>
                    <a:lnTo>
                      <a:pt x="1107" y="485"/>
                    </a:lnTo>
                    <a:lnTo>
                      <a:pt x="1110" y="487"/>
                    </a:lnTo>
                    <a:lnTo>
                      <a:pt x="1114" y="489"/>
                    </a:lnTo>
                    <a:lnTo>
                      <a:pt x="1116" y="491"/>
                    </a:lnTo>
                    <a:lnTo>
                      <a:pt x="1120" y="492"/>
                    </a:lnTo>
                    <a:lnTo>
                      <a:pt x="1122" y="495"/>
                    </a:lnTo>
                    <a:lnTo>
                      <a:pt x="1134" y="505"/>
                    </a:lnTo>
                    <a:lnTo>
                      <a:pt x="1145" y="516"/>
                    </a:lnTo>
                    <a:lnTo>
                      <a:pt x="1157" y="526"/>
                    </a:lnTo>
                    <a:lnTo>
                      <a:pt x="1161" y="528"/>
                    </a:lnTo>
                    <a:lnTo>
                      <a:pt x="1165" y="529"/>
                    </a:lnTo>
                    <a:lnTo>
                      <a:pt x="1169" y="530"/>
                    </a:lnTo>
                    <a:lnTo>
                      <a:pt x="1172" y="533"/>
                    </a:lnTo>
                    <a:lnTo>
                      <a:pt x="1176" y="539"/>
                    </a:lnTo>
                    <a:lnTo>
                      <a:pt x="1179" y="545"/>
                    </a:lnTo>
                    <a:lnTo>
                      <a:pt x="1181" y="551"/>
                    </a:lnTo>
                    <a:lnTo>
                      <a:pt x="1186" y="558"/>
                    </a:lnTo>
                    <a:lnTo>
                      <a:pt x="1192" y="566"/>
                    </a:lnTo>
                    <a:lnTo>
                      <a:pt x="1194" y="578"/>
                    </a:lnTo>
                    <a:lnTo>
                      <a:pt x="1194" y="589"/>
                    </a:lnTo>
                    <a:lnTo>
                      <a:pt x="1192" y="601"/>
                    </a:lnTo>
                    <a:lnTo>
                      <a:pt x="1194" y="613"/>
                    </a:lnTo>
                    <a:lnTo>
                      <a:pt x="1201" y="634"/>
                    </a:lnTo>
                    <a:lnTo>
                      <a:pt x="1210" y="655"/>
                    </a:lnTo>
                    <a:lnTo>
                      <a:pt x="1219" y="675"/>
                    </a:lnTo>
                    <a:lnTo>
                      <a:pt x="1231" y="698"/>
                    </a:lnTo>
                    <a:lnTo>
                      <a:pt x="1249" y="717"/>
                    </a:lnTo>
                    <a:lnTo>
                      <a:pt x="1269" y="732"/>
                    </a:lnTo>
                    <a:lnTo>
                      <a:pt x="1291" y="744"/>
                    </a:lnTo>
                    <a:lnTo>
                      <a:pt x="1315" y="752"/>
                    </a:lnTo>
                    <a:lnTo>
                      <a:pt x="1313" y="756"/>
                    </a:lnTo>
                    <a:lnTo>
                      <a:pt x="1311" y="759"/>
                    </a:lnTo>
                    <a:lnTo>
                      <a:pt x="1311" y="761"/>
                    </a:lnTo>
                    <a:lnTo>
                      <a:pt x="1313" y="761"/>
                    </a:lnTo>
                    <a:lnTo>
                      <a:pt x="1315" y="759"/>
                    </a:lnTo>
                    <a:lnTo>
                      <a:pt x="1316" y="759"/>
                    </a:lnTo>
                    <a:lnTo>
                      <a:pt x="1319" y="759"/>
                    </a:lnTo>
                    <a:lnTo>
                      <a:pt x="1320" y="759"/>
                    </a:lnTo>
                    <a:lnTo>
                      <a:pt x="1321" y="759"/>
                    </a:lnTo>
                    <a:lnTo>
                      <a:pt x="1320" y="763"/>
                    </a:lnTo>
                    <a:lnTo>
                      <a:pt x="1318" y="768"/>
                    </a:lnTo>
                    <a:lnTo>
                      <a:pt x="1313" y="772"/>
                    </a:lnTo>
                    <a:lnTo>
                      <a:pt x="1310" y="777"/>
                    </a:lnTo>
                    <a:lnTo>
                      <a:pt x="1310" y="781"/>
                    </a:lnTo>
                    <a:lnTo>
                      <a:pt x="1311" y="781"/>
                    </a:lnTo>
                    <a:lnTo>
                      <a:pt x="1314" y="781"/>
                    </a:lnTo>
                    <a:lnTo>
                      <a:pt x="1315" y="779"/>
                    </a:lnTo>
                    <a:lnTo>
                      <a:pt x="1318" y="778"/>
                    </a:lnTo>
                    <a:lnTo>
                      <a:pt x="1320" y="778"/>
                    </a:lnTo>
                    <a:lnTo>
                      <a:pt x="1321" y="777"/>
                    </a:lnTo>
                    <a:lnTo>
                      <a:pt x="1323" y="776"/>
                    </a:lnTo>
                    <a:lnTo>
                      <a:pt x="1318" y="796"/>
                    </a:lnTo>
                    <a:lnTo>
                      <a:pt x="1318" y="813"/>
                    </a:lnTo>
                    <a:lnTo>
                      <a:pt x="1321" y="828"/>
                    </a:lnTo>
                    <a:lnTo>
                      <a:pt x="1328" y="842"/>
                    </a:lnTo>
                    <a:lnTo>
                      <a:pt x="1335" y="856"/>
                    </a:lnTo>
                    <a:lnTo>
                      <a:pt x="1344" y="871"/>
                    </a:lnTo>
                    <a:lnTo>
                      <a:pt x="1353" y="886"/>
                    </a:lnTo>
                    <a:lnTo>
                      <a:pt x="1360" y="902"/>
                    </a:lnTo>
                    <a:lnTo>
                      <a:pt x="1361" y="914"/>
                    </a:lnTo>
                    <a:lnTo>
                      <a:pt x="1363" y="925"/>
                    </a:lnTo>
                    <a:lnTo>
                      <a:pt x="1364" y="937"/>
                    </a:lnTo>
                    <a:lnTo>
                      <a:pt x="1366" y="947"/>
                    </a:lnTo>
                    <a:lnTo>
                      <a:pt x="1373" y="954"/>
                    </a:lnTo>
                    <a:lnTo>
                      <a:pt x="1415" y="976"/>
                    </a:lnTo>
                    <a:lnTo>
                      <a:pt x="1539" y="1041"/>
                    </a:lnTo>
                    <a:lnTo>
                      <a:pt x="1543" y="1043"/>
                    </a:lnTo>
                    <a:lnTo>
                      <a:pt x="1548" y="1046"/>
                    </a:lnTo>
                    <a:lnTo>
                      <a:pt x="1554" y="1050"/>
                    </a:lnTo>
                    <a:lnTo>
                      <a:pt x="1559" y="1053"/>
                    </a:lnTo>
                    <a:lnTo>
                      <a:pt x="1563" y="1053"/>
                    </a:lnTo>
                    <a:lnTo>
                      <a:pt x="1565" y="1050"/>
                    </a:lnTo>
                    <a:lnTo>
                      <a:pt x="1571" y="1045"/>
                    </a:lnTo>
                    <a:lnTo>
                      <a:pt x="1579" y="1039"/>
                    </a:lnTo>
                    <a:lnTo>
                      <a:pt x="1588" y="1033"/>
                    </a:lnTo>
                    <a:lnTo>
                      <a:pt x="1594" y="1028"/>
                    </a:lnTo>
                    <a:lnTo>
                      <a:pt x="1599" y="1024"/>
                    </a:lnTo>
                    <a:lnTo>
                      <a:pt x="1601" y="1021"/>
                    </a:lnTo>
                    <a:lnTo>
                      <a:pt x="1610" y="1030"/>
                    </a:lnTo>
                    <a:lnTo>
                      <a:pt x="1623" y="1040"/>
                    </a:lnTo>
                    <a:lnTo>
                      <a:pt x="1635" y="1050"/>
                    </a:lnTo>
                    <a:lnTo>
                      <a:pt x="1647" y="1061"/>
                    </a:lnTo>
                    <a:lnTo>
                      <a:pt x="1653" y="1072"/>
                    </a:lnTo>
                    <a:lnTo>
                      <a:pt x="1653" y="1079"/>
                    </a:lnTo>
                    <a:lnTo>
                      <a:pt x="1652" y="1089"/>
                    </a:lnTo>
                    <a:lnTo>
                      <a:pt x="1649" y="1098"/>
                    </a:lnTo>
                    <a:lnTo>
                      <a:pt x="1648" y="1105"/>
                    </a:lnTo>
                    <a:lnTo>
                      <a:pt x="1638" y="1174"/>
                    </a:lnTo>
                    <a:lnTo>
                      <a:pt x="1620" y="1288"/>
                    </a:lnTo>
                    <a:lnTo>
                      <a:pt x="1615" y="1293"/>
                    </a:lnTo>
                    <a:lnTo>
                      <a:pt x="1606" y="1300"/>
                    </a:lnTo>
                    <a:lnTo>
                      <a:pt x="1593" y="1307"/>
                    </a:lnTo>
                    <a:lnTo>
                      <a:pt x="1578" y="1313"/>
                    </a:lnTo>
                    <a:lnTo>
                      <a:pt x="1563" y="1320"/>
                    </a:lnTo>
                    <a:lnTo>
                      <a:pt x="1551" y="1325"/>
                    </a:lnTo>
                    <a:lnTo>
                      <a:pt x="1544" y="1328"/>
                    </a:lnTo>
                    <a:lnTo>
                      <a:pt x="1416" y="1394"/>
                    </a:lnTo>
                    <a:lnTo>
                      <a:pt x="1363" y="1420"/>
                    </a:lnTo>
                    <a:lnTo>
                      <a:pt x="1309" y="1445"/>
                    </a:lnTo>
                    <a:lnTo>
                      <a:pt x="1232" y="1483"/>
                    </a:lnTo>
                    <a:lnTo>
                      <a:pt x="1227" y="1485"/>
                    </a:lnTo>
                    <a:lnTo>
                      <a:pt x="1222" y="1488"/>
                    </a:lnTo>
                    <a:lnTo>
                      <a:pt x="1219" y="1490"/>
                    </a:lnTo>
                    <a:lnTo>
                      <a:pt x="1215" y="1494"/>
                    </a:lnTo>
                    <a:lnTo>
                      <a:pt x="1175" y="1545"/>
                    </a:lnTo>
                    <a:lnTo>
                      <a:pt x="1136" y="1597"/>
                    </a:lnTo>
                    <a:lnTo>
                      <a:pt x="1095" y="1647"/>
                    </a:lnTo>
                    <a:lnTo>
                      <a:pt x="1051" y="1695"/>
                    </a:lnTo>
                    <a:lnTo>
                      <a:pt x="1006" y="1740"/>
                    </a:lnTo>
                    <a:lnTo>
                      <a:pt x="1009" y="1727"/>
                    </a:lnTo>
                    <a:lnTo>
                      <a:pt x="1011" y="1712"/>
                    </a:lnTo>
                    <a:lnTo>
                      <a:pt x="1012" y="1697"/>
                    </a:lnTo>
                    <a:lnTo>
                      <a:pt x="1012" y="1682"/>
                    </a:lnTo>
                    <a:lnTo>
                      <a:pt x="1009" y="1669"/>
                    </a:lnTo>
                    <a:lnTo>
                      <a:pt x="1001" y="1662"/>
                    </a:lnTo>
                    <a:lnTo>
                      <a:pt x="991" y="1658"/>
                    </a:lnTo>
                    <a:lnTo>
                      <a:pt x="980" y="1654"/>
                    </a:lnTo>
                    <a:lnTo>
                      <a:pt x="970" y="1651"/>
                    </a:lnTo>
                    <a:lnTo>
                      <a:pt x="959" y="1643"/>
                    </a:lnTo>
                    <a:lnTo>
                      <a:pt x="949" y="1636"/>
                    </a:lnTo>
                    <a:lnTo>
                      <a:pt x="939" y="1627"/>
                    </a:lnTo>
                    <a:lnTo>
                      <a:pt x="916" y="1616"/>
                    </a:lnTo>
                    <a:lnTo>
                      <a:pt x="893" y="1607"/>
                    </a:lnTo>
                    <a:lnTo>
                      <a:pt x="868" y="1601"/>
                    </a:lnTo>
                    <a:lnTo>
                      <a:pt x="860" y="1598"/>
                    </a:lnTo>
                    <a:lnTo>
                      <a:pt x="848" y="1594"/>
                    </a:lnTo>
                    <a:lnTo>
                      <a:pt x="836" y="1590"/>
                    </a:lnTo>
                    <a:lnTo>
                      <a:pt x="822" y="1588"/>
                    </a:lnTo>
                    <a:lnTo>
                      <a:pt x="808" y="1585"/>
                    </a:lnTo>
                    <a:lnTo>
                      <a:pt x="797" y="1585"/>
                    </a:lnTo>
                    <a:lnTo>
                      <a:pt x="788" y="1589"/>
                    </a:lnTo>
                    <a:lnTo>
                      <a:pt x="786" y="1593"/>
                    </a:lnTo>
                    <a:lnTo>
                      <a:pt x="785" y="1598"/>
                    </a:lnTo>
                    <a:lnTo>
                      <a:pt x="783" y="1604"/>
                    </a:lnTo>
                    <a:lnTo>
                      <a:pt x="782" y="1609"/>
                    </a:lnTo>
                    <a:lnTo>
                      <a:pt x="776" y="1616"/>
                    </a:lnTo>
                    <a:lnTo>
                      <a:pt x="770" y="1621"/>
                    </a:lnTo>
                    <a:lnTo>
                      <a:pt x="766" y="1624"/>
                    </a:lnTo>
                    <a:lnTo>
                      <a:pt x="763" y="1631"/>
                    </a:lnTo>
                    <a:lnTo>
                      <a:pt x="763" y="1639"/>
                    </a:lnTo>
                    <a:lnTo>
                      <a:pt x="762" y="1648"/>
                    </a:lnTo>
                    <a:lnTo>
                      <a:pt x="758" y="1654"/>
                    </a:lnTo>
                    <a:lnTo>
                      <a:pt x="751" y="1659"/>
                    </a:lnTo>
                    <a:lnTo>
                      <a:pt x="742" y="1663"/>
                    </a:lnTo>
                    <a:lnTo>
                      <a:pt x="733" y="1664"/>
                    </a:lnTo>
                    <a:lnTo>
                      <a:pt x="726" y="1667"/>
                    </a:lnTo>
                    <a:lnTo>
                      <a:pt x="722" y="1667"/>
                    </a:lnTo>
                    <a:lnTo>
                      <a:pt x="720" y="1667"/>
                    </a:lnTo>
                    <a:lnTo>
                      <a:pt x="716" y="1667"/>
                    </a:lnTo>
                    <a:lnTo>
                      <a:pt x="712" y="1666"/>
                    </a:lnTo>
                    <a:lnTo>
                      <a:pt x="711" y="1663"/>
                    </a:lnTo>
                    <a:lnTo>
                      <a:pt x="710" y="1662"/>
                    </a:lnTo>
                    <a:lnTo>
                      <a:pt x="708" y="1659"/>
                    </a:lnTo>
                    <a:lnTo>
                      <a:pt x="710" y="1656"/>
                    </a:lnTo>
                    <a:lnTo>
                      <a:pt x="712" y="1652"/>
                    </a:lnTo>
                    <a:lnTo>
                      <a:pt x="715" y="1646"/>
                    </a:lnTo>
                    <a:lnTo>
                      <a:pt x="713" y="1641"/>
                    </a:lnTo>
                    <a:lnTo>
                      <a:pt x="708" y="1636"/>
                    </a:lnTo>
                    <a:lnTo>
                      <a:pt x="703" y="1631"/>
                    </a:lnTo>
                    <a:lnTo>
                      <a:pt x="697" y="1624"/>
                    </a:lnTo>
                    <a:lnTo>
                      <a:pt x="695" y="1617"/>
                    </a:lnTo>
                    <a:lnTo>
                      <a:pt x="695" y="1609"/>
                    </a:lnTo>
                    <a:lnTo>
                      <a:pt x="692" y="1601"/>
                    </a:lnTo>
                    <a:lnTo>
                      <a:pt x="682" y="1569"/>
                    </a:lnTo>
                    <a:lnTo>
                      <a:pt x="667" y="1537"/>
                    </a:lnTo>
                    <a:lnTo>
                      <a:pt x="650" y="1505"/>
                    </a:lnTo>
                    <a:lnTo>
                      <a:pt x="630" y="1475"/>
                    </a:lnTo>
                    <a:lnTo>
                      <a:pt x="608" y="1449"/>
                    </a:lnTo>
                    <a:lnTo>
                      <a:pt x="592" y="1430"/>
                    </a:lnTo>
                    <a:lnTo>
                      <a:pt x="577" y="1410"/>
                    </a:lnTo>
                    <a:lnTo>
                      <a:pt x="564" y="1387"/>
                    </a:lnTo>
                    <a:lnTo>
                      <a:pt x="556" y="1365"/>
                    </a:lnTo>
                    <a:lnTo>
                      <a:pt x="547" y="1342"/>
                    </a:lnTo>
                    <a:lnTo>
                      <a:pt x="532" y="1313"/>
                    </a:lnTo>
                    <a:lnTo>
                      <a:pt x="513" y="1288"/>
                    </a:lnTo>
                    <a:lnTo>
                      <a:pt x="492" y="1266"/>
                    </a:lnTo>
                    <a:lnTo>
                      <a:pt x="469" y="1245"/>
                    </a:lnTo>
                    <a:lnTo>
                      <a:pt x="447" y="1223"/>
                    </a:lnTo>
                    <a:lnTo>
                      <a:pt x="424" y="1201"/>
                    </a:lnTo>
                    <a:lnTo>
                      <a:pt x="421" y="1196"/>
                    </a:lnTo>
                    <a:lnTo>
                      <a:pt x="416" y="1186"/>
                    </a:lnTo>
                    <a:lnTo>
                      <a:pt x="409" y="1173"/>
                    </a:lnTo>
                    <a:lnTo>
                      <a:pt x="404" y="1159"/>
                    </a:lnTo>
                    <a:lnTo>
                      <a:pt x="398" y="1145"/>
                    </a:lnTo>
                    <a:lnTo>
                      <a:pt x="394" y="1134"/>
                    </a:lnTo>
                    <a:lnTo>
                      <a:pt x="393" y="1127"/>
                    </a:lnTo>
                    <a:lnTo>
                      <a:pt x="393" y="1123"/>
                    </a:lnTo>
                    <a:lnTo>
                      <a:pt x="403" y="1119"/>
                    </a:lnTo>
                    <a:lnTo>
                      <a:pt x="408" y="1113"/>
                    </a:lnTo>
                    <a:lnTo>
                      <a:pt x="408" y="1104"/>
                    </a:lnTo>
                    <a:lnTo>
                      <a:pt x="406" y="1095"/>
                    </a:lnTo>
                    <a:lnTo>
                      <a:pt x="402" y="1084"/>
                    </a:lnTo>
                    <a:lnTo>
                      <a:pt x="377" y="1028"/>
                    </a:lnTo>
                    <a:lnTo>
                      <a:pt x="353" y="971"/>
                    </a:lnTo>
                    <a:lnTo>
                      <a:pt x="343" y="941"/>
                    </a:lnTo>
                    <a:lnTo>
                      <a:pt x="334" y="909"/>
                    </a:lnTo>
                    <a:lnTo>
                      <a:pt x="333" y="900"/>
                    </a:lnTo>
                    <a:lnTo>
                      <a:pt x="333" y="890"/>
                    </a:lnTo>
                    <a:lnTo>
                      <a:pt x="331" y="880"/>
                    </a:lnTo>
                    <a:lnTo>
                      <a:pt x="326" y="871"/>
                    </a:lnTo>
                    <a:lnTo>
                      <a:pt x="313" y="857"/>
                    </a:lnTo>
                    <a:lnTo>
                      <a:pt x="303" y="842"/>
                    </a:lnTo>
                    <a:lnTo>
                      <a:pt x="292" y="830"/>
                    </a:lnTo>
                    <a:lnTo>
                      <a:pt x="278" y="818"/>
                    </a:lnTo>
                    <a:lnTo>
                      <a:pt x="262" y="811"/>
                    </a:lnTo>
                    <a:lnTo>
                      <a:pt x="244" y="803"/>
                    </a:lnTo>
                    <a:lnTo>
                      <a:pt x="229" y="792"/>
                    </a:lnTo>
                    <a:lnTo>
                      <a:pt x="219" y="778"/>
                    </a:lnTo>
                    <a:lnTo>
                      <a:pt x="212" y="762"/>
                    </a:lnTo>
                    <a:lnTo>
                      <a:pt x="208" y="744"/>
                    </a:lnTo>
                    <a:lnTo>
                      <a:pt x="207" y="727"/>
                    </a:lnTo>
                    <a:lnTo>
                      <a:pt x="205" y="709"/>
                    </a:lnTo>
                    <a:lnTo>
                      <a:pt x="198" y="692"/>
                    </a:lnTo>
                    <a:lnTo>
                      <a:pt x="188" y="673"/>
                    </a:lnTo>
                    <a:lnTo>
                      <a:pt x="178" y="657"/>
                    </a:lnTo>
                    <a:lnTo>
                      <a:pt x="169" y="642"/>
                    </a:lnTo>
                    <a:lnTo>
                      <a:pt x="144" y="598"/>
                    </a:lnTo>
                    <a:lnTo>
                      <a:pt x="118" y="554"/>
                    </a:lnTo>
                    <a:lnTo>
                      <a:pt x="108" y="540"/>
                    </a:lnTo>
                    <a:lnTo>
                      <a:pt x="98" y="526"/>
                    </a:lnTo>
                    <a:lnTo>
                      <a:pt x="92" y="511"/>
                    </a:lnTo>
                    <a:lnTo>
                      <a:pt x="92" y="502"/>
                    </a:lnTo>
                    <a:lnTo>
                      <a:pt x="94" y="495"/>
                    </a:lnTo>
                    <a:lnTo>
                      <a:pt x="93" y="489"/>
                    </a:lnTo>
                    <a:lnTo>
                      <a:pt x="84" y="476"/>
                    </a:lnTo>
                    <a:lnTo>
                      <a:pt x="74" y="465"/>
                    </a:lnTo>
                    <a:lnTo>
                      <a:pt x="64" y="455"/>
                    </a:lnTo>
                    <a:lnTo>
                      <a:pt x="54" y="442"/>
                    </a:lnTo>
                    <a:lnTo>
                      <a:pt x="47" y="428"/>
                    </a:lnTo>
                    <a:lnTo>
                      <a:pt x="44" y="417"/>
                    </a:lnTo>
                    <a:lnTo>
                      <a:pt x="42" y="406"/>
                    </a:lnTo>
                    <a:lnTo>
                      <a:pt x="37" y="396"/>
                    </a:lnTo>
                    <a:lnTo>
                      <a:pt x="29" y="387"/>
                    </a:lnTo>
                    <a:lnTo>
                      <a:pt x="23" y="385"/>
                    </a:lnTo>
                    <a:lnTo>
                      <a:pt x="15" y="383"/>
                    </a:lnTo>
                    <a:lnTo>
                      <a:pt x="9" y="381"/>
                    </a:lnTo>
                    <a:lnTo>
                      <a:pt x="7" y="375"/>
                    </a:lnTo>
                    <a:lnTo>
                      <a:pt x="7" y="365"/>
                    </a:lnTo>
                    <a:lnTo>
                      <a:pt x="9" y="355"/>
                    </a:lnTo>
                    <a:lnTo>
                      <a:pt x="12" y="346"/>
                    </a:lnTo>
                    <a:lnTo>
                      <a:pt x="13" y="338"/>
                    </a:lnTo>
                    <a:lnTo>
                      <a:pt x="12" y="329"/>
                    </a:lnTo>
                    <a:lnTo>
                      <a:pt x="9" y="319"/>
                    </a:lnTo>
                    <a:lnTo>
                      <a:pt x="5" y="311"/>
                    </a:lnTo>
                    <a:lnTo>
                      <a:pt x="5" y="301"/>
                    </a:lnTo>
                    <a:lnTo>
                      <a:pt x="9" y="292"/>
                    </a:lnTo>
                    <a:lnTo>
                      <a:pt x="13" y="282"/>
                    </a:lnTo>
                    <a:lnTo>
                      <a:pt x="15" y="272"/>
                    </a:lnTo>
                    <a:lnTo>
                      <a:pt x="14" y="264"/>
                    </a:lnTo>
                    <a:lnTo>
                      <a:pt x="9" y="258"/>
                    </a:lnTo>
                    <a:lnTo>
                      <a:pt x="5" y="252"/>
                    </a:lnTo>
                    <a:lnTo>
                      <a:pt x="0" y="244"/>
                    </a:lnTo>
                    <a:lnTo>
                      <a:pt x="9" y="247"/>
                    </a:lnTo>
                    <a:lnTo>
                      <a:pt x="19" y="253"/>
                    </a:lnTo>
                    <a:lnTo>
                      <a:pt x="28" y="262"/>
                    </a:lnTo>
                    <a:lnTo>
                      <a:pt x="38" y="272"/>
                    </a:lnTo>
                    <a:lnTo>
                      <a:pt x="48" y="283"/>
                    </a:lnTo>
                    <a:lnTo>
                      <a:pt x="57" y="292"/>
                    </a:lnTo>
                    <a:lnTo>
                      <a:pt x="65" y="298"/>
                    </a:lnTo>
                    <a:lnTo>
                      <a:pt x="74" y="302"/>
                    </a:lnTo>
                    <a:lnTo>
                      <a:pt x="82" y="298"/>
                    </a:lnTo>
                    <a:lnTo>
                      <a:pt x="89" y="289"/>
                    </a:lnTo>
                    <a:lnTo>
                      <a:pt x="95" y="274"/>
                    </a:lnTo>
                    <a:lnTo>
                      <a:pt x="100" y="259"/>
                    </a:lnTo>
                    <a:lnTo>
                      <a:pt x="108" y="245"/>
                    </a:lnTo>
                    <a:lnTo>
                      <a:pt x="118" y="233"/>
                    </a:lnTo>
                    <a:lnTo>
                      <a:pt x="129" y="227"/>
                    </a:lnTo>
                    <a:lnTo>
                      <a:pt x="142" y="223"/>
                    </a:lnTo>
                    <a:lnTo>
                      <a:pt x="154" y="219"/>
                    </a:lnTo>
                    <a:lnTo>
                      <a:pt x="165" y="214"/>
                    </a:lnTo>
                    <a:lnTo>
                      <a:pt x="175" y="207"/>
                    </a:lnTo>
                    <a:lnTo>
                      <a:pt x="179" y="202"/>
                    </a:lnTo>
                    <a:lnTo>
                      <a:pt x="185" y="193"/>
                    </a:lnTo>
                    <a:lnTo>
                      <a:pt x="193" y="183"/>
                    </a:lnTo>
                    <a:lnTo>
                      <a:pt x="200" y="172"/>
                    </a:lnTo>
                    <a:lnTo>
                      <a:pt x="208" y="163"/>
                    </a:lnTo>
                    <a:lnTo>
                      <a:pt x="213" y="158"/>
                    </a:lnTo>
                    <a:lnTo>
                      <a:pt x="217" y="156"/>
                    </a:lnTo>
                    <a:lnTo>
                      <a:pt x="189" y="119"/>
                    </a:lnTo>
                    <a:lnTo>
                      <a:pt x="132" y="40"/>
                    </a:lnTo>
                    <a:lnTo>
                      <a:pt x="154" y="39"/>
                    </a:lnTo>
                    <a:lnTo>
                      <a:pt x="187" y="36"/>
                    </a:lnTo>
                    <a:lnTo>
                      <a:pt x="218" y="34"/>
                    </a:lnTo>
                    <a:lnTo>
                      <a:pt x="249" y="26"/>
                    </a:lnTo>
                    <a:lnTo>
                      <a:pt x="256" y="24"/>
                    </a:lnTo>
                    <a:lnTo>
                      <a:pt x="261" y="21"/>
                    </a:lnTo>
                    <a:lnTo>
                      <a:pt x="264" y="19"/>
                    </a:lnTo>
                    <a:lnTo>
                      <a:pt x="269" y="15"/>
                    </a:lnTo>
                    <a:lnTo>
                      <a:pt x="271" y="11"/>
                    </a:lnTo>
                    <a:lnTo>
                      <a:pt x="273" y="9"/>
                    </a:lnTo>
                    <a:lnTo>
                      <a:pt x="273" y="6"/>
                    </a:lnTo>
                    <a:lnTo>
                      <a:pt x="274" y="4"/>
                    </a:lnTo>
                    <a:lnTo>
                      <a:pt x="276" y="2"/>
                    </a:lnTo>
                    <a:lnTo>
                      <a:pt x="277" y="1"/>
                    </a:lnTo>
                    <a:lnTo>
                      <a:pt x="279" y="0"/>
                    </a:lnTo>
                    <a:lnTo>
                      <a:pt x="28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5" name="Freeform 1615"/>
              <p:cNvSpPr>
                <a:spLocks/>
              </p:cNvSpPr>
              <p:nvPr/>
            </p:nvSpPr>
            <p:spPr bwMode="auto">
              <a:xfrm>
                <a:off x="6348413" y="2889251"/>
                <a:ext cx="34925" cy="53975"/>
              </a:xfrm>
              <a:custGeom>
                <a:avLst/>
                <a:gdLst>
                  <a:gd name="T0" fmla="*/ 44 w 86"/>
                  <a:gd name="T1" fmla="*/ 0 h 137"/>
                  <a:gd name="T2" fmla="*/ 54 w 86"/>
                  <a:gd name="T3" fmla="*/ 8 h 137"/>
                  <a:gd name="T4" fmla="*/ 64 w 86"/>
                  <a:gd name="T5" fmla="*/ 19 h 137"/>
                  <a:gd name="T6" fmla="*/ 72 w 86"/>
                  <a:gd name="T7" fmla="*/ 30 h 137"/>
                  <a:gd name="T8" fmla="*/ 79 w 86"/>
                  <a:gd name="T9" fmla="*/ 40 h 137"/>
                  <a:gd name="T10" fmla="*/ 82 w 86"/>
                  <a:gd name="T11" fmla="*/ 49 h 137"/>
                  <a:gd name="T12" fmla="*/ 82 w 86"/>
                  <a:gd name="T13" fmla="*/ 57 h 137"/>
                  <a:gd name="T14" fmla="*/ 81 w 86"/>
                  <a:gd name="T15" fmla="*/ 63 h 137"/>
                  <a:gd name="T16" fmla="*/ 79 w 86"/>
                  <a:gd name="T17" fmla="*/ 68 h 137"/>
                  <a:gd name="T18" fmla="*/ 76 w 86"/>
                  <a:gd name="T19" fmla="*/ 74 h 137"/>
                  <a:gd name="T20" fmla="*/ 75 w 86"/>
                  <a:gd name="T21" fmla="*/ 82 h 137"/>
                  <a:gd name="T22" fmla="*/ 77 w 86"/>
                  <a:gd name="T23" fmla="*/ 93 h 137"/>
                  <a:gd name="T24" fmla="*/ 82 w 86"/>
                  <a:gd name="T25" fmla="*/ 104 h 137"/>
                  <a:gd name="T26" fmla="*/ 85 w 86"/>
                  <a:gd name="T27" fmla="*/ 116 h 137"/>
                  <a:gd name="T28" fmla="*/ 86 w 86"/>
                  <a:gd name="T29" fmla="*/ 127 h 137"/>
                  <a:gd name="T30" fmla="*/ 81 w 86"/>
                  <a:gd name="T31" fmla="*/ 137 h 137"/>
                  <a:gd name="T32" fmla="*/ 62 w 86"/>
                  <a:gd name="T33" fmla="*/ 131 h 137"/>
                  <a:gd name="T34" fmla="*/ 44 w 86"/>
                  <a:gd name="T35" fmla="*/ 123 h 137"/>
                  <a:gd name="T36" fmla="*/ 27 w 86"/>
                  <a:gd name="T37" fmla="*/ 112 h 137"/>
                  <a:gd name="T38" fmla="*/ 17 w 86"/>
                  <a:gd name="T39" fmla="*/ 101 h 137"/>
                  <a:gd name="T40" fmla="*/ 10 w 86"/>
                  <a:gd name="T41" fmla="*/ 85 h 137"/>
                  <a:gd name="T42" fmla="*/ 5 w 86"/>
                  <a:gd name="T43" fmla="*/ 68 h 137"/>
                  <a:gd name="T44" fmla="*/ 1 w 86"/>
                  <a:gd name="T45" fmla="*/ 52 h 137"/>
                  <a:gd name="T46" fmla="*/ 0 w 86"/>
                  <a:gd name="T47" fmla="*/ 45 h 137"/>
                  <a:gd name="T48" fmla="*/ 0 w 86"/>
                  <a:gd name="T49" fmla="*/ 38 h 137"/>
                  <a:gd name="T50" fmla="*/ 3 w 86"/>
                  <a:gd name="T51" fmla="*/ 32 h 137"/>
                  <a:gd name="T52" fmla="*/ 5 w 86"/>
                  <a:gd name="T53" fmla="*/ 29 h 137"/>
                  <a:gd name="T54" fmla="*/ 7 w 86"/>
                  <a:gd name="T55" fmla="*/ 27 h 137"/>
                  <a:gd name="T56" fmla="*/ 8 w 86"/>
                  <a:gd name="T57" fmla="*/ 27 h 137"/>
                  <a:gd name="T58" fmla="*/ 8 w 86"/>
                  <a:gd name="T59" fmla="*/ 28 h 137"/>
                  <a:gd name="T60" fmla="*/ 10 w 86"/>
                  <a:gd name="T61" fmla="*/ 29 h 137"/>
                  <a:gd name="T62" fmla="*/ 10 w 86"/>
                  <a:gd name="T63" fmla="*/ 32 h 137"/>
                  <a:gd name="T64" fmla="*/ 11 w 86"/>
                  <a:gd name="T65" fmla="*/ 33 h 137"/>
                  <a:gd name="T66" fmla="*/ 11 w 86"/>
                  <a:gd name="T67" fmla="*/ 35 h 137"/>
                  <a:gd name="T68" fmla="*/ 12 w 86"/>
                  <a:gd name="T69" fmla="*/ 38 h 137"/>
                  <a:gd name="T70" fmla="*/ 13 w 86"/>
                  <a:gd name="T71" fmla="*/ 39 h 137"/>
                  <a:gd name="T72" fmla="*/ 16 w 86"/>
                  <a:gd name="T73" fmla="*/ 37 h 137"/>
                  <a:gd name="T74" fmla="*/ 20 w 86"/>
                  <a:gd name="T75" fmla="*/ 29 h 137"/>
                  <a:gd name="T76" fmla="*/ 25 w 86"/>
                  <a:gd name="T77" fmla="*/ 19 h 137"/>
                  <a:gd name="T78" fmla="*/ 31 w 86"/>
                  <a:gd name="T79" fmla="*/ 9 h 137"/>
                  <a:gd name="T80" fmla="*/ 37 w 86"/>
                  <a:gd name="T81" fmla="*/ 2 h 137"/>
                  <a:gd name="T82" fmla="*/ 44 w 86"/>
                  <a:gd name="T83" fmla="*/ 0 h 13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86"/>
                  <a:gd name="T127" fmla="*/ 0 h 137"/>
                  <a:gd name="T128" fmla="*/ 86 w 86"/>
                  <a:gd name="T129" fmla="*/ 137 h 13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86" h="137">
                    <a:moveTo>
                      <a:pt x="44" y="0"/>
                    </a:moveTo>
                    <a:lnTo>
                      <a:pt x="54" y="8"/>
                    </a:lnTo>
                    <a:lnTo>
                      <a:pt x="64" y="19"/>
                    </a:lnTo>
                    <a:lnTo>
                      <a:pt x="72" y="30"/>
                    </a:lnTo>
                    <a:lnTo>
                      <a:pt x="79" y="40"/>
                    </a:lnTo>
                    <a:lnTo>
                      <a:pt x="82" y="49"/>
                    </a:lnTo>
                    <a:lnTo>
                      <a:pt x="82" y="57"/>
                    </a:lnTo>
                    <a:lnTo>
                      <a:pt x="81" y="63"/>
                    </a:lnTo>
                    <a:lnTo>
                      <a:pt x="79" y="68"/>
                    </a:lnTo>
                    <a:lnTo>
                      <a:pt x="76" y="74"/>
                    </a:lnTo>
                    <a:lnTo>
                      <a:pt x="75" y="82"/>
                    </a:lnTo>
                    <a:lnTo>
                      <a:pt x="77" y="93"/>
                    </a:lnTo>
                    <a:lnTo>
                      <a:pt x="82" y="104"/>
                    </a:lnTo>
                    <a:lnTo>
                      <a:pt x="85" y="116"/>
                    </a:lnTo>
                    <a:lnTo>
                      <a:pt x="86" y="127"/>
                    </a:lnTo>
                    <a:lnTo>
                      <a:pt x="81" y="137"/>
                    </a:lnTo>
                    <a:lnTo>
                      <a:pt x="62" y="131"/>
                    </a:lnTo>
                    <a:lnTo>
                      <a:pt x="44" y="123"/>
                    </a:lnTo>
                    <a:lnTo>
                      <a:pt x="27" y="112"/>
                    </a:lnTo>
                    <a:lnTo>
                      <a:pt x="17" y="101"/>
                    </a:lnTo>
                    <a:lnTo>
                      <a:pt x="10" y="85"/>
                    </a:lnTo>
                    <a:lnTo>
                      <a:pt x="5" y="68"/>
                    </a:lnTo>
                    <a:lnTo>
                      <a:pt x="1" y="52"/>
                    </a:lnTo>
                    <a:lnTo>
                      <a:pt x="0" y="45"/>
                    </a:lnTo>
                    <a:lnTo>
                      <a:pt x="0" y="38"/>
                    </a:lnTo>
                    <a:lnTo>
                      <a:pt x="3" y="32"/>
                    </a:lnTo>
                    <a:lnTo>
                      <a:pt x="5" y="29"/>
                    </a:lnTo>
                    <a:lnTo>
                      <a:pt x="7" y="27"/>
                    </a:lnTo>
                    <a:lnTo>
                      <a:pt x="8" y="27"/>
                    </a:lnTo>
                    <a:lnTo>
                      <a:pt x="8" y="28"/>
                    </a:lnTo>
                    <a:lnTo>
                      <a:pt x="10" y="29"/>
                    </a:lnTo>
                    <a:lnTo>
                      <a:pt x="10" y="32"/>
                    </a:lnTo>
                    <a:lnTo>
                      <a:pt x="11" y="33"/>
                    </a:lnTo>
                    <a:lnTo>
                      <a:pt x="11" y="35"/>
                    </a:lnTo>
                    <a:lnTo>
                      <a:pt x="12" y="38"/>
                    </a:lnTo>
                    <a:lnTo>
                      <a:pt x="13" y="39"/>
                    </a:lnTo>
                    <a:lnTo>
                      <a:pt x="16" y="37"/>
                    </a:lnTo>
                    <a:lnTo>
                      <a:pt x="20" y="29"/>
                    </a:lnTo>
                    <a:lnTo>
                      <a:pt x="25" y="19"/>
                    </a:lnTo>
                    <a:lnTo>
                      <a:pt x="31" y="9"/>
                    </a:lnTo>
                    <a:lnTo>
                      <a:pt x="37" y="2"/>
                    </a:lnTo>
                    <a:lnTo>
                      <a:pt x="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26" name="Freeform 1616"/>
              <p:cNvSpPr>
                <a:spLocks/>
              </p:cNvSpPr>
              <p:nvPr/>
            </p:nvSpPr>
            <p:spPr bwMode="auto">
              <a:xfrm>
                <a:off x="6738938" y="2327276"/>
                <a:ext cx="219075" cy="122238"/>
              </a:xfrm>
              <a:custGeom>
                <a:avLst/>
                <a:gdLst>
                  <a:gd name="T0" fmla="*/ 206 w 554"/>
                  <a:gd name="T1" fmla="*/ 17 h 308"/>
                  <a:gd name="T2" fmla="*/ 194 w 554"/>
                  <a:gd name="T3" fmla="*/ 22 h 308"/>
                  <a:gd name="T4" fmla="*/ 188 w 554"/>
                  <a:gd name="T5" fmla="*/ 30 h 308"/>
                  <a:gd name="T6" fmla="*/ 200 w 554"/>
                  <a:gd name="T7" fmla="*/ 37 h 308"/>
                  <a:gd name="T8" fmla="*/ 209 w 554"/>
                  <a:gd name="T9" fmla="*/ 42 h 308"/>
                  <a:gd name="T10" fmla="*/ 209 w 554"/>
                  <a:gd name="T11" fmla="*/ 60 h 308"/>
                  <a:gd name="T12" fmla="*/ 186 w 554"/>
                  <a:gd name="T13" fmla="*/ 76 h 308"/>
                  <a:gd name="T14" fmla="*/ 145 w 554"/>
                  <a:gd name="T15" fmla="*/ 62 h 308"/>
                  <a:gd name="T16" fmla="*/ 100 w 554"/>
                  <a:gd name="T17" fmla="*/ 85 h 308"/>
                  <a:gd name="T18" fmla="*/ 113 w 554"/>
                  <a:gd name="T19" fmla="*/ 98 h 308"/>
                  <a:gd name="T20" fmla="*/ 159 w 554"/>
                  <a:gd name="T21" fmla="*/ 96 h 308"/>
                  <a:gd name="T22" fmla="*/ 209 w 554"/>
                  <a:gd name="T23" fmla="*/ 106 h 308"/>
                  <a:gd name="T24" fmla="*/ 248 w 554"/>
                  <a:gd name="T25" fmla="*/ 101 h 308"/>
                  <a:gd name="T26" fmla="*/ 304 w 554"/>
                  <a:gd name="T27" fmla="*/ 114 h 308"/>
                  <a:gd name="T28" fmla="*/ 439 w 554"/>
                  <a:gd name="T29" fmla="*/ 91 h 308"/>
                  <a:gd name="T30" fmla="*/ 460 w 554"/>
                  <a:gd name="T31" fmla="*/ 118 h 308"/>
                  <a:gd name="T32" fmla="*/ 494 w 554"/>
                  <a:gd name="T33" fmla="*/ 109 h 308"/>
                  <a:gd name="T34" fmla="*/ 508 w 554"/>
                  <a:gd name="T35" fmla="*/ 129 h 308"/>
                  <a:gd name="T36" fmla="*/ 520 w 554"/>
                  <a:gd name="T37" fmla="*/ 174 h 308"/>
                  <a:gd name="T38" fmla="*/ 552 w 554"/>
                  <a:gd name="T39" fmla="*/ 214 h 308"/>
                  <a:gd name="T40" fmla="*/ 539 w 554"/>
                  <a:gd name="T41" fmla="*/ 250 h 308"/>
                  <a:gd name="T42" fmla="*/ 488 w 554"/>
                  <a:gd name="T43" fmla="*/ 263 h 308"/>
                  <a:gd name="T44" fmla="*/ 469 w 554"/>
                  <a:gd name="T45" fmla="*/ 269 h 308"/>
                  <a:gd name="T46" fmla="*/ 468 w 554"/>
                  <a:gd name="T47" fmla="*/ 261 h 308"/>
                  <a:gd name="T48" fmla="*/ 470 w 554"/>
                  <a:gd name="T49" fmla="*/ 253 h 308"/>
                  <a:gd name="T50" fmla="*/ 460 w 554"/>
                  <a:gd name="T51" fmla="*/ 252 h 308"/>
                  <a:gd name="T52" fmla="*/ 420 w 554"/>
                  <a:gd name="T53" fmla="*/ 282 h 308"/>
                  <a:gd name="T54" fmla="*/ 369 w 554"/>
                  <a:gd name="T55" fmla="*/ 304 h 308"/>
                  <a:gd name="T56" fmla="*/ 335 w 554"/>
                  <a:gd name="T57" fmla="*/ 261 h 308"/>
                  <a:gd name="T58" fmla="*/ 323 w 554"/>
                  <a:gd name="T59" fmla="*/ 225 h 308"/>
                  <a:gd name="T60" fmla="*/ 310 w 554"/>
                  <a:gd name="T61" fmla="*/ 207 h 308"/>
                  <a:gd name="T62" fmla="*/ 300 w 554"/>
                  <a:gd name="T63" fmla="*/ 210 h 308"/>
                  <a:gd name="T64" fmla="*/ 298 w 554"/>
                  <a:gd name="T65" fmla="*/ 203 h 308"/>
                  <a:gd name="T66" fmla="*/ 301 w 554"/>
                  <a:gd name="T67" fmla="*/ 173 h 308"/>
                  <a:gd name="T68" fmla="*/ 254 w 554"/>
                  <a:gd name="T69" fmla="*/ 172 h 308"/>
                  <a:gd name="T70" fmla="*/ 238 w 554"/>
                  <a:gd name="T71" fmla="*/ 202 h 308"/>
                  <a:gd name="T72" fmla="*/ 229 w 554"/>
                  <a:gd name="T73" fmla="*/ 220 h 308"/>
                  <a:gd name="T74" fmla="*/ 198 w 554"/>
                  <a:gd name="T75" fmla="*/ 227 h 308"/>
                  <a:gd name="T76" fmla="*/ 200 w 554"/>
                  <a:gd name="T77" fmla="*/ 255 h 308"/>
                  <a:gd name="T78" fmla="*/ 170 w 554"/>
                  <a:gd name="T79" fmla="*/ 264 h 308"/>
                  <a:gd name="T80" fmla="*/ 120 w 554"/>
                  <a:gd name="T81" fmla="*/ 266 h 308"/>
                  <a:gd name="T82" fmla="*/ 94 w 554"/>
                  <a:gd name="T83" fmla="*/ 259 h 308"/>
                  <a:gd name="T84" fmla="*/ 61 w 554"/>
                  <a:gd name="T85" fmla="*/ 244 h 308"/>
                  <a:gd name="T86" fmla="*/ 82 w 554"/>
                  <a:gd name="T87" fmla="*/ 175 h 308"/>
                  <a:gd name="T88" fmla="*/ 64 w 554"/>
                  <a:gd name="T89" fmla="*/ 161 h 308"/>
                  <a:gd name="T90" fmla="*/ 59 w 554"/>
                  <a:gd name="T91" fmla="*/ 155 h 308"/>
                  <a:gd name="T92" fmla="*/ 54 w 554"/>
                  <a:gd name="T93" fmla="*/ 141 h 308"/>
                  <a:gd name="T94" fmla="*/ 25 w 554"/>
                  <a:gd name="T95" fmla="*/ 140 h 308"/>
                  <a:gd name="T96" fmla="*/ 0 w 554"/>
                  <a:gd name="T97" fmla="*/ 114 h 308"/>
                  <a:gd name="T98" fmla="*/ 34 w 554"/>
                  <a:gd name="T99" fmla="*/ 90 h 308"/>
                  <a:gd name="T100" fmla="*/ 88 w 554"/>
                  <a:gd name="T101" fmla="*/ 70 h 308"/>
                  <a:gd name="T102" fmla="*/ 75 w 554"/>
                  <a:gd name="T103" fmla="*/ 60 h 308"/>
                  <a:gd name="T104" fmla="*/ 75 w 554"/>
                  <a:gd name="T105" fmla="*/ 52 h 308"/>
                  <a:gd name="T106" fmla="*/ 115 w 554"/>
                  <a:gd name="T107" fmla="*/ 26 h 308"/>
                  <a:gd name="T108" fmla="*/ 159 w 554"/>
                  <a:gd name="T109" fmla="*/ 12 h 3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54"/>
                  <a:gd name="T166" fmla="*/ 0 h 308"/>
                  <a:gd name="T167" fmla="*/ 554 w 554"/>
                  <a:gd name="T168" fmla="*/ 308 h 3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54" h="308">
                    <a:moveTo>
                      <a:pt x="186" y="0"/>
                    </a:moveTo>
                    <a:lnTo>
                      <a:pt x="193" y="2"/>
                    </a:lnTo>
                    <a:lnTo>
                      <a:pt x="199" y="9"/>
                    </a:lnTo>
                    <a:lnTo>
                      <a:pt x="206" y="17"/>
                    </a:lnTo>
                    <a:lnTo>
                      <a:pt x="204" y="19"/>
                    </a:lnTo>
                    <a:lnTo>
                      <a:pt x="200" y="19"/>
                    </a:lnTo>
                    <a:lnTo>
                      <a:pt x="196" y="20"/>
                    </a:lnTo>
                    <a:lnTo>
                      <a:pt x="194" y="22"/>
                    </a:lnTo>
                    <a:lnTo>
                      <a:pt x="190" y="24"/>
                    </a:lnTo>
                    <a:lnTo>
                      <a:pt x="189" y="26"/>
                    </a:lnTo>
                    <a:lnTo>
                      <a:pt x="188" y="27"/>
                    </a:lnTo>
                    <a:lnTo>
                      <a:pt x="188" y="30"/>
                    </a:lnTo>
                    <a:lnTo>
                      <a:pt x="189" y="32"/>
                    </a:lnTo>
                    <a:lnTo>
                      <a:pt x="193" y="35"/>
                    </a:lnTo>
                    <a:lnTo>
                      <a:pt x="196" y="37"/>
                    </a:lnTo>
                    <a:lnTo>
                      <a:pt x="200" y="37"/>
                    </a:lnTo>
                    <a:lnTo>
                      <a:pt x="203" y="39"/>
                    </a:lnTo>
                    <a:lnTo>
                      <a:pt x="205" y="40"/>
                    </a:lnTo>
                    <a:lnTo>
                      <a:pt x="208" y="41"/>
                    </a:lnTo>
                    <a:lnTo>
                      <a:pt x="209" y="42"/>
                    </a:lnTo>
                    <a:lnTo>
                      <a:pt x="210" y="44"/>
                    </a:lnTo>
                    <a:lnTo>
                      <a:pt x="210" y="47"/>
                    </a:lnTo>
                    <a:lnTo>
                      <a:pt x="210" y="52"/>
                    </a:lnTo>
                    <a:lnTo>
                      <a:pt x="209" y="60"/>
                    </a:lnTo>
                    <a:lnTo>
                      <a:pt x="206" y="67"/>
                    </a:lnTo>
                    <a:lnTo>
                      <a:pt x="201" y="74"/>
                    </a:lnTo>
                    <a:lnTo>
                      <a:pt x="194" y="77"/>
                    </a:lnTo>
                    <a:lnTo>
                      <a:pt x="186" y="76"/>
                    </a:lnTo>
                    <a:lnTo>
                      <a:pt x="179" y="71"/>
                    </a:lnTo>
                    <a:lnTo>
                      <a:pt x="173" y="66"/>
                    </a:lnTo>
                    <a:lnTo>
                      <a:pt x="160" y="62"/>
                    </a:lnTo>
                    <a:lnTo>
                      <a:pt x="145" y="62"/>
                    </a:lnTo>
                    <a:lnTo>
                      <a:pt x="131" y="66"/>
                    </a:lnTo>
                    <a:lnTo>
                      <a:pt x="118" y="71"/>
                    </a:lnTo>
                    <a:lnTo>
                      <a:pt x="106" y="79"/>
                    </a:lnTo>
                    <a:lnTo>
                      <a:pt x="100" y="85"/>
                    </a:lnTo>
                    <a:lnTo>
                      <a:pt x="98" y="90"/>
                    </a:lnTo>
                    <a:lnTo>
                      <a:pt x="100" y="94"/>
                    </a:lnTo>
                    <a:lnTo>
                      <a:pt x="106" y="96"/>
                    </a:lnTo>
                    <a:lnTo>
                      <a:pt x="113" y="98"/>
                    </a:lnTo>
                    <a:lnTo>
                      <a:pt x="120" y="98"/>
                    </a:lnTo>
                    <a:lnTo>
                      <a:pt x="126" y="98"/>
                    </a:lnTo>
                    <a:lnTo>
                      <a:pt x="144" y="96"/>
                    </a:lnTo>
                    <a:lnTo>
                      <a:pt x="159" y="96"/>
                    </a:lnTo>
                    <a:lnTo>
                      <a:pt x="174" y="99"/>
                    </a:lnTo>
                    <a:lnTo>
                      <a:pt x="189" y="106"/>
                    </a:lnTo>
                    <a:lnTo>
                      <a:pt x="199" y="109"/>
                    </a:lnTo>
                    <a:lnTo>
                      <a:pt x="209" y="106"/>
                    </a:lnTo>
                    <a:lnTo>
                      <a:pt x="219" y="103"/>
                    </a:lnTo>
                    <a:lnTo>
                      <a:pt x="229" y="98"/>
                    </a:lnTo>
                    <a:lnTo>
                      <a:pt x="238" y="96"/>
                    </a:lnTo>
                    <a:lnTo>
                      <a:pt x="248" y="101"/>
                    </a:lnTo>
                    <a:lnTo>
                      <a:pt x="259" y="109"/>
                    </a:lnTo>
                    <a:lnTo>
                      <a:pt x="274" y="113"/>
                    </a:lnTo>
                    <a:lnTo>
                      <a:pt x="289" y="114"/>
                    </a:lnTo>
                    <a:lnTo>
                      <a:pt x="304" y="114"/>
                    </a:lnTo>
                    <a:lnTo>
                      <a:pt x="318" y="114"/>
                    </a:lnTo>
                    <a:lnTo>
                      <a:pt x="359" y="110"/>
                    </a:lnTo>
                    <a:lnTo>
                      <a:pt x="399" y="103"/>
                    </a:lnTo>
                    <a:lnTo>
                      <a:pt x="439" y="91"/>
                    </a:lnTo>
                    <a:lnTo>
                      <a:pt x="442" y="105"/>
                    </a:lnTo>
                    <a:lnTo>
                      <a:pt x="447" y="113"/>
                    </a:lnTo>
                    <a:lnTo>
                      <a:pt x="453" y="116"/>
                    </a:lnTo>
                    <a:lnTo>
                      <a:pt x="460" y="118"/>
                    </a:lnTo>
                    <a:lnTo>
                      <a:pt x="469" y="116"/>
                    </a:lnTo>
                    <a:lnTo>
                      <a:pt x="478" y="113"/>
                    </a:lnTo>
                    <a:lnTo>
                      <a:pt x="487" y="110"/>
                    </a:lnTo>
                    <a:lnTo>
                      <a:pt x="494" y="109"/>
                    </a:lnTo>
                    <a:lnTo>
                      <a:pt x="502" y="109"/>
                    </a:lnTo>
                    <a:lnTo>
                      <a:pt x="505" y="111"/>
                    </a:lnTo>
                    <a:lnTo>
                      <a:pt x="508" y="118"/>
                    </a:lnTo>
                    <a:lnTo>
                      <a:pt x="508" y="129"/>
                    </a:lnTo>
                    <a:lnTo>
                      <a:pt x="507" y="141"/>
                    </a:lnTo>
                    <a:lnTo>
                      <a:pt x="507" y="154"/>
                    </a:lnTo>
                    <a:lnTo>
                      <a:pt x="512" y="164"/>
                    </a:lnTo>
                    <a:lnTo>
                      <a:pt x="520" y="174"/>
                    </a:lnTo>
                    <a:lnTo>
                      <a:pt x="532" y="183"/>
                    </a:lnTo>
                    <a:lnTo>
                      <a:pt x="540" y="192"/>
                    </a:lnTo>
                    <a:lnTo>
                      <a:pt x="547" y="200"/>
                    </a:lnTo>
                    <a:lnTo>
                      <a:pt x="552" y="214"/>
                    </a:lnTo>
                    <a:lnTo>
                      <a:pt x="554" y="228"/>
                    </a:lnTo>
                    <a:lnTo>
                      <a:pt x="550" y="242"/>
                    </a:lnTo>
                    <a:lnTo>
                      <a:pt x="545" y="248"/>
                    </a:lnTo>
                    <a:lnTo>
                      <a:pt x="539" y="250"/>
                    </a:lnTo>
                    <a:lnTo>
                      <a:pt x="532" y="250"/>
                    </a:lnTo>
                    <a:lnTo>
                      <a:pt x="524" y="250"/>
                    </a:lnTo>
                    <a:lnTo>
                      <a:pt x="505" y="254"/>
                    </a:lnTo>
                    <a:lnTo>
                      <a:pt x="488" y="263"/>
                    </a:lnTo>
                    <a:lnTo>
                      <a:pt x="485" y="264"/>
                    </a:lnTo>
                    <a:lnTo>
                      <a:pt x="480" y="267"/>
                    </a:lnTo>
                    <a:lnTo>
                      <a:pt x="474" y="268"/>
                    </a:lnTo>
                    <a:lnTo>
                      <a:pt x="469" y="269"/>
                    </a:lnTo>
                    <a:lnTo>
                      <a:pt x="465" y="269"/>
                    </a:lnTo>
                    <a:lnTo>
                      <a:pt x="465" y="266"/>
                    </a:lnTo>
                    <a:lnTo>
                      <a:pt x="467" y="263"/>
                    </a:lnTo>
                    <a:lnTo>
                      <a:pt x="468" y="261"/>
                    </a:lnTo>
                    <a:lnTo>
                      <a:pt x="469" y="258"/>
                    </a:lnTo>
                    <a:lnTo>
                      <a:pt x="470" y="257"/>
                    </a:lnTo>
                    <a:lnTo>
                      <a:pt x="470" y="254"/>
                    </a:lnTo>
                    <a:lnTo>
                      <a:pt x="470" y="253"/>
                    </a:lnTo>
                    <a:lnTo>
                      <a:pt x="470" y="252"/>
                    </a:lnTo>
                    <a:lnTo>
                      <a:pt x="468" y="250"/>
                    </a:lnTo>
                    <a:lnTo>
                      <a:pt x="465" y="250"/>
                    </a:lnTo>
                    <a:lnTo>
                      <a:pt x="460" y="252"/>
                    </a:lnTo>
                    <a:lnTo>
                      <a:pt x="452" y="255"/>
                    </a:lnTo>
                    <a:lnTo>
                      <a:pt x="444" y="264"/>
                    </a:lnTo>
                    <a:lnTo>
                      <a:pt x="438" y="271"/>
                    </a:lnTo>
                    <a:lnTo>
                      <a:pt x="420" y="282"/>
                    </a:lnTo>
                    <a:lnTo>
                      <a:pt x="403" y="293"/>
                    </a:lnTo>
                    <a:lnTo>
                      <a:pt x="386" y="304"/>
                    </a:lnTo>
                    <a:lnTo>
                      <a:pt x="378" y="308"/>
                    </a:lnTo>
                    <a:lnTo>
                      <a:pt x="369" y="304"/>
                    </a:lnTo>
                    <a:lnTo>
                      <a:pt x="360" y="297"/>
                    </a:lnTo>
                    <a:lnTo>
                      <a:pt x="351" y="287"/>
                    </a:lnTo>
                    <a:lnTo>
                      <a:pt x="343" y="274"/>
                    </a:lnTo>
                    <a:lnTo>
                      <a:pt x="335" y="261"/>
                    </a:lnTo>
                    <a:lnTo>
                      <a:pt x="330" y="249"/>
                    </a:lnTo>
                    <a:lnTo>
                      <a:pt x="326" y="242"/>
                    </a:lnTo>
                    <a:lnTo>
                      <a:pt x="324" y="235"/>
                    </a:lnTo>
                    <a:lnTo>
                      <a:pt x="323" y="225"/>
                    </a:lnTo>
                    <a:lnTo>
                      <a:pt x="320" y="217"/>
                    </a:lnTo>
                    <a:lnTo>
                      <a:pt x="318" y="209"/>
                    </a:lnTo>
                    <a:lnTo>
                      <a:pt x="313" y="205"/>
                    </a:lnTo>
                    <a:lnTo>
                      <a:pt x="310" y="207"/>
                    </a:lnTo>
                    <a:lnTo>
                      <a:pt x="308" y="207"/>
                    </a:lnTo>
                    <a:lnTo>
                      <a:pt x="305" y="208"/>
                    </a:lnTo>
                    <a:lnTo>
                      <a:pt x="303" y="209"/>
                    </a:lnTo>
                    <a:lnTo>
                      <a:pt x="300" y="210"/>
                    </a:lnTo>
                    <a:lnTo>
                      <a:pt x="299" y="212"/>
                    </a:lnTo>
                    <a:lnTo>
                      <a:pt x="298" y="212"/>
                    </a:lnTo>
                    <a:lnTo>
                      <a:pt x="296" y="208"/>
                    </a:lnTo>
                    <a:lnTo>
                      <a:pt x="298" y="203"/>
                    </a:lnTo>
                    <a:lnTo>
                      <a:pt x="300" y="195"/>
                    </a:lnTo>
                    <a:lnTo>
                      <a:pt x="303" y="188"/>
                    </a:lnTo>
                    <a:lnTo>
                      <a:pt x="304" y="180"/>
                    </a:lnTo>
                    <a:lnTo>
                      <a:pt x="301" y="173"/>
                    </a:lnTo>
                    <a:lnTo>
                      <a:pt x="294" y="166"/>
                    </a:lnTo>
                    <a:lnTo>
                      <a:pt x="281" y="164"/>
                    </a:lnTo>
                    <a:lnTo>
                      <a:pt x="268" y="165"/>
                    </a:lnTo>
                    <a:lnTo>
                      <a:pt x="254" y="172"/>
                    </a:lnTo>
                    <a:lnTo>
                      <a:pt x="244" y="182"/>
                    </a:lnTo>
                    <a:lnTo>
                      <a:pt x="238" y="193"/>
                    </a:lnTo>
                    <a:lnTo>
                      <a:pt x="238" y="197"/>
                    </a:lnTo>
                    <a:lnTo>
                      <a:pt x="238" y="202"/>
                    </a:lnTo>
                    <a:lnTo>
                      <a:pt x="236" y="208"/>
                    </a:lnTo>
                    <a:lnTo>
                      <a:pt x="235" y="214"/>
                    </a:lnTo>
                    <a:lnTo>
                      <a:pt x="233" y="219"/>
                    </a:lnTo>
                    <a:lnTo>
                      <a:pt x="229" y="220"/>
                    </a:lnTo>
                    <a:lnTo>
                      <a:pt x="223" y="219"/>
                    </a:lnTo>
                    <a:lnTo>
                      <a:pt x="214" y="217"/>
                    </a:lnTo>
                    <a:lnTo>
                      <a:pt x="205" y="220"/>
                    </a:lnTo>
                    <a:lnTo>
                      <a:pt x="198" y="227"/>
                    </a:lnTo>
                    <a:lnTo>
                      <a:pt x="195" y="235"/>
                    </a:lnTo>
                    <a:lnTo>
                      <a:pt x="196" y="243"/>
                    </a:lnTo>
                    <a:lnTo>
                      <a:pt x="199" y="249"/>
                    </a:lnTo>
                    <a:lnTo>
                      <a:pt x="200" y="255"/>
                    </a:lnTo>
                    <a:lnTo>
                      <a:pt x="200" y="261"/>
                    </a:lnTo>
                    <a:lnTo>
                      <a:pt x="195" y="264"/>
                    </a:lnTo>
                    <a:lnTo>
                      <a:pt x="184" y="266"/>
                    </a:lnTo>
                    <a:lnTo>
                      <a:pt x="170" y="264"/>
                    </a:lnTo>
                    <a:lnTo>
                      <a:pt x="158" y="263"/>
                    </a:lnTo>
                    <a:lnTo>
                      <a:pt x="146" y="261"/>
                    </a:lnTo>
                    <a:lnTo>
                      <a:pt x="134" y="261"/>
                    </a:lnTo>
                    <a:lnTo>
                      <a:pt x="120" y="266"/>
                    </a:lnTo>
                    <a:lnTo>
                      <a:pt x="111" y="268"/>
                    </a:lnTo>
                    <a:lnTo>
                      <a:pt x="104" y="269"/>
                    </a:lnTo>
                    <a:lnTo>
                      <a:pt x="98" y="267"/>
                    </a:lnTo>
                    <a:lnTo>
                      <a:pt x="94" y="259"/>
                    </a:lnTo>
                    <a:lnTo>
                      <a:pt x="89" y="249"/>
                    </a:lnTo>
                    <a:lnTo>
                      <a:pt x="81" y="244"/>
                    </a:lnTo>
                    <a:lnTo>
                      <a:pt x="71" y="243"/>
                    </a:lnTo>
                    <a:lnTo>
                      <a:pt x="61" y="244"/>
                    </a:lnTo>
                    <a:lnTo>
                      <a:pt x="64" y="223"/>
                    </a:lnTo>
                    <a:lnTo>
                      <a:pt x="70" y="203"/>
                    </a:lnTo>
                    <a:lnTo>
                      <a:pt x="80" y="184"/>
                    </a:lnTo>
                    <a:lnTo>
                      <a:pt x="82" y="175"/>
                    </a:lnTo>
                    <a:lnTo>
                      <a:pt x="82" y="169"/>
                    </a:lnTo>
                    <a:lnTo>
                      <a:pt x="79" y="165"/>
                    </a:lnTo>
                    <a:lnTo>
                      <a:pt x="70" y="163"/>
                    </a:lnTo>
                    <a:lnTo>
                      <a:pt x="64" y="161"/>
                    </a:lnTo>
                    <a:lnTo>
                      <a:pt x="60" y="161"/>
                    </a:lnTo>
                    <a:lnTo>
                      <a:pt x="59" y="160"/>
                    </a:lnTo>
                    <a:lnTo>
                      <a:pt x="57" y="158"/>
                    </a:lnTo>
                    <a:lnTo>
                      <a:pt x="59" y="155"/>
                    </a:lnTo>
                    <a:lnTo>
                      <a:pt x="59" y="153"/>
                    </a:lnTo>
                    <a:lnTo>
                      <a:pt x="61" y="149"/>
                    </a:lnTo>
                    <a:lnTo>
                      <a:pt x="60" y="144"/>
                    </a:lnTo>
                    <a:lnTo>
                      <a:pt x="54" y="141"/>
                    </a:lnTo>
                    <a:lnTo>
                      <a:pt x="45" y="140"/>
                    </a:lnTo>
                    <a:lnTo>
                      <a:pt x="36" y="140"/>
                    </a:lnTo>
                    <a:lnTo>
                      <a:pt x="29" y="140"/>
                    </a:lnTo>
                    <a:lnTo>
                      <a:pt x="25" y="140"/>
                    </a:lnTo>
                    <a:lnTo>
                      <a:pt x="11" y="136"/>
                    </a:lnTo>
                    <a:lnTo>
                      <a:pt x="4" y="130"/>
                    </a:lnTo>
                    <a:lnTo>
                      <a:pt x="0" y="123"/>
                    </a:lnTo>
                    <a:lnTo>
                      <a:pt x="0" y="114"/>
                    </a:lnTo>
                    <a:lnTo>
                      <a:pt x="4" y="105"/>
                    </a:lnTo>
                    <a:lnTo>
                      <a:pt x="11" y="99"/>
                    </a:lnTo>
                    <a:lnTo>
                      <a:pt x="21" y="93"/>
                    </a:lnTo>
                    <a:lnTo>
                      <a:pt x="34" y="90"/>
                    </a:lnTo>
                    <a:lnTo>
                      <a:pt x="47" y="89"/>
                    </a:lnTo>
                    <a:lnTo>
                      <a:pt x="62" y="85"/>
                    </a:lnTo>
                    <a:lnTo>
                      <a:pt x="76" y="80"/>
                    </a:lnTo>
                    <a:lnTo>
                      <a:pt x="88" y="70"/>
                    </a:lnTo>
                    <a:lnTo>
                      <a:pt x="89" y="65"/>
                    </a:lnTo>
                    <a:lnTo>
                      <a:pt x="88" y="62"/>
                    </a:lnTo>
                    <a:lnTo>
                      <a:pt x="81" y="60"/>
                    </a:lnTo>
                    <a:lnTo>
                      <a:pt x="75" y="60"/>
                    </a:lnTo>
                    <a:lnTo>
                      <a:pt x="67" y="60"/>
                    </a:lnTo>
                    <a:lnTo>
                      <a:pt x="62" y="60"/>
                    </a:lnTo>
                    <a:lnTo>
                      <a:pt x="59" y="60"/>
                    </a:lnTo>
                    <a:lnTo>
                      <a:pt x="75" y="52"/>
                    </a:lnTo>
                    <a:lnTo>
                      <a:pt x="88" y="44"/>
                    </a:lnTo>
                    <a:lnTo>
                      <a:pt x="98" y="32"/>
                    </a:lnTo>
                    <a:lnTo>
                      <a:pt x="106" y="17"/>
                    </a:lnTo>
                    <a:lnTo>
                      <a:pt x="115" y="26"/>
                    </a:lnTo>
                    <a:lnTo>
                      <a:pt x="126" y="27"/>
                    </a:lnTo>
                    <a:lnTo>
                      <a:pt x="138" y="25"/>
                    </a:lnTo>
                    <a:lnTo>
                      <a:pt x="149" y="20"/>
                    </a:lnTo>
                    <a:lnTo>
                      <a:pt x="159" y="12"/>
                    </a:lnTo>
                    <a:lnTo>
                      <a:pt x="169" y="6"/>
                    </a:lnTo>
                    <a:lnTo>
                      <a:pt x="179" y="0"/>
                    </a:lnTo>
                    <a:lnTo>
                      <a:pt x="18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grpSp>
          <p:nvGrpSpPr>
            <p:cNvPr id="28" name="Group 1681"/>
            <p:cNvGrpSpPr>
              <a:grpSpLocks/>
            </p:cNvGrpSpPr>
            <p:nvPr/>
          </p:nvGrpSpPr>
          <p:grpSpPr bwMode="auto">
            <a:xfrm>
              <a:off x="3646918" y="1706486"/>
              <a:ext cx="2110851" cy="3009017"/>
              <a:chOff x="3498851" y="1917701"/>
              <a:chExt cx="2143125" cy="3030537"/>
            </a:xfrm>
            <a:grpFill/>
          </p:grpSpPr>
          <p:sp>
            <p:nvSpPr>
              <p:cNvPr id="59" name="Freeform 1621"/>
              <p:cNvSpPr>
                <a:spLocks/>
              </p:cNvSpPr>
              <p:nvPr/>
            </p:nvSpPr>
            <p:spPr bwMode="auto">
              <a:xfrm>
                <a:off x="4708526" y="2506663"/>
                <a:ext cx="514350" cy="808038"/>
              </a:xfrm>
              <a:custGeom>
                <a:avLst/>
                <a:gdLst>
                  <a:gd name="T0" fmla="*/ 575 w 648"/>
                  <a:gd name="T1" fmla="*/ 39 h 1019"/>
                  <a:gd name="T2" fmla="*/ 594 w 648"/>
                  <a:gd name="T3" fmla="*/ 89 h 1019"/>
                  <a:gd name="T4" fmla="*/ 592 w 648"/>
                  <a:gd name="T5" fmla="*/ 138 h 1019"/>
                  <a:gd name="T6" fmla="*/ 604 w 648"/>
                  <a:gd name="T7" fmla="*/ 199 h 1019"/>
                  <a:gd name="T8" fmla="*/ 614 w 648"/>
                  <a:gd name="T9" fmla="*/ 206 h 1019"/>
                  <a:gd name="T10" fmla="*/ 626 w 648"/>
                  <a:gd name="T11" fmla="*/ 215 h 1019"/>
                  <a:gd name="T12" fmla="*/ 632 w 648"/>
                  <a:gd name="T13" fmla="*/ 220 h 1019"/>
                  <a:gd name="T14" fmla="*/ 638 w 648"/>
                  <a:gd name="T15" fmla="*/ 217 h 1019"/>
                  <a:gd name="T16" fmla="*/ 646 w 648"/>
                  <a:gd name="T17" fmla="*/ 231 h 1019"/>
                  <a:gd name="T18" fmla="*/ 627 w 648"/>
                  <a:gd name="T19" fmla="*/ 267 h 1019"/>
                  <a:gd name="T20" fmla="*/ 590 w 648"/>
                  <a:gd name="T21" fmla="*/ 336 h 1019"/>
                  <a:gd name="T22" fmla="*/ 570 w 648"/>
                  <a:gd name="T23" fmla="*/ 484 h 1019"/>
                  <a:gd name="T24" fmla="*/ 533 w 648"/>
                  <a:gd name="T25" fmla="*/ 585 h 1019"/>
                  <a:gd name="T26" fmla="*/ 511 w 648"/>
                  <a:gd name="T27" fmla="*/ 657 h 1019"/>
                  <a:gd name="T28" fmla="*/ 500 w 648"/>
                  <a:gd name="T29" fmla="*/ 745 h 1019"/>
                  <a:gd name="T30" fmla="*/ 485 w 648"/>
                  <a:gd name="T31" fmla="*/ 759 h 1019"/>
                  <a:gd name="T32" fmla="*/ 466 w 648"/>
                  <a:gd name="T33" fmla="*/ 789 h 1019"/>
                  <a:gd name="T34" fmla="*/ 476 w 648"/>
                  <a:gd name="T35" fmla="*/ 798 h 1019"/>
                  <a:gd name="T36" fmla="*/ 514 w 648"/>
                  <a:gd name="T37" fmla="*/ 838 h 1019"/>
                  <a:gd name="T38" fmla="*/ 543 w 648"/>
                  <a:gd name="T39" fmla="*/ 892 h 1019"/>
                  <a:gd name="T40" fmla="*/ 576 w 648"/>
                  <a:gd name="T41" fmla="*/ 937 h 1019"/>
                  <a:gd name="T42" fmla="*/ 567 w 648"/>
                  <a:gd name="T43" fmla="*/ 975 h 1019"/>
                  <a:gd name="T44" fmla="*/ 543 w 648"/>
                  <a:gd name="T45" fmla="*/ 971 h 1019"/>
                  <a:gd name="T46" fmla="*/ 495 w 648"/>
                  <a:gd name="T47" fmla="*/ 1000 h 1019"/>
                  <a:gd name="T48" fmla="*/ 429 w 648"/>
                  <a:gd name="T49" fmla="*/ 1014 h 1019"/>
                  <a:gd name="T50" fmla="*/ 376 w 648"/>
                  <a:gd name="T51" fmla="*/ 1014 h 1019"/>
                  <a:gd name="T52" fmla="*/ 340 w 648"/>
                  <a:gd name="T53" fmla="*/ 983 h 1019"/>
                  <a:gd name="T54" fmla="*/ 308 w 648"/>
                  <a:gd name="T55" fmla="*/ 979 h 1019"/>
                  <a:gd name="T56" fmla="*/ 268 w 648"/>
                  <a:gd name="T57" fmla="*/ 972 h 1019"/>
                  <a:gd name="T58" fmla="*/ 244 w 648"/>
                  <a:gd name="T59" fmla="*/ 946 h 1019"/>
                  <a:gd name="T60" fmla="*/ 224 w 648"/>
                  <a:gd name="T61" fmla="*/ 911 h 1019"/>
                  <a:gd name="T62" fmla="*/ 207 w 648"/>
                  <a:gd name="T63" fmla="*/ 872 h 1019"/>
                  <a:gd name="T64" fmla="*/ 197 w 648"/>
                  <a:gd name="T65" fmla="*/ 856 h 1019"/>
                  <a:gd name="T66" fmla="*/ 171 w 648"/>
                  <a:gd name="T67" fmla="*/ 824 h 1019"/>
                  <a:gd name="T68" fmla="*/ 157 w 648"/>
                  <a:gd name="T69" fmla="*/ 794 h 1019"/>
                  <a:gd name="T70" fmla="*/ 132 w 648"/>
                  <a:gd name="T71" fmla="*/ 774 h 1019"/>
                  <a:gd name="T72" fmla="*/ 111 w 648"/>
                  <a:gd name="T73" fmla="*/ 756 h 1019"/>
                  <a:gd name="T74" fmla="*/ 103 w 648"/>
                  <a:gd name="T75" fmla="*/ 732 h 1019"/>
                  <a:gd name="T76" fmla="*/ 79 w 648"/>
                  <a:gd name="T77" fmla="*/ 716 h 1019"/>
                  <a:gd name="T78" fmla="*/ 88 w 648"/>
                  <a:gd name="T79" fmla="*/ 680 h 1019"/>
                  <a:gd name="T80" fmla="*/ 79 w 648"/>
                  <a:gd name="T81" fmla="*/ 666 h 1019"/>
                  <a:gd name="T82" fmla="*/ 67 w 648"/>
                  <a:gd name="T83" fmla="*/ 642 h 1019"/>
                  <a:gd name="T84" fmla="*/ 60 w 648"/>
                  <a:gd name="T85" fmla="*/ 608 h 1019"/>
                  <a:gd name="T86" fmla="*/ 50 w 648"/>
                  <a:gd name="T87" fmla="*/ 597 h 1019"/>
                  <a:gd name="T88" fmla="*/ 43 w 648"/>
                  <a:gd name="T89" fmla="*/ 566 h 1019"/>
                  <a:gd name="T90" fmla="*/ 33 w 648"/>
                  <a:gd name="T91" fmla="*/ 535 h 1019"/>
                  <a:gd name="T92" fmla="*/ 38 w 648"/>
                  <a:gd name="T93" fmla="*/ 531 h 1019"/>
                  <a:gd name="T94" fmla="*/ 24 w 648"/>
                  <a:gd name="T95" fmla="*/ 521 h 1019"/>
                  <a:gd name="T96" fmla="*/ 0 w 648"/>
                  <a:gd name="T97" fmla="*/ 514 h 1019"/>
                  <a:gd name="T98" fmla="*/ 15 w 648"/>
                  <a:gd name="T99" fmla="*/ 477 h 1019"/>
                  <a:gd name="T100" fmla="*/ 23 w 648"/>
                  <a:gd name="T101" fmla="*/ 439 h 1019"/>
                  <a:gd name="T102" fmla="*/ 24 w 648"/>
                  <a:gd name="T103" fmla="*/ 419 h 1019"/>
                  <a:gd name="T104" fmla="*/ 50 w 648"/>
                  <a:gd name="T105" fmla="*/ 358 h 1019"/>
                  <a:gd name="T106" fmla="*/ 69 w 648"/>
                  <a:gd name="T107" fmla="*/ 357 h 1019"/>
                  <a:gd name="T108" fmla="*/ 81 w 648"/>
                  <a:gd name="T109" fmla="*/ 335 h 1019"/>
                  <a:gd name="T110" fmla="*/ 101 w 648"/>
                  <a:gd name="T111" fmla="*/ 28 h 1019"/>
                  <a:gd name="T112" fmla="*/ 484 w 648"/>
                  <a:gd name="T113" fmla="*/ 30 h 1019"/>
                  <a:gd name="T114" fmla="*/ 508 w 648"/>
                  <a:gd name="T115" fmla="*/ 31 h 1019"/>
                  <a:gd name="T116" fmla="*/ 503 w 648"/>
                  <a:gd name="T117" fmla="*/ 23 h 1019"/>
                  <a:gd name="T118" fmla="*/ 515 w 648"/>
                  <a:gd name="T119" fmla="*/ 18 h 1019"/>
                  <a:gd name="T120" fmla="*/ 536 w 648"/>
                  <a:gd name="T121" fmla="*/ 5 h 10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48"/>
                  <a:gd name="T184" fmla="*/ 0 h 1019"/>
                  <a:gd name="T185" fmla="*/ 648 w 648"/>
                  <a:gd name="T186" fmla="*/ 1019 h 101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48" h="1019">
                    <a:moveTo>
                      <a:pt x="540" y="0"/>
                    </a:moveTo>
                    <a:lnTo>
                      <a:pt x="554" y="15"/>
                    </a:lnTo>
                    <a:lnTo>
                      <a:pt x="570" y="29"/>
                    </a:lnTo>
                    <a:lnTo>
                      <a:pt x="575" y="34"/>
                    </a:lnTo>
                    <a:lnTo>
                      <a:pt x="575" y="39"/>
                    </a:lnTo>
                    <a:lnTo>
                      <a:pt x="575" y="45"/>
                    </a:lnTo>
                    <a:lnTo>
                      <a:pt x="576" y="51"/>
                    </a:lnTo>
                    <a:lnTo>
                      <a:pt x="581" y="65"/>
                    </a:lnTo>
                    <a:lnTo>
                      <a:pt x="588" y="76"/>
                    </a:lnTo>
                    <a:lnTo>
                      <a:pt x="594" y="89"/>
                    </a:lnTo>
                    <a:lnTo>
                      <a:pt x="596" y="96"/>
                    </a:lnTo>
                    <a:lnTo>
                      <a:pt x="596" y="101"/>
                    </a:lnTo>
                    <a:lnTo>
                      <a:pt x="595" y="105"/>
                    </a:lnTo>
                    <a:lnTo>
                      <a:pt x="592" y="112"/>
                    </a:lnTo>
                    <a:lnTo>
                      <a:pt x="592" y="138"/>
                    </a:lnTo>
                    <a:lnTo>
                      <a:pt x="595" y="164"/>
                    </a:lnTo>
                    <a:lnTo>
                      <a:pt x="601" y="189"/>
                    </a:lnTo>
                    <a:lnTo>
                      <a:pt x="602" y="193"/>
                    </a:lnTo>
                    <a:lnTo>
                      <a:pt x="603" y="196"/>
                    </a:lnTo>
                    <a:lnTo>
                      <a:pt x="604" y="199"/>
                    </a:lnTo>
                    <a:lnTo>
                      <a:pt x="605" y="203"/>
                    </a:lnTo>
                    <a:lnTo>
                      <a:pt x="607" y="206"/>
                    </a:lnTo>
                    <a:lnTo>
                      <a:pt x="610" y="208"/>
                    </a:lnTo>
                    <a:lnTo>
                      <a:pt x="612" y="208"/>
                    </a:lnTo>
                    <a:lnTo>
                      <a:pt x="614" y="206"/>
                    </a:lnTo>
                    <a:lnTo>
                      <a:pt x="617" y="206"/>
                    </a:lnTo>
                    <a:lnTo>
                      <a:pt x="620" y="206"/>
                    </a:lnTo>
                    <a:lnTo>
                      <a:pt x="622" y="209"/>
                    </a:lnTo>
                    <a:lnTo>
                      <a:pt x="625" y="212"/>
                    </a:lnTo>
                    <a:lnTo>
                      <a:pt x="626" y="215"/>
                    </a:lnTo>
                    <a:lnTo>
                      <a:pt x="628" y="218"/>
                    </a:lnTo>
                    <a:lnTo>
                      <a:pt x="629" y="220"/>
                    </a:lnTo>
                    <a:lnTo>
                      <a:pt x="631" y="220"/>
                    </a:lnTo>
                    <a:lnTo>
                      <a:pt x="632" y="220"/>
                    </a:lnTo>
                    <a:lnTo>
                      <a:pt x="632" y="219"/>
                    </a:lnTo>
                    <a:lnTo>
                      <a:pt x="633" y="218"/>
                    </a:lnTo>
                    <a:lnTo>
                      <a:pt x="634" y="217"/>
                    </a:lnTo>
                    <a:lnTo>
                      <a:pt x="635" y="216"/>
                    </a:lnTo>
                    <a:lnTo>
                      <a:pt x="638" y="217"/>
                    </a:lnTo>
                    <a:lnTo>
                      <a:pt x="640" y="219"/>
                    </a:lnTo>
                    <a:lnTo>
                      <a:pt x="641" y="222"/>
                    </a:lnTo>
                    <a:lnTo>
                      <a:pt x="643" y="225"/>
                    </a:lnTo>
                    <a:lnTo>
                      <a:pt x="644" y="228"/>
                    </a:lnTo>
                    <a:lnTo>
                      <a:pt x="646" y="231"/>
                    </a:lnTo>
                    <a:lnTo>
                      <a:pt x="647" y="233"/>
                    </a:lnTo>
                    <a:lnTo>
                      <a:pt x="648" y="241"/>
                    </a:lnTo>
                    <a:lnTo>
                      <a:pt x="643" y="248"/>
                    </a:lnTo>
                    <a:lnTo>
                      <a:pt x="639" y="255"/>
                    </a:lnTo>
                    <a:lnTo>
                      <a:pt x="627" y="267"/>
                    </a:lnTo>
                    <a:lnTo>
                      <a:pt x="614" y="276"/>
                    </a:lnTo>
                    <a:lnTo>
                      <a:pt x="604" y="288"/>
                    </a:lnTo>
                    <a:lnTo>
                      <a:pt x="597" y="303"/>
                    </a:lnTo>
                    <a:lnTo>
                      <a:pt x="592" y="319"/>
                    </a:lnTo>
                    <a:lnTo>
                      <a:pt x="590" y="336"/>
                    </a:lnTo>
                    <a:lnTo>
                      <a:pt x="589" y="353"/>
                    </a:lnTo>
                    <a:lnTo>
                      <a:pt x="587" y="369"/>
                    </a:lnTo>
                    <a:lnTo>
                      <a:pt x="581" y="412"/>
                    </a:lnTo>
                    <a:lnTo>
                      <a:pt x="575" y="455"/>
                    </a:lnTo>
                    <a:lnTo>
                      <a:pt x="570" y="484"/>
                    </a:lnTo>
                    <a:lnTo>
                      <a:pt x="561" y="512"/>
                    </a:lnTo>
                    <a:lnTo>
                      <a:pt x="547" y="537"/>
                    </a:lnTo>
                    <a:lnTo>
                      <a:pt x="540" y="552"/>
                    </a:lnTo>
                    <a:lnTo>
                      <a:pt x="536" y="568"/>
                    </a:lnTo>
                    <a:lnTo>
                      <a:pt x="533" y="585"/>
                    </a:lnTo>
                    <a:lnTo>
                      <a:pt x="530" y="602"/>
                    </a:lnTo>
                    <a:lnTo>
                      <a:pt x="524" y="614"/>
                    </a:lnTo>
                    <a:lnTo>
                      <a:pt x="518" y="623"/>
                    </a:lnTo>
                    <a:lnTo>
                      <a:pt x="514" y="636"/>
                    </a:lnTo>
                    <a:lnTo>
                      <a:pt x="511" y="657"/>
                    </a:lnTo>
                    <a:lnTo>
                      <a:pt x="510" y="678"/>
                    </a:lnTo>
                    <a:lnTo>
                      <a:pt x="510" y="698"/>
                    </a:lnTo>
                    <a:lnTo>
                      <a:pt x="508" y="719"/>
                    </a:lnTo>
                    <a:lnTo>
                      <a:pt x="502" y="740"/>
                    </a:lnTo>
                    <a:lnTo>
                      <a:pt x="500" y="745"/>
                    </a:lnTo>
                    <a:lnTo>
                      <a:pt x="498" y="749"/>
                    </a:lnTo>
                    <a:lnTo>
                      <a:pt x="493" y="754"/>
                    </a:lnTo>
                    <a:lnTo>
                      <a:pt x="488" y="758"/>
                    </a:lnTo>
                    <a:lnTo>
                      <a:pt x="487" y="758"/>
                    </a:lnTo>
                    <a:lnTo>
                      <a:pt x="485" y="759"/>
                    </a:lnTo>
                    <a:lnTo>
                      <a:pt x="481" y="759"/>
                    </a:lnTo>
                    <a:lnTo>
                      <a:pt x="479" y="760"/>
                    </a:lnTo>
                    <a:lnTo>
                      <a:pt x="477" y="760"/>
                    </a:lnTo>
                    <a:lnTo>
                      <a:pt x="476" y="761"/>
                    </a:lnTo>
                    <a:lnTo>
                      <a:pt x="466" y="789"/>
                    </a:lnTo>
                    <a:lnTo>
                      <a:pt x="466" y="790"/>
                    </a:lnTo>
                    <a:lnTo>
                      <a:pt x="467" y="792"/>
                    </a:lnTo>
                    <a:lnTo>
                      <a:pt x="470" y="794"/>
                    </a:lnTo>
                    <a:lnTo>
                      <a:pt x="472" y="796"/>
                    </a:lnTo>
                    <a:lnTo>
                      <a:pt x="476" y="798"/>
                    </a:lnTo>
                    <a:lnTo>
                      <a:pt x="478" y="799"/>
                    </a:lnTo>
                    <a:lnTo>
                      <a:pt x="480" y="802"/>
                    </a:lnTo>
                    <a:lnTo>
                      <a:pt x="481" y="803"/>
                    </a:lnTo>
                    <a:lnTo>
                      <a:pt x="499" y="819"/>
                    </a:lnTo>
                    <a:lnTo>
                      <a:pt x="514" y="838"/>
                    </a:lnTo>
                    <a:lnTo>
                      <a:pt x="518" y="849"/>
                    </a:lnTo>
                    <a:lnTo>
                      <a:pt x="523" y="861"/>
                    </a:lnTo>
                    <a:lnTo>
                      <a:pt x="528" y="871"/>
                    </a:lnTo>
                    <a:lnTo>
                      <a:pt x="535" y="882"/>
                    </a:lnTo>
                    <a:lnTo>
                      <a:pt x="543" y="892"/>
                    </a:lnTo>
                    <a:lnTo>
                      <a:pt x="548" y="904"/>
                    </a:lnTo>
                    <a:lnTo>
                      <a:pt x="554" y="913"/>
                    </a:lnTo>
                    <a:lnTo>
                      <a:pt x="561" y="921"/>
                    </a:lnTo>
                    <a:lnTo>
                      <a:pt x="568" y="929"/>
                    </a:lnTo>
                    <a:lnTo>
                      <a:pt x="576" y="937"/>
                    </a:lnTo>
                    <a:lnTo>
                      <a:pt x="581" y="947"/>
                    </a:lnTo>
                    <a:lnTo>
                      <a:pt x="581" y="956"/>
                    </a:lnTo>
                    <a:lnTo>
                      <a:pt x="576" y="965"/>
                    </a:lnTo>
                    <a:lnTo>
                      <a:pt x="570" y="972"/>
                    </a:lnTo>
                    <a:lnTo>
                      <a:pt x="567" y="975"/>
                    </a:lnTo>
                    <a:lnTo>
                      <a:pt x="563" y="977"/>
                    </a:lnTo>
                    <a:lnTo>
                      <a:pt x="560" y="978"/>
                    </a:lnTo>
                    <a:lnTo>
                      <a:pt x="557" y="978"/>
                    </a:lnTo>
                    <a:lnTo>
                      <a:pt x="553" y="976"/>
                    </a:lnTo>
                    <a:lnTo>
                      <a:pt x="543" y="971"/>
                    </a:lnTo>
                    <a:lnTo>
                      <a:pt x="535" y="970"/>
                    </a:lnTo>
                    <a:lnTo>
                      <a:pt x="526" y="972"/>
                    </a:lnTo>
                    <a:lnTo>
                      <a:pt x="516" y="979"/>
                    </a:lnTo>
                    <a:lnTo>
                      <a:pt x="506" y="990"/>
                    </a:lnTo>
                    <a:lnTo>
                      <a:pt x="495" y="1000"/>
                    </a:lnTo>
                    <a:lnTo>
                      <a:pt x="484" y="1009"/>
                    </a:lnTo>
                    <a:lnTo>
                      <a:pt x="471" y="1016"/>
                    </a:lnTo>
                    <a:lnTo>
                      <a:pt x="457" y="1019"/>
                    </a:lnTo>
                    <a:lnTo>
                      <a:pt x="443" y="1018"/>
                    </a:lnTo>
                    <a:lnTo>
                      <a:pt x="429" y="1014"/>
                    </a:lnTo>
                    <a:lnTo>
                      <a:pt x="416" y="1012"/>
                    </a:lnTo>
                    <a:lnTo>
                      <a:pt x="405" y="1013"/>
                    </a:lnTo>
                    <a:lnTo>
                      <a:pt x="393" y="1018"/>
                    </a:lnTo>
                    <a:lnTo>
                      <a:pt x="385" y="1018"/>
                    </a:lnTo>
                    <a:lnTo>
                      <a:pt x="376" y="1014"/>
                    </a:lnTo>
                    <a:lnTo>
                      <a:pt x="367" y="1008"/>
                    </a:lnTo>
                    <a:lnTo>
                      <a:pt x="359" y="1001"/>
                    </a:lnTo>
                    <a:lnTo>
                      <a:pt x="352" y="993"/>
                    </a:lnTo>
                    <a:lnTo>
                      <a:pt x="346" y="989"/>
                    </a:lnTo>
                    <a:lnTo>
                      <a:pt x="340" y="983"/>
                    </a:lnTo>
                    <a:lnTo>
                      <a:pt x="334" y="977"/>
                    </a:lnTo>
                    <a:lnTo>
                      <a:pt x="327" y="973"/>
                    </a:lnTo>
                    <a:lnTo>
                      <a:pt x="320" y="972"/>
                    </a:lnTo>
                    <a:lnTo>
                      <a:pt x="313" y="977"/>
                    </a:lnTo>
                    <a:lnTo>
                      <a:pt x="308" y="979"/>
                    </a:lnTo>
                    <a:lnTo>
                      <a:pt x="298" y="979"/>
                    </a:lnTo>
                    <a:lnTo>
                      <a:pt x="289" y="978"/>
                    </a:lnTo>
                    <a:lnTo>
                      <a:pt x="281" y="979"/>
                    </a:lnTo>
                    <a:lnTo>
                      <a:pt x="274" y="978"/>
                    </a:lnTo>
                    <a:lnTo>
                      <a:pt x="268" y="972"/>
                    </a:lnTo>
                    <a:lnTo>
                      <a:pt x="263" y="965"/>
                    </a:lnTo>
                    <a:lnTo>
                      <a:pt x="257" y="961"/>
                    </a:lnTo>
                    <a:lnTo>
                      <a:pt x="252" y="956"/>
                    </a:lnTo>
                    <a:lnTo>
                      <a:pt x="248" y="951"/>
                    </a:lnTo>
                    <a:lnTo>
                      <a:pt x="244" y="946"/>
                    </a:lnTo>
                    <a:lnTo>
                      <a:pt x="242" y="937"/>
                    </a:lnTo>
                    <a:lnTo>
                      <a:pt x="238" y="929"/>
                    </a:lnTo>
                    <a:lnTo>
                      <a:pt x="232" y="924"/>
                    </a:lnTo>
                    <a:lnTo>
                      <a:pt x="227" y="917"/>
                    </a:lnTo>
                    <a:lnTo>
                      <a:pt x="224" y="911"/>
                    </a:lnTo>
                    <a:lnTo>
                      <a:pt x="223" y="903"/>
                    </a:lnTo>
                    <a:lnTo>
                      <a:pt x="221" y="895"/>
                    </a:lnTo>
                    <a:lnTo>
                      <a:pt x="216" y="884"/>
                    </a:lnTo>
                    <a:lnTo>
                      <a:pt x="209" y="875"/>
                    </a:lnTo>
                    <a:lnTo>
                      <a:pt x="207" y="872"/>
                    </a:lnTo>
                    <a:lnTo>
                      <a:pt x="205" y="871"/>
                    </a:lnTo>
                    <a:lnTo>
                      <a:pt x="202" y="870"/>
                    </a:lnTo>
                    <a:lnTo>
                      <a:pt x="201" y="868"/>
                    </a:lnTo>
                    <a:lnTo>
                      <a:pt x="199" y="864"/>
                    </a:lnTo>
                    <a:lnTo>
                      <a:pt x="197" y="856"/>
                    </a:lnTo>
                    <a:lnTo>
                      <a:pt x="194" y="848"/>
                    </a:lnTo>
                    <a:lnTo>
                      <a:pt x="190" y="841"/>
                    </a:lnTo>
                    <a:lnTo>
                      <a:pt x="183" y="837"/>
                    </a:lnTo>
                    <a:lnTo>
                      <a:pt x="176" y="832"/>
                    </a:lnTo>
                    <a:lnTo>
                      <a:pt x="171" y="824"/>
                    </a:lnTo>
                    <a:lnTo>
                      <a:pt x="165" y="816"/>
                    </a:lnTo>
                    <a:lnTo>
                      <a:pt x="161" y="809"/>
                    </a:lnTo>
                    <a:lnTo>
                      <a:pt x="157" y="804"/>
                    </a:lnTo>
                    <a:lnTo>
                      <a:pt x="157" y="798"/>
                    </a:lnTo>
                    <a:lnTo>
                      <a:pt x="157" y="794"/>
                    </a:lnTo>
                    <a:lnTo>
                      <a:pt x="156" y="789"/>
                    </a:lnTo>
                    <a:lnTo>
                      <a:pt x="151" y="785"/>
                    </a:lnTo>
                    <a:lnTo>
                      <a:pt x="143" y="782"/>
                    </a:lnTo>
                    <a:lnTo>
                      <a:pt x="136" y="779"/>
                    </a:lnTo>
                    <a:lnTo>
                      <a:pt x="132" y="774"/>
                    </a:lnTo>
                    <a:lnTo>
                      <a:pt x="131" y="768"/>
                    </a:lnTo>
                    <a:lnTo>
                      <a:pt x="131" y="765"/>
                    </a:lnTo>
                    <a:lnTo>
                      <a:pt x="125" y="761"/>
                    </a:lnTo>
                    <a:lnTo>
                      <a:pt x="118" y="759"/>
                    </a:lnTo>
                    <a:lnTo>
                      <a:pt x="111" y="756"/>
                    </a:lnTo>
                    <a:lnTo>
                      <a:pt x="106" y="754"/>
                    </a:lnTo>
                    <a:lnTo>
                      <a:pt x="104" y="749"/>
                    </a:lnTo>
                    <a:lnTo>
                      <a:pt x="104" y="744"/>
                    </a:lnTo>
                    <a:lnTo>
                      <a:pt x="105" y="738"/>
                    </a:lnTo>
                    <a:lnTo>
                      <a:pt x="103" y="732"/>
                    </a:lnTo>
                    <a:lnTo>
                      <a:pt x="99" y="729"/>
                    </a:lnTo>
                    <a:lnTo>
                      <a:pt x="94" y="726"/>
                    </a:lnTo>
                    <a:lnTo>
                      <a:pt x="88" y="724"/>
                    </a:lnTo>
                    <a:lnTo>
                      <a:pt x="82" y="720"/>
                    </a:lnTo>
                    <a:lnTo>
                      <a:pt x="79" y="716"/>
                    </a:lnTo>
                    <a:lnTo>
                      <a:pt x="79" y="710"/>
                    </a:lnTo>
                    <a:lnTo>
                      <a:pt x="82" y="703"/>
                    </a:lnTo>
                    <a:lnTo>
                      <a:pt x="86" y="695"/>
                    </a:lnTo>
                    <a:lnTo>
                      <a:pt x="88" y="687"/>
                    </a:lnTo>
                    <a:lnTo>
                      <a:pt x="88" y="680"/>
                    </a:lnTo>
                    <a:lnTo>
                      <a:pt x="86" y="676"/>
                    </a:lnTo>
                    <a:lnTo>
                      <a:pt x="83" y="674"/>
                    </a:lnTo>
                    <a:lnTo>
                      <a:pt x="82" y="672"/>
                    </a:lnTo>
                    <a:lnTo>
                      <a:pt x="80" y="669"/>
                    </a:lnTo>
                    <a:lnTo>
                      <a:pt x="79" y="666"/>
                    </a:lnTo>
                    <a:lnTo>
                      <a:pt x="79" y="664"/>
                    </a:lnTo>
                    <a:lnTo>
                      <a:pt x="77" y="660"/>
                    </a:lnTo>
                    <a:lnTo>
                      <a:pt x="77" y="657"/>
                    </a:lnTo>
                    <a:lnTo>
                      <a:pt x="73" y="649"/>
                    </a:lnTo>
                    <a:lnTo>
                      <a:pt x="67" y="642"/>
                    </a:lnTo>
                    <a:lnTo>
                      <a:pt x="62" y="635"/>
                    </a:lnTo>
                    <a:lnTo>
                      <a:pt x="59" y="625"/>
                    </a:lnTo>
                    <a:lnTo>
                      <a:pt x="59" y="614"/>
                    </a:lnTo>
                    <a:lnTo>
                      <a:pt x="60" y="611"/>
                    </a:lnTo>
                    <a:lnTo>
                      <a:pt x="60" y="608"/>
                    </a:lnTo>
                    <a:lnTo>
                      <a:pt x="59" y="606"/>
                    </a:lnTo>
                    <a:lnTo>
                      <a:pt x="58" y="603"/>
                    </a:lnTo>
                    <a:lnTo>
                      <a:pt x="55" y="601"/>
                    </a:lnTo>
                    <a:lnTo>
                      <a:pt x="52" y="599"/>
                    </a:lnTo>
                    <a:lnTo>
                      <a:pt x="50" y="597"/>
                    </a:lnTo>
                    <a:lnTo>
                      <a:pt x="47" y="595"/>
                    </a:lnTo>
                    <a:lnTo>
                      <a:pt x="46" y="593"/>
                    </a:lnTo>
                    <a:lnTo>
                      <a:pt x="46" y="588"/>
                    </a:lnTo>
                    <a:lnTo>
                      <a:pt x="45" y="578"/>
                    </a:lnTo>
                    <a:lnTo>
                      <a:pt x="43" y="566"/>
                    </a:lnTo>
                    <a:lnTo>
                      <a:pt x="39" y="557"/>
                    </a:lnTo>
                    <a:lnTo>
                      <a:pt x="35" y="548"/>
                    </a:lnTo>
                    <a:lnTo>
                      <a:pt x="32" y="538"/>
                    </a:lnTo>
                    <a:lnTo>
                      <a:pt x="33" y="536"/>
                    </a:lnTo>
                    <a:lnTo>
                      <a:pt x="33" y="535"/>
                    </a:lnTo>
                    <a:lnTo>
                      <a:pt x="35" y="534"/>
                    </a:lnTo>
                    <a:lnTo>
                      <a:pt x="36" y="534"/>
                    </a:lnTo>
                    <a:lnTo>
                      <a:pt x="37" y="533"/>
                    </a:lnTo>
                    <a:lnTo>
                      <a:pt x="38" y="531"/>
                    </a:lnTo>
                    <a:lnTo>
                      <a:pt x="37" y="530"/>
                    </a:lnTo>
                    <a:lnTo>
                      <a:pt x="37" y="528"/>
                    </a:lnTo>
                    <a:lnTo>
                      <a:pt x="35" y="526"/>
                    </a:lnTo>
                    <a:lnTo>
                      <a:pt x="29" y="521"/>
                    </a:lnTo>
                    <a:lnTo>
                      <a:pt x="24" y="521"/>
                    </a:lnTo>
                    <a:lnTo>
                      <a:pt x="18" y="523"/>
                    </a:lnTo>
                    <a:lnTo>
                      <a:pt x="13" y="526"/>
                    </a:lnTo>
                    <a:lnTo>
                      <a:pt x="7" y="526"/>
                    </a:lnTo>
                    <a:lnTo>
                      <a:pt x="2" y="521"/>
                    </a:lnTo>
                    <a:lnTo>
                      <a:pt x="0" y="514"/>
                    </a:lnTo>
                    <a:lnTo>
                      <a:pt x="0" y="505"/>
                    </a:lnTo>
                    <a:lnTo>
                      <a:pt x="1" y="497"/>
                    </a:lnTo>
                    <a:lnTo>
                      <a:pt x="3" y="490"/>
                    </a:lnTo>
                    <a:lnTo>
                      <a:pt x="8" y="484"/>
                    </a:lnTo>
                    <a:lnTo>
                      <a:pt x="15" y="477"/>
                    </a:lnTo>
                    <a:lnTo>
                      <a:pt x="17" y="470"/>
                    </a:lnTo>
                    <a:lnTo>
                      <a:pt x="18" y="462"/>
                    </a:lnTo>
                    <a:lnTo>
                      <a:pt x="23" y="454"/>
                    </a:lnTo>
                    <a:lnTo>
                      <a:pt x="25" y="445"/>
                    </a:lnTo>
                    <a:lnTo>
                      <a:pt x="23" y="439"/>
                    </a:lnTo>
                    <a:lnTo>
                      <a:pt x="21" y="436"/>
                    </a:lnTo>
                    <a:lnTo>
                      <a:pt x="20" y="434"/>
                    </a:lnTo>
                    <a:lnTo>
                      <a:pt x="20" y="432"/>
                    </a:lnTo>
                    <a:lnTo>
                      <a:pt x="21" y="428"/>
                    </a:lnTo>
                    <a:lnTo>
                      <a:pt x="24" y="419"/>
                    </a:lnTo>
                    <a:lnTo>
                      <a:pt x="25" y="407"/>
                    </a:lnTo>
                    <a:lnTo>
                      <a:pt x="28" y="393"/>
                    </a:lnTo>
                    <a:lnTo>
                      <a:pt x="33" y="382"/>
                    </a:lnTo>
                    <a:lnTo>
                      <a:pt x="42" y="370"/>
                    </a:lnTo>
                    <a:lnTo>
                      <a:pt x="50" y="358"/>
                    </a:lnTo>
                    <a:lnTo>
                      <a:pt x="54" y="354"/>
                    </a:lnTo>
                    <a:lnTo>
                      <a:pt x="58" y="351"/>
                    </a:lnTo>
                    <a:lnTo>
                      <a:pt x="61" y="354"/>
                    </a:lnTo>
                    <a:lnTo>
                      <a:pt x="65" y="355"/>
                    </a:lnTo>
                    <a:lnTo>
                      <a:pt x="69" y="357"/>
                    </a:lnTo>
                    <a:lnTo>
                      <a:pt x="76" y="356"/>
                    </a:lnTo>
                    <a:lnTo>
                      <a:pt x="80" y="354"/>
                    </a:lnTo>
                    <a:lnTo>
                      <a:pt x="82" y="348"/>
                    </a:lnTo>
                    <a:lnTo>
                      <a:pt x="82" y="341"/>
                    </a:lnTo>
                    <a:lnTo>
                      <a:pt x="81" y="335"/>
                    </a:lnTo>
                    <a:lnTo>
                      <a:pt x="81" y="329"/>
                    </a:lnTo>
                    <a:lnTo>
                      <a:pt x="79" y="255"/>
                    </a:lnTo>
                    <a:lnTo>
                      <a:pt x="76" y="145"/>
                    </a:lnTo>
                    <a:lnTo>
                      <a:pt x="106" y="145"/>
                    </a:lnTo>
                    <a:lnTo>
                      <a:pt x="101" y="28"/>
                    </a:lnTo>
                    <a:lnTo>
                      <a:pt x="325" y="28"/>
                    </a:lnTo>
                    <a:lnTo>
                      <a:pt x="452" y="28"/>
                    </a:lnTo>
                    <a:lnTo>
                      <a:pt x="476" y="28"/>
                    </a:lnTo>
                    <a:lnTo>
                      <a:pt x="478" y="28"/>
                    </a:lnTo>
                    <a:lnTo>
                      <a:pt x="484" y="30"/>
                    </a:lnTo>
                    <a:lnTo>
                      <a:pt x="489" y="32"/>
                    </a:lnTo>
                    <a:lnTo>
                      <a:pt x="496" y="35"/>
                    </a:lnTo>
                    <a:lnTo>
                      <a:pt x="502" y="35"/>
                    </a:lnTo>
                    <a:lnTo>
                      <a:pt x="506" y="35"/>
                    </a:lnTo>
                    <a:lnTo>
                      <a:pt x="508" y="31"/>
                    </a:lnTo>
                    <a:lnTo>
                      <a:pt x="508" y="30"/>
                    </a:lnTo>
                    <a:lnTo>
                      <a:pt x="507" y="28"/>
                    </a:lnTo>
                    <a:lnTo>
                      <a:pt x="506" y="27"/>
                    </a:lnTo>
                    <a:lnTo>
                      <a:pt x="504" y="24"/>
                    </a:lnTo>
                    <a:lnTo>
                      <a:pt x="503" y="23"/>
                    </a:lnTo>
                    <a:lnTo>
                      <a:pt x="503" y="22"/>
                    </a:lnTo>
                    <a:lnTo>
                      <a:pt x="508" y="21"/>
                    </a:lnTo>
                    <a:lnTo>
                      <a:pt x="511" y="20"/>
                    </a:lnTo>
                    <a:lnTo>
                      <a:pt x="515" y="18"/>
                    </a:lnTo>
                    <a:lnTo>
                      <a:pt x="518" y="16"/>
                    </a:lnTo>
                    <a:lnTo>
                      <a:pt x="521" y="13"/>
                    </a:lnTo>
                    <a:lnTo>
                      <a:pt x="525" y="7"/>
                    </a:lnTo>
                    <a:lnTo>
                      <a:pt x="531" y="6"/>
                    </a:lnTo>
                    <a:lnTo>
                      <a:pt x="536" y="5"/>
                    </a:lnTo>
                    <a:lnTo>
                      <a:pt x="5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0" name="Freeform 1622"/>
              <p:cNvSpPr>
                <a:spLocks/>
              </p:cNvSpPr>
              <p:nvPr/>
            </p:nvSpPr>
            <p:spPr bwMode="auto">
              <a:xfrm>
                <a:off x="4956176" y="3578226"/>
                <a:ext cx="60325" cy="101600"/>
              </a:xfrm>
              <a:custGeom>
                <a:avLst/>
                <a:gdLst>
                  <a:gd name="T0" fmla="*/ 37 w 77"/>
                  <a:gd name="T1" fmla="*/ 0 h 128"/>
                  <a:gd name="T2" fmla="*/ 41 w 77"/>
                  <a:gd name="T3" fmla="*/ 0 h 128"/>
                  <a:gd name="T4" fmla="*/ 44 w 77"/>
                  <a:gd name="T5" fmla="*/ 0 h 128"/>
                  <a:gd name="T6" fmla="*/ 46 w 77"/>
                  <a:gd name="T7" fmla="*/ 2 h 128"/>
                  <a:gd name="T8" fmla="*/ 50 w 77"/>
                  <a:gd name="T9" fmla="*/ 3 h 128"/>
                  <a:gd name="T10" fmla="*/ 52 w 77"/>
                  <a:gd name="T11" fmla="*/ 4 h 128"/>
                  <a:gd name="T12" fmla="*/ 55 w 77"/>
                  <a:gd name="T13" fmla="*/ 5 h 128"/>
                  <a:gd name="T14" fmla="*/ 55 w 77"/>
                  <a:gd name="T15" fmla="*/ 7 h 128"/>
                  <a:gd name="T16" fmla="*/ 55 w 77"/>
                  <a:gd name="T17" fmla="*/ 10 h 128"/>
                  <a:gd name="T18" fmla="*/ 52 w 77"/>
                  <a:gd name="T19" fmla="*/ 17 h 128"/>
                  <a:gd name="T20" fmla="*/ 53 w 77"/>
                  <a:gd name="T21" fmla="*/ 20 h 128"/>
                  <a:gd name="T22" fmla="*/ 57 w 77"/>
                  <a:gd name="T23" fmla="*/ 24 h 128"/>
                  <a:gd name="T24" fmla="*/ 62 w 77"/>
                  <a:gd name="T25" fmla="*/ 25 h 128"/>
                  <a:gd name="T26" fmla="*/ 67 w 77"/>
                  <a:gd name="T27" fmla="*/ 27 h 128"/>
                  <a:gd name="T28" fmla="*/ 73 w 77"/>
                  <a:gd name="T29" fmla="*/ 29 h 128"/>
                  <a:gd name="T30" fmla="*/ 77 w 77"/>
                  <a:gd name="T31" fmla="*/ 34 h 128"/>
                  <a:gd name="T32" fmla="*/ 77 w 77"/>
                  <a:gd name="T33" fmla="*/ 40 h 128"/>
                  <a:gd name="T34" fmla="*/ 75 w 77"/>
                  <a:gd name="T35" fmla="*/ 48 h 128"/>
                  <a:gd name="T36" fmla="*/ 72 w 77"/>
                  <a:gd name="T37" fmla="*/ 55 h 128"/>
                  <a:gd name="T38" fmla="*/ 70 w 77"/>
                  <a:gd name="T39" fmla="*/ 62 h 128"/>
                  <a:gd name="T40" fmla="*/ 67 w 77"/>
                  <a:gd name="T41" fmla="*/ 68 h 128"/>
                  <a:gd name="T42" fmla="*/ 64 w 77"/>
                  <a:gd name="T43" fmla="*/ 85 h 128"/>
                  <a:gd name="T44" fmla="*/ 57 w 77"/>
                  <a:gd name="T45" fmla="*/ 100 h 128"/>
                  <a:gd name="T46" fmla="*/ 46 w 77"/>
                  <a:gd name="T47" fmla="*/ 115 h 128"/>
                  <a:gd name="T48" fmla="*/ 35 w 77"/>
                  <a:gd name="T49" fmla="*/ 128 h 128"/>
                  <a:gd name="T50" fmla="*/ 28 w 77"/>
                  <a:gd name="T51" fmla="*/ 111 h 128"/>
                  <a:gd name="T52" fmla="*/ 23 w 77"/>
                  <a:gd name="T53" fmla="*/ 92 h 128"/>
                  <a:gd name="T54" fmla="*/ 23 w 77"/>
                  <a:gd name="T55" fmla="*/ 90 h 128"/>
                  <a:gd name="T56" fmla="*/ 22 w 77"/>
                  <a:gd name="T57" fmla="*/ 87 h 128"/>
                  <a:gd name="T58" fmla="*/ 21 w 77"/>
                  <a:gd name="T59" fmla="*/ 87 h 128"/>
                  <a:gd name="T60" fmla="*/ 19 w 77"/>
                  <a:gd name="T61" fmla="*/ 87 h 128"/>
                  <a:gd name="T62" fmla="*/ 16 w 77"/>
                  <a:gd name="T63" fmla="*/ 87 h 128"/>
                  <a:gd name="T64" fmla="*/ 15 w 77"/>
                  <a:gd name="T65" fmla="*/ 85 h 128"/>
                  <a:gd name="T66" fmla="*/ 13 w 77"/>
                  <a:gd name="T67" fmla="*/ 83 h 128"/>
                  <a:gd name="T68" fmla="*/ 12 w 77"/>
                  <a:gd name="T69" fmla="*/ 80 h 128"/>
                  <a:gd name="T70" fmla="*/ 11 w 77"/>
                  <a:gd name="T71" fmla="*/ 78 h 128"/>
                  <a:gd name="T72" fmla="*/ 11 w 77"/>
                  <a:gd name="T73" fmla="*/ 76 h 128"/>
                  <a:gd name="T74" fmla="*/ 4 w 77"/>
                  <a:gd name="T75" fmla="*/ 50 h 128"/>
                  <a:gd name="T76" fmla="*/ 0 w 77"/>
                  <a:gd name="T77" fmla="*/ 31 h 128"/>
                  <a:gd name="T78" fmla="*/ 0 w 77"/>
                  <a:gd name="T79" fmla="*/ 27 h 128"/>
                  <a:gd name="T80" fmla="*/ 0 w 77"/>
                  <a:gd name="T81" fmla="*/ 25 h 128"/>
                  <a:gd name="T82" fmla="*/ 1 w 77"/>
                  <a:gd name="T83" fmla="*/ 22 h 128"/>
                  <a:gd name="T84" fmla="*/ 4 w 77"/>
                  <a:gd name="T85" fmla="*/ 22 h 128"/>
                  <a:gd name="T86" fmla="*/ 6 w 77"/>
                  <a:gd name="T87" fmla="*/ 21 h 128"/>
                  <a:gd name="T88" fmla="*/ 9 w 77"/>
                  <a:gd name="T89" fmla="*/ 21 h 128"/>
                  <a:gd name="T90" fmla="*/ 13 w 77"/>
                  <a:gd name="T91" fmla="*/ 21 h 128"/>
                  <a:gd name="T92" fmla="*/ 16 w 77"/>
                  <a:gd name="T93" fmla="*/ 22 h 128"/>
                  <a:gd name="T94" fmla="*/ 19 w 77"/>
                  <a:gd name="T95" fmla="*/ 22 h 128"/>
                  <a:gd name="T96" fmla="*/ 21 w 77"/>
                  <a:gd name="T97" fmla="*/ 24 h 128"/>
                  <a:gd name="T98" fmla="*/ 23 w 77"/>
                  <a:gd name="T99" fmla="*/ 25 h 128"/>
                  <a:gd name="T100" fmla="*/ 24 w 77"/>
                  <a:gd name="T101" fmla="*/ 25 h 128"/>
                  <a:gd name="T102" fmla="*/ 26 w 77"/>
                  <a:gd name="T103" fmla="*/ 25 h 128"/>
                  <a:gd name="T104" fmla="*/ 27 w 77"/>
                  <a:gd name="T105" fmla="*/ 25 h 128"/>
                  <a:gd name="T106" fmla="*/ 27 w 77"/>
                  <a:gd name="T107" fmla="*/ 22 h 128"/>
                  <a:gd name="T108" fmla="*/ 27 w 77"/>
                  <a:gd name="T109" fmla="*/ 19 h 128"/>
                  <a:gd name="T110" fmla="*/ 27 w 77"/>
                  <a:gd name="T111" fmla="*/ 14 h 128"/>
                  <a:gd name="T112" fmla="*/ 27 w 77"/>
                  <a:gd name="T113" fmla="*/ 10 h 128"/>
                  <a:gd name="T114" fmla="*/ 28 w 77"/>
                  <a:gd name="T115" fmla="*/ 6 h 128"/>
                  <a:gd name="T116" fmla="*/ 30 w 77"/>
                  <a:gd name="T117" fmla="*/ 3 h 128"/>
                  <a:gd name="T118" fmla="*/ 33 w 77"/>
                  <a:gd name="T119" fmla="*/ 2 h 128"/>
                  <a:gd name="T120" fmla="*/ 37 w 77"/>
                  <a:gd name="T121" fmla="*/ 0 h 12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77"/>
                  <a:gd name="T184" fmla="*/ 0 h 128"/>
                  <a:gd name="T185" fmla="*/ 77 w 77"/>
                  <a:gd name="T186" fmla="*/ 128 h 12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77" h="128">
                    <a:moveTo>
                      <a:pt x="37" y="0"/>
                    </a:moveTo>
                    <a:lnTo>
                      <a:pt x="41" y="0"/>
                    </a:lnTo>
                    <a:lnTo>
                      <a:pt x="44" y="0"/>
                    </a:lnTo>
                    <a:lnTo>
                      <a:pt x="46" y="2"/>
                    </a:lnTo>
                    <a:lnTo>
                      <a:pt x="50" y="3"/>
                    </a:lnTo>
                    <a:lnTo>
                      <a:pt x="52" y="4"/>
                    </a:lnTo>
                    <a:lnTo>
                      <a:pt x="55" y="5"/>
                    </a:lnTo>
                    <a:lnTo>
                      <a:pt x="55" y="7"/>
                    </a:lnTo>
                    <a:lnTo>
                      <a:pt x="55" y="10"/>
                    </a:lnTo>
                    <a:lnTo>
                      <a:pt x="52" y="17"/>
                    </a:lnTo>
                    <a:lnTo>
                      <a:pt x="53" y="20"/>
                    </a:lnTo>
                    <a:lnTo>
                      <a:pt x="57" y="24"/>
                    </a:lnTo>
                    <a:lnTo>
                      <a:pt x="62" y="25"/>
                    </a:lnTo>
                    <a:lnTo>
                      <a:pt x="67" y="27"/>
                    </a:lnTo>
                    <a:lnTo>
                      <a:pt x="73" y="29"/>
                    </a:lnTo>
                    <a:lnTo>
                      <a:pt x="77" y="34"/>
                    </a:lnTo>
                    <a:lnTo>
                      <a:pt x="77" y="40"/>
                    </a:lnTo>
                    <a:lnTo>
                      <a:pt x="75" y="48"/>
                    </a:lnTo>
                    <a:lnTo>
                      <a:pt x="72" y="55"/>
                    </a:lnTo>
                    <a:lnTo>
                      <a:pt x="70" y="62"/>
                    </a:lnTo>
                    <a:lnTo>
                      <a:pt x="67" y="68"/>
                    </a:lnTo>
                    <a:lnTo>
                      <a:pt x="64" y="85"/>
                    </a:lnTo>
                    <a:lnTo>
                      <a:pt x="57" y="100"/>
                    </a:lnTo>
                    <a:lnTo>
                      <a:pt x="46" y="115"/>
                    </a:lnTo>
                    <a:lnTo>
                      <a:pt x="35" y="128"/>
                    </a:lnTo>
                    <a:lnTo>
                      <a:pt x="28" y="111"/>
                    </a:lnTo>
                    <a:lnTo>
                      <a:pt x="23" y="92"/>
                    </a:lnTo>
                    <a:lnTo>
                      <a:pt x="23" y="90"/>
                    </a:lnTo>
                    <a:lnTo>
                      <a:pt x="22" y="87"/>
                    </a:lnTo>
                    <a:lnTo>
                      <a:pt x="21" y="87"/>
                    </a:lnTo>
                    <a:lnTo>
                      <a:pt x="19" y="87"/>
                    </a:lnTo>
                    <a:lnTo>
                      <a:pt x="16" y="87"/>
                    </a:lnTo>
                    <a:lnTo>
                      <a:pt x="15" y="85"/>
                    </a:lnTo>
                    <a:lnTo>
                      <a:pt x="13" y="83"/>
                    </a:lnTo>
                    <a:lnTo>
                      <a:pt x="12" y="80"/>
                    </a:lnTo>
                    <a:lnTo>
                      <a:pt x="11" y="78"/>
                    </a:lnTo>
                    <a:lnTo>
                      <a:pt x="11" y="76"/>
                    </a:lnTo>
                    <a:lnTo>
                      <a:pt x="4" y="50"/>
                    </a:lnTo>
                    <a:lnTo>
                      <a:pt x="0" y="31"/>
                    </a:lnTo>
                    <a:lnTo>
                      <a:pt x="0" y="27"/>
                    </a:lnTo>
                    <a:lnTo>
                      <a:pt x="0" y="25"/>
                    </a:lnTo>
                    <a:lnTo>
                      <a:pt x="1" y="22"/>
                    </a:lnTo>
                    <a:lnTo>
                      <a:pt x="4" y="22"/>
                    </a:lnTo>
                    <a:lnTo>
                      <a:pt x="6" y="21"/>
                    </a:lnTo>
                    <a:lnTo>
                      <a:pt x="9" y="21"/>
                    </a:lnTo>
                    <a:lnTo>
                      <a:pt x="13" y="21"/>
                    </a:lnTo>
                    <a:lnTo>
                      <a:pt x="16" y="22"/>
                    </a:lnTo>
                    <a:lnTo>
                      <a:pt x="19" y="22"/>
                    </a:lnTo>
                    <a:lnTo>
                      <a:pt x="21" y="24"/>
                    </a:lnTo>
                    <a:lnTo>
                      <a:pt x="23" y="25"/>
                    </a:lnTo>
                    <a:lnTo>
                      <a:pt x="24" y="25"/>
                    </a:lnTo>
                    <a:lnTo>
                      <a:pt x="26" y="25"/>
                    </a:lnTo>
                    <a:lnTo>
                      <a:pt x="27" y="25"/>
                    </a:lnTo>
                    <a:lnTo>
                      <a:pt x="27" y="22"/>
                    </a:lnTo>
                    <a:lnTo>
                      <a:pt x="27" y="19"/>
                    </a:lnTo>
                    <a:lnTo>
                      <a:pt x="27" y="14"/>
                    </a:lnTo>
                    <a:lnTo>
                      <a:pt x="27" y="10"/>
                    </a:lnTo>
                    <a:lnTo>
                      <a:pt x="28" y="6"/>
                    </a:lnTo>
                    <a:lnTo>
                      <a:pt x="30" y="3"/>
                    </a:lnTo>
                    <a:lnTo>
                      <a:pt x="33" y="2"/>
                    </a:lnTo>
                    <a:lnTo>
                      <a:pt x="3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1" name="Freeform 1623"/>
              <p:cNvSpPr>
                <a:spLocks/>
              </p:cNvSpPr>
              <p:nvPr/>
            </p:nvSpPr>
            <p:spPr bwMode="auto">
              <a:xfrm>
                <a:off x="4976813" y="3297238"/>
                <a:ext cx="168275" cy="225425"/>
              </a:xfrm>
              <a:custGeom>
                <a:avLst/>
                <a:gdLst>
                  <a:gd name="T0" fmla="*/ 173 w 212"/>
                  <a:gd name="T1" fmla="*/ 18 h 283"/>
                  <a:gd name="T2" fmla="*/ 185 w 212"/>
                  <a:gd name="T3" fmla="*/ 52 h 283"/>
                  <a:gd name="T4" fmla="*/ 199 w 212"/>
                  <a:gd name="T5" fmla="*/ 66 h 283"/>
                  <a:gd name="T6" fmla="*/ 200 w 212"/>
                  <a:gd name="T7" fmla="*/ 88 h 283"/>
                  <a:gd name="T8" fmla="*/ 212 w 212"/>
                  <a:gd name="T9" fmla="*/ 117 h 283"/>
                  <a:gd name="T10" fmla="*/ 203 w 212"/>
                  <a:gd name="T11" fmla="*/ 149 h 283"/>
                  <a:gd name="T12" fmla="*/ 206 w 212"/>
                  <a:gd name="T13" fmla="*/ 170 h 283"/>
                  <a:gd name="T14" fmla="*/ 199 w 212"/>
                  <a:gd name="T15" fmla="*/ 177 h 283"/>
                  <a:gd name="T16" fmla="*/ 192 w 212"/>
                  <a:gd name="T17" fmla="*/ 180 h 283"/>
                  <a:gd name="T18" fmla="*/ 171 w 212"/>
                  <a:gd name="T19" fmla="*/ 217 h 283"/>
                  <a:gd name="T20" fmla="*/ 164 w 212"/>
                  <a:gd name="T21" fmla="*/ 217 h 283"/>
                  <a:gd name="T22" fmla="*/ 158 w 212"/>
                  <a:gd name="T23" fmla="*/ 218 h 283"/>
                  <a:gd name="T24" fmla="*/ 157 w 212"/>
                  <a:gd name="T25" fmla="*/ 214 h 283"/>
                  <a:gd name="T26" fmla="*/ 154 w 212"/>
                  <a:gd name="T27" fmla="*/ 211 h 283"/>
                  <a:gd name="T28" fmla="*/ 146 w 212"/>
                  <a:gd name="T29" fmla="*/ 217 h 283"/>
                  <a:gd name="T30" fmla="*/ 138 w 212"/>
                  <a:gd name="T31" fmla="*/ 220 h 283"/>
                  <a:gd name="T32" fmla="*/ 132 w 212"/>
                  <a:gd name="T33" fmla="*/ 219 h 283"/>
                  <a:gd name="T34" fmla="*/ 126 w 212"/>
                  <a:gd name="T35" fmla="*/ 221 h 283"/>
                  <a:gd name="T36" fmla="*/ 119 w 212"/>
                  <a:gd name="T37" fmla="*/ 221 h 283"/>
                  <a:gd name="T38" fmla="*/ 113 w 212"/>
                  <a:gd name="T39" fmla="*/ 222 h 283"/>
                  <a:gd name="T40" fmla="*/ 111 w 212"/>
                  <a:gd name="T41" fmla="*/ 226 h 283"/>
                  <a:gd name="T42" fmla="*/ 113 w 212"/>
                  <a:gd name="T43" fmla="*/ 233 h 283"/>
                  <a:gd name="T44" fmla="*/ 109 w 212"/>
                  <a:gd name="T45" fmla="*/ 238 h 283"/>
                  <a:gd name="T46" fmla="*/ 103 w 212"/>
                  <a:gd name="T47" fmla="*/ 244 h 283"/>
                  <a:gd name="T48" fmla="*/ 97 w 212"/>
                  <a:gd name="T49" fmla="*/ 255 h 283"/>
                  <a:gd name="T50" fmla="*/ 94 w 212"/>
                  <a:gd name="T51" fmla="*/ 264 h 283"/>
                  <a:gd name="T52" fmla="*/ 89 w 212"/>
                  <a:gd name="T53" fmla="*/ 272 h 283"/>
                  <a:gd name="T54" fmla="*/ 66 w 212"/>
                  <a:gd name="T55" fmla="*/ 273 h 283"/>
                  <a:gd name="T56" fmla="*/ 53 w 212"/>
                  <a:gd name="T57" fmla="*/ 267 h 283"/>
                  <a:gd name="T58" fmla="*/ 47 w 212"/>
                  <a:gd name="T59" fmla="*/ 270 h 283"/>
                  <a:gd name="T60" fmla="*/ 40 w 212"/>
                  <a:gd name="T61" fmla="*/ 276 h 283"/>
                  <a:gd name="T62" fmla="*/ 35 w 212"/>
                  <a:gd name="T63" fmla="*/ 278 h 283"/>
                  <a:gd name="T64" fmla="*/ 26 w 212"/>
                  <a:gd name="T65" fmla="*/ 282 h 283"/>
                  <a:gd name="T66" fmla="*/ 21 w 212"/>
                  <a:gd name="T67" fmla="*/ 279 h 283"/>
                  <a:gd name="T68" fmla="*/ 15 w 212"/>
                  <a:gd name="T69" fmla="*/ 277 h 283"/>
                  <a:gd name="T70" fmla="*/ 8 w 212"/>
                  <a:gd name="T71" fmla="*/ 280 h 283"/>
                  <a:gd name="T72" fmla="*/ 1 w 212"/>
                  <a:gd name="T73" fmla="*/ 271 h 283"/>
                  <a:gd name="T74" fmla="*/ 4 w 212"/>
                  <a:gd name="T75" fmla="*/ 238 h 283"/>
                  <a:gd name="T76" fmla="*/ 16 w 212"/>
                  <a:gd name="T77" fmla="*/ 198 h 283"/>
                  <a:gd name="T78" fmla="*/ 25 w 212"/>
                  <a:gd name="T79" fmla="*/ 184 h 283"/>
                  <a:gd name="T80" fmla="*/ 48 w 212"/>
                  <a:gd name="T81" fmla="*/ 147 h 283"/>
                  <a:gd name="T82" fmla="*/ 65 w 212"/>
                  <a:gd name="T83" fmla="*/ 110 h 283"/>
                  <a:gd name="T84" fmla="*/ 70 w 212"/>
                  <a:gd name="T85" fmla="*/ 105 h 283"/>
                  <a:gd name="T86" fmla="*/ 75 w 212"/>
                  <a:gd name="T87" fmla="*/ 99 h 283"/>
                  <a:gd name="T88" fmla="*/ 67 w 212"/>
                  <a:gd name="T89" fmla="*/ 94 h 283"/>
                  <a:gd name="T90" fmla="*/ 50 w 212"/>
                  <a:gd name="T91" fmla="*/ 88 h 283"/>
                  <a:gd name="T92" fmla="*/ 46 w 212"/>
                  <a:gd name="T93" fmla="*/ 66 h 283"/>
                  <a:gd name="T94" fmla="*/ 44 w 212"/>
                  <a:gd name="T95" fmla="*/ 46 h 283"/>
                  <a:gd name="T96" fmla="*/ 43 w 212"/>
                  <a:gd name="T97" fmla="*/ 41 h 283"/>
                  <a:gd name="T98" fmla="*/ 55 w 212"/>
                  <a:gd name="T99" fmla="*/ 22 h 283"/>
                  <a:gd name="T100" fmla="*/ 94 w 212"/>
                  <a:gd name="T101" fmla="*/ 18 h 283"/>
                  <a:gd name="T102" fmla="*/ 146 w 212"/>
                  <a:gd name="T103" fmla="*/ 12 h 28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2"/>
                  <a:gd name="T157" fmla="*/ 0 h 283"/>
                  <a:gd name="T158" fmla="*/ 212 w 212"/>
                  <a:gd name="T159" fmla="*/ 283 h 28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2" h="283">
                    <a:moveTo>
                      <a:pt x="161" y="0"/>
                    </a:moveTo>
                    <a:lnTo>
                      <a:pt x="169" y="9"/>
                    </a:lnTo>
                    <a:lnTo>
                      <a:pt x="173" y="18"/>
                    </a:lnTo>
                    <a:lnTo>
                      <a:pt x="175" y="31"/>
                    </a:lnTo>
                    <a:lnTo>
                      <a:pt x="178" y="43"/>
                    </a:lnTo>
                    <a:lnTo>
                      <a:pt x="185" y="52"/>
                    </a:lnTo>
                    <a:lnTo>
                      <a:pt x="194" y="59"/>
                    </a:lnTo>
                    <a:lnTo>
                      <a:pt x="199" y="61"/>
                    </a:lnTo>
                    <a:lnTo>
                      <a:pt x="199" y="66"/>
                    </a:lnTo>
                    <a:lnTo>
                      <a:pt x="198" y="70"/>
                    </a:lnTo>
                    <a:lnTo>
                      <a:pt x="198" y="77"/>
                    </a:lnTo>
                    <a:lnTo>
                      <a:pt x="200" y="88"/>
                    </a:lnTo>
                    <a:lnTo>
                      <a:pt x="206" y="97"/>
                    </a:lnTo>
                    <a:lnTo>
                      <a:pt x="210" y="106"/>
                    </a:lnTo>
                    <a:lnTo>
                      <a:pt x="212" y="117"/>
                    </a:lnTo>
                    <a:lnTo>
                      <a:pt x="209" y="127"/>
                    </a:lnTo>
                    <a:lnTo>
                      <a:pt x="206" y="138"/>
                    </a:lnTo>
                    <a:lnTo>
                      <a:pt x="203" y="149"/>
                    </a:lnTo>
                    <a:lnTo>
                      <a:pt x="205" y="155"/>
                    </a:lnTo>
                    <a:lnTo>
                      <a:pt x="206" y="163"/>
                    </a:lnTo>
                    <a:lnTo>
                      <a:pt x="206" y="170"/>
                    </a:lnTo>
                    <a:lnTo>
                      <a:pt x="203" y="175"/>
                    </a:lnTo>
                    <a:lnTo>
                      <a:pt x="201" y="176"/>
                    </a:lnTo>
                    <a:lnTo>
                      <a:pt x="199" y="177"/>
                    </a:lnTo>
                    <a:lnTo>
                      <a:pt x="197" y="178"/>
                    </a:lnTo>
                    <a:lnTo>
                      <a:pt x="194" y="178"/>
                    </a:lnTo>
                    <a:lnTo>
                      <a:pt x="192" y="180"/>
                    </a:lnTo>
                    <a:lnTo>
                      <a:pt x="190" y="182"/>
                    </a:lnTo>
                    <a:lnTo>
                      <a:pt x="179" y="199"/>
                    </a:lnTo>
                    <a:lnTo>
                      <a:pt x="171" y="217"/>
                    </a:lnTo>
                    <a:lnTo>
                      <a:pt x="169" y="215"/>
                    </a:lnTo>
                    <a:lnTo>
                      <a:pt x="166" y="215"/>
                    </a:lnTo>
                    <a:lnTo>
                      <a:pt x="164" y="217"/>
                    </a:lnTo>
                    <a:lnTo>
                      <a:pt x="163" y="218"/>
                    </a:lnTo>
                    <a:lnTo>
                      <a:pt x="161" y="218"/>
                    </a:lnTo>
                    <a:lnTo>
                      <a:pt x="158" y="218"/>
                    </a:lnTo>
                    <a:lnTo>
                      <a:pt x="158" y="217"/>
                    </a:lnTo>
                    <a:lnTo>
                      <a:pt x="157" y="215"/>
                    </a:lnTo>
                    <a:lnTo>
                      <a:pt x="157" y="214"/>
                    </a:lnTo>
                    <a:lnTo>
                      <a:pt x="156" y="212"/>
                    </a:lnTo>
                    <a:lnTo>
                      <a:pt x="156" y="211"/>
                    </a:lnTo>
                    <a:lnTo>
                      <a:pt x="154" y="211"/>
                    </a:lnTo>
                    <a:lnTo>
                      <a:pt x="151" y="212"/>
                    </a:lnTo>
                    <a:lnTo>
                      <a:pt x="148" y="214"/>
                    </a:lnTo>
                    <a:lnTo>
                      <a:pt x="146" y="217"/>
                    </a:lnTo>
                    <a:lnTo>
                      <a:pt x="143" y="218"/>
                    </a:lnTo>
                    <a:lnTo>
                      <a:pt x="140" y="220"/>
                    </a:lnTo>
                    <a:lnTo>
                      <a:pt x="138" y="220"/>
                    </a:lnTo>
                    <a:lnTo>
                      <a:pt x="135" y="220"/>
                    </a:lnTo>
                    <a:lnTo>
                      <a:pt x="134" y="219"/>
                    </a:lnTo>
                    <a:lnTo>
                      <a:pt x="132" y="219"/>
                    </a:lnTo>
                    <a:lnTo>
                      <a:pt x="129" y="220"/>
                    </a:lnTo>
                    <a:lnTo>
                      <a:pt x="127" y="221"/>
                    </a:lnTo>
                    <a:lnTo>
                      <a:pt x="126" y="221"/>
                    </a:lnTo>
                    <a:lnTo>
                      <a:pt x="124" y="222"/>
                    </a:lnTo>
                    <a:lnTo>
                      <a:pt x="121" y="222"/>
                    </a:lnTo>
                    <a:lnTo>
                      <a:pt x="119" y="221"/>
                    </a:lnTo>
                    <a:lnTo>
                      <a:pt x="117" y="221"/>
                    </a:lnTo>
                    <a:lnTo>
                      <a:pt x="114" y="221"/>
                    </a:lnTo>
                    <a:lnTo>
                      <a:pt x="113" y="222"/>
                    </a:lnTo>
                    <a:lnTo>
                      <a:pt x="112" y="222"/>
                    </a:lnTo>
                    <a:lnTo>
                      <a:pt x="111" y="224"/>
                    </a:lnTo>
                    <a:lnTo>
                      <a:pt x="111" y="226"/>
                    </a:lnTo>
                    <a:lnTo>
                      <a:pt x="112" y="229"/>
                    </a:lnTo>
                    <a:lnTo>
                      <a:pt x="113" y="232"/>
                    </a:lnTo>
                    <a:lnTo>
                      <a:pt x="113" y="233"/>
                    </a:lnTo>
                    <a:lnTo>
                      <a:pt x="112" y="235"/>
                    </a:lnTo>
                    <a:lnTo>
                      <a:pt x="110" y="236"/>
                    </a:lnTo>
                    <a:lnTo>
                      <a:pt x="109" y="238"/>
                    </a:lnTo>
                    <a:lnTo>
                      <a:pt x="106" y="239"/>
                    </a:lnTo>
                    <a:lnTo>
                      <a:pt x="105" y="241"/>
                    </a:lnTo>
                    <a:lnTo>
                      <a:pt x="103" y="244"/>
                    </a:lnTo>
                    <a:lnTo>
                      <a:pt x="100" y="248"/>
                    </a:lnTo>
                    <a:lnTo>
                      <a:pt x="99" y="253"/>
                    </a:lnTo>
                    <a:lnTo>
                      <a:pt x="97" y="255"/>
                    </a:lnTo>
                    <a:lnTo>
                      <a:pt x="96" y="258"/>
                    </a:lnTo>
                    <a:lnTo>
                      <a:pt x="95" y="262"/>
                    </a:lnTo>
                    <a:lnTo>
                      <a:pt x="94" y="264"/>
                    </a:lnTo>
                    <a:lnTo>
                      <a:pt x="92" y="268"/>
                    </a:lnTo>
                    <a:lnTo>
                      <a:pt x="91" y="270"/>
                    </a:lnTo>
                    <a:lnTo>
                      <a:pt x="89" y="272"/>
                    </a:lnTo>
                    <a:lnTo>
                      <a:pt x="80" y="276"/>
                    </a:lnTo>
                    <a:lnTo>
                      <a:pt x="70" y="275"/>
                    </a:lnTo>
                    <a:lnTo>
                      <a:pt x="66" y="273"/>
                    </a:lnTo>
                    <a:lnTo>
                      <a:pt x="61" y="271"/>
                    </a:lnTo>
                    <a:lnTo>
                      <a:pt x="58" y="269"/>
                    </a:lnTo>
                    <a:lnTo>
                      <a:pt x="53" y="267"/>
                    </a:lnTo>
                    <a:lnTo>
                      <a:pt x="52" y="268"/>
                    </a:lnTo>
                    <a:lnTo>
                      <a:pt x="50" y="269"/>
                    </a:lnTo>
                    <a:lnTo>
                      <a:pt x="47" y="270"/>
                    </a:lnTo>
                    <a:lnTo>
                      <a:pt x="45" y="272"/>
                    </a:lnTo>
                    <a:lnTo>
                      <a:pt x="41" y="273"/>
                    </a:lnTo>
                    <a:lnTo>
                      <a:pt x="40" y="276"/>
                    </a:lnTo>
                    <a:lnTo>
                      <a:pt x="38" y="276"/>
                    </a:lnTo>
                    <a:lnTo>
                      <a:pt x="37" y="277"/>
                    </a:lnTo>
                    <a:lnTo>
                      <a:pt x="35" y="278"/>
                    </a:lnTo>
                    <a:lnTo>
                      <a:pt x="32" y="279"/>
                    </a:lnTo>
                    <a:lnTo>
                      <a:pt x="29" y="280"/>
                    </a:lnTo>
                    <a:lnTo>
                      <a:pt x="26" y="282"/>
                    </a:lnTo>
                    <a:lnTo>
                      <a:pt x="24" y="282"/>
                    </a:lnTo>
                    <a:lnTo>
                      <a:pt x="22" y="280"/>
                    </a:lnTo>
                    <a:lnTo>
                      <a:pt x="21" y="279"/>
                    </a:lnTo>
                    <a:lnTo>
                      <a:pt x="19" y="277"/>
                    </a:lnTo>
                    <a:lnTo>
                      <a:pt x="17" y="277"/>
                    </a:lnTo>
                    <a:lnTo>
                      <a:pt x="15" y="277"/>
                    </a:lnTo>
                    <a:lnTo>
                      <a:pt x="13" y="278"/>
                    </a:lnTo>
                    <a:lnTo>
                      <a:pt x="10" y="279"/>
                    </a:lnTo>
                    <a:lnTo>
                      <a:pt x="8" y="280"/>
                    </a:lnTo>
                    <a:lnTo>
                      <a:pt x="7" y="282"/>
                    </a:lnTo>
                    <a:lnTo>
                      <a:pt x="4" y="283"/>
                    </a:lnTo>
                    <a:lnTo>
                      <a:pt x="1" y="271"/>
                    </a:lnTo>
                    <a:lnTo>
                      <a:pt x="0" y="260"/>
                    </a:lnTo>
                    <a:lnTo>
                      <a:pt x="0" y="249"/>
                    </a:lnTo>
                    <a:lnTo>
                      <a:pt x="4" y="238"/>
                    </a:lnTo>
                    <a:lnTo>
                      <a:pt x="9" y="227"/>
                    </a:lnTo>
                    <a:lnTo>
                      <a:pt x="11" y="212"/>
                    </a:lnTo>
                    <a:lnTo>
                      <a:pt x="16" y="198"/>
                    </a:lnTo>
                    <a:lnTo>
                      <a:pt x="18" y="193"/>
                    </a:lnTo>
                    <a:lnTo>
                      <a:pt x="22" y="189"/>
                    </a:lnTo>
                    <a:lnTo>
                      <a:pt x="25" y="184"/>
                    </a:lnTo>
                    <a:lnTo>
                      <a:pt x="29" y="181"/>
                    </a:lnTo>
                    <a:lnTo>
                      <a:pt x="40" y="163"/>
                    </a:lnTo>
                    <a:lnTo>
                      <a:pt x="48" y="147"/>
                    </a:lnTo>
                    <a:lnTo>
                      <a:pt x="55" y="128"/>
                    </a:lnTo>
                    <a:lnTo>
                      <a:pt x="65" y="111"/>
                    </a:lnTo>
                    <a:lnTo>
                      <a:pt x="65" y="110"/>
                    </a:lnTo>
                    <a:lnTo>
                      <a:pt x="67" y="109"/>
                    </a:lnTo>
                    <a:lnTo>
                      <a:pt x="69" y="108"/>
                    </a:lnTo>
                    <a:lnTo>
                      <a:pt x="70" y="105"/>
                    </a:lnTo>
                    <a:lnTo>
                      <a:pt x="73" y="103"/>
                    </a:lnTo>
                    <a:lnTo>
                      <a:pt x="74" y="101"/>
                    </a:lnTo>
                    <a:lnTo>
                      <a:pt x="75" y="99"/>
                    </a:lnTo>
                    <a:lnTo>
                      <a:pt x="75" y="97"/>
                    </a:lnTo>
                    <a:lnTo>
                      <a:pt x="73" y="96"/>
                    </a:lnTo>
                    <a:lnTo>
                      <a:pt x="67" y="94"/>
                    </a:lnTo>
                    <a:lnTo>
                      <a:pt x="60" y="92"/>
                    </a:lnTo>
                    <a:lnTo>
                      <a:pt x="54" y="90"/>
                    </a:lnTo>
                    <a:lnTo>
                      <a:pt x="50" y="88"/>
                    </a:lnTo>
                    <a:lnTo>
                      <a:pt x="46" y="82"/>
                    </a:lnTo>
                    <a:lnTo>
                      <a:pt x="45" y="74"/>
                    </a:lnTo>
                    <a:lnTo>
                      <a:pt x="46" y="66"/>
                    </a:lnTo>
                    <a:lnTo>
                      <a:pt x="46" y="57"/>
                    </a:lnTo>
                    <a:lnTo>
                      <a:pt x="45" y="48"/>
                    </a:lnTo>
                    <a:lnTo>
                      <a:pt x="44" y="46"/>
                    </a:lnTo>
                    <a:lnTo>
                      <a:pt x="43" y="45"/>
                    </a:lnTo>
                    <a:lnTo>
                      <a:pt x="43" y="44"/>
                    </a:lnTo>
                    <a:lnTo>
                      <a:pt x="43" y="41"/>
                    </a:lnTo>
                    <a:lnTo>
                      <a:pt x="43" y="39"/>
                    </a:lnTo>
                    <a:lnTo>
                      <a:pt x="48" y="30"/>
                    </a:lnTo>
                    <a:lnTo>
                      <a:pt x="55" y="22"/>
                    </a:lnTo>
                    <a:lnTo>
                      <a:pt x="65" y="16"/>
                    </a:lnTo>
                    <a:lnTo>
                      <a:pt x="80" y="15"/>
                    </a:lnTo>
                    <a:lnTo>
                      <a:pt x="94" y="18"/>
                    </a:lnTo>
                    <a:lnTo>
                      <a:pt x="113" y="21"/>
                    </a:lnTo>
                    <a:lnTo>
                      <a:pt x="131" y="19"/>
                    </a:lnTo>
                    <a:lnTo>
                      <a:pt x="146" y="12"/>
                    </a:lnTo>
                    <a:lnTo>
                      <a:pt x="16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2" name="Freeform 1624"/>
              <p:cNvSpPr>
                <a:spLocks/>
              </p:cNvSpPr>
              <p:nvPr/>
            </p:nvSpPr>
            <p:spPr bwMode="auto">
              <a:xfrm>
                <a:off x="4403726" y="3663951"/>
                <a:ext cx="44450" cy="71438"/>
              </a:xfrm>
              <a:custGeom>
                <a:avLst/>
                <a:gdLst>
                  <a:gd name="T0" fmla="*/ 47 w 55"/>
                  <a:gd name="T1" fmla="*/ 3 h 91"/>
                  <a:gd name="T2" fmla="*/ 53 w 55"/>
                  <a:gd name="T3" fmla="*/ 7 h 91"/>
                  <a:gd name="T4" fmla="*/ 47 w 55"/>
                  <a:gd name="T5" fmla="*/ 15 h 91"/>
                  <a:gd name="T6" fmla="*/ 37 w 55"/>
                  <a:gd name="T7" fmla="*/ 30 h 91"/>
                  <a:gd name="T8" fmla="*/ 37 w 55"/>
                  <a:gd name="T9" fmla="*/ 59 h 91"/>
                  <a:gd name="T10" fmla="*/ 40 w 55"/>
                  <a:gd name="T11" fmla="*/ 78 h 91"/>
                  <a:gd name="T12" fmla="*/ 39 w 55"/>
                  <a:gd name="T13" fmla="*/ 85 h 91"/>
                  <a:gd name="T14" fmla="*/ 33 w 55"/>
                  <a:gd name="T15" fmla="*/ 88 h 91"/>
                  <a:gd name="T16" fmla="*/ 26 w 55"/>
                  <a:gd name="T17" fmla="*/ 91 h 91"/>
                  <a:gd name="T18" fmla="*/ 22 w 55"/>
                  <a:gd name="T19" fmla="*/ 90 h 91"/>
                  <a:gd name="T20" fmla="*/ 19 w 55"/>
                  <a:gd name="T21" fmla="*/ 86 h 91"/>
                  <a:gd name="T22" fmla="*/ 16 w 55"/>
                  <a:gd name="T23" fmla="*/ 82 h 91"/>
                  <a:gd name="T24" fmla="*/ 16 w 55"/>
                  <a:gd name="T25" fmla="*/ 79 h 91"/>
                  <a:gd name="T26" fmla="*/ 18 w 55"/>
                  <a:gd name="T27" fmla="*/ 79 h 91"/>
                  <a:gd name="T28" fmla="*/ 21 w 55"/>
                  <a:gd name="T29" fmla="*/ 77 h 91"/>
                  <a:gd name="T30" fmla="*/ 19 w 55"/>
                  <a:gd name="T31" fmla="*/ 73 h 91"/>
                  <a:gd name="T32" fmla="*/ 18 w 55"/>
                  <a:gd name="T33" fmla="*/ 69 h 91"/>
                  <a:gd name="T34" fmla="*/ 17 w 55"/>
                  <a:gd name="T35" fmla="*/ 66 h 91"/>
                  <a:gd name="T36" fmla="*/ 17 w 55"/>
                  <a:gd name="T37" fmla="*/ 61 h 91"/>
                  <a:gd name="T38" fmla="*/ 18 w 55"/>
                  <a:gd name="T39" fmla="*/ 56 h 91"/>
                  <a:gd name="T40" fmla="*/ 14 w 55"/>
                  <a:gd name="T41" fmla="*/ 50 h 91"/>
                  <a:gd name="T42" fmla="*/ 9 w 55"/>
                  <a:gd name="T43" fmla="*/ 44 h 91"/>
                  <a:gd name="T44" fmla="*/ 6 w 55"/>
                  <a:gd name="T45" fmla="*/ 37 h 91"/>
                  <a:gd name="T46" fmla="*/ 7 w 55"/>
                  <a:gd name="T47" fmla="*/ 35 h 91"/>
                  <a:gd name="T48" fmla="*/ 10 w 55"/>
                  <a:gd name="T49" fmla="*/ 35 h 91"/>
                  <a:gd name="T50" fmla="*/ 15 w 55"/>
                  <a:gd name="T51" fmla="*/ 35 h 91"/>
                  <a:gd name="T52" fmla="*/ 19 w 55"/>
                  <a:gd name="T53" fmla="*/ 35 h 91"/>
                  <a:gd name="T54" fmla="*/ 22 w 55"/>
                  <a:gd name="T55" fmla="*/ 34 h 91"/>
                  <a:gd name="T56" fmla="*/ 19 w 55"/>
                  <a:gd name="T57" fmla="*/ 29 h 91"/>
                  <a:gd name="T58" fmla="*/ 16 w 55"/>
                  <a:gd name="T59" fmla="*/ 28 h 91"/>
                  <a:gd name="T60" fmla="*/ 13 w 55"/>
                  <a:gd name="T61" fmla="*/ 29 h 91"/>
                  <a:gd name="T62" fmla="*/ 8 w 55"/>
                  <a:gd name="T63" fmla="*/ 29 h 91"/>
                  <a:gd name="T64" fmla="*/ 3 w 55"/>
                  <a:gd name="T65" fmla="*/ 26 h 91"/>
                  <a:gd name="T66" fmla="*/ 1 w 55"/>
                  <a:gd name="T67" fmla="*/ 20 h 91"/>
                  <a:gd name="T68" fmla="*/ 3 w 55"/>
                  <a:gd name="T69" fmla="*/ 17 h 91"/>
                  <a:gd name="T70" fmla="*/ 10 w 55"/>
                  <a:gd name="T71" fmla="*/ 18 h 91"/>
                  <a:gd name="T72" fmla="*/ 16 w 55"/>
                  <a:gd name="T73" fmla="*/ 22 h 91"/>
                  <a:gd name="T74" fmla="*/ 18 w 55"/>
                  <a:gd name="T75" fmla="*/ 22 h 91"/>
                  <a:gd name="T76" fmla="*/ 22 w 55"/>
                  <a:gd name="T77" fmla="*/ 18 h 91"/>
                  <a:gd name="T78" fmla="*/ 24 w 55"/>
                  <a:gd name="T79" fmla="*/ 14 h 91"/>
                  <a:gd name="T80" fmla="*/ 26 w 55"/>
                  <a:gd name="T81" fmla="*/ 12 h 91"/>
                  <a:gd name="T82" fmla="*/ 31 w 55"/>
                  <a:gd name="T83" fmla="*/ 12 h 91"/>
                  <a:gd name="T84" fmla="*/ 35 w 55"/>
                  <a:gd name="T85" fmla="*/ 8 h 91"/>
                  <a:gd name="T86" fmla="*/ 37 w 55"/>
                  <a:gd name="T87" fmla="*/ 5 h 91"/>
                  <a:gd name="T88" fmla="*/ 40 w 55"/>
                  <a:gd name="T89" fmla="*/ 1 h 9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5"/>
                  <a:gd name="T136" fmla="*/ 0 h 91"/>
                  <a:gd name="T137" fmla="*/ 55 w 55"/>
                  <a:gd name="T138" fmla="*/ 91 h 9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5" h="91">
                    <a:moveTo>
                      <a:pt x="44" y="0"/>
                    </a:moveTo>
                    <a:lnTo>
                      <a:pt x="47" y="3"/>
                    </a:lnTo>
                    <a:lnTo>
                      <a:pt x="50" y="4"/>
                    </a:lnTo>
                    <a:lnTo>
                      <a:pt x="53" y="7"/>
                    </a:lnTo>
                    <a:lnTo>
                      <a:pt x="55" y="10"/>
                    </a:lnTo>
                    <a:lnTo>
                      <a:pt x="47" y="15"/>
                    </a:lnTo>
                    <a:lnTo>
                      <a:pt x="40" y="22"/>
                    </a:lnTo>
                    <a:lnTo>
                      <a:pt x="37" y="30"/>
                    </a:lnTo>
                    <a:lnTo>
                      <a:pt x="36" y="46"/>
                    </a:lnTo>
                    <a:lnTo>
                      <a:pt x="37" y="59"/>
                    </a:lnTo>
                    <a:lnTo>
                      <a:pt x="40" y="75"/>
                    </a:lnTo>
                    <a:lnTo>
                      <a:pt x="40" y="78"/>
                    </a:lnTo>
                    <a:lnTo>
                      <a:pt x="40" y="82"/>
                    </a:lnTo>
                    <a:lnTo>
                      <a:pt x="39" y="85"/>
                    </a:lnTo>
                    <a:lnTo>
                      <a:pt x="37" y="87"/>
                    </a:lnTo>
                    <a:lnTo>
                      <a:pt x="33" y="88"/>
                    </a:lnTo>
                    <a:lnTo>
                      <a:pt x="30" y="91"/>
                    </a:lnTo>
                    <a:lnTo>
                      <a:pt x="26" y="91"/>
                    </a:lnTo>
                    <a:lnTo>
                      <a:pt x="24" y="91"/>
                    </a:lnTo>
                    <a:lnTo>
                      <a:pt x="22" y="90"/>
                    </a:lnTo>
                    <a:lnTo>
                      <a:pt x="21" y="88"/>
                    </a:lnTo>
                    <a:lnTo>
                      <a:pt x="19" y="86"/>
                    </a:lnTo>
                    <a:lnTo>
                      <a:pt x="17" y="84"/>
                    </a:lnTo>
                    <a:lnTo>
                      <a:pt x="16" y="82"/>
                    </a:lnTo>
                    <a:lnTo>
                      <a:pt x="16" y="80"/>
                    </a:lnTo>
                    <a:lnTo>
                      <a:pt x="16" y="79"/>
                    </a:lnTo>
                    <a:lnTo>
                      <a:pt x="17" y="79"/>
                    </a:lnTo>
                    <a:lnTo>
                      <a:pt x="18" y="79"/>
                    </a:lnTo>
                    <a:lnTo>
                      <a:pt x="19" y="78"/>
                    </a:lnTo>
                    <a:lnTo>
                      <a:pt x="21" y="77"/>
                    </a:lnTo>
                    <a:lnTo>
                      <a:pt x="21" y="76"/>
                    </a:lnTo>
                    <a:lnTo>
                      <a:pt x="19" y="73"/>
                    </a:lnTo>
                    <a:lnTo>
                      <a:pt x="19" y="71"/>
                    </a:lnTo>
                    <a:lnTo>
                      <a:pt x="18" y="69"/>
                    </a:lnTo>
                    <a:lnTo>
                      <a:pt x="18" y="68"/>
                    </a:lnTo>
                    <a:lnTo>
                      <a:pt x="17" y="66"/>
                    </a:lnTo>
                    <a:lnTo>
                      <a:pt x="17" y="63"/>
                    </a:lnTo>
                    <a:lnTo>
                      <a:pt x="17" y="61"/>
                    </a:lnTo>
                    <a:lnTo>
                      <a:pt x="18" y="58"/>
                    </a:lnTo>
                    <a:lnTo>
                      <a:pt x="18" y="56"/>
                    </a:lnTo>
                    <a:lnTo>
                      <a:pt x="16" y="53"/>
                    </a:lnTo>
                    <a:lnTo>
                      <a:pt x="14" y="50"/>
                    </a:lnTo>
                    <a:lnTo>
                      <a:pt x="11" y="47"/>
                    </a:lnTo>
                    <a:lnTo>
                      <a:pt x="9" y="44"/>
                    </a:lnTo>
                    <a:lnTo>
                      <a:pt x="7" y="41"/>
                    </a:lnTo>
                    <a:lnTo>
                      <a:pt x="6" y="37"/>
                    </a:lnTo>
                    <a:lnTo>
                      <a:pt x="6" y="36"/>
                    </a:lnTo>
                    <a:lnTo>
                      <a:pt x="7" y="35"/>
                    </a:lnTo>
                    <a:lnTo>
                      <a:pt x="8" y="35"/>
                    </a:lnTo>
                    <a:lnTo>
                      <a:pt x="10" y="35"/>
                    </a:lnTo>
                    <a:lnTo>
                      <a:pt x="13" y="35"/>
                    </a:lnTo>
                    <a:lnTo>
                      <a:pt x="15" y="35"/>
                    </a:lnTo>
                    <a:lnTo>
                      <a:pt x="17" y="35"/>
                    </a:lnTo>
                    <a:lnTo>
                      <a:pt x="19" y="35"/>
                    </a:lnTo>
                    <a:lnTo>
                      <a:pt x="21" y="35"/>
                    </a:lnTo>
                    <a:lnTo>
                      <a:pt x="22" y="34"/>
                    </a:lnTo>
                    <a:lnTo>
                      <a:pt x="22" y="32"/>
                    </a:lnTo>
                    <a:lnTo>
                      <a:pt x="19" y="29"/>
                    </a:lnTo>
                    <a:lnTo>
                      <a:pt x="18" y="28"/>
                    </a:lnTo>
                    <a:lnTo>
                      <a:pt x="16" y="28"/>
                    </a:lnTo>
                    <a:lnTo>
                      <a:pt x="15" y="29"/>
                    </a:lnTo>
                    <a:lnTo>
                      <a:pt x="13" y="29"/>
                    </a:lnTo>
                    <a:lnTo>
                      <a:pt x="10" y="30"/>
                    </a:lnTo>
                    <a:lnTo>
                      <a:pt x="8" y="29"/>
                    </a:lnTo>
                    <a:lnTo>
                      <a:pt x="6" y="28"/>
                    </a:lnTo>
                    <a:lnTo>
                      <a:pt x="3" y="26"/>
                    </a:lnTo>
                    <a:lnTo>
                      <a:pt x="2" y="22"/>
                    </a:lnTo>
                    <a:lnTo>
                      <a:pt x="1" y="20"/>
                    </a:lnTo>
                    <a:lnTo>
                      <a:pt x="0" y="18"/>
                    </a:lnTo>
                    <a:lnTo>
                      <a:pt x="3" y="17"/>
                    </a:lnTo>
                    <a:lnTo>
                      <a:pt x="7" y="17"/>
                    </a:lnTo>
                    <a:lnTo>
                      <a:pt x="10" y="18"/>
                    </a:lnTo>
                    <a:lnTo>
                      <a:pt x="14" y="20"/>
                    </a:lnTo>
                    <a:lnTo>
                      <a:pt x="16" y="22"/>
                    </a:lnTo>
                    <a:lnTo>
                      <a:pt x="17" y="22"/>
                    </a:lnTo>
                    <a:lnTo>
                      <a:pt x="18" y="22"/>
                    </a:lnTo>
                    <a:lnTo>
                      <a:pt x="19" y="20"/>
                    </a:lnTo>
                    <a:lnTo>
                      <a:pt x="22" y="18"/>
                    </a:lnTo>
                    <a:lnTo>
                      <a:pt x="23" y="15"/>
                    </a:lnTo>
                    <a:lnTo>
                      <a:pt x="24" y="14"/>
                    </a:lnTo>
                    <a:lnTo>
                      <a:pt x="25" y="13"/>
                    </a:lnTo>
                    <a:lnTo>
                      <a:pt x="26" y="12"/>
                    </a:lnTo>
                    <a:lnTo>
                      <a:pt x="29" y="12"/>
                    </a:lnTo>
                    <a:lnTo>
                      <a:pt x="31" y="12"/>
                    </a:lnTo>
                    <a:lnTo>
                      <a:pt x="33" y="11"/>
                    </a:lnTo>
                    <a:lnTo>
                      <a:pt x="35" y="8"/>
                    </a:lnTo>
                    <a:lnTo>
                      <a:pt x="36" y="6"/>
                    </a:lnTo>
                    <a:lnTo>
                      <a:pt x="37" y="5"/>
                    </a:lnTo>
                    <a:lnTo>
                      <a:pt x="38" y="3"/>
                    </a:lnTo>
                    <a:lnTo>
                      <a:pt x="40" y="1"/>
                    </a:lnTo>
                    <a:lnTo>
                      <a:pt x="4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3" name="Freeform 1625"/>
              <p:cNvSpPr>
                <a:spLocks/>
              </p:cNvSpPr>
              <p:nvPr/>
            </p:nvSpPr>
            <p:spPr bwMode="auto">
              <a:xfrm>
                <a:off x="4330701" y="3384551"/>
                <a:ext cx="65088" cy="49213"/>
              </a:xfrm>
              <a:custGeom>
                <a:avLst/>
                <a:gdLst>
                  <a:gd name="T0" fmla="*/ 38 w 82"/>
                  <a:gd name="T1" fmla="*/ 0 h 61"/>
                  <a:gd name="T2" fmla="*/ 56 w 82"/>
                  <a:gd name="T3" fmla="*/ 1 h 61"/>
                  <a:gd name="T4" fmla="*/ 68 w 82"/>
                  <a:gd name="T5" fmla="*/ 2 h 61"/>
                  <a:gd name="T6" fmla="*/ 82 w 82"/>
                  <a:gd name="T7" fmla="*/ 3 h 61"/>
                  <a:gd name="T8" fmla="*/ 82 w 82"/>
                  <a:gd name="T9" fmla="*/ 5 h 61"/>
                  <a:gd name="T10" fmla="*/ 82 w 82"/>
                  <a:gd name="T11" fmla="*/ 7 h 61"/>
                  <a:gd name="T12" fmla="*/ 82 w 82"/>
                  <a:gd name="T13" fmla="*/ 9 h 61"/>
                  <a:gd name="T14" fmla="*/ 82 w 82"/>
                  <a:gd name="T15" fmla="*/ 14 h 61"/>
                  <a:gd name="T16" fmla="*/ 82 w 82"/>
                  <a:gd name="T17" fmla="*/ 17 h 61"/>
                  <a:gd name="T18" fmla="*/ 81 w 82"/>
                  <a:gd name="T19" fmla="*/ 20 h 61"/>
                  <a:gd name="T20" fmla="*/ 81 w 82"/>
                  <a:gd name="T21" fmla="*/ 21 h 61"/>
                  <a:gd name="T22" fmla="*/ 81 w 82"/>
                  <a:gd name="T23" fmla="*/ 24 h 61"/>
                  <a:gd name="T24" fmla="*/ 81 w 82"/>
                  <a:gd name="T25" fmla="*/ 27 h 61"/>
                  <a:gd name="T26" fmla="*/ 80 w 82"/>
                  <a:gd name="T27" fmla="*/ 29 h 61"/>
                  <a:gd name="T28" fmla="*/ 78 w 82"/>
                  <a:gd name="T29" fmla="*/ 31 h 61"/>
                  <a:gd name="T30" fmla="*/ 75 w 82"/>
                  <a:gd name="T31" fmla="*/ 34 h 61"/>
                  <a:gd name="T32" fmla="*/ 78 w 82"/>
                  <a:gd name="T33" fmla="*/ 34 h 61"/>
                  <a:gd name="T34" fmla="*/ 80 w 82"/>
                  <a:gd name="T35" fmla="*/ 34 h 61"/>
                  <a:gd name="T36" fmla="*/ 82 w 82"/>
                  <a:gd name="T37" fmla="*/ 34 h 61"/>
                  <a:gd name="T38" fmla="*/ 82 w 82"/>
                  <a:gd name="T39" fmla="*/ 38 h 61"/>
                  <a:gd name="T40" fmla="*/ 82 w 82"/>
                  <a:gd name="T41" fmla="*/ 45 h 61"/>
                  <a:gd name="T42" fmla="*/ 81 w 82"/>
                  <a:gd name="T43" fmla="*/ 52 h 61"/>
                  <a:gd name="T44" fmla="*/ 80 w 82"/>
                  <a:gd name="T45" fmla="*/ 59 h 61"/>
                  <a:gd name="T46" fmla="*/ 78 w 82"/>
                  <a:gd name="T47" fmla="*/ 61 h 61"/>
                  <a:gd name="T48" fmla="*/ 34 w 82"/>
                  <a:gd name="T49" fmla="*/ 61 h 61"/>
                  <a:gd name="T50" fmla="*/ 21 w 82"/>
                  <a:gd name="T51" fmla="*/ 60 h 61"/>
                  <a:gd name="T52" fmla="*/ 9 w 82"/>
                  <a:gd name="T53" fmla="*/ 59 h 61"/>
                  <a:gd name="T54" fmla="*/ 5 w 82"/>
                  <a:gd name="T55" fmla="*/ 59 h 61"/>
                  <a:gd name="T56" fmla="*/ 2 w 82"/>
                  <a:gd name="T57" fmla="*/ 58 h 61"/>
                  <a:gd name="T58" fmla="*/ 0 w 82"/>
                  <a:gd name="T59" fmla="*/ 56 h 61"/>
                  <a:gd name="T60" fmla="*/ 0 w 82"/>
                  <a:gd name="T61" fmla="*/ 52 h 61"/>
                  <a:gd name="T62" fmla="*/ 0 w 82"/>
                  <a:gd name="T63" fmla="*/ 49 h 61"/>
                  <a:gd name="T64" fmla="*/ 1 w 82"/>
                  <a:gd name="T65" fmla="*/ 45 h 61"/>
                  <a:gd name="T66" fmla="*/ 6 w 82"/>
                  <a:gd name="T67" fmla="*/ 39 h 61"/>
                  <a:gd name="T68" fmla="*/ 10 w 82"/>
                  <a:gd name="T69" fmla="*/ 35 h 61"/>
                  <a:gd name="T70" fmla="*/ 13 w 82"/>
                  <a:gd name="T71" fmla="*/ 28 h 61"/>
                  <a:gd name="T72" fmla="*/ 13 w 82"/>
                  <a:gd name="T73" fmla="*/ 21 h 61"/>
                  <a:gd name="T74" fmla="*/ 13 w 82"/>
                  <a:gd name="T75" fmla="*/ 14 h 61"/>
                  <a:gd name="T76" fmla="*/ 17 w 82"/>
                  <a:gd name="T77" fmla="*/ 7 h 61"/>
                  <a:gd name="T78" fmla="*/ 22 w 82"/>
                  <a:gd name="T79" fmla="*/ 1 h 61"/>
                  <a:gd name="T80" fmla="*/ 38 w 82"/>
                  <a:gd name="T81" fmla="*/ 0 h 6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2"/>
                  <a:gd name="T124" fmla="*/ 0 h 61"/>
                  <a:gd name="T125" fmla="*/ 82 w 82"/>
                  <a:gd name="T126" fmla="*/ 61 h 6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2" h="61">
                    <a:moveTo>
                      <a:pt x="38" y="0"/>
                    </a:moveTo>
                    <a:lnTo>
                      <a:pt x="56" y="1"/>
                    </a:lnTo>
                    <a:lnTo>
                      <a:pt x="68" y="2"/>
                    </a:lnTo>
                    <a:lnTo>
                      <a:pt x="82" y="3"/>
                    </a:lnTo>
                    <a:lnTo>
                      <a:pt x="82" y="5"/>
                    </a:lnTo>
                    <a:lnTo>
                      <a:pt x="82" y="7"/>
                    </a:lnTo>
                    <a:lnTo>
                      <a:pt x="82" y="9"/>
                    </a:lnTo>
                    <a:lnTo>
                      <a:pt x="82" y="14"/>
                    </a:lnTo>
                    <a:lnTo>
                      <a:pt x="82" y="17"/>
                    </a:lnTo>
                    <a:lnTo>
                      <a:pt x="81" y="20"/>
                    </a:lnTo>
                    <a:lnTo>
                      <a:pt x="81" y="21"/>
                    </a:lnTo>
                    <a:lnTo>
                      <a:pt x="81" y="24"/>
                    </a:lnTo>
                    <a:lnTo>
                      <a:pt x="81" y="27"/>
                    </a:lnTo>
                    <a:lnTo>
                      <a:pt x="80" y="29"/>
                    </a:lnTo>
                    <a:lnTo>
                      <a:pt x="78" y="31"/>
                    </a:lnTo>
                    <a:lnTo>
                      <a:pt x="75" y="34"/>
                    </a:lnTo>
                    <a:lnTo>
                      <a:pt x="78" y="34"/>
                    </a:lnTo>
                    <a:lnTo>
                      <a:pt x="80" y="34"/>
                    </a:lnTo>
                    <a:lnTo>
                      <a:pt x="82" y="34"/>
                    </a:lnTo>
                    <a:lnTo>
                      <a:pt x="82" y="38"/>
                    </a:lnTo>
                    <a:lnTo>
                      <a:pt x="82" y="45"/>
                    </a:lnTo>
                    <a:lnTo>
                      <a:pt x="81" y="52"/>
                    </a:lnTo>
                    <a:lnTo>
                      <a:pt x="80" y="59"/>
                    </a:lnTo>
                    <a:lnTo>
                      <a:pt x="78" y="61"/>
                    </a:lnTo>
                    <a:lnTo>
                      <a:pt x="34" y="61"/>
                    </a:lnTo>
                    <a:lnTo>
                      <a:pt x="21" y="60"/>
                    </a:lnTo>
                    <a:lnTo>
                      <a:pt x="9" y="59"/>
                    </a:lnTo>
                    <a:lnTo>
                      <a:pt x="5" y="59"/>
                    </a:lnTo>
                    <a:lnTo>
                      <a:pt x="2" y="58"/>
                    </a:lnTo>
                    <a:lnTo>
                      <a:pt x="0" y="56"/>
                    </a:lnTo>
                    <a:lnTo>
                      <a:pt x="0" y="52"/>
                    </a:lnTo>
                    <a:lnTo>
                      <a:pt x="0" y="49"/>
                    </a:lnTo>
                    <a:lnTo>
                      <a:pt x="1" y="45"/>
                    </a:lnTo>
                    <a:lnTo>
                      <a:pt x="6" y="39"/>
                    </a:lnTo>
                    <a:lnTo>
                      <a:pt x="10" y="35"/>
                    </a:lnTo>
                    <a:lnTo>
                      <a:pt x="13" y="28"/>
                    </a:lnTo>
                    <a:lnTo>
                      <a:pt x="13" y="21"/>
                    </a:lnTo>
                    <a:lnTo>
                      <a:pt x="13" y="14"/>
                    </a:lnTo>
                    <a:lnTo>
                      <a:pt x="17" y="7"/>
                    </a:lnTo>
                    <a:lnTo>
                      <a:pt x="22" y="1"/>
                    </a:lnTo>
                    <a:lnTo>
                      <a:pt x="3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4" name="Freeform 1626"/>
              <p:cNvSpPr>
                <a:spLocks/>
              </p:cNvSpPr>
              <p:nvPr/>
            </p:nvSpPr>
            <p:spPr bwMode="auto">
              <a:xfrm>
                <a:off x="4310063" y="3378201"/>
                <a:ext cx="193675" cy="265113"/>
              </a:xfrm>
              <a:custGeom>
                <a:avLst/>
                <a:gdLst>
                  <a:gd name="T0" fmla="*/ 177 w 244"/>
                  <a:gd name="T1" fmla="*/ 5 h 334"/>
                  <a:gd name="T2" fmla="*/ 195 w 244"/>
                  <a:gd name="T3" fmla="*/ 32 h 334"/>
                  <a:gd name="T4" fmla="*/ 208 w 244"/>
                  <a:gd name="T5" fmla="*/ 52 h 334"/>
                  <a:gd name="T6" fmla="*/ 240 w 244"/>
                  <a:gd name="T7" fmla="*/ 52 h 334"/>
                  <a:gd name="T8" fmla="*/ 243 w 244"/>
                  <a:gd name="T9" fmla="*/ 60 h 334"/>
                  <a:gd name="T10" fmla="*/ 243 w 244"/>
                  <a:gd name="T11" fmla="*/ 79 h 334"/>
                  <a:gd name="T12" fmla="*/ 237 w 244"/>
                  <a:gd name="T13" fmla="*/ 96 h 334"/>
                  <a:gd name="T14" fmla="*/ 228 w 244"/>
                  <a:gd name="T15" fmla="*/ 103 h 334"/>
                  <a:gd name="T16" fmla="*/ 231 w 244"/>
                  <a:gd name="T17" fmla="*/ 123 h 334"/>
                  <a:gd name="T18" fmla="*/ 224 w 244"/>
                  <a:gd name="T19" fmla="*/ 124 h 334"/>
                  <a:gd name="T20" fmla="*/ 217 w 244"/>
                  <a:gd name="T21" fmla="*/ 123 h 334"/>
                  <a:gd name="T22" fmla="*/ 232 w 244"/>
                  <a:gd name="T23" fmla="*/ 154 h 334"/>
                  <a:gd name="T24" fmla="*/ 238 w 244"/>
                  <a:gd name="T25" fmla="*/ 161 h 334"/>
                  <a:gd name="T26" fmla="*/ 239 w 244"/>
                  <a:gd name="T27" fmla="*/ 169 h 334"/>
                  <a:gd name="T28" fmla="*/ 238 w 244"/>
                  <a:gd name="T29" fmla="*/ 193 h 334"/>
                  <a:gd name="T30" fmla="*/ 237 w 244"/>
                  <a:gd name="T31" fmla="*/ 205 h 334"/>
                  <a:gd name="T32" fmla="*/ 240 w 244"/>
                  <a:gd name="T33" fmla="*/ 218 h 334"/>
                  <a:gd name="T34" fmla="*/ 231 w 244"/>
                  <a:gd name="T35" fmla="*/ 226 h 334"/>
                  <a:gd name="T36" fmla="*/ 221 w 244"/>
                  <a:gd name="T37" fmla="*/ 261 h 334"/>
                  <a:gd name="T38" fmla="*/ 202 w 244"/>
                  <a:gd name="T39" fmla="*/ 255 h 334"/>
                  <a:gd name="T40" fmla="*/ 184 w 244"/>
                  <a:gd name="T41" fmla="*/ 254 h 334"/>
                  <a:gd name="T42" fmla="*/ 163 w 244"/>
                  <a:gd name="T43" fmla="*/ 255 h 334"/>
                  <a:gd name="T44" fmla="*/ 158 w 244"/>
                  <a:gd name="T45" fmla="*/ 250 h 334"/>
                  <a:gd name="T46" fmla="*/ 155 w 244"/>
                  <a:gd name="T47" fmla="*/ 242 h 334"/>
                  <a:gd name="T48" fmla="*/ 148 w 244"/>
                  <a:gd name="T49" fmla="*/ 233 h 334"/>
                  <a:gd name="T50" fmla="*/ 141 w 244"/>
                  <a:gd name="T51" fmla="*/ 235 h 334"/>
                  <a:gd name="T52" fmla="*/ 140 w 244"/>
                  <a:gd name="T53" fmla="*/ 256 h 334"/>
                  <a:gd name="T54" fmla="*/ 127 w 244"/>
                  <a:gd name="T55" fmla="*/ 258 h 334"/>
                  <a:gd name="T56" fmla="*/ 112 w 244"/>
                  <a:gd name="T57" fmla="*/ 265 h 334"/>
                  <a:gd name="T58" fmla="*/ 119 w 244"/>
                  <a:gd name="T59" fmla="*/ 291 h 334"/>
                  <a:gd name="T60" fmla="*/ 120 w 244"/>
                  <a:gd name="T61" fmla="*/ 328 h 334"/>
                  <a:gd name="T62" fmla="*/ 115 w 244"/>
                  <a:gd name="T63" fmla="*/ 327 h 334"/>
                  <a:gd name="T64" fmla="*/ 111 w 244"/>
                  <a:gd name="T65" fmla="*/ 316 h 334"/>
                  <a:gd name="T66" fmla="*/ 93 w 244"/>
                  <a:gd name="T67" fmla="*/ 330 h 334"/>
                  <a:gd name="T68" fmla="*/ 90 w 244"/>
                  <a:gd name="T69" fmla="*/ 330 h 334"/>
                  <a:gd name="T70" fmla="*/ 83 w 244"/>
                  <a:gd name="T71" fmla="*/ 326 h 334"/>
                  <a:gd name="T72" fmla="*/ 85 w 244"/>
                  <a:gd name="T73" fmla="*/ 316 h 334"/>
                  <a:gd name="T74" fmla="*/ 68 w 244"/>
                  <a:gd name="T75" fmla="*/ 299 h 334"/>
                  <a:gd name="T76" fmla="*/ 59 w 244"/>
                  <a:gd name="T77" fmla="*/ 285 h 334"/>
                  <a:gd name="T78" fmla="*/ 30 w 244"/>
                  <a:gd name="T79" fmla="*/ 249 h 334"/>
                  <a:gd name="T80" fmla="*/ 35 w 244"/>
                  <a:gd name="T81" fmla="*/ 250 h 334"/>
                  <a:gd name="T82" fmla="*/ 31 w 244"/>
                  <a:gd name="T83" fmla="*/ 243 h 334"/>
                  <a:gd name="T84" fmla="*/ 19 w 244"/>
                  <a:gd name="T85" fmla="*/ 221 h 334"/>
                  <a:gd name="T86" fmla="*/ 24 w 244"/>
                  <a:gd name="T87" fmla="*/ 213 h 334"/>
                  <a:gd name="T88" fmla="*/ 20 w 244"/>
                  <a:gd name="T89" fmla="*/ 207 h 334"/>
                  <a:gd name="T90" fmla="*/ 2 w 244"/>
                  <a:gd name="T91" fmla="*/ 169 h 334"/>
                  <a:gd name="T92" fmla="*/ 1 w 244"/>
                  <a:gd name="T93" fmla="*/ 160 h 334"/>
                  <a:gd name="T94" fmla="*/ 5 w 244"/>
                  <a:gd name="T95" fmla="*/ 161 h 334"/>
                  <a:gd name="T96" fmla="*/ 12 w 244"/>
                  <a:gd name="T97" fmla="*/ 163 h 334"/>
                  <a:gd name="T98" fmla="*/ 24 w 244"/>
                  <a:gd name="T99" fmla="*/ 137 h 334"/>
                  <a:gd name="T100" fmla="*/ 27 w 244"/>
                  <a:gd name="T101" fmla="*/ 111 h 334"/>
                  <a:gd name="T102" fmla="*/ 41 w 244"/>
                  <a:gd name="T103" fmla="*/ 120 h 334"/>
                  <a:gd name="T104" fmla="*/ 52 w 244"/>
                  <a:gd name="T105" fmla="*/ 119 h 334"/>
                  <a:gd name="T106" fmla="*/ 33 w 244"/>
                  <a:gd name="T107" fmla="*/ 105 h 334"/>
                  <a:gd name="T108" fmla="*/ 34 w 244"/>
                  <a:gd name="T109" fmla="*/ 97 h 334"/>
                  <a:gd name="T110" fmla="*/ 42 w 244"/>
                  <a:gd name="T111" fmla="*/ 92 h 334"/>
                  <a:gd name="T112" fmla="*/ 47 w 244"/>
                  <a:gd name="T113" fmla="*/ 76 h 334"/>
                  <a:gd name="T114" fmla="*/ 103 w 244"/>
                  <a:gd name="T115" fmla="*/ 70 h 334"/>
                  <a:gd name="T116" fmla="*/ 106 w 244"/>
                  <a:gd name="T117" fmla="*/ 62 h 334"/>
                  <a:gd name="T118" fmla="*/ 100 w 244"/>
                  <a:gd name="T119" fmla="*/ 43 h 334"/>
                  <a:gd name="T120" fmla="*/ 107 w 244"/>
                  <a:gd name="T121" fmla="*/ 17 h 334"/>
                  <a:gd name="T122" fmla="*/ 101 w 244"/>
                  <a:gd name="T123" fmla="*/ 11 h 334"/>
                  <a:gd name="T124" fmla="*/ 120 w 244"/>
                  <a:gd name="T125" fmla="*/ 1 h 33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44"/>
                  <a:gd name="T190" fmla="*/ 0 h 334"/>
                  <a:gd name="T191" fmla="*/ 244 w 244"/>
                  <a:gd name="T192" fmla="*/ 334 h 33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44" h="334">
                    <a:moveTo>
                      <a:pt x="135" y="0"/>
                    </a:moveTo>
                    <a:lnTo>
                      <a:pt x="149" y="2"/>
                    </a:lnTo>
                    <a:lnTo>
                      <a:pt x="163" y="5"/>
                    </a:lnTo>
                    <a:lnTo>
                      <a:pt x="177" y="5"/>
                    </a:lnTo>
                    <a:lnTo>
                      <a:pt x="192" y="7"/>
                    </a:lnTo>
                    <a:lnTo>
                      <a:pt x="206" y="10"/>
                    </a:lnTo>
                    <a:lnTo>
                      <a:pt x="200" y="20"/>
                    </a:lnTo>
                    <a:lnTo>
                      <a:pt x="195" y="32"/>
                    </a:lnTo>
                    <a:lnTo>
                      <a:pt x="193" y="41"/>
                    </a:lnTo>
                    <a:lnTo>
                      <a:pt x="195" y="47"/>
                    </a:lnTo>
                    <a:lnTo>
                      <a:pt x="201" y="51"/>
                    </a:lnTo>
                    <a:lnTo>
                      <a:pt x="208" y="52"/>
                    </a:lnTo>
                    <a:lnTo>
                      <a:pt x="216" y="52"/>
                    </a:lnTo>
                    <a:lnTo>
                      <a:pt x="225" y="51"/>
                    </a:lnTo>
                    <a:lnTo>
                      <a:pt x="233" y="51"/>
                    </a:lnTo>
                    <a:lnTo>
                      <a:pt x="240" y="52"/>
                    </a:lnTo>
                    <a:lnTo>
                      <a:pt x="243" y="53"/>
                    </a:lnTo>
                    <a:lnTo>
                      <a:pt x="244" y="55"/>
                    </a:lnTo>
                    <a:lnTo>
                      <a:pt x="244" y="58"/>
                    </a:lnTo>
                    <a:lnTo>
                      <a:pt x="243" y="60"/>
                    </a:lnTo>
                    <a:lnTo>
                      <a:pt x="243" y="62"/>
                    </a:lnTo>
                    <a:lnTo>
                      <a:pt x="241" y="66"/>
                    </a:lnTo>
                    <a:lnTo>
                      <a:pt x="241" y="67"/>
                    </a:lnTo>
                    <a:lnTo>
                      <a:pt x="243" y="79"/>
                    </a:lnTo>
                    <a:lnTo>
                      <a:pt x="243" y="89"/>
                    </a:lnTo>
                    <a:lnTo>
                      <a:pt x="241" y="92"/>
                    </a:lnTo>
                    <a:lnTo>
                      <a:pt x="239" y="95"/>
                    </a:lnTo>
                    <a:lnTo>
                      <a:pt x="237" y="96"/>
                    </a:lnTo>
                    <a:lnTo>
                      <a:pt x="235" y="97"/>
                    </a:lnTo>
                    <a:lnTo>
                      <a:pt x="232" y="98"/>
                    </a:lnTo>
                    <a:lnTo>
                      <a:pt x="230" y="101"/>
                    </a:lnTo>
                    <a:lnTo>
                      <a:pt x="228" y="103"/>
                    </a:lnTo>
                    <a:lnTo>
                      <a:pt x="228" y="106"/>
                    </a:lnTo>
                    <a:lnTo>
                      <a:pt x="229" y="112"/>
                    </a:lnTo>
                    <a:lnTo>
                      <a:pt x="231" y="118"/>
                    </a:lnTo>
                    <a:lnTo>
                      <a:pt x="231" y="123"/>
                    </a:lnTo>
                    <a:lnTo>
                      <a:pt x="230" y="125"/>
                    </a:lnTo>
                    <a:lnTo>
                      <a:pt x="229" y="125"/>
                    </a:lnTo>
                    <a:lnTo>
                      <a:pt x="226" y="125"/>
                    </a:lnTo>
                    <a:lnTo>
                      <a:pt x="224" y="124"/>
                    </a:lnTo>
                    <a:lnTo>
                      <a:pt x="222" y="124"/>
                    </a:lnTo>
                    <a:lnTo>
                      <a:pt x="219" y="123"/>
                    </a:lnTo>
                    <a:lnTo>
                      <a:pt x="218" y="123"/>
                    </a:lnTo>
                    <a:lnTo>
                      <a:pt x="217" y="123"/>
                    </a:lnTo>
                    <a:lnTo>
                      <a:pt x="218" y="130"/>
                    </a:lnTo>
                    <a:lnTo>
                      <a:pt x="224" y="138"/>
                    </a:lnTo>
                    <a:lnTo>
                      <a:pt x="229" y="146"/>
                    </a:lnTo>
                    <a:lnTo>
                      <a:pt x="232" y="154"/>
                    </a:lnTo>
                    <a:lnTo>
                      <a:pt x="232" y="156"/>
                    </a:lnTo>
                    <a:lnTo>
                      <a:pt x="235" y="157"/>
                    </a:lnTo>
                    <a:lnTo>
                      <a:pt x="236" y="160"/>
                    </a:lnTo>
                    <a:lnTo>
                      <a:pt x="238" y="161"/>
                    </a:lnTo>
                    <a:lnTo>
                      <a:pt x="239" y="163"/>
                    </a:lnTo>
                    <a:lnTo>
                      <a:pt x="240" y="164"/>
                    </a:lnTo>
                    <a:lnTo>
                      <a:pt x="240" y="167"/>
                    </a:lnTo>
                    <a:lnTo>
                      <a:pt x="239" y="169"/>
                    </a:lnTo>
                    <a:lnTo>
                      <a:pt x="236" y="176"/>
                    </a:lnTo>
                    <a:lnTo>
                      <a:pt x="236" y="183"/>
                    </a:lnTo>
                    <a:lnTo>
                      <a:pt x="238" y="190"/>
                    </a:lnTo>
                    <a:lnTo>
                      <a:pt x="238" y="193"/>
                    </a:lnTo>
                    <a:lnTo>
                      <a:pt x="238" y="196"/>
                    </a:lnTo>
                    <a:lnTo>
                      <a:pt x="237" y="199"/>
                    </a:lnTo>
                    <a:lnTo>
                      <a:pt x="237" y="202"/>
                    </a:lnTo>
                    <a:lnTo>
                      <a:pt x="237" y="205"/>
                    </a:lnTo>
                    <a:lnTo>
                      <a:pt x="238" y="208"/>
                    </a:lnTo>
                    <a:lnTo>
                      <a:pt x="239" y="212"/>
                    </a:lnTo>
                    <a:lnTo>
                      <a:pt x="240" y="214"/>
                    </a:lnTo>
                    <a:lnTo>
                      <a:pt x="240" y="218"/>
                    </a:lnTo>
                    <a:lnTo>
                      <a:pt x="238" y="220"/>
                    </a:lnTo>
                    <a:lnTo>
                      <a:pt x="236" y="222"/>
                    </a:lnTo>
                    <a:lnTo>
                      <a:pt x="233" y="224"/>
                    </a:lnTo>
                    <a:lnTo>
                      <a:pt x="231" y="226"/>
                    </a:lnTo>
                    <a:lnTo>
                      <a:pt x="228" y="232"/>
                    </a:lnTo>
                    <a:lnTo>
                      <a:pt x="225" y="242"/>
                    </a:lnTo>
                    <a:lnTo>
                      <a:pt x="223" y="253"/>
                    </a:lnTo>
                    <a:lnTo>
                      <a:pt x="221" y="261"/>
                    </a:lnTo>
                    <a:lnTo>
                      <a:pt x="217" y="264"/>
                    </a:lnTo>
                    <a:lnTo>
                      <a:pt x="213" y="263"/>
                    </a:lnTo>
                    <a:lnTo>
                      <a:pt x="208" y="260"/>
                    </a:lnTo>
                    <a:lnTo>
                      <a:pt x="202" y="255"/>
                    </a:lnTo>
                    <a:lnTo>
                      <a:pt x="197" y="251"/>
                    </a:lnTo>
                    <a:lnTo>
                      <a:pt x="192" y="249"/>
                    </a:lnTo>
                    <a:lnTo>
                      <a:pt x="188" y="250"/>
                    </a:lnTo>
                    <a:lnTo>
                      <a:pt x="184" y="254"/>
                    </a:lnTo>
                    <a:lnTo>
                      <a:pt x="177" y="254"/>
                    </a:lnTo>
                    <a:lnTo>
                      <a:pt x="170" y="254"/>
                    </a:lnTo>
                    <a:lnTo>
                      <a:pt x="164" y="255"/>
                    </a:lnTo>
                    <a:lnTo>
                      <a:pt x="163" y="255"/>
                    </a:lnTo>
                    <a:lnTo>
                      <a:pt x="162" y="255"/>
                    </a:lnTo>
                    <a:lnTo>
                      <a:pt x="159" y="254"/>
                    </a:lnTo>
                    <a:lnTo>
                      <a:pt x="159" y="251"/>
                    </a:lnTo>
                    <a:lnTo>
                      <a:pt x="158" y="250"/>
                    </a:lnTo>
                    <a:lnTo>
                      <a:pt x="157" y="248"/>
                    </a:lnTo>
                    <a:lnTo>
                      <a:pt x="157" y="247"/>
                    </a:lnTo>
                    <a:lnTo>
                      <a:pt x="156" y="244"/>
                    </a:lnTo>
                    <a:lnTo>
                      <a:pt x="155" y="242"/>
                    </a:lnTo>
                    <a:lnTo>
                      <a:pt x="154" y="240"/>
                    </a:lnTo>
                    <a:lnTo>
                      <a:pt x="151" y="236"/>
                    </a:lnTo>
                    <a:lnTo>
                      <a:pt x="150" y="234"/>
                    </a:lnTo>
                    <a:lnTo>
                      <a:pt x="148" y="233"/>
                    </a:lnTo>
                    <a:lnTo>
                      <a:pt x="147" y="232"/>
                    </a:lnTo>
                    <a:lnTo>
                      <a:pt x="144" y="231"/>
                    </a:lnTo>
                    <a:lnTo>
                      <a:pt x="143" y="233"/>
                    </a:lnTo>
                    <a:lnTo>
                      <a:pt x="141" y="235"/>
                    </a:lnTo>
                    <a:lnTo>
                      <a:pt x="141" y="237"/>
                    </a:lnTo>
                    <a:lnTo>
                      <a:pt x="141" y="243"/>
                    </a:lnTo>
                    <a:lnTo>
                      <a:pt x="141" y="249"/>
                    </a:lnTo>
                    <a:lnTo>
                      <a:pt x="140" y="256"/>
                    </a:lnTo>
                    <a:lnTo>
                      <a:pt x="137" y="261"/>
                    </a:lnTo>
                    <a:lnTo>
                      <a:pt x="135" y="263"/>
                    </a:lnTo>
                    <a:lnTo>
                      <a:pt x="132" y="261"/>
                    </a:lnTo>
                    <a:lnTo>
                      <a:pt x="127" y="258"/>
                    </a:lnTo>
                    <a:lnTo>
                      <a:pt x="123" y="260"/>
                    </a:lnTo>
                    <a:lnTo>
                      <a:pt x="120" y="263"/>
                    </a:lnTo>
                    <a:lnTo>
                      <a:pt x="115" y="265"/>
                    </a:lnTo>
                    <a:lnTo>
                      <a:pt x="112" y="265"/>
                    </a:lnTo>
                    <a:lnTo>
                      <a:pt x="108" y="260"/>
                    </a:lnTo>
                    <a:lnTo>
                      <a:pt x="110" y="270"/>
                    </a:lnTo>
                    <a:lnTo>
                      <a:pt x="114" y="280"/>
                    </a:lnTo>
                    <a:lnTo>
                      <a:pt x="119" y="291"/>
                    </a:lnTo>
                    <a:lnTo>
                      <a:pt x="122" y="300"/>
                    </a:lnTo>
                    <a:lnTo>
                      <a:pt x="123" y="314"/>
                    </a:lnTo>
                    <a:lnTo>
                      <a:pt x="120" y="327"/>
                    </a:lnTo>
                    <a:lnTo>
                      <a:pt x="120" y="328"/>
                    </a:lnTo>
                    <a:lnTo>
                      <a:pt x="119" y="329"/>
                    </a:lnTo>
                    <a:lnTo>
                      <a:pt x="118" y="330"/>
                    </a:lnTo>
                    <a:lnTo>
                      <a:pt x="115" y="327"/>
                    </a:lnTo>
                    <a:lnTo>
                      <a:pt x="115" y="324"/>
                    </a:lnTo>
                    <a:lnTo>
                      <a:pt x="114" y="321"/>
                    </a:lnTo>
                    <a:lnTo>
                      <a:pt x="113" y="319"/>
                    </a:lnTo>
                    <a:lnTo>
                      <a:pt x="111" y="316"/>
                    </a:lnTo>
                    <a:lnTo>
                      <a:pt x="106" y="316"/>
                    </a:lnTo>
                    <a:lnTo>
                      <a:pt x="101" y="320"/>
                    </a:lnTo>
                    <a:lnTo>
                      <a:pt x="97" y="324"/>
                    </a:lnTo>
                    <a:lnTo>
                      <a:pt x="93" y="330"/>
                    </a:lnTo>
                    <a:lnTo>
                      <a:pt x="91" y="334"/>
                    </a:lnTo>
                    <a:lnTo>
                      <a:pt x="92" y="333"/>
                    </a:lnTo>
                    <a:lnTo>
                      <a:pt x="91" y="331"/>
                    </a:lnTo>
                    <a:lnTo>
                      <a:pt x="90" y="330"/>
                    </a:lnTo>
                    <a:lnTo>
                      <a:pt x="89" y="330"/>
                    </a:lnTo>
                    <a:lnTo>
                      <a:pt x="86" y="329"/>
                    </a:lnTo>
                    <a:lnTo>
                      <a:pt x="84" y="328"/>
                    </a:lnTo>
                    <a:lnTo>
                      <a:pt x="83" y="326"/>
                    </a:lnTo>
                    <a:lnTo>
                      <a:pt x="83" y="324"/>
                    </a:lnTo>
                    <a:lnTo>
                      <a:pt x="83" y="322"/>
                    </a:lnTo>
                    <a:lnTo>
                      <a:pt x="85" y="320"/>
                    </a:lnTo>
                    <a:lnTo>
                      <a:pt x="85" y="316"/>
                    </a:lnTo>
                    <a:lnTo>
                      <a:pt x="81" y="312"/>
                    </a:lnTo>
                    <a:lnTo>
                      <a:pt x="76" y="306"/>
                    </a:lnTo>
                    <a:lnTo>
                      <a:pt x="70" y="301"/>
                    </a:lnTo>
                    <a:lnTo>
                      <a:pt x="68" y="299"/>
                    </a:lnTo>
                    <a:lnTo>
                      <a:pt x="64" y="295"/>
                    </a:lnTo>
                    <a:lnTo>
                      <a:pt x="63" y="292"/>
                    </a:lnTo>
                    <a:lnTo>
                      <a:pt x="61" y="289"/>
                    </a:lnTo>
                    <a:lnTo>
                      <a:pt x="59" y="285"/>
                    </a:lnTo>
                    <a:lnTo>
                      <a:pt x="56" y="282"/>
                    </a:lnTo>
                    <a:lnTo>
                      <a:pt x="41" y="266"/>
                    </a:lnTo>
                    <a:lnTo>
                      <a:pt x="30" y="248"/>
                    </a:lnTo>
                    <a:lnTo>
                      <a:pt x="30" y="249"/>
                    </a:lnTo>
                    <a:lnTo>
                      <a:pt x="31" y="250"/>
                    </a:lnTo>
                    <a:lnTo>
                      <a:pt x="33" y="251"/>
                    </a:lnTo>
                    <a:lnTo>
                      <a:pt x="34" y="251"/>
                    </a:lnTo>
                    <a:lnTo>
                      <a:pt x="35" y="250"/>
                    </a:lnTo>
                    <a:lnTo>
                      <a:pt x="35" y="248"/>
                    </a:lnTo>
                    <a:lnTo>
                      <a:pt x="34" y="247"/>
                    </a:lnTo>
                    <a:lnTo>
                      <a:pt x="32" y="246"/>
                    </a:lnTo>
                    <a:lnTo>
                      <a:pt x="31" y="243"/>
                    </a:lnTo>
                    <a:lnTo>
                      <a:pt x="29" y="242"/>
                    </a:lnTo>
                    <a:lnTo>
                      <a:pt x="23" y="233"/>
                    </a:lnTo>
                    <a:lnTo>
                      <a:pt x="19" y="222"/>
                    </a:lnTo>
                    <a:lnTo>
                      <a:pt x="19" y="221"/>
                    </a:lnTo>
                    <a:lnTo>
                      <a:pt x="20" y="219"/>
                    </a:lnTo>
                    <a:lnTo>
                      <a:pt x="22" y="218"/>
                    </a:lnTo>
                    <a:lnTo>
                      <a:pt x="23" y="215"/>
                    </a:lnTo>
                    <a:lnTo>
                      <a:pt x="24" y="213"/>
                    </a:lnTo>
                    <a:lnTo>
                      <a:pt x="24" y="211"/>
                    </a:lnTo>
                    <a:lnTo>
                      <a:pt x="23" y="210"/>
                    </a:lnTo>
                    <a:lnTo>
                      <a:pt x="22" y="208"/>
                    </a:lnTo>
                    <a:lnTo>
                      <a:pt x="20" y="207"/>
                    </a:lnTo>
                    <a:lnTo>
                      <a:pt x="18" y="207"/>
                    </a:lnTo>
                    <a:lnTo>
                      <a:pt x="17" y="205"/>
                    </a:lnTo>
                    <a:lnTo>
                      <a:pt x="9" y="188"/>
                    </a:lnTo>
                    <a:lnTo>
                      <a:pt x="2" y="169"/>
                    </a:lnTo>
                    <a:lnTo>
                      <a:pt x="1" y="164"/>
                    </a:lnTo>
                    <a:lnTo>
                      <a:pt x="0" y="162"/>
                    </a:lnTo>
                    <a:lnTo>
                      <a:pt x="0" y="161"/>
                    </a:lnTo>
                    <a:lnTo>
                      <a:pt x="1" y="160"/>
                    </a:lnTo>
                    <a:lnTo>
                      <a:pt x="3" y="160"/>
                    </a:lnTo>
                    <a:lnTo>
                      <a:pt x="4" y="161"/>
                    </a:lnTo>
                    <a:lnTo>
                      <a:pt x="5" y="161"/>
                    </a:lnTo>
                    <a:lnTo>
                      <a:pt x="8" y="162"/>
                    </a:lnTo>
                    <a:lnTo>
                      <a:pt x="9" y="163"/>
                    </a:lnTo>
                    <a:lnTo>
                      <a:pt x="11" y="163"/>
                    </a:lnTo>
                    <a:lnTo>
                      <a:pt x="12" y="163"/>
                    </a:lnTo>
                    <a:lnTo>
                      <a:pt x="15" y="162"/>
                    </a:lnTo>
                    <a:lnTo>
                      <a:pt x="16" y="160"/>
                    </a:lnTo>
                    <a:lnTo>
                      <a:pt x="20" y="148"/>
                    </a:lnTo>
                    <a:lnTo>
                      <a:pt x="24" y="137"/>
                    </a:lnTo>
                    <a:lnTo>
                      <a:pt x="24" y="131"/>
                    </a:lnTo>
                    <a:lnTo>
                      <a:pt x="24" y="123"/>
                    </a:lnTo>
                    <a:lnTo>
                      <a:pt x="25" y="114"/>
                    </a:lnTo>
                    <a:lnTo>
                      <a:pt x="27" y="111"/>
                    </a:lnTo>
                    <a:lnTo>
                      <a:pt x="29" y="111"/>
                    </a:lnTo>
                    <a:lnTo>
                      <a:pt x="32" y="114"/>
                    </a:lnTo>
                    <a:lnTo>
                      <a:pt x="37" y="118"/>
                    </a:lnTo>
                    <a:lnTo>
                      <a:pt x="41" y="120"/>
                    </a:lnTo>
                    <a:lnTo>
                      <a:pt x="46" y="124"/>
                    </a:lnTo>
                    <a:lnTo>
                      <a:pt x="49" y="124"/>
                    </a:lnTo>
                    <a:lnTo>
                      <a:pt x="52" y="123"/>
                    </a:lnTo>
                    <a:lnTo>
                      <a:pt x="52" y="119"/>
                    </a:lnTo>
                    <a:lnTo>
                      <a:pt x="49" y="118"/>
                    </a:lnTo>
                    <a:lnTo>
                      <a:pt x="45" y="114"/>
                    </a:lnTo>
                    <a:lnTo>
                      <a:pt x="39" y="110"/>
                    </a:lnTo>
                    <a:lnTo>
                      <a:pt x="33" y="105"/>
                    </a:lnTo>
                    <a:lnTo>
                      <a:pt x="29" y="101"/>
                    </a:lnTo>
                    <a:lnTo>
                      <a:pt x="27" y="98"/>
                    </a:lnTo>
                    <a:lnTo>
                      <a:pt x="30" y="97"/>
                    </a:lnTo>
                    <a:lnTo>
                      <a:pt x="34" y="97"/>
                    </a:lnTo>
                    <a:lnTo>
                      <a:pt x="37" y="97"/>
                    </a:lnTo>
                    <a:lnTo>
                      <a:pt x="40" y="96"/>
                    </a:lnTo>
                    <a:lnTo>
                      <a:pt x="41" y="95"/>
                    </a:lnTo>
                    <a:lnTo>
                      <a:pt x="42" y="92"/>
                    </a:lnTo>
                    <a:lnTo>
                      <a:pt x="42" y="89"/>
                    </a:lnTo>
                    <a:lnTo>
                      <a:pt x="44" y="84"/>
                    </a:lnTo>
                    <a:lnTo>
                      <a:pt x="45" y="80"/>
                    </a:lnTo>
                    <a:lnTo>
                      <a:pt x="47" y="76"/>
                    </a:lnTo>
                    <a:lnTo>
                      <a:pt x="51" y="73"/>
                    </a:lnTo>
                    <a:lnTo>
                      <a:pt x="55" y="70"/>
                    </a:lnTo>
                    <a:lnTo>
                      <a:pt x="99" y="70"/>
                    </a:lnTo>
                    <a:lnTo>
                      <a:pt x="103" y="70"/>
                    </a:lnTo>
                    <a:lnTo>
                      <a:pt x="105" y="69"/>
                    </a:lnTo>
                    <a:lnTo>
                      <a:pt x="105" y="68"/>
                    </a:lnTo>
                    <a:lnTo>
                      <a:pt x="106" y="66"/>
                    </a:lnTo>
                    <a:lnTo>
                      <a:pt x="106" y="62"/>
                    </a:lnTo>
                    <a:lnTo>
                      <a:pt x="107" y="43"/>
                    </a:lnTo>
                    <a:lnTo>
                      <a:pt x="105" y="43"/>
                    </a:lnTo>
                    <a:lnTo>
                      <a:pt x="103" y="43"/>
                    </a:lnTo>
                    <a:lnTo>
                      <a:pt x="100" y="43"/>
                    </a:lnTo>
                    <a:lnTo>
                      <a:pt x="105" y="36"/>
                    </a:lnTo>
                    <a:lnTo>
                      <a:pt x="106" y="30"/>
                    </a:lnTo>
                    <a:lnTo>
                      <a:pt x="107" y="22"/>
                    </a:lnTo>
                    <a:lnTo>
                      <a:pt x="107" y="17"/>
                    </a:lnTo>
                    <a:lnTo>
                      <a:pt x="106" y="14"/>
                    </a:lnTo>
                    <a:lnTo>
                      <a:pt x="106" y="12"/>
                    </a:lnTo>
                    <a:lnTo>
                      <a:pt x="104" y="11"/>
                    </a:lnTo>
                    <a:lnTo>
                      <a:pt x="101" y="11"/>
                    </a:lnTo>
                    <a:lnTo>
                      <a:pt x="98" y="10"/>
                    </a:lnTo>
                    <a:lnTo>
                      <a:pt x="93" y="10"/>
                    </a:lnTo>
                    <a:lnTo>
                      <a:pt x="106" y="5"/>
                    </a:lnTo>
                    <a:lnTo>
                      <a:pt x="120" y="1"/>
                    </a:lnTo>
                    <a:lnTo>
                      <a:pt x="13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5" name="Freeform 1627"/>
              <p:cNvSpPr>
                <a:spLocks/>
              </p:cNvSpPr>
              <p:nvPr/>
            </p:nvSpPr>
            <p:spPr bwMode="auto">
              <a:xfrm>
                <a:off x="4305301" y="2930526"/>
                <a:ext cx="242888" cy="465138"/>
              </a:xfrm>
              <a:custGeom>
                <a:avLst/>
                <a:gdLst>
                  <a:gd name="T0" fmla="*/ 243 w 304"/>
                  <a:gd name="T1" fmla="*/ 33 h 587"/>
                  <a:gd name="T2" fmla="*/ 249 w 304"/>
                  <a:gd name="T3" fmla="*/ 95 h 587"/>
                  <a:gd name="T4" fmla="*/ 275 w 304"/>
                  <a:gd name="T5" fmla="*/ 146 h 587"/>
                  <a:gd name="T6" fmla="*/ 258 w 304"/>
                  <a:gd name="T7" fmla="*/ 146 h 587"/>
                  <a:gd name="T8" fmla="*/ 234 w 304"/>
                  <a:gd name="T9" fmla="*/ 147 h 587"/>
                  <a:gd name="T10" fmla="*/ 226 w 304"/>
                  <a:gd name="T11" fmla="*/ 178 h 587"/>
                  <a:gd name="T12" fmla="*/ 264 w 304"/>
                  <a:gd name="T13" fmla="*/ 240 h 587"/>
                  <a:gd name="T14" fmla="*/ 271 w 304"/>
                  <a:gd name="T15" fmla="*/ 290 h 587"/>
                  <a:gd name="T16" fmla="*/ 244 w 304"/>
                  <a:gd name="T17" fmla="*/ 374 h 587"/>
                  <a:gd name="T18" fmla="*/ 229 w 304"/>
                  <a:gd name="T19" fmla="*/ 407 h 587"/>
                  <a:gd name="T20" fmla="*/ 245 w 304"/>
                  <a:gd name="T21" fmla="*/ 452 h 587"/>
                  <a:gd name="T22" fmla="*/ 271 w 304"/>
                  <a:gd name="T23" fmla="*/ 481 h 587"/>
                  <a:gd name="T24" fmla="*/ 301 w 304"/>
                  <a:gd name="T25" fmla="*/ 516 h 587"/>
                  <a:gd name="T26" fmla="*/ 300 w 304"/>
                  <a:gd name="T27" fmla="*/ 539 h 587"/>
                  <a:gd name="T28" fmla="*/ 304 w 304"/>
                  <a:gd name="T29" fmla="*/ 578 h 587"/>
                  <a:gd name="T30" fmla="*/ 301 w 304"/>
                  <a:gd name="T31" fmla="*/ 587 h 587"/>
                  <a:gd name="T32" fmla="*/ 259 w 304"/>
                  <a:gd name="T33" fmla="*/ 581 h 587"/>
                  <a:gd name="T34" fmla="*/ 175 w 304"/>
                  <a:gd name="T35" fmla="*/ 572 h 587"/>
                  <a:gd name="T36" fmla="*/ 111 w 304"/>
                  <a:gd name="T37" fmla="*/ 571 h 587"/>
                  <a:gd name="T38" fmla="*/ 52 w 304"/>
                  <a:gd name="T39" fmla="*/ 574 h 587"/>
                  <a:gd name="T40" fmla="*/ 53 w 304"/>
                  <a:gd name="T41" fmla="*/ 520 h 587"/>
                  <a:gd name="T42" fmla="*/ 46 w 304"/>
                  <a:gd name="T43" fmla="*/ 499 h 587"/>
                  <a:gd name="T44" fmla="*/ 39 w 304"/>
                  <a:gd name="T45" fmla="*/ 488 h 587"/>
                  <a:gd name="T46" fmla="*/ 44 w 304"/>
                  <a:gd name="T47" fmla="*/ 486 h 587"/>
                  <a:gd name="T48" fmla="*/ 52 w 304"/>
                  <a:gd name="T49" fmla="*/ 485 h 587"/>
                  <a:gd name="T50" fmla="*/ 45 w 304"/>
                  <a:gd name="T51" fmla="*/ 479 h 587"/>
                  <a:gd name="T52" fmla="*/ 52 w 304"/>
                  <a:gd name="T53" fmla="*/ 472 h 587"/>
                  <a:gd name="T54" fmla="*/ 43 w 304"/>
                  <a:gd name="T55" fmla="*/ 474 h 587"/>
                  <a:gd name="T56" fmla="*/ 38 w 304"/>
                  <a:gd name="T57" fmla="*/ 475 h 587"/>
                  <a:gd name="T58" fmla="*/ 29 w 304"/>
                  <a:gd name="T59" fmla="*/ 474 h 587"/>
                  <a:gd name="T60" fmla="*/ 15 w 304"/>
                  <a:gd name="T61" fmla="*/ 456 h 587"/>
                  <a:gd name="T62" fmla="*/ 10 w 304"/>
                  <a:gd name="T63" fmla="*/ 450 h 587"/>
                  <a:gd name="T64" fmla="*/ 5 w 304"/>
                  <a:gd name="T65" fmla="*/ 450 h 587"/>
                  <a:gd name="T66" fmla="*/ 10 w 304"/>
                  <a:gd name="T67" fmla="*/ 406 h 587"/>
                  <a:gd name="T68" fmla="*/ 20 w 304"/>
                  <a:gd name="T69" fmla="*/ 372 h 587"/>
                  <a:gd name="T70" fmla="*/ 44 w 304"/>
                  <a:gd name="T71" fmla="*/ 332 h 587"/>
                  <a:gd name="T72" fmla="*/ 68 w 304"/>
                  <a:gd name="T73" fmla="*/ 315 h 587"/>
                  <a:gd name="T74" fmla="*/ 83 w 304"/>
                  <a:gd name="T75" fmla="*/ 326 h 587"/>
                  <a:gd name="T76" fmla="*/ 93 w 304"/>
                  <a:gd name="T77" fmla="*/ 328 h 587"/>
                  <a:gd name="T78" fmla="*/ 103 w 304"/>
                  <a:gd name="T79" fmla="*/ 341 h 587"/>
                  <a:gd name="T80" fmla="*/ 110 w 304"/>
                  <a:gd name="T81" fmla="*/ 334 h 587"/>
                  <a:gd name="T82" fmla="*/ 116 w 304"/>
                  <a:gd name="T83" fmla="*/ 322 h 587"/>
                  <a:gd name="T84" fmla="*/ 125 w 304"/>
                  <a:gd name="T85" fmla="*/ 303 h 587"/>
                  <a:gd name="T86" fmla="*/ 146 w 304"/>
                  <a:gd name="T87" fmla="*/ 269 h 587"/>
                  <a:gd name="T88" fmla="*/ 142 w 304"/>
                  <a:gd name="T89" fmla="*/ 263 h 587"/>
                  <a:gd name="T90" fmla="*/ 152 w 304"/>
                  <a:gd name="T91" fmla="*/ 240 h 587"/>
                  <a:gd name="T92" fmla="*/ 165 w 304"/>
                  <a:gd name="T93" fmla="*/ 209 h 587"/>
                  <a:gd name="T94" fmla="*/ 174 w 304"/>
                  <a:gd name="T95" fmla="*/ 205 h 587"/>
                  <a:gd name="T96" fmla="*/ 174 w 304"/>
                  <a:gd name="T97" fmla="*/ 177 h 587"/>
                  <a:gd name="T98" fmla="*/ 183 w 304"/>
                  <a:gd name="T99" fmla="*/ 168 h 587"/>
                  <a:gd name="T100" fmla="*/ 185 w 304"/>
                  <a:gd name="T101" fmla="*/ 155 h 587"/>
                  <a:gd name="T102" fmla="*/ 201 w 304"/>
                  <a:gd name="T103" fmla="*/ 88 h 587"/>
                  <a:gd name="T104" fmla="*/ 218 w 304"/>
                  <a:gd name="T105" fmla="*/ 62 h 587"/>
                  <a:gd name="T106" fmla="*/ 231 w 304"/>
                  <a:gd name="T107" fmla="*/ 32 h 587"/>
                  <a:gd name="T108" fmla="*/ 224 w 304"/>
                  <a:gd name="T109" fmla="*/ 19 h 587"/>
                  <a:gd name="T110" fmla="*/ 226 w 304"/>
                  <a:gd name="T111" fmla="*/ 8 h 587"/>
                  <a:gd name="T112" fmla="*/ 237 w 304"/>
                  <a:gd name="T113" fmla="*/ 2 h 58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04"/>
                  <a:gd name="T172" fmla="*/ 0 h 587"/>
                  <a:gd name="T173" fmla="*/ 304 w 304"/>
                  <a:gd name="T174" fmla="*/ 587 h 58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04" h="587">
                    <a:moveTo>
                      <a:pt x="240" y="0"/>
                    </a:moveTo>
                    <a:lnTo>
                      <a:pt x="238" y="8"/>
                    </a:lnTo>
                    <a:lnTo>
                      <a:pt x="238" y="17"/>
                    </a:lnTo>
                    <a:lnTo>
                      <a:pt x="240" y="25"/>
                    </a:lnTo>
                    <a:lnTo>
                      <a:pt x="243" y="33"/>
                    </a:lnTo>
                    <a:lnTo>
                      <a:pt x="248" y="40"/>
                    </a:lnTo>
                    <a:lnTo>
                      <a:pt x="248" y="51"/>
                    </a:lnTo>
                    <a:lnTo>
                      <a:pt x="246" y="60"/>
                    </a:lnTo>
                    <a:lnTo>
                      <a:pt x="246" y="77"/>
                    </a:lnTo>
                    <a:lnTo>
                      <a:pt x="249" y="95"/>
                    </a:lnTo>
                    <a:lnTo>
                      <a:pt x="257" y="111"/>
                    </a:lnTo>
                    <a:lnTo>
                      <a:pt x="277" y="138"/>
                    </a:lnTo>
                    <a:lnTo>
                      <a:pt x="279" y="142"/>
                    </a:lnTo>
                    <a:lnTo>
                      <a:pt x="279" y="145"/>
                    </a:lnTo>
                    <a:lnTo>
                      <a:pt x="275" y="146"/>
                    </a:lnTo>
                    <a:lnTo>
                      <a:pt x="271" y="145"/>
                    </a:lnTo>
                    <a:lnTo>
                      <a:pt x="265" y="144"/>
                    </a:lnTo>
                    <a:lnTo>
                      <a:pt x="260" y="142"/>
                    </a:lnTo>
                    <a:lnTo>
                      <a:pt x="257" y="140"/>
                    </a:lnTo>
                    <a:lnTo>
                      <a:pt x="258" y="146"/>
                    </a:lnTo>
                    <a:lnTo>
                      <a:pt x="256" y="148"/>
                    </a:lnTo>
                    <a:lnTo>
                      <a:pt x="251" y="148"/>
                    </a:lnTo>
                    <a:lnTo>
                      <a:pt x="245" y="148"/>
                    </a:lnTo>
                    <a:lnTo>
                      <a:pt x="238" y="147"/>
                    </a:lnTo>
                    <a:lnTo>
                      <a:pt x="234" y="147"/>
                    </a:lnTo>
                    <a:lnTo>
                      <a:pt x="224" y="147"/>
                    </a:lnTo>
                    <a:lnTo>
                      <a:pt x="219" y="149"/>
                    </a:lnTo>
                    <a:lnTo>
                      <a:pt x="218" y="155"/>
                    </a:lnTo>
                    <a:lnTo>
                      <a:pt x="220" y="166"/>
                    </a:lnTo>
                    <a:lnTo>
                      <a:pt x="226" y="178"/>
                    </a:lnTo>
                    <a:lnTo>
                      <a:pt x="234" y="190"/>
                    </a:lnTo>
                    <a:lnTo>
                      <a:pt x="244" y="202"/>
                    </a:lnTo>
                    <a:lnTo>
                      <a:pt x="251" y="215"/>
                    </a:lnTo>
                    <a:lnTo>
                      <a:pt x="258" y="228"/>
                    </a:lnTo>
                    <a:lnTo>
                      <a:pt x="264" y="240"/>
                    </a:lnTo>
                    <a:lnTo>
                      <a:pt x="271" y="251"/>
                    </a:lnTo>
                    <a:lnTo>
                      <a:pt x="275" y="263"/>
                    </a:lnTo>
                    <a:lnTo>
                      <a:pt x="277" y="272"/>
                    </a:lnTo>
                    <a:lnTo>
                      <a:pt x="274" y="282"/>
                    </a:lnTo>
                    <a:lnTo>
                      <a:pt x="271" y="290"/>
                    </a:lnTo>
                    <a:lnTo>
                      <a:pt x="266" y="298"/>
                    </a:lnTo>
                    <a:lnTo>
                      <a:pt x="257" y="316"/>
                    </a:lnTo>
                    <a:lnTo>
                      <a:pt x="252" y="335"/>
                    </a:lnTo>
                    <a:lnTo>
                      <a:pt x="249" y="355"/>
                    </a:lnTo>
                    <a:lnTo>
                      <a:pt x="244" y="374"/>
                    </a:lnTo>
                    <a:lnTo>
                      <a:pt x="236" y="393"/>
                    </a:lnTo>
                    <a:lnTo>
                      <a:pt x="235" y="397"/>
                    </a:lnTo>
                    <a:lnTo>
                      <a:pt x="233" y="400"/>
                    </a:lnTo>
                    <a:lnTo>
                      <a:pt x="230" y="403"/>
                    </a:lnTo>
                    <a:lnTo>
                      <a:pt x="229" y="407"/>
                    </a:lnTo>
                    <a:lnTo>
                      <a:pt x="230" y="420"/>
                    </a:lnTo>
                    <a:lnTo>
                      <a:pt x="235" y="432"/>
                    </a:lnTo>
                    <a:lnTo>
                      <a:pt x="241" y="444"/>
                    </a:lnTo>
                    <a:lnTo>
                      <a:pt x="243" y="449"/>
                    </a:lnTo>
                    <a:lnTo>
                      <a:pt x="245" y="452"/>
                    </a:lnTo>
                    <a:lnTo>
                      <a:pt x="248" y="456"/>
                    </a:lnTo>
                    <a:lnTo>
                      <a:pt x="251" y="458"/>
                    </a:lnTo>
                    <a:lnTo>
                      <a:pt x="256" y="461"/>
                    </a:lnTo>
                    <a:lnTo>
                      <a:pt x="264" y="470"/>
                    </a:lnTo>
                    <a:lnTo>
                      <a:pt x="271" y="481"/>
                    </a:lnTo>
                    <a:lnTo>
                      <a:pt x="278" y="492"/>
                    </a:lnTo>
                    <a:lnTo>
                      <a:pt x="285" y="502"/>
                    </a:lnTo>
                    <a:lnTo>
                      <a:pt x="289" y="507"/>
                    </a:lnTo>
                    <a:lnTo>
                      <a:pt x="296" y="511"/>
                    </a:lnTo>
                    <a:lnTo>
                      <a:pt x="301" y="516"/>
                    </a:lnTo>
                    <a:lnTo>
                      <a:pt x="303" y="522"/>
                    </a:lnTo>
                    <a:lnTo>
                      <a:pt x="302" y="526"/>
                    </a:lnTo>
                    <a:lnTo>
                      <a:pt x="301" y="530"/>
                    </a:lnTo>
                    <a:lnTo>
                      <a:pt x="300" y="535"/>
                    </a:lnTo>
                    <a:lnTo>
                      <a:pt x="300" y="539"/>
                    </a:lnTo>
                    <a:lnTo>
                      <a:pt x="301" y="555"/>
                    </a:lnTo>
                    <a:lnTo>
                      <a:pt x="303" y="571"/>
                    </a:lnTo>
                    <a:lnTo>
                      <a:pt x="304" y="573"/>
                    </a:lnTo>
                    <a:lnTo>
                      <a:pt x="304" y="575"/>
                    </a:lnTo>
                    <a:lnTo>
                      <a:pt x="304" y="578"/>
                    </a:lnTo>
                    <a:lnTo>
                      <a:pt x="304" y="580"/>
                    </a:lnTo>
                    <a:lnTo>
                      <a:pt x="304" y="582"/>
                    </a:lnTo>
                    <a:lnTo>
                      <a:pt x="304" y="584"/>
                    </a:lnTo>
                    <a:lnTo>
                      <a:pt x="303" y="586"/>
                    </a:lnTo>
                    <a:lnTo>
                      <a:pt x="301" y="587"/>
                    </a:lnTo>
                    <a:lnTo>
                      <a:pt x="299" y="586"/>
                    </a:lnTo>
                    <a:lnTo>
                      <a:pt x="292" y="583"/>
                    </a:lnTo>
                    <a:lnTo>
                      <a:pt x="285" y="582"/>
                    </a:lnTo>
                    <a:lnTo>
                      <a:pt x="277" y="581"/>
                    </a:lnTo>
                    <a:lnTo>
                      <a:pt x="259" y="581"/>
                    </a:lnTo>
                    <a:lnTo>
                      <a:pt x="242" y="578"/>
                    </a:lnTo>
                    <a:lnTo>
                      <a:pt x="224" y="574"/>
                    </a:lnTo>
                    <a:lnTo>
                      <a:pt x="208" y="573"/>
                    </a:lnTo>
                    <a:lnTo>
                      <a:pt x="191" y="573"/>
                    </a:lnTo>
                    <a:lnTo>
                      <a:pt x="175" y="572"/>
                    </a:lnTo>
                    <a:lnTo>
                      <a:pt x="159" y="567"/>
                    </a:lnTo>
                    <a:lnTo>
                      <a:pt x="146" y="565"/>
                    </a:lnTo>
                    <a:lnTo>
                      <a:pt x="134" y="564"/>
                    </a:lnTo>
                    <a:lnTo>
                      <a:pt x="123" y="566"/>
                    </a:lnTo>
                    <a:lnTo>
                      <a:pt x="111" y="571"/>
                    </a:lnTo>
                    <a:lnTo>
                      <a:pt x="99" y="574"/>
                    </a:lnTo>
                    <a:lnTo>
                      <a:pt x="88" y="575"/>
                    </a:lnTo>
                    <a:lnTo>
                      <a:pt x="75" y="573"/>
                    </a:lnTo>
                    <a:lnTo>
                      <a:pt x="64" y="573"/>
                    </a:lnTo>
                    <a:lnTo>
                      <a:pt x="52" y="574"/>
                    </a:lnTo>
                    <a:lnTo>
                      <a:pt x="51" y="561"/>
                    </a:lnTo>
                    <a:lnTo>
                      <a:pt x="50" y="547"/>
                    </a:lnTo>
                    <a:lnTo>
                      <a:pt x="50" y="535"/>
                    </a:lnTo>
                    <a:lnTo>
                      <a:pt x="52" y="526"/>
                    </a:lnTo>
                    <a:lnTo>
                      <a:pt x="53" y="520"/>
                    </a:lnTo>
                    <a:lnTo>
                      <a:pt x="52" y="514"/>
                    </a:lnTo>
                    <a:lnTo>
                      <a:pt x="49" y="506"/>
                    </a:lnTo>
                    <a:lnTo>
                      <a:pt x="47" y="503"/>
                    </a:lnTo>
                    <a:lnTo>
                      <a:pt x="46" y="501"/>
                    </a:lnTo>
                    <a:lnTo>
                      <a:pt x="46" y="499"/>
                    </a:lnTo>
                    <a:lnTo>
                      <a:pt x="46" y="496"/>
                    </a:lnTo>
                    <a:lnTo>
                      <a:pt x="45" y="494"/>
                    </a:lnTo>
                    <a:lnTo>
                      <a:pt x="44" y="492"/>
                    </a:lnTo>
                    <a:lnTo>
                      <a:pt x="40" y="489"/>
                    </a:lnTo>
                    <a:lnTo>
                      <a:pt x="39" y="488"/>
                    </a:lnTo>
                    <a:lnTo>
                      <a:pt x="38" y="487"/>
                    </a:lnTo>
                    <a:lnTo>
                      <a:pt x="38" y="486"/>
                    </a:lnTo>
                    <a:lnTo>
                      <a:pt x="39" y="486"/>
                    </a:lnTo>
                    <a:lnTo>
                      <a:pt x="42" y="486"/>
                    </a:lnTo>
                    <a:lnTo>
                      <a:pt x="44" y="486"/>
                    </a:lnTo>
                    <a:lnTo>
                      <a:pt x="46" y="486"/>
                    </a:lnTo>
                    <a:lnTo>
                      <a:pt x="49" y="486"/>
                    </a:lnTo>
                    <a:lnTo>
                      <a:pt x="50" y="486"/>
                    </a:lnTo>
                    <a:lnTo>
                      <a:pt x="51" y="485"/>
                    </a:lnTo>
                    <a:lnTo>
                      <a:pt x="52" y="485"/>
                    </a:lnTo>
                    <a:lnTo>
                      <a:pt x="51" y="484"/>
                    </a:lnTo>
                    <a:lnTo>
                      <a:pt x="49" y="482"/>
                    </a:lnTo>
                    <a:lnTo>
                      <a:pt x="47" y="481"/>
                    </a:lnTo>
                    <a:lnTo>
                      <a:pt x="46" y="480"/>
                    </a:lnTo>
                    <a:lnTo>
                      <a:pt x="45" y="479"/>
                    </a:lnTo>
                    <a:lnTo>
                      <a:pt x="46" y="477"/>
                    </a:lnTo>
                    <a:lnTo>
                      <a:pt x="47" y="474"/>
                    </a:lnTo>
                    <a:lnTo>
                      <a:pt x="50" y="473"/>
                    </a:lnTo>
                    <a:lnTo>
                      <a:pt x="51" y="472"/>
                    </a:lnTo>
                    <a:lnTo>
                      <a:pt x="52" y="472"/>
                    </a:lnTo>
                    <a:lnTo>
                      <a:pt x="51" y="472"/>
                    </a:lnTo>
                    <a:lnTo>
                      <a:pt x="49" y="472"/>
                    </a:lnTo>
                    <a:lnTo>
                      <a:pt x="47" y="473"/>
                    </a:lnTo>
                    <a:lnTo>
                      <a:pt x="45" y="473"/>
                    </a:lnTo>
                    <a:lnTo>
                      <a:pt x="43" y="474"/>
                    </a:lnTo>
                    <a:lnTo>
                      <a:pt x="42" y="473"/>
                    </a:lnTo>
                    <a:lnTo>
                      <a:pt x="40" y="473"/>
                    </a:lnTo>
                    <a:lnTo>
                      <a:pt x="40" y="471"/>
                    </a:lnTo>
                    <a:lnTo>
                      <a:pt x="39" y="473"/>
                    </a:lnTo>
                    <a:lnTo>
                      <a:pt x="38" y="475"/>
                    </a:lnTo>
                    <a:lnTo>
                      <a:pt x="37" y="477"/>
                    </a:lnTo>
                    <a:lnTo>
                      <a:pt x="35" y="477"/>
                    </a:lnTo>
                    <a:lnTo>
                      <a:pt x="34" y="475"/>
                    </a:lnTo>
                    <a:lnTo>
                      <a:pt x="31" y="475"/>
                    </a:lnTo>
                    <a:lnTo>
                      <a:pt x="29" y="474"/>
                    </a:lnTo>
                    <a:lnTo>
                      <a:pt x="28" y="473"/>
                    </a:lnTo>
                    <a:lnTo>
                      <a:pt x="23" y="468"/>
                    </a:lnTo>
                    <a:lnTo>
                      <a:pt x="20" y="464"/>
                    </a:lnTo>
                    <a:lnTo>
                      <a:pt x="16" y="458"/>
                    </a:lnTo>
                    <a:lnTo>
                      <a:pt x="15" y="456"/>
                    </a:lnTo>
                    <a:lnTo>
                      <a:pt x="15" y="452"/>
                    </a:lnTo>
                    <a:lnTo>
                      <a:pt x="14" y="450"/>
                    </a:lnTo>
                    <a:lnTo>
                      <a:pt x="12" y="449"/>
                    </a:lnTo>
                    <a:lnTo>
                      <a:pt x="10" y="450"/>
                    </a:lnTo>
                    <a:lnTo>
                      <a:pt x="10" y="452"/>
                    </a:lnTo>
                    <a:lnTo>
                      <a:pt x="9" y="453"/>
                    </a:lnTo>
                    <a:lnTo>
                      <a:pt x="9" y="455"/>
                    </a:lnTo>
                    <a:lnTo>
                      <a:pt x="7" y="452"/>
                    </a:lnTo>
                    <a:lnTo>
                      <a:pt x="5" y="450"/>
                    </a:lnTo>
                    <a:lnTo>
                      <a:pt x="2" y="439"/>
                    </a:lnTo>
                    <a:lnTo>
                      <a:pt x="0" y="430"/>
                    </a:lnTo>
                    <a:lnTo>
                      <a:pt x="1" y="420"/>
                    </a:lnTo>
                    <a:lnTo>
                      <a:pt x="6" y="410"/>
                    </a:lnTo>
                    <a:lnTo>
                      <a:pt x="10" y="406"/>
                    </a:lnTo>
                    <a:lnTo>
                      <a:pt x="14" y="402"/>
                    </a:lnTo>
                    <a:lnTo>
                      <a:pt x="16" y="398"/>
                    </a:lnTo>
                    <a:lnTo>
                      <a:pt x="15" y="392"/>
                    </a:lnTo>
                    <a:lnTo>
                      <a:pt x="15" y="381"/>
                    </a:lnTo>
                    <a:lnTo>
                      <a:pt x="20" y="372"/>
                    </a:lnTo>
                    <a:lnTo>
                      <a:pt x="24" y="363"/>
                    </a:lnTo>
                    <a:lnTo>
                      <a:pt x="34" y="351"/>
                    </a:lnTo>
                    <a:lnTo>
                      <a:pt x="40" y="340"/>
                    </a:lnTo>
                    <a:lnTo>
                      <a:pt x="42" y="336"/>
                    </a:lnTo>
                    <a:lnTo>
                      <a:pt x="44" y="332"/>
                    </a:lnTo>
                    <a:lnTo>
                      <a:pt x="46" y="327"/>
                    </a:lnTo>
                    <a:lnTo>
                      <a:pt x="49" y="323"/>
                    </a:lnTo>
                    <a:lnTo>
                      <a:pt x="53" y="320"/>
                    </a:lnTo>
                    <a:lnTo>
                      <a:pt x="60" y="318"/>
                    </a:lnTo>
                    <a:lnTo>
                      <a:pt x="68" y="315"/>
                    </a:lnTo>
                    <a:lnTo>
                      <a:pt x="74" y="316"/>
                    </a:lnTo>
                    <a:lnTo>
                      <a:pt x="77" y="321"/>
                    </a:lnTo>
                    <a:lnTo>
                      <a:pt x="79" y="323"/>
                    </a:lnTo>
                    <a:lnTo>
                      <a:pt x="81" y="326"/>
                    </a:lnTo>
                    <a:lnTo>
                      <a:pt x="83" y="326"/>
                    </a:lnTo>
                    <a:lnTo>
                      <a:pt x="84" y="326"/>
                    </a:lnTo>
                    <a:lnTo>
                      <a:pt x="87" y="326"/>
                    </a:lnTo>
                    <a:lnTo>
                      <a:pt x="89" y="326"/>
                    </a:lnTo>
                    <a:lnTo>
                      <a:pt x="91" y="327"/>
                    </a:lnTo>
                    <a:lnTo>
                      <a:pt x="93" y="328"/>
                    </a:lnTo>
                    <a:lnTo>
                      <a:pt x="94" y="330"/>
                    </a:lnTo>
                    <a:lnTo>
                      <a:pt x="95" y="334"/>
                    </a:lnTo>
                    <a:lnTo>
                      <a:pt x="97" y="336"/>
                    </a:lnTo>
                    <a:lnTo>
                      <a:pt x="99" y="338"/>
                    </a:lnTo>
                    <a:lnTo>
                      <a:pt x="103" y="341"/>
                    </a:lnTo>
                    <a:lnTo>
                      <a:pt x="106" y="341"/>
                    </a:lnTo>
                    <a:lnTo>
                      <a:pt x="108" y="340"/>
                    </a:lnTo>
                    <a:lnTo>
                      <a:pt x="109" y="338"/>
                    </a:lnTo>
                    <a:lnTo>
                      <a:pt x="109" y="336"/>
                    </a:lnTo>
                    <a:lnTo>
                      <a:pt x="110" y="334"/>
                    </a:lnTo>
                    <a:lnTo>
                      <a:pt x="110" y="332"/>
                    </a:lnTo>
                    <a:lnTo>
                      <a:pt x="110" y="329"/>
                    </a:lnTo>
                    <a:lnTo>
                      <a:pt x="111" y="326"/>
                    </a:lnTo>
                    <a:lnTo>
                      <a:pt x="113" y="323"/>
                    </a:lnTo>
                    <a:lnTo>
                      <a:pt x="116" y="322"/>
                    </a:lnTo>
                    <a:lnTo>
                      <a:pt x="118" y="321"/>
                    </a:lnTo>
                    <a:lnTo>
                      <a:pt x="119" y="319"/>
                    </a:lnTo>
                    <a:lnTo>
                      <a:pt x="121" y="316"/>
                    </a:lnTo>
                    <a:lnTo>
                      <a:pt x="123" y="313"/>
                    </a:lnTo>
                    <a:lnTo>
                      <a:pt x="125" y="303"/>
                    </a:lnTo>
                    <a:lnTo>
                      <a:pt x="131" y="292"/>
                    </a:lnTo>
                    <a:lnTo>
                      <a:pt x="138" y="283"/>
                    </a:lnTo>
                    <a:lnTo>
                      <a:pt x="145" y="274"/>
                    </a:lnTo>
                    <a:lnTo>
                      <a:pt x="146" y="271"/>
                    </a:lnTo>
                    <a:lnTo>
                      <a:pt x="146" y="269"/>
                    </a:lnTo>
                    <a:lnTo>
                      <a:pt x="146" y="268"/>
                    </a:lnTo>
                    <a:lnTo>
                      <a:pt x="146" y="267"/>
                    </a:lnTo>
                    <a:lnTo>
                      <a:pt x="145" y="265"/>
                    </a:lnTo>
                    <a:lnTo>
                      <a:pt x="143" y="264"/>
                    </a:lnTo>
                    <a:lnTo>
                      <a:pt x="142" y="263"/>
                    </a:lnTo>
                    <a:lnTo>
                      <a:pt x="141" y="261"/>
                    </a:lnTo>
                    <a:lnTo>
                      <a:pt x="141" y="258"/>
                    </a:lnTo>
                    <a:lnTo>
                      <a:pt x="142" y="250"/>
                    </a:lnTo>
                    <a:lnTo>
                      <a:pt x="147" y="245"/>
                    </a:lnTo>
                    <a:lnTo>
                      <a:pt x="152" y="240"/>
                    </a:lnTo>
                    <a:lnTo>
                      <a:pt x="157" y="234"/>
                    </a:lnTo>
                    <a:lnTo>
                      <a:pt x="161" y="227"/>
                    </a:lnTo>
                    <a:lnTo>
                      <a:pt x="161" y="221"/>
                    </a:lnTo>
                    <a:lnTo>
                      <a:pt x="162" y="214"/>
                    </a:lnTo>
                    <a:lnTo>
                      <a:pt x="165" y="209"/>
                    </a:lnTo>
                    <a:lnTo>
                      <a:pt x="167" y="209"/>
                    </a:lnTo>
                    <a:lnTo>
                      <a:pt x="169" y="207"/>
                    </a:lnTo>
                    <a:lnTo>
                      <a:pt x="170" y="207"/>
                    </a:lnTo>
                    <a:lnTo>
                      <a:pt x="172" y="207"/>
                    </a:lnTo>
                    <a:lnTo>
                      <a:pt x="174" y="205"/>
                    </a:lnTo>
                    <a:lnTo>
                      <a:pt x="176" y="199"/>
                    </a:lnTo>
                    <a:lnTo>
                      <a:pt x="176" y="193"/>
                    </a:lnTo>
                    <a:lnTo>
                      <a:pt x="174" y="189"/>
                    </a:lnTo>
                    <a:lnTo>
                      <a:pt x="172" y="183"/>
                    </a:lnTo>
                    <a:lnTo>
                      <a:pt x="174" y="177"/>
                    </a:lnTo>
                    <a:lnTo>
                      <a:pt x="175" y="174"/>
                    </a:lnTo>
                    <a:lnTo>
                      <a:pt x="176" y="173"/>
                    </a:lnTo>
                    <a:lnTo>
                      <a:pt x="178" y="170"/>
                    </a:lnTo>
                    <a:lnTo>
                      <a:pt x="180" y="169"/>
                    </a:lnTo>
                    <a:lnTo>
                      <a:pt x="183" y="168"/>
                    </a:lnTo>
                    <a:lnTo>
                      <a:pt x="184" y="167"/>
                    </a:lnTo>
                    <a:lnTo>
                      <a:pt x="185" y="164"/>
                    </a:lnTo>
                    <a:lnTo>
                      <a:pt x="185" y="161"/>
                    </a:lnTo>
                    <a:lnTo>
                      <a:pt x="185" y="157"/>
                    </a:lnTo>
                    <a:lnTo>
                      <a:pt x="185" y="155"/>
                    </a:lnTo>
                    <a:lnTo>
                      <a:pt x="184" y="152"/>
                    </a:lnTo>
                    <a:lnTo>
                      <a:pt x="184" y="148"/>
                    </a:lnTo>
                    <a:lnTo>
                      <a:pt x="184" y="145"/>
                    </a:lnTo>
                    <a:lnTo>
                      <a:pt x="192" y="116"/>
                    </a:lnTo>
                    <a:lnTo>
                      <a:pt x="201" y="88"/>
                    </a:lnTo>
                    <a:lnTo>
                      <a:pt x="204" y="80"/>
                    </a:lnTo>
                    <a:lnTo>
                      <a:pt x="207" y="72"/>
                    </a:lnTo>
                    <a:lnTo>
                      <a:pt x="212" y="66"/>
                    </a:lnTo>
                    <a:lnTo>
                      <a:pt x="215" y="63"/>
                    </a:lnTo>
                    <a:lnTo>
                      <a:pt x="218" y="62"/>
                    </a:lnTo>
                    <a:lnTo>
                      <a:pt x="220" y="60"/>
                    </a:lnTo>
                    <a:lnTo>
                      <a:pt x="223" y="55"/>
                    </a:lnTo>
                    <a:lnTo>
                      <a:pt x="227" y="48"/>
                    </a:lnTo>
                    <a:lnTo>
                      <a:pt x="230" y="40"/>
                    </a:lnTo>
                    <a:lnTo>
                      <a:pt x="231" y="32"/>
                    </a:lnTo>
                    <a:lnTo>
                      <a:pt x="233" y="25"/>
                    </a:lnTo>
                    <a:lnTo>
                      <a:pt x="229" y="21"/>
                    </a:lnTo>
                    <a:lnTo>
                      <a:pt x="228" y="21"/>
                    </a:lnTo>
                    <a:lnTo>
                      <a:pt x="226" y="19"/>
                    </a:lnTo>
                    <a:lnTo>
                      <a:pt x="224" y="19"/>
                    </a:lnTo>
                    <a:lnTo>
                      <a:pt x="223" y="17"/>
                    </a:lnTo>
                    <a:lnTo>
                      <a:pt x="223" y="16"/>
                    </a:lnTo>
                    <a:lnTo>
                      <a:pt x="223" y="12"/>
                    </a:lnTo>
                    <a:lnTo>
                      <a:pt x="224" y="10"/>
                    </a:lnTo>
                    <a:lnTo>
                      <a:pt x="226" y="8"/>
                    </a:lnTo>
                    <a:lnTo>
                      <a:pt x="228" y="7"/>
                    </a:lnTo>
                    <a:lnTo>
                      <a:pt x="230" y="5"/>
                    </a:lnTo>
                    <a:lnTo>
                      <a:pt x="233" y="4"/>
                    </a:lnTo>
                    <a:lnTo>
                      <a:pt x="235" y="3"/>
                    </a:lnTo>
                    <a:lnTo>
                      <a:pt x="237" y="2"/>
                    </a:lnTo>
                    <a:lnTo>
                      <a:pt x="2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6" name="Freeform 1628"/>
              <p:cNvSpPr>
                <a:spLocks/>
              </p:cNvSpPr>
              <p:nvPr/>
            </p:nvSpPr>
            <p:spPr bwMode="auto">
              <a:xfrm>
                <a:off x="4381501" y="3313113"/>
                <a:ext cx="244475" cy="376238"/>
              </a:xfrm>
              <a:custGeom>
                <a:avLst/>
                <a:gdLst>
                  <a:gd name="T0" fmla="*/ 308 w 309"/>
                  <a:gd name="T1" fmla="*/ 4 h 475"/>
                  <a:gd name="T2" fmla="*/ 308 w 309"/>
                  <a:gd name="T3" fmla="*/ 13 h 475"/>
                  <a:gd name="T4" fmla="*/ 295 w 309"/>
                  <a:gd name="T5" fmla="*/ 62 h 475"/>
                  <a:gd name="T6" fmla="*/ 298 w 309"/>
                  <a:gd name="T7" fmla="*/ 84 h 475"/>
                  <a:gd name="T8" fmla="*/ 285 w 309"/>
                  <a:gd name="T9" fmla="*/ 144 h 475"/>
                  <a:gd name="T10" fmla="*/ 271 w 309"/>
                  <a:gd name="T11" fmla="*/ 239 h 475"/>
                  <a:gd name="T12" fmla="*/ 245 w 309"/>
                  <a:gd name="T13" fmla="*/ 273 h 475"/>
                  <a:gd name="T14" fmla="*/ 227 w 309"/>
                  <a:gd name="T15" fmla="*/ 319 h 475"/>
                  <a:gd name="T16" fmla="*/ 208 w 309"/>
                  <a:gd name="T17" fmla="*/ 406 h 475"/>
                  <a:gd name="T18" fmla="*/ 169 w 309"/>
                  <a:gd name="T19" fmla="*/ 442 h 475"/>
                  <a:gd name="T20" fmla="*/ 148 w 309"/>
                  <a:gd name="T21" fmla="*/ 475 h 475"/>
                  <a:gd name="T22" fmla="*/ 143 w 309"/>
                  <a:gd name="T23" fmla="*/ 463 h 475"/>
                  <a:gd name="T24" fmla="*/ 127 w 309"/>
                  <a:gd name="T25" fmla="*/ 455 h 475"/>
                  <a:gd name="T26" fmla="*/ 110 w 309"/>
                  <a:gd name="T27" fmla="*/ 459 h 475"/>
                  <a:gd name="T28" fmla="*/ 80 w 309"/>
                  <a:gd name="T29" fmla="*/ 447 h 475"/>
                  <a:gd name="T30" fmla="*/ 62 w 309"/>
                  <a:gd name="T31" fmla="*/ 450 h 475"/>
                  <a:gd name="T32" fmla="*/ 52 w 309"/>
                  <a:gd name="T33" fmla="*/ 457 h 475"/>
                  <a:gd name="T34" fmla="*/ 46 w 309"/>
                  <a:gd name="T35" fmla="*/ 464 h 475"/>
                  <a:gd name="T36" fmla="*/ 38 w 309"/>
                  <a:gd name="T37" fmla="*/ 459 h 475"/>
                  <a:gd name="T38" fmla="*/ 26 w 309"/>
                  <a:gd name="T39" fmla="*/ 456 h 475"/>
                  <a:gd name="T40" fmla="*/ 13 w 309"/>
                  <a:gd name="T41" fmla="*/ 432 h 475"/>
                  <a:gd name="T42" fmla="*/ 9 w 309"/>
                  <a:gd name="T43" fmla="*/ 405 h 475"/>
                  <a:gd name="T44" fmla="*/ 23 w 309"/>
                  <a:gd name="T45" fmla="*/ 402 h 475"/>
                  <a:gd name="T46" fmla="*/ 26 w 309"/>
                  <a:gd name="T47" fmla="*/ 411 h 475"/>
                  <a:gd name="T48" fmla="*/ 32 w 309"/>
                  <a:gd name="T49" fmla="*/ 387 h 475"/>
                  <a:gd name="T50" fmla="*/ 22 w 309"/>
                  <a:gd name="T51" fmla="*/ 348 h 475"/>
                  <a:gd name="T52" fmla="*/ 42 w 309"/>
                  <a:gd name="T53" fmla="*/ 344 h 475"/>
                  <a:gd name="T54" fmla="*/ 51 w 309"/>
                  <a:gd name="T55" fmla="*/ 326 h 475"/>
                  <a:gd name="T56" fmla="*/ 57 w 309"/>
                  <a:gd name="T57" fmla="*/ 315 h 475"/>
                  <a:gd name="T58" fmla="*/ 65 w 309"/>
                  <a:gd name="T59" fmla="*/ 325 h 475"/>
                  <a:gd name="T60" fmla="*/ 69 w 309"/>
                  <a:gd name="T61" fmla="*/ 334 h 475"/>
                  <a:gd name="T62" fmla="*/ 80 w 309"/>
                  <a:gd name="T63" fmla="*/ 337 h 475"/>
                  <a:gd name="T64" fmla="*/ 107 w 309"/>
                  <a:gd name="T65" fmla="*/ 334 h 475"/>
                  <a:gd name="T66" fmla="*/ 131 w 309"/>
                  <a:gd name="T67" fmla="*/ 344 h 475"/>
                  <a:gd name="T68" fmla="*/ 143 w 309"/>
                  <a:gd name="T69" fmla="*/ 307 h 475"/>
                  <a:gd name="T70" fmla="*/ 149 w 309"/>
                  <a:gd name="T71" fmla="*/ 295 h 475"/>
                  <a:gd name="T72" fmla="*/ 148 w 309"/>
                  <a:gd name="T73" fmla="*/ 279 h 475"/>
                  <a:gd name="T74" fmla="*/ 149 w 309"/>
                  <a:gd name="T75" fmla="*/ 252 h 475"/>
                  <a:gd name="T76" fmla="*/ 146 w 309"/>
                  <a:gd name="T77" fmla="*/ 243 h 475"/>
                  <a:gd name="T78" fmla="*/ 134 w 309"/>
                  <a:gd name="T79" fmla="*/ 221 h 475"/>
                  <a:gd name="T80" fmla="*/ 132 w 309"/>
                  <a:gd name="T81" fmla="*/ 207 h 475"/>
                  <a:gd name="T82" fmla="*/ 141 w 309"/>
                  <a:gd name="T83" fmla="*/ 206 h 475"/>
                  <a:gd name="T84" fmla="*/ 140 w 309"/>
                  <a:gd name="T85" fmla="*/ 184 h 475"/>
                  <a:gd name="T86" fmla="*/ 151 w 309"/>
                  <a:gd name="T87" fmla="*/ 175 h 475"/>
                  <a:gd name="T88" fmla="*/ 153 w 309"/>
                  <a:gd name="T89" fmla="*/ 145 h 475"/>
                  <a:gd name="T90" fmla="*/ 150 w 309"/>
                  <a:gd name="T91" fmla="*/ 135 h 475"/>
                  <a:gd name="T92" fmla="*/ 111 w 309"/>
                  <a:gd name="T93" fmla="*/ 134 h 475"/>
                  <a:gd name="T94" fmla="*/ 116 w 309"/>
                  <a:gd name="T95" fmla="*/ 93 h 475"/>
                  <a:gd name="T96" fmla="*/ 180 w 309"/>
                  <a:gd name="T97" fmla="*/ 99 h 475"/>
                  <a:gd name="T98" fmla="*/ 204 w 309"/>
                  <a:gd name="T99" fmla="*/ 106 h 475"/>
                  <a:gd name="T100" fmla="*/ 208 w 309"/>
                  <a:gd name="T101" fmla="*/ 81 h 475"/>
                  <a:gd name="T102" fmla="*/ 227 w 309"/>
                  <a:gd name="T103" fmla="*/ 22 h 475"/>
                  <a:gd name="T104" fmla="*/ 239 w 309"/>
                  <a:gd name="T105" fmla="*/ 0 h 47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09"/>
                  <a:gd name="T160" fmla="*/ 0 h 475"/>
                  <a:gd name="T161" fmla="*/ 309 w 309"/>
                  <a:gd name="T162" fmla="*/ 475 h 47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09" h="475">
                    <a:moveTo>
                      <a:pt x="239" y="0"/>
                    </a:moveTo>
                    <a:lnTo>
                      <a:pt x="267" y="0"/>
                    </a:lnTo>
                    <a:lnTo>
                      <a:pt x="295" y="3"/>
                    </a:lnTo>
                    <a:lnTo>
                      <a:pt x="305" y="4"/>
                    </a:lnTo>
                    <a:lnTo>
                      <a:pt x="308" y="4"/>
                    </a:lnTo>
                    <a:lnTo>
                      <a:pt x="309" y="5"/>
                    </a:lnTo>
                    <a:lnTo>
                      <a:pt x="309" y="7"/>
                    </a:lnTo>
                    <a:lnTo>
                      <a:pt x="309" y="8"/>
                    </a:lnTo>
                    <a:lnTo>
                      <a:pt x="309" y="11"/>
                    </a:lnTo>
                    <a:lnTo>
                      <a:pt x="308" y="13"/>
                    </a:lnTo>
                    <a:lnTo>
                      <a:pt x="308" y="15"/>
                    </a:lnTo>
                    <a:lnTo>
                      <a:pt x="307" y="28"/>
                    </a:lnTo>
                    <a:lnTo>
                      <a:pt x="303" y="42"/>
                    </a:lnTo>
                    <a:lnTo>
                      <a:pt x="300" y="52"/>
                    </a:lnTo>
                    <a:lnTo>
                      <a:pt x="295" y="62"/>
                    </a:lnTo>
                    <a:lnTo>
                      <a:pt x="295" y="66"/>
                    </a:lnTo>
                    <a:lnTo>
                      <a:pt x="296" y="71"/>
                    </a:lnTo>
                    <a:lnTo>
                      <a:pt x="297" y="76"/>
                    </a:lnTo>
                    <a:lnTo>
                      <a:pt x="298" y="80"/>
                    </a:lnTo>
                    <a:lnTo>
                      <a:pt x="298" y="84"/>
                    </a:lnTo>
                    <a:lnTo>
                      <a:pt x="297" y="86"/>
                    </a:lnTo>
                    <a:lnTo>
                      <a:pt x="296" y="90"/>
                    </a:lnTo>
                    <a:lnTo>
                      <a:pt x="292" y="102"/>
                    </a:lnTo>
                    <a:lnTo>
                      <a:pt x="289" y="115"/>
                    </a:lnTo>
                    <a:lnTo>
                      <a:pt x="285" y="144"/>
                    </a:lnTo>
                    <a:lnTo>
                      <a:pt x="285" y="173"/>
                    </a:lnTo>
                    <a:lnTo>
                      <a:pt x="285" y="188"/>
                    </a:lnTo>
                    <a:lnTo>
                      <a:pt x="285" y="203"/>
                    </a:lnTo>
                    <a:lnTo>
                      <a:pt x="279" y="222"/>
                    </a:lnTo>
                    <a:lnTo>
                      <a:pt x="271" y="239"/>
                    </a:lnTo>
                    <a:lnTo>
                      <a:pt x="265" y="251"/>
                    </a:lnTo>
                    <a:lnTo>
                      <a:pt x="259" y="261"/>
                    </a:lnTo>
                    <a:lnTo>
                      <a:pt x="250" y="271"/>
                    </a:lnTo>
                    <a:lnTo>
                      <a:pt x="248" y="272"/>
                    </a:lnTo>
                    <a:lnTo>
                      <a:pt x="245" y="273"/>
                    </a:lnTo>
                    <a:lnTo>
                      <a:pt x="242" y="274"/>
                    </a:lnTo>
                    <a:lnTo>
                      <a:pt x="236" y="282"/>
                    </a:lnTo>
                    <a:lnTo>
                      <a:pt x="231" y="293"/>
                    </a:lnTo>
                    <a:lnTo>
                      <a:pt x="229" y="303"/>
                    </a:lnTo>
                    <a:lnTo>
                      <a:pt x="227" y="319"/>
                    </a:lnTo>
                    <a:lnTo>
                      <a:pt x="224" y="337"/>
                    </a:lnTo>
                    <a:lnTo>
                      <a:pt x="223" y="355"/>
                    </a:lnTo>
                    <a:lnTo>
                      <a:pt x="220" y="373"/>
                    </a:lnTo>
                    <a:lnTo>
                      <a:pt x="215" y="390"/>
                    </a:lnTo>
                    <a:lnTo>
                      <a:pt x="208" y="406"/>
                    </a:lnTo>
                    <a:lnTo>
                      <a:pt x="198" y="419"/>
                    </a:lnTo>
                    <a:lnTo>
                      <a:pt x="191" y="424"/>
                    </a:lnTo>
                    <a:lnTo>
                      <a:pt x="183" y="427"/>
                    </a:lnTo>
                    <a:lnTo>
                      <a:pt x="176" y="432"/>
                    </a:lnTo>
                    <a:lnTo>
                      <a:pt x="169" y="442"/>
                    </a:lnTo>
                    <a:lnTo>
                      <a:pt x="163" y="454"/>
                    </a:lnTo>
                    <a:lnTo>
                      <a:pt x="158" y="464"/>
                    </a:lnTo>
                    <a:lnTo>
                      <a:pt x="151" y="475"/>
                    </a:lnTo>
                    <a:lnTo>
                      <a:pt x="149" y="475"/>
                    </a:lnTo>
                    <a:lnTo>
                      <a:pt x="148" y="475"/>
                    </a:lnTo>
                    <a:lnTo>
                      <a:pt x="147" y="472"/>
                    </a:lnTo>
                    <a:lnTo>
                      <a:pt x="146" y="471"/>
                    </a:lnTo>
                    <a:lnTo>
                      <a:pt x="145" y="468"/>
                    </a:lnTo>
                    <a:lnTo>
                      <a:pt x="145" y="466"/>
                    </a:lnTo>
                    <a:lnTo>
                      <a:pt x="143" y="463"/>
                    </a:lnTo>
                    <a:lnTo>
                      <a:pt x="143" y="462"/>
                    </a:lnTo>
                    <a:lnTo>
                      <a:pt x="140" y="457"/>
                    </a:lnTo>
                    <a:lnTo>
                      <a:pt x="135" y="455"/>
                    </a:lnTo>
                    <a:lnTo>
                      <a:pt x="132" y="455"/>
                    </a:lnTo>
                    <a:lnTo>
                      <a:pt x="127" y="455"/>
                    </a:lnTo>
                    <a:lnTo>
                      <a:pt x="124" y="453"/>
                    </a:lnTo>
                    <a:lnTo>
                      <a:pt x="119" y="449"/>
                    </a:lnTo>
                    <a:lnTo>
                      <a:pt x="117" y="450"/>
                    </a:lnTo>
                    <a:lnTo>
                      <a:pt x="113" y="454"/>
                    </a:lnTo>
                    <a:lnTo>
                      <a:pt x="110" y="459"/>
                    </a:lnTo>
                    <a:lnTo>
                      <a:pt x="105" y="461"/>
                    </a:lnTo>
                    <a:lnTo>
                      <a:pt x="99" y="462"/>
                    </a:lnTo>
                    <a:lnTo>
                      <a:pt x="94" y="459"/>
                    </a:lnTo>
                    <a:lnTo>
                      <a:pt x="87" y="453"/>
                    </a:lnTo>
                    <a:lnTo>
                      <a:pt x="80" y="447"/>
                    </a:lnTo>
                    <a:lnTo>
                      <a:pt x="73" y="443"/>
                    </a:lnTo>
                    <a:lnTo>
                      <a:pt x="67" y="445"/>
                    </a:lnTo>
                    <a:lnTo>
                      <a:pt x="65" y="447"/>
                    </a:lnTo>
                    <a:lnTo>
                      <a:pt x="64" y="448"/>
                    </a:lnTo>
                    <a:lnTo>
                      <a:pt x="62" y="450"/>
                    </a:lnTo>
                    <a:lnTo>
                      <a:pt x="61" y="452"/>
                    </a:lnTo>
                    <a:lnTo>
                      <a:pt x="59" y="453"/>
                    </a:lnTo>
                    <a:lnTo>
                      <a:pt x="57" y="454"/>
                    </a:lnTo>
                    <a:lnTo>
                      <a:pt x="54" y="455"/>
                    </a:lnTo>
                    <a:lnTo>
                      <a:pt x="52" y="457"/>
                    </a:lnTo>
                    <a:lnTo>
                      <a:pt x="51" y="460"/>
                    </a:lnTo>
                    <a:lnTo>
                      <a:pt x="50" y="462"/>
                    </a:lnTo>
                    <a:lnTo>
                      <a:pt x="48" y="464"/>
                    </a:lnTo>
                    <a:lnTo>
                      <a:pt x="46" y="466"/>
                    </a:lnTo>
                    <a:lnTo>
                      <a:pt x="46" y="464"/>
                    </a:lnTo>
                    <a:lnTo>
                      <a:pt x="45" y="463"/>
                    </a:lnTo>
                    <a:lnTo>
                      <a:pt x="43" y="462"/>
                    </a:lnTo>
                    <a:lnTo>
                      <a:pt x="42" y="461"/>
                    </a:lnTo>
                    <a:lnTo>
                      <a:pt x="42" y="460"/>
                    </a:lnTo>
                    <a:lnTo>
                      <a:pt x="38" y="459"/>
                    </a:lnTo>
                    <a:lnTo>
                      <a:pt x="36" y="459"/>
                    </a:lnTo>
                    <a:lnTo>
                      <a:pt x="32" y="459"/>
                    </a:lnTo>
                    <a:lnTo>
                      <a:pt x="30" y="459"/>
                    </a:lnTo>
                    <a:lnTo>
                      <a:pt x="28" y="457"/>
                    </a:lnTo>
                    <a:lnTo>
                      <a:pt x="26" y="456"/>
                    </a:lnTo>
                    <a:lnTo>
                      <a:pt x="25" y="453"/>
                    </a:lnTo>
                    <a:lnTo>
                      <a:pt x="24" y="450"/>
                    </a:lnTo>
                    <a:lnTo>
                      <a:pt x="23" y="448"/>
                    </a:lnTo>
                    <a:lnTo>
                      <a:pt x="22" y="445"/>
                    </a:lnTo>
                    <a:lnTo>
                      <a:pt x="13" y="432"/>
                    </a:lnTo>
                    <a:lnTo>
                      <a:pt x="1" y="421"/>
                    </a:lnTo>
                    <a:lnTo>
                      <a:pt x="0" y="418"/>
                    </a:lnTo>
                    <a:lnTo>
                      <a:pt x="2" y="413"/>
                    </a:lnTo>
                    <a:lnTo>
                      <a:pt x="6" y="409"/>
                    </a:lnTo>
                    <a:lnTo>
                      <a:pt x="9" y="405"/>
                    </a:lnTo>
                    <a:lnTo>
                      <a:pt x="13" y="403"/>
                    </a:lnTo>
                    <a:lnTo>
                      <a:pt x="15" y="401"/>
                    </a:lnTo>
                    <a:lnTo>
                      <a:pt x="18" y="399"/>
                    </a:lnTo>
                    <a:lnTo>
                      <a:pt x="21" y="399"/>
                    </a:lnTo>
                    <a:lnTo>
                      <a:pt x="23" y="402"/>
                    </a:lnTo>
                    <a:lnTo>
                      <a:pt x="24" y="405"/>
                    </a:lnTo>
                    <a:lnTo>
                      <a:pt x="24" y="406"/>
                    </a:lnTo>
                    <a:lnTo>
                      <a:pt x="25" y="407"/>
                    </a:lnTo>
                    <a:lnTo>
                      <a:pt x="25" y="410"/>
                    </a:lnTo>
                    <a:lnTo>
                      <a:pt x="26" y="411"/>
                    </a:lnTo>
                    <a:lnTo>
                      <a:pt x="28" y="412"/>
                    </a:lnTo>
                    <a:lnTo>
                      <a:pt x="29" y="412"/>
                    </a:lnTo>
                    <a:lnTo>
                      <a:pt x="30" y="411"/>
                    </a:lnTo>
                    <a:lnTo>
                      <a:pt x="33" y="398"/>
                    </a:lnTo>
                    <a:lnTo>
                      <a:pt x="32" y="387"/>
                    </a:lnTo>
                    <a:lnTo>
                      <a:pt x="28" y="376"/>
                    </a:lnTo>
                    <a:lnTo>
                      <a:pt x="23" y="366"/>
                    </a:lnTo>
                    <a:lnTo>
                      <a:pt x="20" y="354"/>
                    </a:lnTo>
                    <a:lnTo>
                      <a:pt x="18" y="343"/>
                    </a:lnTo>
                    <a:lnTo>
                      <a:pt x="22" y="348"/>
                    </a:lnTo>
                    <a:lnTo>
                      <a:pt x="25" y="348"/>
                    </a:lnTo>
                    <a:lnTo>
                      <a:pt x="30" y="346"/>
                    </a:lnTo>
                    <a:lnTo>
                      <a:pt x="33" y="343"/>
                    </a:lnTo>
                    <a:lnTo>
                      <a:pt x="37" y="341"/>
                    </a:lnTo>
                    <a:lnTo>
                      <a:pt x="42" y="344"/>
                    </a:lnTo>
                    <a:lnTo>
                      <a:pt x="45" y="346"/>
                    </a:lnTo>
                    <a:lnTo>
                      <a:pt x="47" y="344"/>
                    </a:lnTo>
                    <a:lnTo>
                      <a:pt x="50" y="339"/>
                    </a:lnTo>
                    <a:lnTo>
                      <a:pt x="51" y="332"/>
                    </a:lnTo>
                    <a:lnTo>
                      <a:pt x="51" y="326"/>
                    </a:lnTo>
                    <a:lnTo>
                      <a:pt x="51" y="320"/>
                    </a:lnTo>
                    <a:lnTo>
                      <a:pt x="51" y="318"/>
                    </a:lnTo>
                    <a:lnTo>
                      <a:pt x="53" y="316"/>
                    </a:lnTo>
                    <a:lnTo>
                      <a:pt x="54" y="314"/>
                    </a:lnTo>
                    <a:lnTo>
                      <a:pt x="57" y="315"/>
                    </a:lnTo>
                    <a:lnTo>
                      <a:pt x="58" y="316"/>
                    </a:lnTo>
                    <a:lnTo>
                      <a:pt x="60" y="317"/>
                    </a:lnTo>
                    <a:lnTo>
                      <a:pt x="61" y="319"/>
                    </a:lnTo>
                    <a:lnTo>
                      <a:pt x="64" y="323"/>
                    </a:lnTo>
                    <a:lnTo>
                      <a:pt x="65" y="325"/>
                    </a:lnTo>
                    <a:lnTo>
                      <a:pt x="66" y="327"/>
                    </a:lnTo>
                    <a:lnTo>
                      <a:pt x="67" y="330"/>
                    </a:lnTo>
                    <a:lnTo>
                      <a:pt x="67" y="331"/>
                    </a:lnTo>
                    <a:lnTo>
                      <a:pt x="68" y="333"/>
                    </a:lnTo>
                    <a:lnTo>
                      <a:pt x="69" y="334"/>
                    </a:lnTo>
                    <a:lnTo>
                      <a:pt x="69" y="337"/>
                    </a:lnTo>
                    <a:lnTo>
                      <a:pt x="72" y="338"/>
                    </a:lnTo>
                    <a:lnTo>
                      <a:pt x="73" y="338"/>
                    </a:lnTo>
                    <a:lnTo>
                      <a:pt x="74" y="338"/>
                    </a:lnTo>
                    <a:lnTo>
                      <a:pt x="80" y="337"/>
                    </a:lnTo>
                    <a:lnTo>
                      <a:pt x="87" y="337"/>
                    </a:lnTo>
                    <a:lnTo>
                      <a:pt x="94" y="337"/>
                    </a:lnTo>
                    <a:lnTo>
                      <a:pt x="98" y="333"/>
                    </a:lnTo>
                    <a:lnTo>
                      <a:pt x="102" y="332"/>
                    </a:lnTo>
                    <a:lnTo>
                      <a:pt x="107" y="334"/>
                    </a:lnTo>
                    <a:lnTo>
                      <a:pt x="112" y="338"/>
                    </a:lnTo>
                    <a:lnTo>
                      <a:pt x="118" y="343"/>
                    </a:lnTo>
                    <a:lnTo>
                      <a:pt x="123" y="346"/>
                    </a:lnTo>
                    <a:lnTo>
                      <a:pt x="127" y="347"/>
                    </a:lnTo>
                    <a:lnTo>
                      <a:pt x="131" y="344"/>
                    </a:lnTo>
                    <a:lnTo>
                      <a:pt x="133" y="336"/>
                    </a:lnTo>
                    <a:lnTo>
                      <a:pt x="135" y="325"/>
                    </a:lnTo>
                    <a:lnTo>
                      <a:pt x="138" y="315"/>
                    </a:lnTo>
                    <a:lnTo>
                      <a:pt x="141" y="309"/>
                    </a:lnTo>
                    <a:lnTo>
                      <a:pt x="143" y="307"/>
                    </a:lnTo>
                    <a:lnTo>
                      <a:pt x="146" y="305"/>
                    </a:lnTo>
                    <a:lnTo>
                      <a:pt x="148" y="303"/>
                    </a:lnTo>
                    <a:lnTo>
                      <a:pt x="150" y="301"/>
                    </a:lnTo>
                    <a:lnTo>
                      <a:pt x="150" y="297"/>
                    </a:lnTo>
                    <a:lnTo>
                      <a:pt x="149" y="295"/>
                    </a:lnTo>
                    <a:lnTo>
                      <a:pt x="148" y="291"/>
                    </a:lnTo>
                    <a:lnTo>
                      <a:pt x="147" y="288"/>
                    </a:lnTo>
                    <a:lnTo>
                      <a:pt x="147" y="285"/>
                    </a:lnTo>
                    <a:lnTo>
                      <a:pt x="147" y="282"/>
                    </a:lnTo>
                    <a:lnTo>
                      <a:pt x="148" y="279"/>
                    </a:lnTo>
                    <a:lnTo>
                      <a:pt x="148" y="276"/>
                    </a:lnTo>
                    <a:lnTo>
                      <a:pt x="148" y="273"/>
                    </a:lnTo>
                    <a:lnTo>
                      <a:pt x="146" y="266"/>
                    </a:lnTo>
                    <a:lnTo>
                      <a:pt x="146" y="259"/>
                    </a:lnTo>
                    <a:lnTo>
                      <a:pt x="149" y="252"/>
                    </a:lnTo>
                    <a:lnTo>
                      <a:pt x="150" y="250"/>
                    </a:lnTo>
                    <a:lnTo>
                      <a:pt x="150" y="247"/>
                    </a:lnTo>
                    <a:lnTo>
                      <a:pt x="149" y="246"/>
                    </a:lnTo>
                    <a:lnTo>
                      <a:pt x="148" y="244"/>
                    </a:lnTo>
                    <a:lnTo>
                      <a:pt x="146" y="243"/>
                    </a:lnTo>
                    <a:lnTo>
                      <a:pt x="145" y="240"/>
                    </a:lnTo>
                    <a:lnTo>
                      <a:pt x="142" y="239"/>
                    </a:lnTo>
                    <a:lnTo>
                      <a:pt x="142" y="237"/>
                    </a:lnTo>
                    <a:lnTo>
                      <a:pt x="139" y="229"/>
                    </a:lnTo>
                    <a:lnTo>
                      <a:pt x="134" y="221"/>
                    </a:lnTo>
                    <a:lnTo>
                      <a:pt x="128" y="213"/>
                    </a:lnTo>
                    <a:lnTo>
                      <a:pt x="127" y="206"/>
                    </a:lnTo>
                    <a:lnTo>
                      <a:pt x="128" y="206"/>
                    </a:lnTo>
                    <a:lnTo>
                      <a:pt x="129" y="206"/>
                    </a:lnTo>
                    <a:lnTo>
                      <a:pt x="132" y="207"/>
                    </a:lnTo>
                    <a:lnTo>
                      <a:pt x="134" y="207"/>
                    </a:lnTo>
                    <a:lnTo>
                      <a:pt x="136" y="208"/>
                    </a:lnTo>
                    <a:lnTo>
                      <a:pt x="139" y="208"/>
                    </a:lnTo>
                    <a:lnTo>
                      <a:pt x="140" y="208"/>
                    </a:lnTo>
                    <a:lnTo>
                      <a:pt x="141" y="206"/>
                    </a:lnTo>
                    <a:lnTo>
                      <a:pt x="141" y="201"/>
                    </a:lnTo>
                    <a:lnTo>
                      <a:pt x="139" y="195"/>
                    </a:lnTo>
                    <a:lnTo>
                      <a:pt x="138" y="189"/>
                    </a:lnTo>
                    <a:lnTo>
                      <a:pt x="138" y="186"/>
                    </a:lnTo>
                    <a:lnTo>
                      <a:pt x="140" y="184"/>
                    </a:lnTo>
                    <a:lnTo>
                      <a:pt x="142" y="181"/>
                    </a:lnTo>
                    <a:lnTo>
                      <a:pt x="145" y="180"/>
                    </a:lnTo>
                    <a:lnTo>
                      <a:pt x="147" y="179"/>
                    </a:lnTo>
                    <a:lnTo>
                      <a:pt x="149" y="178"/>
                    </a:lnTo>
                    <a:lnTo>
                      <a:pt x="151" y="175"/>
                    </a:lnTo>
                    <a:lnTo>
                      <a:pt x="153" y="172"/>
                    </a:lnTo>
                    <a:lnTo>
                      <a:pt x="153" y="162"/>
                    </a:lnTo>
                    <a:lnTo>
                      <a:pt x="151" y="150"/>
                    </a:lnTo>
                    <a:lnTo>
                      <a:pt x="151" y="149"/>
                    </a:lnTo>
                    <a:lnTo>
                      <a:pt x="153" y="145"/>
                    </a:lnTo>
                    <a:lnTo>
                      <a:pt x="153" y="143"/>
                    </a:lnTo>
                    <a:lnTo>
                      <a:pt x="154" y="141"/>
                    </a:lnTo>
                    <a:lnTo>
                      <a:pt x="154" y="138"/>
                    </a:lnTo>
                    <a:lnTo>
                      <a:pt x="153" y="136"/>
                    </a:lnTo>
                    <a:lnTo>
                      <a:pt x="150" y="135"/>
                    </a:lnTo>
                    <a:lnTo>
                      <a:pt x="143" y="134"/>
                    </a:lnTo>
                    <a:lnTo>
                      <a:pt x="135" y="134"/>
                    </a:lnTo>
                    <a:lnTo>
                      <a:pt x="126" y="135"/>
                    </a:lnTo>
                    <a:lnTo>
                      <a:pt x="118" y="135"/>
                    </a:lnTo>
                    <a:lnTo>
                      <a:pt x="111" y="134"/>
                    </a:lnTo>
                    <a:lnTo>
                      <a:pt x="105" y="130"/>
                    </a:lnTo>
                    <a:lnTo>
                      <a:pt x="103" y="124"/>
                    </a:lnTo>
                    <a:lnTo>
                      <a:pt x="105" y="115"/>
                    </a:lnTo>
                    <a:lnTo>
                      <a:pt x="110" y="103"/>
                    </a:lnTo>
                    <a:lnTo>
                      <a:pt x="116" y="93"/>
                    </a:lnTo>
                    <a:lnTo>
                      <a:pt x="129" y="94"/>
                    </a:lnTo>
                    <a:lnTo>
                      <a:pt x="143" y="98"/>
                    </a:lnTo>
                    <a:lnTo>
                      <a:pt x="157" y="99"/>
                    </a:lnTo>
                    <a:lnTo>
                      <a:pt x="169" y="99"/>
                    </a:lnTo>
                    <a:lnTo>
                      <a:pt x="180" y="99"/>
                    </a:lnTo>
                    <a:lnTo>
                      <a:pt x="191" y="100"/>
                    </a:lnTo>
                    <a:lnTo>
                      <a:pt x="194" y="101"/>
                    </a:lnTo>
                    <a:lnTo>
                      <a:pt x="198" y="102"/>
                    </a:lnTo>
                    <a:lnTo>
                      <a:pt x="200" y="105"/>
                    </a:lnTo>
                    <a:lnTo>
                      <a:pt x="204" y="106"/>
                    </a:lnTo>
                    <a:lnTo>
                      <a:pt x="207" y="106"/>
                    </a:lnTo>
                    <a:lnTo>
                      <a:pt x="209" y="102"/>
                    </a:lnTo>
                    <a:lnTo>
                      <a:pt x="209" y="97"/>
                    </a:lnTo>
                    <a:lnTo>
                      <a:pt x="209" y="88"/>
                    </a:lnTo>
                    <a:lnTo>
                      <a:pt x="208" y="81"/>
                    </a:lnTo>
                    <a:lnTo>
                      <a:pt x="206" y="74"/>
                    </a:lnTo>
                    <a:lnTo>
                      <a:pt x="206" y="71"/>
                    </a:lnTo>
                    <a:lnTo>
                      <a:pt x="216" y="56"/>
                    </a:lnTo>
                    <a:lnTo>
                      <a:pt x="223" y="40"/>
                    </a:lnTo>
                    <a:lnTo>
                      <a:pt x="227" y="22"/>
                    </a:lnTo>
                    <a:lnTo>
                      <a:pt x="227" y="16"/>
                    </a:lnTo>
                    <a:lnTo>
                      <a:pt x="228" y="11"/>
                    </a:lnTo>
                    <a:lnTo>
                      <a:pt x="230" y="5"/>
                    </a:lnTo>
                    <a:lnTo>
                      <a:pt x="234" y="1"/>
                    </a:lnTo>
                    <a:lnTo>
                      <a:pt x="23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7" name="Freeform 1629"/>
              <p:cNvSpPr>
                <a:spLocks/>
              </p:cNvSpPr>
              <p:nvPr/>
            </p:nvSpPr>
            <p:spPr bwMode="auto">
              <a:xfrm>
                <a:off x="5054601" y="3895726"/>
                <a:ext cx="104775" cy="322263"/>
              </a:xfrm>
              <a:custGeom>
                <a:avLst/>
                <a:gdLst>
                  <a:gd name="T0" fmla="*/ 54 w 133"/>
                  <a:gd name="T1" fmla="*/ 7 h 405"/>
                  <a:gd name="T2" fmla="*/ 68 w 133"/>
                  <a:gd name="T3" fmla="*/ 25 h 405"/>
                  <a:gd name="T4" fmla="*/ 75 w 133"/>
                  <a:gd name="T5" fmla="*/ 54 h 405"/>
                  <a:gd name="T6" fmla="*/ 75 w 133"/>
                  <a:gd name="T7" fmla="*/ 88 h 405"/>
                  <a:gd name="T8" fmla="*/ 81 w 133"/>
                  <a:gd name="T9" fmla="*/ 115 h 405"/>
                  <a:gd name="T10" fmla="*/ 66 w 133"/>
                  <a:gd name="T11" fmla="*/ 145 h 405"/>
                  <a:gd name="T12" fmla="*/ 69 w 133"/>
                  <a:gd name="T13" fmla="*/ 152 h 405"/>
                  <a:gd name="T14" fmla="*/ 74 w 133"/>
                  <a:gd name="T15" fmla="*/ 159 h 405"/>
                  <a:gd name="T16" fmla="*/ 72 w 133"/>
                  <a:gd name="T17" fmla="*/ 186 h 405"/>
                  <a:gd name="T18" fmla="*/ 68 w 133"/>
                  <a:gd name="T19" fmla="*/ 209 h 405"/>
                  <a:gd name="T20" fmla="*/ 75 w 133"/>
                  <a:gd name="T21" fmla="*/ 230 h 405"/>
                  <a:gd name="T22" fmla="*/ 78 w 133"/>
                  <a:gd name="T23" fmla="*/ 235 h 405"/>
                  <a:gd name="T24" fmla="*/ 74 w 133"/>
                  <a:gd name="T25" fmla="*/ 240 h 405"/>
                  <a:gd name="T26" fmla="*/ 81 w 133"/>
                  <a:gd name="T27" fmla="*/ 251 h 405"/>
                  <a:gd name="T28" fmla="*/ 96 w 133"/>
                  <a:gd name="T29" fmla="*/ 257 h 405"/>
                  <a:gd name="T30" fmla="*/ 100 w 133"/>
                  <a:gd name="T31" fmla="*/ 254 h 405"/>
                  <a:gd name="T32" fmla="*/ 103 w 133"/>
                  <a:gd name="T33" fmla="*/ 256 h 405"/>
                  <a:gd name="T34" fmla="*/ 106 w 133"/>
                  <a:gd name="T35" fmla="*/ 263 h 405"/>
                  <a:gd name="T36" fmla="*/ 109 w 133"/>
                  <a:gd name="T37" fmla="*/ 259 h 405"/>
                  <a:gd name="T38" fmla="*/ 108 w 133"/>
                  <a:gd name="T39" fmla="*/ 244 h 405"/>
                  <a:gd name="T40" fmla="*/ 132 w 133"/>
                  <a:gd name="T41" fmla="*/ 269 h 405"/>
                  <a:gd name="T42" fmla="*/ 124 w 133"/>
                  <a:gd name="T43" fmla="*/ 302 h 405"/>
                  <a:gd name="T44" fmla="*/ 126 w 133"/>
                  <a:gd name="T45" fmla="*/ 328 h 405"/>
                  <a:gd name="T46" fmla="*/ 115 w 133"/>
                  <a:gd name="T47" fmla="*/ 354 h 405"/>
                  <a:gd name="T48" fmla="*/ 106 w 133"/>
                  <a:gd name="T49" fmla="*/ 382 h 405"/>
                  <a:gd name="T50" fmla="*/ 106 w 133"/>
                  <a:gd name="T51" fmla="*/ 400 h 405"/>
                  <a:gd name="T52" fmla="*/ 98 w 133"/>
                  <a:gd name="T53" fmla="*/ 403 h 405"/>
                  <a:gd name="T54" fmla="*/ 95 w 133"/>
                  <a:gd name="T55" fmla="*/ 393 h 405"/>
                  <a:gd name="T56" fmla="*/ 90 w 133"/>
                  <a:gd name="T57" fmla="*/ 386 h 405"/>
                  <a:gd name="T58" fmla="*/ 81 w 133"/>
                  <a:gd name="T59" fmla="*/ 380 h 405"/>
                  <a:gd name="T60" fmla="*/ 65 w 133"/>
                  <a:gd name="T61" fmla="*/ 347 h 405"/>
                  <a:gd name="T62" fmla="*/ 61 w 133"/>
                  <a:gd name="T63" fmla="*/ 327 h 405"/>
                  <a:gd name="T64" fmla="*/ 63 w 133"/>
                  <a:gd name="T65" fmla="*/ 320 h 405"/>
                  <a:gd name="T66" fmla="*/ 68 w 133"/>
                  <a:gd name="T67" fmla="*/ 319 h 405"/>
                  <a:gd name="T68" fmla="*/ 71 w 133"/>
                  <a:gd name="T69" fmla="*/ 312 h 405"/>
                  <a:gd name="T70" fmla="*/ 72 w 133"/>
                  <a:gd name="T71" fmla="*/ 302 h 405"/>
                  <a:gd name="T72" fmla="*/ 73 w 133"/>
                  <a:gd name="T73" fmla="*/ 280 h 405"/>
                  <a:gd name="T74" fmla="*/ 63 w 133"/>
                  <a:gd name="T75" fmla="*/ 270 h 405"/>
                  <a:gd name="T76" fmla="*/ 45 w 133"/>
                  <a:gd name="T77" fmla="*/ 280 h 405"/>
                  <a:gd name="T78" fmla="*/ 28 w 133"/>
                  <a:gd name="T79" fmla="*/ 257 h 405"/>
                  <a:gd name="T80" fmla="*/ 10 w 133"/>
                  <a:gd name="T81" fmla="*/ 245 h 405"/>
                  <a:gd name="T82" fmla="*/ 0 w 133"/>
                  <a:gd name="T83" fmla="*/ 237 h 405"/>
                  <a:gd name="T84" fmla="*/ 2 w 133"/>
                  <a:gd name="T85" fmla="*/ 231 h 405"/>
                  <a:gd name="T86" fmla="*/ 14 w 133"/>
                  <a:gd name="T87" fmla="*/ 195 h 405"/>
                  <a:gd name="T88" fmla="*/ 31 w 133"/>
                  <a:gd name="T89" fmla="*/ 177 h 405"/>
                  <a:gd name="T90" fmla="*/ 43 w 133"/>
                  <a:gd name="T91" fmla="*/ 166 h 405"/>
                  <a:gd name="T92" fmla="*/ 43 w 133"/>
                  <a:gd name="T93" fmla="*/ 161 h 405"/>
                  <a:gd name="T94" fmla="*/ 39 w 133"/>
                  <a:gd name="T95" fmla="*/ 161 h 405"/>
                  <a:gd name="T96" fmla="*/ 31 w 133"/>
                  <a:gd name="T97" fmla="*/ 150 h 405"/>
                  <a:gd name="T98" fmla="*/ 31 w 133"/>
                  <a:gd name="T99" fmla="*/ 112 h 405"/>
                  <a:gd name="T100" fmla="*/ 36 w 133"/>
                  <a:gd name="T101" fmla="*/ 85 h 405"/>
                  <a:gd name="T102" fmla="*/ 46 w 133"/>
                  <a:gd name="T103" fmla="*/ 73 h 405"/>
                  <a:gd name="T104" fmla="*/ 44 w 133"/>
                  <a:gd name="T105" fmla="*/ 60 h 405"/>
                  <a:gd name="T106" fmla="*/ 43 w 133"/>
                  <a:gd name="T107" fmla="*/ 46 h 405"/>
                  <a:gd name="T108" fmla="*/ 43 w 133"/>
                  <a:gd name="T109" fmla="*/ 27 h 405"/>
                  <a:gd name="T110" fmla="*/ 36 w 133"/>
                  <a:gd name="T111" fmla="*/ 13 h 405"/>
                  <a:gd name="T112" fmla="*/ 38 w 133"/>
                  <a:gd name="T113" fmla="*/ 0 h 40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3"/>
                  <a:gd name="T172" fmla="*/ 0 h 405"/>
                  <a:gd name="T173" fmla="*/ 133 w 133"/>
                  <a:gd name="T174" fmla="*/ 405 h 40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3" h="405">
                    <a:moveTo>
                      <a:pt x="38" y="0"/>
                    </a:moveTo>
                    <a:lnTo>
                      <a:pt x="43" y="1"/>
                    </a:lnTo>
                    <a:lnTo>
                      <a:pt x="54" y="7"/>
                    </a:lnTo>
                    <a:lnTo>
                      <a:pt x="65" y="13"/>
                    </a:lnTo>
                    <a:lnTo>
                      <a:pt x="67" y="17"/>
                    </a:lnTo>
                    <a:lnTo>
                      <a:pt x="68" y="25"/>
                    </a:lnTo>
                    <a:lnTo>
                      <a:pt x="71" y="31"/>
                    </a:lnTo>
                    <a:lnTo>
                      <a:pt x="74" y="44"/>
                    </a:lnTo>
                    <a:lnTo>
                      <a:pt x="75" y="54"/>
                    </a:lnTo>
                    <a:lnTo>
                      <a:pt x="74" y="66"/>
                    </a:lnTo>
                    <a:lnTo>
                      <a:pt x="73" y="79"/>
                    </a:lnTo>
                    <a:lnTo>
                      <a:pt x="75" y="88"/>
                    </a:lnTo>
                    <a:lnTo>
                      <a:pt x="79" y="96"/>
                    </a:lnTo>
                    <a:lnTo>
                      <a:pt x="82" y="105"/>
                    </a:lnTo>
                    <a:lnTo>
                      <a:pt x="81" y="115"/>
                    </a:lnTo>
                    <a:lnTo>
                      <a:pt x="75" y="124"/>
                    </a:lnTo>
                    <a:lnTo>
                      <a:pt x="69" y="134"/>
                    </a:lnTo>
                    <a:lnTo>
                      <a:pt x="66" y="145"/>
                    </a:lnTo>
                    <a:lnTo>
                      <a:pt x="66" y="147"/>
                    </a:lnTo>
                    <a:lnTo>
                      <a:pt x="67" y="150"/>
                    </a:lnTo>
                    <a:lnTo>
                      <a:pt x="69" y="152"/>
                    </a:lnTo>
                    <a:lnTo>
                      <a:pt x="72" y="154"/>
                    </a:lnTo>
                    <a:lnTo>
                      <a:pt x="73" y="157"/>
                    </a:lnTo>
                    <a:lnTo>
                      <a:pt x="74" y="159"/>
                    </a:lnTo>
                    <a:lnTo>
                      <a:pt x="74" y="168"/>
                    </a:lnTo>
                    <a:lnTo>
                      <a:pt x="72" y="176"/>
                    </a:lnTo>
                    <a:lnTo>
                      <a:pt x="72" y="186"/>
                    </a:lnTo>
                    <a:lnTo>
                      <a:pt x="72" y="194"/>
                    </a:lnTo>
                    <a:lnTo>
                      <a:pt x="71" y="202"/>
                    </a:lnTo>
                    <a:lnTo>
                      <a:pt x="68" y="209"/>
                    </a:lnTo>
                    <a:lnTo>
                      <a:pt x="68" y="215"/>
                    </a:lnTo>
                    <a:lnTo>
                      <a:pt x="69" y="222"/>
                    </a:lnTo>
                    <a:lnTo>
                      <a:pt x="75" y="230"/>
                    </a:lnTo>
                    <a:lnTo>
                      <a:pt x="78" y="232"/>
                    </a:lnTo>
                    <a:lnTo>
                      <a:pt x="78" y="234"/>
                    </a:lnTo>
                    <a:lnTo>
                      <a:pt x="78" y="235"/>
                    </a:lnTo>
                    <a:lnTo>
                      <a:pt x="76" y="238"/>
                    </a:lnTo>
                    <a:lnTo>
                      <a:pt x="75" y="239"/>
                    </a:lnTo>
                    <a:lnTo>
                      <a:pt x="74" y="240"/>
                    </a:lnTo>
                    <a:lnTo>
                      <a:pt x="75" y="242"/>
                    </a:lnTo>
                    <a:lnTo>
                      <a:pt x="76" y="245"/>
                    </a:lnTo>
                    <a:lnTo>
                      <a:pt x="81" y="251"/>
                    </a:lnTo>
                    <a:lnTo>
                      <a:pt x="88" y="255"/>
                    </a:lnTo>
                    <a:lnTo>
                      <a:pt x="95" y="257"/>
                    </a:lnTo>
                    <a:lnTo>
                      <a:pt x="96" y="257"/>
                    </a:lnTo>
                    <a:lnTo>
                      <a:pt x="98" y="256"/>
                    </a:lnTo>
                    <a:lnTo>
                      <a:pt x="100" y="255"/>
                    </a:lnTo>
                    <a:lnTo>
                      <a:pt x="100" y="254"/>
                    </a:lnTo>
                    <a:lnTo>
                      <a:pt x="101" y="253"/>
                    </a:lnTo>
                    <a:lnTo>
                      <a:pt x="102" y="254"/>
                    </a:lnTo>
                    <a:lnTo>
                      <a:pt x="103" y="256"/>
                    </a:lnTo>
                    <a:lnTo>
                      <a:pt x="104" y="259"/>
                    </a:lnTo>
                    <a:lnTo>
                      <a:pt x="105" y="261"/>
                    </a:lnTo>
                    <a:lnTo>
                      <a:pt x="106" y="263"/>
                    </a:lnTo>
                    <a:lnTo>
                      <a:pt x="108" y="266"/>
                    </a:lnTo>
                    <a:lnTo>
                      <a:pt x="109" y="263"/>
                    </a:lnTo>
                    <a:lnTo>
                      <a:pt x="109" y="259"/>
                    </a:lnTo>
                    <a:lnTo>
                      <a:pt x="109" y="252"/>
                    </a:lnTo>
                    <a:lnTo>
                      <a:pt x="108" y="246"/>
                    </a:lnTo>
                    <a:lnTo>
                      <a:pt x="108" y="244"/>
                    </a:lnTo>
                    <a:lnTo>
                      <a:pt x="117" y="251"/>
                    </a:lnTo>
                    <a:lnTo>
                      <a:pt x="125" y="260"/>
                    </a:lnTo>
                    <a:lnTo>
                      <a:pt x="132" y="269"/>
                    </a:lnTo>
                    <a:lnTo>
                      <a:pt x="133" y="281"/>
                    </a:lnTo>
                    <a:lnTo>
                      <a:pt x="130" y="291"/>
                    </a:lnTo>
                    <a:lnTo>
                      <a:pt x="124" y="302"/>
                    </a:lnTo>
                    <a:lnTo>
                      <a:pt x="123" y="311"/>
                    </a:lnTo>
                    <a:lnTo>
                      <a:pt x="124" y="320"/>
                    </a:lnTo>
                    <a:lnTo>
                      <a:pt x="126" y="328"/>
                    </a:lnTo>
                    <a:lnTo>
                      <a:pt x="126" y="336"/>
                    </a:lnTo>
                    <a:lnTo>
                      <a:pt x="120" y="346"/>
                    </a:lnTo>
                    <a:lnTo>
                      <a:pt x="115" y="354"/>
                    </a:lnTo>
                    <a:lnTo>
                      <a:pt x="109" y="362"/>
                    </a:lnTo>
                    <a:lnTo>
                      <a:pt x="106" y="371"/>
                    </a:lnTo>
                    <a:lnTo>
                      <a:pt x="106" y="382"/>
                    </a:lnTo>
                    <a:lnTo>
                      <a:pt x="108" y="387"/>
                    </a:lnTo>
                    <a:lnTo>
                      <a:pt x="108" y="394"/>
                    </a:lnTo>
                    <a:lnTo>
                      <a:pt x="106" y="400"/>
                    </a:lnTo>
                    <a:lnTo>
                      <a:pt x="102" y="405"/>
                    </a:lnTo>
                    <a:lnTo>
                      <a:pt x="100" y="404"/>
                    </a:lnTo>
                    <a:lnTo>
                      <a:pt x="98" y="403"/>
                    </a:lnTo>
                    <a:lnTo>
                      <a:pt x="97" y="400"/>
                    </a:lnTo>
                    <a:lnTo>
                      <a:pt x="96" y="397"/>
                    </a:lnTo>
                    <a:lnTo>
                      <a:pt x="95" y="393"/>
                    </a:lnTo>
                    <a:lnTo>
                      <a:pt x="94" y="391"/>
                    </a:lnTo>
                    <a:lnTo>
                      <a:pt x="93" y="390"/>
                    </a:lnTo>
                    <a:lnTo>
                      <a:pt x="90" y="386"/>
                    </a:lnTo>
                    <a:lnTo>
                      <a:pt x="88" y="384"/>
                    </a:lnTo>
                    <a:lnTo>
                      <a:pt x="84" y="383"/>
                    </a:lnTo>
                    <a:lnTo>
                      <a:pt x="81" y="380"/>
                    </a:lnTo>
                    <a:lnTo>
                      <a:pt x="79" y="378"/>
                    </a:lnTo>
                    <a:lnTo>
                      <a:pt x="71" y="363"/>
                    </a:lnTo>
                    <a:lnTo>
                      <a:pt x="65" y="347"/>
                    </a:lnTo>
                    <a:lnTo>
                      <a:pt x="61" y="331"/>
                    </a:lnTo>
                    <a:lnTo>
                      <a:pt x="61" y="328"/>
                    </a:lnTo>
                    <a:lnTo>
                      <a:pt x="61" y="327"/>
                    </a:lnTo>
                    <a:lnTo>
                      <a:pt x="61" y="325"/>
                    </a:lnTo>
                    <a:lnTo>
                      <a:pt x="63" y="322"/>
                    </a:lnTo>
                    <a:lnTo>
                      <a:pt x="63" y="320"/>
                    </a:lnTo>
                    <a:lnTo>
                      <a:pt x="64" y="319"/>
                    </a:lnTo>
                    <a:lnTo>
                      <a:pt x="66" y="319"/>
                    </a:lnTo>
                    <a:lnTo>
                      <a:pt x="68" y="319"/>
                    </a:lnTo>
                    <a:lnTo>
                      <a:pt x="69" y="317"/>
                    </a:lnTo>
                    <a:lnTo>
                      <a:pt x="71" y="314"/>
                    </a:lnTo>
                    <a:lnTo>
                      <a:pt x="71" y="312"/>
                    </a:lnTo>
                    <a:lnTo>
                      <a:pt x="72" y="310"/>
                    </a:lnTo>
                    <a:lnTo>
                      <a:pt x="72" y="307"/>
                    </a:lnTo>
                    <a:lnTo>
                      <a:pt x="72" y="302"/>
                    </a:lnTo>
                    <a:lnTo>
                      <a:pt x="73" y="295"/>
                    </a:lnTo>
                    <a:lnTo>
                      <a:pt x="73" y="286"/>
                    </a:lnTo>
                    <a:lnTo>
                      <a:pt x="73" y="280"/>
                    </a:lnTo>
                    <a:lnTo>
                      <a:pt x="72" y="274"/>
                    </a:lnTo>
                    <a:lnTo>
                      <a:pt x="68" y="270"/>
                    </a:lnTo>
                    <a:lnTo>
                      <a:pt x="63" y="270"/>
                    </a:lnTo>
                    <a:lnTo>
                      <a:pt x="58" y="274"/>
                    </a:lnTo>
                    <a:lnTo>
                      <a:pt x="51" y="278"/>
                    </a:lnTo>
                    <a:lnTo>
                      <a:pt x="45" y="280"/>
                    </a:lnTo>
                    <a:lnTo>
                      <a:pt x="39" y="277"/>
                    </a:lnTo>
                    <a:lnTo>
                      <a:pt x="34" y="268"/>
                    </a:lnTo>
                    <a:lnTo>
                      <a:pt x="28" y="257"/>
                    </a:lnTo>
                    <a:lnTo>
                      <a:pt x="20" y="248"/>
                    </a:lnTo>
                    <a:lnTo>
                      <a:pt x="15" y="245"/>
                    </a:lnTo>
                    <a:lnTo>
                      <a:pt x="10" y="245"/>
                    </a:lnTo>
                    <a:lnTo>
                      <a:pt x="7" y="246"/>
                    </a:lnTo>
                    <a:lnTo>
                      <a:pt x="3" y="244"/>
                    </a:lnTo>
                    <a:lnTo>
                      <a:pt x="0" y="237"/>
                    </a:lnTo>
                    <a:lnTo>
                      <a:pt x="0" y="234"/>
                    </a:lnTo>
                    <a:lnTo>
                      <a:pt x="1" y="233"/>
                    </a:lnTo>
                    <a:lnTo>
                      <a:pt x="2" y="231"/>
                    </a:lnTo>
                    <a:lnTo>
                      <a:pt x="7" y="218"/>
                    </a:lnTo>
                    <a:lnTo>
                      <a:pt x="10" y="204"/>
                    </a:lnTo>
                    <a:lnTo>
                      <a:pt x="14" y="195"/>
                    </a:lnTo>
                    <a:lnTo>
                      <a:pt x="19" y="187"/>
                    </a:lnTo>
                    <a:lnTo>
                      <a:pt x="27" y="180"/>
                    </a:lnTo>
                    <a:lnTo>
                      <a:pt x="31" y="177"/>
                    </a:lnTo>
                    <a:lnTo>
                      <a:pt x="36" y="174"/>
                    </a:lnTo>
                    <a:lnTo>
                      <a:pt x="39" y="170"/>
                    </a:lnTo>
                    <a:lnTo>
                      <a:pt x="43" y="166"/>
                    </a:lnTo>
                    <a:lnTo>
                      <a:pt x="44" y="163"/>
                    </a:lnTo>
                    <a:lnTo>
                      <a:pt x="44" y="161"/>
                    </a:lnTo>
                    <a:lnTo>
                      <a:pt x="43" y="161"/>
                    </a:lnTo>
                    <a:lnTo>
                      <a:pt x="42" y="160"/>
                    </a:lnTo>
                    <a:lnTo>
                      <a:pt x="41" y="160"/>
                    </a:lnTo>
                    <a:lnTo>
                      <a:pt x="39" y="161"/>
                    </a:lnTo>
                    <a:lnTo>
                      <a:pt x="37" y="161"/>
                    </a:lnTo>
                    <a:lnTo>
                      <a:pt x="34" y="158"/>
                    </a:lnTo>
                    <a:lnTo>
                      <a:pt x="31" y="150"/>
                    </a:lnTo>
                    <a:lnTo>
                      <a:pt x="30" y="139"/>
                    </a:lnTo>
                    <a:lnTo>
                      <a:pt x="30" y="125"/>
                    </a:lnTo>
                    <a:lnTo>
                      <a:pt x="31" y="112"/>
                    </a:lnTo>
                    <a:lnTo>
                      <a:pt x="32" y="100"/>
                    </a:lnTo>
                    <a:lnTo>
                      <a:pt x="35" y="90"/>
                    </a:lnTo>
                    <a:lnTo>
                      <a:pt x="36" y="85"/>
                    </a:lnTo>
                    <a:lnTo>
                      <a:pt x="41" y="80"/>
                    </a:lnTo>
                    <a:lnTo>
                      <a:pt x="44" y="76"/>
                    </a:lnTo>
                    <a:lnTo>
                      <a:pt x="46" y="73"/>
                    </a:lnTo>
                    <a:lnTo>
                      <a:pt x="47" y="69"/>
                    </a:lnTo>
                    <a:lnTo>
                      <a:pt x="46" y="64"/>
                    </a:lnTo>
                    <a:lnTo>
                      <a:pt x="44" y="60"/>
                    </a:lnTo>
                    <a:lnTo>
                      <a:pt x="43" y="56"/>
                    </a:lnTo>
                    <a:lnTo>
                      <a:pt x="42" y="51"/>
                    </a:lnTo>
                    <a:lnTo>
                      <a:pt x="43" y="46"/>
                    </a:lnTo>
                    <a:lnTo>
                      <a:pt x="44" y="39"/>
                    </a:lnTo>
                    <a:lnTo>
                      <a:pt x="45" y="34"/>
                    </a:lnTo>
                    <a:lnTo>
                      <a:pt x="43" y="27"/>
                    </a:lnTo>
                    <a:lnTo>
                      <a:pt x="41" y="23"/>
                    </a:lnTo>
                    <a:lnTo>
                      <a:pt x="38" y="18"/>
                    </a:lnTo>
                    <a:lnTo>
                      <a:pt x="36" y="13"/>
                    </a:lnTo>
                    <a:lnTo>
                      <a:pt x="35" y="7"/>
                    </a:lnTo>
                    <a:lnTo>
                      <a:pt x="36" y="2"/>
                    </a:lnTo>
                    <a:lnTo>
                      <a:pt x="3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8" name="Freeform 1630"/>
              <p:cNvSpPr>
                <a:spLocks/>
              </p:cNvSpPr>
              <p:nvPr/>
            </p:nvSpPr>
            <p:spPr bwMode="auto">
              <a:xfrm>
                <a:off x="4811713" y="4154488"/>
                <a:ext cx="249238" cy="290513"/>
              </a:xfrm>
              <a:custGeom>
                <a:avLst/>
                <a:gdLst>
                  <a:gd name="T0" fmla="*/ 213 w 314"/>
                  <a:gd name="T1" fmla="*/ 24 h 366"/>
                  <a:gd name="T2" fmla="*/ 231 w 314"/>
                  <a:gd name="T3" fmla="*/ 26 h 366"/>
                  <a:gd name="T4" fmla="*/ 255 w 314"/>
                  <a:gd name="T5" fmla="*/ 38 h 366"/>
                  <a:gd name="T6" fmla="*/ 287 w 314"/>
                  <a:gd name="T7" fmla="*/ 53 h 366"/>
                  <a:gd name="T8" fmla="*/ 294 w 314"/>
                  <a:gd name="T9" fmla="*/ 53 h 366"/>
                  <a:gd name="T10" fmla="*/ 307 w 314"/>
                  <a:gd name="T11" fmla="*/ 67 h 366"/>
                  <a:gd name="T12" fmla="*/ 313 w 314"/>
                  <a:gd name="T13" fmla="*/ 86 h 366"/>
                  <a:gd name="T14" fmla="*/ 309 w 314"/>
                  <a:gd name="T15" fmla="*/ 91 h 366"/>
                  <a:gd name="T16" fmla="*/ 308 w 314"/>
                  <a:gd name="T17" fmla="*/ 122 h 366"/>
                  <a:gd name="T18" fmla="*/ 313 w 314"/>
                  <a:gd name="T19" fmla="*/ 147 h 366"/>
                  <a:gd name="T20" fmla="*/ 305 w 314"/>
                  <a:gd name="T21" fmla="*/ 159 h 366"/>
                  <a:gd name="T22" fmla="*/ 305 w 314"/>
                  <a:gd name="T23" fmla="*/ 165 h 366"/>
                  <a:gd name="T24" fmla="*/ 303 w 314"/>
                  <a:gd name="T25" fmla="*/ 181 h 366"/>
                  <a:gd name="T26" fmla="*/ 283 w 314"/>
                  <a:gd name="T27" fmla="*/ 205 h 366"/>
                  <a:gd name="T28" fmla="*/ 290 w 314"/>
                  <a:gd name="T29" fmla="*/ 210 h 366"/>
                  <a:gd name="T30" fmla="*/ 298 w 314"/>
                  <a:gd name="T31" fmla="*/ 217 h 366"/>
                  <a:gd name="T32" fmla="*/ 296 w 314"/>
                  <a:gd name="T33" fmla="*/ 227 h 366"/>
                  <a:gd name="T34" fmla="*/ 301 w 314"/>
                  <a:gd name="T35" fmla="*/ 243 h 366"/>
                  <a:gd name="T36" fmla="*/ 300 w 314"/>
                  <a:gd name="T37" fmla="*/ 247 h 366"/>
                  <a:gd name="T38" fmla="*/ 294 w 314"/>
                  <a:gd name="T39" fmla="*/ 248 h 366"/>
                  <a:gd name="T40" fmla="*/ 281 w 314"/>
                  <a:gd name="T41" fmla="*/ 272 h 366"/>
                  <a:gd name="T42" fmla="*/ 274 w 314"/>
                  <a:gd name="T43" fmla="*/ 284 h 366"/>
                  <a:gd name="T44" fmla="*/ 270 w 314"/>
                  <a:gd name="T45" fmla="*/ 284 h 366"/>
                  <a:gd name="T46" fmla="*/ 267 w 314"/>
                  <a:gd name="T47" fmla="*/ 288 h 366"/>
                  <a:gd name="T48" fmla="*/ 268 w 314"/>
                  <a:gd name="T49" fmla="*/ 297 h 366"/>
                  <a:gd name="T50" fmla="*/ 267 w 314"/>
                  <a:gd name="T51" fmla="*/ 303 h 366"/>
                  <a:gd name="T52" fmla="*/ 266 w 314"/>
                  <a:gd name="T53" fmla="*/ 307 h 366"/>
                  <a:gd name="T54" fmla="*/ 255 w 314"/>
                  <a:gd name="T55" fmla="*/ 335 h 366"/>
                  <a:gd name="T56" fmla="*/ 223 w 314"/>
                  <a:gd name="T57" fmla="*/ 362 h 366"/>
                  <a:gd name="T58" fmla="*/ 194 w 314"/>
                  <a:gd name="T59" fmla="*/ 358 h 366"/>
                  <a:gd name="T60" fmla="*/ 168 w 314"/>
                  <a:gd name="T61" fmla="*/ 353 h 366"/>
                  <a:gd name="T62" fmla="*/ 157 w 314"/>
                  <a:gd name="T63" fmla="*/ 350 h 366"/>
                  <a:gd name="T64" fmla="*/ 151 w 314"/>
                  <a:gd name="T65" fmla="*/ 346 h 366"/>
                  <a:gd name="T66" fmla="*/ 113 w 314"/>
                  <a:gd name="T67" fmla="*/ 329 h 366"/>
                  <a:gd name="T68" fmla="*/ 92 w 314"/>
                  <a:gd name="T69" fmla="*/ 298 h 366"/>
                  <a:gd name="T70" fmla="*/ 87 w 314"/>
                  <a:gd name="T71" fmla="*/ 279 h 366"/>
                  <a:gd name="T72" fmla="*/ 83 w 314"/>
                  <a:gd name="T73" fmla="*/ 271 h 366"/>
                  <a:gd name="T74" fmla="*/ 46 w 314"/>
                  <a:gd name="T75" fmla="*/ 224 h 366"/>
                  <a:gd name="T76" fmla="*/ 27 w 314"/>
                  <a:gd name="T77" fmla="*/ 187 h 366"/>
                  <a:gd name="T78" fmla="*/ 20 w 314"/>
                  <a:gd name="T79" fmla="*/ 151 h 366"/>
                  <a:gd name="T80" fmla="*/ 0 w 314"/>
                  <a:gd name="T81" fmla="*/ 117 h 366"/>
                  <a:gd name="T82" fmla="*/ 34 w 314"/>
                  <a:gd name="T83" fmla="*/ 113 h 366"/>
                  <a:gd name="T84" fmla="*/ 64 w 314"/>
                  <a:gd name="T85" fmla="*/ 117 h 366"/>
                  <a:gd name="T86" fmla="*/ 80 w 314"/>
                  <a:gd name="T87" fmla="*/ 115 h 366"/>
                  <a:gd name="T88" fmla="*/ 101 w 314"/>
                  <a:gd name="T89" fmla="*/ 105 h 366"/>
                  <a:gd name="T90" fmla="*/ 119 w 314"/>
                  <a:gd name="T91" fmla="*/ 79 h 366"/>
                  <a:gd name="T92" fmla="*/ 134 w 314"/>
                  <a:gd name="T93" fmla="*/ 45 h 366"/>
                  <a:gd name="T94" fmla="*/ 160 w 314"/>
                  <a:gd name="T95" fmla="*/ 23 h 366"/>
                  <a:gd name="T96" fmla="*/ 179 w 314"/>
                  <a:gd name="T97" fmla="*/ 11 h 366"/>
                  <a:gd name="T98" fmla="*/ 178 w 314"/>
                  <a:gd name="T99" fmla="*/ 9 h 366"/>
                  <a:gd name="T100" fmla="*/ 182 w 314"/>
                  <a:gd name="T101" fmla="*/ 7 h 36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4"/>
                  <a:gd name="T154" fmla="*/ 0 h 366"/>
                  <a:gd name="T155" fmla="*/ 314 w 314"/>
                  <a:gd name="T156" fmla="*/ 366 h 36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4" h="366">
                    <a:moveTo>
                      <a:pt x="205" y="0"/>
                    </a:moveTo>
                    <a:lnTo>
                      <a:pt x="211" y="20"/>
                    </a:lnTo>
                    <a:lnTo>
                      <a:pt x="213" y="24"/>
                    </a:lnTo>
                    <a:lnTo>
                      <a:pt x="219" y="26"/>
                    </a:lnTo>
                    <a:lnTo>
                      <a:pt x="225" y="26"/>
                    </a:lnTo>
                    <a:lnTo>
                      <a:pt x="231" y="26"/>
                    </a:lnTo>
                    <a:lnTo>
                      <a:pt x="241" y="29"/>
                    </a:lnTo>
                    <a:lnTo>
                      <a:pt x="248" y="32"/>
                    </a:lnTo>
                    <a:lnTo>
                      <a:pt x="255" y="38"/>
                    </a:lnTo>
                    <a:lnTo>
                      <a:pt x="262" y="44"/>
                    </a:lnTo>
                    <a:lnTo>
                      <a:pt x="275" y="50"/>
                    </a:lnTo>
                    <a:lnTo>
                      <a:pt x="287" y="53"/>
                    </a:lnTo>
                    <a:lnTo>
                      <a:pt x="290" y="53"/>
                    </a:lnTo>
                    <a:lnTo>
                      <a:pt x="292" y="53"/>
                    </a:lnTo>
                    <a:lnTo>
                      <a:pt x="294" y="53"/>
                    </a:lnTo>
                    <a:lnTo>
                      <a:pt x="297" y="54"/>
                    </a:lnTo>
                    <a:lnTo>
                      <a:pt x="301" y="59"/>
                    </a:lnTo>
                    <a:lnTo>
                      <a:pt x="307" y="67"/>
                    </a:lnTo>
                    <a:lnTo>
                      <a:pt x="312" y="76"/>
                    </a:lnTo>
                    <a:lnTo>
                      <a:pt x="314" y="83"/>
                    </a:lnTo>
                    <a:lnTo>
                      <a:pt x="313" y="86"/>
                    </a:lnTo>
                    <a:lnTo>
                      <a:pt x="312" y="88"/>
                    </a:lnTo>
                    <a:lnTo>
                      <a:pt x="311" y="89"/>
                    </a:lnTo>
                    <a:lnTo>
                      <a:pt x="309" y="91"/>
                    </a:lnTo>
                    <a:lnTo>
                      <a:pt x="306" y="103"/>
                    </a:lnTo>
                    <a:lnTo>
                      <a:pt x="306" y="115"/>
                    </a:lnTo>
                    <a:lnTo>
                      <a:pt x="308" y="122"/>
                    </a:lnTo>
                    <a:lnTo>
                      <a:pt x="311" y="131"/>
                    </a:lnTo>
                    <a:lnTo>
                      <a:pt x="313" y="139"/>
                    </a:lnTo>
                    <a:lnTo>
                      <a:pt x="313" y="147"/>
                    </a:lnTo>
                    <a:lnTo>
                      <a:pt x="308" y="155"/>
                    </a:lnTo>
                    <a:lnTo>
                      <a:pt x="306" y="158"/>
                    </a:lnTo>
                    <a:lnTo>
                      <a:pt x="305" y="159"/>
                    </a:lnTo>
                    <a:lnTo>
                      <a:pt x="305" y="161"/>
                    </a:lnTo>
                    <a:lnTo>
                      <a:pt x="305" y="162"/>
                    </a:lnTo>
                    <a:lnTo>
                      <a:pt x="305" y="165"/>
                    </a:lnTo>
                    <a:lnTo>
                      <a:pt x="305" y="167"/>
                    </a:lnTo>
                    <a:lnTo>
                      <a:pt x="305" y="170"/>
                    </a:lnTo>
                    <a:lnTo>
                      <a:pt x="303" y="181"/>
                    </a:lnTo>
                    <a:lnTo>
                      <a:pt x="298" y="190"/>
                    </a:lnTo>
                    <a:lnTo>
                      <a:pt x="291" y="198"/>
                    </a:lnTo>
                    <a:lnTo>
                      <a:pt x="283" y="205"/>
                    </a:lnTo>
                    <a:lnTo>
                      <a:pt x="285" y="206"/>
                    </a:lnTo>
                    <a:lnTo>
                      <a:pt x="287" y="207"/>
                    </a:lnTo>
                    <a:lnTo>
                      <a:pt x="290" y="210"/>
                    </a:lnTo>
                    <a:lnTo>
                      <a:pt x="293" y="212"/>
                    </a:lnTo>
                    <a:lnTo>
                      <a:pt x="296" y="214"/>
                    </a:lnTo>
                    <a:lnTo>
                      <a:pt x="298" y="217"/>
                    </a:lnTo>
                    <a:lnTo>
                      <a:pt x="298" y="219"/>
                    </a:lnTo>
                    <a:lnTo>
                      <a:pt x="298" y="220"/>
                    </a:lnTo>
                    <a:lnTo>
                      <a:pt x="296" y="227"/>
                    </a:lnTo>
                    <a:lnTo>
                      <a:pt x="298" y="234"/>
                    </a:lnTo>
                    <a:lnTo>
                      <a:pt x="301" y="241"/>
                    </a:lnTo>
                    <a:lnTo>
                      <a:pt x="301" y="243"/>
                    </a:lnTo>
                    <a:lnTo>
                      <a:pt x="301" y="245"/>
                    </a:lnTo>
                    <a:lnTo>
                      <a:pt x="301" y="246"/>
                    </a:lnTo>
                    <a:lnTo>
                      <a:pt x="300" y="247"/>
                    </a:lnTo>
                    <a:lnTo>
                      <a:pt x="298" y="247"/>
                    </a:lnTo>
                    <a:lnTo>
                      <a:pt x="297" y="248"/>
                    </a:lnTo>
                    <a:lnTo>
                      <a:pt x="294" y="248"/>
                    </a:lnTo>
                    <a:lnTo>
                      <a:pt x="289" y="255"/>
                    </a:lnTo>
                    <a:lnTo>
                      <a:pt x="284" y="263"/>
                    </a:lnTo>
                    <a:lnTo>
                      <a:pt x="281" y="272"/>
                    </a:lnTo>
                    <a:lnTo>
                      <a:pt x="277" y="281"/>
                    </a:lnTo>
                    <a:lnTo>
                      <a:pt x="276" y="283"/>
                    </a:lnTo>
                    <a:lnTo>
                      <a:pt x="274" y="284"/>
                    </a:lnTo>
                    <a:lnTo>
                      <a:pt x="272" y="284"/>
                    </a:lnTo>
                    <a:lnTo>
                      <a:pt x="271" y="284"/>
                    </a:lnTo>
                    <a:lnTo>
                      <a:pt x="270" y="284"/>
                    </a:lnTo>
                    <a:lnTo>
                      <a:pt x="268" y="285"/>
                    </a:lnTo>
                    <a:lnTo>
                      <a:pt x="268" y="286"/>
                    </a:lnTo>
                    <a:lnTo>
                      <a:pt x="267" y="288"/>
                    </a:lnTo>
                    <a:lnTo>
                      <a:pt x="268" y="291"/>
                    </a:lnTo>
                    <a:lnTo>
                      <a:pt x="268" y="293"/>
                    </a:lnTo>
                    <a:lnTo>
                      <a:pt x="268" y="297"/>
                    </a:lnTo>
                    <a:lnTo>
                      <a:pt x="268" y="299"/>
                    </a:lnTo>
                    <a:lnTo>
                      <a:pt x="268" y="301"/>
                    </a:lnTo>
                    <a:lnTo>
                      <a:pt x="267" y="303"/>
                    </a:lnTo>
                    <a:lnTo>
                      <a:pt x="266" y="304"/>
                    </a:lnTo>
                    <a:lnTo>
                      <a:pt x="266" y="305"/>
                    </a:lnTo>
                    <a:lnTo>
                      <a:pt x="266" y="307"/>
                    </a:lnTo>
                    <a:lnTo>
                      <a:pt x="266" y="308"/>
                    </a:lnTo>
                    <a:lnTo>
                      <a:pt x="267" y="310"/>
                    </a:lnTo>
                    <a:lnTo>
                      <a:pt x="255" y="335"/>
                    </a:lnTo>
                    <a:lnTo>
                      <a:pt x="241" y="366"/>
                    </a:lnTo>
                    <a:lnTo>
                      <a:pt x="233" y="362"/>
                    </a:lnTo>
                    <a:lnTo>
                      <a:pt x="223" y="362"/>
                    </a:lnTo>
                    <a:lnTo>
                      <a:pt x="213" y="362"/>
                    </a:lnTo>
                    <a:lnTo>
                      <a:pt x="203" y="362"/>
                    </a:lnTo>
                    <a:lnTo>
                      <a:pt x="194" y="358"/>
                    </a:lnTo>
                    <a:lnTo>
                      <a:pt x="186" y="355"/>
                    </a:lnTo>
                    <a:lnTo>
                      <a:pt x="176" y="353"/>
                    </a:lnTo>
                    <a:lnTo>
                      <a:pt x="168" y="353"/>
                    </a:lnTo>
                    <a:lnTo>
                      <a:pt x="158" y="355"/>
                    </a:lnTo>
                    <a:lnTo>
                      <a:pt x="158" y="353"/>
                    </a:lnTo>
                    <a:lnTo>
                      <a:pt x="157" y="350"/>
                    </a:lnTo>
                    <a:lnTo>
                      <a:pt x="156" y="348"/>
                    </a:lnTo>
                    <a:lnTo>
                      <a:pt x="153" y="347"/>
                    </a:lnTo>
                    <a:lnTo>
                      <a:pt x="151" y="346"/>
                    </a:lnTo>
                    <a:lnTo>
                      <a:pt x="138" y="340"/>
                    </a:lnTo>
                    <a:lnTo>
                      <a:pt x="125" y="335"/>
                    </a:lnTo>
                    <a:lnTo>
                      <a:pt x="113" y="329"/>
                    </a:lnTo>
                    <a:lnTo>
                      <a:pt x="102" y="321"/>
                    </a:lnTo>
                    <a:lnTo>
                      <a:pt x="95" y="310"/>
                    </a:lnTo>
                    <a:lnTo>
                      <a:pt x="92" y="298"/>
                    </a:lnTo>
                    <a:lnTo>
                      <a:pt x="90" y="285"/>
                    </a:lnTo>
                    <a:lnTo>
                      <a:pt x="88" y="282"/>
                    </a:lnTo>
                    <a:lnTo>
                      <a:pt x="87" y="279"/>
                    </a:lnTo>
                    <a:lnTo>
                      <a:pt x="85" y="277"/>
                    </a:lnTo>
                    <a:lnTo>
                      <a:pt x="84" y="275"/>
                    </a:lnTo>
                    <a:lnTo>
                      <a:pt x="83" y="271"/>
                    </a:lnTo>
                    <a:lnTo>
                      <a:pt x="71" y="253"/>
                    </a:lnTo>
                    <a:lnTo>
                      <a:pt x="57" y="235"/>
                    </a:lnTo>
                    <a:lnTo>
                      <a:pt x="46" y="224"/>
                    </a:lnTo>
                    <a:lnTo>
                      <a:pt x="36" y="212"/>
                    </a:lnTo>
                    <a:lnTo>
                      <a:pt x="29" y="198"/>
                    </a:lnTo>
                    <a:lnTo>
                      <a:pt x="27" y="187"/>
                    </a:lnTo>
                    <a:lnTo>
                      <a:pt x="26" y="174"/>
                    </a:lnTo>
                    <a:lnTo>
                      <a:pt x="25" y="161"/>
                    </a:lnTo>
                    <a:lnTo>
                      <a:pt x="20" y="151"/>
                    </a:lnTo>
                    <a:lnTo>
                      <a:pt x="12" y="140"/>
                    </a:lnTo>
                    <a:lnTo>
                      <a:pt x="6" y="130"/>
                    </a:lnTo>
                    <a:lnTo>
                      <a:pt x="0" y="117"/>
                    </a:lnTo>
                    <a:lnTo>
                      <a:pt x="12" y="115"/>
                    </a:lnTo>
                    <a:lnTo>
                      <a:pt x="24" y="115"/>
                    </a:lnTo>
                    <a:lnTo>
                      <a:pt x="34" y="113"/>
                    </a:lnTo>
                    <a:lnTo>
                      <a:pt x="44" y="113"/>
                    </a:lnTo>
                    <a:lnTo>
                      <a:pt x="55" y="115"/>
                    </a:lnTo>
                    <a:lnTo>
                      <a:pt x="64" y="117"/>
                    </a:lnTo>
                    <a:lnTo>
                      <a:pt x="70" y="119"/>
                    </a:lnTo>
                    <a:lnTo>
                      <a:pt x="76" y="118"/>
                    </a:lnTo>
                    <a:lnTo>
                      <a:pt x="80" y="115"/>
                    </a:lnTo>
                    <a:lnTo>
                      <a:pt x="85" y="111"/>
                    </a:lnTo>
                    <a:lnTo>
                      <a:pt x="91" y="110"/>
                    </a:lnTo>
                    <a:lnTo>
                      <a:pt x="101" y="105"/>
                    </a:lnTo>
                    <a:lnTo>
                      <a:pt x="108" y="98"/>
                    </a:lnTo>
                    <a:lnTo>
                      <a:pt x="114" y="89"/>
                    </a:lnTo>
                    <a:lnTo>
                      <a:pt x="119" y="79"/>
                    </a:lnTo>
                    <a:lnTo>
                      <a:pt x="122" y="68"/>
                    </a:lnTo>
                    <a:lnTo>
                      <a:pt x="125" y="58"/>
                    </a:lnTo>
                    <a:lnTo>
                      <a:pt x="134" y="45"/>
                    </a:lnTo>
                    <a:lnTo>
                      <a:pt x="143" y="33"/>
                    </a:lnTo>
                    <a:lnTo>
                      <a:pt x="154" y="25"/>
                    </a:lnTo>
                    <a:lnTo>
                      <a:pt x="160" y="23"/>
                    </a:lnTo>
                    <a:lnTo>
                      <a:pt x="168" y="20"/>
                    </a:lnTo>
                    <a:lnTo>
                      <a:pt x="175" y="16"/>
                    </a:lnTo>
                    <a:lnTo>
                      <a:pt x="179" y="11"/>
                    </a:lnTo>
                    <a:lnTo>
                      <a:pt x="179" y="10"/>
                    </a:lnTo>
                    <a:lnTo>
                      <a:pt x="179" y="9"/>
                    </a:lnTo>
                    <a:lnTo>
                      <a:pt x="178" y="9"/>
                    </a:lnTo>
                    <a:lnTo>
                      <a:pt x="179" y="8"/>
                    </a:lnTo>
                    <a:lnTo>
                      <a:pt x="180" y="8"/>
                    </a:lnTo>
                    <a:lnTo>
                      <a:pt x="182" y="7"/>
                    </a:lnTo>
                    <a:lnTo>
                      <a:pt x="20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69" name="Freeform 1631"/>
              <p:cNvSpPr>
                <a:spLocks/>
              </p:cNvSpPr>
              <p:nvPr/>
            </p:nvSpPr>
            <p:spPr bwMode="auto">
              <a:xfrm>
                <a:off x="4640263" y="4246563"/>
                <a:ext cx="296863" cy="376238"/>
              </a:xfrm>
              <a:custGeom>
                <a:avLst/>
                <a:gdLst>
                  <a:gd name="T0" fmla="*/ 235 w 375"/>
                  <a:gd name="T1" fmla="*/ 32 h 472"/>
                  <a:gd name="T2" fmla="*/ 243 w 375"/>
                  <a:gd name="T3" fmla="*/ 64 h 472"/>
                  <a:gd name="T4" fmla="*/ 260 w 375"/>
                  <a:gd name="T5" fmla="*/ 106 h 472"/>
                  <a:gd name="T6" fmla="*/ 295 w 375"/>
                  <a:gd name="T7" fmla="*/ 147 h 472"/>
                  <a:gd name="T8" fmla="*/ 302 w 375"/>
                  <a:gd name="T9" fmla="*/ 160 h 472"/>
                  <a:gd name="T10" fmla="*/ 309 w 375"/>
                  <a:gd name="T11" fmla="*/ 186 h 472"/>
                  <a:gd name="T12" fmla="*/ 331 w 375"/>
                  <a:gd name="T13" fmla="*/ 215 h 472"/>
                  <a:gd name="T14" fmla="*/ 365 w 375"/>
                  <a:gd name="T15" fmla="*/ 226 h 472"/>
                  <a:gd name="T16" fmla="*/ 375 w 375"/>
                  <a:gd name="T17" fmla="*/ 236 h 472"/>
                  <a:gd name="T18" fmla="*/ 372 w 375"/>
                  <a:gd name="T19" fmla="*/ 239 h 472"/>
                  <a:gd name="T20" fmla="*/ 366 w 375"/>
                  <a:gd name="T21" fmla="*/ 242 h 472"/>
                  <a:gd name="T22" fmla="*/ 362 w 375"/>
                  <a:gd name="T23" fmla="*/ 249 h 472"/>
                  <a:gd name="T24" fmla="*/ 353 w 375"/>
                  <a:gd name="T25" fmla="*/ 253 h 472"/>
                  <a:gd name="T26" fmla="*/ 343 w 375"/>
                  <a:gd name="T27" fmla="*/ 255 h 472"/>
                  <a:gd name="T28" fmla="*/ 337 w 375"/>
                  <a:gd name="T29" fmla="*/ 262 h 472"/>
                  <a:gd name="T30" fmla="*/ 325 w 375"/>
                  <a:gd name="T31" fmla="*/ 276 h 472"/>
                  <a:gd name="T32" fmla="*/ 300 w 375"/>
                  <a:gd name="T33" fmla="*/ 294 h 472"/>
                  <a:gd name="T34" fmla="*/ 271 w 375"/>
                  <a:gd name="T35" fmla="*/ 339 h 472"/>
                  <a:gd name="T36" fmla="*/ 242 w 375"/>
                  <a:gd name="T37" fmla="*/ 372 h 472"/>
                  <a:gd name="T38" fmla="*/ 213 w 375"/>
                  <a:gd name="T39" fmla="*/ 406 h 472"/>
                  <a:gd name="T40" fmla="*/ 182 w 375"/>
                  <a:gd name="T41" fmla="*/ 415 h 472"/>
                  <a:gd name="T42" fmla="*/ 161 w 375"/>
                  <a:gd name="T43" fmla="*/ 406 h 472"/>
                  <a:gd name="T44" fmla="*/ 162 w 375"/>
                  <a:gd name="T45" fmla="*/ 403 h 472"/>
                  <a:gd name="T46" fmla="*/ 144 w 375"/>
                  <a:gd name="T47" fmla="*/ 397 h 472"/>
                  <a:gd name="T48" fmla="*/ 115 w 375"/>
                  <a:gd name="T49" fmla="*/ 414 h 472"/>
                  <a:gd name="T50" fmla="*/ 112 w 375"/>
                  <a:gd name="T51" fmla="*/ 422 h 472"/>
                  <a:gd name="T52" fmla="*/ 115 w 375"/>
                  <a:gd name="T53" fmla="*/ 428 h 472"/>
                  <a:gd name="T54" fmla="*/ 113 w 375"/>
                  <a:gd name="T55" fmla="*/ 435 h 472"/>
                  <a:gd name="T56" fmla="*/ 105 w 375"/>
                  <a:gd name="T57" fmla="*/ 440 h 472"/>
                  <a:gd name="T58" fmla="*/ 95 w 375"/>
                  <a:gd name="T59" fmla="*/ 455 h 472"/>
                  <a:gd name="T60" fmla="*/ 88 w 375"/>
                  <a:gd name="T61" fmla="*/ 464 h 472"/>
                  <a:gd name="T62" fmla="*/ 85 w 375"/>
                  <a:gd name="T63" fmla="*/ 461 h 472"/>
                  <a:gd name="T64" fmla="*/ 80 w 375"/>
                  <a:gd name="T65" fmla="*/ 463 h 472"/>
                  <a:gd name="T66" fmla="*/ 76 w 375"/>
                  <a:gd name="T67" fmla="*/ 470 h 472"/>
                  <a:gd name="T68" fmla="*/ 45 w 375"/>
                  <a:gd name="T69" fmla="*/ 472 h 472"/>
                  <a:gd name="T70" fmla="*/ 39 w 375"/>
                  <a:gd name="T71" fmla="*/ 469 h 472"/>
                  <a:gd name="T72" fmla="*/ 39 w 375"/>
                  <a:gd name="T73" fmla="*/ 462 h 472"/>
                  <a:gd name="T74" fmla="*/ 42 w 375"/>
                  <a:gd name="T75" fmla="*/ 455 h 472"/>
                  <a:gd name="T76" fmla="*/ 38 w 375"/>
                  <a:gd name="T77" fmla="*/ 407 h 472"/>
                  <a:gd name="T78" fmla="*/ 0 w 375"/>
                  <a:gd name="T79" fmla="*/ 377 h 472"/>
                  <a:gd name="T80" fmla="*/ 16 w 375"/>
                  <a:gd name="T81" fmla="*/ 223 h 472"/>
                  <a:gd name="T82" fmla="*/ 42 w 375"/>
                  <a:gd name="T83" fmla="*/ 224 h 472"/>
                  <a:gd name="T84" fmla="*/ 51 w 375"/>
                  <a:gd name="T85" fmla="*/ 48 h 472"/>
                  <a:gd name="T86" fmla="*/ 52 w 375"/>
                  <a:gd name="T87" fmla="*/ 43 h 472"/>
                  <a:gd name="T88" fmla="*/ 103 w 375"/>
                  <a:gd name="T89" fmla="*/ 28 h 472"/>
                  <a:gd name="T90" fmla="*/ 134 w 375"/>
                  <a:gd name="T91" fmla="*/ 20 h 472"/>
                  <a:gd name="T92" fmla="*/ 156 w 375"/>
                  <a:gd name="T93" fmla="*/ 31 h 472"/>
                  <a:gd name="T94" fmla="*/ 175 w 375"/>
                  <a:gd name="T95" fmla="*/ 29 h 472"/>
                  <a:gd name="T96" fmla="*/ 196 w 375"/>
                  <a:gd name="T97" fmla="*/ 12 h 472"/>
                  <a:gd name="T98" fmla="*/ 216 w 375"/>
                  <a:gd name="T99" fmla="*/ 0 h 4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75"/>
                  <a:gd name="T151" fmla="*/ 0 h 472"/>
                  <a:gd name="T152" fmla="*/ 375 w 375"/>
                  <a:gd name="T153" fmla="*/ 472 h 47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75" h="472">
                    <a:moveTo>
                      <a:pt x="216" y="0"/>
                    </a:moveTo>
                    <a:lnTo>
                      <a:pt x="225" y="17"/>
                    </a:lnTo>
                    <a:lnTo>
                      <a:pt x="235" y="32"/>
                    </a:lnTo>
                    <a:lnTo>
                      <a:pt x="240" y="42"/>
                    </a:lnTo>
                    <a:lnTo>
                      <a:pt x="242" y="52"/>
                    </a:lnTo>
                    <a:lnTo>
                      <a:pt x="243" y="64"/>
                    </a:lnTo>
                    <a:lnTo>
                      <a:pt x="244" y="74"/>
                    </a:lnTo>
                    <a:lnTo>
                      <a:pt x="250" y="90"/>
                    </a:lnTo>
                    <a:lnTo>
                      <a:pt x="260" y="106"/>
                    </a:lnTo>
                    <a:lnTo>
                      <a:pt x="272" y="119"/>
                    </a:lnTo>
                    <a:lnTo>
                      <a:pt x="285" y="132"/>
                    </a:lnTo>
                    <a:lnTo>
                      <a:pt x="295" y="147"/>
                    </a:lnTo>
                    <a:lnTo>
                      <a:pt x="297" y="152"/>
                    </a:lnTo>
                    <a:lnTo>
                      <a:pt x="300" y="155"/>
                    </a:lnTo>
                    <a:lnTo>
                      <a:pt x="302" y="160"/>
                    </a:lnTo>
                    <a:lnTo>
                      <a:pt x="306" y="167"/>
                    </a:lnTo>
                    <a:lnTo>
                      <a:pt x="308" y="176"/>
                    </a:lnTo>
                    <a:lnTo>
                      <a:pt x="309" y="186"/>
                    </a:lnTo>
                    <a:lnTo>
                      <a:pt x="314" y="197"/>
                    </a:lnTo>
                    <a:lnTo>
                      <a:pt x="321" y="207"/>
                    </a:lnTo>
                    <a:lnTo>
                      <a:pt x="331" y="215"/>
                    </a:lnTo>
                    <a:lnTo>
                      <a:pt x="341" y="219"/>
                    </a:lnTo>
                    <a:lnTo>
                      <a:pt x="353" y="222"/>
                    </a:lnTo>
                    <a:lnTo>
                      <a:pt x="365" y="226"/>
                    </a:lnTo>
                    <a:lnTo>
                      <a:pt x="373" y="233"/>
                    </a:lnTo>
                    <a:lnTo>
                      <a:pt x="374" y="234"/>
                    </a:lnTo>
                    <a:lnTo>
                      <a:pt x="375" y="236"/>
                    </a:lnTo>
                    <a:lnTo>
                      <a:pt x="374" y="238"/>
                    </a:lnTo>
                    <a:lnTo>
                      <a:pt x="373" y="238"/>
                    </a:lnTo>
                    <a:lnTo>
                      <a:pt x="372" y="239"/>
                    </a:lnTo>
                    <a:lnTo>
                      <a:pt x="369" y="240"/>
                    </a:lnTo>
                    <a:lnTo>
                      <a:pt x="368" y="241"/>
                    </a:lnTo>
                    <a:lnTo>
                      <a:pt x="366" y="242"/>
                    </a:lnTo>
                    <a:lnTo>
                      <a:pt x="366" y="245"/>
                    </a:lnTo>
                    <a:lnTo>
                      <a:pt x="365" y="247"/>
                    </a:lnTo>
                    <a:lnTo>
                      <a:pt x="362" y="249"/>
                    </a:lnTo>
                    <a:lnTo>
                      <a:pt x="360" y="251"/>
                    </a:lnTo>
                    <a:lnTo>
                      <a:pt x="357" y="252"/>
                    </a:lnTo>
                    <a:lnTo>
                      <a:pt x="353" y="253"/>
                    </a:lnTo>
                    <a:lnTo>
                      <a:pt x="350" y="253"/>
                    </a:lnTo>
                    <a:lnTo>
                      <a:pt x="347" y="254"/>
                    </a:lnTo>
                    <a:lnTo>
                      <a:pt x="343" y="255"/>
                    </a:lnTo>
                    <a:lnTo>
                      <a:pt x="340" y="256"/>
                    </a:lnTo>
                    <a:lnTo>
                      <a:pt x="338" y="259"/>
                    </a:lnTo>
                    <a:lnTo>
                      <a:pt x="337" y="262"/>
                    </a:lnTo>
                    <a:lnTo>
                      <a:pt x="335" y="266"/>
                    </a:lnTo>
                    <a:lnTo>
                      <a:pt x="333" y="268"/>
                    </a:lnTo>
                    <a:lnTo>
                      <a:pt x="325" y="276"/>
                    </a:lnTo>
                    <a:lnTo>
                      <a:pt x="316" y="282"/>
                    </a:lnTo>
                    <a:lnTo>
                      <a:pt x="307" y="287"/>
                    </a:lnTo>
                    <a:lnTo>
                      <a:pt x="300" y="294"/>
                    </a:lnTo>
                    <a:lnTo>
                      <a:pt x="289" y="309"/>
                    </a:lnTo>
                    <a:lnTo>
                      <a:pt x="280" y="324"/>
                    </a:lnTo>
                    <a:lnTo>
                      <a:pt x="271" y="339"/>
                    </a:lnTo>
                    <a:lnTo>
                      <a:pt x="258" y="352"/>
                    </a:lnTo>
                    <a:lnTo>
                      <a:pt x="249" y="361"/>
                    </a:lnTo>
                    <a:lnTo>
                      <a:pt x="242" y="372"/>
                    </a:lnTo>
                    <a:lnTo>
                      <a:pt x="232" y="400"/>
                    </a:lnTo>
                    <a:lnTo>
                      <a:pt x="222" y="401"/>
                    </a:lnTo>
                    <a:lnTo>
                      <a:pt x="213" y="406"/>
                    </a:lnTo>
                    <a:lnTo>
                      <a:pt x="204" y="411"/>
                    </a:lnTo>
                    <a:lnTo>
                      <a:pt x="193" y="414"/>
                    </a:lnTo>
                    <a:lnTo>
                      <a:pt x="182" y="415"/>
                    </a:lnTo>
                    <a:lnTo>
                      <a:pt x="171" y="414"/>
                    </a:lnTo>
                    <a:lnTo>
                      <a:pt x="162" y="408"/>
                    </a:lnTo>
                    <a:lnTo>
                      <a:pt x="161" y="406"/>
                    </a:lnTo>
                    <a:lnTo>
                      <a:pt x="161" y="405"/>
                    </a:lnTo>
                    <a:lnTo>
                      <a:pt x="162" y="404"/>
                    </a:lnTo>
                    <a:lnTo>
                      <a:pt x="162" y="403"/>
                    </a:lnTo>
                    <a:lnTo>
                      <a:pt x="161" y="400"/>
                    </a:lnTo>
                    <a:lnTo>
                      <a:pt x="153" y="398"/>
                    </a:lnTo>
                    <a:lnTo>
                      <a:pt x="144" y="397"/>
                    </a:lnTo>
                    <a:lnTo>
                      <a:pt x="134" y="399"/>
                    </a:lnTo>
                    <a:lnTo>
                      <a:pt x="124" y="405"/>
                    </a:lnTo>
                    <a:lnTo>
                      <a:pt x="115" y="414"/>
                    </a:lnTo>
                    <a:lnTo>
                      <a:pt x="113" y="417"/>
                    </a:lnTo>
                    <a:lnTo>
                      <a:pt x="112" y="420"/>
                    </a:lnTo>
                    <a:lnTo>
                      <a:pt x="112" y="422"/>
                    </a:lnTo>
                    <a:lnTo>
                      <a:pt x="113" y="424"/>
                    </a:lnTo>
                    <a:lnTo>
                      <a:pt x="115" y="426"/>
                    </a:lnTo>
                    <a:lnTo>
                      <a:pt x="115" y="428"/>
                    </a:lnTo>
                    <a:lnTo>
                      <a:pt x="116" y="432"/>
                    </a:lnTo>
                    <a:lnTo>
                      <a:pt x="115" y="434"/>
                    </a:lnTo>
                    <a:lnTo>
                      <a:pt x="113" y="435"/>
                    </a:lnTo>
                    <a:lnTo>
                      <a:pt x="110" y="437"/>
                    </a:lnTo>
                    <a:lnTo>
                      <a:pt x="108" y="439"/>
                    </a:lnTo>
                    <a:lnTo>
                      <a:pt x="105" y="440"/>
                    </a:lnTo>
                    <a:lnTo>
                      <a:pt x="103" y="441"/>
                    </a:lnTo>
                    <a:lnTo>
                      <a:pt x="97" y="448"/>
                    </a:lnTo>
                    <a:lnTo>
                      <a:pt x="95" y="455"/>
                    </a:lnTo>
                    <a:lnTo>
                      <a:pt x="91" y="463"/>
                    </a:lnTo>
                    <a:lnTo>
                      <a:pt x="90" y="464"/>
                    </a:lnTo>
                    <a:lnTo>
                      <a:pt x="88" y="464"/>
                    </a:lnTo>
                    <a:lnTo>
                      <a:pt x="87" y="463"/>
                    </a:lnTo>
                    <a:lnTo>
                      <a:pt x="86" y="462"/>
                    </a:lnTo>
                    <a:lnTo>
                      <a:pt x="85" y="461"/>
                    </a:lnTo>
                    <a:lnTo>
                      <a:pt x="83" y="461"/>
                    </a:lnTo>
                    <a:lnTo>
                      <a:pt x="81" y="462"/>
                    </a:lnTo>
                    <a:lnTo>
                      <a:pt x="80" y="463"/>
                    </a:lnTo>
                    <a:lnTo>
                      <a:pt x="79" y="465"/>
                    </a:lnTo>
                    <a:lnTo>
                      <a:pt x="78" y="468"/>
                    </a:lnTo>
                    <a:lnTo>
                      <a:pt x="76" y="470"/>
                    </a:lnTo>
                    <a:lnTo>
                      <a:pt x="74" y="470"/>
                    </a:lnTo>
                    <a:lnTo>
                      <a:pt x="60" y="471"/>
                    </a:lnTo>
                    <a:lnTo>
                      <a:pt x="45" y="472"/>
                    </a:lnTo>
                    <a:lnTo>
                      <a:pt x="43" y="472"/>
                    </a:lnTo>
                    <a:lnTo>
                      <a:pt x="41" y="471"/>
                    </a:lnTo>
                    <a:lnTo>
                      <a:pt x="39" y="469"/>
                    </a:lnTo>
                    <a:lnTo>
                      <a:pt x="39" y="468"/>
                    </a:lnTo>
                    <a:lnTo>
                      <a:pt x="39" y="464"/>
                    </a:lnTo>
                    <a:lnTo>
                      <a:pt x="39" y="462"/>
                    </a:lnTo>
                    <a:lnTo>
                      <a:pt x="41" y="459"/>
                    </a:lnTo>
                    <a:lnTo>
                      <a:pt x="41" y="457"/>
                    </a:lnTo>
                    <a:lnTo>
                      <a:pt x="42" y="455"/>
                    </a:lnTo>
                    <a:lnTo>
                      <a:pt x="46" y="437"/>
                    </a:lnTo>
                    <a:lnTo>
                      <a:pt x="45" y="422"/>
                    </a:lnTo>
                    <a:lnTo>
                      <a:pt x="38" y="407"/>
                    </a:lnTo>
                    <a:lnTo>
                      <a:pt x="29" y="396"/>
                    </a:lnTo>
                    <a:lnTo>
                      <a:pt x="15" y="385"/>
                    </a:lnTo>
                    <a:lnTo>
                      <a:pt x="0" y="377"/>
                    </a:lnTo>
                    <a:lnTo>
                      <a:pt x="6" y="225"/>
                    </a:lnTo>
                    <a:lnTo>
                      <a:pt x="9" y="223"/>
                    </a:lnTo>
                    <a:lnTo>
                      <a:pt x="16" y="223"/>
                    </a:lnTo>
                    <a:lnTo>
                      <a:pt x="26" y="223"/>
                    </a:lnTo>
                    <a:lnTo>
                      <a:pt x="35" y="223"/>
                    </a:lnTo>
                    <a:lnTo>
                      <a:pt x="42" y="224"/>
                    </a:lnTo>
                    <a:lnTo>
                      <a:pt x="45" y="223"/>
                    </a:lnTo>
                    <a:lnTo>
                      <a:pt x="46" y="180"/>
                    </a:lnTo>
                    <a:lnTo>
                      <a:pt x="51" y="48"/>
                    </a:lnTo>
                    <a:lnTo>
                      <a:pt x="51" y="45"/>
                    </a:lnTo>
                    <a:lnTo>
                      <a:pt x="51" y="44"/>
                    </a:lnTo>
                    <a:lnTo>
                      <a:pt x="52" y="43"/>
                    </a:lnTo>
                    <a:lnTo>
                      <a:pt x="53" y="42"/>
                    </a:lnTo>
                    <a:lnTo>
                      <a:pt x="56" y="42"/>
                    </a:lnTo>
                    <a:lnTo>
                      <a:pt x="103" y="28"/>
                    </a:lnTo>
                    <a:lnTo>
                      <a:pt x="113" y="24"/>
                    </a:lnTo>
                    <a:lnTo>
                      <a:pt x="124" y="21"/>
                    </a:lnTo>
                    <a:lnTo>
                      <a:pt x="134" y="20"/>
                    </a:lnTo>
                    <a:lnTo>
                      <a:pt x="145" y="22"/>
                    </a:lnTo>
                    <a:lnTo>
                      <a:pt x="151" y="27"/>
                    </a:lnTo>
                    <a:lnTo>
                      <a:pt x="156" y="31"/>
                    </a:lnTo>
                    <a:lnTo>
                      <a:pt x="162" y="35"/>
                    </a:lnTo>
                    <a:lnTo>
                      <a:pt x="168" y="35"/>
                    </a:lnTo>
                    <a:lnTo>
                      <a:pt x="175" y="29"/>
                    </a:lnTo>
                    <a:lnTo>
                      <a:pt x="182" y="22"/>
                    </a:lnTo>
                    <a:lnTo>
                      <a:pt x="188" y="15"/>
                    </a:lnTo>
                    <a:lnTo>
                      <a:pt x="196" y="12"/>
                    </a:lnTo>
                    <a:lnTo>
                      <a:pt x="204" y="9"/>
                    </a:lnTo>
                    <a:lnTo>
                      <a:pt x="211" y="7"/>
                    </a:lnTo>
                    <a:lnTo>
                      <a:pt x="21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0" name="Freeform 1632"/>
              <p:cNvSpPr>
                <a:spLocks/>
              </p:cNvSpPr>
              <p:nvPr/>
            </p:nvSpPr>
            <p:spPr bwMode="auto">
              <a:xfrm>
                <a:off x="4403726" y="4216401"/>
                <a:ext cx="406400" cy="482600"/>
              </a:xfrm>
              <a:custGeom>
                <a:avLst/>
                <a:gdLst>
                  <a:gd name="T0" fmla="*/ 56 w 512"/>
                  <a:gd name="T1" fmla="*/ 2 h 609"/>
                  <a:gd name="T2" fmla="*/ 69 w 512"/>
                  <a:gd name="T3" fmla="*/ 10 h 609"/>
                  <a:gd name="T4" fmla="*/ 141 w 512"/>
                  <a:gd name="T5" fmla="*/ 16 h 609"/>
                  <a:gd name="T6" fmla="*/ 247 w 512"/>
                  <a:gd name="T7" fmla="*/ 20 h 609"/>
                  <a:gd name="T8" fmla="*/ 272 w 512"/>
                  <a:gd name="T9" fmla="*/ 34 h 609"/>
                  <a:gd name="T10" fmla="*/ 296 w 512"/>
                  <a:gd name="T11" fmla="*/ 40 h 609"/>
                  <a:gd name="T12" fmla="*/ 306 w 512"/>
                  <a:gd name="T13" fmla="*/ 45 h 609"/>
                  <a:gd name="T14" fmla="*/ 327 w 512"/>
                  <a:gd name="T15" fmla="*/ 44 h 609"/>
                  <a:gd name="T16" fmla="*/ 340 w 512"/>
                  <a:gd name="T17" fmla="*/ 45 h 609"/>
                  <a:gd name="T18" fmla="*/ 376 w 512"/>
                  <a:gd name="T19" fmla="*/ 47 h 609"/>
                  <a:gd name="T20" fmla="*/ 422 w 512"/>
                  <a:gd name="T21" fmla="*/ 30 h 609"/>
                  <a:gd name="T22" fmla="*/ 445 w 512"/>
                  <a:gd name="T23" fmla="*/ 23 h 609"/>
                  <a:gd name="T24" fmla="*/ 458 w 512"/>
                  <a:gd name="T25" fmla="*/ 26 h 609"/>
                  <a:gd name="T26" fmla="*/ 491 w 512"/>
                  <a:gd name="T27" fmla="*/ 19 h 609"/>
                  <a:gd name="T28" fmla="*/ 505 w 512"/>
                  <a:gd name="T29" fmla="*/ 24 h 609"/>
                  <a:gd name="T30" fmla="*/ 509 w 512"/>
                  <a:gd name="T31" fmla="*/ 32 h 609"/>
                  <a:gd name="T32" fmla="*/ 512 w 512"/>
                  <a:gd name="T33" fmla="*/ 38 h 609"/>
                  <a:gd name="T34" fmla="*/ 511 w 512"/>
                  <a:gd name="T35" fmla="*/ 42 h 609"/>
                  <a:gd name="T36" fmla="*/ 503 w 512"/>
                  <a:gd name="T37" fmla="*/ 48 h 609"/>
                  <a:gd name="T38" fmla="*/ 495 w 512"/>
                  <a:gd name="T39" fmla="*/ 49 h 609"/>
                  <a:gd name="T40" fmla="*/ 480 w 512"/>
                  <a:gd name="T41" fmla="*/ 61 h 609"/>
                  <a:gd name="T42" fmla="*/ 461 w 512"/>
                  <a:gd name="T43" fmla="*/ 75 h 609"/>
                  <a:gd name="T44" fmla="*/ 439 w 512"/>
                  <a:gd name="T45" fmla="*/ 60 h 609"/>
                  <a:gd name="T46" fmla="*/ 402 w 512"/>
                  <a:gd name="T47" fmla="*/ 65 h 609"/>
                  <a:gd name="T48" fmla="*/ 348 w 512"/>
                  <a:gd name="T49" fmla="*/ 84 h 609"/>
                  <a:gd name="T50" fmla="*/ 347 w 512"/>
                  <a:gd name="T51" fmla="*/ 106 h 609"/>
                  <a:gd name="T52" fmla="*/ 342 w 512"/>
                  <a:gd name="T53" fmla="*/ 250 h 609"/>
                  <a:gd name="T54" fmla="*/ 342 w 512"/>
                  <a:gd name="T55" fmla="*/ 258 h 609"/>
                  <a:gd name="T56" fmla="*/ 338 w 512"/>
                  <a:gd name="T57" fmla="*/ 263 h 609"/>
                  <a:gd name="T58" fmla="*/ 316 w 512"/>
                  <a:gd name="T59" fmla="*/ 262 h 609"/>
                  <a:gd name="T60" fmla="*/ 307 w 512"/>
                  <a:gd name="T61" fmla="*/ 262 h 609"/>
                  <a:gd name="T62" fmla="*/ 304 w 512"/>
                  <a:gd name="T63" fmla="*/ 264 h 609"/>
                  <a:gd name="T64" fmla="*/ 298 w 512"/>
                  <a:gd name="T65" fmla="*/ 384 h 609"/>
                  <a:gd name="T66" fmla="*/ 288 w 512"/>
                  <a:gd name="T67" fmla="*/ 582 h 609"/>
                  <a:gd name="T68" fmla="*/ 276 w 512"/>
                  <a:gd name="T69" fmla="*/ 585 h 609"/>
                  <a:gd name="T70" fmla="*/ 261 w 512"/>
                  <a:gd name="T71" fmla="*/ 597 h 609"/>
                  <a:gd name="T72" fmla="*/ 231 w 512"/>
                  <a:gd name="T73" fmla="*/ 609 h 609"/>
                  <a:gd name="T74" fmla="*/ 207 w 512"/>
                  <a:gd name="T75" fmla="*/ 595 h 609"/>
                  <a:gd name="T76" fmla="*/ 201 w 512"/>
                  <a:gd name="T77" fmla="*/ 577 h 609"/>
                  <a:gd name="T78" fmla="*/ 180 w 512"/>
                  <a:gd name="T79" fmla="*/ 573 h 609"/>
                  <a:gd name="T80" fmla="*/ 148 w 512"/>
                  <a:gd name="T81" fmla="*/ 594 h 609"/>
                  <a:gd name="T82" fmla="*/ 125 w 512"/>
                  <a:gd name="T83" fmla="*/ 536 h 609"/>
                  <a:gd name="T84" fmla="*/ 122 w 512"/>
                  <a:gd name="T85" fmla="*/ 497 h 609"/>
                  <a:gd name="T86" fmla="*/ 105 w 512"/>
                  <a:gd name="T87" fmla="*/ 428 h 609"/>
                  <a:gd name="T88" fmla="*/ 100 w 512"/>
                  <a:gd name="T89" fmla="*/ 364 h 609"/>
                  <a:gd name="T90" fmla="*/ 98 w 512"/>
                  <a:gd name="T91" fmla="*/ 334 h 609"/>
                  <a:gd name="T92" fmla="*/ 103 w 512"/>
                  <a:gd name="T93" fmla="*/ 309 h 609"/>
                  <a:gd name="T94" fmla="*/ 89 w 512"/>
                  <a:gd name="T95" fmla="*/ 280 h 609"/>
                  <a:gd name="T96" fmla="*/ 67 w 512"/>
                  <a:gd name="T97" fmla="*/ 240 h 609"/>
                  <a:gd name="T98" fmla="*/ 38 w 512"/>
                  <a:gd name="T99" fmla="*/ 163 h 609"/>
                  <a:gd name="T100" fmla="*/ 17 w 512"/>
                  <a:gd name="T101" fmla="*/ 95 h 609"/>
                  <a:gd name="T102" fmla="*/ 0 w 512"/>
                  <a:gd name="T103" fmla="*/ 22 h 609"/>
                  <a:gd name="T104" fmla="*/ 30 w 512"/>
                  <a:gd name="T105" fmla="*/ 10 h 609"/>
                  <a:gd name="T106" fmla="*/ 52 w 512"/>
                  <a:gd name="T107" fmla="*/ 1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12"/>
                  <a:gd name="T163" fmla="*/ 0 h 609"/>
                  <a:gd name="T164" fmla="*/ 512 w 512"/>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12" h="609">
                    <a:moveTo>
                      <a:pt x="54" y="0"/>
                    </a:moveTo>
                    <a:lnTo>
                      <a:pt x="55" y="1"/>
                    </a:lnTo>
                    <a:lnTo>
                      <a:pt x="56" y="2"/>
                    </a:lnTo>
                    <a:lnTo>
                      <a:pt x="59" y="3"/>
                    </a:lnTo>
                    <a:lnTo>
                      <a:pt x="60" y="4"/>
                    </a:lnTo>
                    <a:lnTo>
                      <a:pt x="69" y="10"/>
                    </a:lnTo>
                    <a:lnTo>
                      <a:pt x="78" y="12"/>
                    </a:lnTo>
                    <a:lnTo>
                      <a:pt x="89" y="13"/>
                    </a:lnTo>
                    <a:lnTo>
                      <a:pt x="141" y="16"/>
                    </a:lnTo>
                    <a:lnTo>
                      <a:pt x="194" y="16"/>
                    </a:lnTo>
                    <a:lnTo>
                      <a:pt x="246" y="15"/>
                    </a:lnTo>
                    <a:lnTo>
                      <a:pt x="247" y="20"/>
                    </a:lnTo>
                    <a:lnTo>
                      <a:pt x="253" y="26"/>
                    </a:lnTo>
                    <a:lnTo>
                      <a:pt x="261" y="31"/>
                    </a:lnTo>
                    <a:lnTo>
                      <a:pt x="272" y="34"/>
                    </a:lnTo>
                    <a:lnTo>
                      <a:pt x="282" y="38"/>
                    </a:lnTo>
                    <a:lnTo>
                      <a:pt x="290" y="39"/>
                    </a:lnTo>
                    <a:lnTo>
                      <a:pt x="296" y="40"/>
                    </a:lnTo>
                    <a:lnTo>
                      <a:pt x="296" y="44"/>
                    </a:lnTo>
                    <a:lnTo>
                      <a:pt x="299" y="45"/>
                    </a:lnTo>
                    <a:lnTo>
                      <a:pt x="306" y="45"/>
                    </a:lnTo>
                    <a:lnTo>
                      <a:pt x="313" y="45"/>
                    </a:lnTo>
                    <a:lnTo>
                      <a:pt x="321" y="44"/>
                    </a:lnTo>
                    <a:lnTo>
                      <a:pt x="327" y="44"/>
                    </a:lnTo>
                    <a:lnTo>
                      <a:pt x="331" y="42"/>
                    </a:lnTo>
                    <a:lnTo>
                      <a:pt x="335" y="44"/>
                    </a:lnTo>
                    <a:lnTo>
                      <a:pt x="340" y="45"/>
                    </a:lnTo>
                    <a:lnTo>
                      <a:pt x="345" y="47"/>
                    </a:lnTo>
                    <a:lnTo>
                      <a:pt x="360" y="49"/>
                    </a:lnTo>
                    <a:lnTo>
                      <a:pt x="376" y="47"/>
                    </a:lnTo>
                    <a:lnTo>
                      <a:pt x="392" y="41"/>
                    </a:lnTo>
                    <a:lnTo>
                      <a:pt x="408" y="35"/>
                    </a:lnTo>
                    <a:lnTo>
                      <a:pt x="422" y="30"/>
                    </a:lnTo>
                    <a:lnTo>
                      <a:pt x="429" y="26"/>
                    </a:lnTo>
                    <a:lnTo>
                      <a:pt x="437" y="24"/>
                    </a:lnTo>
                    <a:lnTo>
                      <a:pt x="445" y="23"/>
                    </a:lnTo>
                    <a:lnTo>
                      <a:pt x="450" y="24"/>
                    </a:lnTo>
                    <a:lnTo>
                      <a:pt x="453" y="25"/>
                    </a:lnTo>
                    <a:lnTo>
                      <a:pt x="458" y="26"/>
                    </a:lnTo>
                    <a:lnTo>
                      <a:pt x="468" y="25"/>
                    </a:lnTo>
                    <a:lnTo>
                      <a:pt x="480" y="22"/>
                    </a:lnTo>
                    <a:lnTo>
                      <a:pt x="491" y="19"/>
                    </a:lnTo>
                    <a:lnTo>
                      <a:pt x="502" y="20"/>
                    </a:lnTo>
                    <a:lnTo>
                      <a:pt x="504" y="22"/>
                    </a:lnTo>
                    <a:lnTo>
                      <a:pt x="505" y="24"/>
                    </a:lnTo>
                    <a:lnTo>
                      <a:pt x="507" y="26"/>
                    </a:lnTo>
                    <a:lnTo>
                      <a:pt x="508" y="29"/>
                    </a:lnTo>
                    <a:lnTo>
                      <a:pt x="509" y="32"/>
                    </a:lnTo>
                    <a:lnTo>
                      <a:pt x="510" y="34"/>
                    </a:lnTo>
                    <a:lnTo>
                      <a:pt x="511" y="35"/>
                    </a:lnTo>
                    <a:lnTo>
                      <a:pt x="512" y="38"/>
                    </a:lnTo>
                    <a:lnTo>
                      <a:pt x="512" y="39"/>
                    </a:lnTo>
                    <a:lnTo>
                      <a:pt x="512" y="40"/>
                    </a:lnTo>
                    <a:lnTo>
                      <a:pt x="511" y="42"/>
                    </a:lnTo>
                    <a:lnTo>
                      <a:pt x="509" y="45"/>
                    </a:lnTo>
                    <a:lnTo>
                      <a:pt x="505" y="47"/>
                    </a:lnTo>
                    <a:lnTo>
                      <a:pt x="503" y="48"/>
                    </a:lnTo>
                    <a:lnTo>
                      <a:pt x="501" y="49"/>
                    </a:lnTo>
                    <a:lnTo>
                      <a:pt x="498" y="49"/>
                    </a:lnTo>
                    <a:lnTo>
                      <a:pt x="495" y="49"/>
                    </a:lnTo>
                    <a:lnTo>
                      <a:pt x="491" y="51"/>
                    </a:lnTo>
                    <a:lnTo>
                      <a:pt x="486" y="54"/>
                    </a:lnTo>
                    <a:lnTo>
                      <a:pt x="480" y="61"/>
                    </a:lnTo>
                    <a:lnTo>
                      <a:pt x="474" y="68"/>
                    </a:lnTo>
                    <a:lnTo>
                      <a:pt x="468" y="73"/>
                    </a:lnTo>
                    <a:lnTo>
                      <a:pt x="461" y="75"/>
                    </a:lnTo>
                    <a:lnTo>
                      <a:pt x="454" y="71"/>
                    </a:lnTo>
                    <a:lnTo>
                      <a:pt x="446" y="66"/>
                    </a:lnTo>
                    <a:lnTo>
                      <a:pt x="439" y="60"/>
                    </a:lnTo>
                    <a:lnTo>
                      <a:pt x="428" y="59"/>
                    </a:lnTo>
                    <a:lnTo>
                      <a:pt x="415" y="61"/>
                    </a:lnTo>
                    <a:lnTo>
                      <a:pt x="402" y="65"/>
                    </a:lnTo>
                    <a:lnTo>
                      <a:pt x="391" y="69"/>
                    </a:lnTo>
                    <a:lnTo>
                      <a:pt x="350" y="81"/>
                    </a:lnTo>
                    <a:lnTo>
                      <a:pt x="348" y="84"/>
                    </a:lnTo>
                    <a:lnTo>
                      <a:pt x="347" y="91"/>
                    </a:lnTo>
                    <a:lnTo>
                      <a:pt x="347" y="99"/>
                    </a:lnTo>
                    <a:lnTo>
                      <a:pt x="347" y="106"/>
                    </a:lnTo>
                    <a:lnTo>
                      <a:pt x="347" y="112"/>
                    </a:lnTo>
                    <a:lnTo>
                      <a:pt x="345" y="186"/>
                    </a:lnTo>
                    <a:lnTo>
                      <a:pt x="342" y="250"/>
                    </a:lnTo>
                    <a:lnTo>
                      <a:pt x="342" y="252"/>
                    </a:lnTo>
                    <a:lnTo>
                      <a:pt x="342" y="255"/>
                    </a:lnTo>
                    <a:lnTo>
                      <a:pt x="342" y="258"/>
                    </a:lnTo>
                    <a:lnTo>
                      <a:pt x="342" y="261"/>
                    </a:lnTo>
                    <a:lnTo>
                      <a:pt x="342" y="262"/>
                    </a:lnTo>
                    <a:lnTo>
                      <a:pt x="338" y="263"/>
                    </a:lnTo>
                    <a:lnTo>
                      <a:pt x="329" y="263"/>
                    </a:lnTo>
                    <a:lnTo>
                      <a:pt x="320" y="263"/>
                    </a:lnTo>
                    <a:lnTo>
                      <a:pt x="316" y="262"/>
                    </a:lnTo>
                    <a:lnTo>
                      <a:pt x="312" y="262"/>
                    </a:lnTo>
                    <a:lnTo>
                      <a:pt x="310" y="262"/>
                    </a:lnTo>
                    <a:lnTo>
                      <a:pt x="307" y="262"/>
                    </a:lnTo>
                    <a:lnTo>
                      <a:pt x="306" y="262"/>
                    </a:lnTo>
                    <a:lnTo>
                      <a:pt x="304" y="262"/>
                    </a:lnTo>
                    <a:lnTo>
                      <a:pt x="304" y="264"/>
                    </a:lnTo>
                    <a:lnTo>
                      <a:pt x="303" y="266"/>
                    </a:lnTo>
                    <a:lnTo>
                      <a:pt x="302" y="293"/>
                    </a:lnTo>
                    <a:lnTo>
                      <a:pt x="298" y="384"/>
                    </a:lnTo>
                    <a:lnTo>
                      <a:pt x="292" y="498"/>
                    </a:lnTo>
                    <a:lnTo>
                      <a:pt x="289" y="568"/>
                    </a:lnTo>
                    <a:lnTo>
                      <a:pt x="288" y="582"/>
                    </a:lnTo>
                    <a:lnTo>
                      <a:pt x="287" y="581"/>
                    </a:lnTo>
                    <a:lnTo>
                      <a:pt x="282" y="582"/>
                    </a:lnTo>
                    <a:lnTo>
                      <a:pt x="276" y="585"/>
                    </a:lnTo>
                    <a:lnTo>
                      <a:pt x="272" y="589"/>
                    </a:lnTo>
                    <a:lnTo>
                      <a:pt x="268" y="590"/>
                    </a:lnTo>
                    <a:lnTo>
                      <a:pt x="261" y="597"/>
                    </a:lnTo>
                    <a:lnTo>
                      <a:pt x="252" y="603"/>
                    </a:lnTo>
                    <a:lnTo>
                      <a:pt x="242" y="608"/>
                    </a:lnTo>
                    <a:lnTo>
                      <a:pt x="231" y="609"/>
                    </a:lnTo>
                    <a:lnTo>
                      <a:pt x="221" y="609"/>
                    </a:lnTo>
                    <a:lnTo>
                      <a:pt x="213" y="604"/>
                    </a:lnTo>
                    <a:lnTo>
                      <a:pt x="207" y="595"/>
                    </a:lnTo>
                    <a:lnTo>
                      <a:pt x="204" y="590"/>
                    </a:lnTo>
                    <a:lnTo>
                      <a:pt x="203" y="583"/>
                    </a:lnTo>
                    <a:lnTo>
                      <a:pt x="201" y="577"/>
                    </a:lnTo>
                    <a:lnTo>
                      <a:pt x="198" y="573"/>
                    </a:lnTo>
                    <a:lnTo>
                      <a:pt x="193" y="570"/>
                    </a:lnTo>
                    <a:lnTo>
                      <a:pt x="180" y="573"/>
                    </a:lnTo>
                    <a:lnTo>
                      <a:pt x="169" y="579"/>
                    </a:lnTo>
                    <a:lnTo>
                      <a:pt x="158" y="585"/>
                    </a:lnTo>
                    <a:lnTo>
                      <a:pt x="148" y="594"/>
                    </a:lnTo>
                    <a:lnTo>
                      <a:pt x="135" y="569"/>
                    </a:lnTo>
                    <a:lnTo>
                      <a:pt x="126" y="544"/>
                    </a:lnTo>
                    <a:lnTo>
                      <a:pt x="125" y="536"/>
                    </a:lnTo>
                    <a:lnTo>
                      <a:pt x="125" y="527"/>
                    </a:lnTo>
                    <a:lnTo>
                      <a:pt x="125" y="519"/>
                    </a:lnTo>
                    <a:lnTo>
                      <a:pt x="122" y="497"/>
                    </a:lnTo>
                    <a:lnTo>
                      <a:pt x="117" y="475"/>
                    </a:lnTo>
                    <a:lnTo>
                      <a:pt x="112" y="454"/>
                    </a:lnTo>
                    <a:lnTo>
                      <a:pt x="105" y="428"/>
                    </a:lnTo>
                    <a:lnTo>
                      <a:pt x="100" y="401"/>
                    </a:lnTo>
                    <a:lnTo>
                      <a:pt x="98" y="374"/>
                    </a:lnTo>
                    <a:lnTo>
                      <a:pt x="100" y="364"/>
                    </a:lnTo>
                    <a:lnTo>
                      <a:pt x="101" y="353"/>
                    </a:lnTo>
                    <a:lnTo>
                      <a:pt x="100" y="343"/>
                    </a:lnTo>
                    <a:lnTo>
                      <a:pt x="98" y="334"/>
                    </a:lnTo>
                    <a:lnTo>
                      <a:pt x="99" y="326"/>
                    </a:lnTo>
                    <a:lnTo>
                      <a:pt x="101" y="317"/>
                    </a:lnTo>
                    <a:lnTo>
                      <a:pt x="103" y="309"/>
                    </a:lnTo>
                    <a:lnTo>
                      <a:pt x="99" y="300"/>
                    </a:lnTo>
                    <a:lnTo>
                      <a:pt x="95" y="290"/>
                    </a:lnTo>
                    <a:lnTo>
                      <a:pt x="89" y="280"/>
                    </a:lnTo>
                    <a:lnTo>
                      <a:pt x="84" y="272"/>
                    </a:lnTo>
                    <a:lnTo>
                      <a:pt x="79" y="265"/>
                    </a:lnTo>
                    <a:lnTo>
                      <a:pt x="67" y="240"/>
                    </a:lnTo>
                    <a:lnTo>
                      <a:pt x="54" y="213"/>
                    </a:lnTo>
                    <a:lnTo>
                      <a:pt x="44" y="186"/>
                    </a:lnTo>
                    <a:lnTo>
                      <a:pt x="38" y="163"/>
                    </a:lnTo>
                    <a:lnTo>
                      <a:pt x="34" y="140"/>
                    </a:lnTo>
                    <a:lnTo>
                      <a:pt x="27" y="117"/>
                    </a:lnTo>
                    <a:lnTo>
                      <a:pt x="17" y="95"/>
                    </a:lnTo>
                    <a:lnTo>
                      <a:pt x="8" y="71"/>
                    </a:lnTo>
                    <a:lnTo>
                      <a:pt x="2" y="47"/>
                    </a:lnTo>
                    <a:lnTo>
                      <a:pt x="0" y="22"/>
                    </a:lnTo>
                    <a:lnTo>
                      <a:pt x="9" y="16"/>
                    </a:lnTo>
                    <a:lnTo>
                      <a:pt x="19" y="10"/>
                    </a:lnTo>
                    <a:lnTo>
                      <a:pt x="30" y="10"/>
                    </a:lnTo>
                    <a:lnTo>
                      <a:pt x="38" y="9"/>
                    </a:lnTo>
                    <a:lnTo>
                      <a:pt x="45" y="4"/>
                    </a:lnTo>
                    <a:lnTo>
                      <a:pt x="52" y="1"/>
                    </a:lnTo>
                    <a:lnTo>
                      <a:pt x="5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1" name="Freeform 1633"/>
              <p:cNvSpPr>
                <a:spLocks/>
              </p:cNvSpPr>
              <p:nvPr/>
            </p:nvSpPr>
            <p:spPr bwMode="auto">
              <a:xfrm>
                <a:off x="4722813" y="3835401"/>
                <a:ext cx="369888" cy="414338"/>
              </a:xfrm>
              <a:custGeom>
                <a:avLst/>
                <a:gdLst>
                  <a:gd name="T0" fmla="*/ 343 w 466"/>
                  <a:gd name="T1" fmla="*/ 8 h 521"/>
                  <a:gd name="T2" fmla="*/ 346 w 466"/>
                  <a:gd name="T3" fmla="*/ 10 h 521"/>
                  <a:gd name="T4" fmla="*/ 355 w 466"/>
                  <a:gd name="T5" fmla="*/ 22 h 521"/>
                  <a:gd name="T6" fmla="*/ 363 w 466"/>
                  <a:gd name="T7" fmla="*/ 33 h 521"/>
                  <a:gd name="T8" fmla="*/ 403 w 466"/>
                  <a:gd name="T9" fmla="*/ 48 h 521"/>
                  <a:gd name="T10" fmla="*/ 452 w 466"/>
                  <a:gd name="T11" fmla="*/ 84 h 521"/>
                  <a:gd name="T12" fmla="*/ 461 w 466"/>
                  <a:gd name="T13" fmla="*/ 119 h 521"/>
                  <a:gd name="T14" fmla="*/ 464 w 466"/>
                  <a:gd name="T15" fmla="*/ 143 h 521"/>
                  <a:gd name="T16" fmla="*/ 459 w 466"/>
                  <a:gd name="T17" fmla="*/ 156 h 521"/>
                  <a:gd name="T18" fmla="*/ 451 w 466"/>
                  <a:gd name="T19" fmla="*/ 171 h 521"/>
                  <a:gd name="T20" fmla="*/ 451 w 466"/>
                  <a:gd name="T21" fmla="*/ 236 h 521"/>
                  <a:gd name="T22" fmla="*/ 460 w 466"/>
                  <a:gd name="T23" fmla="*/ 237 h 521"/>
                  <a:gd name="T24" fmla="*/ 458 w 466"/>
                  <a:gd name="T25" fmla="*/ 245 h 521"/>
                  <a:gd name="T26" fmla="*/ 440 w 466"/>
                  <a:gd name="T27" fmla="*/ 259 h 521"/>
                  <a:gd name="T28" fmla="*/ 419 w 466"/>
                  <a:gd name="T29" fmla="*/ 305 h 521"/>
                  <a:gd name="T30" fmla="*/ 423 w 466"/>
                  <a:gd name="T31" fmla="*/ 322 h 521"/>
                  <a:gd name="T32" fmla="*/ 377 w 466"/>
                  <a:gd name="T33" fmla="*/ 352 h 521"/>
                  <a:gd name="T34" fmla="*/ 314 w 466"/>
                  <a:gd name="T35" fmla="*/ 394 h 521"/>
                  <a:gd name="T36" fmla="*/ 291 w 466"/>
                  <a:gd name="T37" fmla="*/ 410 h 521"/>
                  <a:gd name="T38" fmla="*/ 286 w 466"/>
                  <a:gd name="T39" fmla="*/ 417 h 521"/>
                  <a:gd name="T40" fmla="*/ 246 w 466"/>
                  <a:gd name="T41" fmla="*/ 446 h 521"/>
                  <a:gd name="T42" fmla="*/ 212 w 466"/>
                  <a:gd name="T43" fmla="*/ 509 h 521"/>
                  <a:gd name="T44" fmla="*/ 195 w 466"/>
                  <a:gd name="T45" fmla="*/ 514 h 521"/>
                  <a:gd name="T46" fmla="*/ 180 w 466"/>
                  <a:gd name="T47" fmla="*/ 521 h 521"/>
                  <a:gd name="T48" fmla="*/ 159 w 466"/>
                  <a:gd name="T49" fmla="*/ 517 h 521"/>
                  <a:gd name="T50" fmla="*/ 110 w 466"/>
                  <a:gd name="T51" fmla="*/ 518 h 521"/>
                  <a:gd name="T52" fmla="*/ 103 w 466"/>
                  <a:gd name="T53" fmla="*/ 504 h 521"/>
                  <a:gd name="T54" fmla="*/ 66 w 466"/>
                  <a:gd name="T55" fmla="*/ 505 h 521"/>
                  <a:gd name="T56" fmla="*/ 37 w 466"/>
                  <a:gd name="T57" fmla="*/ 503 h 521"/>
                  <a:gd name="T58" fmla="*/ 27 w 466"/>
                  <a:gd name="T59" fmla="*/ 500 h 521"/>
                  <a:gd name="T60" fmla="*/ 17 w 466"/>
                  <a:gd name="T61" fmla="*/ 486 h 521"/>
                  <a:gd name="T62" fmla="*/ 4 w 466"/>
                  <a:gd name="T63" fmla="*/ 470 h 521"/>
                  <a:gd name="T64" fmla="*/ 8 w 466"/>
                  <a:gd name="T65" fmla="*/ 261 h 521"/>
                  <a:gd name="T66" fmla="*/ 94 w 466"/>
                  <a:gd name="T67" fmla="*/ 263 h 521"/>
                  <a:gd name="T68" fmla="*/ 88 w 466"/>
                  <a:gd name="T69" fmla="*/ 246 h 521"/>
                  <a:gd name="T70" fmla="*/ 86 w 466"/>
                  <a:gd name="T71" fmla="*/ 173 h 521"/>
                  <a:gd name="T72" fmla="*/ 96 w 466"/>
                  <a:gd name="T73" fmla="*/ 157 h 521"/>
                  <a:gd name="T74" fmla="*/ 100 w 466"/>
                  <a:gd name="T75" fmla="*/ 166 h 521"/>
                  <a:gd name="T76" fmla="*/ 131 w 466"/>
                  <a:gd name="T77" fmla="*/ 164 h 521"/>
                  <a:gd name="T78" fmla="*/ 135 w 466"/>
                  <a:gd name="T79" fmla="*/ 174 h 521"/>
                  <a:gd name="T80" fmla="*/ 145 w 466"/>
                  <a:gd name="T81" fmla="*/ 192 h 521"/>
                  <a:gd name="T82" fmla="*/ 160 w 466"/>
                  <a:gd name="T83" fmla="*/ 195 h 521"/>
                  <a:gd name="T84" fmla="*/ 192 w 466"/>
                  <a:gd name="T85" fmla="*/ 200 h 521"/>
                  <a:gd name="T86" fmla="*/ 220 w 466"/>
                  <a:gd name="T87" fmla="*/ 213 h 521"/>
                  <a:gd name="T88" fmla="*/ 260 w 466"/>
                  <a:gd name="T89" fmla="*/ 240 h 521"/>
                  <a:gd name="T90" fmla="*/ 283 w 466"/>
                  <a:gd name="T91" fmla="*/ 253 h 521"/>
                  <a:gd name="T92" fmla="*/ 292 w 466"/>
                  <a:gd name="T93" fmla="*/ 261 h 521"/>
                  <a:gd name="T94" fmla="*/ 300 w 466"/>
                  <a:gd name="T95" fmla="*/ 269 h 521"/>
                  <a:gd name="T96" fmla="*/ 306 w 466"/>
                  <a:gd name="T97" fmla="*/ 240 h 521"/>
                  <a:gd name="T98" fmla="*/ 301 w 466"/>
                  <a:gd name="T99" fmla="*/ 216 h 521"/>
                  <a:gd name="T100" fmla="*/ 297 w 466"/>
                  <a:gd name="T101" fmla="*/ 223 h 521"/>
                  <a:gd name="T102" fmla="*/ 274 w 466"/>
                  <a:gd name="T103" fmla="*/ 205 h 521"/>
                  <a:gd name="T104" fmla="*/ 265 w 466"/>
                  <a:gd name="T105" fmla="*/ 188 h 521"/>
                  <a:gd name="T106" fmla="*/ 267 w 466"/>
                  <a:gd name="T107" fmla="*/ 169 h 521"/>
                  <a:gd name="T108" fmla="*/ 280 w 466"/>
                  <a:gd name="T109" fmla="*/ 119 h 521"/>
                  <a:gd name="T110" fmla="*/ 287 w 466"/>
                  <a:gd name="T111" fmla="*/ 85 h 521"/>
                  <a:gd name="T112" fmla="*/ 278 w 466"/>
                  <a:gd name="T113" fmla="*/ 75 h 521"/>
                  <a:gd name="T114" fmla="*/ 289 w 466"/>
                  <a:gd name="T115" fmla="*/ 53 h 521"/>
                  <a:gd name="T116" fmla="*/ 343 w 466"/>
                  <a:gd name="T117" fmla="*/ 0 h 52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66"/>
                  <a:gd name="T178" fmla="*/ 0 h 521"/>
                  <a:gd name="T179" fmla="*/ 466 w 466"/>
                  <a:gd name="T180" fmla="*/ 521 h 52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66" h="521">
                    <a:moveTo>
                      <a:pt x="343" y="0"/>
                    </a:moveTo>
                    <a:lnTo>
                      <a:pt x="343" y="1"/>
                    </a:lnTo>
                    <a:lnTo>
                      <a:pt x="342" y="3"/>
                    </a:lnTo>
                    <a:lnTo>
                      <a:pt x="342" y="6"/>
                    </a:lnTo>
                    <a:lnTo>
                      <a:pt x="343" y="8"/>
                    </a:lnTo>
                    <a:lnTo>
                      <a:pt x="343" y="10"/>
                    </a:lnTo>
                    <a:lnTo>
                      <a:pt x="343" y="11"/>
                    </a:lnTo>
                    <a:lnTo>
                      <a:pt x="344" y="11"/>
                    </a:lnTo>
                    <a:lnTo>
                      <a:pt x="345" y="10"/>
                    </a:lnTo>
                    <a:lnTo>
                      <a:pt x="346" y="10"/>
                    </a:lnTo>
                    <a:lnTo>
                      <a:pt x="348" y="10"/>
                    </a:lnTo>
                    <a:lnTo>
                      <a:pt x="350" y="12"/>
                    </a:lnTo>
                    <a:lnTo>
                      <a:pt x="352" y="15"/>
                    </a:lnTo>
                    <a:lnTo>
                      <a:pt x="353" y="19"/>
                    </a:lnTo>
                    <a:lnTo>
                      <a:pt x="355" y="22"/>
                    </a:lnTo>
                    <a:lnTo>
                      <a:pt x="356" y="26"/>
                    </a:lnTo>
                    <a:lnTo>
                      <a:pt x="357" y="29"/>
                    </a:lnTo>
                    <a:lnTo>
                      <a:pt x="358" y="32"/>
                    </a:lnTo>
                    <a:lnTo>
                      <a:pt x="360" y="33"/>
                    </a:lnTo>
                    <a:lnTo>
                      <a:pt x="363" y="33"/>
                    </a:lnTo>
                    <a:lnTo>
                      <a:pt x="365" y="32"/>
                    </a:lnTo>
                    <a:lnTo>
                      <a:pt x="375" y="32"/>
                    </a:lnTo>
                    <a:lnTo>
                      <a:pt x="385" y="36"/>
                    </a:lnTo>
                    <a:lnTo>
                      <a:pt x="394" y="41"/>
                    </a:lnTo>
                    <a:lnTo>
                      <a:pt x="403" y="48"/>
                    </a:lnTo>
                    <a:lnTo>
                      <a:pt x="411" y="55"/>
                    </a:lnTo>
                    <a:lnTo>
                      <a:pt x="425" y="64"/>
                    </a:lnTo>
                    <a:lnTo>
                      <a:pt x="440" y="71"/>
                    </a:lnTo>
                    <a:lnTo>
                      <a:pt x="455" y="76"/>
                    </a:lnTo>
                    <a:lnTo>
                      <a:pt x="452" y="84"/>
                    </a:lnTo>
                    <a:lnTo>
                      <a:pt x="453" y="91"/>
                    </a:lnTo>
                    <a:lnTo>
                      <a:pt x="456" y="97"/>
                    </a:lnTo>
                    <a:lnTo>
                      <a:pt x="460" y="104"/>
                    </a:lnTo>
                    <a:lnTo>
                      <a:pt x="462" y="111"/>
                    </a:lnTo>
                    <a:lnTo>
                      <a:pt x="461" y="119"/>
                    </a:lnTo>
                    <a:lnTo>
                      <a:pt x="460" y="126"/>
                    </a:lnTo>
                    <a:lnTo>
                      <a:pt x="460" y="133"/>
                    </a:lnTo>
                    <a:lnTo>
                      <a:pt x="461" y="136"/>
                    </a:lnTo>
                    <a:lnTo>
                      <a:pt x="463" y="140"/>
                    </a:lnTo>
                    <a:lnTo>
                      <a:pt x="464" y="143"/>
                    </a:lnTo>
                    <a:lnTo>
                      <a:pt x="466" y="146"/>
                    </a:lnTo>
                    <a:lnTo>
                      <a:pt x="466" y="149"/>
                    </a:lnTo>
                    <a:lnTo>
                      <a:pt x="463" y="151"/>
                    </a:lnTo>
                    <a:lnTo>
                      <a:pt x="462" y="153"/>
                    </a:lnTo>
                    <a:lnTo>
                      <a:pt x="459" y="156"/>
                    </a:lnTo>
                    <a:lnTo>
                      <a:pt x="456" y="158"/>
                    </a:lnTo>
                    <a:lnTo>
                      <a:pt x="454" y="159"/>
                    </a:lnTo>
                    <a:lnTo>
                      <a:pt x="453" y="163"/>
                    </a:lnTo>
                    <a:lnTo>
                      <a:pt x="451" y="167"/>
                    </a:lnTo>
                    <a:lnTo>
                      <a:pt x="451" y="171"/>
                    </a:lnTo>
                    <a:lnTo>
                      <a:pt x="449" y="176"/>
                    </a:lnTo>
                    <a:lnTo>
                      <a:pt x="448" y="194"/>
                    </a:lnTo>
                    <a:lnTo>
                      <a:pt x="448" y="214"/>
                    </a:lnTo>
                    <a:lnTo>
                      <a:pt x="451" y="234"/>
                    </a:lnTo>
                    <a:lnTo>
                      <a:pt x="451" y="236"/>
                    </a:lnTo>
                    <a:lnTo>
                      <a:pt x="453" y="237"/>
                    </a:lnTo>
                    <a:lnTo>
                      <a:pt x="454" y="238"/>
                    </a:lnTo>
                    <a:lnTo>
                      <a:pt x="456" y="237"/>
                    </a:lnTo>
                    <a:lnTo>
                      <a:pt x="459" y="237"/>
                    </a:lnTo>
                    <a:lnTo>
                      <a:pt x="460" y="237"/>
                    </a:lnTo>
                    <a:lnTo>
                      <a:pt x="461" y="238"/>
                    </a:lnTo>
                    <a:lnTo>
                      <a:pt x="460" y="239"/>
                    </a:lnTo>
                    <a:lnTo>
                      <a:pt x="460" y="240"/>
                    </a:lnTo>
                    <a:lnTo>
                      <a:pt x="459" y="243"/>
                    </a:lnTo>
                    <a:lnTo>
                      <a:pt x="458" y="245"/>
                    </a:lnTo>
                    <a:lnTo>
                      <a:pt x="456" y="246"/>
                    </a:lnTo>
                    <a:lnTo>
                      <a:pt x="455" y="247"/>
                    </a:lnTo>
                    <a:lnTo>
                      <a:pt x="455" y="249"/>
                    </a:lnTo>
                    <a:lnTo>
                      <a:pt x="448" y="254"/>
                    </a:lnTo>
                    <a:lnTo>
                      <a:pt x="440" y="259"/>
                    </a:lnTo>
                    <a:lnTo>
                      <a:pt x="434" y="265"/>
                    </a:lnTo>
                    <a:lnTo>
                      <a:pt x="430" y="273"/>
                    </a:lnTo>
                    <a:lnTo>
                      <a:pt x="425" y="288"/>
                    </a:lnTo>
                    <a:lnTo>
                      <a:pt x="420" y="303"/>
                    </a:lnTo>
                    <a:lnTo>
                      <a:pt x="419" y="305"/>
                    </a:lnTo>
                    <a:lnTo>
                      <a:pt x="418" y="308"/>
                    </a:lnTo>
                    <a:lnTo>
                      <a:pt x="417" y="310"/>
                    </a:lnTo>
                    <a:lnTo>
                      <a:pt x="417" y="312"/>
                    </a:lnTo>
                    <a:lnTo>
                      <a:pt x="419" y="319"/>
                    </a:lnTo>
                    <a:lnTo>
                      <a:pt x="423" y="322"/>
                    </a:lnTo>
                    <a:lnTo>
                      <a:pt x="427" y="322"/>
                    </a:lnTo>
                    <a:lnTo>
                      <a:pt x="432" y="323"/>
                    </a:lnTo>
                    <a:lnTo>
                      <a:pt x="437" y="325"/>
                    </a:lnTo>
                    <a:lnTo>
                      <a:pt x="407" y="339"/>
                    </a:lnTo>
                    <a:lnTo>
                      <a:pt x="377" y="352"/>
                    </a:lnTo>
                    <a:lnTo>
                      <a:pt x="355" y="360"/>
                    </a:lnTo>
                    <a:lnTo>
                      <a:pt x="334" y="369"/>
                    </a:lnTo>
                    <a:lnTo>
                      <a:pt x="312" y="379"/>
                    </a:lnTo>
                    <a:lnTo>
                      <a:pt x="314" y="386"/>
                    </a:lnTo>
                    <a:lnTo>
                      <a:pt x="314" y="394"/>
                    </a:lnTo>
                    <a:lnTo>
                      <a:pt x="316" y="402"/>
                    </a:lnTo>
                    <a:lnTo>
                      <a:pt x="313" y="403"/>
                    </a:lnTo>
                    <a:lnTo>
                      <a:pt x="306" y="405"/>
                    </a:lnTo>
                    <a:lnTo>
                      <a:pt x="298" y="408"/>
                    </a:lnTo>
                    <a:lnTo>
                      <a:pt x="291" y="410"/>
                    </a:lnTo>
                    <a:lnTo>
                      <a:pt x="289" y="412"/>
                    </a:lnTo>
                    <a:lnTo>
                      <a:pt x="290" y="413"/>
                    </a:lnTo>
                    <a:lnTo>
                      <a:pt x="289" y="416"/>
                    </a:lnTo>
                    <a:lnTo>
                      <a:pt x="289" y="417"/>
                    </a:lnTo>
                    <a:lnTo>
                      <a:pt x="286" y="417"/>
                    </a:lnTo>
                    <a:lnTo>
                      <a:pt x="285" y="418"/>
                    </a:lnTo>
                    <a:lnTo>
                      <a:pt x="283" y="419"/>
                    </a:lnTo>
                    <a:lnTo>
                      <a:pt x="269" y="426"/>
                    </a:lnTo>
                    <a:lnTo>
                      <a:pt x="256" y="434"/>
                    </a:lnTo>
                    <a:lnTo>
                      <a:pt x="246" y="446"/>
                    </a:lnTo>
                    <a:lnTo>
                      <a:pt x="235" y="463"/>
                    </a:lnTo>
                    <a:lnTo>
                      <a:pt x="228" y="481"/>
                    </a:lnTo>
                    <a:lnTo>
                      <a:pt x="224" y="491"/>
                    </a:lnTo>
                    <a:lnTo>
                      <a:pt x="219" y="502"/>
                    </a:lnTo>
                    <a:lnTo>
                      <a:pt x="212" y="509"/>
                    </a:lnTo>
                    <a:lnTo>
                      <a:pt x="210" y="511"/>
                    </a:lnTo>
                    <a:lnTo>
                      <a:pt x="205" y="511"/>
                    </a:lnTo>
                    <a:lnTo>
                      <a:pt x="202" y="512"/>
                    </a:lnTo>
                    <a:lnTo>
                      <a:pt x="198" y="512"/>
                    </a:lnTo>
                    <a:lnTo>
                      <a:pt x="195" y="514"/>
                    </a:lnTo>
                    <a:lnTo>
                      <a:pt x="191" y="515"/>
                    </a:lnTo>
                    <a:lnTo>
                      <a:pt x="189" y="518"/>
                    </a:lnTo>
                    <a:lnTo>
                      <a:pt x="187" y="520"/>
                    </a:lnTo>
                    <a:lnTo>
                      <a:pt x="183" y="521"/>
                    </a:lnTo>
                    <a:lnTo>
                      <a:pt x="180" y="521"/>
                    </a:lnTo>
                    <a:lnTo>
                      <a:pt x="177" y="520"/>
                    </a:lnTo>
                    <a:lnTo>
                      <a:pt x="174" y="519"/>
                    </a:lnTo>
                    <a:lnTo>
                      <a:pt x="172" y="518"/>
                    </a:lnTo>
                    <a:lnTo>
                      <a:pt x="166" y="517"/>
                    </a:lnTo>
                    <a:lnTo>
                      <a:pt x="159" y="517"/>
                    </a:lnTo>
                    <a:lnTo>
                      <a:pt x="153" y="515"/>
                    </a:lnTo>
                    <a:lnTo>
                      <a:pt x="133" y="515"/>
                    </a:lnTo>
                    <a:lnTo>
                      <a:pt x="115" y="519"/>
                    </a:lnTo>
                    <a:lnTo>
                      <a:pt x="113" y="519"/>
                    </a:lnTo>
                    <a:lnTo>
                      <a:pt x="110" y="518"/>
                    </a:lnTo>
                    <a:lnTo>
                      <a:pt x="108" y="515"/>
                    </a:lnTo>
                    <a:lnTo>
                      <a:pt x="107" y="513"/>
                    </a:lnTo>
                    <a:lnTo>
                      <a:pt x="106" y="510"/>
                    </a:lnTo>
                    <a:lnTo>
                      <a:pt x="105" y="507"/>
                    </a:lnTo>
                    <a:lnTo>
                      <a:pt x="103" y="504"/>
                    </a:lnTo>
                    <a:lnTo>
                      <a:pt x="102" y="502"/>
                    </a:lnTo>
                    <a:lnTo>
                      <a:pt x="100" y="500"/>
                    </a:lnTo>
                    <a:lnTo>
                      <a:pt x="89" y="499"/>
                    </a:lnTo>
                    <a:lnTo>
                      <a:pt x="78" y="502"/>
                    </a:lnTo>
                    <a:lnTo>
                      <a:pt x="66" y="505"/>
                    </a:lnTo>
                    <a:lnTo>
                      <a:pt x="56" y="506"/>
                    </a:lnTo>
                    <a:lnTo>
                      <a:pt x="51" y="505"/>
                    </a:lnTo>
                    <a:lnTo>
                      <a:pt x="47" y="504"/>
                    </a:lnTo>
                    <a:lnTo>
                      <a:pt x="41" y="503"/>
                    </a:lnTo>
                    <a:lnTo>
                      <a:pt x="37" y="503"/>
                    </a:lnTo>
                    <a:lnTo>
                      <a:pt x="34" y="504"/>
                    </a:lnTo>
                    <a:lnTo>
                      <a:pt x="32" y="504"/>
                    </a:lnTo>
                    <a:lnTo>
                      <a:pt x="29" y="504"/>
                    </a:lnTo>
                    <a:lnTo>
                      <a:pt x="28" y="503"/>
                    </a:lnTo>
                    <a:lnTo>
                      <a:pt x="27" y="500"/>
                    </a:lnTo>
                    <a:lnTo>
                      <a:pt x="26" y="498"/>
                    </a:lnTo>
                    <a:lnTo>
                      <a:pt x="25" y="496"/>
                    </a:lnTo>
                    <a:lnTo>
                      <a:pt x="22" y="492"/>
                    </a:lnTo>
                    <a:lnTo>
                      <a:pt x="20" y="489"/>
                    </a:lnTo>
                    <a:lnTo>
                      <a:pt x="17" y="486"/>
                    </a:lnTo>
                    <a:lnTo>
                      <a:pt x="13" y="485"/>
                    </a:lnTo>
                    <a:lnTo>
                      <a:pt x="10" y="483"/>
                    </a:lnTo>
                    <a:lnTo>
                      <a:pt x="8" y="481"/>
                    </a:lnTo>
                    <a:lnTo>
                      <a:pt x="6" y="476"/>
                    </a:lnTo>
                    <a:lnTo>
                      <a:pt x="4" y="470"/>
                    </a:lnTo>
                    <a:lnTo>
                      <a:pt x="2" y="466"/>
                    </a:lnTo>
                    <a:lnTo>
                      <a:pt x="0" y="463"/>
                    </a:lnTo>
                    <a:lnTo>
                      <a:pt x="0" y="265"/>
                    </a:lnTo>
                    <a:lnTo>
                      <a:pt x="3" y="263"/>
                    </a:lnTo>
                    <a:lnTo>
                      <a:pt x="8" y="261"/>
                    </a:lnTo>
                    <a:lnTo>
                      <a:pt x="17" y="261"/>
                    </a:lnTo>
                    <a:lnTo>
                      <a:pt x="26" y="261"/>
                    </a:lnTo>
                    <a:lnTo>
                      <a:pt x="33" y="263"/>
                    </a:lnTo>
                    <a:lnTo>
                      <a:pt x="37" y="263"/>
                    </a:lnTo>
                    <a:lnTo>
                      <a:pt x="94" y="263"/>
                    </a:lnTo>
                    <a:lnTo>
                      <a:pt x="91" y="260"/>
                    </a:lnTo>
                    <a:lnTo>
                      <a:pt x="89" y="257"/>
                    </a:lnTo>
                    <a:lnTo>
                      <a:pt x="88" y="253"/>
                    </a:lnTo>
                    <a:lnTo>
                      <a:pt x="88" y="250"/>
                    </a:lnTo>
                    <a:lnTo>
                      <a:pt x="88" y="246"/>
                    </a:lnTo>
                    <a:lnTo>
                      <a:pt x="89" y="207"/>
                    </a:lnTo>
                    <a:lnTo>
                      <a:pt x="88" y="201"/>
                    </a:lnTo>
                    <a:lnTo>
                      <a:pt x="88" y="193"/>
                    </a:lnTo>
                    <a:lnTo>
                      <a:pt x="87" y="184"/>
                    </a:lnTo>
                    <a:lnTo>
                      <a:pt x="86" y="173"/>
                    </a:lnTo>
                    <a:lnTo>
                      <a:pt x="87" y="164"/>
                    </a:lnTo>
                    <a:lnTo>
                      <a:pt x="88" y="157"/>
                    </a:lnTo>
                    <a:lnTo>
                      <a:pt x="92" y="155"/>
                    </a:lnTo>
                    <a:lnTo>
                      <a:pt x="94" y="156"/>
                    </a:lnTo>
                    <a:lnTo>
                      <a:pt x="96" y="157"/>
                    </a:lnTo>
                    <a:lnTo>
                      <a:pt x="96" y="158"/>
                    </a:lnTo>
                    <a:lnTo>
                      <a:pt x="98" y="160"/>
                    </a:lnTo>
                    <a:lnTo>
                      <a:pt x="98" y="163"/>
                    </a:lnTo>
                    <a:lnTo>
                      <a:pt x="99" y="164"/>
                    </a:lnTo>
                    <a:lnTo>
                      <a:pt x="100" y="166"/>
                    </a:lnTo>
                    <a:lnTo>
                      <a:pt x="106" y="169"/>
                    </a:lnTo>
                    <a:lnTo>
                      <a:pt x="114" y="167"/>
                    </a:lnTo>
                    <a:lnTo>
                      <a:pt x="122" y="166"/>
                    </a:lnTo>
                    <a:lnTo>
                      <a:pt x="129" y="165"/>
                    </a:lnTo>
                    <a:lnTo>
                      <a:pt x="131" y="164"/>
                    </a:lnTo>
                    <a:lnTo>
                      <a:pt x="133" y="165"/>
                    </a:lnTo>
                    <a:lnTo>
                      <a:pt x="135" y="165"/>
                    </a:lnTo>
                    <a:lnTo>
                      <a:pt x="135" y="166"/>
                    </a:lnTo>
                    <a:lnTo>
                      <a:pt x="135" y="169"/>
                    </a:lnTo>
                    <a:lnTo>
                      <a:pt x="135" y="174"/>
                    </a:lnTo>
                    <a:lnTo>
                      <a:pt x="136" y="179"/>
                    </a:lnTo>
                    <a:lnTo>
                      <a:pt x="138" y="184"/>
                    </a:lnTo>
                    <a:lnTo>
                      <a:pt x="140" y="187"/>
                    </a:lnTo>
                    <a:lnTo>
                      <a:pt x="143" y="189"/>
                    </a:lnTo>
                    <a:lnTo>
                      <a:pt x="145" y="192"/>
                    </a:lnTo>
                    <a:lnTo>
                      <a:pt x="147" y="194"/>
                    </a:lnTo>
                    <a:lnTo>
                      <a:pt x="150" y="195"/>
                    </a:lnTo>
                    <a:lnTo>
                      <a:pt x="152" y="196"/>
                    </a:lnTo>
                    <a:lnTo>
                      <a:pt x="154" y="196"/>
                    </a:lnTo>
                    <a:lnTo>
                      <a:pt x="160" y="195"/>
                    </a:lnTo>
                    <a:lnTo>
                      <a:pt x="166" y="196"/>
                    </a:lnTo>
                    <a:lnTo>
                      <a:pt x="172" y="200"/>
                    </a:lnTo>
                    <a:lnTo>
                      <a:pt x="177" y="201"/>
                    </a:lnTo>
                    <a:lnTo>
                      <a:pt x="186" y="202"/>
                    </a:lnTo>
                    <a:lnTo>
                      <a:pt x="192" y="200"/>
                    </a:lnTo>
                    <a:lnTo>
                      <a:pt x="201" y="196"/>
                    </a:lnTo>
                    <a:lnTo>
                      <a:pt x="206" y="198"/>
                    </a:lnTo>
                    <a:lnTo>
                      <a:pt x="211" y="202"/>
                    </a:lnTo>
                    <a:lnTo>
                      <a:pt x="216" y="208"/>
                    </a:lnTo>
                    <a:lnTo>
                      <a:pt x="220" y="213"/>
                    </a:lnTo>
                    <a:lnTo>
                      <a:pt x="230" y="217"/>
                    </a:lnTo>
                    <a:lnTo>
                      <a:pt x="239" y="221"/>
                    </a:lnTo>
                    <a:lnTo>
                      <a:pt x="248" y="225"/>
                    </a:lnTo>
                    <a:lnTo>
                      <a:pt x="254" y="234"/>
                    </a:lnTo>
                    <a:lnTo>
                      <a:pt x="260" y="240"/>
                    </a:lnTo>
                    <a:lnTo>
                      <a:pt x="267" y="249"/>
                    </a:lnTo>
                    <a:lnTo>
                      <a:pt x="275" y="252"/>
                    </a:lnTo>
                    <a:lnTo>
                      <a:pt x="277" y="253"/>
                    </a:lnTo>
                    <a:lnTo>
                      <a:pt x="279" y="253"/>
                    </a:lnTo>
                    <a:lnTo>
                      <a:pt x="283" y="253"/>
                    </a:lnTo>
                    <a:lnTo>
                      <a:pt x="285" y="254"/>
                    </a:lnTo>
                    <a:lnTo>
                      <a:pt x="287" y="254"/>
                    </a:lnTo>
                    <a:lnTo>
                      <a:pt x="290" y="257"/>
                    </a:lnTo>
                    <a:lnTo>
                      <a:pt x="291" y="259"/>
                    </a:lnTo>
                    <a:lnTo>
                      <a:pt x="292" y="261"/>
                    </a:lnTo>
                    <a:lnTo>
                      <a:pt x="293" y="265"/>
                    </a:lnTo>
                    <a:lnTo>
                      <a:pt x="294" y="266"/>
                    </a:lnTo>
                    <a:lnTo>
                      <a:pt x="297" y="268"/>
                    </a:lnTo>
                    <a:lnTo>
                      <a:pt x="299" y="269"/>
                    </a:lnTo>
                    <a:lnTo>
                      <a:pt x="300" y="269"/>
                    </a:lnTo>
                    <a:lnTo>
                      <a:pt x="302" y="269"/>
                    </a:lnTo>
                    <a:lnTo>
                      <a:pt x="304" y="269"/>
                    </a:lnTo>
                    <a:lnTo>
                      <a:pt x="305" y="269"/>
                    </a:lnTo>
                    <a:lnTo>
                      <a:pt x="306" y="271"/>
                    </a:lnTo>
                    <a:lnTo>
                      <a:pt x="306" y="240"/>
                    </a:lnTo>
                    <a:lnTo>
                      <a:pt x="306" y="236"/>
                    </a:lnTo>
                    <a:lnTo>
                      <a:pt x="306" y="229"/>
                    </a:lnTo>
                    <a:lnTo>
                      <a:pt x="306" y="222"/>
                    </a:lnTo>
                    <a:lnTo>
                      <a:pt x="305" y="217"/>
                    </a:lnTo>
                    <a:lnTo>
                      <a:pt x="301" y="216"/>
                    </a:lnTo>
                    <a:lnTo>
                      <a:pt x="300" y="217"/>
                    </a:lnTo>
                    <a:lnTo>
                      <a:pt x="299" y="218"/>
                    </a:lnTo>
                    <a:lnTo>
                      <a:pt x="298" y="221"/>
                    </a:lnTo>
                    <a:lnTo>
                      <a:pt x="298" y="222"/>
                    </a:lnTo>
                    <a:lnTo>
                      <a:pt x="297" y="223"/>
                    </a:lnTo>
                    <a:lnTo>
                      <a:pt x="291" y="221"/>
                    </a:lnTo>
                    <a:lnTo>
                      <a:pt x="286" y="216"/>
                    </a:lnTo>
                    <a:lnTo>
                      <a:pt x="280" y="211"/>
                    </a:lnTo>
                    <a:lnTo>
                      <a:pt x="277" y="207"/>
                    </a:lnTo>
                    <a:lnTo>
                      <a:pt x="274" y="205"/>
                    </a:lnTo>
                    <a:lnTo>
                      <a:pt x="271" y="201"/>
                    </a:lnTo>
                    <a:lnTo>
                      <a:pt x="268" y="198"/>
                    </a:lnTo>
                    <a:lnTo>
                      <a:pt x="267" y="194"/>
                    </a:lnTo>
                    <a:lnTo>
                      <a:pt x="265" y="191"/>
                    </a:lnTo>
                    <a:lnTo>
                      <a:pt x="265" y="188"/>
                    </a:lnTo>
                    <a:lnTo>
                      <a:pt x="265" y="187"/>
                    </a:lnTo>
                    <a:lnTo>
                      <a:pt x="267" y="185"/>
                    </a:lnTo>
                    <a:lnTo>
                      <a:pt x="268" y="182"/>
                    </a:lnTo>
                    <a:lnTo>
                      <a:pt x="268" y="181"/>
                    </a:lnTo>
                    <a:lnTo>
                      <a:pt x="267" y="169"/>
                    </a:lnTo>
                    <a:lnTo>
                      <a:pt x="264" y="157"/>
                    </a:lnTo>
                    <a:lnTo>
                      <a:pt x="265" y="145"/>
                    </a:lnTo>
                    <a:lnTo>
                      <a:pt x="271" y="134"/>
                    </a:lnTo>
                    <a:lnTo>
                      <a:pt x="277" y="127"/>
                    </a:lnTo>
                    <a:lnTo>
                      <a:pt x="280" y="119"/>
                    </a:lnTo>
                    <a:lnTo>
                      <a:pt x="283" y="109"/>
                    </a:lnTo>
                    <a:lnTo>
                      <a:pt x="285" y="101"/>
                    </a:lnTo>
                    <a:lnTo>
                      <a:pt x="287" y="94"/>
                    </a:lnTo>
                    <a:lnTo>
                      <a:pt x="289" y="87"/>
                    </a:lnTo>
                    <a:lnTo>
                      <a:pt x="287" y="85"/>
                    </a:lnTo>
                    <a:lnTo>
                      <a:pt x="286" y="84"/>
                    </a:lnTo>
                    <a:lnTo>
                      <a:pt x="284" y="82"/>
                    </a:lnTo>
                    <a:lnTo>
                      <a:pt x="282" y="80"/>
                    </a:lnTo>
                    <a:lnTo>
                      <a:pt x="280" y="79"/>
                    </a:lnTo>
                    <a:lnTo>
                      <a:pt x="278" y="75"/>
                    </a:lnTo>
                    <a:lnTo>
                      <a:pt x="276" y="70"/>
                    </a:lnTo>
                    <a:lnTo>
                      <a:pt x="276" y="65"/>
                    </a:lnTo>
                    <a:lnTo>
                      <a:pt x="280" y="62"/>
                    </a:lnTo>
                    <a:lnTo>
                      <a:pt x="285" y="58"/>
                    </a:lnTo>
                    <a:lnTo>
                      <a:pt x="289" y="53"/>
                    </a:lnTo>
                    <a:lnTo>
                      <a:pt x="292" y="44"/>
                    </a:lnTo>
                    <a:lnTo>
                      <a:pt x="294" y="36"/>
                    </a:lnTo>
                    <a:lnTo>
                      <a:pt x="293" y="29"/>
                    </a:lnTo>
                    <a:lnTo>
                      <a:pt x="289" y="24"/>
                    </a:lnTo>
                    <a:lnTo>
                      <a:pt x="34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2" name="Freeform 1634"/>
              <p:cNvSpPr>
                <a:spLocks/>
              </p:cNvSpPr>
              <p:nvPr/>
            </p:nvSpPr>
            <p:spPr bwMode="auto">
              <a:xfrm>
                <a:off x="4402138" y="3732213"/>
                <a:ext cx="395288" cy="523875"/>
              </a:xfrm>
              <a:custGeom>
                <a:avLst/>
                <a:gdLst>
                  <a:gd name="T0" fmla="*/ 174 w 499"/>
                  <a:gd name="T1" fmla="*/ 5 h 660"/>
                  <a:gd name="T2" fmla="*/ 198 w 499"/>
                  <a:gd name="T3" fmla="*/ 7 h 660"/>
                  <a:gd name="T4" fmla="*/ 207 w 499"/>
                  <a:gd name="T5" fmla="*/ 49 h 660"/>
                  <a:gd name="T6" fmla="*/ 228 w 499"/>
                  <a:gd name="T7" fmla="*/ 93 h 660"/>
                  <a:gd name="T8" fmla="*/ 249 w 499"/>
                  <a:gd name="T9" fmla="*/ 124 h 660"/>
                  <a:gd name="T10" fmla="*/ 277 w 499"/>
                  <a:gd name="T11" fmla="*/ 115 h 660"/>
                  <a:gd name="T12" fmla="*/ 299 w 499"/>
                  <a:gd name="T13" fmla="*/ 119 h 660"/>
                  <a:gd name="T14" fmla="*/ 309 w 499"/>
                  <a:gd name="T15" fmla="*/ 92 h 660"/>
                  <a:gd name="T16" fmla="*/ 323 w 499"/>
                  <a:gd name="T17" fmla="*/ 73 h 660"/>
                  <a:gd name="T18" fmla="*/ 350 w 499"/>
                  <a:gd name="T19" fmla="*/ 66 h 660"/>
                  <a:gd name="T20" fmla="*/ 367 w 499"/>
                  <a:gd name="T21" fmla="*/ 69 h 660"/>
                  <a:gd name="T22" fmla="*/ 367 w 499"/>
                  <a:gd name="T23" fmla="*/ 76 h 660"/>
                  <a:gd name="T24" fmla="*/ 373 w 499"/>
                  <a:gd name="T25" fmla="*/ 80 h 660"/>
                  <a:gd name="T26" fmla="*/ 398 w 499"/>
                  <a:gd name="T27" fmla="*/ 80 h 660"/>
                  <a:gd name="T28" fmla="*/ 397 w 499"/>
                  <a:gd name="T29" fmla="*/ 113 h 660"/>
                  <a:gd name="T30" fmla="*/ 401 w 499"/>
                  <a:gd name="T31" fmla="*/ 177 h 660"/>
                  <a:gd name="T32" fmla="*/ 410 w 499"/>
                  <a:gd name="T33" fmla="*/ 237 h 660"/>
                  <a:gd name="T34" fmla="*/ 419 w 499"/>
                  <a:gd name="T35" fmla="*/ 301 h 660"/>
                  <a:gd name="T36" fmla="*/ 448 w 499"/>
                  <a:gd name="T37" fmla="*/ 290 h 660"/>
                  <a:gd name="T38" fmla="*/ 470 w 499"/>
                  <a:gd name="T39" fmla="*/ 288 h 660"/>
                  <a:gd name="T40" fmla="*/ 494 w 499"/>
                  <a:gd name="T41" fmla="*/ 286 h 660"/>
                  <a:gd name="T42" fmla="*/ 494 w 499"/>
                  <a:gd name="T43" fmla="*/ 342 h 660"/>
                  <a:gd name="T44" fmla="*/ 492 w 499"/>
                  <a:gd name="T45" fmla="*/ 380 h 660"/>
                  <a:gd name="T46" fmla="*/ 405 w 499"/>
                  <a:gd name="T47" fmla="*/ 397 h 660"/>
                  <a:gd name="T48" fmla="*/ 405 w 499"/>
                  <a:gd name="T49" fmla="*/ 447 h 660"/>
                  <a:gd name="T50" fmla="*/ 405 w 499"/>
                  <a:gd name="T51" fmla="*/ 587 h 660"/>
                  <a:gd name="T52" fmla="*/ 411 w 499"/>
                  <a:gd name="T53" fmla="*/ 604 h 660"/>
                  <a:gd name="T54" fmla="*/ 416 w 499"/>
                  <a:gd name="T55" fmla="*/ 613 h 660"/>
                  <a:gd name="T56" fmla="*/ 432 w 499"/>
                  <a:gd name="T57" fmla="*/ 630 h 660"/>
                  <a:gd name="T58" fmla="*/ 393 w 499"/>
                  <a:gd name="T59" fmla="*/ 655 h 660"/>
                  <a:gd name="T60" fmla="*/ 344 w 499"/>
                  <a:gd name="T61" fmla="*/ 656 h 660"/>
                  <a:gd name="T62" fmla="*/ 324 w 499"/>
                  <a:gd name="T63" fmla="*/ 655 h 660"/>
                  <a:gd name="T64" fmla="*/ 299 w 499"/>
                  <a:gd name="T65" fmla="*/ 655 h 660"/>
                  <a:gd name="T66" fmla="*/ 275 w 499"/>
                  <a:gd name="T67" fmla="*/ 645 h 660"/>
                  <a:gd name="T68" fmla="*/ 249 w 499"/>
                  <a:gd name="T69" fmla="*/ 626 h 660"/>
                  <a:gd name="T70" fmla="*/ 88 w 499"/>
                  <a:gd name="T71" fmla="*/ 624 h 660"/>
                  <a:gd name="T72" fmla="*/ 60 w 499"/>
                  <a:gd name="T73" fmla="*/ 613 h 660"/>
                  <a:gd name="T74" fmla="*/ 54 w 499"/>
                  <a:gd name="T75" fmla="*/ 612 h 660"/>
                  <a:gd name="T76" fmla="*/ 21 w 499"/>
                  <a:gd name="T77" fmla="*/ 621 h 660"/>
                  <a:gd name="T78" fmla="*/ 4 w 499"/>
                  <a:gd name="T79" fmla="*/ 590 h 660"/>
                  <a:gd name="T80" fmla="*/ 1 w 499"/>
                  <a:gd name="T81" fmla="*/ 564 h 660"/>
                  <a:gd name="T82" fmla="*/ 14 w 499"/>
                  <a:gd name="T83" fmla="*/ 546 h 660"/>
                  <a:gd name="T84" fmla="*/ 15 w 499"/>
                  <a:gd name="T85" fmla="*/ 485 h 660"/>
                  <a:gd name="T86" fmla="*/ 30 w 499"/>
                  <a:gd name="T87" fmla="*/ 395 h 660"/>
                  <a:gd name="T88" fmla="*/ 48 w 499"/>
                  <a:gd name="T89" fmla="*/ 375 h 660"/>
                  <a:gd name="T90" fmla="*/ 60 w 499"/>
                  <a:gd name="T91" fmla="*/ 349 h 660"/>
                  <a:gd name="T92" fmla="*/ 72 w 499"/>
                  <a:gd name="T93" fmla="*/ 339 h 660"/>
                  <a:gd name="T94" fmla="*/ 88 w 499"/>
                  <a:gd name="T95" fmla="*/ 297 h 660"/>
                  <a:gd name="T96" fmla="*/ 72 w 499"/>
                  <a:gd name="T97" fmla="*/ 228 h 660"/>
                  <a:gd name="T98" fmla="*/ 67 w 499"/>
                  <a:gd name="T99" fmla="*/ 195 h 660"/>
                  <a:gd name="T100" fmla="*/ 63 w 499"/>
                  <a:gd name="T101" fmla="*/ 178 h 660"/>
                  <a:gd name="T102" fmla="*/ 69 w 499"/>
                  <a:gd name="T103" fmla="*/ 145 h 660"/>
                  <a:gd name="T104" fmla="*/ 50 w 499"/>
                  <a:gd name="T105" fmla="*/ 67 h 660"/>
                  <a:gd name="T106" fmla="*/ 33 w 499"/>
                  <a:gd name="T107" fmla="*/ 29 h 660"/>
                  <a:gd name="T108" fmla="*/ 37 w 499"/>
                  <a:gd name="T109" fmla="*/ 22 h 660"/>
                  <a:gd name="T110" fmla="*/ 54 w 499"/>
                  <a:gd name="T111" fmla="*/ 16 h 660"/>
                  <a:gd name="T112" fmla="*/ 66 w 499"/>
                  <a:gd name="T113" fmla="*/ 8 h 660"/>
                  <a:gd name="T114" fmla="*/ 88 w 499"/>
                  <a:gd name="T115" fmla="*/ 2 h 6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99"/>
                  <a:gd name="T175" fmla="*/ 0 h 660"/>
                  <a:gd name="T176" fmla="*/ 499 w 499"/>
                  <a:gd name="T177" fmla="*/ 660 h 6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99" h="660">
                    <a:moveTo>
                      <a:pt x="152" y="0"/>
                    </a:moveTo>
                    <a:lnTo>
                      <a:pt x="166" y="1"/>
                    </a:lnTo>
                    <a:lnTo>
                      <a:pt x="169" y="4"/>
                    </a:lnTo>
                    <a:lnTo>
                      <a:pt x="174" y="5"/>
                    </a:lnTo>
                    <a:lnTo>
                      <a:pt x="179" y="6"/>
                    </a:lnTo>
                    <a:lnTo>
                      <a:pt x="185" y="7"/>
                    </a:lnTo>
                    <a:lnTo>
                      <a:pt x="192" y="7"/>
                    </a:lnTo>
                    <a:lnTo>
                      <a:pt x="198" y="7"/>
                    </a:lnTo>
                    <a:lnTo>
                      <a:pt x="203" y="11"/>
                    </a:lnTo>
                    <a:lnTo>
                      <a:pt x="205" y="19"/>
                    </a:lnTo>
                    <a:lnTo>
                      <a:pt x="206" y="34"/>
                    </a:lnTo>
                    <a:lnTo>
                      <a:pt x="207" y="49"/>
                    </a:lnTo>
                    <a:lnTo>
                      <a:pt x="211" y="64"/>
                    </a:lnTo>
                    <a:lnTo>
                      <a:pt x="218" y="73"/>
                    </a:lnTo>
                    <a:lnTo>
                      <a:pt x="225" y="83"/>
                    </a:lnTo>
                    <a:lnTo>
                      <a:pt x="228" y="93"/>
                    </a:lnTo>
                    <a:lnTo>
                      <a:pt x="231" y="103"/>
                    </a:lnTo>
                    <a:lnTo>
                      <a:pt x="234" y="114"/>
                    </a:lnTo>
                    <a:lnTo>
                      <a:pt x="240" y="121"/>
                    </a:lnTo>
                    <a:lnTo>
                      <a:pt x="249" y="124"/>
                    </a:lnTo>
                    <a:lnTo>
                      <a:pt x="261" y="123"/>
                    </a:lnTo>
                    <a:lnTo>
                      <a:pt x="265" y="121"/>
                    </a:lnTo>
                    <a:lnTo>
                      <a:pt x="271" y="117"/>
                    </a:lnTo>
                    <a:lnTo>
                      <a:pt x="277" y="115"/>
                    </a:lnTo>
                    <a:lnTo>
                      <a:pt x="282" y="114"/>
                    </a:lnTo>
                    <a:lnTo>
                      <a:pt x="288" y="116"/>
                    </a:lnTo>
                    <a:lnTo>
                      <a:pt x="294" y="119"/>
                    </a:lnTo>
                    <a:lnTo>
                      <a:pt x="299" y="119"/>
                    </a:lnTo>
                    <a:lnTo>
                      <a:pt x="302" y="116"/>
                    </a:lnTo>
                    <a:lnTo>
                      <a:pt x="305" y="107"/>
                    </a:lnTo>
                    <a:lnTo>
                      <a:pt x="307" y="99"/>
                    </a:lnTo>
                    <a:lnTo>
                      <a:pt x="309" y="92"/>
                    </a:lnTo>
                    <a:lnTo>
                      <a:pt x="309" y="84"/>
                    </a:lnTo>
                    <a:lnTo>
                      <a:pt x="310" y="78"/>
                    </a:lnTo>
                    <a:lnTo>
                      <a:pt x="316" y="76"/>
                    </a:lnTo>
                    <a:lnTo>
                      <a:pt x="323" y="73"/>
                    </a:lnTo>
                    <a:lnTo>
                      <a:pt x="330" y="72"/>
                    </a:lnTo>
                    <a:lnTo>
                      <a:pt x="338" y="72"/>
                    </a:lnTo>
                    <a:lnTo>
                      <a:pt x="343" y="70"/>
                    </a:lnTo>
                    <a:lnTo>
                      <a:pt x="350" y="66"/>
                    </a:lnTo>
                    <a:lnTo>
                      <a:pt x="357" y="65"/>
                    </a:lnTo>
                    <a:lnTo>
                      <a:pt x="365" y="66"/>
                    </a:lnTo>
                    <a:lnTo>
                      <a:pt x="367" y="67"/>
                    </a:lnTo>
                    <a:lnTo>
                      <a:pt x="367" y="69"/>
                    </a:lnTo>
                    <a:lnTo>
                      <a:pt x="367" y="70"/>
                    </a:lnTo>
                    <a:lnTo>
                      <a:pt x="367" y="72"/>
                    </a:lnTo>
                    <a:lnTo>
                      <a:pt x="367" y="73"/>
                    </a:lnTo>
                    <a:lnTo>
                      <a:pt x="367" y="76"/>
                    </a:lnTo>
                    <a:lnTo>
                      <a:pt x="367" y="77"/>
                    </a:lnTo>
                    <a:lnTo>
                      <a:pt x="367" y="78"/>
                    </a:lnTo>
                    <a:lnTo>
                      <a:pt x="370" y="79"/>
                    </a:lnTo>
                    <a:lnTo>
                      <a:pt x="373" y="80"/>
                    </a:lnTo>
                    <a:lnTo>
                      <a:pt x="378" y="79"/>
                    </a:lnTo>
                    <a:lnTo>
                      <a:pt x="385" y="79"/>
                    </a:lnTo>
                    <a:lnTo>
                      <a:pt x="393" y="79"/>
                    </a:lnTo>
                    <a:lnTo>
                      <a:pt x="398" y="80"/>
                    </a:lnTo>
                    <a:lnTo>
                      <a:pt x="402" y="84"/>
                    </a:lnTo>
                    <a:lnTo>
                      <a:pt x="403" y="93"/>
                    </a:lnTo>
                    <a:lnTo>
                      <a:pt x="401" y="103"/>
                    </a:lnTo>
                    <a:lnTo>
                      <a:pt x="397" y="113"/>
                    </a:lnTo>
                    <a:lnTo>
                      <a:pt x="396" y="122"/>
                    </a:lnTo>
                    <a:lnTo>
                      <a:pt x="398" y="143"/>
                    </a:lnTo>
                    <a:lnTo>
                      <a:pt x="401" y="163"/>
                    </a:lnTo>
                    <a:lnTo>
                      <a:pt x="401" y="177"/>
                    </a:lnTo>
                    <a:lnTo>
                      <a:pt x="401" y="193"/>
                    </a:lnTo>
                    <a:lnTo>
                      <a:pt x="401" y="209"/>
                    </a:lnTo>
                    <a:lnTo>
                      <a:pt x="403" y="224"/>
                    </a:lnTo>
                    <a:lnTo>
                      <a:pt x="410" y="237"/>
                    </a:lnTo>
                    <a:lnTo>
                      <a:pt x="417" y="252"/>
                    </a:lnTo>
                    <a:lnTo>
                      <a:pt x="419" y="268"/>
                    </a:lnTo>
                    <a:lnTo>
                      <a:pt x="420" y="284"/>
                    </a:lnTo>
                    <a:lnTo>
                      <a:pt x="419" y="301"/>
                    </a:lnTo>
                    <a:lnTo>
                      <a:pt x="423" y="300"/>
                    </a:lnTo>
                    <a:lnTo>
                      <a:pt x="430" y="296"/>
                    </a:lnTo>
                    <a:lnTo>
                      <a:pt x="439" y="294"/>
                    </a:lnTo>
                    <a:lnTo>
                      <a:pt x="448" y="290"/>
                    </a:lnTo>
                    <a:lnTo>
                      <a:pt x="456" y="287"/>
                    </a:lnTo>
                    <a:lnTo>
                      <a:pt x="463" y="286"/>
                    </a:lnTo>
                    <a:lnTo>
                      <a:pt x="467" y="286"/>
                    </a:lnTo>
                    <a:lnTo>
                      <a:pt x="470" y="288"/>
                    </a:lnTo>
                    <a:lnTo>
                      <a:pt x="477" y="289"/>
                    </a:lnTo>
                    <a:lnTo>
                      <a:pt x="484" y="288"/>
                    </a:lnTo>
                    <a:lnTo>
                      <a:pt x="490" y="287"/>
                    </a:lnTo>
                    <a:lnTo>
                      <a:pt x="494" y="286"/>
                    </a:lnTo>
                    <a:lnTo>
                      <a:pt x="492" y="301"/>
                    </a:lnTo>
                    <a:lnTo>
                      <a:pt x="492" y="315"/>
                    </a:lnTo>
                    <a:lnTo>
                      <a:pt x="493" y="329"/>
                    </a:lnTo>
                    <a:lnTo>
                      <a:pt x="494" y="342"/>
                    </a:lnTo>
                    <a:lnTo>
                      <a:pt x="493" y="349"/>
                    </a:lnTo>
                    <a:lnTo>
                      <a:pt x="493" y="359"/>
                    </a:lnTo>
                    <a:lnTo>
                      <a:pt x="492" y="369"/>
                    </a:lnTo>
                    <a:lnTo>
                      <a:pt x="492" y="380"/>
                    </a:lnTo>
                    <a:lnTo>
                      <a:pt x="494" y="388"/>
                    </a:lnTo>
                    <a:lnTo>
                      <a:pt x="499" y="394"/>
                    </a:lnTo>
                    <a:lnTo>
                      <a:pt x="407" y="394"/>
                    </a:lnTo>
                    <a:lnTo>
                      <a:pt x="405" y="397"/>
                    </a:lnTo>
                    <a:lnTo>
                      <a:pt x="405" y="406"/>
                    </a:lnTo>
                    <a:lnTo>
                      <a:pt x="405" y="419"/>
                    </a:lnTo>
                    <a:lnTo>
                      <a:pt x="405" y="434"/>
                    </a:lnTo>
                    <a:lnTo>
                      <a:pt x="405" y="447"/>
                    </a:lnTo>
                    <a:lnTo>
                      <a:pt x="405" y="457"/>
                    </a:lnTo>
                    <a:lnTo>
                      <a:pt x="405" y="463"/>
                    </a:lnTo>
                    <a:lnTo>
                      <a:pt x="405" y="579"/>
                    </a:lnTo>
                    <a:lnTo>
                      <a:pt x="405" y="587"/>
                    </a:lnTo>
                    <a:lnTo>
                      <a:pt x="407" y="593"/>
                    </a:lnTo>
                    <a:lnTo>
                      <a:pt x="409" y="599"/>
                    </a:lnTo>
                    <a:lnTo>
                      <a:pt x="410" y="601"/>
                    </a:lnTo>
                    <a:lnTo>
                      <a:pt x="411" y="604"/>
                    </a:lnTo>
                    <a:lnTo>
                      <a:pt x="412" y="607"/>
                    </a:lnTo>
                    <a:lnTo>
                      <a:pt x="412" y="609"/>
                    </a:lnTo>
                    <a:lnTo>
                      <a:pt x="413" y="612"/>
                    </a:lnTo>
                    <a:lnTo>
                      <a:pt x="416" y="613"/>
                    </a:lnTo>
                    <a:lnTo>
                      <a:pt x="418" y="614"/>
                    </a:lnTo>
                    <a:lnTo>
                      <a:pt x="424" y="617"/>
                    </a:lnTo>
                    <a:lnTo>
                      <a:pt x="429" y="623"/>
                    </a:lnTo>
                    <a:lnTo>
                      <a:pt x="432" y="630"/>
                    </a:lnTo>
                    <a:lnTo>
                      <a:pt x="435" y="636"/>
                    </a:lnTo>
                    <a:lnTo>
                      <a:pt x="423" y="642"/>
                    </a:lnTo>
                    <a:lnTo>
                      <a:pt x="409" y="648"/>
                    </a:lnTo>
                    <a:lnTo>
                      <a:pt x="393" y="655"/>
                    </a:lnTo>
                    <a:lnTo>
                      <a:pt x="378" y="658"/>
                    </a:lnTo>
                    <a:lnTo>
                      <a:pt x="363" y="660"/>
                    </a:lnTo>
                    <a:lnTo>
                      <a:pt x="349" y="658"/>
                    </a:lnTo>
                    <a:lnTo>
                      <a:pt x="344" y="656"/>
                    </a:lnTo>
                    <a:lnTo>
                      <a:pt x="339" y="655"/>
                    </a:lnTo>
                    <a:lnTo>
                      <a:pt x="334" y="653"/>
                    </a:lnTo>
                    <a:lnTo>
                      <a:pt x="330" y="655"/>
                    </a:lnTo>
                    <a:lnTo>
                      <a:pt x="324" y="655"/>
                    </a:lnTo>
                    <a:lnTo>
                      <a:pt x="316" y="656"/>
                    </a:lnTo>
                    <a:lnTo>
                      <a:pt x="309" y="656"/>
                    </a:lnTo>
                    <a:lnTo>
                      <a:pt x="302" y="656"/>
                    </a:lnTo>
                    <a:lnTo>
                      <a:pt x="299" y="655"/>
                    </a:lnTo>
                    <a:lnTo>
                      <a:pt x="299" y="651"/>
                    </a:lnTo>
                    <a:lnTo>
                      <a:pt x="293" y="650"/>
                    </a:lnTo>
                    <a:lnTo>
                      <a:pt x="285" y="649"/>
                    </a:lnTo>
                    <a:lnTo>
                      <a:pt x="275" y="645"/>
                    </a:lnTo>
                    <a:lnTo>
                      <a:pt x="264" y="642"/>
                    </a:lnTo>
                    <a:lnTo>
                      <a:pt x="256" y="637"/>
                    </a:lnTo>
                    <a:lnTo>
                      <a:pt x="250" y="631"/>
                    </a:lnTo>
                    <a:lnTo>
                      <a:pt x="249" y="626"/>
                    </a:lnTo>
                    <a:lnTo>
                      <a:pt x="185" y="626"/>
                    </a:lnTo>
                    <a:lnTo>
                      <a:pt x="153" y="627"/>
                    </a:lnTo>
                    <a:lnTo>
                      <a:pt x="121" y="627"/>
                    </a:lnTo>
                    <a:lnTo>
                      <a:pt x="88" y="624"/>
                    </a:lnTo>
                    <a:lnTo>
                      <a:pt x="79" y="623"/>
                    </a:lnTo>
                    <a:lnTo>
                      <a:pt x="70" y="620"/>
                    </a:lnTo>
                    <a:lnTo>
                      <a:pt x="62" y="614"/>
                    </a:lnTo>
                    <a:lnTo>
                      <a:pt x="60" y="613"/>
                    </a:lnTo>
                    <a:lnTo>
                      <a:pt x="59" y="612"/>
                    </a:lnTo>
                    <a:lnTo>
                      <a:pt x="57" y="611"/>
                    </a:lnTo>
                    <a:lnTo>
                      <a:pt x="56" y="611"/>
                    </a:lnTo>
                    <a:lnTo>
                      <a:pt x="54" y="612"/>
                    </a:lnTo>
                    <a:lnTo>
                      <a:pt x="47" y="616"/>
                    </a:lnTo>
                    <a:lnTo>
                      <a:pt x="40" y="620"/>
                    </a:lnTo>
                    <a:lnTo>
                      <a:pt x="33" y="621"/>
                    </a:lnTo>
                    <a:lnTo>
                      <a:pt x="21" y="621"/>
                    </a:lnTo>
                    <a:lnTo>
                      <a:pt x="12" y="627"/>
                    </a:lnTo>
                    <a:lnTo>
                      <a:pt x="3" y="633"/>
                    </a:lnTo>
                    <a:lnTo>
                      <a:pt x="4" y="612"/>
                    </a:lnTo>
                    <a:lnTo>
                      <a:pt x="4" y="590"/>
                    </a:lnTo>
                    <a:lnTo>
                      <a:pt x="1" y="569"/>
                    </a:lnTo>
                    <a:lnTo>
                      <a:pt x="0" y="566"/>
                    </a:lnTo>
                    <a:lnTo>
                      <a:pt x="0" y="565"/>
                    </a:lnTo>
                    <a:lnTo>
                      <a:pt x="1" y="564"/>
                    </a:lnTo>
                    <a:lnTo>
                      <a:pt x="3" y="563"/>
                    </a:lnTo>
                    <a:lnTo>
                      <a:pt x="5" y="562"/>
                    </a:lnTo>
                    <a:lnTo>
                      <a:pt x="12" y="555"/>
                    </a:lnTo>
                    <a:lnTo>
                      <a:pt x="14" y="546"/>
                    </a:lnTo>
                    <a:lnTo>
                      <a:pt x="15" y="534"/>
                    </a:lnTo>
                    <a:lnTo>
                      <a:pt x="15" y="523"/>
                    </a:lnTo>
                    <a:lnTo>
                      <a:pt x="15" y="514"/>
                    </a:lnTo>
                    <a:lnTo>
                      <a:pt x="15" y="485"/>
                    </a:lnTo>
                    <a:lnTo>
                      <a:pt x="15" y="456"/>
                    </a:lnTo>
                    <a:lnTo>
                      <a:pt x="20" y="428"/>
                    </a:lnTo>
                    <a:lnTo>
                      <a:pt x="23" y="411"/>
                    </a:lnTo>
                    <a:lnTo>
                      <a:pt x="30" y="395"/>
                    </a:lnTo>
                    <a:lnTo>
                      <a:pt x="39" y="380"/>
                    </a:lnTo>
                    <a:lnTo>
                      <a:pt x="42" y="377"/>
                    </a:lnTo>
                    <a:lnTo>
                      <a:pt x="44" y="376"/>
                    </a:lnTo>
                    <a:lnTo>
                      <a:pt x="48" y="375"/>
                    </a:lnTo>
                    <a:lnTo>
                      <a:pt x="50" y="373"/>
                    </a:lnTo>
                    <a:lnTo>
                      <a:pt x="54" y="366"/>
                    </a:lnTo>
                    <a:lnTo>
                      <a:pt x="57" y="356"/>
                    </a:lnTo>
                    <a:lnTo>
                      <a:pt x="60" y="349"/>
                    </a:lnTo>
                    <a:lnTo>
                      <a:pt x="65" y="342"/>
                    </a:lnTo>
                    <a:lnTo>
                      <a:pt x="67" y="341"/>
                    </a:lnTo>
                    <a:lnTo>
                      <a:pt x="70" y="340"/>
                    </a:lnTo>
                    <a:lnTo>
                      <a:pt x="72" y="339"/>
                    </a:lnTo>
                    <a:lnTo>
                      <a:pt x="74" y="338"/>
                    </a:lnTo>
                    <a:lnTo>
                      <a:pt x="77" y="336"/>
                    </a:lnTo>
                    <a:lnTo>
                      <a:pt x="85" y="317"/>
                    </a:lnTo>
                    <a:lnTo>
                      <a:pt x="88" y="297"/>
                    </a:lnTo>
                    <a:lnTo>
                      <a:pt x="87" y="277"/>
                    </a:lnTo>
                    <a:lnTo>
                      <a:pt x="84" y="258"/>
                    </a:lnTo>
                    <a:lnTo>
                      <a:pt x="77" y="240"/>
                    </a:lnTo>
                    <a:lnTo>
                      <a:pt x="72" y="228"/>
                    </a:lnTo>
                    <a:lnTo>
                      <a:pt x="67" y="215"/>
                    </a:lnTo>
                    <a:lnTo>
                      <a:pt x="66" y="202"/>
                    </a:lnTo>
                    <a:lnTo>
                      <a:pt x="66" y="199"/>
                    </a:lnTo>
                    <a:lnTo>
                      <a:pt x="67" y="195"/>
                    </a:lnTo>
                    <a:lnTo>
                      <a:pt x="67" y="192"/>
                    </a:lnTo>
                    <a:lnTo>
                      <a:pt x="66" y="188"/>
                    </a:lnTo>
                    <a:lnTo>
                      <a:pt x="65" y="185"/>
                    </a:lnTo>
                    <a:lnTo>
                      <a:pt x="63" y="178"/>
                    </a:lnTo>
                    <a:lnTo>
                      <a:pt x="63" y="170"/>
                    </a:lnTo>
                    <a:lnTo>
                      <a:pt x="65" y="160"/>
                    </a:lnTo>
                    <a:lnTo>
                      <a:pt x="67" y="152"/>
                    </a:lnTo>
                    <a:lnTo>
                      <a:pt x="69" y="145"/>
                    </a:lnTo>
                    <a:lnTo>
                      <a:pt x="67" y="125"/>
                    </a:lnTo>
                    <a:lnTo>
                      <a:pt x="62" y="105"/>
                    </a:lnTo>
                    <a:lnTo>
                      <a:pt x="55" y="85"/>
                    </a:lnTo>
                    <a:lnTo>
                      <a:pt x="50" y="67"/>
                    </a:lnTo>
                    <a:lnTo>
                      <a:pt x="45" y="52"/>
                    </a:lnTo>
                    <a:lnTo>
                      <a:pt x="36" y="36"/>
                    </a:lnTo>
                    <a:lnTo>
                      <a:pt x="34" y="33"/>
                    </a:lnTo>
                    <a:lnTo>
                      <a:pt x="33" y="29"/>
                    </a:lnTo>
                    <a:lnTo>
                      <a:pt x="33" y="27"/>
                    </a:lnTo>
                    <a:lnTo>
                      <a:pt x="33" y="26"/>
                    </a:lnTo>
                    <a:lnTo>
                      <a:pt x="35" y="23"/>
                    </a:lnTo>
                    <a:lnTo>
                      <a:pt x="37" y="22"/>
                    </a:lnTo>
                    <a:lnTo>
                      <a:pt x="40" y="21"/>
                    </a:lnTo>
                    <a:lnTo>
                      <a:pt x="44" y="20"/>
                    </a:lnTo>
                    <a:lnTo>
                      <a:pt x="48" y="19"/>
                    </a:lnTo>
                    <a:lnTo>
                      <a:pt x="54" y="16"/>
                    </a:lnTo>
                    <a:lnTo>
                      <a:pt x="58" y="14"/>
                    </a:lnTo>
                    <a:lnTo>
                      <a:pt x="63" y="12"/>
                    </a:lnTo>
                    <a:lnTo>
                      <a:pt x="65" y="9"/>
                    </a:lnTo>
                    <a:lnTo>
                      <a:pt x="66" y="8"/>
                    </a:lnTo>
                    <a:lnTo>
                      <a:pt x="67" y="7"/>
                    </a:lnTo>
                    <a:lnTo>
                      <a:pt x="70" y="6"/>
                    </a:lnTo>
                    <a:lnTo>
                      <a:pt x="79" y="4"/>
                    </a:lnTo>
                    <a:lnTo>
                      <a:pt x="88" y="2"/>
                    </a:lnTo>
                    <a:lnTo>
                      <a:pt x="114" y="2"/>
                    </a:lnTo>
                    <a:lnTo>
                      <a:pt x="139" y="1"/>
                    </a:lnTo>
                    <a:lnTo>
                      <a:pt x="15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3" name="Freeform 1635"/>
              <p:cNvSpPr>
                <a:spLocks/>
              </p:cNvSpPr>
              <p:nvPr/>
            </p:nvSpPr>
            <p:spPr bwMode="auto">
              <a:xfrm>
                <a:off x="4422776" y="3244851"/>
                <a:ext cx="612775" cy="804863"/>
              </a:xfrm>
              <a:custGeom>
                <a:avLst/>
                <a:gdLst>
                  <a:gd name="T0" fmla="*/ 602 w 772"/>
                  <a:gd name="T1" fmla="*/ 12 h 1016"/>
                  <a:gd name="T2" fmla="*/ 641 w 772"/>
                  <a:gd name="T3" fmla="*/ 50 h 1016"/>
                  <a:gd name="T4" fmla="*/ 678 w 772"/>
                  <a:gd name="T5" fmla="*/ 44 h 1016"/>
                  <a:gd name="T6" fmla="*/ 730 w 772"/>
                  <a:gd name="T7" fmla="*/ 82 h 1016"/>
                  <a:gd name="T8" fmla="*/ 741 w 772"/>
                  <a:gd name="T9" fmla="*/ 113 h 1016"/>
                  <a:gd name="T10" fmla="*/ 763 w 772"/>
                  <a:gd name="T11" fmla="*/ 162 h 1016"/>
                  <a:gd name="T12" fmla="*/ 771 w 772"/>
                  <a:gd name="T13" fmla="*/ 172 h 1016"/>
                  <a:gd name="T14" fmla="*/ 730 w 772"/>
                  <a:gd name="T15" fmla="*/ 244 h 1016"/>
                  <a:gd name="T16" fmla="*/ 698 w 772"/>
                  <a:gd name="T17" fmla="*/ 333 h 1016"/>
                  <a:gd name="T18" fmla="*/ 693 w 772"/>
                  <a:gd name="T19" fmla="*/ 396 h 1016"/>
                  <a:gd name="T20" fmla="*/ 676 w 772"/>
                  <a:gd name="T21" fmla="*/ 475 h 1016"/>
                  <a:gd name="T22" fmla="*/ 693 w 772"/>
                  <a:gd name="T23" fmla="*/ 509 h 1016"/>
                  <a:gd name="T24" fmla="*/ 689 w 772"/>
                  <a:gd name="T25" fmla="*/ 621 h 1016"/>
                  <a:gd name="T26" fmla="*/ 712 w 772"/>
                  <a:gd name="T27" fmla="*/ 714 h 1016"/>
                  <a:gd name="T28" fmla="*/ 671 w 772"/>
                  <a:gd name="T29" fmla="*/ 774 h 1016"/>
                  <a:gd name="T30" fmla="*/ 656 w 772"/>
                  <a:gd name="T31" fmla="*/ 820 h 1016"/>
                  <a:gd name="T32" fmla="*/ 663 w 772"/>
                  <a:gd name="T33" fmla="*/ 846 h 1016"/>
                  <a:gd name="T34" fmla="*/ 646 w 772"/>
                  <a:gd name="T35" fmla="*/ 926 h 1016"/>
                  <a:gd name="T36" fmla="*/ 649 w 772"/>
                  <a:gd name="T37" fmla="*/ 946 h 1016"/>
                  <a:gd name="T38" fmla="*/ 676 w 772"/>
                  <a:gd name="T39" fmla="*/ 966 h 1016"/>
                  <a:gd name="T40" fmla="*/ 684 w 772"/>
                  <a:gd name="T41" fmla="*/ 985 h 1016"/>
                  <a:gd name="T42" fmla="*/ 672 w 772"/>
                  <a:gd name="T43" fmla="*/ 1011 h 1016"/>
                  <a:gd name="T44" fmla="*/ 642 w 772"/>
                  <a:gd name="T45" fmla="*/ 991 h 1016"/>
                  <a:gd name="T46" fmla="*/ 588 w 772"/>
                  <a:gd name="T47" fmla="*/ 946 h 1016"/>
                  <a:gd name="T48" fmla="*/ 537 w 772"/>
                  <a:gd name="T49" fmla="*/ 941 h 1016"/>
                  <a:gd name="T50" fmla="*/ 515 w 772"/>
                  <a:gd name="T51" fmla="*/ 927 h 1016"/>
                  <a:gd name="T52" fmla="*/ 500 w 772"/>
                  <a:gd name="T53" fmla="*/ 910 h 1016"/>
                  <a:gd name="T54" fmla="*/ 476 w 772"/>
                  <a:gd name="T55" fmla="*/ 909 h 1016"/>
                  <a:gd name="T56" fmla="*/ 459 w 772"/>
                  <a:gd name="T57" fmla="*/ 901 h 1016"/>
                  <a:gd name="T58" fmla="*/ 434 w 772"/>
                  <a:gd name="T59" fmla="*/ 901 h 1016"/>
                  <a:gd name="T60" fmla="*/ 376 w 772"/>
                  <a:gd name="T61" fmla="*/ 838 h 1016"/>
                  <a:gd name="T62" fmla="*/ 374 w 772"/>
                  <a:gd name="T63" fmla="*/ 717 h 1016"/>
                  <a:gd name="T64" fmla="*/ 343 w 772"/>
                  <a:gd name="T65" fmla="*/ 693 h 1016"/>
                  <a:gd name="T66" fmla="*/ 340 w 772"/>
                  <a:gd name="T67" fmla="*/ 681 h 1016"/>
                  <a:gd name="T68" fmla="*/ 289 w 772"/>
                  <a:gd name="T69" fmla="*/ 690 h 1016"/>
                  <a:gd name="T70" fmla="*/ 267 w 772"/>
                  <a:gd name="T71" fmla="*/ 733 h 1016"/>
                  <a:gd name="T72" fmla="*/ 213 w 772"/>
                  <a:gd name="T73" fmla="*/ 735 h 1016"/>
                  <a:gd name="T74" fmla="*/ 179 w 772"/>
                  <a:gd name="T75" fmla="*/ 648 h 1016"/>
                  <a:gd name="T76" fmla="*/ 131 w 772"/>
                  <a:gd name="T77" fmla="*/ 614 h 1016"/>
                  <a:gd name="T78" fmla="*/ 29 w 772"/>
                  <a:gd name="T79" fmla="*/ 622 h 1016"/>
                  <a:gd name="T80" fmla="*/ 8 w 772"/>
                  <a:gd name="T81" fmla="*/ 630 h 1016"/>
                  <a:gd name="T82" fmla="*/ 13 w 772"/>
                  <a:gd name="T83" fmla="*/ 616 h 1016"/>
                  <a:gd name="T84" fmla="*/ 17 w 772"/>
                  <a:gd name="T85" fmla="*/ 550 h 1016"/>
                  <a:gd name="T86" fmla="*/ 58 w 772"/>
                  <a:gd name="T87" fmla="*/ 543 h 1016"/>
                  <a:gd name="T88" fmla="*/ 72 w 772"/>
                  <a:gd name="T89" fmla="*/ 538 h 1016"/>
                  <a:gd name="T90" fmla="*/ 90 w 772"/>
                  <a:gd name="T91" fmla="*/ 547 h 1016"/>
                  <a:gd name="T92" fmla="*/ 113 w 772"/>
                  <a:gd name="T93" fmla="*/ 533 h 1016"/>
                  <a:gd name="T94" fmla="*/ 168 w 772"/>
                  <a:gd name="T95" fmla="*/ 453 h 1016"/>
                  <a:gd name="T96" fmla="*/ 199 w 772"/>
                  <a:gd name="T97" fmla="*/ 357 h 1016"/>
                  <a:gd name="T98" fmla="*/ 233 w 772"/>
                  <a:gd name="T99" fmla="*/ 274 h 1016"/>
                  <a:gd name="T100" fmla="*/ 246 w 772"/>
                  <a:gd name="T101" fmla="*/ 167 h 1016"/>
                  <a:gd name="T102" fmla="*/ 258 w 772"/>
                  <a:gd name="T103" fmla="*/ 77 h 1016"/>
                  <a:gd name="T104" fmla="*/ 317 w 772"/>
                  <a:gd name="T105" fmla="*/ 10 h 1016"/>
                  <a:gd name="T106" fmla="*/ 377 w 772"/>
                  <a:gd name="T107" fmla="*/ 35 h 1016"/>
                  <a:gd name="T108" fmla="*/ 444 w 772"/>
                  <a:gd name="T109" fmla="*/ 26 h 1016"/>
                  <a:gd name="T110" fmla="*/ 498 w 772"/>
                  <a:gd name="T111" fmla="*/ 8 h 10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772"/>
                  <a:gd name="T169" fmla="*/ 0 h 1016"/>
                  <a:gd name="T170" fmla="*/ 772 w 772"/>
                  <a:gd name="T171" fmla="*/ 1016 h 10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772" h="1016">
                    <a:moveTo>
                      <a:pt x="506" y="0"/>
                    </a:moveTo>
                    <a:lnTo>
                      <a:pt x="509" y="0"/>
                    </a:lnTo>
                    <a:lnTo>
                      <a:pt x="511" y="2"/>
                    </a:lnTo>
                    <a:lnTo>
                      <a:pt x="514" y="3"/>
                    </a:lnTo>
                    <a:lnTo>
                      <a:pt x="532" y="7"/>
                    </a:lnTo>
                    <a:lnTo>
                      <a:pt x="551" y="8"/>
                    </a:lnTo>
                    <a:lnTo>
                      <a:pt x="569" y="10"/>
                    </a:lnTo>
                    <a:lnTo>
                      <a:pt x="602" y="12"/>
                    </a:lnTo>
                    <a:lnTo>
                      <a:pt x="604" y="17"/>
                    </a:lnTo>
                    <a:lnTo>
                      <a:pt x="608" y="21"/>
                    </a:lnTo>
                    <a:lnTo>
                      <a:pt x="611" y="26"/>
                    </a:lnTo>
                    <a:lnTo>
                      <a:pt x="614" y="29"/>
                    </a:lnTo>
                    <a:lnTo>
                      <a:pt x="620" y="35"/>
                    </a:lnTo>
                    <a:lnTo>
                      <a:pt x="627" y="42"/>
                    </a:lnTo>
                    <a:lnTo>
                      <a:pt x="634" y="48"/>
                    </a:lnTo>
                    <a:lnTo>
                      <a:pt x="641" y="50"/>
                    </a:lnTo>
                    <a:lnTo>
                      <a:pt x="650" y="49"/>
                    </a:lnTo>
                    <a:lnTo>
                      <a:pt x="660" y="50"/>
                    </a:lnTo>
                    <a:lnTo>
                      <a:pt x="668" y="50"/>
                    </a:lnTo>
                    <a:lnTo>
                      <a:pt x="671" y="50"/>
                    </a:lnTo>
                    <a:lnTo>
                      <a:pt x="672" y="49"/>
                    </a:lnTo>
                    <a:lnTo>
                      <a:pt x="675" y="47"/>
                    </a:lnTo>
                    <a:lnTo>
                      <a:pt x="677" y="46"/>
                    </a:lnTo>
                    <a:lnTo>
                      <a:pt x="678" y="44"/>
                    </a:lnTo>
                    <a:lnTo>
                      <a:pt x="680" y="43"/>
                    </a:lnTo>
                    <a:lnTo>
                      <a:pt x="684" y="43"/>
                    </a:lnTo>
                    <a:lnTo>
                      <a:pt x="693" y="47"/>
                    </a:lnTo>
                    <a:lnTo>
                      <a:pt x="702" y="55"/>
                    </a:lnTo>
                    <a:lnTo>
                      <a:pt x="711" y="63"/>
                    </a:lnTo>
                    <a:lnTo>
                      <a:pt x="719" y="71"/>
                    </a:lnTo>
                    <a:lnTo>
                      <a:pt x="723" y="76"/>
                    </a:lnTo>
                    <a:lnTo>
                      <a:pt x="730" y="82"/>
                    </a:lnTo>
                    <a:lnTo>
                      <a:pt x="738" y="86"/>
                    </a:lnTo>
                    <a:lnTo>
                      <a:pt x="745" y="90"/>
                    </a:lnTo>
                    <a:lnTo>
                      <a:pt x="753" y="89"/>
                    </a:lnTo>
                    <a:lnTo>
                      <a:pt x="750" y="92"/>
                    </a:lnTo>
                    <a:lnTo>
                      <a:pt x="746" y="97"/>
                    </a:lnTo>
                    <a:lnTo>
                      <a:pt x="743" y="104"/>
                    </a:lnTo>
                    <a:lnTo>
                      <a:pt x="741" y="109"/>
                    </a:lnTo>
                    <a:lnTo>
                      <a:pt x="741" y="113"/>
                    </a:lnTo>
                    <a:lnTo>
                      <a:pt x="744" y="120"/>
                    </a:lnTo>
                    <a:lnTo>
                      <a:pt x="744" y="127"/>
                    </a:lnTo>
                    <a:lnTo>
                      <a:pt x="743" y="135"/>
                    </a:lnTo>
                    <a:lnTo>
                      <a:pt x="743" y="142"/>
                    </a:lnTo>
                    <a:lnTo>
                      <a:pt x="745" y="151"/>
                    </a:lnTo>
                    <a:lnTo>
                      <a:pt x="751" y="158"/>
                    </a:lnTo>
                    <a:lnTo>
                      <a:pt x="759" y="162"/>
                    </a:lnTo>
                    <a:lnTo>
                      <a:pt x="763" y="162"/>
                    </a:lnTo>
                    <a:lnTo>
                      <a:pt x="765" y="163"/>
                    </a:lnTo>
                    <a:lnTo>
                      <a:pt x="767" y="163"/>
                    </a:lnTo>
                    <a:lnTo>
                      <a:pt x="770" y="163"/>
                    </a:lnTo>
                    <a:lnTo>
                      <a:pt x="771" y="164"/>
                    </a:lnTo>
                    <a:lnTo>
                      <a:pt x="772" y="165"/>
                    </a:lnTo>
                    <a:lnTo>
                      <a:pt x="772" y="167"/>
                    </a:lnTo>
                    <a:lnTo>
                      <a:pt x="772" y="171"/>
                    </a:lnTo>
                    <a:lnTo>
                      <a:pt x="771" y="172"/>
                    </a:lnTo>
                    <a:lnTo>
                      <a:pt x="768" y="173"/>
                    </a:lnTo>
                    <a:lnTo>
                      <a:pt x="767" y="174"/>
                    </a:lnTo>
                    <a:lnTo>
                      <a:pt x="765" y="176"/>
                    </a:lnTo>
                    <a:lnTo>
                      <a:pt x="764" y="178"/>
                    </a:lnTo>
                    <a:lnTo>
                      <a:pt x="755" y="194"/>
                    </a:lnTo>
                    <a:lnTo>
                      <a:pt x="748" y="213"/>
                    </a:lnTo>
                    <a:lnTo>
                      <a:pt x="739" y="231"/>
                    </a:lnTo>
                    <a:lnTo>
                      <a:pt x="730" y="244"/>
                    </a:lnTo>
                    <a:lnTo>
                      <a:pt x="720" y="257"/>
                    </a:lnTo>
                    <a:lnTo>
                      <a:pt x="714" y="268"/>
                    </a:lnTo>
                    <a:lnTo>
                      <a:pt x="711" y="280"/>
                    </a:lnTo>
                    <a:lnTo>
                      <a:pt x="708" y="292"/>
                    </a:lnTo>
                    <a:lnTo>
                      <a:pt x="704" y="302"/>
                    </a:lnTo>
                    <a:lnTo>
                      <a:pt x="699" y="311"/>
                    </a:lnTo>
                    <a:lnTo>
                      <a:pt x="697" y="322"/>
                    </a:lnTo>
                    <a:lnTo>
                      <a:pt x="698" y="333"/>
                    </a:lnTo>
                    <a:lnTo>
                      <a:pt x="701" y="345"/>
                    </a:lnTo>
                    <a:lnTo>
                      <a:pt x="701" y="351"/>
                    </a:lnTo>
                    <a:lnTo>
                      <a:pt x="698" y="355"/>
                    </a:lnTo>
                    <a:lnTo>
                      <a:pt x="694" y="361"/>
                    </a:lnTo>
                    <a:lnTo>
                      <a:pt x="692" y="368"/>
                    </a:lnTo>
                    <a:lnTo>
                      <a:pt x="692" y="377"/>
                    </a:lnTo>
                    <a:lnTo>
                      <a:pt x="693" y="387"/>
                    </a:lnTo>
                    <a:lnTo>
                      <a:pt x="693" y="396"/>
                    </a:lnTo>
                    <a:lnTo>
                      <a:pt x="689" y="404"/>
                    </a:lnTo>
                    <a:lnTo>
                      <a:pt x="684" y="408"/>
                    </a:lnTo>
                    <a:lnTo>
                      <a:pt x="677" y="412"/>
                    </a:lnTo>
                    <a:lnTo>
                      <a:pt x="670" y="416"/>
                    </a:lnTo>
                    <a:lnTo>
                      <a:pt x="668" y="422"/>
                    </a:lnTo>
                    <a:lnTo>
                      <a:pt x="668" y="439"/>
                    </a:lnTo>
                    <a:lnTo>
                      <a:pt x="671" y="458"/>
                    </a:lnTo>
                    <a:lnTo>
                      <a:pt x="676" y="475"/>
                    </a:lnTo>
                    <a:lnTo>
                      <a:pt x="678" y="485"/>
                    </a:lnTo>
                    <a:lnTo>
                      <a:pt x="680" y="495"/>
                    </a:lnTo>
                    <a:lnTo>
                      <a:pt x="685" y="504"/>
                    </a:lnTo>
                    <a:lnTo>
                      <a:pt x="687" y="506"/>
                    </a:lnTo>
                    <a:lnTo>
                      <a:pt x="689" y="506"/>
                    </a:lnTo>
                    <a:lnTo>
                      <a:pt x="691" y="507"/>
                    </a:lnTo>
                    <a:lnTo>
                      <a:pt x="692" y="507"/>
                    </a:lnTo>
                    <a:lnTo>
                      <a:pt x="693" y="509"/>
                    </a:lnTo>
                    <a:lnTo>
                      <a:pt x="694" y="510"/>
                    </a:lnTo>
                    <a:lnTo>
                      <a:pt x="694" y="518"/>
                    </a:lnTo>
                    <a:lnTo>
                      <a:pt x="691" y="526"/>
                    </a:lnTo>
                    <a:lnTo>
                      <a:pt x="689" y="534"/>
                    </a:lnTo>
                    <a:lnTo>
                      <a:pt x="684" y="567"/>
                    </a:lnTo>
                    <a:lnTo>
                      <a:pt x="684" y="587"/>
                    </a:lnTo>
                    <a:lnTo>
                      <a:pt x="686" y="608"/>
                    </a:lnTo>
                    <a:lnTo>
                      <a:pt x="689" y="621"/>
                    </a:lnTo>
                    <a:lnTo>
                      <a:pt x="690" y="633"/>
                    </a:lnTo>
                    <a:lnTo>
                      <a:pt x="687" y="641"/>
                    </a:lnTo>
                    <a:lnTo>
                      <a:pt x="684" y="648"/>
                    </a:lnTo>
                    <a:lnTo>
                      <a:pt x="683" y="655"/>
                    </a:lnTo>
                    <a:lnTo>
                      <a:pt x="686" y="671"/>
                    </a:lnTo>
                    <a:lnTo>
                      <a:pt x="693" y="685"/>
                    </a:lnTo>
                    <a:lnTo>
                      <a:pt x="702" y="699"/>
                    </a:lnTo>
                    <a:lnTo>
                      <a:pt x="712" y="714"/>
                    </a:lnTo>
                    <a:lnTo>
                      <a:pt x="717" y="729"/>
                    </a:lnTo>
                    <a:lnTo>
                      <a:pt x="721" y="745"/>
                    </a:lnTo>
                    <a:lnTo>
                      <a:pt x="715" y="749"/>
                    </a:lnTo>
                    <a:lnTo>
                      <a:pt x="708" y="752"/>
                    </a:lnTo>
                    <a:lnTo>
                      <a:pt x="699" y="755"/>
                    </a:lnTo>
                    <a:lnTo>
                      <a:pt x="693" y="757"/>
                    </a:lnTo>
                    <a:lnTo>
                      <a:pt x="667" y="769"/>
                    </a:lnTo>
                    <a:lnTo>
                      <a:pt x="671" y="774"/>
                    </a:lnTo>
                    <a:lnTo>
                      <a:pt x="672" y="781"/>
                    </a:lnTo>
                    <a:lnTo>
                      <a:pt x="670" y="789"/>
                    </a:lnTo>
                    <a:lnTo>
                      <a:pt x="667" y="798"/>
                    </a:lnTo>
                    <a:lnTo>
                      <a:pt x="663" y="803"/>
                    </a:lnTo>
                    <a:lnTo>
                      <a:pt x="658" y="807"/>
                    </a:lnTo>
                    <a:lnTo>
                      <a:pt x="654" y="810"/>
                    </a:lnTo>
                    <a:lnTo>
                      <a:pt x="654" y="815"/>
                    </a:lnTo>
                    <a:lnTo>
                      <a:pt x="656" y="820"/>
                    </a:lnTo>
                    <a:lnTo>
                      <a:pt x="658" y="824"/>
                    </a:lnTo>
                    <a:lnTo>
                      <a:pt x="660" y="825"/>
                    </a:lnTo>
                    <a:lnTo>
                      <a:pt x="662" y="827"/>
                    </a:lnTo>
                    <a:lnTo>
                      <a:pt x="664" y="829"/>
                    </a:lnTo>
                    <a:lnTo>
                      <a:pt x="665" y="830"/>
                    </a:lnTo>
                    <a:lnTo>
                      <a:pt x="667" y="832"/>
                    </a:lnTo>
                    <a:lnTo>
                      <a:pt x="665" y="839"/>
                    </a:lnTo>
                    <a:lnTo>
                      <a:pt x="663" y="846"/>
                    </a:lnTo>
                    <a:lnTo>
                      <a:pt x="661" y="854"/>
                    </a:lnTo>
                    <a:lnTo>
                      <a:pt x="658" y="864"/>
                    </a:lnTo>
                    <a:lnTo>
                      <a:pt x="655" y="872"/>
                    </a:lnTo>
                    <a:lnTo>
                      <a:pt x="649" y="879"/>
                    </a:lnTo>
                    <a:lnTo>
                      <a:pt x="643" y="890"/>
                    </a:lnTo>
                    <a:lnTo>
                      <a:pt x="642" y="902"/>
                    </a:lnTo>
                    <a:lnTo>
                      <a:pt x="645" y="914"/>
                    </a:lnTo>
                    <a:lnTo>
                      <a:pt x="646" y="926"/>
                    </a:lnTo>
                    <a:lnTo>
                      <a:pt x="646" y="927"/>
                    </a:lnTo>
                    <a:lnTo>
                      <a:pt x="645" y="930"/>
                    </a:lnTo>
                    <a:lnTo>
                      <a:pt x="643" y="932"/>
                    </a:lnTo>
                    <a:lnTo>
                      <a:pt x="643" y="933"/>
                    </a:lnTo>
                    <a:lnTo>
                      <a:pt x="643" y="936"/>
                    </a:lnTo>
                    <a:lnTo>
                      <a:pt x="645" y="939"/>
                    </a:lnTo>
                    <a:lnTo>
                      <a:pt x="646" y="943"/>
                    </a:lnTo>
                    <a:lnTo>
                      <a:pt x="649" y="946"/>
                    </a:lnTo>
                    <a:lnTo>
                      <a:pt x="652" y="950"/>
                    </a:lnTo>
                    <a:lnTo>
                      <a:pt x="655" y="952"/>
                    </a:lnTo>
                    <a:lnTo>
                      <a:pt x="658" y="956"/>
                    </a:lnTo>
                    <a:lnTo>
                      <a:pt x="664" y="961"/>
                    </a:lnTo>
                    <a:lnTo>
                      <a:pt x="669" y="966"/>
                    </a:lnTo>
                    <a:lnTo>
                      <a:pt x="675" y="968"/>
                    </a:lnTo>
                    <a:lnTo>
                      <a:pt x="676" y="967"/>
                    </a:lnTo>
                    <a:lnTo>
                      <a:pt x="676" y="966"/>
                    </a:lnTo>
                    <a:lnTo>
                      <a:pt x="677" y="963"/>
                    </a:lnTo>
                    <a:lnTo>
                      <a:pt x="678" y="962"/>
                    </a:lnTo>
                    <a:lnTo>
                      <a:pt x="679" y="961"/>
                    </a:lnTo>
                    <a:lnTo>
                      <a:pt x="683" y="962"/>
                    </a:lnTo>
                    <a:lnTo>
                      <a:pt x="684" y="967"/>
                    </a:lnTo>
                    <a:lnTo>
                      <a:pt x="684" y="974"/>
                    </a:lnTo>
                    <a:lnTo>
                      <a:pt x="684" y="981"/>
                    </a:lnTo>
                    <a:lnTo>
                      <a:pt x="684" y="985"/>
                    </a:lnTo>
                    <a:lnTo>
                      <a:pt x="684" y="1016"/>
                    </a:lnTo>
                    <a:lnTo>
                      <a:pt x="683" y="1014"/>
                    </a:lnTo>
                    <a:lnTo>
                      <a:pt x="682" y="1014"/>
                    </a:lnTo>
                    <a:lnTo>
                      <a:pt x="680" y="1014"/>
                    </a:lnTo>
                    <a:lnTo>
                      <a:pt x="678" y="1014"/>
                    </a:lnTo>
                    <a:lnTo>
                      <a:pt x="677" y="1014"/>
                    </a:lnTo>
                    <a:lnTo>
                      <a:pt x="675" y="1013"/>
                    </a:lnTo>
                    <a:lnTo>
                      <a:pt x="672" y="1011"/>
                    </a:lnTo>
                    <a:lnTo>
                      <a:pt x="671" y="1010"/>
                    </a:lnTo>
                    <a:lnTo>
                      <a:pt x="670" y="1006"/>
                    </a:lnTo>
                    <a:lnTo>
                      <a:pt x="669" y="1004"/>
                    </a:lnTo>
                    <a:lnTo>
                      <a:pt x="665" y="1001"/>
                    </a:lnTo>
                    <a:lnTo>
                      <a:pt x="661" y="998"/>
                    </a:lnTo>
                    <a:lnTo>
                      <a:pt x="655" y="998"/>
                    </a:lnTo>
                    <a:lnTo>
                      <a:pt x="650" y="997"/>
                    </a:lnTo>
                    <a:lnTo>
                      <a:pt x="642" y="991"/>
                    </a:lnTo>
                    <a:lnTo>
                      <a:pt x="635" y="983"/>
                    </a:lnTo>
                    <a:lnTo>
                      <a:pt x="630" y="975"/>
                    </a:lnTo>
                    <a:lnTo>
                      <a:pt x="623" y="968"/>
                    </a:lnTo>
                    <a:lnTo>
                      <a:pt x="613" y="965"/>
                    </a:lnTo>
                    <a:lnTo>
                      <a:pt x="604" y="961"/>
                    </a:lnTo>
                    <a:lnTo>
                      <a:pt x="596" y="956"/>
                    </a:lnTo>
                    <a:lnTo>
                      <a:pt x="591" y="951"/>
                    </a:lnTo>
                    <a:lnTo>
                      <a:pt x="588" y="946"/>
                    </a:lnTo>
                    <a:lnTo>
                      <a:pt x="583" y="943"/>
                    </a:lnTo>
                    <a:lnTo>
                      <a:pt x="576" y="943"/>
                    </a:lnTo>
                    <a:lnTo>
                      <a:pt x="566" y="946"/>
                    </a:lnTo>
                    <a:lnTo>
                      <a:pt x="558" y="946"/>
                    </a:lnTo>
                    <a:lnTo>
                      <a:pt x="547" y="943"/>
                    </a:lnTo>
                    <a:lnTo>
                      <a:pt x="543" y="941"/>
                    </a:lnTo>
                    <a:lnTo>
                      <a:pt x="540" y="941"/>
                    </a:lnTo>
                    <a:lnTo>
                      <a:pt x="537" y="941"/>
                    </a:lnTo>
                    <a:lnTo>
                      <a:pt x="535" y="941"/>
                    </a:lnTo>
                    <a:lnTo>
                      <a:pt x="531" y="941"/>
                    </a:lnTo>
                    <a:lnTo>
                      <a:pt x="529" y="941"/>
                    </a:lnTo>
                    <a:lnTo>
                      <a:pt x="525" y="939"/>
                    </a:lnTo>
                    <a:lnTo>
                      <a:pt x="522" y="937"/>
                    </a:lnTo>
                    <a:lnTo>
                      <a:pt x="520" y="933"/>
                    </a:lnTo>
                    <a:lnTo>
                      <a:pt x="517" y="930"/>
                    </a:lnTo>
                    <a:lnTo>
                      <a:pt x="515" y="927"/>
                    </a:lnTo>
                    <a:lnTo>
                      <a:pt x="514" y="925"/>
                    </a:lnTo>
                    <a:lnTo>
                      <a:pt x="513" y="921"/>
                    </a:lnTo>
                    <a:lnTo>
                      <a:pt x="513" y="918"/>
                    </a:lnTo>
                    <a:lnTo>
                      <a:pt x="513" y="915"/>
                    </a:lnTo>
                    <a:lnTo>
                      <a:pt x="514" y="911"/>
                    </a:lnTo>
                    <a:lnTo>
                      <a:pt x="511" y="909"/>
                    </a:lnTo>
                    <a:lnTo>
                      <a:pt x="506" y="909"/>
                    </a:lnTo>
                    <a:lnTo>
                      <a:pt x="500" y="910"/>
                    </a:lnTo>
                    <a:lnTo>
                      <a:pt x="494" y="911"/>
                    </a:lnTo>
                    <a:lnTo>
                      <a:pt x="492" y="912"/>
                    </a:lnTo>
                    <a:lnTo>
                      <a:pt x="488" y="912"/>
                    </a:lnTo>
                    <a:lnTo>
                      <a:pt x="486" y="912"/>
                    </a:lnTo>
                    <a:lnTo>
                      <a:pt x="483" y="912"/>
                    </a:lnTo>
                    <a:lnTo>
                      <a:pt x="480" y="912"/>
                    </a:lnTo>
                    <a:lnTo>
                      <a:pt x="478" y="911"/>
                    </a:lnTo>
                    <a:lnTo>
                      <a:pt x="476" y="909"/>
                    </a:lnTo>
                    <a:lnTo>
                      <a:pt x="476" y="905"/>
                    </a:lnTo>
                    <a:lnTo>
                      <a:pt x="474" y="903"/>
                    </a:lnTo>
                    <a:lnTo>
                      <a:pt x="473" y="901"/>
                    </a:lnTo>
                    <a:lnTo>
                      <a:pt x="471" y="900"/>
                    </a:lnTo>
                    <a:lnTo>
                      <a:pt x="467" y="900"/>
                    </a:lnTo>
                    <a:lnTo>
                      <a:pt x="465" y="900"/>
                    </a:lnTo>
                    <a:lnTo>
                      <a:pt x="463" y="901"/>
                    </a:lnTo>
                    <a:lnTo>
                      <a:pt x="459" y="901"/>
                    </a:lnTo>
                    <a:lnTo>
                      <a:pt x="457" y="901"/>
                    </a:lnTo>
                    <a:lnTo>
                      <a:pt x="452" y="902"/>
                    </a:lnTo>
                    <a:lnTo>
                      <a:pt x="448" y="902"/>
                    </a:lnTo>
                    <a:lnTo>
                      <a:pt x="443" y="902"/>
                    </a:lnTo>
                    <a:lnTo>
                      <a:pt x="440" y="900"/>
                    </a:lnTo>
                    <a:lnTo>
                      <a:pt x="439" y="900"/>
                    </a:lnTo>
                    <a:lnTo>
                      <a:pt x="436" y="900"/>
                    </a:lnTo>
                    <a:lnTo>
                      <a:pt x="434" y="901"/>
                    </a:lnTo>
                    <a:lnTo>
                      <a:pt x="432" y="902"/>
                    </a:lnTo>
                    <a:lnTo>
                      <a:pt x="430" y="902"/>
                    </a:lnTo>
                    <a:lnTo>
                      <a:pt x="392" y="915"/>
                    </a:lnTo>
                    <a:lnTo>
                      <a:pt x="393" y="898"/>
                    </a:lnTo>
                    <a:lnTo>
                      <a:pt x="392" y="882"/>
                    </a:lnTo>
                    <a:lnTo>
                      <a:pt x="390" y="866"/>
                    </a:lnTo>
                    <a:lnTo>
                      <a:pt x="383" y="851"/>
                    </a:lnTo>
                    <a:lnTo>
                      <a:pt x="376" y="838"/>
                    </a:lnTo>
                    <a:lnTo>
                      <a:pt x="374" y="823"/>
                    </a:lnTo>
                    <a:lnTo>
                      <a:pt x="374" y="807"/>
                    </a:lnTo>
                    <a:lnTo>
                      <a:pt x="374" y="791"/>
                    </a:lnTo>
                    <a:lnTo>
                      <a:pt x="374" y="777"/>
                    </a:lnTo>
                    <a:lnTo>
                      <a:pt x="371" y="757"/>
                    </a:lnTo>
                    <a:lnTo>
                      <a:pt x="369" y="736"/>
                    </a:lnTo>
                    <a:lnTo>
                      <a:pt x="370" y="727"/>
                    </a:lnTo>
                    <a:lnTo>
                      <a:pt x="374" y="717"/>
                    </a:lnTo>
                    <a:lnTo>
                      <a:pt x="376" y="707"/>
                    </a:lnTo>
                    <a:lnTo>
                      <a:pt x="375" y="698"/>
                    </a:lnTo>
                    <a:lnTo>
                      <a:pt x="371" y="694"/>
                    </a:lnTo>
                    <a:lnTo>
                      <a:pt x="366" y="693"/>
                    </a:lnTo>
                    <a:lnTo>
                      <a:pt x="358" y="693"/>
                    </a:lnTo>
                    <a:lnTo>
                      <a:pt x="351" y="693"/>
                    </a:lnTo>
                    <a:lnTo>
                      <a:pt x="346" y="694"/>
                    </a:lnTo>
                    <a:lnTo>
                      <a:pt x="343" y="693"/>
                    </a:lnTo>
                    <a:lnTo>
                      <a:pt x="340" y="692"/>
                    </a:lnTo>
                    <a:lnTo>
                      <a:pt x="340" y="691"/>
                    </a:lnTo>
                    <a:lnTo>
                      <a:pt x="340" y="690"/>
                    </a:lnTo>
                    <a:lnTo>
                      <a:pt x="340" y="687"/>
                    </a:lnTo>
                    <a:lnTo>
                      <a:pt x="340" y="686"/>
                    </a:lnTo>
                    <a:lnTo>
                      <a:pt x="340" y="684"/>
                    </a:lnTo>
                    <a:lnTo>
                      <a:pt x="340" y="683"/>
                    </a:lnTo>
                    <a:lnTo>
                      <a:pt x="340" y="681"/>
                    </a:lnTo>
                    <a:lnTo>
                      <a:pt x="338" y="680"/>
                    </a:lnTo>
                    <a:lnTo>
                      <a:pt x="330" y="679"/>
                    </a:lnTo>
                    <a:lnTo>
                      <a:pt x="323" y="680"/>
                    </a:lnTo>
                    <a:lnTo>
                      <a:pt x="316" y="684"/>
                    </a:lnTo>
                    <a:lnTo>
                      <a:pt x="311" y="686"/>
                    </a:lnTo>
                    <a:lnTo>
                      <a:pt x="303" y="686"/>
                    </a:lnTo>
                    <a:lnTo>
                      <a:pt x="296" y="687"/>
                    </a:lnTo>
                    <a:lnTo>
                      <a:pt x="289" y="690"/>
                    </a:lnTo>
                    <a:lnTo>
                      <a:pt x="283" y="692"/>
                    </a:lnTo>
                    <a:lnTo>
                      <a:pt x="282" y="698"/>
                    </a:lnTo>
                    <a:lnTo>
                      <a:pt x="282" y="706"/>
                    </a:lnTo>
                    <a:lnTo>
                      <a:pt x="280" y="713"/>
                    </a:lnTo>
                    <a:lnTo>
                      <a:pt x="278" y="721"/>
                    </a:lnTo>
                    <a:lnTo>
                      <a:pt x="275" y="730"/>
                    </a:lnTo>
                    <a:lnTo>
                      <a:pt x="272" y="733"/>
                    </a:lnTo>
                    <a:lnTo>
                      <a:pt x="267" y="733"/>
                    </a:lnTo>
                    <a:lnTo>
                      <a:pt x="261" y="730"/>
                    </a:lnTo>
                    <a:lnTo>
                      <a:pt x="255" y="728"/>
                    </a:lnTo>
                    <a:lnTo>
                      <a:pt x="250" y="729"/>
                    </a:lnTo>
                    <a:lnTo>
                      <a:pt x="244" y="731"/>
                    </a:lnTo>
                    <a:lnTo>
                      <a:pt x="238" y="735"/>
                    </a:lnTo>
                    <a:lnTo>
                      <a:pt x="234" y="737"/>
                    </a:lnTo>
                    <a:lnTo>
                      <a:pt x="222" y="738"/>
                    </a:lnTo>
                    <a:lnTo>
                      <a:pt x="213" y="735"/>
                    </a:lnTo>
                    <a:lnTo>
                      <a:pt x="207" y="728"/>
                    </a:lnTo>
                    <a:lnTo>
                      <a:pt x="204" y="717"/>
                    </a:lnTo>
                    <a:lnTo>
                      <a:pt x="201" y="707"/>
                    </a:lnTo>
                    <a:lnTo>
                      <a:pt x="198" y="697"/>
                    </a:lnTo>
                    <a:lnTo>
                      <a:pt x="191" y="687"/>
                    </a:lnTo>
                    <a:lnTo>
                      <a:pt x="184" y="678"/>
                    </a:lnTo>
                    <a:lnTo>
                      <a:pt x="180" y="663"/>
                    </a:lnTo>
                    <a:lnTo>
                      <a:pt x="179" y="648"/>
                    </a:lnTo>
                    <a:lnTo>
                      <a:pt x="178" y="633"/>
                    </a:lnTo>
                    <a:lnTo>
                      <a:pt x="176" y="626"/>
                    </a:lnTo>
                    <a:lnTo>
                      <a:pt x="171" y="621"/>
                    </a:lnTo>
                    <a:lnTo>
                      <a:pt x="165" y="620"/>
                    </a:lnTo>
                    <a:lnTo>
                      <a:pt x="158" y="620"/>
                    </a:lnTo>
                    <a:lnTo>
                      <a:pt x="152" y="620"/>
                    </a:lnTo>
                    <a:lnTo>
                      <a:pt x="145" y="618"/>
                    </a:lnTo>
                    <a:lnTo>
                      <a:pt x="131" y="614"/>
                    </a:lnTo>
                    <a:lnTo>
                      <a:pt x="116" y="614"/>
                    </a:lnTo>
                    <a:lnTo>
                      <a:pt x="102" y="615"/>
                    </a:lnTo>
                    <a:lnTo>
                      <a:pt x="87" y="616"/>
                    </a:lnTo>
                    <a:lnTo>
                      <a:pt x="69" y="616"/>
                    </a:lnTo>
                    <a:lnTo>
                      <a:pt x="53" y="619"/>
                    </a:lnTo>
                    <a:lnTo>
                      <a:pt x="36" y="622"/>
                    </a:lnTo>
                    <a:lnTo>
                      <a:pt x="32" y="622"/>
                    </a:lnTo>
                    <a:lnTo>
                      <a:pt x="29" y="622"/>
                    </a:lnTo>
                    <a:lnTo>
                      <a:pt x="27" y="622"/>
                    </a:lnTo>
                    <a:lnTo>
                      <a:pt x="23" y="622"/>
                    </a:lnTo>
                    <a:lnTo>
                      <a:pt x="21" y="623"/>
                    </a:lnTo>
                    <a:lnTo>
                      <a:pt x="18" y="626"/>
                    </a:lnTo>
                    <a:lnTo>
                      <a:pt x="17" y="628"/>
                    </a:lnTo>
                    <a:lnTo>
                      <a:pt x="15" y="629"/>
                    </a:lnTo>
                    <a:lnTo>
                      <a:pt x="12" y="630"/>
                    </a:lnTo>
                    <a:lnTo>
                      <a:pt x="8" y="630"/>
                    </a:lnTo>
                    <a:lnTo>
                      <a:pt x="6" y="628"/>
                    </a:lnTo>
                    <a:lnTo>
                      <a:pt x="3" y="626"/>
                    </a:lnTo>
                    <a:lnTo>
                      <a:pt x="1" y="623"/>
                    </a:lnTo>
                    <a:lnTo>
                      <a:pt x="0" y="620"/>
                    </a:lnTo>
                    <a:lnTo>
                      <a:pt x="3" y="619"/>
                    </a:lnTo>
                    <a:lnTo>
                      <a:pt x="6" y="619"/>
                    </a:lnTo>
                    <a:lnTo>
                      <a:pt x="9" y="618"/>
                    </a:lnTo>
                    <a:lnTo>
                      <a:pt x="13" y="616"/>
                    </a:lnTo>
                    <a:lnTo>
                      <a:pt x="15" y="615"/>
                    </a:lnTo>
                    <a:lnTo>
                      <a:pt x="16" y="613"/>
                    </a:lnTo>
                    <a:lnTo>
                      <a:pt x="17" y="610"/>
                    </a:lnTo>
                    <a:lnTo>
                      <a:pt x="17" y="607"/>
                    </a:lnTo>
                    <a:lnTo>
                      <a:pt x="15" y="591"/>
                    </a:lnTo>
                    <a:lnTo>
                      <a:pt x="13" y="575"/>
                    </a:lnTo>
                    <a:lnTo>
                      <a:pt x="14" y="558"/>
                    </a:lnTo>
                    <a:lnTo>
                      <a:pt x="17" y="550"/>
                    </a:lnTo>
                    <a:lnTo>
                      <a:pt x="24" y="543"/>
                    </a:lnTo>
                    <a:lnTo>
                      <a:pt x="32" y="538"/>
                    </a:lnTo>
                    <a:lnTo>
                      <a:pt x="37" y="542"/>
                    </a:lnTo>
                    <a:lnTo>
                      <a:pt x="44" y="547"/>
                    </a:lnTo>
                    <a:lnTo>
                      <a:pt x="51" y="548"/>
                    </a:lnTo>
                    <a:lnTo>
                      <a:pt x="53" y="547"/>
                    </a:lnTo>
                    <a:lnTo>
                      <a:pt x="57" y="546"/>
                    </a:lnTo>
                    <a:lnTo>
                      <a:pt x="58" y="543"/>
                    </a:lnTo>
                    <a:lnTo>
                      <a:pt x="60" y="541"/>
                    </a:lnTo>
                    <a:lnTo>
                      <a:pt x="61" y="539"/>
                    </a:lnTo>
                    <a:lnTo>
                      <a:pt x="64" y="536"/>
                    </a:lnTo>
                    <a:lnTo>
                      <a:pt x="66" y="535"/>
                    </a:lnTo>
                    <a:lnTo>
                      <a:pt x="68" y="534"/>
                    </a:lnTo>
                    <a:lnTo>
                      <a:pt x="69" y="535"/>
                    </a:lnTo>
                    <a:lnTo>
                      <a:pt x="71" y="536"/>
                    </a:lnTo>
                    <a:lnTo>
                      <a:pt x="72" y="538"/>
                    </a:lnTo>
                    <a:lnTo>
                      <a:pt x="73" y="540"/>
                    </a:lnTo>
                    <a:lnTo>
                      <a:pt x="74" y="540"/>
                    </a:lnTo>
                    <a:lnTo>
                      <a:pt x="77" y="541"/>
                    </a:lnTo>
                    <a:lnTo>
                      <a:pt x="80" y="540"/>
                    </a:lnTo>
                    <a:lnTo>
                      <a:pt x="82" y="540"/>
                    </a:lnTo>
                    <a:lnTo>
                      <a:pt x="83" y="540"/>
                    </a:lnTo>
                    <a:lnTo>
                      <a:pt x="86" y="541"/>
                    </a:lnTo>
                    <a:lnTo>
                      <a:pt x="90" y="547"/>
                    </a:lnTo>
                    <a:lnTo>
                      <a:pt x="93" y="554"/>
                    </a:lnTo>
                    <a:lnTo>
                      <a:pt x="96" y="561"/>
                    </a:lnTo>
                    <a:lnTo>
                      <a:pt x="98" y="561"/>
                    </a:lnTo>
                    <a:lnTo>
                      <a:pt x="102" y="556"/>
                    </a:lnTo>
                    <a:lnTo>
                      <a:pt x="106" y="549"/>
                    </a:lnTo>
                    <a:lnTo>
                      <a:pt x="110" y="542"/>
                    </a:lnTo>
                    <a:lnTo>
                      <a:pt x="112" y="536"/>
                    </a:lnTo>
                    <a:lnTo>
                      <a:pt x="113" y="533"/>
                    </a:lnTo>
                    <a:lnTo>
                      <a:pt x="120" y="524"/>
                    </a:lnTo>
                    <a:lnTo>
                      <a:pt x="128" y="516"/>
                    </a:lnTo>
                    <a:lnTo>
                      <a:pt x="138" y="510"/>
                    </a:lnTo>
                    <a:lnTo>
                      <a:pt x="147" y="504"/>
                    </a:lnTo>
                    <a:lnTo>
                      <a:pt x="154" y="495"/>
                    </a:lnTo>
                    <a:lnTo>
                      <a:pt x="158" y="485"/>
                    </a:lnTo>
                    <a:lnTo>
                      <a:pt x="162" y="475"/>
                    </a:lnTo>
                    <a:lnTo>
                      <a:pt x="168" y="453"/>
                    </a:lnTo>
                    <a:lnTo>
                      <a:pt x="172" y="430"/>
                    </a:lnTo>
                    <a:lnTo>
                      <a:pt x="175" y="408"/>
                    </a:lnTo>
                    <a:lnTo>
                      <a:pt x="176" y="397"/>
                    </a:lnTo>
                    <a:lnTo>
                      <a:pt x="178" y="386"/>
                    </a:lnTo>
                    <a:lnTo>
                      <a:pt x="182" y="374"/>
                    </a:lnTo>
                    <a:lnTo>
                      <a:pt x="186" y="365"/>
                    </a:lnTo>
                    <a:lnTo>
                      <a:pt x="196" y="358"/>
                    </a:lnTo>
                    <a:lnTo>
                      <a:pt x="199" y="357"/>
                    </a:lnTo>
                    <a:lnTo>
                      <a:pt x="201" y="353"/>
                    </a:lnTo>
                    <a:lnTo>
                      <a:pt x="204" y="351"/>
                    </a:lnTo>
                    <a:lnTo>
                      <a:pt x="206" y="347"/>
                    </a:lnTo>
                    <a:lnTo>
                      <a:pt x="208" y="344"/>
                    </a:lnTo>
                    <a:lnTo>
                      <a:pt x="221" y="321"/>
                    </a:lnTo>
                    <a:lnTo>
                      <a:pt x="231" y="297"/>
                    </a:lnTo>
                    <a:lnTo>
                      <a:pt x="233" y="286"/>
                    </a:lnTo>
                    <a:lnTo>
                      <a:pt x="233" y="274"/>
                    </a:lnTo>
                    <a:lnTo>
                      <a:pt x="233" y="246"/>
                    </a:lnTo>
                    <a:lnTo>
                      <a:pt x="235" y="218"/>
                    </a:lnTo>
                    <a:lnTo>
                      <a:pt x="236" y="205"/>
                    </a:lnTo>
                    <a:lnTo>
                      <a:pt x="238" y="191"/>
                    </a:lnTo>
                    <a:lnTo>
                      <a:pt x="243" y="177"/>
                    </a:lnTo>
                    <a:lnTo>
                      <a:pt x="245" y="173"/>
                    </a:lnTo>
                    <a:lnTo>
                      <a:pt x="246" y="171"/>
                    </a:lnTo>
                    <a:lnTo>
                      <a:pt x="246" y="167"/>
                    </a:lnTo>
                    <a:lnTo>
                      <a:pt x="246" y="164"/>
                    </a:lnTo>
                    <a:lnTo>
                      <a:pt x="244" y="156"/>
                    </a:lnTo>
                    <a:lnTo>
                      <a:pt x="244" y="149"/>
                    </a:lnTo>
                    <a:lnTo>
                      <a:pt x="245" y="142"/>
                    </a:lnTo>
                    <a:lnTo>
                      <a:pt x="252" y="125"/>
                    </a:lnTo>
                    <a:lnTo>
                      <a:pt x="255" y="107"/>
                    </a:lnTo>
                    <a:lnTo>
                      <a:pt x="257" y="90"/>
                    </a:lnTo>
                    <a:lnTo>
                      <a:pt x="258" y="77"/>
                    </a:lnTo>
                    <a:lnTo>
                      <a:pt x="259" y="63"/>
                    </a:lnTo>
                    <a:lnTo>
                      <a:pt x="261" y="48"/>
                    </a:lnTo>
                    <a:lnTo>
                      <a:pt x="266" y="34"/>
                    </a:lnTo>
                    <a:lnTo>
                      <a:pt x="273" y="21"/>
                    </a:lnTo>
                    <a:lnTo>
                      <a:pt x="282" y="13"/>
                    </a:lnTo>
                    <a:lnTo>
                      <a:pt x="294" y="8"/>
                    </a:lnTo>
                    <a:lnTo>
                      <a:pt x="307" y="7"/>
                    </a:lnTo>
                    <a:lnTo>
                      <a:pt x="317" y="10"/>
                    </a:lnTo>
                    <a:lnTo>
                      <a:pt x="324" y="14"/>
                    </a:lnTo>
                    <a:lnTo>
                      <a:pt x="332" y="20"/>
                    </a:lnTo>
                    <a:lnTo>
                      <a:pt x="339" y="27"/>
                    </a:lnTo>
                    <a:lnTo>
                      <a:pt x="346" y="31"/>
                    </a:lnTo>
                    <a:lnTo>
                      <a:pt x="353" y="31"/>
                    </a:lnTo>
                    <a:lnTo>
                      <a:pt x="360" y="29"/>
                    </a:lnTo>
                    <a:lnTo>
                      <a:pt x="367" y="29"/>
                    </a:lnTo>
                    <a:lnTo>
                      <a:pt x="377" y="35"/>
                    </a:lnTo>
                    <a:lnTo>
                      <a:pt x="388" y="41"/>
                    </a:lnTo>
                    <a:lnTo>
                      <a:pt x="399" y="47"/>
                    </a:lnTo>
                    <a:lnTo>
                      <a:pt x="407" y="48"/>
                    </a:lnTo>
                    <a:lnTo>
                      <a:pt x="418" y="48"/>
                    </a:lnTo>
                    <a:lnTo>
                      <a:pt x="426" y="47"/>
                    </a:lnTo>
                    <a:lnTo>
                      <a:pt x="433" y="41"/>
                    </a:lnTo>
                    <a:lnTo>
                      <a:pt x="439" y="33"/>
                    </a:lnTo>
                    <a:lnTo>
                      <a:pt x="444" y="26"/>
                    </a:lnTo>
                    <a:lnTo>
                      <a:pt x="451" y="21"/>
                    </a:lnTo>
                    <a:lnTo>
                      <a:pt x="462" y="19"/>
                    </a:lnTo>
                    <a:lnTo>
                      <a:pt x="467" y="19"/>
                    </a:lnTo>
                    <a:lnTo>
                      <a:pt x="476" y="19"/>
                    </a:lnTo>
                    <a:lnTo>
                      <a:pt x="485" y="18"/>
                    </a:lnTo>
                    <a:lnTo>
                      <a:pt x="492" y="15"/>
                    </a:lnTo>
                    <a:lnTo>
                      <a:pt x="496" y="11"/>
                    </a:lnTo>
                    <a:lnTo>
                      <a:pt x="498" y="8"/>
                    </a:lnTo>
                    <a:lnTo>
                      <a:pt x="498" y="6"/>
                    </a:lnTo>
                    <a:lnTo>
                      <a:pt x="498" y="5"/>
                    </a:lnTo>
                    <a:lnTo>
                      <a:pt x="499" y="3"/>
                    </a:lnTo>
                    <a:lnTo>
                      <a:pt x="499" y="2"/>
                    </a:lnTo>
                    <a:lnTo>
                      <a:pt x="500" y="0"/>
                    </a:lnTo>
                    <a:lnTo>
                      <a:pt x="502" y="0"/>
                    </a:lnTo>
                    <a:lnTo>
                      <a:pt x="50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4" name="Freeform 1636"/>
              <p:cNvSpPr>
                <a:spLocks/>
              </p:cNvSpPr>
              <p:nvPr/>
            </p:nvSpPr>
            <p:spPr bwMode="auto">
              <a:xfrm>
                <a:off x="4521201" y="4433888"/>
                <a:ext cx="503238" cy="514350"/>
              </a:xfrm>
              <a:custGeom>
                <a:avLst/>
                <a:gdLst>
                  <a:gd name="T0" fmla="*/ 576 w 634"/>
                  <a:gd name="T1" fmla="*/ 10 h 649"/>
                  <a:gd name="T2" fmla="*/ 613 w 634"/>
                  <a:gd name="T3" fmla="*/ 29 h 649"/>
                  <a:gd name="T4" fmla="*/ 615 w 634"/>
                  <a:gd name="T5" fmla="*/ 119 h 649"/>
                  <a:gd name="T6" fmla="*/ 592 w 634"/>
                  <a:gd name="T7" fmla="*/ 183 h 649"/>
                  <a:gd name="T8" fmla="*/ 566 w 634"/>
                  <a:gd name="T9" fmla="*/ 198 h 649"/>
                  <a:gd name="T10" fmla="*/ 561 w 634"/>
                  <a:gd name="T11" fmla="*/ 242 h 649"/>
                  <a:gd name="T12" fmla="*/ 599 w 634"/>
                  <a:gd name="T13" fmla="*/ 263 h 649"/>
                  <a:gd name="T14" fmla="*/ 611 w 634"/>
                  <a:gd name="T15" fmla="*/ 254 h 649"/>
                  <a:gd name="T16" fmla="*/ 614 w 634"/>
                  <a:gd name="T17" fmla="*/ 234 h 649"/>
                  <a:gd name="T18" fmla="*/ 626 w 634"/>
                  <a:gd name="T19" fmla="*/ 277 h 649"/>
                  <a:gd name="T20" fmla="*/ 595 w 634"/>
                  <a:gd name="T21" fmla="*/ 332 h 649"/>
                  <a:gd name="T22" fmla="*/ 551 w 634"/>
                  <a:gd name="T23" fmla="*/ 386 h 649"/>
                  <a:gd name="T24" fmla="*/ 514 w 634"/>
                  <a:gd name="T25" fmla="*/ 455 h 649"/>
                  <a:gd name="T26" fmla="*/ 465 w 634"/>
                  <a:gd name="T27" fmla="*/ 505 h 649"/>
                  <a:gd name="T28" fmla="*/ 413 w 634"/>
                  <a:gd name="T29" fmla="*/ 576 h 649"/>
                  <a:gd name="T30" fmla="*/ 356 w 634"/>
                  <a:gd name="T31" fmla="*/ 603 h 649"/>
                  <a:gd name="T32" fmla="*/ 324 w 634"/>
                  <a:gd name="T33" fmla="*/ 619 h 649"/>
                  <a:gd name="T34" fmla="*/ 309 w 634"/>
                  <a:gd name="T35" fmla="*/ 626 h 649"/>
                  <a:gd name="T36" fmla="*/ 302 w 634"/>
                  <a:gd name="T37" fmla="*/ 632 h 649"/>
                  <a:gd name="T38" fmla="*/ 257 w 634"/>
                  <a:gd name="T39" fmla="*/ 621 h 649"/>
                  <a:gd name="T40" fmla="*/ 222 w 634"/>
                  <a:gd name="T41" fmla="*/ 621 h 649"/>
                  <a:gd name="T42" fmla="*/ 212 w 634"/>
                  <a:gd name="T43" fmla="*/ 632 h 649"/>
                  <a:gd name="T44" fmla="*/ 194 w 634"/>
                  <a:gd name="T45" fmla="*/ 636 h 649"/>
                  <a:gd name="T46" fmla="*/ 179 w 634"/>
                  <a:gd name="T47" fmla="*/ 636 h 649"/>
                  <a:gd name="T48" fmla="*/ 147 w 634"/>
                  <a:gd name="T49" fmla="*/ 648 h 649"/>
                  <a:gd name="T50" fmla="*/ 109 w 634"/>
                  <a:gd name="T51" fmla="*/ 630 h 649"/>
                  <a:gd name="T52" fmla="*/ 91 w 634"/>
                  <a:gd name="T53" fmla="*/ 623 h 649"/>
                  <a:gd name="T54" fmla="*/ 92 w 634"/>
                  <a:gd name="T55" fmla="*/ 641 h 649"/>
                  <a:gd name="T56" fmla="*/ 78 w 634"/>
                  <a:gd name="T57" fmla="*/ 628 h 649"/>
                  <a:gd name="T58" fmla="*/ 69 w 634"/>
                  <a:gd name="T59" fmla="*/ 594 h 649"/>
                  <a:gd name="T60" fmla="*/ 58 w 634"/>
                  <a:gd name="T61" fmla="*/ 558 h 649"/>
                  <a:gd name="T62" fmla="*/ 72 w 634"/>
                  <a:gd name="T63" fmla="*/ 535 h 649"/>
                  <a:gd name="T64" fmla="*/ 67 w 634"/>
                  <a:gd name="T65" fmla="*/ 481 h 649"/>
                  <a:gd name="T66" fmla="*/ 32 w 634"/>
                  <a:gd name="T67" fmla="*/ 429 h 649"/>
                  <a:gd name="T68" fmla="*/ 18 w 634"/>
                  <a:gd name="T69" fmla="*/ 342 h 649"/>
                  <a:gd name="T70" fmla="*/ 4 w 634"/>
                  <a:gd name="T71" fmla="*/ 326 h 649"/>
                  <a:gd name="T72" fmla="*/ 30 w 634"/>
                  <a:gd name="T73" fmla="*/ 300 h 649"/>
                  <a:gd name="T74" fmla="*/ 58 w 634"/>
                  <a:gd name="T75" fmla="*/ 319 h 649"/>
                  <a:gd name="T76" fmla="*/ 98 w 634"/>
                  <a:gd name="T77" fmla="*/ 333 h 649"/>
                  <a:gd name="T78" fmla="*/ 120 w 634"/>
                  <a:gd name="T79" fmla="*/ 317 h 649"/>
                  <a:gd name="T80" fmla="*/ 135 w 634"/>
                  <a:gd name="T81" fmla="*/ 310 h 649"/>
                  <a:gd name="T82" fmla="*/ 149 w 634"/>
                  <a:gd name="T83" fmla="*/ 143 h 649"/>
                  <a:gd name="T84" fmla="*/ 197 w 634"/>
                  <a:gd name="T85" fmla="*/ 192 h 649"/>
                  <a:gd name="T86" fmla="*/ 187 w 634"/>
                  <a:gd name="T87" fmla="*/ 232 h 649"/>
                  <a:gd name="T88" fmla="*/ 213 w 634"/>
                  <a:gd name="T89" fmla="*/ 236 h 649"/>
                  <a:gd name="T90" fmla="*/ 224 w 634"/>
                  <a:gd name="T91" fmla="*/ 236 h 649"/>
                  <a:gd name="T92" fmla="*/ 232 w 634"/>
                  <a:gd name="T93" fmla="*/ 228 h 649"/>
                  <a:gd name="T94" fmla="*/ 239 w 634"/>
                  <a:gd name="T95" fmla="*/ 230 h 649"/>
                  <a:gd name="T96" fmla="*/ 249 w 634"/>
                  <a:gd name="T97" fmla="*/ 212 h 649"/>
                  <a:gd name="T98" fmla="*/ 264 w 634"/>
                  <a:gd name="T99" fmla="*/ 199 h 649"/>
                  <a:gd name="T100" fmla="*/ 261 w 634"/>
                  <a:gd name="T101" fmla="*/ 188 h 649"/>
                  <a:gd name="T102" fmla="*/ 286 w 634"/>
                  <a:gd name="T103" fmla="*/ 165 h 649"/>
                  <a:gd name="T104" fmla="*/ 311 w 634"/>
                  <a:gd name="T105" fmla="*/ 171 h 649"/>
                  <a:gd name="T106" fmla="*/ 331 w 634"/>
                  <a:gd name="T107" fmla="*/ 181 h 649"/>
                  <a:gd name="T108" fmla="*/ 372 w 634"/>
                  <a:gd name="T109" fmla="*/ 166 h 649"/>
                  <a:gd name="T110" fmla="*/ 408 w 634"/>
                  <a:gd name="T111" fmla="*/ 116 h 649"/>
                  <a:gd name="T112" fmla="*/ 450 w 634"/>
                  <a:gd name="T113" fmla="*/ 57 h 649"/>
                  <a:gd name="T114" fmla="*/ 486 w 634"/>
                  <a:gd name="T115" fmla="*/ 28 h 649"/>
                  <a:gd name="T116" fmla="*/ 512 w 634"/>
                  <a:gd name="T117" fmla="*/ 12 h 64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34"/>
                  <a:gd name="T178" fmla="*/ 0 h 649"/>
                  <a:gd name="T179" fmla="*/ 634 w 634"/>
                  <a:gd name="T180" fmla="*/ 649 h 64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34" h="649">
                    <a:moveTo>
                      <a:pt x="534" y="0"/>
                    </a:moveTo>
                    <a:lnTo>
                      <a:pt x="546" y="2"/>
                    </a:lnTo>
                    <a:lnTo>
                      <a:pt x="558" y="5"/>
                    </a:lnTo>
                    <a:lnTo>
                      <a:pt x="567" y="8"/>
                    </a:lnTo>
                    <a:lnTo>
                      <a:pt x="576" y="10"/>
                    </a:lnTo>
                    <a:lnTo>
                      <a:pt x="584" y="10"/>
                    </a:lnTo>
                    <a:lnTo>
                      <a:pt x="595" y="11"/>
                    </a:lnTo>
                    <a:lnTo>
                      <a:pt x="603" y="13"/>
                    </a:lnTo>
                    <a:lnTo>
                      <a:pt x="610" y="20"/>
                    </a:lnTo>
                    <a:lnTo>
                      <a:pt x="613" y="29"/>
                    </a:lnTo>
                    <a:lnTo>
                      <a:pt x="615" y="39"/>
                    </a:lnTo>
                    <a:lnTo>
                      <a:pt x="615" y="48"/>
                    </a:lnTo>
                    <a:lnTo>
                      <a:pt x="614" y="71"/>
                    </a:lnTo>
                    <a:lnTo>
                      <a:pt x="615" y="96"/>
                    </a:lnTo>
                    <a:lnTo>
                      <a:pt x="615" y="119"/>
                    </a:lnTo>
                    <a:lnTo>
                      <a:pt x="613" y="136"/>
                    </a:lnTo>
                    <a:lnTo>
                      <a:pt x="607" y="152"/>
                    </a:lnTo>
                    <a:lnTo>
                      <a:pt x="602" y="169"/>
                    </a:lnTo>
                    <a:lnTo>
                      <a:pt x="596" y="185"/>
                    </a:lnTo>
                    <a:lnTo>
                      <a:pt x="592" y="183"/>
                    </a:lnTo>
                    <a:lnTo>
                      <a:pt x="587" y="179"/>
                    </a:lnTo>
                    <a:lnTo>
                      <a:pt x="581" y="177"/>
                    </a:lnTo>
                    <a:lnTo>
                      <a:pt x="576" y="179"/>
                    </a:lnTo>
                    <a:lnTo>
                      <a:pt x="570" y="187"/>
                    </a:lnTo>
                    <a:lnTo>
                      <a:pt x="566" y="198"/>
                    </a:lnTo>
                    <a:lnTo>
                      <a:pt x="562" y="208"/>
                    </a:lnTo>
                    <a:lnTo>
                      <a:pt x="559" y="215"/>
                    </a:lnTo>
                    <a:lnTo>
                      <a:pt x="556" y="223"/>
                    </a:lnTo>
                    <a:lnTo>
                      <a:pt x="555" y="231"/>
                    </a:lnTo>
                    <a:lnTo>
                      <a:pt x="561" y="242"/>
                    </a:lnTo>
                    <a:lnTo>
                      <a:pt x="570" y="250"/>
                    </a:lnTo>
                    <a:lnTo>
                      <a:pt x="580" y="257"/>
                    </a:lnTo>
                    <a:lnTo>
                      <a:pt x="585" y="260"/>
                    </a:lnTo>
                    <a:lnTo>
                      <a:pt x="592" y="264"/>
                    </a:lnTo>
                    <a:lnTo>
                      <a:pt x="599" y="263"/>
                    </a:lnTo>
                    <a:lnTo>
                      <a:pt x="602" y="261"/>
                    </a:lnTo>
                    <a:lnTo>
                      <a:pt x="604" y="260"/>
                    </a:lnTo>
                    <a:lnTo>
                      <a:pt x="607" y="259"/>
                    </a:lnTo>
                    <a:lnTo>
                      <a:pt x="610" y="257"/>
                    </a:lnTo>
                    <a:lnTo>
                      <a:pt x="611" y="254"/>
                    </a:lnTo>
                    <a:lnTo>
                      <a:pt x="612" y="252"/>
                    </a:lnTo>
                    <a:lnTo>
                      <a:pt x="612" y="250"/>
                    </a:lnTo>
                    <a:lnTo>
                      <a:pt x="611" y="242"/>
                    </a:lnTo>
                    <a:lnTo>
                      <a:pt x="612" y="236"/>
                    </a:lnTo>
                    <a:lnTo>
                      <a:pt x="614" y="234"/>
                    </a:lnTo>
                    <a:lnTo>
                      <a:pt x="620" y="232"/>
                    </a:lnTo>
                    <a:lnTo>
                      <a:pt x="626" y="231"/>
                    </a:lnTo>
                    <a:lnTo>
                      <a:pt x="634" y="231"/>
                    </a:lnTo>
                    <a:lnTo>
                      <a:pt x="629" y="253"/>
                    </a:lnTo>
                    <a:lnTo>
                      <a:pt x="626" y="277"/>
                    </a:lnTo>
                    <a:lnTo>
                      <a:pt x="620" y="300"/>
                    </a:lnTo>
                    <a:lnTo>
                      <a:pt x="613" y="321"/>
                    </a:lnTo>
                    <a:lnTo>
                      <a:pt x="607" y="328"/>
                    </a:lnTo>
                    <a:lnTo>
                      <a:pt x="602" y="331"/>
                    </a:lnTo>
                    <a:lnTo>
                      <a:pt x="595" y="332"/>
                    </a:lnTo>
                    <a:lnTo>
                      <a:pt x="588" y="335"/>
                    </a:lnTo>
                    <a:lnTo>
                      <a:pt x="581" y="338"/>
                    </a:lnTo>
                    <a:lnTo>
                      <a:pt x="569" y="351"/>
                    </a:lnTo>
                    <a:lnTo>
                      <a:pt x="559" y="368"/>
                    </a:lnTo>
                    <a:lnTo>
                      <a:pt x="551" y="386"/>
                    </a:lnTo>
                    <a:lnTo>
                      <a:pt x="544" y="402"/>
                    </a:lnTo>
                    <a:lnTo>
                      <a:pt x="538" y="415"/>
                    </a:lnTo>
                    <a:lnTo>
                      <a:pt x="531" y="430"/>
                    </a:lnTo>
                    <a:lnTo>
                      <a:pt x="523" y="442"/>
                    </a:lnTo>
                    <a:lnTo>
                      <a:pt x="514" y="455"/>
                    </a:lnTo>
                    <a:lnTo>
                      <a:pt x="502" y="465"/>
                    </a:lnTo>
                    <a:lnTo>
                      <a:pt x="493" y="470"/>
                    </a:lnTo>
                    <a:lnTo>
                      <a:pt x="485" y="476"/>
                    </a:lnTo>
                    <a:lnTo>
                      <a:pt x="478" y="484"/>
                    </a:lnTo>
                    <a:lnTo>
                      <a:pt x="465" y="505"/>
                    </a:lnTo>
                    <a:lnTo>
                      <a:pt x="452" y="526"/>
                    </a:lnTo>
                    <a:lnTo>
                      <a:pt x="443" y="536"/>
                    </a:lnTo>
                    <a:lnTo>
                      <a:pt x="434" y="547"/>
                    </a:lnTo>
                    <a:lnTo>
                      <a:pt x="425" y="562"/>
                    </a:lnTo>
                    <a:lnTo>
                      <a:pt x="413" y="576"/>
                    </a:lnTo>
                    <a:lnTo>
                      <a:pt x="403" y="586"/>
                    </a:lnTo>
                    <a:lnTo>
                      <a:pt x="390" y="593"/>
                    </a:lnTo>
                    <a:lnTo>
                      <a:pt x="377" y="597"/>
                    </a:lnTo>
                    <a:lnTo>
                      <a:pt x="365" y="600"/>
                    </a:lnTo>
                    <a:lnTo>
                      <a:pt x="356" y="603"/>
                    </a:lnTo>
                    <a:lnTo>
                      <a:pt x="348" y="607"/>
                    </a:lnTo>
                    <a:lnTo>
                      <a:pt x="341" y="615"/>
                    </a:lnTo>
                    <a:lnTo>
                      <a:pt x="335" y="620"/>
                    </a:lnTo>
                    <a:lnTo>
                      <a:pt x="330" y="620"/>
                    </a:lnTo>
                    <a:lnTo>
                      <a:pt x="324" y="619"/>
                    </a:lnTo>
                    <a:lnTo>
                      <a:pt x="318" y="619"/>
                    </a:lnTo>
                    <a:lnTo>
                      <a:pt x="313" y="620"/>
                    </a:lnTo>
                    <a:lnTo>
                      <a:pt x="311" y="622"/>
                    </a:lnTo>
                    <a:lnTo>
                      <a:pt x="310" y="623"/>
                    </a:lnTo>
                    <a:lnTo>
                      <a:pt x="309" y="626"/>
                    </a:lnTo>
                    <a:lnTo>
                      <a:pt x="308" y="628"/>
                    </a:lnTo>
                    <a:lnTo>
                      <a:pt x="306" y="629"/>
                    </a:lnTo>
                    <a:lnTo>
                      <a:pt x="305" y="630"/>
                    </a:lnTo>
                    <a:lnTo>
                      <a:pt x="304" y="632"/>
                    </a:lnTo>
                    <a:lnTo>
                      <a:pt x="302" y="632"/>
                    </a:lnTo>
                    <a:lnTo>
                      <a:pt x="300" y="630"/>
                    </a:lnTo>
                    <a:lnTo>
                      <a:pt x="295" y="629"/>
                    </a:lnTo>
                    <a:lnTo>
                      <a:pt x="283" y="625"/>
                    </a:lnTo>
                    <a:lnTo>
                      <a:pt x="271" y="621"/>
                    </a:lnTo>
                    <a:lnTo>
                      <a:pt x="257" y="621"/>
                    </a:lnTo>
                    <a:lnTo>
                      <a:pt x="249" y="621"/>
                    </a:lnTo>
                    <a:lnTo>
                      <a:pt x="240" y="619"/>
                    </a:lnTo>
                    <a:lnTo>
                      <a:pt x="232" y="618"/>
                    </a:lnTo>
                    <a:lnTo>
                      <a:pt x="224" y="619"/>
                    </a:lnTo>
                    <a:lnTo>
                      <a:pt x="222" y="621"/>
                    </a:lnTo>
                    <a:lnTo>
                      <a:pt x="220" y="623"/>
                    </a:lnTo>
                    <a:lnTo>
                      <a:pt x="219" y="626"/>
                    </a:lnTo>
                    <a:lnTo>
                      <a:pt x="216" y="628"/>
                    </a:lnTo>
                    <a:lnTo>
                      <a:pt x="215" y="630"/>
                    </a:lnTo>
                    <a:lnTo>
                      <a:pt x="212" y="632"/>
                    </a:lnTo>
                    <a:lnTo>
                      <a:pt x="208" y="633"/>
                    </a:lnTo>
                    <a:lnTo>
                      <a:pt x="205" y="634"/>
                    </a:lnTo>
                    <a:lnTo>
                      <a:pt x="201" y="634"/>
                    </a:lnTo>
                    <a:lnTo>
                      <a:pt x="198" y="635"/>
                    </a:lnTo>
                    <a:lnTo>
                      <a:pt x="194" y="636"/>
                    </a:lnTo>
                    <a:lnTo>
                      <a:pt x="192" y="637"/>
                    </a:lnTo>
                    <a:lnTo>
                      <a:pt x="188" y="639"/>
                    </a:lnTo>
                    <a:lnTo>
                      <a:pt x="186" y="637"/>
                    </a:lnTo>
                    <a:lnTo>
                      <a:pt x="183" y="637"/>
                    </a:lnTo>
                    <a:lnTo>
                      <a:pt x="179" y="636"/>
                    </a:lnTo>
                    <a:lnTo>
                      <a:pt x="176" y="636"/>
                    </a:lnTo>
                    <a:lnTo>
                      <a:pt x="172" y="636"/>
                    </a:lnTo>
                    <a:lnTo>
                      <a:pt x="163" y="640"/>
                    </a:lnTo>
                    <a:lnTo>
                      <a:pt x="155" y="644"/>
                    </a:lnTo>
                    <a:lnTo>
                      <a:pt x="147" y="648"/>
                    </a:lnTo>
                    <a:lnTo>
                      <a:pt x="137" y="649"/>
                    </a:lnTo>
                    <a:lnTo>
                      <a:pt x="128" y="646"/>
                    </a:lnTo>
                    <a:lnTo>
                      <a:pt x="119" y="640"/>
                    </a:lnTo>
                    <a:lnTo>
                      <a:pt x="112" y="633"/>
                    </a:lnTo>
                    <a:lnTo>
                      <a:pt x="109" y="630"/>
                    </a:lnTo>
                    <a:lnTo>
                      <a:pt x="106" y="627"/>
                    </a:lnTo>
                    <a:lnTo>
                      <a:pt x="103" y="625"/>
                    </a:lnTo>
                    <a:lnTo>
                      <a:pt x="99" y="622"/>
                    </a:lnTo>
                    <a:lnTo>
                      <a:pt x="96" y="621"/>
                    </a:lnTo>
                    <a:lnTo>
                      <a:pt x="91" y="623"/>
                    </a:lnTo>
                    <a:lnTo>
                      <a:pt x="90" y="627"/>
                    </a:lnTo>
                    <a:lnTo>
                      <a:pt x="91" y="633"/>
                    </a:lnTo>
                    <a:lnTo>
                      <a:pt x="94" y="639"/>
                    </a:lnTo>
                    <a:lnTo>
                      <a:pt x="96" y="642"/>
                    </a:lnTo>
                    <a:lnTo>
                      <a:pt x="92" y="641"/>
                    </a:lnTo>
                    <a:lnTo>
                      <a:pt x="89" y="639"/>
                    </a:lnTo>
                    <a:lnTo>
                      <a:pt x="85" y="636"/>
                    </a:lnTo>
                    <a:lnTo>
                      <a:pt x="82" y="634"/>
                    </a:lnTo>
                    <a:lnTo>
                      <a:pt x="80" y="632"/>
                    </a:lnTo>
                    <a:lnTo>
                      <a:pt x="78" y="628"/>
                    </a:lnTo>
                    <a:lnTo>
                      <a:pt x="77" y="623"/>
                    </a:lnTo>
                    <a:lnTo>
                      <a:pt x="78" y="614"/>
                    </a:lnTo>
                    <a:lnTo>
                      <a:pt x="77" y="604"/>
                    </a:lnTo>
                    <a:lnTo>
                      <a:pt x="74" y="599"/>
                    </a:lnTo>
                    <a:lnTo>
                      <a:pt x="69" y="594"/>
                    </a:lnTo>
                    <a:lnTo>
                      <a:pt x="67" y="590"/>
                    </a:lnTo>
                    <a:lnTo>
                      <a:pt x="66" y="584"/>
                    </a:lnTo>
                    <a:lnTo>
                      <a:pt x="66" y="575"/>
                    </a:lnTo>
                    <a:lnTo>
                      <a:pt x="63" y="567"/>
                    </a:lnTo>
                    <a:lnTo>
                      <a:pt x="58" y="558"/>
                    </a:lnTo>
                    <a:lnTo>
                      <a:pt x="62" y="554"/>
                    </a:lnTo>
                    <a:lnTo>
                      <a:pt x="67" y="550"/>
                    </a:lnTo>
                    <a:lnTo>
                      <a:pt x="70" y="547"/>
                    </a:lnTo>
                    <a:lnTo>
                      <a:pt x="72" y="542"/>
                    </a:lnTo>
                    <a:lnTo>
                      <a:pt x="72" y="535"/>
                    </a:lnTo>
                    <a:lnTo>
                      <a:pt x="69" y="524"/>
                    </a:lnTo>
                    <a:lnTo>
                      <a:pt x="70" y="512"/>
                    </a:lnTo>
                    <a:lnTo>
                      <a:pt x="72" y="502"/>
                    </a:lnTo>
                    <a:lnTo>
                      <a:pt x="72" y="491"/>
                    </a:lnTo>
                    <a:lnTo>
                      <a:pt x="67" y="481"/>
                    </a:lnTo>
                    <a:lnTo>
                      <a:pt x="60" y="473"/>
                    </a:lnTo>
                    <a:lnTo>
                      <a:pt x="51" y="465"/>
                    </a:lnTo>
                    <a:lnTo>
                      <a:pt x="44" y="456"/>
                    </a:lnTo>
                    <a:lnTo>
                      <a:pt x="37" y="442"/>
                    </a:lnTo>
                    <a:lnTo>
                      <a:pt x="32" y="429"/>
                    </a:lnTo>
                    <a:lnTo>
                      <a:pt x="29" y="413"/>
                    </a:lnTo>
                    <a:lnTo>
                      <a:pt x="26" y="396"/>
                    </a:lnTo>
                    <a:lnTo>
                      <a:pt x="25" y="377"/>
                    </a:lnTo>
                    <a:lnTo>
                      <a:pt x="23" y="359"/>
                    </a:lnTo>
                    <a:lnTo>
                      <a:pt x="18" y="342"/>
                    </a:lnTo>
                    <a:lnTo>
                      <a:pt x="17" y="339"/>
                    </a:lnTo>
                    <a:lnTo>
                      <a:pt x="15" y="337"/>
                    </a:lnTo>
                    <a:lnTo>
                      <a:pt x="12" y="335"/>
                    </a:lnTo>
                    <a:lnTo>
                      <a:pt x="10" y="332"/>
                    </a:lnTo>
                    <a:lnTo>
                      <a:pt x="4" y="326"/>
                    </a:lnTo>
                    <a:lnTo>
                      <a:pt x="0" y="321"/>
                    </a:lnTo>
                    <a:lnTo>
                      <a:pt x="10" y="312"/>
                    </a:lnTo>
                    <a:lnTo>
                      <a:pt x="15" y="309"/>
                    </a:lnTo>
                    <a:lnTo>
                      <a:pt x="22" y="304"/>
                    </a:lnTo>
                    <a:lnTo>
                      <a:pt x="30" y="300"/>
                    </a:lnTo>
                    <a:lnTo>
                      <a:pt x="38" y="297"/>
                    </a:lnTo>
                    <a:lnTo>
                      <a:pt x="46" y="297"/>
                    </a:lnTo>
                    <a:lnTo>
                      <a:pt x="51" y="301"/>
                    </a:lnTo>
                    <a:lnTo>
                      <a:pt x="55" y="310"/>
                    </a:lnTo>
                    <a:lnTo>
                      <a:pt x="58" y="319"/>
                    </a:lnTo>
                    <a:lnTo>
                      <a:pt x="62" y="329"/>
                    </a:lnTo>
                    <a:lnTo>
                      <a:pt x="69" y="333"/>
                    </a:lnTo>
                    <a:lnTo>
                      <a:pt x="78" y="336"/>
                    </a:lnTo>
                    <a:lnTo>
                      <a:pt x="89" y="336"/>
                    </a:lnTo>
                    <a:lnTo>
                      <a:pt x="98" y="333"/>
                    </a:lnTo>
                    <a:lnTo>
                      <a:pt x="106" y="331"/>
                    </a:lnTo>
                    <a:lnTo>
                      <a:pt x="111" y="328"/>
                    </a:lnTo>
                    <a:lnTo>
                      <a:pt x="114" y="324"/>
                    </a:lnTo>
                    <a:lnTo>
                      <a:pt x="118" y="321"/>
                    </a:lnTo>
                    <a:lnTo>
                      <a:pt x="120" y="317"/>
                    </a:lnTo>
                    <a:lnTo>
                      <a:pt x="124" y="314"/>
                    </a:lnTo>
                    <a:lnTo>
                      <a:pt x="126" y="312"/>
                    </a:lnTo>
                    <a:lnTo>
                      <a:pt x="129" y="311"/>
                    </a:lnTo>
                    <a:lnTo>
                      <a:pt x="132" y="310"/>
                    </a:lnTo>
                    <a:lnTo>
                      <a:pt x="135" y="310"/>
                    </a:lnTo>
                    <a:lnTo>
                      <a:pt x="137" y="309"/>
                    </a:lnTo>
                    <a:lnTo>
                      <a:pt x="140" y="308"/>
                    </a:lnTo>
                    <a:lnTo>
                      <a:pt x="141" y="307"/>
                    </a:lnTo>
                    <a:lnTo>
                      <a:pt x="147" y="178"/>
                    </a:lnTo>
                    <a:lnTo>
                      <a:pt x="149" y="143"/>
                    </a:lnTo>
                    <a:lnTo>
                      <a:pt x="161" y="149"/>
                    </a:lnTo>
                    <a:lnTo>
                      <a:pt x="172" y="157"/>
                    </a:lnTo>
                    <a:lnTo>
                      <a:pt x="184" y="167"/>
                    </a:lnTo>
                    <a:lnTo>
                      <a:pt x="192" y="179"/>
                    </a:lnTo>
                    <a:lnTo>
                      <a:pt x="197" y="192"/>
                    </a:lnTo>
                    <a:lnTo>
                      <a:pt x="197" y="206"/>
                    </a:lnTo>
                    <a:lnTo>
                      <a:pt x="194" y="212"/>
                    </a:lnTo>
                    <a:lnTo>
                      <a:pt x="192" y="219"/>
                    </a:lnTo>
                    <a:lnTo>
                      <a:pt x="188" y="225"/>
                    </a:lnTo>
                    <a:lnTo>
                      <a:pt x="187" y="232"/>
                    </a:lnTo>
                    <a:lnTo>
                      <a:pt x="190" y="237"/>
                    </a:lnTo>
                    <a:lnTo>
                      <a:pt x="194" y="238"/>
                    </a:lnTo>
                    <a:lnTo>
                      <a:pt x="201" y="237"/>
                    </a:lnTo>
                    <a:lnTo>
                      <a:pt x="207" y="236"/>
                    </a:lnTo>
                    <a:lnTo>
                      <a:pt x="213" y="236"/>
                    </a:lnTo>
                    <a:lnTo>
                      <a:pt x="214" y="236"/>
                    </a:lnTo>
                    <a:lnTo>
                      <a:pt x="217" y="236"/>
                    </a:lnTo>
                    <a:lnTo>
                      <a:pt x="220" y="236"/>
                    </a:lnTo>
                    <a:lnTo>
                      <a:pt x="222" y="237"/>
                    </a:lnTo>
                    <a:lnTo>
                      <a:pt x="224" y="236"/>
                    </a:lnTo>
                    <a:lnTo>
                      <a:pt x="227" y="235"/>
                    </a:lnTo>
                    <a:lnTo>
                      <a:pt x="228" y="234"/>
                    </a:lnTo>
                    <a:lnTo>
                      <a:pt x="229" y="230"/>
                    </a:lnTo>
                    <a:lnTo>
                      <a:pt x="231" y="228"/>
                    </a:lnTo>
                    <a:lnTo>
                      <a:pt x="232" y="228"/>
                    </a:lnTo>
                    <a:lnTo>
                      <a:pt x="234" y="228"/>
                    </a:lnTo>
                    <a:lnTo>
                      <a:pt x="236" y="229"/>
                    </a:lnTo>
                    <a:lnTo>
                      <a:pt x="237" y="230"/>
                    </a:lnTo>
                    <a:lnTo>
                      <a:pt x="238" y="230"/>
                    </a:lnTo>
                    <a:lnTo>
                      <a:pt x="239" y="230"/>
                    </a:lnTo>
                    <a:lnTo>
                      <a:pt x="240" y="229"/>
                    </a:lnTo>
                    <a:lnTo>
                      <a:pt x="242" y="224"/>
                    </a:lnTo>
                    <a:lnTo>
                      <a:pt x="244" y="220"/>
                    </a:lnTo>
                    <a:lnTo>
                      <a:pt x="245" y="215"/>
                    </a:lnTo>
                    <a:lnTo>
                      <a:pt x="249" y="212"/>
                    </a:lnTo>
                    <a:lnTo>
                      <a:pt x="251" y="208"/>
                    </a:lnTo>
                    <a:lnTo>
                      <a:pt x="254" y="206"/>
                    </a:lnTo>
                    <a:lnTo>
                      <a:pt x="259" y="203"/>
                    </a:lnTo>
                    <a:lnTo>
                      <a:pt x="262" y="201"/>
                    </a:lnTo>
                    <a:lnTo>
                      <a:pt x="264" y="199"/>
                    </a:lnTo>
                    <a:lnTo>
                      <a:pt x="264" y="198"/>
                    </a:lnTo>
                    <a:lnTo>
                      <a:pt x="264" y="196"/>
                    </a:lnTo>
                    <a:lnTo>
                      <a:pt x="262" y="194"/>
                    </a:lnTo>
                    <a:lnTo>
                      <a:pt x="261" y="193"/>
                    </a:lnTo>
                    <a:lnTo>
                      <a:pt x="261" y="188"/>
                    </a:lnTo>
                    <a:lnTo>
                      <a:pt x="261" y="185"/>
                    </a:lnTo>
                    <a:lnTo>
                      <a:pt x="264" y="180"/>
                    </a:lnTo>
                    <a:lnTo>
                      <a:pt x="266" y="178"/>
                    </a:lnTo>
                    <a:lnTo>
                      <a:pt x="275" y="170"/>
                    </a:lnTo>
                    <a:lnTo>
                      <a:pt x="286" y="165"/>
                    </a:lnTo>
                    <a:lnTo>
                      <a:pt x="297" y="163"/>
                    </a:lnTo>
                    <a:lnTo>
                      <a:pt x="309" y="166"/>
                    </a:lnTo>
                    <a:lnTo>
                      <a:pt x="310" y="167"/>
                    </a:lnTo>
                    <a:lnTo>
                      <a:pt x="311" y="169"/>
                    </a:lnTo>
                    <a:lnTo>
                      <a:pt x="311" y="171"/>
                    </a:lnTo>
                    <a:lnTo>
                      <a:pt x="312" y="172"/>
                    </a:lnTo>
                    <a:lnTo>
                      <a:pt x="313" y="174"/>
                    </a:lnTo>
                    <a:lnTo>
                      <a:pt x="315" y="177"/>
                    </a:lnTo>
                    <a:lnTo>
                      <a:pt x="318" y="178"/>
                    </a:lnTo>
                    <a:lnTo>
                      <a:pt x="331" y="181"/>
                    </a:lnTo>
                    <a:lnTo>
                      <a:pt x="342" y="180"/>
                    </a:lnTo>
                    <a:lnTo>
                      <a:pt x="353" y="176"/>
                    </a:lnTo>
                    <a:lnTo>
                      <a:pt x="364" y="170"/>
                    </a:lnTo>
                    <a:lnTo>
                      <a:pt x="369" y="169"/>
                    </a:lnTo>
                    <a:lnTo>
                      <a:pt x="372" y="166"/>
                    </a:lnTo>
                    <a:lnTo>
                      <a:pt x="377" y="166"/>
                    </a:lnTo>
                    <a:lnTo>
                      <a:pt x="381" y="166"/>
                    </a:lnTo>
                    <a:lnTo>
                      <a:pt x="391" y="138"/>
                    </a:lnTo>
                    <a:lnTo>
                      <a:pt x="398" y="126"/>
                    </a:lnTo>
                    <a:lnTo>
                      <a:pt x="408" y="116"/>
                    </a:lnTo>
                    <a:lnTo>
                      <a:pt x="419" y="106"/>
                    </a:lnTo>
                    <a:lnTo>
                      <a:pt x="427" y="94"/>
                    </a:lnTo>
                    <a:lnTo>
                      <a:pt x="434" y="82"/>
                    </a:lnTo>
                    <a:lnTo>
                      <a:pt x="441" y="69"/>
                    </a:lnTo>
                    <a:lnTo>
                      <a:pt x="450" y="57"/>
                    </a:lnTo>
                    <a:lnTo>
                      <a:pt x="458" y="51"/>
                    </a:lnTo>
                    <a:lnTo>
                      <a:pt x="466" y="47"/>
                    </a:lnTo>
                    <a:lnTo>
                      <a:pt x="475" y="42"/>
                    </a:lnTo>
                    <a:lnTo>
                      <a:pt x="482" y="34"/>
                    </a:lnTo>
                    <a:lnTo>
                      <a:pt x="486" y="28"/>
                    </a:lnTo>
                    <a:lnTo>
                      <a:pt x="489" y="24"/>
                    </a:lnTo>
                    <a:lnTo>
                      <a:pt x="494" y="21"/>
                    </a:lnTo>
                    <a:lnTo>
                      <a:pt x="501" y="19"/>
                    </a:lnTo>
                    <a:lnTo>
                      <a:pt x="508" y="15"/>
                    </a:lnTo>
                    <a:lnTo>
                      <a:pt x="512" y="12"/>
                    </a:lnTo>
                    <a:lnTo>
                      <a:pt x="517" y="8"/>
                    </a:lnTo>
                    <a:lnTo>
                      <a:pt x="523" y="4"/>
                    </a:lnTo>
                    <a:lnTo>
                      <a:pt x="53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5" name="Freeform 1637"/>
              <p:cNvSpPr>
                <a:spLocks/>
              </p:cNvSpPr>
              <p:nvPr/>
            </p:nvSpPr>
            <p:spPr bwMode="auto">
              <a:xfrm>
                <a:off x="4970463" y="3940176"/>
                <a:ext cx="341313" cy="677863"/>
              </a:xfrm>
              <a:custGeom>
                <a:avLst/>
                <a:gdLst>
                  <a:gd name="T0" fmla="*/ 426 w 430"/>
                  <a:gd name="T1" fmla="*/ 69 h 852"/>
                  <a:gd name="T2" fmla="*/ 419 w 430"/>
                  <a:gd name="T3" fmla="*/ 149 h 852"/>
                  <a:gd name="T4" fmla="*/ 430 w 430"/>
                  <a:gd name="T5" fmla="*/ 241 h 852"/>
                  <a:gd name="T6" fmla="*/ 408 w 430"/>
                  <a:gd name="T7" fmla="*/ 293 h 852"/>
                  <a:gd name="T8" fmla="*/ 367 w 430"/>
                  <a:gd name="T9" fmla="*/ 343 h 852"/>
                  <a:gd name="T10" fmla="*/ 321 w 430"/>
                  <a:gd name="T11" fmla="*/ 369 h 852"/>
                  <a:gd name="T12" fmla="*/ 280 w 430"/>
                  <a:gd name="T13" fmla="*/ 394 h 852"/>
                  <a:gd name="T14" fmla="*/ 195 w 430"/>
                  <a:gd name="T15" fmla="*/ 479 h 852"/>
                  <a:gd name="T16" fmla="*/ 159 w 430"/>
                  <a:gd name="T17" fmla="*/ 540 h 852"/>
                  <a:gd name="T18" fmla="*/ 174 w 430"/>
                  <a:gd name="T19" fmla="*/ 561 h 852"/>
                  <a:gd name="T20" fmla="*/ 185 w 430"/>
                  <a:gd name="T21" fmla="*/ 623 h 852"/>
                  <a:gd name="T22" fmla="*/ 174 w 430"/>
                  <a:gd name="T23" fmla="*/ 700 h 852"/>
                  <a:gd name="T24" fmla="*/ 113 w 430"/>
                  <a:gd name="T25" fmla="*/ 786 h 852"/>
                  <a:gd name="T26" fmla="*/ 65 w 430"/>
                  <a:gd name="T27" fmla="*/ 826 h 852"/>
                  <a:gd name="T28" fmla="*/ 66 w 430"/>
                  <a:gd name="T29" fmla="*/ 852 h 852"/>
                  <a:gd name="T30" fmla="*/ 49 w 430"/>
                  <a:gd name="T31" fmla="*/ 851 h 852"/>
                  <a:gd name="T32" fmla="*/ 40 w 430"/>
                  <a:gd name="T33" fmla="*/ 818 h 852"/>
                  <a:gd name="T34" fmla="*/ 31 w 430"/>
                  <a:gd name="T35" fmla="*/ 805 h 852"/>
                  <a:gd name="T36" fmla="*/ 48 w 430"/>
                  <a:gd name="T37" fmla="*/ 751 h 852"/>
                  <a:gd name="T38" fmla="*/ 49 w 430"/>
                  <a:gd name="T39" fmla="*/ 657 h 852"/>
                  <a:gd name="T40" fmla="*/ 65 w 430"/>
                  <a:gd name="T41" fmla="*/ 577 h 852"/>
                  <a:gd name="T42" fmla="*/ 67 w 430"/>
                  <a:gd name="T43" fmla="*/ 568 h 852"/>
                  <a:gd name="T44" fmla="*/ 67 w 430"/>
                  <a:gd name="T45" fmla="*/ 554 h 852"/>
                  <a:gd name="T46" fmla="*/ 76 w 430"/>
                  <a:gd name="T47" fmla="*/ 550 h 852"/>
                  <a:gd name="T48" fmla="*/ 97 w 430"/>
                  <a:gd name="T49" fmla="*/ 516 h 852"/>
                  <a:gd name="T50" fmla="*/ 97 w 430"/>
                  <a:gd name="T51" fmla="*/ 503 h 852"/>
                  <a:gd name="T52" fmla="*/ 92 w 430"/>
                  <a:gd name="T53" fmla="*/ 481 h 852"/>
                  <a:gd name="T54" fmla="*/ 98 w 430"/>
                  <a:gd name="T55" fmla="*/ 458 h 852"/>
                  <a:gd name="T56" fmla="*/ 104 w 430"/>
                  <a:gd name="T57" fmla="*/ 427 h 852"/>
                  <a:gd name="T58" fmla="*/ 112 w 430"/>
                  <a:gd name="T59" fmla="*/ 413 h 852"/>
                  <a:gd name="T60" fmla="*/ 111 w 430"/>
                  <a:gd name="T61" fmla="*/ 357 h 852"/>
                  <a:gd name="T62" fmla="*/ 95 w 430"/>
                  <a:gd name="T63" fmla="*/ 323 h 852"/>
                  <a:gd name="T64" fmla="*/ 58 w 430"/>
                  <a:gd name="T65" fmla="*/ 309 h 852"/>
                  <a:gd name="T66" fmla="*/ 17 w 430"/>
                  <a:gd name="T67" fmla="*/ 294 h 852"/>
                  <a:gd name="T68" fmla="*/ 1 w 430"/>
                  <a:gd name="T69" fmla="*/ 255 h 852"/>
                  <a:gd name="T70" fmla="*/ 77 w 430"/>
                  <a:gd name="T71" fmla="*/ 213 h 852"/>
                  <a:gd name="T72" fmla="*/ 135 w 430"/>
                  <a:gd name="T73" fmla="*/ 204 h 852"/>
                  <a:gd name="T74" fmla="*/ 170 w 430"/>
                  <a:gd name="T75" fmla="*/ 213 h 852"/>
                  <a:gd name="T76" fmla="*/ 176 w 430"/>
                  <a:gd name="T77" fmla="*/ 255 h 852"/>
                  <a:gd name="T78" fmla="*/ 170 w 430"/>
                  <a:gd name="T79" fmla="*/ 286 h 852"/>
                  <a:gd name="T80" fmla="*/ 186 w 430"/>
                  <a:gd name="T81" fmla="*/ 322 h 852"/>
                  <a:gd name="T82" fmla="*/ 200 w 430"/>
                  <a:gd name="T83" fmla="*/ 337 h 852"/>
                  <a:gd name="T84" fmla="*/ 208 w 430"/>
                  <a:gd name="T85" fmla="*/ 349 h 852"/>
                  <a:gd name="T86" fmla="*/ 213 w 430"/>
                  <a:gd name="T87" fmla="*/ 308 h 852"/>
                  <a:gd name="T88" fmla="*/ 229 w 430"/>
                  <a:gd name="T89" fmla="*/ 264 h 852"/>
                  <a:gd name="T90" fmla="*/ 233 w 430"/>
                  <a:gd name="T91" fmla="*/ 207 h 852"/>
                  <a:gd name="T92" fmla="*/ 200 w 430"/>
                  <a:gd name="T93" fmla="*/ 164 h 852"/>
                  <a:gd name="T94" fmla="*/ 202 w 430"/>
                  <a:gd name="T95" fmla="*/ 99 h 852"/>
                  <a:gd name="T96" fmla="*/ 207 w 430"/>
                  <a:gd name="T97" fmla="*/ 58 h 852"/>
                  <a:gd name="T98" fmla="*/ 233 w 430"/>
                  <a:gd name="T99" fmla="*/ 48 h 852"/>
                  <a:gd name="T100" fmla="*/ 275 w 430"/>
                  <a:gd name="T101" fmla="*/ 63 h 852"/>
                  <a:gd name="T102" fmla="*/ 288 w 430"/>
                  <a:gd name="T103" fmla="*/ 53 h 852"/>
                  <a:gd name="T104" fmla="*/ 305 w 430"/>
                  <a:gd name="T105" fmla="*/ 54 h 852"/>
                  <a:gd name="T106" fmla="*/ 331 w 430"/>
                  <a:gd name="T107" fmla="*/ 43 h 852"/>
                  <a:gd name="T108" fmla="*/ 332 w 430"/>
                  <a:gd name="T109" fmla="*/ 32 h 852"/>
                  <a:gd name="T110" fmla="*/ 357 w 430"/>
                  <a:gd name="T111" fmla="*/ 29 h 852"/>
                  <a:gd name="T112" fmla="*/ 422 w 430"/>
                  <a:gd name="T113" fmla="*/ 0 h 8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30"/>
                  <a:gd name="T172" fmla="*/ 0 h 852"/>
                  <a:gd name="T173" fmla="*/ 430 w 430"/>
                  <a:gd name="T174" fmla="*/ 852 h 8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30" h="852">
                    <a:moveTo>
                      <a:pt x="422" y="0"/>
                    </a:moveTo>
                    <a:lnTo>
                      <a:pt x="427" y="13"/>
                    </a:lnTo>
                    <a:lnTo>
                      <a:pt x="428" y="29"/>
                    </a:lnTo>
                    <a:lnTo>
                      <a:pt x="427" y="44"/>
                    </a:lnTo>
                    <a:lnTo>
                      <a:pt x="428" y="58"/>
                    </a:lnTo>
                    <a:lnTo>
                      <a:pt x="426" y="69"/>
                    </a:lnTo>
                    <a:lnTo>
                      <a:pt x="422" y="81"/>
                    </a:lnTo>
                    <a:lnTo>
                      <a:pt x="419" y="92"/>
                    </a:lnTo>
                    <a:lnTo>
                      <a:pt x="420" y="106"/>
                    </a:lnTo>
                    <a:lnTo>
                      <a:pt x="422" y="120"/>
                    </a:lnTo>
                    <a:lnTo>
                      <a:pt x="421" y="134"/>
                    </a:lnTo>
                    <a:lnTo>
                      <a:pt x="419" y="149"/>
                    </a:lnTo>
                    <a:lnTo>
                      <a:pt x="416" y="162"/>
                    </a:lnTo>
                    <a:lnTo>
                      <a:pt x="417" y="177"/>
                    </a:lnTo>
                    <a:lnTo>
                      <a:pt x="421" y="195"/>
                    </a:lnTo>
                    <a:lnTo>
                      <a:pt x="426" y="212"/>
                    </a:lnTo>
                    <a:lnTo>
                      <a:pt x="430" y="229"/>
                    </a:lnTo>
                    <a:lnTo>
                      <a:pt x="430" y="241"/>
                    </a:lnTo>
                    <a:lnTo>
                      <a:pt x="427" y="251"/>
                    </a:lnTo>
                    <a:lnTo>
                      <a:pt x="422" y="262"/>
                    </a:lnTo>
                    <a:lnTo>
                      <a:pt x="420" y="268"/>
                    </a:lnTo>
                    <a:lnTo>
                      <a:pt x="416" y="277"/>
                    </a:lnTo>
                    <a:lnTo>
                      <a:pt x="413" y="286"/>
                    </a:lnTo>
                    <a:lnTo>
                      <a:pt x="408" y="293"/>
                    </a:lnTo>
                    <a:lnTo>
                      <a:pt x="402" y="297"/>
                    </a:lnTo>
                    <a:lnTo>
                      <a:pt x="395" y="301"/>
                    </a:lnTo>
                    <a:lnTo>
                      <a:pt x="391" y="307"/>
                    </a:lnTo>
                    <a:lnTo>
                      <a:pt x="386" y="315"/>
                    </a:lnTo>
                    <a:lnTo>
                      <a:pt x="383" y="322"/>
                    </a:lnTo>
                    <a:lnTo>
                      <a:pt x="367" y="343"/>
                    </a:lnTo>
                    <a:lnTo>
                      <a:pt x="348" y="359"/>
                    </a:lnTo>
                    <a:lnTo>
                      <a:pt x="339" y="365"/>
                    </a:lnTo>
                    <a:lnTo>
                      <a:pt x="328" y="369"/>
                    </a:lnTo>
                    <a:lnTo>
                      <a:pt x="326" y="369"/>
                    </a:lnTo>
                    <a:lnTo>
                      <a:pt x="324" y="367"/>
                    </a:lnTo>
                    <a:lnTo>
                      <a:pt x="321" y="369"/>
                    </a:lnTo>
                    <a:lnTo>
                      <a:pt x="320" y="369"/>
                    </a:lnTo>
                    <a:lnTo>
                      <a:pt x="318" y="371"/>
                    </a:lnTo>
                    <a:lnTo>
                      <a:pt x="312" y="380"/>
                    </a:lnTo>
                    <a:lnTo>
                      <a:pt x="304" y="386"/>
                    </a:lnTo>
                    <a:lnTo>
                      <a:pt x="294" y="389"/>
                    </a:lnTo>
                    <a:lnTo>
                      <a:pt x="280" y="394"/>
                    </a:lnTo>
                    <a:lnTo>
                      <a:pt x="267" y="403"/>
                    </a:lnTo>
                    <a:lnTo>
                      <a:pt x="257" y="414"/>
                    </a:lnTo>
                    <a:lnTo>
                      <a:pt x="242" y="431"/>
                    </a:lnTo>
                    <a:lnTo>
                      <a:pt x="228" y="449"/>
                    </a:lnTo>
                    <a:lnTo>
                      <a:pt x="213" y="465"/>
                    </a:lnTo>
                    <a:lnTo>
                      <a:pt x="195" y="479"/>
                    </a:lnTo>
                    <a:lnTo>
                      <a:pt x="187" y="486"/>
                    </a:lnTo>
                    <a:lnTo>
                      <a:pt x="178" y="494"/>
                    </a:lnTo>
                    <a:lnTo>
                      <a:pt x="170" y="505"/>
                    </a:lnTo>
                    <a:lnTo>
                      <a:pt x="164" y="517"/>
                    </a:lnTo>
                    <a:lnTo>
                      <a:pt x="159" y="529"/>
                    </a:lnTo>
                    <a:lnTo>
                      <a:pt x="159" y="540"/>
                    </a:lnTo>
                    <a:lnTo>
                      <a:pt x="164" y="551"/>
                    </a:lnTo>
                    <a:lnTo>
                      <a:pt x="166" y="553"/>
                    </a:lnTo>
                    <a:lnTo>
                      <a:pt x="169" y="554"/>
                    </a:lnTo>
                    <a:lnTo>
                      <a:pt x="171" y="555"/>
                    </a:lnTo>
                    <a:lnTo>
                      <a:pt x="173" y="558"/>
                    </a:lnTo>
                    <a:lnTo>
                      <a:pt x="174" y="561"/>
                    </a:lnTo>
                    <a:lnTo>
                      <a:pt x="176" y="565"/>
                    </a:lnTo>
                    <a:lnTo>
                      <a:pt x="176" y="569"/>
                    </a:lnTo>
                    <a:lnTo>
                      <a:pt x="176" y="573"/>
                    </a:lnTo>
                    <a:lnTo>
                      <a:pt x="179" y="589"/>
                    </a:lnTo>
                    <a:lnTo>
                      <a:pt x="183" y="605"/>
                    </a:lnTo>
                    <a:lnTo>
                      <a:pt x="185" y="623"/>
                    </a:lnTo>
                    <a:lnTo>
                      <a:pt x="186" y="647"/>
                    </a:lnTo>
                    <a:lnTo>
                      <a:pt x="188" y="660"/>
                    </a:lnTo>
                    <a:lnTo>
                      <a:pt x="188" y="673"/>
                    </a:lnTo>
                    <a:lnTo>
                      <a:pt x="185" y="682"/>
                    </a:lnTo>
                    <a:lnTo>
                      <a:pt x="179" y="691"/>
                    </a:lnTo>
                    <a:lnTo>
                      <a:pt x="174" y="700"/>
                    </a:lnTo>
                    <a:lnTo>
                      <a:pt x="173" y="710"/>
                    </a:lnTo>
                    <a:lnTo>
                      <a:pt x="169" y="731"/>
                    </a:lnTo>
                    <a:lnTo>
                      <a:pt x="159" y="749"/>
                    </a:lnTo>
                    <a:lnTo>
                      <a:pt x="146" y="765"/>
                    </a:lnTo>
                    <a:lnTo>
                      <a:pt x="129" y="777"/>
                    </a:lnTo>
                    <a:lnTo>
                      <a:pt x="113" y="786"/>
                    </a:lnTo>
                    <a:lnTo>
                      <a:pt x="96" y="794"/>
                    </a:lnTo>
                    <a:lnTo>
                      <a:pt x="86" y="798"/>
                    </a:lnTo>
                    <a:lnTo>
                      <a:pt x="77" y="803"/>
                    </a:lnTo>
                    <a:lnTo>
                      <a:pt x="69" y="808"/>
                    </a:lnTo>
                    <a:lnTo>
                      <a:pt x="65" y="816"/>
                    </a:lnTo>
                    <a:lnTo>
                      <a:pt x="65" y="826"/>
                    </a:lnTo>
                    <a:lnTo>
                      <a:pt x="68" y="835"/>
                    </a:lnTo>
                    <a:lnTo>
                      <a:pt x="69" y="841"/>
                    </a:lnTo>
                    <a:lnTo>
                      <a:pt x="69" y="847"/>
                    </a:lnTo>
                    <a:lnTo>
                      <a:pt x="68" y="850"/>
                    </a:lnTo>
                    <a:lnTo>
                      <a:pt x="67" y="851"/>
                    </a:lnTo>
                    <a:lnTo>
                      <a:pt x="66" y="852"/>
                    </a:lnTo>
                    <a:lnTo>
                      <a:pt x="63" y="852"/>
                    </a:lnTo>
                    <a:lnTo>
                      <a:pt x="61" y="851"/>
                    </a:lnTo>
                    <a:lnTo>
                      <a:pt x="58" y="851"/>
                    </a:lnTo>
                    <a:lnTo>
                      <a:pt x="54" y="851"/>
                    </a:lnTo>
                    <a:lnTo>
                      <a:pt x="52" y="851"/>
                    </a:lnTo>
                    <a:lnTo>
                      <a:pt x="49" y="851"/>
                    </a:lnTo>
                    <a:lnTo>
                      <a:pt x="47" y="850"/>
                    </a:lnTo>
                    <a:lnTo>
                      <a:pt x="46" y="847"/>
                    </a:lnTo>
                    <a:lnTo>
                      <a:pt x="43" y="836"/>
                    </a:lnTo>
                    <a:lnTo>
                      <a:pt x="41" y="826"/>
                    </a:lnTo>
                    <a:lnTo>
                      <a:pt x="41" y="821"/>
                    </a:lnTo>
                    <a:lnTo>
                      <a:pt x="40" y="818"/>
                    </a:lnTo>
                    <a:lnTo>
                      <a:pt x="39" y="814"/>
                    </a:lnTo>
                    <a:lnTo>
                      <a:pt x="36" y="811"/>
                    </a:lnTo>
                    <a:lnTo>
                      <a:pt x="34" y="808"/>
                    </a:lnTo>
                    <a:lnTo>
                      <a:pt x="32" y="807"/>
                    </a:lnTo>
                    <a:lnTo>
                      <a:pt x="31" y="806"/>
                    </a:lnTo>
                    <a:lnTo>
                      <a:pt x="31" y="805"/>
                    </a:lnTo>
                    <a:lnTo>
                      <a:pt x="31" y="804"/>
                    </a:lnTo>
                    <a:lnTo>
                      <a:pt x="31" y="800"/>
                    </a:lnTo>
                    <a:lnTo>
                      <a:pt x="33" y="792"/>
                    </a:lnTo>
                    <a:lnTo>
                      <a:pt x="37" y="783"/>
                    </a:lnTo>
                    <a:lnTo>
                      <a:pt x="43" y="768"/>
                    </a:lnTo>
                    <a:lnTo>
                      <a:pt x="48" y="751"/>
                    </a:lnTo>
                    <a:lnTo>
                      <a:pt x="49" y="733"/>
                    </a:lnTo>
                    <a:lnTo>
                      <a:pt x="48" y="713"/>
                    </a:lnTo>
                    <a:lnTo>
                      <a:pt x="47" y="695"/>
                    </a:lnTo>
                    <a:lnTo>
                      <a:pt x="48" y="681"/>
                    </a:lnTo>
                    <a:lnTo>
                      <a:pt x="49" y="668"/>
                    </a:lnTo>
                    <a:lnTo>
                      <a:pt x="49" y="657"/>
                    </a:lnTo>
                    <a:lnTo>
                      <a:pt x="46" y="648"/>
                    </a:lnTo>
                    <a:lnTo>
                      <a:pt x="43" y="640"/>
                    </a:lnTo>
                    <a:lnTo>
                      <a:pt x="40" y="635"/>
                    </a:lnTo>
                    <a:lnTo>
                      <a:pt x="54" y="604"/>
                    </a:lnTo>
                    <a:lnTo>
                      <a:pt x="66" y="579"/>
                    </a:lnTo>
                    <a:lnTo>
                      <a:pt x="65" y="577"/>
                    </a:lnTo>
                    <a:lnTo>
                      <a:pt x="65" y="576"/>
                    </a:lnTo>
                    <a:lnTo>
                      <a:pt x="65" y="574"/>
                    </a:lnTo>
                    <a:lnTo>
                      <a:pt x="65" y="573"/>
                    </a:lnTo>
                    <a:lnTo>
                      <a:pt x="66" y="572"/>
                    </a:lnTo>
                    <a:lnTo>
                      <a:pt x="67" y="570"/>
                    </a:lnTo>
                    <a:lnTo>
                      <a:pt x="67" y="568"/>
                    </a:lnTo>
                    <a:lnTo>
                      <a:pt x="67" y="566"/>
                    </a:lnTo>
                    <a:lnTo>
                      <a:pt x="67" y="562"/>
                    </a:lnTo>
                    <a:lnTo>
                      <a:pt x="67" y="560"/>
                    </a:lnTo>
                    <a:lnTo>
                      <a:pt x="66" y="557"/>
                    </a:lnTo>
                    <a:lnTo>
                      <a:pt x="67" y="555"/>
                    </a:lnTo>
                    <a:lnTo>
                      <a:pt x="67" y="554"/>
                    </a:lnTo>
                    <a:lnTo>
                      <a:pt x="69" y="553"/>
                    </a:lnTo>
                    <a:lnTo>
                      <a:pt x="70" y="553"/>
                    </a:lnTo>
                    <a:lnTo>
                      <a:pt x="71" y="553"/>
                    </a:lnTo>
                    <a:lnTo>
                      <a:pt x="73" y="553"/>
                    </a:lnTo>
                    <a:lnTo>
                      <a:pt x="75" y="552"/>
                    </a:lnTo>
                    <a:lnTo>
                      <a:pt x="76" y="550"/>
                    </a:lnTo>
                    <a:lnTo>
                      <a:pt x="80" y="541"/>
                    </a:lnTo>
                    <a:lnTo>
                      <a:pt x="83" y="532"/>
                    </a:lnTo>
                    <a:lnTo>
                      <a:pt x="88" y="524"/>
                    </a:lnTo>
                    <a:lnTo>
                      <a:pt x="93" y="517"/>
                    </a:lnTo>
                    <a:lnTo>
                      <a:pt x="96" y="517"/>
                    </a:lnTo>
                    <a:lnTo>
                      <a:pt x="97" y="516"/>
                    </a:lnTo>
                    <a:lnTo>
                      <a:pt x="99" y="516"/>
                    </a:lnTo>
                    <a:lnTo>
                      <a:pt x="100" y="515"/>
                    </a:lnTo>
                    <a:lnTo>
                      <a:pt x="100" y="514"/>
                    </a:lnTo>
                    <a:lnTo>
                      <a:pt x="100" y="512"/>
                    </a:lnTo>
                    <a:lnTo>
                      <a:pt x="100" y="510"/>
                    </a:lnTo>
                    <a:lnTo>
                      <a:pt x="97" y="503"/>
                    </a:lnTo>
                    <a:lnTo>
                      <a:pt x="95" y="496"/>
                    </a:lnTo>
                    <a:lnTo>
                      <a:pt x="97" y="489"/>
                    </a:lnTo>
                    <a:lnTo>
                      <a:pt x="97" y="488"/>
                    </a:lnTo>
                    <a:lnTo>
                      <a:pt x="97" y="486"/>
                    </a:lnTo>
                    <a:lnTo>
                      <a:pt x="95" y="483"/>
                    </a:lnTo>
                    <a:lnTo>
                      <a:pt x="92" y="481"/>
                    </a:lnTo>
                    <a:lnTo>
                      <a:pt x="89" y="479"/>
                    </a:lnTo>
                    <a:lnTo>
                      <a:pt x="86" y="476"/>
                    </a:lnTo>
                    <a:lnTo>
                      <a:pt x="84" y="475"/>
                    </a:lnTo>
                    <a:lnTo>
                      <a:pt x="82" y="474"/>
                    </a:lnTo>
                    <a:lnTo>
                      <a:pt x="90" y="467"/>
                    </a:lnTo>
                    <a:lnTo>
                      <a:pt x="98" y="458"/>
                    </a:lnTo>
                    <a:lnTo>
                      <a:pt x="103" y="447"/>
                    </a:lnTo>
                    <a:lnTo>
                      <a:pt x="104" y="436"/>
                    </a:lnTo>
                    <a:lnTo>
                      <a:pt x="104" y="434"/>
                    </a:lnTo>
                    <a:lnTo>
                      <a:pt x="103" y="431"/>
                    </a:lnTo>
                    <a:lnTo>
                      <a:pt x="103" y="429"/>
                    </a:lnTo>
                    <a:lnTo>
                      <a:pt x="104" y="427"/>
                    </a:lnTo>
                    <a:lnTo>
                      <a:pt x="105" y="424"/>
                    </a:lnTo>
                    <a:lnTo>
                      <a:pt x="107" y="422"/>
                    </a:lnTo>
                    <a:lnTo>
                      <a:pt x="110" y="421"/>
                    </a:lnTo>
                    <a:lnTo>
                      <a:pt x="111" y="418"/>
                    </a:lnTo>
                    <a:lnTo>
                      <a:pt x="112" y="416"/>
                    </a:lnTo>
                    <a:lnTo>
                      <a:pt x="112" y="413"/>
                    </a:lnTo>
                    <a:lnTo>
                      <a:pt x="110" y="400"/>
                    </a:lnTo>
                    <a:lnTo>
                      <a:pt x="107" y="387"/>
                    </a:lnTo>
                    <a:lnTo>
                      <a:pt x="105" y="373"/>
                    </a:lnTo>
                    <a:lnTo>
                      <a:pt x="108" y="360"/>
                    </a:lnTo>
                    <a:lnTo>
                      <a:pt x="110" y="358"/>
                    </a:lnTo>
                    <a:lnTo>
                      <a:pt x="111" y="357"/>
                    </a:lnTo>
                    <a:lnTo>
                      <a:pt x="112" y="355"/>
                    </a:lnTo>
                    <a:lnTo>
                      <a:pt x="113" y="352"/>
                    </a:lnTo>
                    <a:lnTo>
                      <a:pt x="111" y="344"/>
                    </a:lnTo>
                    <a:lnTo>
                      <a:pt x="105" y="336"/>
                    </a:lnTo>
                    <a:lnTo>
                      <a:pt x="100" y="329"/>
                    </a:lnTo>
                    <a:lnTo>
                      <a:pt x="95" y="323"/>
                    </a:lnTo>
                    <a:lnTo>
                      <a:pt x="88" y="321"/>
                    </a:lnTo>
                    <a:lnTo>
                      <a:pt x="80" y="320"/>
                    </a:lnTo>
                    <a:lnTo>
                      <a:pt x="70" y="318"/>
                    </a:lnTo>
                    <a:lnTo>
                      <a:pt x="66" y="315"/>
                    </a:lnTo>
                    <a:lnTo>
                      <a:pt x="62" y="313"/>
                    </a:lnTo>
                    <a:lnTo>
                      <a:pt x="58" y="309"/>
                    </a:lnTo>
                    <a:lnTo>
                      <a:pt x="54" y="306"/>
                    </a:lnTo>
                    <a:lnTo>
                      <a:pt x="47" y="300"/>
                    </a:lnTo>
                    <a:lnTo>
                      <a:pt x="39" y="297"/>
                    </a:lnTo>
                    <a:lnTo>
                      <a:pt x="30" y="295"/>
                    </a:lnTo>
                    <a:lnTo>
                      <a:pt x="23" y="295"/>
                    </a:lnTo>
                    <a:lnTo>
                      <a:pt x="17" y="294"/>
                    </a:lnTo>
                    <a:lnTo>
                      <a:pt x="12" y="292"/>
                    </a:lnTo>
                    <a:lnTo>
                      <a:pt x="9" y="286"/>
                    </a:lnTo>
                    <a:lnTo>
                      <a:pt x="5" y="273"/>
                    </a:lnTo>
                    <a:lnTo>
                      <a:pt x="1" y="261"/>
                    </a:lnTo>
                    <a:lnTo>
                      <a:pt x="1" y="258"/>
                    </a:lnTo>
                    <a:lnTo>
                      <a:pt x="1" y="255"/>
                    </a:lnTo>
                    <a:lnTo>
                      <a:pt x="1" y="251"/>
                    </a:lnTo>
                    <a:lnTo>
                      <a:pt x="1" y="249"/>
                    </a:lnTo>
                    <a:lnTo>
                      <a:pt x="0" y="246"/>
                    </a:lnTo>
                    <a:lnTo>
                      <a:pt x="24" y="234"/>
                    </a:lnTo>
                    <a:lnTo>
                      <a:pt x="49" y="224"/>
                    </a:lnTo>
                    <a:lnTo>
                      <a:pt x="77" y="213"/>
                    </a:lnTo>
                    <a:lnTo>
                      <a:pt x="104" y="203"/>
                    </a:lnTo>
                    <a:lnTo>
                      <a:pt x="110" y="199"/>
                    </a:lnTo>
                    <a:lnTo>
                      <a:pt x="117" y="196"/>
                    </a:lnTo>
                    <a:lnTo>
                      <a:pt x="122" y="193"/>
                    </a:lnTo>
                    <a:lnTo>
                      <a:pt x="128" y="195"/>
                    </a:lnTo>
                    <a:lnTo>
                      <a:pt x="135" y="204"/>
                    </a:lnTo>
                    <a:lnTo>
                      <a:pt x="141" y="214"/>
                    </a:lnTo>
                    <a:lnTo>
                      <a:pt x="146" y="221"/>
                    </a:lnTo>
                    <a:lnTo>
                      <a:pt x="151" y="222"/>
                    </a:lnTo>
                    <a:lnTo>
                      <a:pt x="157" y="221"/>
                    </a:lnTo>
                    <a:lnTo>
                      <a:pt x="163" y="217"/>
                    </a:lnTo>
                    <a:lnTo>
                      <a:pt x="170" y="213"/>
                    </a:lnTo>
                    <a:lnTo>
                      <a:pt x="174" y="214"/>
                    </a:lnTo>
                    <a:lnTo>
                      <a:pt x="178" y="219"/>
                    </a:lnTo>
                    <a:lnTo>
                      <a:pt x="179" y="227"/>
                    </a:lnTo>
                    <a:lnTo>
                      <a:pt x="178" y="236"/>
                    </a:lnTo>
                    <a:lnTo>
                      <a:pt x="177" y="247"/>
                    </a:lnTo>
                    <a:lnTo>
                      <a:pt x="176" y="255"/>
                    </a:lnTo>
                    <a:lnTo>
                      <a:pt x="173" y="261"/>
                    </a:lnTo>
                    <a:lnTo>
                      <a:pt x="172" y="263"/>
                    </a:lnTo>
                    <a:lnTo>
                      <a:pt x="169" y="264"/>
                    </a:lnTo>
                    <a:lnTo>
                      <a:pt x="168" y="269"/>
                    </a:lnTo>
                    <a:lnTo>
                      <a:pt x="168" y="277"/>
                    </a:lnTo>
                    <a:lnTo>
                      <a:pt x="170" y="286"/>
                    </a:lnTo>
                    <a:lnTo>
                      <a:pt x="173" y="295"/>
                    </a:lnTo>
                    <a:lnTo>
                      <a:pt x="176" y="305"/>
                    </a:lnTo>
                    <a:lnTo>
                      <a:pt x="178" y="312"/>
                    </a:lnTo>
                    <a:lnTo>
                      <a:pt x="180" y="315"/>
                    </a:lnTo>
                    <a:lnTo>
                      <a:pt x="183" y="320"/>
                    </a:lnTo>
                    <a:lnTo>
                      <a:pt x="186" y="322"/>
                    </a:lnTo>
                    <a:lnTo>
                      <a:pt x="189" y="324"/>
                    </a:lnTo>
                    <a:lnTo>
                      <a:pt x="193" y="327"/>
                    </a:lnTo>
                    <a:lnTo>
                      <a:pt x="195" y="330"/>
                    </a:lnTo>
                    <a:lnTo>
                      <a:pt x="198" y="334"/>
                    </a:lnTo>
                    <a:lnTo>
                      <a:pt x="199" y="335"/>
                    </a:lnTo>
                    <a:lnTo>
                      <a:pt x="200" y="337"/>
                    </a:lnTo>
                    <a:lnTo>
                      <a:pt x="201" y="340"/>
                    </a:lnTo>
                    <a:lnTo>
                      <a:pt x="202" y="343"/>
                    </a:lnTo>
                    <a:lnTo>
                      <a:pt x="203" y="345"/>
                    </a:lnTo>
                    <a:lnTo>
                      <a:pt x="206" y="347"/>
                    </a:lnTo>
                    <a:lnTo>
                      <a:pt x="207" y="348"/>
                    </a:lnTo>
                    <a:lnTo>
                      <a:pt x="208" y="349"/>
                    </a:lnTo>
                    <a:lnTo>
                      <a:pt x="210" y="348"/>
                    </a:lnTo>
                    <a:lnTo>
                      <a:pt x="211" y="345"/>
                    </a:lnTo>
                    <a:lnTo>
                      <a:pt x="213" y="341"/>
                    </a:lnTo>
                    <a:lnTo>
                      <a:pt x="213" y="329"/>
                    </a:lnTo>
                    <a:lnTo>
                      <a:pt x="213" y="319"/>
                    </a:lnTo>
                    <a:lnTo>
                      <a:pt x="213" y="308"/>
                    </a:lnTo>
                    <a:lnTo>
                      <a:pt x="218" y="298"/>
                    </a:lnTo>
                    <a:lnTo>
                      <a:pt x="224" y="291"/>
                    </a:lnTo>
                    <a:lnTo>
                      <a:pt x="229" y="285"/>
                    </a:lnTo>
                    <a:lnTo>
                      <a:pt x="231" y="279"/>
                    </a:lnTo>
                    <a:lnTo>
                      <a:pt x="231" y="272"/>
                    </a:lnTo>
                    <a:lnTo>
                      <a:pt x="229" y="264"/>
                    </a:lnTo>
                    <a:lnTo>
                      <a:pt x="228" y="255"/>
                    </a:lnTo>
                    <a:lnTo>
                      <a:pt x="230" y="244"/>
                    </a:lnTo>
                    <a:lnTo>
                      <a:pt x="235" y="235"/>
                    </a:lnTo>
                    <a:lnTo>
                      <a:pt x="238" y="226"/>
                    </a:lnTo>
                    <a:lnTo>
                      <a:pt x="237" y="217"/>
                    </a:lnTo>
                    <a:lnTo>
                      <a:pt x="233" y="207"/>
                    </a:lnTo>
                    <a:lnTo>
                      <a:pt x="227" y="200"/>
                    </a:lnTo>
                    <a:lnTo>
                      <a:pt x="220" y="193"/>
                    </a:lnTo>
                    <a:lnTo>
                      <a:pt x="213" y="188"/>
                    </a:lnTo>
                    <a:lnTo>
                      <a:pt x="209" y="178"/>
                    </a:lnTo>
                    <a:lnTo>
                      <a:pt x="205" y="171"/>
                    </a:lnTo>
                    <a:lnTo>
                      <a:pt x="200" y="164"/>
                    </a:lnTo>
                    <a:lnTo>
                      <a:pt x="198" y="156"/>
                    </a:lnTo>
                    <a:lnTo>
                      <a:pt x="200" y="141"/>
                    </a:lnTo>
                    <a:lnTo>
                      <a:pt x="205" y="127"/>
                    </a:lnTo>
                    <a:lnTo>
                      <a:pt x="207" y="112"/>
                    </a:lnTo>
                    <a:lnTo>
                      <a:pt x="206" y="105"/>
                    </a:lnTo>
                    <a:lnTo>
                      <a:pt x="202" y="99"/>
                    </a:lnTo>
                    <a:lnTo>
                      <a:pt x="200" y="92"/>
                    </a:lnTo>
                    <a:lnTo>
                      <a:pt x="200" y="84"/>
                    </a:lnTo>
                    <a:lnTo>
                      <a:pt x="202" y="77"/>
                    </a:lnTo>
                    <a:lnTo>
                      <a:pt x="206" y="70"/>
                    </a:lnTo>
                    <a:lnTo>
                      <a:pt x="207" y="65"/>
                    </a:lnTo>
                    <a:lnTo>
                      <a:pt x="207" y="58"/>
                    </a:lnTo>
                    <a:lnTo>
                      <a:pt x="213" y="58"/>
                    </a:lnTo>
                    <a:lnTo>
                      <a:pt x="217" y="56"/>
                    </a:lnTo>
                    <a:lnTo>
                      <a:pt x="223" y="55"/>
                    </a:lnTo>
                    <a:lnTo>
                      <a:pt x="227" y="53"/>
                    </a:lnTo>
                    <a:lnTo>
                      <a:pt x="230" y="51"/>
                    </a:lnTo>
                    <a:lnTo>
                      <a:pt x="233" y="48"/>
                    </a:lnTo>
                    <a:lnTo>
                      <a:pt x="237" y="46"/>
                    </a:lnTo>
                    <a:lnTo>
                      <a:pt x="245" y="46"/>
                    </a:lnTo>
                    <a:lnTo>
                      <a:pt x="252" y="49"/>
                    </a:lnTo>
                    <a:lnTo>
                      <a:pt x="260" y="55"/>
                    </a:lnTo>
                    <a:lnTo>
                      <a:pt x="267" y="61"/>
                    </a:lnTo>
                    <a:lnTo>
                      <a:pt x="275" y="63"/>
                    </a:lnTo>
                    <a:lnTo>
                      <a:pt x="277" y="63"/>
                    </a:lnTo>
                    <a:lnTo>
                      <a:pt x="280" y="62"/>
                    </a:lnTo>
                    <a:lnTo>
                      <a:pt x="282" y="60"/>
                    </a:lnTo>
                    <a:lnTo>
                      <a:pt x="284" y="58"/>
                    </a:lnTo>
                    <a:lnTo>
                      <a:pt x="286" y="55"/>
                    </a:lnTo>
                    <a:lnTo>
                      <a:pt x="288" y="53"/>
                    </a:lnTo>
                    <a:lnTo>
                      <a:pt x="290" y="51"/>
                    </a:lnTo>
                    <a:lnTo>
                      <a:pt x="294" y="51"/>
                    </a:lnTo>
                    <a:lnTo>
                      <a:pt x="296" y="51"/>
                    </a:lnTo>
                    <a:lnTo>
                      <a:pt x="299" y="52"/>
                    </a:lnTo>
                    <a:lnTo>
                      <a:pt x="302" y="53"/>
                    </a:lnTo>
                    <a:lnTo>
                      <a:pt x="305" y="54"/>
                    </a:lnTo>
                    <a:lnTo>
                      <a:pt x="312" y="54"/>
                    </a:lnTo>
                    <a:lnTo>
                      <a:pt x="320" y="52"/>
                    </a:lnTo>
                    <a:lnTo>
                      <a:pt x="326" y="47"/>
                    </a:lnTo>
                    <a:lnTo>
                      <a:pt x="328" y="46"/>
                    </a:lnTo>
                    <a:lnTo>
                      <a:pt x="331" y="44"/>
                    </a:lnTo>
                    <a:lnTo>
                      <a:pt x="331" y="43"/>
                    </a:lnTo>
                    <a:lnTo>
                      <a:pt x="331" y="41"/>
                    </a:lnTo>
                    <a:lnTo>
                      <a:pt x="331" y="40"/>
                    </a:lnTo>
                    <a:lnTo>
                      <a:pt x="331" y="39"/>
                    </a:lnTo>
                    <a:lnTo>
                      <a:pt x="330" y="37"/>
                    </a:lnTo>
                    <a:lnTo>
                      <a:pt x="331" y="34"/>
                    </a:lnTo>
                    <a:lnTo>
                      <a:pt x="332" y="32"/>
                    </a:lnTo>
                    <a:lnTo>
                      <a:pt x="334" y="31"/>
                    </a:lnTo>
                    <a:lnTo>
                      <a:pt x="336" y="30"/>
                    </a:lnTo>
                    <a:lnTo>
                      <a:pt x="339" y="30"/>
                    </a:lnTo>
                    <a:lnTo>
                      <a:pt x="341" y="29"/>
                    </a:lnTo>
                    <a:lnTo>
                      <a:pt x="343" y="29"/>
                    </a:lnTo>
                    <a:lnTo>
                      <a:pt x="357" y="29"/>
                    </a:lnTo>
                    <a:lnTo>
                      <a:pt x="370" y="30"/>
                    </a:lnTo>
                    <a:lnTo>
                      <a:pt x="383" y="29"/>
                    </a:lnTo>
                    <a:lnTo>
                      <a:pt x="395" y="25"/>
                    </a:lnTo>
                    <a:lnTo>
                      <a:pt x="407" y="19"/>
                    </a:lnTo>
                    <a:lnTo>
                      <a:pt x="416" y="11"/>
                    </a:lnTo>
                    <a:lnTo>
                      <a:pt x="42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6" name="Freeform 1638"/>
              <p:cNvSpPr>
                <a:spLocks/>
              </p:cNvSpPr>
              <p:nvPr/>
            </p:nvSpPr>
            <p:spPr bwMode="auto">
              <a:xfrm>
                <a:off x="5078413" y="2855913"/>
                <a:ext cx="468313" cy="465138"/>
              </a:xfrm>
              <a:custGeom>
                <a:avLst/>
                <a:gdLst>
                  <a:gd name="T0" fmla="*/ 183 w 589"/>
                  <a:gd name="T1" fmla="*/ 7 h 586"/>
                  <a:gd name="T2" fmla="*/ 202 w 589"/>
                  <a:gd name="T3" fmla="*/ 19 h 586"/>
                  <a:gd name="T4" fmla="*/ 235 w 589"/>
                  <a:gd name="T5" fmla="*/ 15 h 586"/>
                  <a:gd name="T6" fmla="*/ 281 w 589"/>
                  <a:gd name="T7" fmla="*/ 16 h 586"/>
                  <a:gd name="T8" fmla="*/ 330 w 589"/>
                  <a:gd name="T9" fmla="*/ 54 h 586"/>
                  <a:gd name="T10" fmla="*/ 365 w 589"/>
                  <a:gd name="T11" fmla="*/ 106 h 586"/>
                  <a:gd name="T12" fmla="*/ 344 w 589"/>
                  <a:gd name="T13" fmla="*/ 124 h 586"/>
                  <a:gd name="T14" fmla="*/ 339 w 589"/>
                  <a:gd name="T15" fmla="*/ 159 h 586"/>
                  <a:gd name="T16" fmla="*/ 341 w 589"/>
                  <a:gd name="T17" fmla="*/ 177 h 586"/>
                  <a:gd name="T18" fmla="*/ 347 w 589"/>
                  <a:gd name="T19" fmla="*/ 183 h 586"/>
                  <a:gd name="T20" fmla="*/ 369 w 589"/>
                  <a:gd name="T21" fmla="*/ 181 h 586"/>
                  <a:gd name="T22" fmla="*/ 373 w 589"/>
                  <a:gd name="T23" fmla="*/ 188 h 586"/>
                  <a:gd name="T24" fmla="*/ 366 w 589"/>
                  <a:gd name="T25" fmla="*/ 196 h 586"/>
                  <a:gd name="T26" fmla="*/ 367 w 589"/>
                  <a:gd name="T27" fmla="*/ 202 h 586"/>
                  <a:gd name="T28" fmla="*/ 372 w 589"/>
                  <a:gd name="T29" fmla="*/ 210 h 586"/>
                  <a:gd name="T30" fmla="*/ 390 w 589"/>
                  <a:gd name="T31" fmla="*/ 243 h 586"/>
                  <a:gd name="T32" fmla="*/ 400 w 589"/>
                  <a:gd name="T33" fmla="*/ 264 h 586"/>
                  <a:gd name="T34" fmla="*/ 526 w 589"/>
                  <a:gd name="T35" fmla="*/ 330 h 586"/>
                  <a:gd name="T36" fmla="*/ 589 w 589"/>
                  <a:gd name="T37" fmla="*/ 347 h 586"/>
                  <a:gd name="T38" fmla="*/ 475 w 589"/>
                  <a:gd name="T39" fmla="*/ 492 h 586"/>
                  <a:gd name="T40" fmla="*/ 462 w 589"/>
                  <a:gd name="T41" fmla="*/ 504 h 586"/>
                  <a:gd name="T42" fmla="*/ 453 w 589"/>
                  <a:gd name="T43" fmla="*/ 509 h 586"/>
                  <a:gd name="T44" fmla="*/ 410 w 589"/>
                  <a:gd name="T45" fmla="*/ 517 h 586"/>
                  <a:gd name="T46" fmla="*/ 362 w 589"/>
                  <a:gd name="T47" fmla="*/ 557 h 586"/>
                  <a:gd name="T48" fmla="*/ 344 w 589"/>
                  <a:gd name="T49" fmla="*/ 568 h 586"/>
                  <a:gd name="T50" fmla="*/ 328 w 589"/>
                  <a:gd name="T51" fmla="*/ 566 h 586"/>
                  <a:gd name="T52" fmla="*/ 316 w 589"/>
                  <a:gd name="T53" fmla="*/ 559 h 586"/>
                  <a:gd name="T54" fmla="*/ 290 w 589"/>
                  <a:gd name="T55" fmla="*/ 560 h 586"/>
                  <a:gd name="T56" fmla="*/ 281 w 589"/>
                  <a:gd name="T57" fmla="*/ 573 h 586"/>
                  <a:gd name="T58" fmla="*/ 283 w 589"/>
                  <a:gd name="T59" fmla="*/ 579 h 586"/>
                  <a:gd name="T60" fmla="*/ 264 w 589"/>
                  <a:gd name="T61" fmla="*/ 586 h 586"/>
                  <a:gd name="T62" fmla="*/ 224 w 589"/>
                  <a:gd name="T63" fmla="*/ 583 h 586"/>
                  <a:gd name="T64" fmla="*/ 174 w 589"/>
                  <a:gd name="T65" fmla="*/ 555 h 586"/>
                  <a:gd name="T66" fmla="*/ 131 w 589"/>
                  <a:gd name="T67" fmla="*/ 526 h 586"/>
                  <a:gd name="T68" fmla="*/ 111 w 589"/>
                  <a:gd name="T69" fmla="*/ 500 h 586"/>
                  <a:gd name="T70" fmla="*/ 84 w 589"/>
                  <a:gd name="T71" fmla="*/ 464 h 586"/>
                  <a:gd name="T72" fmla="*/ 70 w 589"/>
                  <a:gd name="T73" fmla="*/ 443 h 586"/>
                  <a:gd name="T74" fmla="*/ 56 w 589"/>
                  <a:gd name="T75" fmla="*/ 417 h 586"/>
                  <a:gd name="T76" fmla="*/ 23 w 589"/>
                  <a:gd name="T77" fmla="*/ 369 h 586"/>
                  <a:gd name="T78" fmla="*/ 3 w 589"/>
                  <a:gd name="T79" fmla="*/ 351 h 586"/>
                  <a:gd name="T80" fmla="*/ 1 w 589"/>
                  <a:gd name="T81" fmla="*/ 347 h 586"/>
                  <a:gd name="T82" fmla="*/ 5 w 589"/>
                  <a:gd name="T83" fmla="*/ 335 h 586"/>
                  <a:gd name="T84" fmla="*/ 13 w 589"/>
                  <a:gd name="T85" fmla="*/ 320 h 586"/>
                  <a:gd name="T86" fmla="*/ 28 w 589"/>
                  <a:gd name="T87" fmla="*/ 314 h 586"/>
                  <a:gd name="T88" fmla="*/ 44 w 589"/>
                  <a:gd name="T89" fmla="*/ 271 h 586"/>
                  <a:gd name="T90" fmla="*/ 44 w 589"/>
                  <a:gd name="T91" fmla="*/ 225 h 586"/>
                  <a:gd name="T92" fmla="*/ 59 w 589"/>
                  <a:gd name="T93" fmla="*/ 171 h 586"/>
                  <a:gd name="T94" fmla="*/ 70 w 589"/>
                  <a:gd name="T95" fmla="*/ 130 h 586"/>
                  <a:gd name="T96" fmla="*/ 88 w 589"/>
                  <a:gd name="T97" fmla="*/ 84 h 586"/>
                  <a:gd name="T98" fmla="*/ 104 w 589"/>
                  <a:gd name="T99" fmla="*/ 45 h 586"/>
                  <a:gd name="T100" fmla="*/ 110 w 589"/>
                  <a:gd name="T101" fmla="*/ 23 h 586"/>
                  <a:gd name="T102" fmla="*/ 131 w 589"/>
                  <a:gd name="T103" fmla="*/ 16 h 586"/>
                  <a:gd name="T104" fmla="*/ 144 w 589"/>
                  <a:gd name="T105" fmla="*/ 19 h 586"/>
                  <a:gd name="T106" fmla="*/ 148 w 589"/>
                  <a:gd name="T107" fmla="*/ 26 h 586"/>
                  <a:gd name="T108" fmla="*/ 161 w 589"/>
                  <a:gd name="T109" fmla="*/ 22 h 586"/>
                  <a:gd name="T110" fmla="*/ 166 w 589"/>
                  <a:gd name="T111" fmla="*/ 3 h 58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89"/>
                  <a:gd name="T169" fmla="*/ 0 h 586"/>
                  <a:gd name="T170" fmla="*/ 589 w 589"/>
                  <a:gd name="T171" fmla="*/ 586 h 58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89" h="586">
                    <a:moveTo>
                      <a:pt x="175" y="0"/>
                    </a:moveTo>
                    <a:lnTo>
                      <a:pt x="180" y="2"/>
                    </a:lnTo>
                    <a:lnTo>
                      <a:pt x="183" y="7"/>
                    </a:lnTo>
                    <a:lnTo>
                      <a:pt x="187" y="11"/>
                    </a:lnTo>
                    <a:lnTo>
                      <a:pt x="190" y="16"/>
                    </a:lnTo>
                    <a:lnTo>
                      <a:pt x="202" y="19"/>
                    </a:lnTo>
                    <a:lnTo>
                      <a:pt x="213" y="18"/>
                    </a:lnTo>
                    <a:lnTo>
                      <a:pt x="225" y="16"/>
                    </a:lnTo>
                    <a:lnTo>
                      <a:pt x="235" y="15"/>
                    </a:lnTo>
                    <a:lnTo>
                      <a:pt x="251" y="16"/>
                    </a:lnTo>
                    <a:lnTo>
                      <a:pt x="266" y="15"/>
                    </a:lnTo>
                    <a:lnTo>
                      <a:pt x="281" y="16"/>
                    </a:lnTo>
                    <a:lnTo>
                      <a:pt x="300" y="25"/>
                    </a:lnTo>
                    <a:lnTo>
                      <a:pt x="316" y="38"/>
                    </a:lnTo>
                    <a:lnTo>
                      <a:pt x="330" y="54"/>
                    </a:lnTo>
                    <a:lnTo>
                      <a:pt x="342" y="72"/>
                    </a:lnTo>
                    <a:lnTo>
                      <a:pt x="353" y="90"/>
                    </a:lnTo>
                    <a:lnTo>
                      <a:pt x="365" y="106"/>
                    </a:lnTo>
                    <a:lnTo>
                      <a:pt x="356" y="109"/>
                    </a:lnTo>
                    <a:lnTo>
                      <a:pt x="349" y="115"/>
                    </a:lnTo>
                    <a:lnTo>
                      <a:pt x="344" y="124"/>
                    </a:lnTo>
                    <a:lnTo>
                      <a:pt x="342" y="134"/>
                    </a:lnTo>
                    <a:lnTo>
                      <a:pt x="341" y="147"/>
                    </a:lnTo>
                    <a:lnTo>
                      <a:pt x="339" y="159"/>
                    </a:lnTo>
                    <a:lnTo>
                      <a:pt x="341" y="169"/>
                    </a:lnTo>
                    <a:lnTo>
                      <a:pt x="341" y="177"/>
                    </a:lnTo>
                    <a:lnTo>
                      <a:pt x="347" y="183"/>
                    </a:lnTo>
                    <a:lnTo>
                      <a:pt x="354" y="183"/>
                    </a:lnTo>
                    <a:lnTo>
                      <a:pt x="361" y="181"/>
                    </a:lnTo>
                    <a:lnTo>
                      <a:pt x="369" y="181"/>
                    </a:lnTo>
                    <a:lnTo>
                      <a:pt x="378" y="184"/>
                    </a:lnTo>
                    <a:lnTo>
                      <a:pt x="376" y="185"/>
                    </a:lnTo>
                    <a:lnTo>
                      <a:pt x="373" y="188"/>
                    </a:lnTo>
                    <a:lnTo>
                      <a:pt x="371" y="190"/>
                    </a:lnTo>
                    <a:lnTo>
                      <a:pt x="368" y="193"/>
                    </a:lnTo>
                    <a:lnTo>
                      <a:pt x="366" y="196"/>
                    </a:lnTo>
                    <a:lnTo>
                      <a:pt x="365" y="198"/>
                    </a:lnTo>
                    <a:lnTo>
                      <a:pt x="366" y="199"/>
                    </a:lnTo>
                    <a:lnTo>
                      <a:pt x="367" y="202"/>
                    </a:lnTo>
                    <a:lnTo>
                      <a:pt x="368" y="205"/>
                    </a:lnTo>
                    <a:lnTo>
                      <a:pt x="369" y="207"/>
                    </a:lnTo>
                    <a:lnTo>
                      <a:pt x="372" y="210"/>
                    </a:lnTo>
                    <a:lnTo>
                      <a:pt x="373" y="211"/>
                    </a:lnTo>
                    <a:lnTo>
                      <a:pt x="381" y="227"/>
                    </a:lnTo>
                    <a:lnTo>
                      <a:pt x="390" y="243"/>
                    </a:lnTo>
                    <a:lnTo>
                      <a:pt x="393" y="250"/>
                    </a:lnTo>
                    <a:lnTo>
                      <a:pt x="395" y="257"/>
                    </a:lnTo>
                    <a:lnTo>
                      <a:pt x="400" y="264"/>
                    </a:lnTo>
                    <a:lnTo>
                      <a:pt x="404" y="269"/>
                    </a:lnTo>
                    <a:lnTo>
                      <a:pt x="439" y="286"/>
                    </a:lnTo>
                    <a:lnTo>
                      <a:pt x="526" y="330"/>
                    </a:lnTo>
                    <a:lnTo>
                      <a:pt x="547" y="337"/>
                    </a:lnTo>
                    <a:lnTo>
                      <a:pt x="568" y="342"/>
                    </a:lnTo>
                    <a:lnTo>
                      <a:pt x="589" y="347"/>
                    </a:lnTo>
                    <a:lnTo>
                      <a:pt x="552" y="395"/>
                    </a:lnTo>
                    <a:lnTo>
                      <a:pt x="515" y="445"/>
                    </a:lnTo>
                    <a:lnTo>
                      <a:pt x="475" y="492"/>
                    </a:lnTo>
                    <a:lnTo>
                      <a:pt x="471" y="496"/>
                    </a:lnTo>
                    <a:lnTo>
                      <a:pt x="467" y="501"/>
                    </a:lnTo>
                    <a:lnTo>
                      <a:pt x="462" y="504"/>
                    </a:lnTo>
                    <a:lnTo>
                      <a:pt x="457" y="508"/>
                    </a:lnTo>
                    <a:lnTo>
                      <a:pt x="455" y="509"/>
                    </a:lnTo>
                    <a:lnTo>
                      <a:pt x="453" y="509"/>
                    </a:lnTo>
                    <a:lnTo>
                      <a:pt x="438" y="508"/>
                    </a:lnTo>
                    <a:lnTo>
                      <a:pt x="424" y="511"/>
                    </a:lnTo>
                    <a:lnTo>
                      <a:pt x="410" y="517"/>
                    </a:lnTo>
                    <a:lnTo>
                      <a:pt x="394" y="530"/>
                    </a:lnTo>
                    <a:lnTo>
                      <a:pt x="378" y="543"/>
                    </a:lnTo>
                    <a:lnTo>
                      <a:pt x="362" y="557"/>
                    </a:lnTo>
                    <a:lnTo>
                      <a:pt x="357" y="562"/>
                    </a:lnTo>
                    <a:lnTo>
                      <a:pt x="351" y="566"/>
                    </a:lnTo>
                    <a:lnTo>
                      <a:pt x="344" y="568"/>
                    </a:lnTo>
                    <a:lnTo>
                      <a:pt x="336" y="568"/>
                    </a:lnTo>
                    <a:lnTo>
                      <a:pt x="331" y="567"/>
                    </a:lnTo>
                    <a:lnTo>
                      <a:pt x="328" y="566"/>
                    </a:lnTo>
                    <a:lnTo>
                      <a:pt x="324" y="565"/>
                    </a:lnTo>
                    <a:lnTo>
                      <a:pt x="322" y="562"/>
                    </a:lnTo>
                    <a:lnTo>
                      <a:pt x="316" y="559"/>
                    </a:lnTo>
                    <a:lnTo>
                      <a:pt x="308" y="558"/>
                    </a:lnTo>
                    <a:lnTo>
                      <a:pt x="299" y="558"/>
                    </a:lnTo>
                    <a:lnTo>
                      <a:pt x="290" y="560"/>
                    </a:lnTo>
                    <a:lnTo>
                      <a:pt x="284" y="565"/>
                    </a:lnTo>
                    <a:lnTo>
                      <a:pt x="281" y="571"/>
                    </a:lnTo>
                    <a:lnTo>
                      <a:pt x="281" y="573"/>
                    </a:lnTo>
                    <a:lnTo>
                      <a:pt x="281" y="574"/>
                    </a:lnTo>
                    <a:lnTo>
                      <a:pt x="283" y="576"/>
                    </a:lnTo>
                    <a:lnTo>
                      <a:pt x="283" y="579"/>
                    </a:lnTo>
                    <a:lnTo>
                      <a:pt x="281" y="580"/>
                    </a:lnTo>
                    <a:lnTo>
                      <a:pt x="273" y="584"/>
                    </a:lnTo>
                    <a:lnTo>
                      <a:pt x="264" y="586"/>
                    </a:lnTo>
                    <a:lnTo>
                      <a:pt x="254" y="586"/>
                    </a:lnTo>
                    <a:lnTo>
                      <a:pt x="246" y="584"/>
                    </a:lnTo>
                    <a:lnTo>
                      <a:pt x="224" y="583"/>
                    </a:lnTo>
                    <a:lnTo>
                      <a:pt x="205" y="580"/>
                    </a:lnTo>
                    <a:lnTo>
                      <a:pt x="189" y="571"/>
                    </a:lnTo>
                    <a:lnTo>
                      <a:pt x="174" y="555"/>
                    </a:lnTo>
                    <a:lnTo>
                      <a:pt x="161" y="543"/>
                    </a:lnTo>
                    <a:lnTo>
                      <a:pt x="147" y="533"/>
                    </a:lnTo>
                    <a:lnTo>
                      <a:pt x="131" y="526"/>
                    </a:lnTo>
                    <a:lnTo>
                      <a:pt x="113" y="524"/>
                    </a:lnTo>
                    <a:lnTo>
                      <a:pt x="114" y="510"/>
                    </a:lnTo>
                    <a:lnTo>
                      <a:pt x="111" y="500"/>
                    </a:lnTo>
                    <a:lnTo>
                      <a:pt x="102" y="489"/>
                    </a:lnTo>
                    <a:lnTo>
                      <a:pt x="92" y="478"/>
                    </a:lnTo>
                    <a:lnTo>
                      <a:pt x="84" y="464"/>
                    </a:lnTo>
                    <a:lnTo>
                      <a:pt x="75" y="450"/>
                    </a:lnTo>
                    <a:lnTo>
                      <a:pt x="73" y="446"/>
                    </a:lnTo>
                    <a:lnTo>
                      <a:pt x="70" y="443"/>
                    </a:lnTo>
                    <a:lnTo>
                      <a:pt x="67" y="438"/>
                    </a:lnTo>
                    <a:lnTo>
                      <a:pt x="64" y="435"/>
                    </a:lnTo>
                    <a:lnTo>
                      <a:pt x="56" y="417"/>
                    </a:lnTo>
                    <a:lnTo>
                      <a:pt x="48" y="400"/>
                    </a:lnTo>
                    <a:lnTo>
                      <a:pt x="37" y="384"/>
                    </a:lnTo>
                    <a:lnTo>
                      <a:pt x="23" y="369"/>
                    </a:lnTo>
                    <a:lnTo>
                      <a:pt x="7" y="356"/>
                    </a:lnTo>
                    <a:lnTo>
                      <a:pt x="4" y="354"/>
                    </a:lnTo>
                    <a:lnTo>
                      <a:pt x="3" y="351"/>
                    </a:lnTo>
                    <a:lnTo>
                      <a:pt x="1" y="350"/>
                    </a:lnTo>
                    <a:lnTo>
                      <a:pt x="0" y="348"/>
                    </a:lnTo>
                    <a:lnTo>
                      <a:pt x="1" y="347"/>
                    </a:lnTo>
                    <a:lnTo>
                      <a:pt x="3" y="343"/>
                    </a:lnTo>
                    <a:lnTo>
                      <a:pt x="4" y="340"/>
                    </a:lnTo>
                    <a:lnTo>
                      <a:pt x="5" y="335"/>
                    </a:lnTo>
                    <a:lnTo>
                      <a:pt x="6" y="328"/>
                    </a:lnTo>
                    <a:lnTo>
                      <a:pt x="10" y="322"/>
                    </a:lnTo>
                    <a:lnTo>
                      <a:pt x="13" y="320"/>
                    </a:lnTo>
                    <a:lnTo>
                      <a:pt x="18" y="320"/>
                    </a:lnTo>
                    <a:lnTo>
                      <a:pt x="23" y="318"/>
                    </a:lnTo>
                    <a:lnTo>
                      <a:pt x="28" y="314"/>
                    </a:lnTo>
                    <a:lnTo>
                      <a:pt x="36" y="303"/>
                    </a:lnTo>
                    <a:lnTo>
                      <a:pt x="42" y="287"/>
                    </a:lnTo>
                    <a:lnTo>
                      <a:pt x="44" y="271"/>
                    </a:lnTo>
                    <a:lnTo>
                      <a:pt x="44" y="255"/>
                    </a:lnTo>
                    <a:lnTo>
                      <a:pt x="44" y="239"/>
                    </a:lnTo>
                    <a:lnTo>
                      <a:pt x="44" y="225"/>
                    </a:lnTo>
                    <a:lnTo>
                      <a:pt x="47" y="205"/>
                    </a:lnTo>
                    <a:lnTo>
                      <a:pt x="50" y="188"/>
                    </a:lnTo>
                    <a:lnTo>
                      <a:pt x="59" y="171"/>
                    </a:lnTo>
                    <a:lnTo>
                      <a:pt x="65" y="159"/>
                    </a:lnTo>
                    <a:lnTo>
                      <a:pt x="69" y="145"/>
                    </a:lnTo>
                    <a:lnTo>
                      <a:pt x="70" y="130"/>
                    </a:lnTo>
                    <a:lnTo>
                      <a:pt x="72" y="116"/>
                    </a:lnTo>
                    <a:lnTo>
                      <a:pt x="80" y="99"/>
                    </a:lnTo>
                    <a:lnTo>
                      <a:pt x="88" y="84"/>
                    </a:lnTo>
                    <a:lnTo>
                      <a:pt x="97" y="68"/>
                    </a:lnTo>
                    <a:lnTo>
                      <a:pt x="103" y="51"/>
                    </a:lnTo>
                    <a:lnTo>
                      <a:pt x="104" y="45"/>
                    </a:lnTo>
                    <a:lnTo>
                      <a:pt x="106" y="37"/>
                    </a:lnTo>
                    <a:lnTo>
                      <a:pt x="107" y="29"/>
                    </a:lnTo>
                    <a:lnTo>
                      <a:pt x="110" y="23"/>
                    </a:lnTo>
                    <a:lnTo>
                      <a:pt x="114" y="19"/>
                    </a:lnTo>
                    <a:lnTo>
                      <a:pt x="122" y="17"/>
                    </a:lnTo>
                    <a:lnTo>
                      <a:pt x="131" y="16"/>
                    </a:lnTo>
                    <a:lnTo>
                      <a:pt x="139" y="16"/>
                    </a:lnTo>
                    <a:lnTo>
                      <a:pt x="141" y="17"/>
                    </a:lnTo>
                    <a:lnTo>
                      <a:pt x="144" y="19"/>
                    </a:lnTo>
                    <a:lnTo>
                      <a:pt x="145" y="22"/>
                    </a:lnTo>
                    <a:lnTo>
                      <a:pt x="146" y="24"/>
                    </a:lnTo>
                    <a:lnTo>
                      <a:pt x="148" y="26"/>
                    </a:lnTo>
                    <a:lnTo>
                      <a:pt x="151" y="26"/>
                    </a:lnTo>
                    <a:lnTo>
                      <a:pt x="158" y="25"/>
                    </a:lnTo>
                    <a:lnTo>
                      <a:pt x="161" y="22"/>
                    </a:lnTo>
                    <a:lnTo>
                      <a:pt x="162" y="16"/>
                    </a:lnTo>
                    <a:lnTo>
                      <a:pt x="163" y="9"/>
                    </a:lnTo>
                    <a:lnTo>
                      <a:pt x="166" y="3"/>
                    </a:lnTo>
                    <a:lnTo>
                      <a:pt x="170" y="0"/>
                    </a:lnTo>
                    <a:lnTo>
                      <a:pt x="17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7" name="Freeform 1639"/>
              <p:cNvSpPr>
                <a:spLocks/>
              </p:cNvSpPr>
              <p:nvPr/>
            </p:nvSpPr>
            <p:spPr bwMode="auto">
              <a:xfrm>
                <a:off x="5326063" y="2970213"/>
                <a:ext cx="315913" cy="579438"/>
              </a:xfrm>
              <a:custGeom>
                <a:avLst/>
                <a:gdLst>
                  <a:gd name="T0" fmla="*/ 387 w 397"/>
                  <a:gd name="T1" fmla="*/ 4 h 730"/>
                  <a:gd name="T2" fmla="*/ 387 w 397"/>
                  <a:gd name="T3" fmla="*/ 36 h 730"/>
                  <a:gd name="T4" fmla="*/ 392 w 397"/>
                  <a:gd name="T5" fmla="*/ 51 h 730"/>
                  <a:gd name="T6" fmla="*/ 396 w 397"/>
                  <a:gd name="T7" fmla="*/ 58 h 730"/>
                  <a:gd name="T8" fmla="*/ 394 w 397"/>
                  <a:gd name="T9" fmla="*/ 60 h 730"/>
                  <a:gd name="T10" fmla="*/ 390 w 397"/>
                  <a:gd name="T11" fmla="*/ 61 h 730"/>
                  <a:gd name="T12" fmla="*/ 390 w 397"/>
                  <a:gd name="T13" fmla="*/ 68 h 730"/>
                  <a:gd name="T14" fmla="*/ 391 w 397"/>
                  <a:gd name="T15" fmla="*/ 74 h 730"/>
                  <a:gd name="T16" fmla="*/ 390 w 397"/>
                  <a:gd name="T17" fmla="*/ 96 h 730"/>
                  <a:gd name="T18" fmla="*/ 389 w 397"/>
                  <a:gd name="T19" fmla="*/ 106 h 730"/>
                  <a:gd name="T20" fmla="*/ 391 w 397"/>
                  <a:gd name="T21" fmla="*/ 106 h 730"/>
                  <a:gd name="T22" fmla="*/ 384 w 397"/>
                  <a:gd name="T23" fmla="*/ 140 h 730"/>
                  <a:gd name="T24" fmla="*/ 367 w 397"/>
                  <a:gd name="T25" fmla="*/ 173 h 730"/>
                  <a:gd name="T26" fmla="*/ 367 w 397"/>
                  <a:gd name="T27" fmla="*/ 191 h 730"/>
                  <a:gd name="T28" fmla="*/ 338 w 397"/>
                  <a:gd name="T29" fmla="*/ 257 h 730"/>
                  <a:gd name="T30" fmla="*/ 328 w 397"/>
                  <a:gd name="T31" fmla="*/ 313 h 730"/>
                  <a:gd name="T32" fmla="*/ 309 w 397"/>
                  <a:gd name="T33" fmla="*/ 356 h 730"/>
                  <a:gd name="T34" fmla="*/ 283 w 397"/>
                  <a:gd name="T35" fmla="*/ 390 h 730"/>
                  <a:gd name="T36" fmla="*/ 259 w 397"/>
                  <a:gd name="T37" fmla="*/ 445 h 730"/>
                  <a:gd name="T38" fmla="*/ 216 w 397"/>
                  <a:gd name="T39" fmla="*/ 502 h 730"/>
                  <a:gd name="T40" fmla="*/ 173 w 397"/>
                  <a:gd name="T41" fmla="*/ 550 h 730"/>
                  <a:gd name="T42" fmla="*/ 132 w 397"/>
                  <a:gd name="T43" fmla="*/ 596 h 730"/>
                  <a:gd name="T44" fmla="*/ 98 w 397"/>
                  <a:gd name="T45" fmla="*/ 641 h 730"/>
                  <a:gd name="T46" fmla="*/ 67 w 397"/>
                  <a:gd name="T47" fmla="*/ 680 h 730"/>
                  <a:gd name="T48" fmla="*/ 43 w 397"/>
                  <a:gd name="T49" fmla="*/ 730 h 730"/>
                  <a:gd name="T50" fmla="*/ 6 w 397"/>
                  <a:gd name="T51" fmla="*/ 688 h 730"/>
                  <a:gd name="T52" fmla="*/ 1 w 397"/>
                  <a:gd name="T53" fmla="*/ 675 h 730"/>
                  <a:gd name="T54" fmla="*/ 1 w 397"/>
                  <a:gd name="T55" fmla="*/ 503 h 730"/>
                  <a:gd name="T56" fmla="*/ 10 w 397"/>
                  <a:gd name="T57" fmla="*/ 465 h 730"/>
                  <a:gd name="T58" fmla="*/ 31 w 397"/>
                  <a:gd name="T59" fmla="*/ 437 h 730"/>
                  <a:gd name="T60" fmla="*/ 49 w 397"/>
                  <a:gd name="T61" fmla="*/ 412 h 730"/>
                  <a:gd name="T62" fmla="*/ 97 w 397"/>
                  <a:gd name="T63" fmla="*/ 372 h 730"/>
                  <a:gd name="T64" fmla="*/ 140 w 397"/>
                  <a:gd name="T65" fmla="*/ 364 h 730"/>
                  <a:gd name="T66" fmla="*/ 149 w 397"/>
                  <a:gd name="T67" fmla="*/ 359 h 730"/>
                  <a:gd name="T68" fmla="*/ 162 w 397"/>
                  <a:gd name="T69" fmla="*/ 347 h 730"/>
                  <a:gd name="T70" fmla="*/ 276 w 397"/>
                  <a:gd name="T71" fmla="*/ 202 h 730"/>
                  <a:gd name="T72" fmla="*/ 210 w 397"/>
                  <a:gd name="T73" fmla="*/ 183 h 730"/>
                  <a:gd name="T74" fmla="*/ 96 w 397"/>
                  <a:gd name="T75" fmla="*/ 127 h 730"/>
                  <a:gd name="T76" fmla="*/ 77 w 397"/>
                  <a:gd name="T77" fmla="*/ 102 h 730"/>
                  <a:gd name="T78" fmla="*/ 66 w 397"/>
                  <a:gd name="T79" fmla="*/ 80 h 730"/>
                  <a:gd name="T80" fmla="*/ 53 w 397"/>
                  <a:gd name="T81" fmla="*/ 55 h 730"/>
                  <a:gd name="T82" fmla="*/ 95 w 397"/>
                  <a:gd name="T83" fmla="*/ 41 h 730"/>
                  <a:gd name="T84" fmla="*/ 140 w 397"/>
                  <a:gd name="T85" fmla="*/ 75 h 730"/>
                  <a:gd name="T86" fmla="*/ 169 w 397"/>
                  <a:gd name="T87" fmla="*/ 65 h 730"/>
                  <a:gd name="T88" fmla="*/ 200 w 397"/>
                  <a:gd name="T89" fmla="*/ 58 h 730"/>
                  <a:gd name="T90" fmla="*/ 231 w 397"/>
                  <a:gd name="T91" fmla="*/ 54 h 730"/>
                  <a:gd name="T92" fmla="*/ 255 w 397"/>
                  <a:gd name="T93" fmla="*/ 43 h 730"/>
                  <a:gd name="T94" fmla="*/ 287 w 397"/>
                  <a:gd name="T95" fmla="*/ 38 h 730"/>
                  <a:gd name="T96" fmla="*/ 309 w 397"/>
                  <a:gd name="T97" fmla="*/ 36 h 730"/>
                  <a:gd name="T98" fmla="*/ 350 w 397"/>
                  <a:gd name="T99" fmla="*/ 9 h 730"/>
                  <a:gd name="T100" fmla="*/ 377 w 397"/>
                  <a:gd name="T101" fmla="*/ 0 h 7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97"/>
                  <a:gd name="T154" fmla="*/ 0 h 730"/>
                  <a:gd name="T155" fmla="*/ 397 w 397"/>
                  <a:gd name="T156" fmla="*/ 730 h 73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97" h="730">
                    <a:moveTo>
                      <a:pt x="377" y="0"/>
                    </a:moveTo>
                    <a:lnTo>
                      <a:pt x="383" y="1"/>
                    </a:lnTo>
                    <a:lnTo>
                      <a:pt x="387" y="4"/>
                    </a:lnTo>
                    <a:lnTo>
                      <a:pt x="389" y="10"/>
                    </a:lnTo>
                    <a:lnTo>
                      <a:pt x="387" y="23"/>
                    </a:lnTo>
                    <a:lnTo>
                      <a:pt x="387" y="36"/>
                    </a:lnTo>
                    <a:lnTo>
                      <a:pt x="391" y="48"/>
                    </a:lnTo>
                    <a:lnTo>
                      <a:pt x="391" y="50"/>
                    </a:lnTo>
                    <a:lnTo>
                      <a:pt x="392" y="51"/>
                    </a:lnTo>
                    <a:lnTo>
                      <a:pt x="393" y="53"/>
                    </a:lnTo>
                    <a:lnTo>
                      <a:pt x="394" y="55"/>
                    </a:lnTo>
                    <a:lnTo>
                      <a:pt x="396" y="58"/>
                    </a:lnTo>
                    <a:lnTo>
                      <a:pt x="397" y="59"/>
                    </a:lnTo>
                    <a:lnTo>
                      <a:pt x="396" y="60"/>
                    </a:lnTo>
                    <a:lnTo>
                      <a:pt x="394" y="60"/>
                    </a:lnTo>
                    <a:lnTo>
                      <a:pt x="392" y="60"/>
                    </a:lnTo>
                    <a:lnTo>
                      <a:pt x="391" y="60"/>
                    </a:lnTo>
                    <a:lnTo>
                      <a:pt x="390" y="61"/>
                    </a:lnTo>
                    <a:lnTo>
                      <a:pt x="390" y="64"/>
                    </a:lnTo>
                    <a:lnTo>
                      <a:pt x="390" y="66"/>
                    </a:lnTo>
                    <a:lnTo>
                      <a:pt x="390" y="68"/>
                    </a:lnTo>
                    <a:lnTo>
                      <a:pt x="391" y="71"/>
                    </a:lnTo>
                    <a:lnTo>
                      <a:pt x="391" y="73"/>
                    </a:lnTo>
                    <a:lnTo>
                      <a:pt x="391" y="74"/>
                    </a:lnTo>
                    <a:lnTo>
                      <a:pt x="391" y="79"/>
                    </a:lnTo>
                    <a:lnTo>
                      <a:pt x="391" y="87"/>
                    </a:lnTo>
                    <a:lnTo>
                      <a:pt x="390" y="96"/>
                    </a:lnTo>
                    <a:lnTo>
                      <a:pt x="389" y="103"/>
                    </a:lnTo>
                    <a:lnTo>
                      <a:pt x="387" y="105"/>
                    </a:lnTo>
                    <a:lnTo>
                      <a:pt x="389" y="106"/>
                    </a:lnTo>
                    <a:lnTo>
                      <a:pt x="390" y="105"/>
                    </a:lnTo>
                    <a:lnTo>
                      <a:pt x="391" y="105"/>
                    </a:lnTo>
                    <a:lnTo>
                      <a:pt x="391" y="106"/>
                    </a:lnTo>
                    <a:lnTo>
                      <a:pt x="391" y="108"/>
                    </a:lnTo>
                    <a:lnTo>
                      <a:pt x="390" y="123"/>
                    </a:lnTo>
                    <a:lnTo>
                      <a:pt x="384" y="140"/>
                    </a:lnTo>
                    <a:lnTo>
                      <a:pt x="377" y="155"/>
                    </a:lnTo>
                    <a:lnTo>
                      <a:pt x="368" y="169"/>
                    </a:lnTo>
                    <a:lnTo>
                      <a:pt x="367" y="173"/>
                    </a:lnTo>
                    <a:lnTo>
                      <a:pt x="367" y="180"/>
                    </a:lnTo>
                    <a:lnTo>
                      <a:pt x="367" y="187"/>
                    </a:lnTo>
                    <a:lnTo>
                      <a:pt x="367" y="191"/>
                    </a:lnTo>
                    <a:lnTo>
                      <a:pt x="357" y="216"/>
                    </a:lnTo>
                    <a:lnTo>
                      <a:pt x="346" y="239"/>
                    </a:lnTo>
                    <a:lnTo>
                      <a:pt x="338" y="257"/>
                    </a:lnTo>
                    <a:lnTo>
                      <a:pt x="332" y="277"/>
                    </a:lnTo>
                    <a:lnTo>
                      <a:pt x="330" y="297"/>
                    </a:lnTo>
                    <a:lnTo>
                      <a:pt x="328" y="313"/>
                    </a:lnTo>
                    <a:lnTo>
                      <a:pt x="324" y="329"/>
                    </a:lnTo>
                    <a:lnTo>
                      <a:pt x="317" y="344"/>
                    </a:lnTo>
                    <a:lnTo>
                      <a:pt x="309" y="356"/>
                    </a:lnTo>
                    <a:lnTo>
                      <a:pt x="299" y="366"/>
                    </a:lnTo>
                    <a:lnTo>
                      <a:pt x="291" y="378"/>
                    </a:lnTo>
                    <a:lnTo>
                      <a:pt x="283" y="390"/>
                    </a:lnTo>
                    <a:lnTo>
                      <a:pt x="279" y="402"/>
                    </a:lnTo>
                    <a:lnTo>
                      <a:pt x="271" y="424"/>
                    </a:lnTo>
                    <a:lnTo>
                      <a:pt x="259" y="445"/>
                    </a:lnTo>
                    <a:lnTo>
                      <a:pt x="245" y="465"/>
                    </a:lnTo>
                    <a:lnTo>
                      <a:pt x="230" y="484"/>
                    </a:lnTo>
                    <a:lnTo>
                      <a:pt x="216" y="502"/>
                    </a:lnTo>
                    <a:lnTo>
                      <a:pt x="202" y="520"/>
                    </a:lnTo>
                    <a:lnTo>
                      <a:pt x="190" y="536"/>
                    </a:lnTo>
                    <a:lnTo>
                      <a:pt x="173" y="550"/>
                    </a:lnTo>
                    <a:lnTo>
                      <a:pt x="157" y="564"/>
                    </a:lnTo>
                    <a:lnTo>
                      <a:pt x="143" y="579"/>
                    </a:lnTo>
                    <a:lnTo>
                      <a:pt x="132" y="596"/>
                    </a:lnTo>
                    <a:lnTo>
                      <a:pt x="121" y="614"/>
                    </a:lnTo>
                    <a:lnTo>
                      <a:pt x="110" y="630"/>
                    </a:lnTo>
                    <a:lnTo>
                      <a:pt x="98" y="641"/>
                    </a:lnTo>
                    <a:lnTo>
                      <a:pt x="87" y="652"/>
                    </a:lnTo>
                    <a:lnTo>
                      <a:pt x="76" y="665"/>
                    </a:lnTo>
                    <a:lnTo>
                      <a:pt x="67" y="680"/>
                    </a:lnTo>
                    <a:lnTo>
                      <a:pt x="60" y="697"/>
                    </a:lnTo>
                    <a:lnTo>
                      <a:pt x="53" y="715"/>
                    </a:lnTo>
                    <a:lnTo>
                      <a:pt x="43" y="730"/>
                    </a:lnTo>
                    <a:lnTo>
                      <a:pt x="25" y="711"/>
                    </a:lnTo>
                    <a:lnTo>
                      <a:pt x="8" y="691"/>
                    </a:lnTo>
                    <a:lnTo>
                      <a:pt x="6" y="688"/>
                    </a:lnTo>
                    <a:lnTo>
                      <a:pt x="3" y="683"/>
                    </a:lnTo>
                    <a:lnTo>
                      <a:pt x="2" y="680"/>
                    </a:lnTo>
                    <a:lnTo>
                      <a:pt x="1" y="675"/>
                    </a:lnTo>
                    <a:lnTo>
                      <a:pt x="0" y="598"/>
                    </a:lnTo>
                    <a:lnTo>
                      <a:pt x="1" y="521"/>
                    </a:lnTo>
                    <a:lnTo>
                      <a:pt x="1" y="503"/>
                    </a:lnTo>
                    <a:lnTo>
                      <a:pt x="1" y="486"/>
                    </a:lnTo>
                    <a:lnTo>
                      <a:pt x="4" y="474"/>
                    </a:lnTo>
                    <a:lnTo>
                      <a:pt x="10" y="465"/>
                    </a:lnTo>
                    <a:lnTo>
                      <a:pt x="18" y="457"/>
                    </a:lnTo>
                    <a:lnTo>
                      <a:pt x="25" y="448"/>
                    </a:lnTo>
                    <a:lnTo>
                      <a:pt x="31" y="437"/>
                    </a:lnTo>
                    <a:lnTo>
                      <a:pt x="34" y="430"/>
                    </a:lnTo>
                    <a:lnTo>
                      <a:pt x="36" y="423"/>
                    </a:lnTo>
                    <a:lnTo>
                      <a:pt x="49" y="412"/>
                    </a:lnTo>
                    <a:lnTo>
                      <a:pt x="65" y="398"/>
                    </a:lnTo>
                    <a:lnTo>
                      <a:pt x="81" y="385"/>
                    </a:lnTo>
                    <a:lnTo>
                      <a:pt x="97" y="372"/>
                    </a:lnTo>
                    <a:lnTo>
                      <a:pt x="111" y="366"/>
                    </a:lnTo>
                    <a:lnTo>
                      <a:pt x="125" y="363"/>
                    </a:lnTo>
                    <a:lnTo>
                      <a:pt x="140" y="364"/>
                    </a:lnTo>
                    <a:lnTo>
                      <a:pt x="142" y="364"/>
                    </a:lnTo>
                    <a:lnTo>
                      <a:pt x="144" y="363"/>
                    </a:lnTo>
                    <a:lnTo>
                      <a:pt x="149" y="359"/>
                    </a:lnTo>
                    <a:lnTo>
                      <a:pt x="154" y="356"/>
                    </a:lnTo>
                    <a:lnTo>
                      <a:pt x="158" y="351"/>
                    </a:lnTo>
                    <a:lnTo>
                      <a:pt x="162" y="347"/>
                    </a:lnTo>
                    <a:lnTo>
                      <a:pt x="202" y="300"/>
                    </a:lnTo>
                    <a:lnTo>
                      <a:pt x="239" y="250"/>
                    </a:lnTo>
                    <a:lnTo>
                      <a:pt x="276" y="202"/>
                    </a:lnTo>
                    <a:lnTo>
                      <a:pt x="254" y="197"/>
                    </a:lnTo>
                    <a:lnTo>
                      <a:pt x="232" y="191"/>
                    </a:lnTo>
                    <a:lnTo>
                      <a:pt x="210" y="183"/>
                    </a:lnTo>
                    <a:lnTo>
                      <a:pt x="114" y="135"/>
                    </a:lnTo>
                    <a:lnTo>
                      <a:pt x="105" y="131"/>
                    </a:lnTo>
                    <a:lnTo>
                      <a:pt x="96" y="127"/>
                    </a:lnTo>
                    <a:lnTo>
                      <a:pt x="88" y="122"/>
                    </a:lnTo>
                    <a:lnTo>
                      <a:pt x="82" y="112"/>
                    </a:lnTo>
                    <a:lnTo>
                      <a:pt x="77" y="102"/>
                    </a:lnTo>
                    <a:lnTo>
                      <a:pt x="73" y="91"/>
                    </a:lnTo>
                    <a:lnTo>
                      <a:pt x="70" y="87"/>
                    </a:lnTo>
                    <a:lnTo>
                      <a:pt x="66" y="80"/>
                    </a:lnTo>
                    <a:lnTo>
                      <a:pt x="61" y="71"/>
                    </a:lnTo>
                    <a:lnTo>
                      <a:pt x="56" y="62"/>
                    </a:lnTo>
                    <a:lnTo>
                      <a:pt x="53" y="55"/>
                    </a:lnTo>
                    <a:lnTo>
                      <a:pt x="53" y="52"/>
                    </a:lnTo>
                    <a:lnTo>
                      <a:pt x="81" y="23"/>
                    </a:lnTo>
                    <a:lnTo>
                      <a:pt x="95" y="41"/>
                    </a:lnTo>
                    <a:lnTo>
                      <a:pt x="110" y="58"/>
                    </a:lnTo>
                    <a:lnTo>
                      <a:pt x="128" y="71"/>
                    </a:lnTo>
                    <a:lnTo>
                      <a:pt x="140" y="75"/>
                    </a:lnTo>
                    <a:lnTo>
                      <a:pt x="150" y="74"/>
                    </a:lnTo>
                    <a:lnTo>
                      <a:pt x="159" y="71"/>
                    </a:lnTo>
                    <a:lnTo>
                      <a:pt x="169" y="65"/>
                    </a:lnTo>
                    <a:lnTo>
                      <a:pt x="178" y="60"/>
                    </a:lnTo>
                    <a:lnTo>
                      <a:pt x="188" y="58"/>
                    </a:lnTo>
                    <a:lnTo>
                      <a:pt x="200" y="58"/>
                    </a:lnTo>
                    <a:lnTo>
                      <a:pt x="210" y="59"/>
                    </a:lnTo>
                    <a:lnTo>
                      <a:pt x="221" y="58"/>
                    </a:lnTo>
                    <a:lnTo>
                      <a:pt x="231" y="54"/>
                    </a:lnTo>
                    <a:lnTo>
                      <a:pt x="238" y="50"/>
                    </a:lnTo>
                    <a:lnTo>
                      <a:pt x="246" y="45"/>
                    </a:lnTo>
                    <a:lnTo>
                      <a:pt x="255" y="43"/>
                    </a:lnTo>
                    <a:lnTo>
                      <a:pt x="266" y="43"/>
                    </a:lnTo>
                    <a:lnTo>
                      <a:pt x="276" y="41"/>
                    </a:lnTo>
                    <a:lnTo>
                      <a:pt x="287" y="38"/>
                    </a:lnTo>
                    <a:lnTo>
                      <a:pt x="294" y="36"/>
                    </a:lnTo>
                    <a:lnTo>
                      <a:pt x="302" y="36"/>
                    </a:lnTo>
                    <a:lnTo>
                      <a:pt x="309" y="36"/>
                    </a:lnTo>
                    <a:lnTo>
                      <a:pt x="324" y="29"/>
                    </a:lnTo>
                    <a:lnTo>
                      <a:pt x="337" y="18"/>
                    </a:lnTo>
                    <a:lnTo>
                      <a:pt x="350" y="9"/>
                    </a:lnTo>
                    <a:lnTo>
                      <a:pt x="364" y="2"/>
                    </a:lnTo>
                    <a:lnTo>
                      <a:pt x="370" y="1"/>
                    </a:lnTo>
                    <a:lnTo>
                      <a:pt x="37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8" name="Freeform 1640"/>
              <p:cNvSpPr>
                <a:spLocks/>
              </p:cNvSpPr>
              <p:nvPr/>
            </p:nvSpPr>
            <p:spPr bwMode="auto">
              <a:xfrm>
                <a:off x="5105401" y="3271838"/>
                <a:ext cx="255588" cy="420688"/>
              </a:xfrm>
              <a:custGeom>
                <a:avLst/>
                <a:gdLst>
                  <a:gd name="T0" fmla="*/ 109 w 322"/>
                  <a:gd name="T1" fmla="*/ 6 h 529"/>
                  <a:gd name="T2" fmla="*/ 138 w 322"/>
                  <a:gd name="T3" fmla="*/ 30 h 529"/>
                  <a:gd name="T4" fmla="*/ 170 w 322"/>
                  <a:gd name="T5" fmla="*/ 56 h 529"/>
                  <a:gd name="T6" fmla="*/ 215 w 322"/>
                  <a:gd name="T7" fmla="*/ 62 h 529"/>
                  <a:gd name="T8" fmla="*/ 246 w 322"/>
                  <a:gd name="T9" fmla="*/ 57 h 529"/>
                  <a:gd name="T10" fmla="*/ 247 w 322"/>
                  <a:gd name="T11" fmla="*/ 51 h 529"/>
                  <a:gd name="T12" fmla="*/ 249 w 322"/>
                  <a:gd name="T13" fmla="*/ 43 h 529"/>
                  <a:gd name="T14" fmla="*/ 256 w 322"/>
                  <a:gd name="T15" fmla="*/ 38 h 529"/>
                  <a:gd name="T16" fmla="*/ 272 w 322"/>
                  <a:gd name="T17" fmla="*/ 33 h 529"/>
                  <a:gd name="T18" fmla="*/ 294 w 322"/>
                  <a:gd name="T19" fmla="*/ 42 h 529"/>
                  <a:gd name="T20" fmla="*/ 310 w 322"/>
                  <a:gd name="T21" fmla="*/ 58 h 529"/>
                  <a:gd name="T22" fmla="*/ 286 w 322"/>
                  <a:gd name="T23" fmla="*/ 91 h 529"/>
                  <a:gd name="T24" fmla="*/ 280 w 322"/>
                  <a:gd name="T25" fmla="*/ 258 h 529"/>
                  <a:gd name="T26" fmla="*/ 281 w 322"/>
                  <a:gd name="T27" fmla="*/ 301 h 529"/>
                  <a:gd name="T28" fmla="*/ 311 w 322"/>
                  <a:gd name="T29" fmla="*/ 340 h 529"/>
                  <a:gd name="T30" fmla="*/ 283 w 322"/>
                  <a:gd name="T31" fmla="*/ 383 h 529"/>
                  <a:gd name="T32" fmla="*/ 265 w 322"/>
                  <a:gd name="T33" fmla="*/ 409 h 529"/>
                  <a:gd name="T34" fmla="*/ 264 w 322"/>
                  <a:gd name="T35" fmla="*/ 440 h 529"/>
                  <a:gd name="T36" fmla="*/ 254 w 322"/>
                  <a:gd name="T37" fmla="*/ 483 h 529"/>
                  <a:gd name="T38" fmla="*/ 244 w 322"/>
                  <a:gd name="T39" fmla="*/ 510 h 529"/>
                  <a:gd name="T40" fmla="*/ 237 w 322"/>
                  <a:gd name="T41" fmla="*/ 525 h 529"/>
                  <a:gd name="T42" fmla="*/ 184 w 322"/>
                  <a:gd name="T43" fmla="*/ 482 h 529"/>
                  <a:gd name="T44" fmla="*/ 163 w 322"/>
                  <a:gd name="T45" fmla="*/ 460 h 529"/>
                  <a:gd name="T46" fmla="*/ 158 w 322"/>
                  <a:gd name="T47" fmla="*/ 428 h 529"/>
                  <a:gd name="T48" fmla="*/ 140 w 322"/>
                  <a:gd name="T49" fmla="*/ 403 h 529"/>
                  <a:gd name="T50" fmla="*/ 23 w 322"/>
                  <a:gd name="T51" fmla="*/ 316 h 529"/>
                  <a:gd name="T52" fmla="*/ 22 w 322"/>
                  <a:gd name="T53" fmla="*/ 310 h 529"/>
                  <a:gd name="T54" fmla="*/ 18 w 322"/>
                  <a:gd name="T55" fmla="*/ 303 h 529"/>
                  <a:gd name="T56" fmla="*/ 21 w 322"/>
                  <a:gd name="T57" fmla="*/ 295 h 529"/>
                  <a:gd name="T58" fmla="*/ 24 w 322"/>
                  <a:gd name="T59" fmla="*/ 289 h 529"/>
                  <a:gd name="T60" fmla="*/ 31 w 322"/>
                  <a:gd name="T61" fmla="*/ 284 h 529"/>
                  <a:gd name="T62" fmla="*/ 37 w 322"/>
                  <a:gd name="T63" fmla="*/ 281 h 529"/>
                  <a:gd name="T64" fmla="*/ 37 w 322"/>
                  <a:gd name="T65" fmla="*/ 275 h 529"/>
                  <a:gd name="T66" fmla="*/ 22 w 322"/>
                  <a:gd name="T67" fmla="*/ 274 h 529"/>
                  <a:gd name="T68" fmla="*/ 9 w 322"/>
                  <a:gd name="T69" fmla="*/ 279 h 529"/>
                  <a:gd name="T70" fmla="*/ 13 w 322"/>
                  <a:gd name="T71" fmla="*/ 264 h 529"/>
                  <a:gd name="T72" fmla="*/ 13 w 322"/>
                  <a:gd name="T73" fmla="*/ 253 h 529"/>
                  <a:gd name="T74" fmla="*/ 9 w 322"/>
                  <a:gd name="T75" fmla="*/ 251 h 529"/>
                  <a:gd name="T76" fmla="*/ 10 w 322"/>
                  <a:gd name="T77" fmla="*/ 247 h 529"/>
                  <a:gd name="T78" fmla="*/ 22 w 322"/>
                  <a:gd name="T79" fmla="*/ 225 h 529"/>
                  <a:gd name="T80" fmla="*/ 30 w 322"/>
                  <a:gd name="T81" fmla="*/ 213 h 529"/>
                  <a:gd name="T82" fmla="*/ 39 w 322"/>
                  <a:gd name="T83" fmla="*/ 209 h 529"/>
                  <a:gd name="T84" fmla="*/ 43 w 322"/>
                  <a:gd name="T85" fmla="*/ 195 h 529"/>
                  <a:gd name="T86" fmla="*/ 46 w 322"/>
                  <a:gd name="T87" fmla="*/ 167 h 529"/>
                  <a:gd name="T88" fmla="*/ 46 w 322"/>
                  <a:gd name="T89" fmla="*/ 134 h 529"/>
                  <a:gd name="T90" fmla="*/ 36 w 322"/>
                  <a:gd name="T91" fmla="*/ 106 h 529"/>
                  <a:gd name="T92" fmla="*/ 38 w 322"/>
                  <a:gd name="T93" fmla="*/ 93 h 529"/>
                  <a:gd name="T94" fmla="*/ 33 w 322"/>
                  <a:gd name="T95" fmla="*/ 92 h 529"/>
                  <a:gd name="T96" fmla="*/ 22 w 322"/>
                  <a:gd name="T97" fmla="*/ 84 h 529"/>
                  <a:gd name="T98" fmla="*/ 13 w 322"/>
                  <a:gd name="T99" fmla="*/ 57 h 529"/>
                  <a:gd name="T100" fmla="*/ 9 w 322"/>
                  <a:gd name="T101" fmla="*/ 44 h 529"/>
                  <a:gd name="T102" fmla="*/ 2 w 322"/>
                  <a:gd name="T103" fmla="*/ 36 h 529"/>
                  <a:gd name="T104" fmla="*/ 0 w 322"/>
                  <a:gd name="T105" fmla="*/ 33 h 529"/>
                  <a:gd name="T106" fmla="*/ 13 w 322"/>
                  <a:gd name="T107" fmla="*/ 19 h 529"/>
                  <a:gd name="T108" fmla="*/ 41 w 322"/>
                  <a:gd name="T109" fmla="*/ 6 h 529"/>
                  <a:gd name="T110" fmla="*/ 60 w 322"/>
                  <a:gd name="T111" fmla="*/ 14 h 529"/>
                  <a:gd name="T112" fmla="*/ 70 w 322"/>
                  <a:gd name="T113" fmla="*/ 7 h 529"/>
                  <a:gd name="T114" fmla="*/ 77 w 322"/>
                  <a:gd name="T115" fmla="*/ 1 h 52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529"/>
                  <a:gd name="T176" fmla="*/ 322 w 322"/>
                  <a:gd name="T177" fmla="*/ 529 h 52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529">
                    <a:moveTo>
                      <a:pt x="84" y="0"/>
                    </a:moveTo>
                    <a:lnTo>
                      <a:pt x="96" y="2"/>
                    </a:lnTo>
                    <a:lnTo>
                      <a:pt x="109" y="6"/>
                    </a:lnTo>
                    <a:lnTo>
                      <a:pt x="120" y="13"/>
                    </a:lnTo>
                    <a:lnTo>
                      <a:pt x="129" y="21"/>
                    </a:lnTo>
                    <a:lnTo>
                      <a:pt x="138" y="30"/>
                    </a:lnTo>
                    <a:lnTo>
                      <a:pt x="147" y="41"/>
                    </a:lnTo>
                    <a:lnTo>
                      <a:pt x="156" y="49"/>
                    </a:lnTo>
                    <a:lnTo>
                      <a:pt x="170" y="56"/>
                    </a:lnTo>
                    <a:lnTo>
                      <a:pt x="185" y="59"/>
                    </a:lnTo>
                    <a:lnTo>
                      <a:pt x="200" y="60"/>
                    </a:lnTo>
                    <a:lnTo>
                      <a:pt x="215" y="62"/>
                    </a:lnTo>
                    <a:lnTo>
                      <a:pt x="230" y="60"/>
                    </a:lnTo>
                    <a:lnTo>
                      <a:pt x="244" y="58"/>
                    </a:lnTo>
                    <a:lnTo>
                      <a:pt x="246" y="57"/>
                    </a:lnTo>
                    <a:lnTo>
                      <a:pt x="247" y="55"/>
                    </a:lnTo>
                    <a:lnTo>
                      <a:pt x="249" y="54"/>
                    </a:lnTo>
                    <a:lnTo>
                      <a:pt x="247" y="51"/>
                    </a:lnTo>
                    <a:lnTo>
                      <a:pt x="247" y="49"/>
                    </a:lnTo>
                    <a:lnTo>
                      <a:pt x="247" y="45"/>
                    </a:lnTo>
                    <a:lnTo>
                      <a:pt x="249" y="43"/>
                    </a:lnTo>
                    <a:lnTo>
                      <a:pt x="250" y="41"/>
                    </a:lnTo>
                    <a:lnTo>
                      <a:pt x="252" y="40"/>
                    </a:lnTo>
                    <a:lnTo>
                      <a:pt x="256" y="38"/>
                    </a:lnTo>
                    <a:lnTo>
                      <a:pt x="258" y="37"/>
                    </a:lnTo>
                    <a:lnTo>
                      <a:pt x="265" y="35"/>
                    </a:lnTo>
                    <a:lnTo>
                      <a:pt x="272" y="33"/>
                    </a:lnTo>
                    <a:lnTo>
                      <a:pt x="280" y="33"/>
                    </a:lnTo>
                    <a:lnTo>
                      <a:pt x="286" y="36"/>
                    </a:lnTo>
                    <a:lnTo>
                      <a:pt x="294" y="42"/>
                    </a:lnTo>
                    <a:lnTo>
                      <a:pt x="304" y="44"/>
                    </a:lnTo>
                    <a:lnTo>
                      <a:pt x="315" y="44"/>
                    </a:lnTo>
                    <a:lnTo>
                      <a:pt x="310" y="58"/>
                    </a:lnTo>
                    <a:lnTo>
                      <a:pt x="303" y="71"/>
                    </a:lnTo>
                    <a:lnTo>
                      <a:pt x="293" y="81"/>
                    </a:lnTo>
                    <a:lnTo>
                      <a:pt x="286" y="91"/>
                    </a:lnTo>
                    <a:lnTo>
                      <a:pt x="281" y="100"/>
                    </a:lnTo>
                    <a:lnTo>
                      <a:pt x="280" y="112"/>
                    </a:lnTo>
                    <a:lnTo>
                      <a:pt x="280" y="258"/>
                    </a:lnTo>
                    <a:lnTo>
                      <a:pt x="280" y="272"/>
                    </a:lnTo>
                    <a:lnTo>
                      <a:pt x="279" y="287"/>
                    </a:lnTo>
                    <a:lnTo>
                      <a:pt x="281" y="301"/>
                    </a:lnTo>
                    <a:lnTo>
                      <a:pt x="287" y="315"/>
                    </a:lnTo>
                    <a:lnTo>
                      <a:pt x="298" y="327"/>
                    </a:lnTo>
                    <a:lnTo>
                      <a:pt x="311" y="340"/>
                    </a:lnTo>
                    <a:lnTo>
                      <a:pt x="322" y="351"/>
                    </a:lnTo>
                    <a:lnTo>
                      <a:pt x="304" y="368"/>
                    </a:lnTo>
                    <a:lnTo>
                      <a:pt x="283" y="383"/>
                    </a:lnTo>
                    <a:lnTo>
                      <a:pt x="275" y="390"/>
                    </a:lnTo>
                    <a:lnTo>
                      <a:pt x="268" y="398"/>
                    </a:lnTo>
                    <a:lnTo>
                      <a:pt x="265" y="409"/>
                    </a:lnTo>
                    <a:lnTo>
                      <a:pt x="265" y="419"/>
                    </a:lnTo>
                    <a:lnTo>
                      <a:pt x="266" y="431"/>
                    </a:lnTo>
                    <a:lnTo>
                      <a:pt x="264" y="440"/>
                    </a:lnTo>
                    <a:lnTo>
                      <a:pt x="260" y="456"/>
                    </a:lnTo>
                    <a:lnTo>
                      <a:pt x="258" y="472"/>
                    </a:lnTo>
                    <a:lnTo>
                      <a:pt x="254" y="483"/>
                    </a:lnTo>
                    <a:lnTo>
                      <a:pt x="251" y="491"/>
                    </a:lnTo>
                    <a:lnTo>
                      <a:pt x="246" y="500"/>
                    </a:lnTo>
                    <a:lnTo>
                      <a:pt x="244" y="510"/>
                    </a:lnTo>
                    <a:lnTo>
                      <a:pt x="243" y="518"/>
                    </a:lnTo>
                    <a:lnTo>
                      <a:pt x="241" y="521"/>
                    </a:lnTo>
                    <a:lnTo>
                      <a:pt x="237" y="525"/>
                    </a:lnTo>
                    <a:lnTo>
                      <a:pt x="234" y="529"/>
                    </a:lnTo>
                    <a:lnTo>
                      <a:pt x="209" y="505"/>
                    </a:lnTo>
                    <a:lnTo>
                      <a:pt x="184" y="482"/>
                    </a:lnTo>
                    <a:lnTo>
                      <a:pt x="176" y="475"/>
                    </a:lnTo>
                    <a:lnTo>
                      <a:pt x="169" y="468"/>
                    </a:lnTo>
                    <a:lnTo>
                      <a:pt x="163" y="460"/>
                    </a:lnTo>
                    <a:lnTo>
                      <a:pt x="161" y="452"/>
                    </a:lnTo>
                    <a:lnTo>
                      <a:pt x="160" y="440"/>
                    </a:lnTo>
                    <a:lnTo>
                      <a:pt x="158" y="428"/>
                    </a:lnTo>
                    <a:lnTo>
                      <a:pt x="155" y="419"/>
                    </a:lnTo>
                    <a:lnTo>
                      <a:pt x="148" y="410"/>
                    </a:lnTo>
                    <a:lnTo>
                      <a:pt x="140" y="403"/>
                    </a:lnTo>
                    <a:lnTo>
                      <a:pt x="131" y="396"/>
                    </a:lnTo>
                    <a:lnTo>
                      <a:pt x="120" y="389"/>
                    </a:lnTo>
                    <a:lnTo>
                      <a:pt x="23" y="316"/>
                    </a:lnTo>
                    <a:lnTo>
                      <a:pt x="22" y="315"/>
                    </a:lnTo>
                    <a:lnTo>
                      <a:pt x="22" y="312"/>
                    </a:lnTo>
                    <a:lnTo>
                      <a:pt x="22" y="310"/>
                    </a:lnTo>
                    <a:lnTo>
                      <a:pt x="21" y="308"/>
                    </a:lnTo>
                    <a:lnTo>
                      <a:pt x="19" y="305"/>
                    </a:lnTo>
                    <a:lnTo>
                      <a:pt x="18" y="303"/>
                    </a:lnTo>
                    <a:lnTo>
                      <a:pt x="18" y="301"/>
                    </a:lnTo>
                    <a:lnTo>
                      <a:pt x="19" y="298"/>
                    </a:lnTo>
                    <a:lnTo>
                      <a:pt x="21" y="295"/>
                    </a:lnTo>
                    <a:lnTo>
                      <a:pt x="22" y="293"/>
                    </a:lnTo>
                    <a:lnTo>
                      <a:pt x="23" y="290"/>
                    </a:lnTo>
                    <a:lnTo>
                      <a:pt x="24" y="289"/>
                    </a:lnTo>
                    <a:lnTo>
                      <a:pt x="26" y="287"/>
                    </a:lnTo>
                    <a:lnTo>
                      <a:pt x="29" y="286"/>
                    </a:lnTo>
                    <a:lnTo>
                      <a:pt x="31" y="284"/>
                    </a:lnTo>
                    <a:lnTo>
                      <a:pt x="33" y="283"/>
                    </a:lnTo>
                    <a:lnTo>
                      <a:pt x="36" y="282"/>
                    </a:lnTo>
                    <a:lnTo>
                      <a:pt x="37" y="281"/>
                    </a:lnTo>
                    <a:lnTo>
                      <a:pt x="38" y="280"/>
                    </a:lnTo>
                    <a:lnTo>
                      <a:pt x="38" y="277"/>
                    </a:lnTo>
                    <a:lnTo>
                      <a:pt x="37" y="275"/>
                    </a:lnTo>
                    <a:lnTo>
                      <a:pt x="31" y="271"/>
                    </a:lnTo>
                    <a:lnTo>
                      <a:pt x="26" y="271"/>
                    </a:lnTo>
                    <a:lnTo>
                      <a:pt x="22" y="274"/>
                    </a:lnTo>
                    <a:lnTo>
                      <a:pt x="18" y="277"/>
                    </a:lnTo>
                    <a:lnTo>
                      <a:pt x="14" y="280"/>
                    </a:lnTo>
                    <a:lnTo>
                      <a:pt x="9" y="279"/>
                    </a:lnTo>
                    <a:lnTo>
                      <a:pt x="8" y="274"/>
                    </a:lnTo>
                    <a:lnTo>
                      <a:pt x="10" y="269"/>
                    </a:lnTo>
                    <a:lnTo>
                      <a:pt x="13" y="264"/>
                    </a:lnTo>
                    <a:lnTo>
                      <a:pt x="14" y="259"/>
                    </a:lnTo>
                    <a:lnTo>
                      <a:pt x="14" y="255"/>
                    </a:lnTo>
                    <a:lnTo>
                      <a:pt x="13" y="253"/>
                    </a:lnTo>
                    <a:lnTo>
                      <a:pt x="11" y="252"/>
                    </a:lnTo>
                    <a:lnTo>
                      <a:pt x="10" y="251"/>
                    </a:lnTo>
                    <a:lnTo>
                      <a:pt x="9" y="251"/>
                    </a:lnTo>
                    <a:lnTo>
                      <a:pt x="9" y="250"/>
                    </a:lnTo>
                    <a:lnTo>
                      <a:pt x="9" y="248"/>
                    </a:lnTo>
                    <a:lnTo>
                      <a:pt x="10" y="247"/>
                    </a:lnTo>
                    <a:lnTo>
                      <a:pt x="11" y="244"/>
                    </a:lnTo>
                    <a:lnTo>
                      <a:pt x="18" y="232"/>
                    </a:lnTo>
                    <a:lnTo>
                      <a:pt x="22" y="225"/>
                    </a:lnTo>
                    <a:lnTo>
                      <a:pt x="25" y="218"/>
                    </a:lnTo>
                    <a:lnTo>
                      <a:pt x="28" y="215"/>
                    </a:lnTo>
                    <a:lnTo>
                      <a:pt x="30" y="213"/>
                    </a:lnTo>
                    <a:lnTo>
                      <a:pt x="32" y="211"/>
                    </a:lnTo>
                    <a:lnTo>
                      <a:pt x="35" y="210"/>
                    </a:lnTo>
                    <a:lnTo>
                      <a:pt x="39" y="209"/>
                    </a:lnTo>
                    <a:lnTo>
                      <a:pt x="43" y="207"/>
                    </a:lnTo>
                    <a:lnTo>
                      <a:pt x="44" y="201"/>
                    </a:lnTo>
                    <a:lnTo>
                      <a:pt x="43" y="195"/>
                    </a:lnTo>
                    <a:lnTo>
                      <a:pt x="41" y="189"/>
                    </a:lnTo>
                    <a:lnTo>
                      <a:pt x="43" y="178"/>
                    </a:lnTo>
                    <a:lnTo>
                      <a:pt x="46" y="167"/>
                    </a:lnTo>
                    <a:lnTo>
                      <a:pt x="48" y="157"/>
                    </a:lnTo>
                    <a:lnTo>
                      <a:pt x="50" y="145"/>
                    </a:lnTo>
                    <a:lnTo>
                      <a:pt x="46" y="134"/>
                    </a:lnTo>
                    <a:lnTo>
                      <a:pt x="39" y="122"/>
                    </a:lnTo>
                    <a:lnTo>
                      <a:pt x="36" y="110"/>
                    </a:lnTo>
                    <a:lnTo>
                      <a:pt x="36" y="106"/>
                    </a:lnTo>
                    <a:lnTo>
                      <a:pt x="37" y="102"/>
                    </a:lnTo>
                    <a:lnTo>
                      <a:pt x="38" y="98"/>
                    </a:lnTo>
                    <a:lnTo>
                      <a:pt x="38" y="93"/>
                    </a:lnTo>
                    <a:lnTo>
                      <a:pt x="36" y="92"/>
                    </a:lnTo>
                    <a:lnTo>
                      <a:pt x="33" y="92"/>
                    </a:lnTo>
                    <a:lnTo>
                      <a:pt x="31" y="91"/>
                    </a:lnTo>
                    <a:lnTo>
                      <a:pt x="30" y="91"/>
                    </a:lnTo>
                    <a:lnTo>
                      <a:pt x="22" y="84"/>
                    </a:lnTo>
                    <a:lnTo>
                      <a:pt x="16" y="77"/>
                    </a:lnTo>
                    <a:lnTo>
                      <a:pt x="14" y="67"/>
                    </a:lnTo>
                    <a:lnTo>
                      <a:pt x="13" y="57"/>
                    </a:lnTo>
                    <a:lnTo>
                      <a:pt x="13" y="52"/>
                    </a:lnTo>
                    <a:lnTo>
                      <a:pt x="10" y="48"/>
                    </a:lnTo>
                    <a:lnTo>
                      <a:pt x="9" y="44"/>
                    </a:lnTo>
                    <a:lnTo>
                      <a:pt x="6" y="41"/>
                    </a:lnTo>
                    <a:lnTo>
                      <a:pt x="3" y="38"/>
                    </a:lnTo>
                    <a:lnTo>
                      <a:pt x="2" y="36"/>
                    </a:lnTo>
                    <a:lnTo>
                      <a:pt x="1" y="35"/>
                    </a:lnTo>
                    <a:lnTo>
                      <a:pt x="0" y="34"/>
                    </a:lnTo>
                    <a:lnTo>
                      <a:pt x="0" y="33"/>
                    </a:lnTo>
                    <a:lnTo>
                      <a:pt x="1" y="30"/>
                    </a:lnTo>
                    <a:lnTo>
                      <a:pt x="2" y="28"/>
                    </a:lnTo>
                    <a:lnTo>
                      <a:pt x="13" y="19"/>
                    </a:lnTo>
                    <a:lnTo>
                      <a:pt x="23" y="11"/>
                    </a:lnTo>
                    <a:lnTo>
                      <a:pt x="32" y="6"/>
                    </a:lnTo>
                    <a:lnTo>
                      <a:pt x="41" y="6"/>
                    </a:lnTo>
                    <a:lnTo>
                      <a:pt x="52" y="12"/>
                    </a:lnTo>
                    <a:lnTo>
                      <a:pt x="57" y="14"/>
                    </a:lnTo>
                    <a:lnTo>
                      <a:pt x="60" y="14"/>
                    </a:lnTo>
                    <a:lnTo>
                      <a:pt x="65" y="13"/>
                    </a:lnTo>
                    <a:lnTo>
                      <a:pt x="68" y="9"/>
                    </a:lnTo>
                    <a:lnTo>
                      <a:pt x="70" y="7"/>
                    </a:lnTo>
                    <a:lnTo>
                      <a:pt x="73" y="5"/>
                    </a:lnTo>
                    <a:lnTo>
                      <a:pt x="75" y="4"/>
                    </a:lnTo>
                    <a:lnTo>
                      <a:pt x="77" y="1"/>
                    </a:lnTo>
                    <a:lnTo>
                      <a:pt x="81" y="0"/>
                    </a:lnTo>
                    <a:lnTo>
                      <a:pt x="8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79" name="Freeform 1641"/>
              <p:cNvSpPr>
                <a:spLocks/>
              </p:cNvSpPr>
              <p:nvPr/>
            </p:nvSpPr>
            <p:spPr bwMode="auto">
              <a:xfrm>
                <a:off x="4981576" y="3511551"/>
                <a:ext cx="322263" cy="479425"/>
              </a:xfrm>
              <a:custGeom>
                <a:avLst/>
                <a:gdLst>
                  <a:gd name="T0" fmla="*/ 84 w 406"/>
                  <a:gd name="T1" fmla="*/ 63 h 604"/>
                  <a:gd name="T2" fmla="*/ 77 w 406"/>
                  <a:gd name="T3" fmla="*/ 94 h 604"/>
                  <a:gd name="T4" fmla="*/ 77 w 406"/>
                  <a:gd name="T5" fmla="*/ 104 h 604"/>
                  <a:gd name="T6" fmla="*/ 84 w 406"/>
                  <a:gd name="T7" fmla="*/ 110 h 604"/>
                  <a:gd name="T8" fmla="*/ 95 w 406"/>
                  <a:gd name="T9" fmla="*/ 105 h 604"/>
                  <a:gd name="T10" fmla="*/ 111 w 406"/>
                  <a:gd name="T11" fmla="*/ 108 h 604"/>
                  <a:gd name="T12" fmla="*/ 124 w 406"/>
                  <a:gd name="T13" fmla="*/ 114 h 604"/>
                  <a:gd name="T14" fmla="*/ 150 w 406"/>
                  <a:gd name="T15" fmla="*/ 97 h 604"/>
                  <a:gd name="T16" fmla="*/ 153 w 406"/>
                  <a:gd name="T17" fmla="*/ 79 h 604"/>
                  <a:gd name="T18" fmla="*/ 148 w 406"/>
                  <a:gd name="T19" fmla="*/ 74 h 604"/>
                  <a:gd name="T20" fmla="*/ 155 w 406"/>
                  <a:gd name="T21" fmla="*/ 61 h 604"/>
                  <a:gd name="T22" fmla="*/ 156 w 406"/>
                  <a:gd name="T23" fmla="*/ 49 h 604"/>
                  <a:gd name="T24" fmla="*/ 164 w 406"/>
                  <a:gd name="T25" fmla="*/ 39 h 604"/>
                  <a:gd name="T26" fmla="*/ 295 w 406"/>
                  <a:gd name="T27" fmla="*/ 101 h 604"/>
                  <a:gd name="T28" fmla="*/ 315 w 406"/>
                  <a:gd name="T29" fmla="*/ 145 h 604"/>
                  <a:gd name="T30" fmla="*/ 374 w 406"/>
                  <a:gd name="T31" fmla="*/ 211 h 604"/>
                  <a:gd name="T32" fmla="*/ 387 w 406"/>
                  <a:gd name="T33" fmla="*/ 230 h 604"/>
                  <a:gd name="T34" fmla="*/ 377 w 406"/>
                  <a:gd name="T35" fmla="*/ 266 h 604"/>
                  <a:gd name="T36" fmla="*/ 357 w 406"/>
                  <a:gd name="T37" fmla="*/ 324 h 604"/>
                  <a:gd name="T38" fmla="*/ 387 w 406"/>
                  <a:gd name="T39" fmla="*/ 367 h 604"/>
                  <a:gd name="T40" fmla="*/ 378 w 406"/>
                  <a:gd name="T41" fmla="*/ 409 h 604"/>
                  <a:gd name="T42" fmla="*/ 376 w 406"/>
                  <a:gd name="T43" fmla="*/ 451 h 604"/>
                  <a:gd name="T44" fmla="*/ 397 w 406"/>
                  <a:gd name="T45" fmla="*/ 525 h 604"/>
                  <a:gd name="T46" fmla="*/ 383 w 406"/>
                  <a:gd name="T47" fmla="*/ 565 h 604"/>
                  <a:gd name="T48" fmla="*/ 330 w 406"/>
                  <a:gd name="T49" fmla="*/ 570 h 604"/>
                  <a:gd name="T50" fmla="*/ 316 w 406"/>
                  <a:gd name="T51" fmla="*/ 575 h 604"/>
                  <a:gd name="T52" fmla="*/ 317 w 406"/>
                  <a:gd name="T53" fmla="*/ 584 h 604"/>
                  <a:gd name="T54" fmla="*/ 296 w 406"/>
                  <a:gd name="T55" fmla="*/ 595 h 604"/>
                  <a:gd name="T56" fmla="*/ 279 w 406"/>
                  <a:gd name="T57" fmla="*/ 592 h 604"/>
                  <a:gd name="T58" fmla="*/ 267 w 406"/>
                  <a:gd name="T59" fmla="*/ 601 h 604"/>
                  <a:gd name="T60" fmla="*/ 236 w 406"/>
                  <a:gd name="T61" fmla="*/ 592 h 604"/>
                  <a:gd name="T62" fmla="*/ 215 w 406"/>
                  <a:gd name="T63" fmla="*/ 592 h 604"/>
                  <a:gd name="T64" fmla="*/ 190 w 406"/>
                  <a:gd name="T65" fmla="*/ 589 h 604"/>
                  <a:gd name="T66" fmla="*/ 186 w 406"/>
                  <a:gd name="T67" fmla="*/ 556 h 604"/>
                  <a:gd name="T68" fmla="*/ 174 w 406"/>
                  <a:gd name="T69" fmla="*/ 506 h 604"/>
                  <a:gd name="T70" fmla="*/ 141 w 406"/>
                  <a:gd name="T71" fmla="*/ 490 h 604"/>
                  <a:gd name="T72" fmla="*/ 68 w 406"/>
                  <a:gd name="T73" fmla="*/ 451 h 604"/>
                  <a:gd name="T74" fmla="*/ 41 w 406"/>
                  <a:gd name="T75" fmla="*/ 402 h 604"/>
                  <a:gd name="T76" fmla="*/ 33 w 406"/>
                  <a:gd name="T77" fmla="*/ 363 h 604"/>
                  <a:gd name="T78" fmla="*/ 9 w 406"/>
                  <a:gd name="T79" fmla="*/ 332 h 604"/>
                  <a:gd name="T80" fmla="*/ 15 w 406"/>
                  <a:gd name="T81" fmla="*/ 315 h 604"/>
                  <a:gd name="T82" fmla="*/ 11 w 406"/>
                  <a:gd name="T83" fmla="*/ 299 h 604"/>
                  <a:gd name="T84" fmla="*/ 0 w 406"/>
                  <a:gd name="T85" fmla="*/ 230 h 604"/>
                  <a:gd name="T86" fmla="*/ 23 w 406"/>
                  <a:gd name="T87" fmla="*/ 182 h 604"/>
                  <a:gd name="T88" fmla="*/ 39 w 406"/>
                  <a:gd name="T89" fmla="*/ 133 h 604"/>
                  <a:gd name="T90" fmla="*/ 33 w 406"/>
                  <a:gd name="T91" fmla="*/ 110 h 604"/>
                  <a:gd name="T92" fmla="*/ 18 w 406"/>
                  <a:gd name="T93" fmla="*/ 102 h 604"/>
                  <a:gd name="T94" fmla="*/ 25 w 406"/>
                  <a:gd name="T95" fmla="*/ 90 h 604"/>
                  <a:gd name="T96" fmla="*/ 40 w 406"/>
                  <a:gd name="T97" fmla="*/ 92 h 604"/>
                  <a:gd name="T98" fmla="*/ 53 w 406"/>
                  <a:gd name="T99" fmla="*/ 74 h 604"/>
                  <a:gd name="T100" fmla="*/ 50 w 406"/>
                  <a:gd name="T101" fmla="*/ 13 h 604"/>
                  <a:gd name="T102" fmla="*/ 59 w 406"/>
                  <a:gd name="T103" fmla="*/ 4 h 60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06"/>
                  <a:gd name="T157" fmla="*/ 0 h 604"/>
                  <a:gd name="T158" fmla="*/ 406 w 406"/>
                  <a:gd name="T159" fmla="*/ 604 h 60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06" h="604">
                    <a:moveTo>
                      <a:pt x="87" y="0"/>
                    </a:moveTo>
                    <a:lnTo>
                      <a:pt x="90" y="16"/>
                    </a:lnTo>
                    <a:lnTo>
                      <a:pt x="90" y="34"/>
                    </a:lnTo>
                    <a:lnTo>
                      <a:pt x="88" y="50"/>
                    </a:lnTo>
                    <a:lnTo>
                      <a:pt x="84" y="63"/>
                    </a:lnTo>
                    <a:lnTo>
                      <a:pt x="80" y="75"/>
                    </a:lnTo>
                    <a:lnTo>
                      <a:pt x="76" y="89"/>
                    </a:lnTo>
                    <a:lnTo>
                      <a:pt x="76" y="90"/>
                    </a:lnTo>
                    <a:lnTo>
                      <a:pt x="76" y="92"/>
                    </a:lnTo>
                    <a:lnTo>
                      <a:pt x="77" y="94"/>
                    </a:lnTo>
                    <a:lnTo>
                      <a:pt x="78" y="95"/>
                    </a:lnTo>
                    <a:lnTo>
                      <a:pt x="78" y="97"/>
                    </a:lnTo>
                    <a:lnTo>
                      <a:pt x="77" y="100"/>
                    </a:lnTo>
                    <a:lnTo>
                      <a:pt x="77" y="103"/>
                    </a:lnTo>
                    <a:lnTo>
                      <a:pt x="77" y="104"/>
                    </a:lnTo>
                    <a:lnTo>
                      <a:pt x="78" y="107"/>
                    </a:lnTo>
                    <a:lnTo>
                      <a:pt x="80" y="107"/>
                    </a:lnTo>
                    <a:lnTo>
                      <a:pt x="81" y="108"/>
                    </a:lnTo>
                    <a:lnTo>
                      <a:pt x="83" y="109"/>
                    </a:lnTo>
                    <a:lnTo>
                      <a:pt x="84" y="110"/>
                    </a:lnTo>
                    <a:lnTo>
                      <a:pt x="87" y="111"/>
                    </a:lnTo>
                    <a:lnTo>
                      <a:pt x="88" y="115"/>
                    </a:lnTo>
                    <a:lnTo>
                      <a:pt x="90" y="110"/>
                    </a:lnTo>
                    <a:lnTo>
                      <a:pt x="92" y="108"/>
                    </a:lnTo>
                    <a:lnTo>
                      <a:pt x="95" y="105"/>
                    </a:lnTo>
                    <a:lnTo>
                      <a:pt x="99" y="104"/>
                    </a:lnTo>
                    <a:lnTo>
                      <a:pt x="104" y="104"/>
                    </a:lnTo>
                    <a:lnTo>
                      <a:pt x="106" y="104"/>
                    </a:lnTo>
                    <a:lnTo>
                      <a:pt x="109" y="105"/>
                    </a:lnTo>
                    <a:lnTo>
                      <a:pt x="111" y="108"/>
                    </a:lnTo>
                    <a:lnTo>
                      <a:pt x="112" y="109"/>
                    </a:lnTo>
                    <a:lnTo>
                      <a:pt x="113" y="111"/>
                    </a:lnTo>
                    <a:lnTo>
                      <a:pt x="115" y="112"/>
                    </a:lnTo>
                    <a:lnTo>
                      <a:pt x="118" y="114"/>
                    </a:lnTo>
                    <a:lnTo>
                      <a:pt x="124" y="114"/>
                    </a:lnTo>
                    <a:lnTo>
                      <a:pt x="131" y="110"/>
                    </a:lnTo>
                    <a:lnTo>
                      <a:pt x="137" y="107"/>
                    </a:lnTo>
                    <a:lnTo>
                      <a:pt x="143" y="104"/>
                    </a:lnTo>
                    <a:lnTo>
                      <a:pt x="149" y="102"/>
                    </a:lnTo>
                    <a:lnTo>
                      <a:pt x="150" y="97"/>
                    </a:lnTo>
                    <a:lnTo>
                      <a:pt x="150" y="93"/>
                    </a:lnTo>
                    <a:lnTo>
                      <a:pt x="150" y="88"/>
                    </a:lnTo>
                    <a:lnTo>
                      <a:pt x="151" y="83"/>
                    </a:lnTo>
                    <a:lnTo>
                      <a:pt x="153" y="80"/>
                    </a:lnTo>
                    <a:lnTo>
                      <a:pt x="153" y="79"/>
                    </a:lnTo>
                    <a:lnTo>
                      <a:pt x="153" y="78"/>
                    </a:lnTo>
                    <a:lnTo>
                      <a:pt x="151" y="76"/>
                    </a:lnTo>
                    <a:lnTo>
                      <a:pt x="150" y="76"/>
                    </a:lnTo>
                    <a:lnTo>
                      <a:pt x="149" y="75"/>
                    </a:lnTo>
                    <a:lnTo>
                      <a:pt x="148" y="74"/>
                    </a:lnTo>
                    <a:lnTo>
                      <a:pt x="148" y="72"/>
                    </a:lnTo>
                    <a:lnTo>
                      <a:pt x="148" y="68"/>
                    </a:lnTo>
                    <a:lnTo>
                      <a:pt x="150" y="66"/>
                    </a:lnTo>
                    <a:lnTo>
                      <a:pt x="153" y="64"/>
                    </a:lnTo>
                    <a:lnTo>
                      <a:pt x="155" y="61"/>
                    </a:lnTo>
                    <a:lnTo>
                      <a:pt x="156" y="58"/>
                    </a:lnTo>
                    <a:lnTo>
                      <a:pt x="157" y="56"/>
                    </a:lnTo>
                    <a:lnTo>
                      <a:pt x="156" y="53"/>
                    </a:lnTo>
                    <a:lnTo>
                      <a:pt x="155" y="51"/>
                    </a:lnTo>
                    <a:lnTo>
                      <a:pt x="156" y="49"/>
                    </a:lnTo>
                    <a:lnTo>
                      <a:pt x="157" y="46"/>
                    </a:lnTo>
                    <a:lnTo>
                      <a:pt x="159" y="44"/>
                    </a:lnTo>
                    <a:lnTo>
                      <a:pt x="162" y="43"/>
                    </a:lnTo>
                    <a:lnTo>
                      <a:pt x="163" y="40"/>
                    </a:lnTo>
                    <a:lnTo>
                      <a:pt x="164" y="39"/>
                    </a:lnTo>
                    <a:lnTo>
                      <a:pt x="171" y="32"/>
                    </a:lnTo>
                    <a:lnTo>
                      <a:pt x="176" y="23"/>
                    </a:lnTo>
                    <a:lnTo>
                      <a:pt x="177" y="13"/>
                    </a:lnTo>
                    <a:lnTo>
                      <a:pt x="286" y="95"/>
                    </a:lnTo>
                    <a:lnTo>
                      <a:pt x="295" y="101"/>
                    </a:lnTo>
                    <a:lnTo>
                      <a:pt x="303" y="108"/>
                    </a:lnTo>
                    <a:lnTo>
                      <a:pt x="311" y="116"/>
                    </a:lnTo>
                    <a:lnTo>
                      <a:pt x="315" y="125"/>
                    </a:lnTo>
                    <a:lnTo>
                      <a:pt x="315" y="136"/>
                    </a:lnTo>
                    <a:lnTo>
                      <a:pt x="315" y="145"/>
                    </a:lnTo>
                    <a:lnTo>
                      <a:pt x="316" y="155"/>
                    </a:lnTo>
                    <a:lnTo>
                      <a:pt x="321" y="165"/>
                    </a:lnTo>
                    <a:lnTo>
                      <a:pt x="338" y="181"/>
                    </a:lnTo>
                    <a:lnTo>
                      <a:pt x="356" y="196"/>
                    </a:lnTo>
                    <a:lnTo>
                      <a:pt x="374" y="211"/>
                    </a:lnTo>
                    <a:lnTo>
                      <a:pt x="385" y="224"/>
                    </a:lnTo>
                    <a:lnTo>
                      <a:pt x="387" y="226"/>
                    </a:lnTo>
                    <a:lnTo>
                      <a:pt x="387" y="227"/>
                    </a:lnTo>
                    <a:lnTo>
                      <a:pt x="387" y="228"/>
                    </a:lnTo>
                    <a:lnTo>
                      <a:pt x="387" y="230"/>
                    </a:lnTo>
                    <a:lnTo>
                      <a:pt x="386" y="231"/>
                    </a:lnTo>
                    <a:lnTo>
                      <a:pt x="385" y="233"/>
                    </a:lnTo>
                    <a:lnTo>
                      <a:pt x="382" y="241"/>
                    </a:lnTo>
                    <a:lnTo>
                      <a:pt x="379" y="248"/>
                    </a:lnTo>
                    <a:lnTo>
                      <a:pt x="377" y="266"/>
                    </a:lnTo>
                    <a:lnTo>
                      <a:pt x="371" y="282"/>
                    </a:lnTo>
                    <a:lnTo>
                      <a:pt x="367" y="291"/>
                    </a:lnTo>
                    <a:lnTo>
                      <a:pt x="361" y="302"/>
                    </a:lnTo>
                    <a:lnTo>
                      <a:pt x="357" y="312"/>
                    </a:lnTo>
                    <a:lnTo>
                      <a:pt x="357" y="324"/>
                    </a:lnTo>
                    <a:lnTo>
                      <a:pt x="362" y="333"/>
                    </a:lnTo>
                    <a:lnTo>
                      <a:pt x="369" y="341"/>
                    </a:lnTo>
                    <a:lnTo>
                      <a:pt x="377" y="348"/>
                    </a:lnTo>
                    <a:lnTo>
                      <a:pt x="384" y="356"/>
                    </a:lnTo>
                    <a:lnTo>
                      <a:pt x="387" y="367"/>
                    </a:lnTo>
                    <a:lnTo>
                      <a:pt x="385" y="376"/>
                    </a:lnTo>
                    <a:lnTo>
                      <a:pt x="380" y="385"/>
                    </a:lnTo>
                    <a:lnTo>
                      <a:pt x="379" y="393"/>
                    </a:lnTo>
                    <a:lnTo>
                      <a:pt x="380" y="402"/>
                    </a:lnTo>
                    <a:lnTo>
                      <a:pt x="378" y="409"/>
                    </a:lnTo>
                    <a:lnTo>
                      <a:pt x="374" y="418"/>
                    </a:lnTo>
                    <a:lnTo>
                      <a:pt x="371" y="426"/>
                    </a:lnTo>
                    <a:lnTo>
                      <a:pt x="370" y="435"/>
                    </a:lnTo>
                    <a:lnTo>
                      <a:pt x="372" y="443"/>
                    </a:lnTo>
                    <a:lnTo>
                      <a:pt x="376" y="451"/>
                    </a:lnTo>
                    <a:lnTo>
                      <a:pt x="385" y="472"/>
                    </a:lnTo>
                    <a:lnTo>
                      <a:pt x="389" y="495"/>
                    </a:lnTo>
                    <a:lnTo>
                      <a:pt x="389" y="508"/>
                    </a:lnTo>
                    <a:lnTo>
                      <a:pt x="393" y="520"/>
                    </a:lnTo>
                    <a:lnTo>
                      <a:pt x="397" y="525"/>
                    </a:lnTo>
                    <a:lnTo>
                      <a:pt x="402" y="532"/>
                    </a:lnTo>
                    <a:lnTo>
                      <a:pt x="406" y="538"/>
                    </a:lnTo>
                    <a:lnTo>
                      <a:pt x="406" y="545"/>
                    </a:lnTo>
                    <a:lnTo>
                      <a:pt x="396" y="557"/>
                    </a:lnTo>
                    <a:lnTo>
                      <a:pt x="383" y="565"/>
                    </a:lnTo>
                    <a:lnTo>
                      <a:pt x="368" y="570"/>
                    </a:lnTo>
                    <a:lnTo>
                      <a:pt x="356" y="571"/>
                    </a:lnTo>
                    <a:lnTo>
                      <a:pt x="345" y="570"/>
                    </a:lnTo>
                    <a:lnTo>
                      <a:pt x="332" y="570"/>
                    </a:lnTo>
                    <a:lnTo>
                      <a:pt x="330" y="570"/>
                    </a:lnTo>
                    <a:lnTo>
                      <a:pt x="326" y="570"/>
                    </a:lnTo>
                    <a:lnTo>
                      <a:pt x="323" y="571"/>
                    </a:lnTo>
                    <a:lnTo>
                      <a:pt x="319" y="572"/>
                    </a:lnTo>
                    <a:lnTo>
                      <a:pt x="317" y="573"/>
                    </a:lnTo>
                    <a:lnTo>
                      <a:pt x="316" y="575"/>
                    </a:lnTo>
                    <a:lnTo>
                      <a:pt x="315" y="578"/>
                    </a:lnTo>
                    <a:lnTo>
                      <a:pt x="315" y="579"/>
                    </a:lnTo>
                    <a:lnTo>
                      <a:pt x="316" y="580"/>
                    </a:lnTo>
                    <a:lnTo>
                      <a:pt x="316" y="582"/>
                    </a:lnTo>
                    <a:lnTo>
                      <a:pt x="317" y="584"/>
                    </a:lnTo>
                    <a:lnTo>
                      <a:pt x="316" y="585"/>
                    </a:lnTo>
                    <a:lnTo>
                      <a:pt x="313" y="587"/>
                    </a:lnTo>
                    <a:lnTo>
                      <a:pt x="309" y="590"/>
                    </a:lnTo>
                    <a:lnTo>
                      <a:pt x="303" y="594"/>
                    </a:lnTo>
                    <a:lnTo>
                      <a:pt x="296" y="595"/>
                    </a:lnTo>
                    <a:lnTo>
                      <a:pt x="293" y="595"/>
                    </a:lnTo>
                    <a:lnTo>
                      <a:pt x="289" y="594"/>
                    </a:lnTo>
                    <a:lnTo>
                      <a:pt x="286" y="593"/>
                    </a:lnTo>
                    <a:lnTo>
                      <a:pt x="282" y="592"/>
                    </a:lnTo>
                    <a:lnTo>
                      <a:pt x="279" y="592"/>
                    </a:lnTo>
                    <a:lnTo>
                      <a:pt x="275" y="592"/>
                    </a:lnTo>
                    <a:lnTo>
                      <a:pt x="273" y="594"/>
                    </a:lnTo>
                    <a:lnTo>
                      <a:pt x="271" y="596"/>
                    </a:lnTo>
                    <a:lnTo>
                      <a:pt x="269" y="599"/>
                    </a:lnTo>
                    <a:lnTo>
                      <a:pt x="267" y="601"/>
                    </a:lnTo>
                    <a:lnTo>
                      <a:pt x="266" y="603"/>
                    </a:lnTo>
                    <a:lnTo>
                      <a:pt x="262" y="604"/>
                    </a:lnTo>
                    <a:lnTo>
                      <a:pt x="253" y="604"/>
                    </a:lnTo>
                    <a:lnTo>
                      <a:pt x="245" y="599"/>
                    </a:lnTo>
                    <a:lnTo>
                      <a:pt x="236" y="592"/>
                    </a:lnTo>
                    <a:lnTo>
                      <a:pt x="228" y="587"/>
                    </a:lnTo>
                    <a:lnTo>
                      <a:pt x="224" y="587"/>
                    </a:lnTo>
                    <a:lnTo>
                      <a:pt x="221" y="588"/>
                    </a:lnTo>
                    <a:lnTo>
                      <a:pt x="218" y="589"/>
                    </a:lnTo>
                    <a:lnTo>
                      <a:pt x="215" y="592"/>
                    </a:lnTo>
                    <a:lnTo>
                      <a:pt x="205" y="597"/>
                    </a:lnTo>
                    <a:lnTo>
                      <a:pt x="192" y="599"/>
                    </a:lnTo>
                    <a:lnTo>
                      <a:pt x="192" y="595"/>
                    </a:lnTo>
                    <a:lnTo>
                      <a:pt x="191" y="592"/>
                    </a:lnTo>
                    <a:lnTo>
                      <a:pt x="190" y="589"/>
                    </a:lnTo>
                    <a:lnTo>
                      <a:pt x="188" y="587"/>
                    </a:lnTo>
                    <a:lnTo>
                      <a:pt x="187" y="585"/>
                    </a:lnTo>
                    <a:lnTo>
                      <a:pt x="186" y="581"/>
                    </a:lnTo>
                    <a:lnTo>
                      <a:pt x="185" y="568"/>
                    </a:lnTo>
                    <a:lnTo>
                      <a:pt x="186" y="556"/>
                    </a:lnTo>
                    <a:lnTo>
                      <a:pt x="185" y="543"/>
                    </a:lnTo>
                    <a:lnTo>
                      <a:pt x="181" y="530"/>
                    </a:lnTo>
                    <a:lnTo>
                      <a:pt x="178" y="519"/>
                    </a:lnTo>
                    <a:lnTo>
                      <a:pt x="177" y="513"/>
                    </a:lnTo>
                    <a:lnTo>
                      <a:pt x="174" y="506"/>
                    </a:lnTo>
                    <a:lnTo>
                      <a:pt x="171" y="498"/>
                    </a:lnTo>
                    <a:lnTo>
                      <a:pt x="166" y="494"/>
                    </a:lnTo>
                    <a:lnTo>
                      <a:pt x="162" y="493"/>
                    </a:lnTo>
                    <a:lnTo>
                      <a:pt x="157" y="500"/>
                    </a:lnTo>
                    <a:lnTo>
                      <a:pt x="141" y="490"/>
                    </a:lnTo>
                    <a:lnTo>
                      <a:pt x="124" y="483"/>
                    </a:lnTo>
                    <a:lnTo>
                      <a:pt x="105" y="476"/>
                    </a:lnTo>
                    <a:lnTo>
                      <a:pt x="89" y="466"/>
                    </a:lnTo>
                    <a:lnTo>
                      <a:pt x="78" y="458"/>
                    </a:lnTo>
                    <a:lnTo>
                      <a:pt x="68" y="451"/>
                    </a:lnTo>
                    <a:lnTo>
                      <a:pt x="58" y="444"/>
                    </a:lnTo>
                    <a:lnTo>
                      <a:pt x="45" y="440"/>
                    </a:lnTo>
                    <a:lnTo>
                      <a:pt x="48" y="427"/>
                    </a:lnTo>
                    <a:lnTo>
                      <a:pt x="46" y="414"/>
                    </a:lnTo>
                    <a:lnTo>
                      <a:pt x="41" y="402"/>
                    </a:lnTo>
                    <a:lnTo>
                      <a:pt x="38" y="396"/>
                    </a:lnTo>
                    <a:lnTo>
                      <a:pt x="33" y="387"/>
                    </a:lnTo>
                    <a:lnTo>
                      <a:pt x="31" y="379"/>
                    </a:lnTo>
                    <a:lnTo>
                      <a:pt x="31" y="371"/>
                    </a:lnTo>
                    <a:lnTo>
                      <a:pt x="33" y="363"/>
                    </a:lnTo>
                    <a:lnTo>
                      <a:pt x="30" y="356"/>
                    </a:lnTo>
                    <a:lnTo>
                      <a:pt x="25" y="350"/>
                    </a:lnTo>
                    <a:lnTo>
                      <a:pt x="18" y="344"/>
                    </a:lnTo>
                    <a:lnTo>
                      <a:pt x="12" y="338"/>
                    </a:lnTo>
                    <a:lnTo>
                      <a:pt x="9" y="332"/>
                    </a:lnTo>
                    <a:lnTo>
                      <a:pt x="9" y="325"/>
                    </a:lnTo>
                    <a:lnTo>
                      <a:pt x="9" y="322"/>
                    </a:lnTo>
                    <a:lnTo>
                      <a:pt x="11" y="320"/>
                    </a:lnTo>
                    <a:lnTo>
                      <a:pt x="14" y="318"/>
                    </a:lnTo>
                    <a:lnTo>
                      <a:pt x="15" y="315"/>
                    </a:lnTo>
                    <a:lnTo>
                      <a:pt x="16" y="313"/>
                    </a:lnTo>
                    <a:lnTo>
                      <a:pt x="16" y="310"/>
                    </a:lnTo>
                    <a:lnTo>
                      <a:pt x="15" y="306"/>
                    </a:lnTo>
                    <a:lnTo>
                      <a:pt x="14" y="303"/>
                    </a:lnTo>
                    <a:lnTo>
                      <a:pt x="11" y="299"/>
                    </a:lnTo>
                    <a:lnTo>
                      <a:pt x="8" y="284"/>
                    </a:lnTo>
                    <a:lnTo>
                      <a:pt x="8" y="269"/>
                    </a:lnTo>
                    <a:lnTo>
                      <a:pt x="6" y="254"/>
                    </a:lnTo>
                    <a:lnTo>
                      <a:pt x="2" y="241"/>
                    </a:lnTo>
                    <a:lnTo>
                      <a:pt x="0" y="230"/>
                    </a:lnTo>
                    <a:lnTo>
                      <a:pt x="0" y="216"/>
                    </a:lnTo>
                    <a:lnTo>
                      <a:pt x="3" y="208"/>
                    </a:lnTo>
                    <a:lnTo>
                      <a:pt x="9" y="201"/>
                    </a:lnTo>
                    <a:lnTo>
                      <a:pt x="16" y="194"/>
                    </a:lnTo>
                    <a:lnTo>
                      <a:pt x="23" y="182"/>
                    </a:lnTo>
                    <a:lnTo>
                      <a:pt x="29" y="169"/>
                    </a:lnTo>
                    <a:lnTo>
                      <a:pt x="31" y="160"/>
                    </a:lnTo>
                    <a:lnTo>
                      <a:pt x="33" y="150"/>
                    </a:lnTo>
                    <a:lnTo>
                      <a:pt x="36" y="140"/>
                    </a:lnTo>
                    <a:lnTo>
                      <a:pt x="39" y="133"/>
                    </a:lnTo>
                    <a:lnTo>
                      <a:pt x="43" y="126"/>
                    </a:lnTo>
                    <a:lnTo>
                      <a:pt x="44" y="119"/>
                    </a:lnTo>
                    <a:lnTo>
                      <a:pt x="40" y="114"/>
                    </a:lnTo>
                    <a:lnTo>
                      <a:pt x="37" y="111"/>
                    </a:lnTo>
                    <a:lnTo>
                      <a:pt x="33" y="110"/>
                    </a:lnTo>
                    <a:lnTo>
                      <a:pt x="29" y="109"/>
                    </a:lnTo>
                    <a:lnTo>
                      <a:pt x="25" y="108"/>
                    </a:lnTo>
                    <a:lnTo>
                      <a:pt x="22" y="107"/>
                    </a:lnTo>
                    <a:lnTo>
                      <a:pt x="19" y="104"/>
                    </a:lnTo>
                    <a:lnTo>
                      <a:pt x="18" y="102"/>
                    </a:lnTo>
                    <a:lnTo>
                      <a:pt x="18" y="98"/>
                    </a:lnTo>
                    <a:lnTo>
                      <a:pt x="19" y="95"/>
                    </a:lnTo>
                    <a:lnTo>
                      <a:pt x="21" y="92"/>
                    </a:lnTo>
                    <a:lnTo>
                      <a:pt x="23" y="90"/>
                    </a:lnTo>
                    <a:lnTo>
                      <a:pt x="25" y="90"/>
                    </a:lnTo>
                    <a:lnTo>
                      <a:pt x="28" y="90"/>
                    </a:lnTo>
                    <a:lnTo>
                      <a:pt x="30" y="90"/>
                    </a:lnTo>
                    <a:lnTo>
                      <a:pt x="33" y="92"/>
                    </a:lnTo>
                    <a:lnTo>
                      <a:pt x="37" y="92"/>
                    </a:lnTo>
                    <a:lnTo>
                      <a:pt x="40" y="92"/>
                    </a:lnTo>
                    <a:lnTo>
                      <a:pt x="43" y="92"/>
                    </a:lnTo>
                    <a:lnTo>
                      <a:pt x="45" y="90"/>
                    </a:lnTo>
                    <a:lnTo>
                      <a:pt x="47" y="89"/>
                    </a:lnTo>
                    <a:lnTo>
                      <a:pt x="50" y="86"/>
                    </a:lnTo>
                    <a:lnTo>
                      <a:pt x="53" y="74"/>
                    </a:lnTo>
                    <a:lnTo>
                      <a:pt x="56" y="61"/>
                    </a:lnTo>
                    <a:lnTo>
                      <a:pt x="56" y="50"/>
                    </a:lnTo>
                    <a:lnTo>
                      <a:pt x="53" y="37"/>
                    </a:lnTo>
                    <a:lnTo>
                      <a:pt x="50" y="25"/>
                    </a:lnTo>
                    <a:lnTo>
                      <a:pt x="50" y="13"/>
                    </a:lnTo>
                    <a:lnTo>
                      <a:pt x="51" y="8"/>
                    </a:lnTo>
                    <a:lnTo>
                      <a:pt x="52" y="6"/>
                    </a:lnTo>
                    <a:lnTo>
                      <a:pt x="54" y="4"/>
                    </a:lnTo>
                    <a:lnTo>
                      <a:pt x="56" y="4"/>
                    </a:lnTo>
                    <a:lnTo>
                      <a:pt x="59" y="4"/>
                    </a:lnTo>
                    <a:lnTo>
                      <a:pt x="63" y="6"/>
                    </a:lnTo>
                    <a:lnTo>
                      <a:pt x="71" y="7"/>
                    </a:lnTo>
                    <a:lnTo>
                      <a:pt x="80" y="4"/>
                    </a:lnTo>
                    <a:lnTo>
                      <a:pt x="8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0" name="Freeform 1642"/>
              <p:cNvSpPr>
                <a:spLocks/>
              </p:cNvSpPr>
              <p:nvPr/>
            </p:nvSpPr>
            <p:spPr bwMode="auto">
              <a:xfrm>
                <a:off x="4048126" y="2433638"/>
                <a:ext cx="479425" cy="534988"/>
              </a:xfrm>
              <a:custGeom>
                <a:avLst/>
                <a:gdLst>
                  <a:gd name="T0" fmla="*/ 524 w 604"/>
                  <a:gd name="T1" fmla="*/ 20 h 674"/>
                  <a:gd name="T2" fmla="*/ 536 w 604"/>
                  <a:gd name="T3" fmla="*/ 34 h 674"/>
                  <a:gd name="T4" fmla="*/ 560 w 604"/>
                  <a:gd name="T5" fmla="*/ 27 h 674"/>
                  <a:gd name="T6" fmla="*/ 569 w 604"/>
                  <a:gd name="T7" fmla="*/ 116 h 674"/>
                  <a:gd name="T8" fmla="*/ 575 w 604"/>
                  <a:gd name="T9" fmla="*/ 153 h 674"/>
                  <a:gd name="T10" fmla="*/ 593 w 604"/>
                  <a:gd name="T11" fmla="*/ 200 h 674"/>
                  <a:gd name="T12" fmla="*/ 600 w 604"/>
                  <a:gd name="T13" fmla="*/ 222 h 674"/>
                  <a:gd name="T14" fmla="*/ 587 w 604"/>
                  <a:gd name="T15" fmla="*/ 261 h 674"/>
                  <a:gd name="T16" fmla="*/ 589 w 604"/>
                  <a:gd name="T17" fmla="*/ 340 h 674"/>
                  <a:gd name="T18" fmla="*/ 576 w 604"/>
                  <a:gd name="T19" fmla="*/ 426 h 674"/>
                  <a:gd name="T20" fmla="*/ 540 w 604"/>
                  <a:gd name="T21" fmla="*/ 490 h 674"/>
                  <a:gd name="T22" fmla="*/ 532 w 604"/>
                  <a:gd name="T23" fmla="*/ 505 h 674"/>
                  <a:gd name="T24" fmla="*/ 518 w 604"/>
                  <a:gd name="T25" fmla="*/ 540 h 674"/>
                  <a:gd name="T26" fmla="*/ 508 w 604"/>
                  <a:gd name="T27" fmla="*/ 562 h 674"/>
                  <a:gd name="T28" fmla="*/ 490 w 604"/>
                  <a:gd name="T29" fmla="*/ 577 h 674"/>
                  <a:gd name="T30" fmla="*/ 487 w 604"/>
                  <a:gd name="T31" fmla="*/ 590 h 674"/>
                  <a:gd name="T32" fmla="*/ 477 w 604"/>
                  <a:gd name="T33" fmla="*/ 588 h 674"/>
                  <a:gd name="T34" fmla="*/ 413 w 604"/>
                  <a:gd name="T35" fmla="*/ 584 h 674"/>
                  <a:gd name="T36" fmla="*/ 375 w 604"/>
                  <a:gd name="T37" fmla="*/ 609 h 674"/>
                  <a:gd name="T38" fmla="*/ 332 w 604"/>
                  <a:gd name="T39" fmla="*/ 608 h 674"/>
                  <a:gd name="T40" fmla="*/ 291 w 604"/>
                  <a:gd name="T41" fmla="*/ 586 h 674"/>
                  <a:gd name="T42" fmla="*/ 284 w 604"/>
                  <a:gd name="T43" fmla="*/ 590 h 674"/>
                  <a:gd name="T44" fmla="*/ 280 w 604"/>
                  <a:gd name="T45" fmla="*/ 594 h 674"/>
                  <a:gd name="T46" fmla="*/ 271 w 604"/>
                  <a:gd name="T47" fmla="*/ 591 h 674"/>
                  <a:gd name="T48" fmla="*/ 261 w 604"/>
                  <a:gd name="T49" fmla="*/ 597 h 674"/>
                  <a:gd name="T50" fmla="*/ 250 w 604"/>
                  <a:gd name="T51" fmla="*/ 578 h 674"/>
                  <a:gd name="T52" fmla="*/ 235 w 604"/>
                  <a:gd name="T53" fmla="*/ 570 h 674"/>
                  <a:gd name="T54" fmla="*/ 217 w 604"/>
                  <a:gd name="T55" fmla="*/ 564 h 674"/>
                  <a:gd name="T56" fmla="*/ 203 w 604"/>
                  <a:gd name="T57" fmla="*/ 567 h 674"/>
                  <a:gd name="T58" fmla="*/ 199 w 604"/>
                  <a:gd name="T59" fmla="*/ 563 h 674"/>
                  <a:gd name="T60" fmla="*/ 185 w 604"/>
                  <a:gd name="T61" fmla="*/ 559 h 674"/>
                  <a:gd name="T62" fmla="*/ 158 w 604"/>
                  <a:gd name="T63" fmla="*/ 583 h 674"/>
                  <a:gd name="T64" fmla="*/ 144 w 604"/>
                  <a:gd name="T65" fmla="*/ 610 h 674"/>
                  <a:gd name="T66" fmla="*/ 135 w 604"/>
                  <a:gd name="T67" fmla="*/ 652 h 674"/>
                  <a:gd name="T68" fmla="*/ 115 w 604"/>
                  <a:gd name="T69" fmla="*/ 657 h 674"/>
                  <a:gd name="T70" fmla="*/ 82 w 604"/>
                  <a:gd name="T71" fmla="*/ 666 h 674"/>
                  <a:gd name="T72" fmla="*/ 73 w 604"/>
                  <a:gd name="T73" fmla="*/ 650 h 674"/>
                  <a:gd name="T74" fmla="*/ 78 w 604"/>
                  <a:gd name="T75" fmla="*/ 644 h 674"/>
                  <a:gd name="T76" fmla="*/ 78 w 604"/>
                  <a:gd name="T77" fmla="*/ 642 h 674"/>
                  <a:gd name="T78" fmla="*/ 55 w 604"/>
                  <a:gd name="T79" fmla="*/ 634 h 674"/>
                  <a:gd name="T80" fmla="*/ 30 w 604"/>
                  <a:gd name="T81" fmla="*/ 616 h 674"/>
                  <a:gd name="T82" fmla="*/ 22 w 604"/>
                  <a:gd name="T83" fmla="*/ 601 h 674"/>
                  <a:gd name="T84" fmla="*/ 31 w 604"/>
                  <a:gd name="T85" fmla="*/ 593 h 674"/>
                  <a:gd name="T86" fmla="*/ 28 w 604"/>
                  <a:gd name="T87" fmla="*/ 585 h 674"/>
                  <a:gd name="T88" fmla="*/ 16 w 604"/>
                  <a:gd name="T89" fmla="*/ 581 h 674"/>
                  <a:gd name="T90" fmla="*/ 1 w 604"/>
                  <a:gd name="T91" fmla="*/ 554 h 674"/>
                  <a:gd name="T92" fmla="*/ 7 w 604"/>
                  <a:gd name="T93" fmla="*/ 522 h 674"/>
                  <a:gd name="T94" fmla="*/ 15 w 604"/>
                  <a:gd name="T95" fmla="*/ 515 h 674"/>
                  <a:gd name="T96" fmla="*/ 24 w 604"/>
                  <a:gd name="T97" fmla="*/ 514 h 674"/>
                  <a:gd name="T98" fmla="*/ 44 w 604"/>
                  <a:gd name="T99" fmla="*/ 501 h 674"/>
                  <a:gd name="T100" fmla="*/ 74 w 604"/>
                  <a:gd name="T101" fmla="*/ 490 h 674"/>
                  <a:gd name="T102" fmla="*/ 113 w 604"/>
                  <a:gd name="T103" fmla="*/ 477 h 674"/>
                  <a:gd name="T104" fmla="*/ 144 w 604"/>
                  <a:gd name="T105" fmla="*/ 458 h 674"/>
                  <a:gd name="T106" fmla="*/ 151 w 604"/>
                  <a:gd name="T107" fmla="*/ 412 h 674"/>
                  <a:gd name="T108" fmla="*/ 155 w 604"/>
                  <a:gd name="T109" fmla="*/ 405 h 674"/>
                  <a:gd name="T110" fmla="*/ 157 w 604"/>
                  <a:gd name="T111" fmla="*/ 364 h 674"/>
                  <a:gd name="T112" fmla="*/ 159 w 604"/>
                  <a:gd name="T113" fmla="*/ 289 h 674"/>
                  <a:gd name="T114" fmla="*/ 172 w 604"/>
                  <a:gd name="T115" fmla="*/ 283 h 674"/>
                  <a:gd name="T116" fmla="*/ 207 w 604"/>
                  <a:gd name="T117" fmla="*/ 270 h 674"/>
                  <a:gd name="T118" fmla="*/ 239 w 604"/>
                  <a:gd name="T119" fmla="*/ 236 h 674"/>
                  <a:gd name="T120" fmla="*/ 330 w 604"/>
                  <a:gd name="T121" fmla="*/ 135 h 674"/>
                  <a:gd name="T122" fmla="*/ 428 w 604"/>
                  <a:gd name="T123" fmla="*/ 9 h 6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4"/>
                  <a:gd name="T187" fmla="*/ 0 h 674"/>
                  <a:gd name="T188" fmla="*/ 604 w 604"/>
                  <a:gd name="T189" fmla="*/ 674 h 67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4" h="674">
                    <a:moveTo>
                      <a:pt x="443" y="0"/>
                    </a:moveTo>
                    <a:lnTo>
                      <a:pt x="517" y="16"/>
                    </a:lnTo>
                    <a:lnTo>
                      <a:pt x="521" y="17"/>
                    </a:lnTo>
                    <a:lnTo>
                      <a:pt x="524" y="20"/>
                    </a:lnTo>
                    <a:lnTo>
                      <a:pt x="527" y="23"/>
                    </a:lnTo>
                    <a:lnTo>
                      <a:pt x="530" y="27"/>
                    </a:lnTo>
                    <a:lnTo>
                      <a:pt x="532" y="30"/>
                    </a:lnTo>
                    <a:lnTo>
                      <a:pt x="536" y="34"/>
                    </a:lnTo>
                    <a:lnTo>
                      <a:pt x="540" y="35"/>
                    </a:lnTo>
                    <a:lnTo>
                      <a:pt x="547" y="34"/>
                    </a:lnTo>
                    <a:lnTo>
                      <a:pt x="554" y="29"/>
                    </a:lnTo>
                    <a:lnTo>
                      <a:pt x="560" y="27"/>
                    </a:lnTo>
                    <a:lnTo>
                      <a:pt x="566" y="53"/>
                    </a:lnTo>
                    <a:lnTo>
                      <a:pt x="570" y="80"/>
                    </a:lnTo>
                    <a:lnTo>
                      <a:pt x="570" y="108"/>
                    </a:lnTo>
                    <a:lnTo>
                      <a:pt x="569" y="116"/>
                    </a:lnTo>
                    <a:lnTo>
                      <a:pt x="568" y="124"/>
                    </a:lnTo>
                    <a:lnTo>
                      <a:pt x="567" y="134"/>
                    </a:lnTo>
                    <a:lnTo>
                      <a:pt x="569" y="140"/>
                    </a:lnTo>
                    <a:lnTo>
                      <a:pt x="575" y="153"/>
                    </a:lnTo>
                    <a:lnTo>
                      <a:pt x="578" y="167"/>
                    </a:lnTo>
                    <a:lnTo>
                      <a:pt x="580" y="180"/>
                    </a:lnTo>
                    <a:lnTo>
                      <a:pt x="584" y="190"/>
                    </a:lnTo>
                    <a:lnTo>
                      <a:pt x="593" y="200"/>
                    </a:lnTo>
                    <a:lnTo>
                      <a:pt x="600" y="205"/>
                    </a:lnTo>
                    <a:lnTo>
                      <a:pt x="604" y="211"/>
                    </a:lnTo>
                    <a:lnTo>
                      <a:pt x="604" y="217"/>
                    </a:lnTo>
                    <a:lnTo>
                      <a:pt x="600" y="222"/>
                    </a:lnTo>
                    <a:lnTo>
                      <a:pt x="597" y="229"/>
                    </a:lnTo>
                    <a:lnTo>
                      <a:pt x="592" y="234"/>
                    </a:lnTo>
                    <a:lnTo>
                      <a:pt x="590" y="243"/>
                    </a:lnTo>
                    <a:lnTo>
                      <a:pt x="587" y="261"/>
                    </a:lnTo>
                    <a:lnTo>
                      <a:pt x="587" y="281"/>
                    </a:lnTo>
                    <a:lnTo>
                      <a:pt x="588" y="301"/>
                    </a:lnTo>
                    <a:lnTo>
                      <a:pt x="589" y="319"/>
                    </a:lnTo>
                    <a:lnTo>
                      <a:pt x="589" y="340"/>
                    </a:lnTo>
                    <a:lnTo>
                      <a:pt x="590" y="360"/>
                    </a:lnTo>
                    <a:lnTo>
                      <a:pt x="589" y="381"/>
                    </a:lnTo>
                    <a:lnTo>
                      <a:pt x="585" y="400"/>
                    </a:lnTo>
                    <a:lnTo>
                      <a:pt x="576" y="426"/>
                    </a:lnTo>
                    <a:lnTo>
                      <a:pt x="565" y="449"/>
                    </a:lnTo>
                    <a:lnTo>
                      <a:pt x="558" y="464"/>
                    </a:lnTo>
                    <a:lnTo>
                      <a:pt x="551" y="478"/>
                    </a:lnTo>
                    <a:lnTo>
                      <a:pt x="540" y="490"/>
                    </a:lnTo>
                    <a:lnTo>
                      <a:pt x="536" y="493"/>
                    </a:lnTo>
                    <a:lnTo>
                      <a:pt x="533" y="497"/>
                    </a:lnTo>
                    <a:lnTo>
                      <a:pt x="532" y="500"/>
                    </a:lnTo>
                    <a:lnTo>
                      <a:pt x="532" y="505"/>
                    </a:lnTo>
                    <a:lnTo>
                      <a:pt x="530" y="518"/>
                    </a:lnTo>
                    <a:lnTo>
                      <a:pt x="526" y="529"/>
                    </a:lnTo>
                    <a:lnTo>
                      <a:pt x="525" y="542"/>
                    </a:lnTo>
                    <a:lnTo>
                      <a:pt x="518" y="540"/>
                    </a:lnTo>
                    <a:lnTo>
                      <a:pt x="514" y="542"/>
                    </a:lnTo>
                    <a:lnTo>
                      <a:pt x="510" y="548"/>
                    </a:lnTo>
                    <a:lnTo>
                      <a:pt x="509" y="555"/>
                    </a:lnTo>
                    <a:lnTo>
                      <a:pt x="508" y="562"/>
                    </a:lnTo>
                    <a:lnTo>
                      <a:pt x="509" y="567"/>
                    </a:lnTo>
                    <a:lnTo>
                      <a:pt x="501" y="569"/>
                    </a:lnTo>
                    <a:lnTo>
                      <a:pt x="495" y="572"/>
                    </a:lnTo>
                    <a:lnTo>
                      <a:pt x="490" y="577"/>
                    </a:lnTo>
                    <a:lnTo>
                      <a:pt x="489" y="584"/>
                    </a:lnTo>
                    <a:lnTo>
                      <a:pt x="489" y="587"/>
                    </a:lnTo>
                    <a:lnTo>
                      <a:pt x="488" y="588"/>
                    </a:lnTo>
                    <a:lnTo>
                      <a:pt x="487" y="590"/>
                    </a:lnTo>
                    <a:lnTo>
                      <a:pt x="485" y="591"/>
                    </a:lnTo>
                    <a:lnTo>
                      <a:pt x="482" y="590"/>
                    </a:lnTo>
                    <a:lnTo>
                      <a:pt x="479" y="590"/>
                    </a:lnTo>
                    <a:lnTo>
                      <a:pt x="477" y="588"/>
                    </a:lnTo>
                    <a:lnTo>
                      <a:pt x="473" y="588"/>
                    </a:lnTo>
                    <a:lnTo>
                      <a:pt x="472" y="587"/>
                    </a:lnTo>
                    <a:lnTo>
                      <a:pt x="442" y="583"/>
                    </a:lnTo>
                    <a:lnTo>
                      <a:pt x="413" y="584"/>
                    </a:lnTo>
                    <a:lnTo>
                      <a:pt x="400" y="587"/>
                    </a:lnTo>
                    <a:lnTo>
                      <a:pt x="390" y="593"/>
                    </a:lnTo>
                    <a:lnTo>
                      <a:pt x="381" y="603"/>
                    </a:lnTo>
                    <a:lnTo>
                      <a:pt x="375" y="609"/>
                    </a:lnTo>
                    <a:lnTo>
                      <a:pt x="367" y="612"/>
                    </a:lnTo>
                    <a:lnTo>
                      <a:pt x="359" y="613"/>
                    </a:lnTo>
                    <a:lnTo>
                      <a:pt x="350" y="613"/>
                    </a:lnTo>
                    <a:lnTo>
                      <a:pt x="332" y="608"/>
                    </a:lnTo>
                    <a:lnTo>
                      <a:pt x="316" y="602"/>
                    </a:lnTo>
                    <a:lnTo>
                      <a:pt x="308" y="598"/>
                    </a:lnTo>
                    <a:lnTo>
                      <a:pt x="299" y="591"/>
                    </a:lnTo>
                    <a:lnTo>
                      <a:pt x="291" y="586"/>
                    </a:lnTo>
                    <a:lnTo>
                      <a:pt x="289" y="586"/>
                    </a:lnTo>
                    <a:lnTo>
                      <a:pt x="287" y="587"/>
                    </a:lnTo>
                    <a:lnTo>
                      <a:pt x="286" y="588"/>
                    </a:lnTo>
                    <a:lnTo>
                      <a:pt x="284" y="590"/>
                    </a:lnTo>
                    <a:lnTo>
                      <a:pt x="283" y="591"/>
                    </a:lnTo>
                    <a:lnTo>
                      <a:pt x="283" y="593"/>
                    </a:lnTo>
                    <a:lnTo>
                      <a:pt x="281" y="593"/>
                    </a:lnTo>
                    <a:lnTo>
                      <a:pt x="280" y="594"/>
                    </a:lnTo>
                    <a:lnTo>
                      <a:pt x="278" y="593"/>
                    </a:lnTo>
                    <a:lnTo>
                      <a:pt x="275" y="592"/>
                    </a:lnTo>
                    <a:lnTo>
                      <a:pt x="273" y="592"/>
                    </a:lnTo>
                    <a:lnTo>
                      <a:pt x="271" y="591"/>
                    </a:lnTo>
                    <a:lnTo>
                      <a:pt x="268" y="592"/>
                    </a:lnTo>
                    <a:lnTo>
                      <a:pt x="266" y="593"/>
                    </a:lnTo>
                    <a:lnTo>
                      <a:pt x="264" y="595"/>
                    </a:lnTo>
                    <a:lnTo>
                      <a:pt x="261" y="597"/>
                    </a:lnTo>
                    <a:lnTo>
                      <a:pt x="259" y="597"/>
                    </a:lnTo>
                    <a:lnTo>
                      <a:pt x="256" y="592"/>
                    </a:lnTo>
                    <a:lnTo>
                      <a:pt x="252" y="585"/>
                    </a:lnTo>
                    <a:lnTo>
                      <a:pt x="250" y="578"/>
                    </a:lnTo>
                    <a:lnTo>
                      <a:pt x="246" y="572"/>
                    </a:lnTo>
                    <a:lnTo>
                      <a:pt x="242" y="571"/>
                    </a:lnTo>
                    <a:lnTo>
                      <a:pt x="238" y="571"/>
                    </a:lnTo>
                    <a:lnTo>
                      <a:pt x="235" y="570"/>
                    </a:lnTo>
                    <a:lnTo>
                      <a:pt x="232" y="569"/>
                    </a:lnTo>
                    <a:lnTo>
                      <a:pt x="230" y="566"/>
                    </a:lnTo>
                    <a:lnTo>
                      <a:pt x="223" y="563"/>
                    </a:lnTo>
                    <a:lnTo>
                      <a:pt x="217" y="564"/>
                    </a:lnTo>
                    <a:lnTo>
                      <a:pt x="210" y="566"/>
                    </a:lnTo>
                    <a:lnTo>
                      <a:pt x="207" y="567"/>
                    </a:lnTo>
                    <a:lnTo>
                      <a:pt x="205" y="569"/>
                    </a:lnTo>
                    <a:lnTo>
                      <a:pt x="203" y="567"/>
                    </a:lnTo>
                    <a:lnTo>
                      <a:pt x="202" y="567"/>
                    </a:lnTo>
                    <a:lnTo>
                      <a:pt x="201" y="566"/>
                    </a:lnTo>
                    <a:lnTo>
                      <a:pt x="200" y="564"/>
                    </a:lnTo>
                    <a:lnTo>
                      <a:pt x="199" y="563"/>
                    </a:lnTo>
                    <a:lnTo>
                      <a:pt x="196" y="561"/>
                    </a:lnTo>
                    <a:lnTo>
                      <a:pt x="195" y="559"/>
                    </a:lnTo>
                    <a:lnTo>
                      <a:pt x="193" y="559"/>
                    </a:lnTo>
                    <a:lnTo>
                      <a:pt x="185" y="559"/>
                    </a:lnTo>
                    <a:lnTo>
                      <a:pt x="177" y="564"/>
                    </a:lnTo>
                    <a:lnTo>
                      <a:pt x="169" y="570"/>
                    </a:lnTo>
                    <a:lnTo>
                      <a:pt x="163" y="577"/>
                    </a:lnTo>
                    <a:lnTo>
                      <a:pt x="158" y="583"/>
                    </a:lnTo>
                    <a:lnTo>
                      <a:pt x="155" y="588"/>
                    </a:lnTo>
                    <a:lnTo>
                      <a:pt x="154" y="594"/>
                    </a:lnTo>
                    <a:lnTo>
                      <a:pt x="151" y="600"/>
                    </a:lnTo>
                    <a:lnTo>
                      <a:pt x="144" y="610"/>
                    </a:lnTo>
                    <a:lnTo>
                      <a:pt x="137" y="621"/>
                    </a:lnTo>
                    <a:lnTo>
                      <a:pt x="133" y="631"/>
                    </a:lnTo>
                    <a:lnTo>
                      <a:pt x="133" y="642"/>
                    </a:lnTo>
                    <a:lnTo>
                      <a:pt x="135" y="652"/>
                    </a:lnTo>
                    <a:lnTo>
                      <a:pt x="136" y="664"/>
                    </a:lnTo>
                    <a:lnTo>
                      <a:pt x="134" y="674"/>
                    </a:lnTo>
                    <a:lnTo>
                      <a:pt x="126" y="665"/>
                    </a:lnTo>
                    <a:lnTo>
                      <a:pt x="115" y="657"/>
                    </a:lnTo>
                    <a:lnTo>
                      <a:pt x="105" y="652"/>
                    </a:lnTo>
                    <a:lnTo>
                      <a:pt x="96" y="655"/>
                    </a:lnTo>
                    <a:lnTo>
                      <a:pt x="89" y="660"/>
                    </a:lnTo>
                    <a:lnTo>
                      <a:pt x="82" y="666"/>
                    </a:lnTo>
                    <a:lnTo>
                      <a:pt x="80" y="664"/>
                    </a:lnTo>
                    <a:lnTo>
                      <a:pt x="76" y="659"/>
                    </a:lnTo>
                    <a:lnTo>
                      <a:pt x="74" y="655"/>
                    </a:lnTo>
                    <a:lnTo>
                      <a:pt x="73" y="650"/>
                    </a:lnTo>
                    <a:lnTo>
                      <a:pt x="74" y="646"/>
                    </a:lnTo>
                    <a:lnTo>
                      <a:pt x="75" y="645"/>
                    </a:lnTo>
                    <a:lnTo>
                      <a:pt x="77" y="645"/>
                    </a:lnTo>
                    <a:lnTo>
                      <a:pt x="78" y="644"/>
                    </a:lnTo>
                    <a:lnTo>
                      <a:pt x="80" y="644"/>
                    </a:lnTo>
                    <a:lnTo>
                      <a:pt x="80" y="643"/>
                    </a:lnTo>
                    <a:lnTo>
                      <a:pt x="78" y="642"/>
                    </a:lnTo>
                    <a:lnTo>
                      <a:pt x="74" y="638"/>
                    </a:lnTo>
                    <a:lnTo>
                      <a:pt x="69" y="637"/>
                    </a:lnTo>
                    <a:lnTo>
                      <a:pt x="65" y="636"/>
                    </a:lnTo>
                    <a:lnTo>
                      <a:pt x="55" y="634"/>
                    </a:lnTo>
                    <a:lnTo>
                      <a:pt x="46" y="628"/>
                    </a:lnTo>
                    <a:lnTo>
                      <a:pt x="39" y="622"/>
                    </a:lnTo>
                    <a:lnTo>
                      <a:pt x="36" y="620"/>
                    </a:lnTo>
                    <a:lnTo>
                      <a:pt x="30" y="616"/>
                    </a:lnTo>
                    <a:lnTo>
                      <a:pt x="24" y="612"/>
                    </a:lnTo>
                    <a:lnTo>
                      <a:pt x="21" y="607"/>
                    </a:lnTo>
                    <a:lnTo>
                      <a:pt x="21" y="603"/>
                    </a:lnTo>
                    <a:lnTo>
                      <a:pt x="22" y="601"/>
                    </a:lnTo>
                    <a:lnTo>
                      <a:pt x="24" y="600"/>
                    </a:lnTo>
                    <a:lnTo>
                      <a:pt x="26" y="598"/>
                    </a:lnTo>
                    <a:lnTo>
                      <a:pt x="30" y="595"/>
                    </a:lnTo>
                    <a:lnTo>
                      <a:pt x="31" y="593"/>
                    </a:lnTo>
                    <a:lnTo>
                      <a:pt x="32" y="591"/>
                    </a:lnTo>
                    <a:lnTo>
                      <a:pt x="32" y="588"/>
                    </a:lnTo>
                    <a:lnTo>
                      <a:pt x="30" y="587"/>
                    </a:lnTo>
                    <a:lnTo>
                      <a:pt x="28" y="585"/>
                    </a:lnTo>
                    <a:lnTo>
                      <a:pt x="24" y="585"/>
                    </a:lnTo>
                    <a:lnTo>
                      <a:pt x="22" y="584"/>
                    </a:lnTo>
                    <a:lnTo>
                      <a:pt x="18" y="583"/>
                    </a:lnTo>
                    <a:lnTo>
                      <a:pt x="16" y="581"/>
                    </a:lnTo>
                    <a:lnTo>
                      <a:pt x="12" y="578"/>
                    </a:lnTo>
                    <a:lnTo>
                      <a:pt x="8" y="573"/>
                    </a:lnTo>
                    <a:lnTo>
                      <a:pt x="6" y="567"/>
                    </a:lnTo>
                    <a:lnTo>
                      <a:pt x="1" y="554"/>
                    </a:lnTo>
                    <a:lnTo>
                      <a:pt x="0" y="537"/>
                    </a:lnTo>
                    <a:lnTo>
                      <a:pt x="1" y="522"/>
                    </a:lnTo>
                    <a:lnTo>
                      <a:pt x="4" y="522"/>
                    </a:lnTo>
                    <a:lnTo>
                      <a:pt x="7" y="522"/>
                    </a:lnTo>
                    <a:lnTo>
                      <a:pt x="9" y="521"/>
                    </a:lnTo>
                    <a:lnTo>
                      <a:pt x="10" y="520"/>
                    </a:lnTo>
                    <a:lnTo>
                      <a:pt x="12" y="518"/>
                    </a:lnTo>
                    <a:lnTo>
                      <a:pt x="15" y="515"/>
                    </a:lnTo>
                    <a:lnTo>
                      <a:pt x="17" y="514"/>
                    </a:lnTo>
                    <a:lnTo>
                      <a:pt x="19" y="513"/>
                    </a:lnTo>
                    <a:lnTo>
                      <a:pt x="22" y="513"/>
                    </a:lnTo>
                    <a:lnTo>
                      <a:pt x="24" y="514"/>
                    </a:lnTo>
                    <a:lnTo>
                      <a:pt x="26" y="514"/>
                    </a:lnTo>
                    <a:lnTo>
                      <a:pt x="33" y="512"/>
                    </a:lnTo>
                    <a:lnTo>
                      <a:pt x="39" y="507"/>
                    </a:lnTo>
                    <a:lnTo>
                      <a:pt x="44" y="501"/>
                    </a:lnTo>
                    <a:lnTo>
                      <a:pt x="48" y="496"/>
                    </a:lnTo>
                    <a:lnTo>
                      <a:pt x="54" y="491"/>
                    </a:lnTo>
                    <a:lnTo>
                      <a:pt x="62" y="489"/>
                    </a:lnTo>
                    <a:lnTo>
                      <a:pt x="74" y="490"/>
                    </a:lnTo>
                    <a:lnTo>
                      <a:pt x="85" y="490"/>
                    </a:lnTo>
                    <a:lnTo>
                      <a:pt x="96" y="489"/>
                    </a:lnTo>
                    <a:lnTo>
                      <a:pt x="105" y="482"/>
                    </a:lnTo>
                    <a:lnTo>
                      <a:pt x="113" y="477"/>
                    </a:lnTo>
                    <a:lnTo>
                      <a:pt x="122" y="474"/>
                    </a:lnTo>
                    <a:lnTo>
                      <a:pt x="132" y="470"/>
                    </a:lnTo>
                    <a:lnTo>
                      <a:pt x="139" y="465"/>
                    </a:lnTo>
                    <a:lnTo>
                      <a:pt x="144" y="458"/>
                    </a:lnTo>
                    <a:lnTo>
                      <a:pt x="148" y="448"/>
                    </a:lnTo>
                    <a:lnTo>
                      <a:pt x="150" y="438"/>
                    </a:lnTo>
                    <a:lnTo>
                      <a:pt x="151" y="425"/>
                    </a:lnTo>
                    <a:lnTo>
                      <a:pt x="151" y="412"/>
                    </a:lnTo>
                    <a:lnTo>
                      <a:pt x="153" y="410"/>
                    </a:lnTo>
                    <a:lnTo>
                      <a:pt x="153" y="407"/>
                    </a:lnTo>
                    <a:lnTo>
                      <a:pt x="154" y="406"/>
                    </a:lnTo>
                    <a:lnTo>
                      <a:pt x="155" y="405"/>
                    </a:lnTo>
                    <a:lnTo>
                      <a:pt x="156" y="403"/>
                    </a:lnTo>
                    <a:lnTo>
                      <a:pt x="157" y="390"/>
                    </a:lnTo>
                    <a:lnTo>
                      <a:pt x="157" y="377"/>
                    </a:lnTo>
                    <a:lnTo>
                      <a:pt x="157" y="364"/>
                    </a:lnTo>
                    <a:lnTo>
                      <a:pt x="157" y="313"/>
                    </a:lnTo>
                    <a:lnTo>
                      <a:pt x="157" y="295"/>
                    </a:lnTo>
                    <a:lnTo>
                      <a:pt x="157" y="291"/>
                    </a:lnTo>
                    <a:lnTo>
                      <a:pt x="159" y="289"/>
                    </a:lnTo>
                    <a:lnTo>
                      <a:pt x="162" y="288"/>
                    </a:lnTo>
                    <a:lnTo>
                      <a:pt x="165" y="286"/>
                    </a:lnTo>
                    <a:lnTo>
                      <a:pt x="169" y="284"/>
                    </a:lnTo>
                    <a:lnTo>
                      <a:pt x="172" y="283"/>
                    </a:lnTo>
                    <a:lnTo>
                      <a:pt x="175" y="282"/>
                    </a:lnTo>
                    <a:lnTo>
                      <a:pt x="185" y="277"/>
                    </a:lnTo>
                    <a:lnTo>
                      <a:pt x="195" y="274"/>
                    </a:lnTo>
                    <a:lnTo>
                      <a:pt x="207" y="270"/>
                    </a:lnTo>
                    <a:lnTo>
                      <a:pt x="216" y="265"/>
                    </a:lnTo>
                    <a:lnTo>
                      <a:pt x="224" y="255"/>
                    </a:lnTo>
                    <a:lnTo>
                      <a:pt x="231" y="245"/>
                    </a:lnTo>
                    <a:lnTo>
                      <a:pt x="239" y="236"/>
                    </a:lnTo>
                    <a:lnTo>
                      <a:pt x="247" y="226"/>
                    </a:lnTo>
                    <a:lnTo>
                      <a:pt x="276" y="198"/>
                    </a:lnTo>
                    <a:lnTo>
                      <a:pt x="304" y="167"/>
                    </a:lnTo>
                    <a:lnTo>
                      <a:pt x="330" y="135"/>
                    </a:lnTo>
                    <a:lnTo>
                      <a:pt x="355" y="102"/>
                    </a:lnTo>
                    <a:lnTo>
                      <a:pt x="416" y="26"/>
                    </a:lnTo>
                    <a:lnTo>
                      <a:pt x="422" y="19"/>
                    </a:lnTo>
                    <a:lnTo>
                      <a:pt x="428" y="9"/>
                    </a:lnTo>
                    <a:lnTo>
                      <a:pt x="436" y="2"/>
                    </a:lnTo>
                    <a:lnTo>
                      <a:pt x="44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1" name="Freeform 1643"/>
              <p:cNvSpPr>
                <a:spLocks/>
              </p:cNvSpPr>
              <p:nvPr/>
            </p:nvSpPr>
            <p:spPr bwMode="auto">
              <a:xfrm>
                <a:off x="3529013" y="2297113"/>
                <a:ext cx="252413" cy="271463"/>
              </a:xfrm>
              <a:custGeom>
                <a:avLst/>
                <a:gdLst>
                  <a:gd name="T0" fmla="*/ 179 w 318"/>
                  <a:gd name="T1" fmla="*/ 0 h 342"/>
                  <a:gd name="T2" fmla="*/ 317 w 318"/>
                  <a:gd name="T3" fmla="*/ 2 h 342"/>
                  <a:gd name="T4" fmla="*/ 318 w 318"/>
                  <a:gd name="T5" fmla="*/ 15 h 342"/>
                  <a:gd name="T6" fmla="*/ 317 w 318"/>
                  <a:gd name="T7" fmla="*/ 30 h 342"/>
                  <a:gd name="T8" fmla="*/ 315 w 318"/>
                  <a:gd name="T9" fmla="*/ 95 h 342"/>
                  <a:gd name="T10" fmla="*/ 301 w 318"/>
                  <a:gd name="T11" fmla="*/ 96 h 342"/>
                  <a:gd name="T12" fmla="*/ 286 w 318"/>
                  <a:gd name="T13" fmla="*/ 96 h 342"/>
                  <a:gd name="T14" fmla="*/ 191 w 318"/>
                  <a:gd name="T15" fmla="*/ 95 h 342"/>
                  <a:gd name="T16" fmla="*/ 190 w 318"/>
                  <a:gd name="T17" fmla="*/ 98 h 342"/>
                  <a:gd name="T18" fmla="*/ 190 w 318"/>
                  <a:gd name="T19" fmla="*/ 104 h 342"/>
                  <a:gd name="T20" fmla="*/ 190 w 318"/>
                  <a:gd name="T21" fmla="*/ 109 h 342"/>
                  <a:gd name="T22" fmla="*/ 186 w 318"/>
                  <a:gd name="T23" fmla="*/ 196 h 342"/>
                  <a:gd name="T24" fmla="*/ 186 w 318"/>
                  <a:gd name="T25" fmla="*/ 216 h 342"/>
                  <a:gd name="T26" fmla="*/ 178 w 318"/>
                  <a:gd name="T27" fmla="*/ 232 h 342"/>
                  <a:gd name="T28" fmla="*/ 163 w 318"/>
                  <a:gd name="T29" fmla="*/ 235 h 342"/>
                  <a:gd name="T30" fmla="*/ 153 w 318"/>
                  <a:gd name="T31" fmla="*/ 244 h 342"/>
                  <a:gd name="T32" fmla="*/ 148 w 318"/>
                  <a:gd name="T33" fmla="*/ 258 h 342"/>
                  <a:gd name="T34" fmla="*/ 148 w 318"/>
                  <a:gd name="T35" fmla="*/ 314 h 342"/>
                  <a:gd name="T36" fmla="*/ 148 w 318"/>
                  <a:gd name="T37" fmla="*/ 316 h 342"/>
                  <a:gd name="T38" fmla="*/ 148 w 318"/>
                  <a:gd name="T39" fmla="*/ 322 h 342"/>
                  <a:gd name="T40" fmla="*/ 148 w 318"/>
                  <a:gd name="T41" fmla="*/ 327 h 342"/>
                  <a:gd name="T42" fmla="*/ 46 w 318"/>
                  <a:gd name="T43" fmla="*/ 327 h 342"/>
                  <a:gd name="T44" fmla="*/ 20 w 318"/>
                  <a:gd name="T45" fmla="*/ 328 h 342"/>
                  <a:gd name="T46" fmla="*/ 14 w 318"/>
                  <a:gd name="T47" fmla="*/ 333 h 342"/>
                  <a:gd name="T48" fmla="*/ 11 w 318"/>
                  <a:gd name="T49" fmla="*/ 338 h 342"/>
                  <a:gd name="T50" fmla="*/ 10 w 318"/>
                  <a:gd name="T51" fmla="*/ 339 h 342"/>
                  <a:gd name="T52" fmla="*/ 9 w 318"/>
                  <a:gd name="T53" fmla="*/ 337 h 342"/>
                  <a:gd name="T54" fmla="*/ 7 w 318"/>
                  <a:gd name="T55" fmla="*/ 338 h 342"/>
                  <a:gd name="T56" fmla="*/ 5 w 318"/>
                  <a:gd name="T57" fmla="*/ 339 h 342"/>
                  <a:gd name="T58" fmla="*/ 0 w 318"/>
                  <a:gd name="T59" fmla="*/ 342 h 342"/>
                  <a:gd name="T60" fmla="*/ 1 w 318"/>
                  <a:gd name="T61" fmla="*/ 333 h 342"/>
                  <a:gd name="T62" fmla="*/ 6 w 318"/>
                  <a:gd name="T63" fmla="*/ 321 h 342"/>
                  <a:gd name="T64" fmla="*/ 14 w 318"/>
                  <a:gd name="T65" fmla="*/ 302 h 342"/>
                  <a:gd name="T66" fmla="*/ 30 w 318"/>
                  <a:gd name="T67" fmla="*/ 271 h 342"/>
                  <a:gd name="T68" fmla="*/ 37 w 318"/>
                  <a:gd name="T69" fmla="*/ 239 h 342"/>
                  <a:gd name="T70" fmla="*/ 52 w 318"/>
                  <a:gd name="T71" fmla="*/ 199 h 342"/>
                  <a:gd name="T72" fmla="*/ 74 w 318"/>
                  <a:gd name="T73" fmla="*/ 164 h 342"/>
                  <a:gd name="T74" fmla="*/ 92 w 318"/>
                  <a:gd name="T75" fmla="*/ 128 h 342"/>
                  <a:gd name="T76" fmla="*/ 106 w 318"/>
                  <a:gd name="T77" fmla="*/ 91 h 342"/>
                  <a:gd name="T78" fmla="*/ 114 w 318"/>
                  <a:gd name="T79" fmla="*/ 76 h 342"/>
                  <a:gd name="T80" fmla="*/ 131 w 318"/>
                  <a:gd name="T81" fmla="*/ 68 h 342"/>
                  <a:gd name="T82" fmla="*/ 140 w 318"/>
                  <a:gd name="T83" fmla="*/ 53 h 342"/>
                  <a:gd name="T84" fmla="*/ 146 w 318"/>
                  <a:gd name="T85" fmla="*/ 34 h 342"/>
                  <a:gd name="T86" fmla="*/ 150 w 318"/>
                  <a:gd name="T87" fmla="*/ 20 h 342"/>
                  <a:gd name="T88" fmla="*/ 157 w 318"/>
                  <a:gd name="T89" fmla="*/ 8 h 342"/>
                  <a:gd name="T90" fmla="*/ 163 w 318"/>
                  <a:gd name="T91" fmla="*/ 0 h 3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18"/>
                  <a:gd name="T139" fmla="*/ 0 h 342"/>
                  <a:gd name="T140" fmla="*/ 318 w 318"/>
                  <a:gd name="T141" fmla="*/ 342 h 3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18" h="342">
                    <a:moveTo>
                      <a:pt x="163" y="0"/>
                    </a:moveTo>
                    <a:lnTo>
                      <a:pt x="179" y="0"/>
                    </a:lnTo>
                    <a:lnTo>
                      <a:pt x="312" y="0"/>
                    </a:lnTo>
                    <a:lnTo>
                      <a:pt x="317" y="2"/>
                    </a:lnTo>
                    <a:lnTo>
                      <a:pt x="318" y="8"/>
                    </a:lnTo>
                    <a:lnTo>
                      <a:pt x="318" y="15"/>
                    </a:lnTo>
                    <a:lnTo>
                      <a:pt x="318" y="23"/>
                    </a:lnTo>
                    <a:lnTo>
                      <a:pt x="317" y="30"/>
                    </a:lnTo>
                    <a:lnTo>
                      <a:pt x="317" y="92"/>
                    </a:lnTo>
                    <a:lnTo>
                      <a:pt x="315" y="95"/>
                    </a:lnTo>
                    <a:lnTo>
                      <a:pt x="309" y="96"/>
                    </a:lnTo>
                    <a:lnTo>
                      <a:pt x="301" y="96"/>
                    </a:lnTo>
                    <a:lnTo>
                      <a:pt x="293" y="96"/>
                    </a:lnTo>
                    <a:lnTo>
                      <a:pt x="286" y="96"/>
                    </a:lnTo>
                    <a:lnTo>
                      <a:pt x="281" y="95"/>
                    </a:lnTo>
                    <a:lnTo>
                      <a:pt x="191" y="95"/>
                    </a:lnTo>
                    <a:lnTo>
                      <a:pt x="190" y="96"/>
                    </a:lnTo>
                    <a:lnTo>
                      <a:pt x="190" y="98"/>
                    </a:lnTo>
                    <a:lnTo>
                      <a:pt x="190" y="100"/>
                    </a:lnTo>
                    <a:lnTo>
                      <a:pt x="190" y="104"/>
                    </a:lnTo>
                    <a:lnTo>
                      <a:pt x="190" y="106"/>
                    </a:lnTo>
                    <a:lnTo>
                      <a:pt x="190" y="109"/>
                    </a:lnTo>
                    <a:lnTo>
                      <a:pt x="190" y="110"/>
                    </a:lnTo>
                    <a:lnTo>
                      <a:pt x="186" y="196"/>
                    </a:lnTo>
                    <a:lnTo>
                      <a:pt x="186" y="206"/>
                    </a:lnTo>
                    <a:lnTo>
                      <a:pt x="186" y="216"/>
                    </a:lnTo>
                    <a:lnTo>
                      <a:pt x="183" y="227"/>
                    </a:lnTo>
                    <a:lnTo>
                      <a:pt x="178" y="232"/>
                    </a:lnTo>
                    <a:lnTo>
                      <a:pt x="170" y="233"/>
                    </a:lnTo>
                    <a:lnTo>
                      <a:pt x="163" y="235"/>
                    </a:lnTo>
                    <a:lnTo>
                      <a:pt x="156" y="239"/>
                    </a:lnTo>
                    <a:lnTo>
                      <a:pt x="153" y="244"/>
                    </a:lnTo>
                    <a:lnTo>
                      <a:pt x="149" y="251"/>
                    </a:lnTo>
                    <a:lnTo>
                      <a:pt x="148" y="258"/>
                    </a:lnTo>
                    <a:lnTo>
                      <a:pt x="147" y="286"/>
                    </a:lnTo>
                    <a:lnTo>
                      <a:pt x="148" y="314"/>
                    </a:lnTo>
                    <a:lnTo>
                      <a:pt x="148" y="315"/>
                    </a:lnTo>
                    <a:lnTo>
                      <a:pt x="148" y="316"/>
                    </a:lnTo>
                    <a:lnTo>
                      <a:pt x="148" y="320"/>
                    </a:lnTo>
                    <a:lnTo>
                      <a:pt x="148" y="322"/>
                    </a:lnTo>
                    <a:lnTo>
                      <a:pt x="148" y="324"/>
                    </a:lnTo>
                    <a:lnTo>
                      <a:pt x="148" y="327"/>
                    </a:lnTo>
                    <a:lnTo>
                      <a:pt x="147" y="327"/>
                    </a:lnTo>
                    <a:lnTo>
                      <a:pt x="46" y="327"/>
                    </a:lnTo>
                    <a:lnTo>
                      <a:pt x="24" y="328"/>
                    </a:lnTo>
                    <a:lnTo>
                      <a:pt x="20" y="328"/>
                    </a:lnTo>
                    <a:lnTo>
                      <a:pt x="16" y="330"/>
                    </a:lnTo>
                    <a:lnTo>
                      <a:pt x="14" y="333"/>
                    </a:lnTo>
                    <a:lnTo>
                      <a:pt x="13" y="335"/>
                    </a:lnTo>
                    <a:lnTo>
                      <a:pt x="11" y="338"/>
                    </a:lnTo>
                    <a:lnTo>
                      <a:pt x="9" y="342"/>
                    </a:lnTo>
                    <a:lnTo>
                      <a:pt x="10" y="339"/>
                    </a:lnTo>
                    <a:lnTo>
                      <a:pt x="9" y="338"/>
                    </a:lnTo>
                    <a:lnTo>
                      <a:pt x="9" y="337"/>
                    </a:lnTo>
                    <a:lnTo>
                      <a:pt x="8" y="337"/>
                    </a:lnTo>
                    <a:lnTo>
                      <a:pt x="7" y="338"/>
                    </a:lnTo>
                    <a:lnTo>
                      <a:pt x="6" y="338"/>
                    </a:lnTo>
                    <a:lnTo>
                      <a:pt x="5" y="339"/>
                    </a:lnTo>
                    <a:lnTo>
                      <a:pt x="2" y="341"/>
                    </a:lnTo>
                    <a:lnTo>
                      <a:pt x="0" y="342"/>
                    </a:lnTo>
                    <a:lnTo>
                      <a:pt x="0" y="338"/>
                    </a:lnTo>
                    <a:lnTo>
                      <a:pt x="1" y="333"/>
                    </a:lnTo>
                    <a:lnTo>
                      <a:pt x="3" y="326"/>
                    </a:lnTo>
                    <a:lnTo>
                      <a:pt x="6" y="321"/>
                    </a:lnTo>
                    <a:lnTo>
                      <a:pt x="6" y="317"/>
                    </a:lnTo>
                    <a:lnTo>
                      <a:pt x="14" y="302"/>
                    </a:lnTo>
                    <a:lnTo>
                      <a:pt x="23" y="287"/>
                    </a:lnTo>
                    <a:lnTo>
                      <a:pt x="30" y="271"/>
                    </a:lnTo>
                    <a:lnTo>
                      <a:pt x="33" y="255"/>
                    </a:lnTo>
                    <a:lnTo>
                      <a:pt x="37" y="239"/>
                    </a:lnTo>
                    <a:lnTo>
                      <a:pt x="43" y="218"/>
                    </a:lnTo>
                    <a:lnTo>
                      <a:pt x="52" y="199"/>
                    </a:lnTo>
                    <a:lnTo>
                      <a:pt x="62" y="182"/>
                    </a:lnTo>
                    <a:lnTo>
                      <a:pt x="74" y="164"/>
                    </a:lnTo>
                    <a:lnTo>
                      <a:pt x="84" y="147"/>
                    </a:lnTo>
                    <a:lnTo>
                      <a:pt x="92" y="128"/>
                    </a:lnTo>
                    <a:lnTo>
                      <a:pt x="99" y="110"/>
                    </a:lnTo>
                    <a:lnTo>
                      <a:pt x="106" y="91"/>
                    </a:lnTo>
                    <a:lnTo>
                      <a:pt x="110" y="83"/>
                    </a:lnTo>
                    <a:lnTo>
                      <a:pt x="114" y="76"/>
                    </a:lnTo>
                    <a:lnTo>
                      <a:pt x="123" y="71"/>
                    </a:lnTo>
                    <a:lnTo>
                      <a:pt x="131" y="68"/>
                    </a:lnTo>
                    <a:lnTo>
                      <a:pt x="136" y="61"/>
                    </a:lnTo>
                    <a:lnTo>
                      <a:pt x="140" y="53"/>
                    </a:lnTo>
                    <a:lnTo>
                      <a:pt x="143" y="44"/>
                    </a:lnTo>
                    <a:lnTo>
                      <a:pt x="146" y="34"/>
                    </a:lnTo>
                    <a:lnTo>
                      <a:pt x="148" y="25"/>
                    </a:lnTo>
                    <a:lnTo>
                      <a:pt x="150" y="20"/>
                    </a:lnTo>
                    <a:lnTo>
                      <a:pt x="154" y="15"/>
                    </a:lnTo>
                    <a:lnTo>
                      <a:pt x="157" y="8"/>
                    </a:lnTo>
                    <a:lnTo>
                      <a:pt x="161" y="2"/>
                    </a:lnTo>
                    <a:lnTo>
                      <a:pt x="163"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2" name="Freeform 1644"/>
              <p:cNvSpPr>
                <a:spLocks/>
              </p:cNvSpPr>
              <p:nvPr/>
            </p:nvSpPr>
            <p:spPr bwMode="auto">
              <a:xfrm>
                <a:off x="5338763" y="3975101"/>
                <a:ext cx="249238" cy="542925"/>
              </a:xfrm>
              <a:custGeom>
                <a:avLst/>
                <a:gdLst>
                  <a:gd name="T0" fmla="*/ 282 w 312"/>
                  <a:gd name="T1" fmla="*/ 4 h 684"/>
                  <a:gd name="T2" fmla="*/ 281 w 312"/>
                  <a:gd name="T3" fmla="*/ 16 h 684"/>
                  <a:gd name="T4" fmla="*/ 282 w 312"/>
                  <a:gd name="T5" fmla="*/ 20 h 684"/>
                  <a:gd name="T6" fmla="*/ 286 w 312"/>
                  <a:gd name="T7" fmla="*/ 19 h 684"/>
                  <a:gd name="T8" fmla="*/ 292 w 312"/>
                  <a:gd name="T9" fmla="*/ 31 h 684"/>
                  <a:gd name="T10" fmla="*/ 310 w 312"/>
                  <a:gd name="T11" fmla="*/ 134 h 684"/>
                  <a:gd name="T12" fmla="*/ 311 w 312"/>
                  <a:gd name="T13" fmla="*/ 179 h 684"/>
                  <a:gd name="T14" fmla="*/ 305 w 312"/>
                  <a:gd name="T15" fmla="*/ 183 h 684"/>
                  <a:gd name="T16" fmla="*/ 297 w 312"/>
                  <a:gd name="T17" fmla="*/ 179 h 684"/>
                  <a:gd name="T18" fmla="*/ 292 w 312"/>
                  <a:gd name="T19" fmla="*/ 175 h 684"/>
                  <a:gd name="T20" fmla="*/ 283 w 312"/>
                  <a:gd name="T21" fmla="*/ 181 h 684"/>
                  <a:gd name="T22" fmla="*/ 283 w 312"/>
                  <a:gd name="T23" fmla="*/ 201 h 684"/>
                  <a:gd name="T24" fmla="*/ 290 w 312"/>
                  <a:gd name="T25" fmla="*/ 229 h 684"/>
                  <a:gd name="T26" fmla="*/ 267 w 312"/>
                  <a:gd name="T27" fmla="*/ 288 h 684"/>
                  <a:gd name="T28" fmla="*/ 251 w 312"/>
                  <a:gd name="T29" fmla="*/ 357 h 684"/>
                  <a:gd name="T30" fmla="*/ 216 w 312"/>
                  <a:gd name="T31" fmla="*/ 444 h 684"/>
                  <a:gd name="T32" fmla="*/ 197 w 312"/>
                  <a:gd name="T33" fmla="*/ 540 h 684"/>
                  <a:gd name="T34" fmla="*/ 170 w 312"/>
                  <a:gd name="T35" fmla="*/ 617 h 684"/>
                  <a:gd name="T36" fmla="*/ 126 w 312"/>
                  <a:gd name="T37" fmla="*/ 664 h 684"/>
                  <a:gd name="T38" fmla="*/ 89 w 312"/>
                  <a:gd name="T39" fmla="*/ 684 h 684"/>
                  <a:gd name="T40" fmla="*/ 43 w 312"/>
                  <a:gd name="T41" fmla="*/ 673 h 684"/>
                  <a:gd name="T42" fmla="*/ 17 w 312"/>
                  <a:gd name="T43" fmla="*/ 633 h 684"/>
                  <a:gd name="T44" fmla="*/ 14 w 312"/>
                  <a:gd name="T45" fmla="*/ 588 h 684"/>
                  <a:gd name="T46" fmla="*/ 0 w 312"/>
                  <a:gd name="T47" fmla="*/ 545 h 684"/>
                  <a:gd name="T48" fmla="*/ 10 w 312"/>
                  <a:gd name="T49" fmla="*/ 487 h 684"/>
                  <a:gd name="T50" fmla="*/ 29 w 312"/>
                  <a:gd name="T51" fmla="*/ 465 h 684"/>
                  <a:gd name="T52" fmla="*/ 43 w 312"/>
                  <a:gd name="T53" fmla="*/ 449 h 684"/>
                  <a:gd name="T54" fmla="*/ 52 w 312"/>
                  <a:gd name="T55" fmla="*/ 417 h 684"/>
                  <a:gd name="T56" fmla="*/ 55 w 312"/>
                  <a:gd name="T57" fmla="*/ 381 h 684"/>
                  <a:gd name="T58" fmla="*/ 57 w 312"/>
                  <a:gd name="T59" fmla="*/ 326 h 684"/>
                  <a:gd name="T60" fmla="*/ 57 w 312"/>
                  <a:gd name="T61" fmla="*/ 277 h 684"/>
                  <a:gd name="T62" fmla="*/ 74 w 312"/>
                  <a:gd name="T63" fmla="*/ 230 h 684"/>
                  <a:gd name="T64" fmla="*/ 83 w 312"/>
                  <a:gd name="T65" fmla="*/ 213 h 684"/>
                  <a:gd name="T66" fmla="*/ 101 w 312"/>
                  <a:gd name="T67" fmla="*/ 204 h 684"/>
                  <a:gd name="T68" fmla="*/ 120 w 312"/>
                  <a:gd name="T69" fmla="*/ 190 h 684"/>
                  <a:gd name="T70" fmla="*/ 146 w 312"/>
                  <a:gd name="T71" fmla="*/ 194 h 684"/>
                  <a:gd name="T72" fmla="*/ 154 w 312"/>
                  <a:gd name="T73" fmla="*/ 191 h 684"/>
                  <a:gd name="T74" fmla="*/ 157 w 312"/>
                  <a:gd name="T75" fmla="*/ 182 h 684"/>
                  <a:gd name="T76" fmla="*/ 171 w 312"/>
                  <a:gd name="T77" fmla="*/ 158 h 684"/>
                  <a:gd name="T78" fmla="*/ 179 w 312"/>
                  <a:gd name="T79" fmla="*/ 148 h 684"/>
                  <a:gd name="T80" fmla="*/ 180 w 312"/>
                  <a:gd name="T81" fmla="*/ 152 h 684"/>
                  <a:gd name="T82" fmla="*/ 184 w 312"/>
                  <a:gd name="T83" fmla="*/ 155 h 684"/>
                  <a:gd name="T84" fmla="*/ 198 w 312"/>
                  <a:gd name="T85" fmla="*/ 139 h 684"/>
                  <a:gd name="T86" fmla="*/ 205 w 312"/>
                  <a:gd name="T87" fmla="*/ 126 h 684"/>
                  <a:gd name="T88" fmla="*/ 207 w 312"/>
                  <a:gd name="T89" fmla="*/ 111 h 684"/>
                  <a:gd name="T90" fmla="*/ 212 w 312"/>
                  <a:gd name="T91" fmla="*/ 110 h 684"/>
                  <a:gd name="T92" fmla="*/ 216 w 312"/>
                  <a:gd name="T93" fmla="*/ 107 h 684"/>
                  <a:gd name="T94" fmla="*/ 215 w 312"/>
                  <a:gd name="T95" fmla="*/ 100 h 684"/>
                  <a:gd name="T96" fmla="*/ 212 w 312"/>
                  <a:gd name="T97" fmla="*/ 92 h 684"/>
                  <a:gd name="T98" fmla="*/ 214 w 312"/>
                  <a:gd name="T99" fmla="*/ 78 h 684"/>
                  <a:gd name="T100" fmla="*/ 223 w 312"/>
                  <a:gd name="T101" fmla="*/ 78 h 684"/>
                  <a:gd name="T102" fmla="*/ 228 w 312"/>
                  <a:gd name="T103" fmla="*/ 83 h 684"/>
                  <a:gd name="T104" fmla="*/ 230 w 312"/>
                  <a:gd name="T105" fmla="*/ 83 h 684"/>
                  <a:gd name="T106" fmla="*/ 238 w 312"/>
                  <a:gd name="T107" fmla="*/ 64 h 684"/>
                  <a:gd name="T108" fmla="*/ 255 w 312"/>
                  <a:gd name="T109" fmla="*/ 38 h 684"/>
                  <a:gd name="T110" fmla="*/ 252 w 312"/>
                  <a:gd name="T111" fmla="*/ 27 h 684"/>
                  <a:gd name="T112" fmla="*/ 256 w 312"/>
                  <a:gd name="T113" fmla="*/ 17 h 684"/>
                  <a:gd name="T114" fmla="*/ 264 w 312"/>
                  <a:gd name="T115" fmla="*/ 9 h 684"/>
                  <a:gd name="T116" fmla="*/ 279 w 312"/>
                  <a:gd name="T117" fmla="*/ 0 h 6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12"/>
                  <a:gd name="T178" fmla="*/ 0 h 684"/>
                  <a:gd name="T179" fmla="*/ 312 w 312"/>
                  <a:gd name="T180" fmla="*/ 684 h 6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12" h="684">
                    <a:moveTo>
                      <a:pt x="279" y="0"/>
                    </a:moveTo>
                    <a:lnTo>
                      <a:pt x="281" y="1"/>
                    </a:lnTo>
                    <a:lnTo>
                      <a:pt x="282" y="4"/>
                    </a:lnTo>
                    <a:lnTo>
                      <a:pt x="282" y="8"/>
                    </a:lnTo>
                    <a:lnTo>
                      <a:pt x="281" y="12"/>
                    </a:lnTo>
                    <a:lnTo>
                      <a:pt x="281" y="16"/>
                    </a:lnTo>
                    <a:lnTo>
                      <a:pt x="281" y="19"/>
                    </a:lnTo>
                    <a:lnTo>
                      <a:pt x="282" y="20"/>
                    </a:lnTo>
                    <a:lnTo>
                      <a:pt x="283" y="20"/>
                    </a:lnTo>
                    <a:lnTo>
                      <a:pt x="285" y="20"/>
                    </a:lnTo>
                    <a:lnTo>
                      <a:pt x="286" y="19"/>
                    </a:lnTo>
                    <a:lnTo>
                      <a:pt x="287" y="19"/>
                    </a:lnTo>
                    <a:lnTo>
                      <a:pt x="288" y="20"/>
                    </a:lnTo>
                    <a:lnTo>
                      <a:pt x="292" y="31"/>
                    </a:lnTo>
                    <a:lnTo>
                      <a:pt x="294" y="40"/>
                    </a:lnTo>
                    <a:lnTo>
                      <a:pt x="307" y="114"/>
                    </a:lnTo>
                    <a:lnTo>
                      <a:pt x="310" y="134"/>
                    </a:lnTo>
                    <a:lnTo>
                      <a:pt x="312" y="155"/>
                    </a:lnTo>
                    <a:lnTo>
                      <a:pt x="312" y="176"/>
                    </a:lnTo>
                    <a:lnTo>
                      <a:pt x="311" y="179"/>
                    </a:lnTo>
                    <a:lnTo>
                      <a:pt x="310" y="182"/>
                    </a:lnTo>
                    <a:lnTo>
                      <a:pt x="308" y="183"/>
                    </a:lnTo>
                    <a:lnTo>
                      <a:pt x="305" y="183"/>
                    </a:lnTo>
                    <a:lnTo>
                      <a:pt x="302" y="182"/>
                    </a:lnTo>
                    <a:lnTo>
                      <a:pt x="299" y="181"/>
                    </a:lnTo>
                    <a:lnTo>
                      <a:pt x="297" y="179"/>
                    </a:lnTo>
                    <a:lnTo>
                      <a:pt x="295" y="177"/>
                    </a:lnTo>
                    <a:lnTo>
                      <a:pt x="294" y="176"/>
                    </a:lnTo>
                    <a:lnTo>
                      <a:pt x="292" y="175"/>
                    </a:lnTo>
                    <a:lnTo>
                      <a:pt x="289" y="175"/>
                    </a:lnTo>
                    <a:lnTo>
                      <a:pt x="287" y="175"/>
                    </a:lnTo>
                    <a:lnTo>
                      <a:pt x="283" y="181"/>
                    </a:lnTo>
                    <a:lnTo>
                      <a:pt x="282" y="187"/>
                    </a:lnTo>
                    <a:lnTo>
                      <a:pt x="282" y="194"/>
                    </a:lnTo>
                    <a:lnTo>
                      <a:pt x="283" y="201"/>
                    </a:lnTo>
                    <a:lnTo>
                      <a:pt x="286" y="211"/>
                    </a:lnTo>
                    <a:lnTo>
                      <a:pt x="289" y="220"/>
                    </a:lnTo>
                    <a:lnTo>
                      <a:pt x="290" y="229"/>
                    </a:lnTo>
                    <a:lnTo>
                      <a:pt x="286" y="240"/>
                    </a:lnTo>
                    <a:lnTo>
                      <a:pt x="274" y="263"/>
                    </a:lnTo>
                    <a:lnTo>
                      <a:pt x="267" y="288"/>
                    </a:lnTo>
                    <a:lnTo>
                      <a:pt x="264" y="312"/>
                    </a:lnTo>
                    <a:lnTo>
                      <a:pt x="259" y="335"/>
                    </a:lnTo>
                    <a:lnTo>
                      <a:pt x="251" y="357"/>
                    </a:lnTo>
                    <a:lnTo>
                      <a:pt x="241" y="379"/>
                    </a:lnTo>
                    <a:lnTo>
                      <a:pt x="231" y="400"/>
                    </a:lnTo>
                    <a:lnTo>
                      <a:pt x="216" y="444"/>
                    </a:lnTo>
                    <a:lnTo>
                      <a:pt x="206" y="488"/>
                    </a:lnTo>
                    <a:lnTo>
                      <a:pt x="202" y="514"/>
                    </a:lnTo>
                    <a:lnTo>
                      <a:pt x="197" y="540"/>
                    </a:lnTo>
                    <a:lnTo>
                      <a:pt x="191" y="567"/>
                    </a:lnTo>
                    <a:lnTo>
                      <a:pt x="182" y="592"/>
                    </a:lnTo>
                    <a:lnTo>
                      <a:pt x="170" y="617"/>
                    </a:lnTo>
                    <a:lnTo>
                      <a:pt x="155" y="639"/>
                    </a:lnTo>
                    <a:lnTo>
                      <a:pt x="136" y="657"/>
                    </a:lnTo>
                    <a:lnTo>
                      <a:pt x="126" y="664"/>
                    </a:lnTo>
                    <a:lnTo>
                      <a:pt x="113" y="673"/>
                    </a:lnTo>
                    <a:lnTo>
                      <a:pt x="101" y="679"/>
                    </a:lnTo>
                    <a:lnTo>
                      <a:pt x="89" y="684"/>
                    </a:lnTo>
                    <a:lnTo>
                      <a:pt x="73" y="684"/>
                    </a:lnTo>
                    <a:lnTo>
                      <a:pt x="57" y="679"/>
                    </a:lnTo>
                    <a:lnTo>
                      <a:pt x="43" y="673"/>
                    </a:lnTo>
                    <a:lnTo>
                      <a:pt x="31" y="661"/>
                    </a:lnTo>
                    <a:lnTo>
                      <a:pt x="22" y="648"/>
                    </a:lnTo>
                    <a:lnTo>
                      <a:pt x="17" y="633"/>
                    </a:lnTo>
                    <a:lnTo>
                      <a:pt x="17" y="617"/>
                    </a:lnTo>
                    <a:lnTo>
                      <a:pt x="17" y="602"/>
                    </a:lnTo>
                    <a:lnTo>
                      <a:pt x="14" y="588"/>
                    </a:lnTo>
                    <a:lnTo>
                      <a:pt x="10" y="575"/>
                    </a:lnTo>
                    <a:lnTo>
                      <a:pt x="5" y="563"/>
                    </a:lnTo>
                    <a:lnTo>
                      <a:pt x="0" y="545"/>
                    </a:lnTo>
                    <a:lnTo>
                      <a:pt x="0" y="525"/>
                    </a:lnTo>
                    <a:lnTo>
                      <a:pt x="3" y="505"/>
                    </a:lnTo>
                    <a:lnTo>
                      <a:pt x="10" y="487"/>
                    </a:lnTo>
                    <a:lnTo>
                      <a:pt x="21" y="472"/>
                    </a:lnTo>
                    <a:lnTo>
                      <a:pt x="25" y="468"/>
                    </a:lnTo>
                    <a:lnTo>
                      <a:pt x="29" y="465"/>
                    </a:lnTo>
                    <a:lnTo>
                      <a:pt x="33" y="461"/>
                    </a:lnTo>
                    <a:lnTo>
                      <a:pt x="37" y="458"/>
                    </a:lnTo>
                    <a:lnTo>
                      <a:pt x="43" y="449"/>
                    </a:lnTo>
                    <a:lnTo>
                      <a:pt x="45" y="438"/>
                    </a:lnTo>
                    <a:lnTo>
                      <a:pt x="47" y="428"/>
                    </a:lnTo>
                    <a:lnTo>
                      <a:pt x="52" y="417"/>
                    </a:lnTo>
                    <a:lnTo>
                      <a:pt x="57" y="406"/>
                    </a:lnTo>
                    <a:lnTo>
                      <a:pt x="58" y="394"/>
                    </a:lnTo>
                    <a:lnTo>
                      <a:pt x="55" y="381"/>
                    </a:lnTo>
                    <a:lnTo>
                      <a:pt x="54" y="362"/>
                    </a:lnTo>
                    <a:lnTo>
                      <a:pt x="55" y="342"/>
                    </a:lnTo>
                    <a:lnTo>
                      <a:pt x="57" y="326"/>
                    </a:lnTo>
                    <a:lnTo>
                      <a:pt x="55" y="309"/>
                    </a:lnTo>
                    <a:lnTo>
                      <a:pt x="55" y="292"/>
                    </a:lnTo>
                    <a:lnTo>
                      <a:pt x="57" y="277"/>
                    </a:lnTo>
                    <a:lnTo>
                      <a:pt x="62" y="261"/>
                    </a:lnTo>
                    <a:lnTo>
                      <a:pt x="71" y="247"/>
                    </a:lnTo>
                    <a:lnTo>
                      <a:pt x="74" y="230"/>
                    </a:lnTo>
                    <a:lnTo>
                      <a:pt x="76" y="221"/>
                    </a:lnTo>
                    <a:lnTo>
                      <a:pt x="79" y="215"/>
                    </a:lnTo>
                    <a:lnTo>
                      <a:pt x="83" y="213"/>
                    </a:lnTo>
                    <a:lnTo>
                      <a:pt x="91" y="212"/>
                    </a:lnTo>
                    <a:lnTo>
                      <a:pt x="97" y="210"/>
                    </a:lnTo>
                    <a:lnTo>
                      <a:pt x="101" y="204"/>
                    </a:lnTo>
                    <a:lnTo>
                      <a:pt x="105" y="197"/>
                    </a:lnTo>
                    <a:lnTo>
                      <a:pt x="110" y="192"/>
                    </a:lnTo>
                    <a:lnTo>
                      <a:pt x="120" y="190"/>
                    </a:lnTo>
                    <a:lnTo>
                      <a:pt x="131" y="192"/>
                    </a:lnTo>
                    <a:lnTo>
                      <a:pt x="141" y="194"/>
                    </a:lnTo>
                    <a:lnTo>
                      <a:pt x="146" y="194"/>
                    </a:lnTo>
                    <a:lnTo>
                      <a:pt x="149" y="194"/>
                    </a:lnTo>
                    <a:lnTo>
                      <a:pt x="153" y="193"/>
                    </a:lnTo>
                    <a:lnTo>
                      <a:pt x="154" y="191"/>
                    </a:lnTo>
                    <a:lnTo>
                      <a:pt x="156" y="189"/>
                    </a:lnTo>
                    <a:lnTo>
                      <a:pt x="157" y="185"/>
                    </a:lnTo>
                    <a:lnTo>
                      <a:pt x="157" y="182"/>
                    </a:lnTo>
                    <a:lnTo>
                      <a:pt x="161" y="172"/>
                    </a:lnTo>
                    <a:lnTo>
                      <a:pt x="165" y="165"/>
                    </a:lnTo>
                    <a:lnTo>
                      <a:pt x="171" y="158"/>
                    </a:lnTo>
                    <a:lnTo>
                      <a:pt x="177" y="152"/>
                    </a:lnTo>
                    <a:lnTo>
                      <a:pt x="179" y="149"/>
                    </a:lnTo>
                    <a:lnTo>
                      <a:pt x="179" y="148"/>
                    </a:lnTo>
                    <a:lnTo>
                      <a:pt x="180" y="149"/>
                    </a:lnTo>
                    <a:lnTo>
                      <a:pt x="180" y="150"/>
                    </a:lnTo>
                    <a:lnTo>
                      <a:pt x="180" y="152"/>
                    </a:lnTo>
                    <a:lnTo>
                      <a:pt x="182" y="154"/>
                    </a:lnTo>
                    <a:lnTo>
                      <a:pt x="182" y="155"/>
                    </a:lnTo>
                    <a:lnTo>
                      <a:pt x="184" y="155"/>
                    </a:lnTo>
                    <a:lnTo>
                      <a:pt x="189" y="152"/>
                    </a:lnTo>
                    <a:lnTo>
                      <a:pt x="193" y="146"/>
                    </a:lnTo>
                    <a:lnTo>
                      <a:pt x="198" y="139"/>
                    </a:lnTo>
                    <a:lnTo>
                      <a:pt x="201" y="133"/>
                    </a:lnTo>
                    <a:lnTo>
                      <a:pt x="204" y="129"/>
                    </a:lnTo>
                    <a:lnTo>
                      <a:pt x="205" y="126"/>
                    </a:lnTo>
                    <a:lnTo>
                      <a:pt x="205" y="120"/>
                    </a:lnTo>
                    <a:lnTo>
                      <a:pt x="206" y="114"/>
                    </a:lnTo>
                    <a:lnTo>
                      <a:pt x="207" y="111"/>
                    </a:lnTo>
                    <a:lnTo>
                      <a:pt x="208" y="110"/>
                    </a:lnTo>
                    <a:lnTo>
                      <a:pt x="211" y="110"/>
                    </a:lnTo>
                    <a:lnTo>
                      <a:pt x="212" y="110"/>
                    </a:lnTo>
                    <a:lnTo>
                      <a:pt x="214" y="110"/>
                    </a:lnTo>
                    <a:lnTo>
                      <a:pt x="215" y="109"/>
                    </a:lnTo>
                    <a:lnTo>
                      <a:pt x="216" y="107"/>
                    </a:lnTo>
                    <a:lnTo>
                      <a:pt x="216" y="105"/>
                    </a:lnTo>
                    <a:lnTo>
                      <a:pt x="215" y="103"/>
                    </a:lnTo>
                    <a:lnTo>
                      <a:pt x="215" y="100"/>
                    </a:lnTo>
                    <a:lnTo>
                      <a:pt x="214" y="98"/>
                    </a:lnTo>
                    <a:lnTo>
                      <a:pt x="213" y="96"/>
                    </a:lnTo>
                    <a:lnTo>
                      <a:pt x="212" y="92"/>
                    </a:lnTo>
                    <a:lnTo>
                      <a:pt x="212" y="88"/>
                    </a:lnTo>
                    <a:lnTo>
                      <a:pt x="213" y="82"/>
                    </a:lnTo>
                    <a:lnTo>
                      <a:pt x="214" y="78"/>
                    </a:lnTo>
                    <a:lnTo>
                      <a:pt x="218" y="76"/>
                    </a:lnTo>
                    <a:lnTo>
                      <a:pt x="222" y="77"/>
                    </a:lnTo>
                    <a:lnTo>
                      <a:pt x="223" y="78"/>
                    </a:lnTo>
                    <a:lnTo>
                      <a:pt x="226" y="80"/>
                    </a:lnTo>
                    <a:lnTo>
                      <a:pt x="227" y="82"/>
                    </a:lnTo>
                    <a:lnTo>
                      <a:pt x="228" y="83"/>
                    </a:lnTo>
                    <a:lnTo>
                      <a:pt x="229" y="84"/>
                    </a:lnTo>
                    <a:lnTo>
                      <a:pt x="230" y="83"/>
                    </a:lnTo>
                    <a:lnTo>
                      <a:pt x="231" y="81"/>
                    </a:lnTo>
                    <a:lnTo>
                      <a:pt x="233" y="77"/>
                    </a:lnTo>
                    <a:lnTo>
                      <a:pt x="238" y="64"/>
                    </a:lnTo>
                    <a:lnTo>
                      <a:pt x="246" y="54"/>
                    </a:lnTo>
                    <a:lnTo>
                      <a:pt x="253" y="41"/>
                    </a:lnTo>
                    <a:lnTo>
                      <a:pt x="255" y="38"/>
                    </a:lnTo>
                    <a:lnTo>
                      <a:pt x="255" y="34"/>
                    </a:lnTo>
                    <a:lnTo>
                      <a:pt x="253" y="31"/>
                    </a:lnTo>
                    <a:lnTo>
                      <a:pt x="252" y="27"/>
                    </a:lnTo>
                    <a:lnTo>
                      <a:pt x="252" y="24"/>
                    </a:lnTo>
                    <a:lnTo>
                      <a:pt x="253" y="20"/>
                    </a:lnTo>
                    <a:lnTo>
                      <a:pt x="256" y="17"/>
                    </a:lnTo>
                    <a:lnTo>
                      <a:pt x="258" y="15"/>
                    </a:lnTo>
                    <a:lnTo>
                      <a:pt x="260" y="11"/>
                    </a:lnTo>
                    <a:lnTo>
                      <a:pt x="264" y="9"/>
                    </a:lnTo>
                    <a:lnTo>
                      <a:pt x="268" y="5"/>
                    </a:lnTo>
                    <a:lnTo>
                      <a:pt x="273" y="1"/>
                    </a:lnTo>
                    <a:lnTo>
                      <a:pt x="27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3" name="Freeform 1645"/>
              <p:cNvSpPr>
                <a:spLocks/>
              </p:cNvSpPr>
              <p:nvPr/>
            </p:nvSpPr>
            <p:spPr bwMode="auto">
              <a:xfrm>
                <a:off x="3659188" y="1979613"/>
                <a:ext cx="358775" cy="317500"/>
              </a:xfrm>
              <a:custGeom>
                <a:avLst/>
                <a:gdLst>
                  <a:gd name="T0" fmla="*/ 304 w 454"/>
                  <a:gd name="T1" fmla="*/ 4 h 402"/>
                  <a:gd name="T2" fmla="*/ 306 w 454"/>
                  <a:gd name="T3" fmla="*/ 8 h 402"/>
                  <a:gd name="T4" fmla="*/ 318 w 454"/>
                  <a:gd name="T5" fmla="*/ 17 h 402"/>
                  <a:gd name="T6" fmla="*/ 343 w 454"/>
                  <a:gd name="T7" fmla="*/ 26 h 402"/>
                  <a:gd name="T8" fmla="*/ 358 w 454"/>
                  <a:gd name="T9" fmla="*/ 29 h 402"/>
                  <a:gd name="T10" fmla="*/ 367 w 454"/>
                  <a:gd name="T11" fmla="*/ 31 h 402"/>
                  <a:gd name="T12" fmla="*/ 373 w 454"/>
                  <a:gd name="T13" fmla="*/ 34 h 402"/>
                  <a:gd name="T14" fmla="*/ 380 w 454"/>
                  <a:gd name="T15" fmla="*/ 28 h 402"/>
                  <a:gd name="T16" fmla="*/ 385 w 454"/>
                  <a:gd name="T17" fmla="*/ 20 h 402"/>
                  <a:gd name="T18" fmla="*/ 387 w 454"/>
                  <a:gd name="T19" fmla="*/ 21 h 402"/>
                  <a:gd name="T20" fmla="*/ 387 w 454"/>
                  <a:gd name="T21" fmla="*/ 30 h 402"/>
                  <a:gd name="T22" fmla="*/ 394 w 454"/>
                  <a:gd name="T23" fmla="*/ 35 h 402"/>
                  <a:gd name="T24" fmla="*/ 407 w 454"/>
                  <a:gd name="T25" fmla="*/ 37 h 402"/>
                  <a:gd name="T26" fmla="*/ 413 w 454"/>
                  <a:gd name="T27" fmla="*/ 52 h 402"/>
                  <a:gd name="T28" fmla="*/ 413 w 454"/>
                  <a:gd name="T29" fmla="*/ 104 h 402"/>
                  <a:gd name="T30" fmla="*/ 425 w 454"/>
                  <a:gd name="T31" fmla="*/ 136 h 402"/>
                  <a:gd name="T32" fmla="*/ 446 w 454"/>
                  <a:gd name="T33" fmla="*/ 149 h 402"/>
                  <a:gd name="T34" fmla="*/ 453 w 454"/>
                  <a:gd name="T35" fmla="*/ 164 h 402"/>
                  <a:gd name="T36" fmla="*/ 448 w 454"/>
                  <a:gd name="T37" fmla="*/ 171 h 402"/>
                  <a:gd name="T38" fmla="*/ 449 w 454"/>
                  <a:gd name="T39" fmla="*/ 180 h 402"/>
                  <a:gd name="T40" fmla="*/ 446 w 454"/>
                  <a:gd name="T41" fmla="*/ 183 h 402"/>
                  <a:gd name="T42" fmla="*/ 439 w 454"/>
                  <a:gd name="T43" fmla="*/ 185 h 402"/>
                  <a:gd name="T44" fmla="*/ 411 w 454"/>
                  <a:gd name="T45" fmla="*/ 182 h 402"/>
                  <a:gd name="T46" fmla="*/ 377 w 454"/>
                  <a:gd name="T47" fmla="*/ 188 h 402"/>
                  <a:gd name="T48" fmla="*/ 350 w 454"/>
                  <a:gd name="T49" fmla="*/ 203 h 402"/>
                  <a:gd name="T50" fmla="*/ 344 w 454"/>
                  <a:gd name="T51" fmla="*/ 223 h 402"/>
                  <a:gd name="T52" fmla="*/ 357 w 454"/>
                  <a:gd name="T53" fmla="*/ 232 h 402"/>
                  <a:gd name="T54" fmla="*/ 353 w 454"/>
                  <a:gd name="T55" fmla="*/ 236 h 402"/>
                  <a:gd name="T56" fmla="*/ 345 w 454"/>
                  <a:gd name="T57" fmla="*/ 239 h 402"/>
                  <a:gd name="T58" fmla="*/ 310 w 454"/>
                  <a:gd name="T59" fmla="*/ 255 h 402"/>
                  <a:gd name="T60" fmla="*/ 279 w 454"/>
                  <a:gd name="T61" fmla="*/ 282 h 402"/>
                  <a:gd name="T62" fmla="*/ 254 w 454"/>
                  <a:gd name="T63" fmla="*/ 306 h 402"/>
                  <a:gd name="T64" fmla="*/ 235 w 454"/>
                  <a:gd name="T65" fmla="*/ 310 h 402"/>
                  <a:gd name="T66" fmla="*/ 232 w 454"/>
                  <a:gd name="T67" fmla="*/ 305 h 402"/>
                  <a:gd name="T68" fmla="*/ 227 w 454"/>
                  <a:gd name="T69" fmla="*/ 302 h 402"/>
                  <a:gd name="T70" fmla="*/ 216 w 454"/>
                  <a:gd name="T71" fmla="*/ 310 h 402"/>
                  <a:gd name="T72" fmla="*/ 211 w 454"/>
                  <a:gd name="T73" fmla="*/ 323 h 402"/>
                  <a:gd name="T74" fmla="*/ 205 w 454"/>
                  <a:gd name="T75" fmla="*/ 330 h 402"/>
                  <a:gd name="T76" fmla="*/ 199 w 454"/>
                  <a:gd name="T77" fmla="*/ 331 h 402"/>
                  <a:gd name="T78" fmla="*/ 188 w 454"/>
                  <a:gd name="T79" fmla="*/ 320 h 402"/>
                  <a:gd name="T80" fmla="*/ 177 w 454"/>
                  <a:gd name="T81" fmla="*/ 335 h 402"/>
                  <a:gd name="T82" fmla="*/ 163 w 454"/>
                  <a:gd name="T83" fmla="*/ 352 h 402"/>
                  <a:gd name="T84" fmla="*/ 154 w 454"/>
                  <a:gd name="T85" fmla="*/ 369 h 402"/>
                  <a:gd name="T86" fmla="*/ 8 w 454"/>
                  <a:gd name="T87" fmla="*/ 389 h 402"/>
                  <a:gd name="T88" fmla="*/ 43 w 454"/>
                  <a:gd name="T89" fmla="*/ 377 h 402"/>
                  <a:gd name="T90" fmla="*/ 69 w 454"/>
                  <a:gd name="T91" fmla="*/ 368 h 402"/>
                  <a:gd name="T92" fmla="*/ 76 w 454"/>
                  <a:gd name="T93" fmla="*/ 356 h 402"/>
                  <a:gd name="T94" fmla="*/ 88 w 454"/>
                  <a:gd name="T95" fmla="*/ 342 h 402"/>
                  <a:gd name="T96" fmla="*/ 119 w 454"/>
                  <a:gd name="T97" fmla="*/ 317 h 402"/>
                  <a:gd name="T98" fmla="*/ 140 w 454"/>
                  <a:gd name="T99" fmla="*/ 288 h 402"/>
                  <a:gd name="T100" fmla="*/ 133 w 454"/>
                  <a:gd name="T101" fmla="*/ 266 h 402"/>
                  <a:gd name="T102" fmla="*/ 122 w 454"/>
                  <a:gd name="T103" fmla="*/ 248 h 402"/>
                  <a:gd name="T104" fmla="*/ 137 w 454"/>
                  <a:gd name="T105" fmla="*/ 205 h 402"/>
                  <a:gd name="T106" fmla="*/ 159 w 454"/>
                  <a:gd name="T107" fmla="*/ 172 h 402"/>
                  <a:gd name="T108" fmla="*/ 168 w 454"/>
                  <a:gd name="T109" fmla="*/ 143 h 402"/>
                  <a:gd name="T110" fmla="*/ 200 w 454"/>
                  <a:gd name="T111" fmla="*/ 122 h 402"/>
                  <a:gd name="T112" fmla="*/ 240 w 454"/>
                  <a:gd name="T113" fmla="*/ 85 h 402"/>
                  <a:gd name="T114" fmla="*/ 267 w 454"/>
                  <a:gd name="T115" fmla="*/ 34 h 402"/>
                  <a:gd name="T116" fmla="*/ 291 w 454"/>
                  <a:gd name="T117" fmla="*/ 5 h 402"/>
                  <a:gd name="T118" fmla="*/ 300 w 454"/>
                  <a:gd name="T119" fmla="*/ 0 h 40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54"/>
                  <a:gd name="T181" fmla="*/ 0 h 402"/>
                  <a:gd name="T182" fmla="*/ 454 w 454"/>
                  <a:gd name="T183" fmla="*/ 402 h 40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54" h="402">
                    <a:moveTo>
                      <a:pt x="300" y="0"/>
                    </a:moveTo>
                    <a:lnTo>
                      <a:pt x="303" y="1"/>
                    </a:lnTo>
                    <a:lnTo>
                      <a:pt x="304" y="4"/>
                    </a:lnTo>
                    <a:lnTo>
                      <a:pt x="306" y="5"/>
                    </a:lnTo>
                    <a:lnTo>
                      <a:pt x="306" y="7"/>
                    </a:lnTo>
                    <a:lnTo>
                      <a:pt x="306" y="8"/>
                    </a:lnTo>
                    <a:lnTo>
                      <a:pt x="307" y="10"/>
                    </a:lnTo>
                    <a:lnTo>
                      <a:pt x="313" y="15"/>
                    </a:lnTo>
                    <a:lnTo>
                      <a:pt x="318" y="17"/>
                    </a:lnTo>
                    <a:lnTo>
                      <a:pt x="325" y="19"/>
                    </a:lnTo>
                    <a:lnTo>
                      <a:pt x="335" y="22"/>
                    </a:lnTo>
                    <a:lnTo>
                      <a:pt x="343" y="26"/>
                    </a:lnTo>
                    <a:lnTo>
                      <a:pt x="351" y="29"/>
                    </a:lnTo>
                    <a:lnTo>
                      <a:pt x="354" y="30"/>
                    </a:lnTo>
                    <a:lnTo>
                      <a:pt x="358" y="29"/>
                    </a:lnTo>
                    <a:lnTo>
                      <a:pt x="361" y="29"/>
                    </a:lnTo>
                    <a:lnTo>
                      <a:pt x="365" y="30"/>
                    </a:lnTo>
                    <a:lnTo>
                      <a:pt x="367" y="31"/>
                    </a:lnTo>
                    <a:lnTo>
                      <a:pt x="368" y="33"/>
                    </a:lnTo>
                    <a:lnTo>
                      <a:pt x="370" y="34"/>
                    </a:lnTo>
                    <a:lnTo>
                      <a:pt x="373" y="34"/>
                    </a:lnTo>
                    <a:lnTo>
                      <a:pt x="376" y="33"/>
                    </a:lnTo>
                    <a:lnTo>
                      <a:pt x="378" y="30"/>
                    </a:lnTo>
                    <a:lnTo>
                      <a:pt x="380" y="28"/>
                    </a:lnTo>
                    <a:lnTo>
                      <a:pt x="382" y="24"/>
                    </a:lnTo>
                    <a:lnTo>
                      <a:pt x="384" y="22"/>
                    </a:lnTo>
                    <a:lnTo>
                      <a:pt x="385" y="20"/>
                    </a:lnTo>
                    <a:lnTo>
                      <a:pt x="388" y="19"/>
                    </a:lnTo>
                    <a:lnTo>
                      <a:pt x="387" y="20"/>
                    </a:lnTo>
                    <a:lnTo>
                      <a:pt x="387" y="21"/>
                    </a:lnTo>
                    <a:lnTo>
                      <a:pt x="385" y="24"/>
                    </a:lnTo>
                    <a:lnTo>
                      <a:pt x="387" y="27"/>
                    </a:lnTo>
                    <a:lnTo>
                      <a:pt x="387" y="30"/>
                    </a:lnTo>
                    <a:lnTo>
                      <a:pt x="388" y="33"/>
                    </a:lnTo>
                    <a:lnTo>
                      <a:pt x="390" y="34"/>
                    </a:lnTo>
                    <a:lnTo>
                      <a:pt x="394" y="35"/>
                    </a:lnTo>
                    <a:lnTo>
                      <a:pt x="398" y="35"/>
                    </a:lnTo>
                    <a:lnTo>
                      <a:pt x="403" y="36"/>
                    </a:lnTo>
                    <a:lnTo>
                      <a:pt x="407" y="37"/>
                    </a:lnTo>
                    <a:lnTo>
                      <a:pt x="411" y="41"/>
                    </a:lnTo>
                    <a:lnTo>
                      <a:pt x="413" y="46"/>
                    </a:lnTo>
                    <a:lnTo>
                      <a:pt x="413" y="52"/>
                    </a:lnTo>
                    <a:lnTo>
                      <a:pt x="414" y="57"/>
                    </a:lnTo>
                    <a:lnTo>
                      <a:pt x="416" y="81"/>
                    </a:lnTo>
                    <a:lnTo>
                      <a:pt x="413" y="104"/>
                    </a:lnTo>
                    <a:lnTo>
                      <a:pt x="414" y="117"/>
                    </a:lnTo>
                    <a:lnTo>
                      <a:pt x="418" y="128"/>
                    </a:lnTo>
                    <a:lnTo>
                      <a:pt x="425" y="136"/>
                    </a:lnTo>
                    <a:lnTo>
                      <a:pt x="435" y="143"/>
                    </a:lnTo>
                    <a:lnTo>
                      <a:pt x="440" y="145"/>
                    </a:lnTo>
                    <a:lnTo>
                      <a:pt x="446" y="149"/>
                    </a:lnTo>
                    <a:lnTo>
                      <a:pt x="451" y="153"/>
                    </a:lnTo>
                    <a:lnTo>
                      <a:pt x="454" y="158"/>
                    </a:lnTo>
                    <a:lnTo>
                      <a:pt x="453" y="164"/>
                    </a:lnTo>
                    <a:lnTo>
                      <a:pt x="449" y="166"/>
                    </a:lnTo>
                    <a:lnTo>
                      <a:pt x="448" y="168"/>
                    </a:lnTo>
                    <a:lnTo>
                      <a:pt x="448" y="171"/>
                    </a:lnTo>
                    <a:lnTo>
                      <a:pt x="448" y="174"/>
                    </a:lnTo>
                    <a:lnTo>
                      <a:pt x="449" y="178"/>
                    </a:lnTo>
                    <a:lnTo>
                      <a:pt x="449" y="180"/>
                    </a:lnTo>
                    <a:lnTo>
                      <a:pt x="449" y="182"/>
                    </a:lnTo>
                    <a:lnTo>
                      <a:pt x="448" y="183"/>
                    </a:lnTo>
                    <a:lnTo>
                      <a:pt x="446" y="183"/>
                    </a:lnTo>
                    <a:lnTo>
                      <a:pt x="443" y="185"/>
                    </a:lnTo>
                    <a:lnTo>
                      <a:pt x="441" y="185"/>
                    </a:lnTo>
                    <a:lnTo>
                      <a:pt x="439" y="185"/>
                    </a:lnTo>
                    <a:lnTo>
                      <a:pt x="436" y="185"/>
                    </a:lnTo>
                    <a:lnTo>
                      <a:pt x="424" y="183"/>
                    </a:lnTo>
                    <a:lnTo>
                      <a:pt x="411" y="182"/>
                    </a:lnTo>
                    <a:lnTo>
                      <a:pt x="397" y="182"/>
                    </a:lnTo>
                    <a:lnTo>
                      <a:pt x="384" y="185"/>
                    </a:lnTo>
                    <a:lnTo>
                      <a:pt x="377" y="188"/>
                    </a:lnTo>
                    <a:lnTo>
                      <a:pt x="368" y="193"/>
                    </a:lnTo>
                    <a:lnTo>
                      <a:pt x="359" y="197"/>
                    </a:lnTo>
                    <a:lnTo>
                      <a:pt x="350" y="203"/>
                    </a:lnTo>
                    <a:lnTo>
                      <a:pt x="344" y="209"/>
                    </a:lnTo>
                    <a:lnTo>
                      <a:pt x="341" y="216"/>
                    </a:lnTo>
                    <a:lnTo>
                      <a:pt x="344" y="223"/>
                    </a:lnTo>
                    <a:lnTo>
                      <a:pt x="353" y="229"/>
                    </a:lnTo>
                    <a:lnTo>
                      <a:pt x="355" y="230"/>
                    </a:lnTo>
                    <a:lnTo>
                      <a:pt x="357" y="232"/>
                    </a:lnTo>
                    <a:lnTo>
                      <a:pt x="357" y="233"/>
                    </a:lnTo>
                    <a:lnTo>
                      <a:pt x="354" y="234"/>
                    </a:lnTo>
                    <a:lnTo>
                      <a:pt x="353" y="236"/>
                    </a:lnTo>
                    <a:lnTo>
                      <a:pt x="350" y="237"/>
                    </a:lnTo>
                    <a:lnTo>
                      <a:pt x="347" y="238"/>
                    </a:lnTo>
                    <a:lnTo>
                      <a:pt x="345" y="239"/>
                    </a:lnTo>
                    <a:lnTo>
                      <a:pt x="344" y="240"/>
                    </a:lnTo>
                    <a:lnTo>
                      <a:pt x="328" y="247"/>
                    </a:lnTo>
                    <a:lnTo>
                      <a:pt x="310" y="255"/>
                    </a:lnTo>
                    <a:lnTo>
                      <a:pt x="295" y="265"/>
                    </a:lnTo>
                    <a:lnTo>
                      <a:pt x="286" y="273"/>
                    </a:lnTo>
                    <a:lnTo>
                      <a:pt x="279" y="282"/>
                    </a:lnTo>
                    <a:lnTo>
                      <a:pt x="272" y="292"/>
                    </a:lnTo>
                    <a:lnTo>
                      <a:pt x="263" y="302"/>
                    </a:lnTo>
                    <a:lnTo>
                      <a:pt x="254" y="306"/>
                    </a:lnTo>
                    <a:lnTo>
                      <a:pt x="241" y="310"/>
                    </a:lnTo>
                    <a:lnTo>
                      <a:pt x="237" y="310"/>
                    </a:lnTo>
                    <a:lnTo>
                      <a:pt x="235" y="310"/>
                    </a:lnTo>
                    <a:lnTo>
                      <a:pt x="234" y="309"/>
                    </a:lnTo>
                    <a:lnTo>
                      <a:pt x="233" y="306"/>
                    </a:lnTo>
                    <a:lnTo>
                      <a:pt x="232" y="305"/>
                    </a:lnTo>
                    <a:lnTo>
                      <a:pt x="230" y="304"/>
                    </a:lnTo>
                    <a:lnTo>
                      <a:pt x="229" y="302"/>
                    </a:lnTo>
                    <a:lnTo>
                      <a:pt x="227" y="302"/>
                    </a:lnTo>
                    <a:lnTo>
                      <a:pt x="226" y="302"/>
                    </a:lnTo>
                    <a:lnTo>
                      <a:pt x="221" y="304"/>
                    </a:lnTo>
                    <a:lnTo>
                      <a:pt x="216" y="310"/>
                    </a:lnTo>
                    <a:lnTo>
                      <a:pt x="214" y="316"/>
                    </a:lnTo>
                    <a:lnTo>
                      <a:pt x="212" y="320"/>
                    </a:lnTo>
                    <a:lnTo>
                      <a:pt x="211" y="323"/>
                    </a:lnTo>
                    <a:lnTo>
                      <a:pt x="208" y="325"/>
                    </a:lnTo>
                    <a:lnTo>
                      <a:pt x="207" y="327"/>
                    </a:lnTo>
                    <a:lnTo>
                      <a:pt x="205" y="330"/>
                    </a:lnTo>
                    <a:lnTo>
                      <a:pt x="204" y="331"/>
                    </a:lnTo>
                    <a:lnTo>
                      <a:pt x="201" y="331"/>
                    </a:lnTo>
                    <a:lnTo>
                      <a:pt x="199" y="331"/>
                    </a:lnTo>
                    <a:lnTo>
                      <a:pt x="198" y="328"/>
                    </a:lnTo>
                    <a:lnTo>
                      <a:pt x="192" y="321"/>
                    </a:lnTo>
                    <a:lnTo>
                      <a:pt x="188" y="320"/>
                    </a:lnTo>
                    <a:lnTo>
                      <a:pt x="184" y="324"/>
                    </a:lnTo>
                    <a:lnTo>
                      <a:pt x="181" y="330"/>
                    </a:lnTo>
                    <a:lnTo>
                      <a:pt x="177" y="335"/>
                    </a:lnTo>
                    <a:lnTo>
                      <a:pt x="174" y="341"/>
                    </a:lnTo>
                    <a:lnTo>
                      <a:pt x="169" y="347"/>
                    </a:lnTo>
                    <a:lnTo>
                      <a:pt x="163" y="352"/>
                    </a:lnTo>
                    <a:lnTo>
                      <a:pt x="159" y="356"/>
                    </a:lnTo>
                    <a:lnTo>
                      <a:pt x="155" y="361"/>
                    </a:lnTo>
                    <a:lnTo>
                      <a:pt x="154" y="369"/>
                    </a:lnTo>
                    <a:lnTo>
                      <a:pt x="154" y="402"/>
                    </a:lnTo>
                    <a:lnTo>
                      <a:pt x="0" y="402"/>
                    </a:lnTo>
                    <a:lnTo>
                      <a:pt x="8" y="389"/>
                    </a:lnTo>
                    <a:lnTo>
                      <a:pt x="20" y="382"/>
                    </a:lnTo>
                    <a:lnTo>
                      <a:pt x="34" y="378"/>
                    </a:lnTo>
                    <a:lnTo>
                      <a:pt x="43" y="377"/>
                    </a:lnTo>
                    <a:lnTo>
                      <a:pt x="52" y="376"/>
                    </a:lnTo>
                    <a:lnTo>
                      <a:pt x="61" y="374"/>
                    </a:lnTo>
                    <a:lnTo>
                      <a:pt x="69" y="368"/>
                    </a:lnTo>
                    <a:lnTo>
                      <a:pt x="73" y="364"/>
                    </a:lnTo>
                    <a:lnTo>
                      <a:pt x="74" y="361"/>
                    </a:lnTo>
                    <a:lnTo>
                      <a:pt x="76" y="356"/>
                    </a:lnTo>
                    <a:lnTo>
                      <a:pt x="79" y="353"/>
                    </a:lnTo>
                    <a:lnTo>
                      <a:pt x="83" y="347"/>
                    </a:lnTo>
                    <a:lnTo>
                      <a:pt x="88" y="342"/>
                    </a:lnTo>
                    <a:lnTo>
                      <a:pt x="94" y="338"/>
                    </a:lnTo>
                    <a:lnTo>
                      <a:pt x="107" y="327"/>
                    </a:lnTo>
                    <a:lnTo>
                      <a:pt x="119" y="317"/>
                    </a:lnTo>
                    <a:lnTo>
                      <a:pt x="131" y="304"/>
                    </a:lnTo>
                    <a:lnTo>
                      <a:pt x="135" y="297"/>
                    </a:lnTo>
                    <a:lnTo>
                      <a:pt x="140" y="288"/>
                    </a:lnTo>
                    <a:lnTo>
                      <a:pt x="141" y="280"/>
                    </a:lnTo>
                    <a:lnTo>
                      <a:pt x="138" y="272"/>
                    </a:lnTo>
                    <a:lnTo>
                      <a:pt x="133" y="266"/>
                    </a:lnTo>
                    <a:lnTo>
                      <a:pt x="127" y="261"/>
                    </a:lnTo>
                    <a:lnTo>
                      <a:pt x="124" y="255"/>
                    </a:lnTo>
                    <a:lnTo>
                      <a:pt x="122" y="248"/>
                    </a:lnTo>
                    <a:lnTo>
                      <a:pt x="123" y="233"/>
                    </a:lnTo>
                    <a:lnTo>
                      <a:pt x="129" y="219"/>
                    </a:lnTo>
                    <a:lnTo>
                      <a:pt x="137" y="205"/>
                    </a:lnTo>
                    <a:lnTo>
                      <a:pt x="146" y="194"/>
                    </a:lnTo>
                    <a:lnTo>
                      <a:pt x="154" y="181"/>
                    </a:lnTo>
                    <a:lnTo>
                      <a:pt x="159" y="172"/>
                    </a:lnTo>
                    <a:lnTo>
                      <a:pt x="162" y="161"/>
                    </a:lnTo>
                    <a:lnTo>
                      <a:pt x="164" y="152"/>
                    </a:lnTo>
                    <a:lnTo>
                      <a:pt x="168" y="143"/>
                    </a:lnTo>
                    <a:lnTo>
                      <a:pt x="174" y="136"/>
                    </a:lnTo>
                    <a:lnTo>
                      <a:pt x="183" y="130"/>
                    </a:lnTo>
                    <a:lnTo>
                      <a:pt x="200" y="122"/>
                    </a:lnTo>
                    <a:lnTo>
                      <a:pt x="215" y="113"/>
                    </a:lnTo>
                    <a:lnTo>
                      <a:pt x="228" y="101"/>
                    </a:lnTo>
                    <a:lnTo>
                      <a:pt x="240" y="85"/>
                    </a:lnTo>
                    <a:lnTo>
                      <a:pt x="249" y="68"/>
                    </a:lnTo>
                    <a:lnTo>
                      <a:pt x="257" y="50"/>
                    </a:lnTo>
                    <a:lnTo>
                      <a:pt x="267" y="34"/>
                    </a:lnTo>
                    <a:lnTo>
                      <a:pt x="279" y="21"/>
                    </a:lnTo>
                    <a:lnTo>
                      <a:pt x="289" y="7"/>
                    </a:lnTo>
                    <a:lnTo>
                      <a:pt x="291" y="5"/>
                    </a:lnTo>
                    <a:lnTo>
                      <a:pt x="294" y="2"/>
                    </a:lnTo>
                    <a:lnTo>
                      <a:pt x="296" y="1"/>
                    </a:lnTo>
                    <a:lnTo>
                      <a:pt x="30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4" name="Freeform 1646"/>
              <p:cNvSpPr>
                <a:spLocks/>
              </p:cNvSpPr>
              <p:nvPr/>
            </p:nvSpPr>
            <p:spPr bwMode="auto">
              <a:xfrm>
                <a:off x="3779838" y="1925638"/>
                <a:ext cx="615950" cy="749300"/>
              </a:xfrm>
              <a:custGeom>
                <a:avLst/>
                <a:gdLst>
                  <a:gd name="T0" fmla="*/ 627 w 776"/>
                  <a:gd name="T1" fmla="*/ 10 h 943"/>
                  <a:gd name="T2" fmla="*/ 614 w 776"/>
                  <a:gd name="T3" fmla="*/ 38 h 943"/>
                  <a:gd name="T4" fmla="*/ 618 w 776"/>
                  <a:gd name="T5" fmla="*/ 70 h 943"/>
                  <a:gd name="T6" fmla="*/ 621 w 776"/>
                  <a:gd name="T7" fmla="*/ 100 h 943"/>
                  <a:gd name="T8" fmla="*/ 609 w 776"/>
                  <a:gd name="T9" fmla="*/ 131 h 943"/>
                  <a:gd name="T10" fmla="*/ 589 w 776"/>
                  <a:gd name="T11" fmla="*/ 180 h 943"/>
                  <a:gd name="T12" fmla="*/ 621 w 776"/>
                  <a:gd name="T13" fmla="*/ 240 h 943"/>
                  <a:gd name="T14" fmla="*/ 647 w 776"/>
                  <a:gd name="T15" fmla="*/ 269 h 943"/>
                  <a:gd name="T16" fmla="*/ 661 w 776"/>
                  <a:gd name="T17" fmla="*/ 345 h 943"/>
                  <a:gd name="T18" fmla="*/ 661 w 776"/>
                  <a:gd name="T19" fmla="*/ 357 h 943"/>
                  <a:gd name="T20" fmla="*/ 684 w 776"/>
                  <a:gd name="T21" fmla="*/ 420 h 943"/>
                  <a:gd name="T22" fmla="*/ 688 w 776"/>
                  <a:gd name="T23" fmla="*/ 478 h 943"/>
                  <a:gd name="T24" fmla="*/ 699 w 776"/>
                  <a:gd name="T25" fmla="*/ 494 h 943"/>
                  <a:gd name="T26" fmla="*/ 691 w 776"/>
                  <a:gd name="T27" fmla="*/ 514 h 943"/>
                  <a:gd name="T28" fmla="*/ 671 w 776"/>
                  <a:gd name="T29" fmla="*/ 534 h 943"/>
                  <a:gd name="T30" fmla="*/ 695 w 776"/>
                  <a:gd name="T31" fmla="*/ 564 h 943"/>
                  <a:gd name="T32" fmla="*/ 697 w 776"/>
                  <a:gd name="T33" fmla="*/ 581 h 943"/>
                  <a:gd name="T34" fmla="*/ 725 w 776"/>
                  <a:gd name="T35" fmla="*/ 604 h 943"/>
                  <a:gd name="T36" fmla="*/ 764 w 776"/>
                  <a:gd name="T37" fmla="*/ 629 h 943"/>
                  <a:gd name="T38" fmla="*/ 567 w 776"/>
                  <a:gd name="T39" fmla="*/ 886 h 943"/>
                  <a:gd name="T40" fmla="*/ 495 w 776"/>
                  <a:gd name="T41" fmla="*/ 928 h 943"/>
                  <a:gd name="T42" fmla="*/ 453 w 776"/>
                  <a:gd name="T43" fmla="*/ 942 h 943"/>
                  <a:gd name="T44" fmla="*/ 462 w 776"/>
                  <a:gd name="T45" fmla="*/ 897 h 943"/>
                  <a:gd name="T46" fmla="*/ 449 w 776"/>
                  <a:gd name="T47" fmla="*/ 886 h 943"/>
                  <a:gd name="T48" fmla="*/ 431 w 776"/>
                  <a:gd name="T49" fmla="*/ 876 h 943"/>
                  <a:gd name="T50" fmla="*/ 430 w 776"/>
                  <a:gd name="T51" fmla="*/ 863 h 943"/>
                  <a:gd name="T52" fmla="*/ 396 w 776"/>
                  <a:gd name="T53" fmla="*/ 842 h 943"/>
                  <a:gd name="T54" fmla="*/ 1 w 776"/>
                  <a:gd name="T55" fmla="*/ 473 h 943"/>
                  <a:gd name="T56" fmla="*/ 23 w 776"/>
                  <a:gd name="T57" fmla="*/ 400 h 943"/>
                  <a:gd name="T58" fmla="*/ 44 w 776"/>
                  <a:gd name="T59" fmla="*/ 392 h 943"/>
                  <a:gd name="T60" fmla="*/ 61 w 776"/>
                  <a:gd name="T61" fmla="*/ 382 h 943"/>
                  <a:gd name="T62" fmla="*/ 79 w 776"/>
                  <a:gd name="T63" fmla="*/ 374 h 943"/>
                  <a:gd name="T64" fmla="*/ 121 w 776"/>
                  <a:gd name="T65" fmla="*/ 357 h 943"/>
                  <a:gd name="T66" fmla="*/ 194 w 776"/>
                  <a:gd name="T67" fmla="*/ 306 h 943"/>
                  <a:gd name="T68" fmla="*/ 191 w 776"/>
                  <a:gd name="T69" fmla="*/ 289 h 943"/>
                  <a:gd name="T70" fmla="*/ 213 w 776"/>
                  <a:gd name="T71" fmla="*/ 261 h 943"/>
                  <a:gd name="T72" fmla="*/ 279 w 776"/>
                  <a:gd name="T73" fmla="*/ 252 h 943"/>
                  <a:gd name="T74" fmla="*/ 294 w 776"/>
                  <a:gd name="T75" fmla="*/ 239 h 943"/>
                  <a:gd name="T76" fmla="*/ 302 w 776"/>
                  <a:gd name="T77" fmla="*/ 225 h 943"/>
                  <a:gd name="T78" fmla="*/ 260 w 776"/>
                  <a:gd name="T79" fmla="*/ 179 h 943"/>
                  <a:gd name="T80" fmla="*/ 261 w 776"/>
                  <a:gd name="T81" fmla="*/ 103 h 943"/>
                  <a:gd name="T82" fmla="*/ 282 w 776"/>
                  <a:gd name="T83" fmla="*/ 94 h 943"/>
                  <a:gd name="T84" fmla="*/ 298 w 776"/>
                  <a:gd name="T85" fmla="*/ 80 h 943"/>
                  <a:gd name="T86" fmla="*/ 315 w 776"/>
                  <a:gd name="T87" fmla="*/ 70 h 943"/>
                  <a:gd name="T88" fmla="*/ 328 w 776"/>
                  <a:gd name="T89" fmla="*/ 79 h 943"/>
                  <a:gd name="T90" fmla="*/ 342 w 776"/>
                  <a:gd name="T91" fmla="*/ 64 h 943"/>
                  <a:gd name="T92" fmla="*/ 366 w 776"/>
                  <a:gd name="T93" fmla="*/ 49 h 943"/>
                  <a:gd name="T94" fmla="*/ 403 w 776"/>
                  <a:gd name="T95" fmla="*/ 28 h 943"/>
                  <a:gd name="T96" fmla="*/ 459 w 776"/>
                  <a:gd name="T97" fmla="*/ 27 h 943"/>
                  <a:gd name="T98" fmla="*/ 515 w 776"/>
                  <a:gd name="T99" fmla="*/ 13 h 943"/>
                  <a:gd name="T100" fmla="*/ 537 w 776"/>
                  <a:gd name="T101" fmla="*/ 18 h 943"/>
                  <a:gd name="T102" fmla="*/ 554 w 776"/>
                  <a:gd name="T103" fmla="*/ 13 h 943"/>
                  <a:gd name="T104" fmla="*/ 572 w 776"/>
                  <a:gd name="T105" fmla="*/ 6 h 943"/>
                  <a:gd name="T106" fmla="*/ 582 w 776"/>
                  <a:gd name="T107" fmla="*/ 5 h 943"/>
                  <a:gd name="T108" fmla="*/ 592 w 776"/>
                  <a:gd name="T109" fmla="*/ 5 h 94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76"/>
                  <a:gd name="T166" fmla="*/ 0 h 943"/>
                  <a:gd name="T167" fmla="*/ 776 w 776"/>
                  <a:gd name="T168" fmla="*/ 943 h 94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76" h="943">
                    <a:moveTo>
                      <a:pt x="592" y="0"/>
                    </a:moveTo>
                    <a:lnTo>
                      <a:pt x="595" y="1"/>
                    </a:lnTo>
                    <a:lnTo>
                      <a:pt x="600" y="3"/>
                    </a:lnTo>
                    <a:lnTo>
                      <a:pt x="609" y="6"/>
                    </a:lnTo>
                    <a:lnTo>
                      <a:pt x="618" y="8"/>
                    </a:lnTo>
                    <a:lnTo>
                      <a:pt x="625" y="9"/>
                    </a:lnTo>
                    <a:lnTo>
                      <a:pt x="627" y="10"/>
                    </a:lnTo>
                    <a:lnTo>
                      <a:pt x="621" y="23"/>
                    </a:lnTo>
                    <a:lnTo>
                      <a:pt x="611" y="34"/>
                    </a:lnTo>
                    <a:lnTo>
                      <a:pt x="610" y="35"/>
                    </a:lnTo>
                    <a:lnTo>
                      <a:pt x="610" y="36"/>
                    </a:lnTo>
                    <a:lnTo>
                      <a:pt x="611" y="36"/>
                    </a:lnTo>
                    <a:lnTo>
                      <a:pt x="612" y="37"/>
                    </a:lnTo>
                    <a:lnTo>
                      <a:pt x="614" y="38"/>
                    </a:lnTo>
                    <a:lnTo>
                      <a:pt x="616" y="39"/>
                    </a:lnTo>
                    <a:lnTo>
                      <a:pt x="618" y="39"/>
                    </a:lnTo>
                    <a:lnTo>
                      <a:pt x="619" y="44"/>
                    </a:lnTo>
                    <a:lnTo>
                      <a:pt x="619" y="49"/>
                    </a:lnTo>
                    <a:lnTo>
                      <a:pt x="619" y="54"/>
                    </a:lnTo>
                    <a:lnTo>
                      <a:pt x="618" y="59"/>
                    </a:lnTo>
                    <a:lnTo>
                      <a:pt x="618" y="70"/>
                    </a:lnTo>
                    <a:lnTo>
                      <a:pt x="619" y="80"/>
                    </a:lnTo>
                    <a:lnTo>
                      <a:pt x="621" y="89"/>
                    </a:lnTo>
                    <a:lnTo>
                      <a:pt x="622" y="92"/>
                    </a:lnTo>
                    <a:lnTo>
                      <a:pt x="624" y="94"/>
                    </a:lnTo>
                    <a:lnTo>
                      <a:pt x="624" y="96"/>
                    </a:lnTo>
                    <a:lnTo>
                      <a:pt x="622" y="97"/>
                    </a:lnTo>
                    <a:lnTo>
                      <a:pt x="621" y="100"/>
                    </a:lnTo>
                    <a:lnTo>
                      <a:pt x="620" y="103"/>
                    </a:lnTo>
                    <a:lnTo>
                      <a:pt x="620" y="109"/>
                    </a:lnTo>
                    <a:lnTo>
                      <a:pt x="621" y="114"/>
                    </a:lnTo>
                    <a:lnTo>
                      <a:pt x="621" y="119"/>
                    </a:lnTo>
                    <a:lnTo>
                      <a:pt x="620" y="124"/>
                    </a:lnTo>
                    <a:lnTo>
                      <a:pt x="614" y="128"/>
                    </a:lnTo>
                    <a:lnTo>
                      <a:pt x="609" y="131"/>
                    </a:lnTo>
                    <a:lnTo>
                      <a:pt x="604" y="137"/>
                    </a:lnTo>
                    <a:lnTo>
                      <a:pt x="599" y="143"/>
                    </a:lnTo>
                    <a:lnTo>
                      <a:pt x="595" y="148"/>
                    </a:lnTo>
                    <a:lnTo>
                      <a:pt x="590" y="154"/>
                    </a:lnTo>
                    <a:lnTo>
                      <a:pt x="588" y="162"/>
                    </a:lnTo>
                    <a:lnTo>
                      <a:pt x="587" y="169"/>
                    </a:lnTo>
                    <a:lnTo>
                      <a:pt x="589" y="180"/>
                    </a:lnTo>
                    <a:lnTo>
                      <a:pt x="594" y="188"/>
                    </a:lnTo>
                    <a:lnTo>
                      <a:pt x="599" y="195"/>
                    </a:lnTo>
                    <a:lnTo>
                      <a:pt x="606" y="202"/>
                    </a:lnTo>
                    <a:lnTo>
                      <a:pt x="612" y="210"/>
                    </a:lnTo>
                    <a:lnTo>
                      <a:pt x="616" y="220"/>
                    </a:lnTo>
                    <a:lnTo>
                      <a:pt x="619" y="231"/>
                    </a:lnTo>
                    <a:lnTo>
                      <a:pt x="621" y="240"/>
                    </a:lnTo>
                    <a:lnTo>
                      <a:pt x="627" y="249"/>
                    </a:lnTo>
                    <a:lnTo>
                      <a:pt x="631" y="253"/>
                    </a:lnTo>
                    <a:lnTo>
                      <a:pt x="634" y="255"/>
                    </a:lnTo>
                    <a:lnTo>
                      <a:pt x="637" y="257"/>
                    </a:lnTo>
                    <a:lnTo>
                      <a:pt x="641" y="260"/>
                    </a:lnTo>
                    <a:lnTo>
                      <a:pt x="643" y="263"/>
                    </a:lnTo>
                    <a:lnTo>
                      <a:pt x="647" y="269"/>
                    </a:lnTo>
                    <a:lnTo>
                      <a:pt x="649" y="275"/>
                    </a:lnTo>
                    <a:lnTo>
                      <a:pt x="651" y="281"/>
                    </a:lnTo>
                    <a:lnTo>
                      <a:pt x="656" y="309"/>
                    </a:lnTo>
                    <a:lnTo>
                      <a:pt x="659" y="336"/>
                    </a:lnTo>
                    <a:lnTo>
                      <a:pt x="659" y="340"/>
                    </a:lnTo>
                    <a:lnTo>
                      <a:pt x="661" y="343"/>
                    </a:lnTo>
                    <a:lnTo>
                      <a:pt x="661" y="345"/>
                    </a:lnTo>
                    <a:lnTo>
                      <a:pt x="659" y="347"/>
                    </a:lnTo>
                    <a:lnTo>
                      <a:pt x="658" y="349"/>
                    </a:lnTo>
                    <a:lnTo>
                      <a:pt x="657" y="351"/>
                    </a:lnTo>
                    <a:lnTo>
                      <a:pt x="656" y="353"/>
                    </a:lnTo>
                    <a:lnTo>
                      <a:pt x="657" y="354"/>
                    </a:lnTo>
                    <a:lnTo>
                      <a:pt x="658" y="355"/>
                    </a:lnTo>
                    <a:lnTo>
                      <a:pt x="661" y="357"/>
                    </a:lnTo>
                    <a:lnTo>
                      <a:pt x="664" y="361"/>
                    </a:lnTo>
                    <a:lnTo>
                      <a:pt x="666" y="365"/>
                    </a:lnTo>
                    <a:lnTo>
                      <a:pt x="668" y="369"/>
                    </a:lnTo>
                    <a:lnTo>
                      <a:pt x="671" y="384"/>
                    </a:lnTo>
                    <a:lnTo>
                      <a:pt x="673" y="400"/>
                    </a:lnTo>
                    <a:lnTo>
                      <a:pt x="678" y="409"/>
                    </a:lnTo>
                    <a:lnTo>
                      <a:pt x="684" y="420"/>
                    </a:lnTo>
                    <a:lnTo>
                      <a:pt x="690" y="432"/>
                    </a:lnTo>
                    <a:lnTo>
                      <a:pt x="695" y="444"/>
                    </a:lnTo>
                    <a:lnTo>
                      <a:pt x="699" y="456"/>
                    </a:lnTo>
                    <a:lnTo>
                      <a:pt x="698" y="466"/>
                    </a:lnTo>
                    <a:lnTo>
                      <a:pt x="692" y="476"/>
                    </a:lnTo>
                    <a:lnTo>
                      <a:pt x="691" y="477"/>
                    </a:lnTo>
                    <a:lnTo>
                      <a:pt x="688" y="478"/>
                    </a:lnTo>
                    <a:lnTo>
                      <a:pt x="687" y="479"/>
                    </a:lnTo>
                    <a:lnTo>
                      <a:pt x="686" y="480"/>
                    </a:lnTo>
                    <a:lnTo>
                      <a:pt x="688" y="484"/>
                    </a:lnTo>
                    <a:lnTo>
                      <a:pt x="691" y="486"/>
                    </a:lnTo>
                    <a:lnTo>
                      <a:pt x="693" y="488"/>
                    </a:lnTo>
                    <a:lnTo>
                      <a:pt x="697" y="491"/>
                    </a:lnTo>
                    <a:lnTo>
                      <a:pt x="699" y="494"/>
                    </a:lnTo>
                    <a:lnTo>
                      <a:pt x="700" y="497"/>
                    </a:lnTo>
                    <a:lnTo>
                      <a:pt x="700" y="499"/>
                    </a:lnTo>
                    <a:lnTo>
                      <a:pt x="699" y="501"/>
                    </a:lnTo>
                    <a:lnTo>
                      <a:pt x="697" y="503"/>
                    </a:lnTo>
                    <a:lnTo>
                      <a:pt x="694" y="506"/>
                    </a:lnTo>
                    <a:lnTo>
                      <a:pt x="693" y="507"/>
                    </a:lnTo>
                    <a:lnTo>
                      <a:pt x="691" y="514"/>
                    </a:lnTo>
                    <a:lnTo>
                      <a:pt x="688" y="520"/>
                    </a:lnTo>
                    <a:lnTo>
                      <a:pt x="685" y="527"/>
                    </a:lnTo>
                    <a:lnTo>
                      <a:pt x="684" y="528"/>
                    </a:lnTo>
                    <a:lnTo>
                      <a:pt x="680" y="529"/>
                    </a:lnTo>
                    <a:lnTo>
                      <a:pt x="678" y="530"/>
                    </a:lnTo>
                    <a:lnTo>
                      <a:pt x="675" y="532"/>
                    </a:lnTo>
                    <a:lnTo>
                      <a:pt x="671" y="534"/>
                    </a:lnTo>
                    <a:lnTo>
                      <a:pt x="669" y="535"/>
                    </a:lnTo>
                    <a:lnTo>
                      <a:pt x="668" y="537"/>
                    </a:lnTo>
                    <a:lnTo>
                      <a:pt x="668" y="539"/>
                    </a:lnTo>
                    <a:lnTo>
                      <a:pt x="673" y="548"/>
                    </a:lnTo>
                    <a:lnTo>
                      <a:pt x="680" y="553"/>
                    </a:lnTo>
                    <a:lnTo>
                      <a:pt x="688" y="558"/>
                    </a:lnTo>
                    <a:lnTo>
                      <a:pt x="695" y="564"/>
                    </a:lnTo>
                    <a:lnTo>
                      <a:pt x="697" y="566"/>
                    </a:lnTo>
                    <a:lnTo>
                      <a:pt x="697" y="568"/>
                    </a:lnTo>
                    <a:lnTo>
                      <a:pt x="697" y="572"/>
                    </a:lnTo>
                    <a:lnTo>
                      <a:pt x="697" y="574"/>
                    </a:lnTo>
                    <a:lnTo>
                      <a:pt x="697" y="578"/>
                    </a:lnTo>
                    <a:lnTo>
                      <a:pt x="697" y="580"/>
                    </a:lnTo>
                    <a:lnTo>
                      <a:pt x="697" y="581"/>
                    </a:lnTo>
                    <a:lnTo>
                      <a:pt x="698" y="582"/>
                    </a:lnTo>
                    <a:lnTo>
                      <a:pt x="703" y="586"/>
                    </a:lnTo>
                    <a:lnTo>
                      <a:pt x="708" y="592"/>
                    </a:lnTo>
                    <a:lnTo>
                      <a:pt x="712" y="599"/>
                    </a:lnTo>
                    <a:lnTo>
                      <a:pt x="716" y="603"/>
                    </a:lnTo>
                    <a:lnTo>
                      <a:pt x="722" y="606"/>
                    </a:lnTo>
                    <a:lnTo>
                      <a:pt x="725" y="604"/>
                    </a:lnTo>
                    <a:lnTo>
                      <a:pt x="728" y="603"/>
                    </a:lnTo>
                    <a:lnTo>
                      <a:pt x="731" y="602"/>
                    </a:lnTo>
                    <a:lnTo>
                      <a:pt x="734" y="602"/>
                    </a:lnTo>
                    <a:lnTo>
                      <a:pt x="740" y="606"/>
                    </a:lnTo>
                    <a:lnTo>
                      <a:pt x="747" y="613"/>
                    </a:lnTo>
                    <a:lnTo>
                      <a:pt x="753" y="618"/>
                    </a:lnTo>
                    <a:lnTo>
                      <a:pt x="764" y="629"/>
                    </a:lnTo>
                    <a:lnTo>
                      <a:pt x="776" y="637"/>
                    </a:lnTo>
                    <a:lnTo>
                      <a:pt x="647" y="797"/>
                    </a:lnTo>
                    <a:lnTo>
                      <a:pt x="614" y="836"/>
                    </a:lnTo>
                    <a:lnTo>
                      <a:pt x="600" y="850"/>
                    </a:lnTo>
                    <a:lnTo>
                      <a:pt x="587" y="863"/>
                    </a:lnTo>
                    <a:lnTo>
                      <a:pt x="573" y="877"/>
                    </a:lnTo>
                    <a:lnTo>
                      <a:pt x="567" y="886"/>
                    </a:lnTo>
                    <a:lnTo>
                      <a:pt x="560" y="895"/>
                    </a:lnTo>
                    <a:lnTo>
                      <a:pt x="554" y="903"/>
                    </a:lnTo>
                    <a:lnTo>
                      <a:pt x="546" y="910"/>
                    </a:lnTo>
                    <a:lnTo>
                      <a:pt x="536" y="912"/>
                    </a:lnTo>
                    <a:lnTo>
                      <a:pt x="522" y="915"/>
                    </a:lnTo>
                    <a:lnTo>
                      <a:pt x="508" y="922"/>
                    </a:lnTo>
                    <a:lnTo>
                      <a:pt x="495" y="928"/>
                    </a:lnTo>
                    <a:lnTo>
                      <a:pt x="492" y="930"/>
                    </a:lnTo>
                    <a:lnTo>
                      <a:pt x="486" y="933"/>
                    </a:lnTo>
                    <a:lnTo>
                      <a:pt x="479" y="936"/>
                    </a:lnTo>
                    <a:lnTo>
                      <a:pt x="471" y="940"/>
                    </a:lnTo>
                    <a:lnTo>
                      <a:pt x="464" y="942"/>
                    </a:lnTo>
                    <a:lnTo>
                      <a:pt x="458" y="943"/>
                    </a:lnTo>
                    <a:lnTo>
                      <a:pt x="453" y="942"/>
                    </a:lnTo>
                    <a:lnTo>
                      <a:pt x="451" y="939"/>
                    </a:lnTo>
                    <a:lnTo>
                      <a:pt x="453" y="932"/>
                    </a:lnTo>
                    <a:lnTo>
                      <a:pt x="457" y="924"/>
                    </a:lnTo>
                    <a:lnTo>
                      <a:pt x="460" y="915"/>
                    </a:lnTo>
                    <a:lnTo>
                      <a:pt x="464" y="907"/>
                    </a:lnTo>
                    <a:lnTo>
                      <a:pt x="463" y="899"/>
                    </a:lnTo>
                    <a:lnTo>
                      <a:pt x="462" y="897"/>
                    </a:lnTo>
                    <a:lnTo>
                      <a:pt x="460" y="896"/>
                    </a:lnTo>
                    <a:lnTo>
                      <a:pt x="459" y="896"/>
                    </a:lnTo>
                    <a:lnTo>
                      <a:pt x="457" y="895"/>
                    </a:lnTo>
                    <a:lnTo>
                      <a:pt x="455" y="893"/>
                    </a:lnTo>
                    <a:lnTo>
                      <a:pt x="452" y="891"/>
                    </a:lnTo>
                    <a:lnTo>
                      <a:pt x="450" y="889"/>
                    </a:lnTo>
                    <a:lnTo>
                      <a:pt x="449" y="886"/>
                    </a:lnTo>
                    <a:lnTo>
                      <a:pt x="448" y="884"/>
                    </a:lnTo>
                    <a:lnTo>
                      <a:pt x="445" y="883"/>
                    </a:lnTo>
                    <a:lnTo>
                      <a:pt x="443" y="882"/>
                    </a:lnTo>
                    <a:lnTo>
                      <a:pt x="441" y="881"/>
                    </a:lnTo>
                    <a:lnTo>
                      <a:pt x="437" y="878"/>
                    </a:lnTo>
                    <a:lnTo>
                      <a:pt x="434" y="877"/>
                    </a:lnTo>
                    <a:lnTo>
                      <a:pt x="431" y="876"/>
                    </a:lnTo>
                    <a:lnTo>
                      <a:pt x="430" y="875"/>
                    </a:lnTo>
                    <a:lnTo>
                      <a:pt x="429" y="872"/>
                    </a:lnTo>
                    <a:lnTo>
                      <a:pt x="430" y="871"/>
                    </a:lnTo>
                    <a:lnTo>
                      <a:pt x="431" y="869"/>
                    </a:lnTo>
                    <a:lnTo>
                      <a:pt x="433" y="867"/>
                    </a:lnTo>
                    <a:lnTo>
                      <a:pt x="431" y="866"/>
                    </a:lnTo>
                    <a:lnTo>
                      <a:pt x="430" y="863"/>
                    </a:lnTo>
                    <a:lnTo>
                      <a:pt x="428" y="862"/>
                    </a:lnTo>
                    <a:lnTo>
                      <a:pt x="426" y="862"/>
                    </a:lnTo>
                    <a:lnTo>
                      <a:pt x="423" y="861"/>
                    </a:lnTo>
                    <a:lnTo>
                      <a:pt x="421" y="861"/>
                    </a:lnTo>
                    <a:lnTo>
                      <a:pt x="413" y="857"/>
                    </a:lnTo>
                    <a:lnTo>
                      <a:pt x="404" y="850"/>
                    </a:lnTo>
                    <a:lnTo>
                      <a:pt x="396" y="842"/>
                    </a:lnTo>
                    <a:lnTo>
                      <a:pt x="230" y="698"/>
                    </a:lnTo>
                    <a:lnTo>
                      <a:pt x="157" y="635"/>
                    </a:lnTo>
                    <a:lnTo>
                      <a:pt x="85" y="571"/>
                    </a:lnTo>
                    <a:lnTo>
                      <a:pt x="1" y="494"/>
                    </a:lnTo>
                    <a:lnTo>
                      <a:pt x="0" y="490"/>
                    </a:lnTo>
                    <a:lnTo>
                      <a:pt x="0" y="481"/>
                    </a:lnTo>
                    <a:lnTo>
                      <a:pt x="1" y="473"/>
                    </a:lnTo>
                    <a:lnTo>
                      <a:pt x="1" y="468"/>
                    </a:lnTo>
                    <a:lnTo>
                      <a:pt x="1" y="442"/>
                    </a:lnTo>
                    <a:lnTo>
                      <a:pt x="2" y="432"/>
                    </a:lnTo>
                    <a:lnTo>
                      <a:pt x="4" y="422"/>
                    </a:lnTo>
                    <a:lnTo>
                      <a:pt x="13" y="415"/>
                    </a:lnTo>
                    <a:lnTo>
                      <a:pt x="18" y="408"/>
                    </a:lnTo>
                    <a:lnTo>
                      <a:pt x="23" y="400"/>
                    </a:lnTo>
                    <a:lnTo>
                      <a:pt x="28" y="393"/>
                    </a:lnTo>
                    <a:lnTo>
                      <a:pt x="35" y="386"/>
                    </a:lnTo>
                    <a:lnTo>
                      <a:pt x="37" y="385"/>
                    </a:lnTo>
                    <a:lnTo>
                      <a:pt x="39" y="386"/>
                    </a:lnTo>
                    <a:lnTo>
                      <a:pt x="40" y="387"/>
                    </a:lnTo>
                    <a:lnTo>
                      <a:pt x="41" y="390"/>
                    </a:lnTo>
                    <a:lnTo>
                      <a:pt x="44" y="392"/>
                    </a:lnTo>
                    <a:lnTo>
                      <a:pt x="45" y="394"/>
                    </a:lnTo>
                    <a:lnTo>
                      <a:pt x="46" y="396"/>
                    </a:lnTo>
                    <a:lnTo>
                      <a:pt x="47" y="397"/>
                    </a:lnTo>
                    <a:lnTo>
                      <a:pt x="50" y="397"/>
                    </a:lnTo>
                    <a:lnTo>
                      <a:pt x="52" y="396"/>
                    </a:lnTo>
                    <a:lnTo>
                      <a:pt x="57" y="390"/>
                    </a:lnTo>
                    <a:lnTo>
                      <a:pt x="61" y="382"/>
                    </a:lnTo>
                    <a:lnTo>
                      <a:pt x="65" y="375"/>
                    </a:lnTo>
                    <a:lnTo>
                      <a:pt x="67" y="371"/>
                    </a:lnTo>
                    <a:lnTo>
                      <a:pt x="69" y="369"/>
                    </a:lnTo>
                    <a:lnTo>
                      <a:pt x="72" y="368"/>
                    </a:lnTo>
                    <a:lnTo>
                      <a:pt x="74" y="368"/>
                    </a:lnTo>
                    <a:lnTo>
                      <a:pt x="76" y="370"/>
                    </a:lnTo>
                    <a:lnTo>
                      <a:pt x="79" y="374"/>
                    </a:lnTo>
                    <a:lnTo>
                      <a:pt x="83" y="376"/>
                    </a:lnTo>
                    <a:lnTo>
                      <a:pt x="89" y="377"/>
                    </a:lnTo>
                    <a:lnTo>
                      <a:pt x="96" y="375"/>
                    </a:lnTo>
                    <a:lnTo>
                      <a:pt x="102" y="372"/>
                    </a:lnTo>
                    <a:lnTo>
                      <a:pt x="106" y="371"/>
                    </a:lnTo>
                    <a:lnTo>
                      <a:pt x="114" y="365"/>
                    </a:lnTo>
                    <a:lnTo>
                      <a:pt x="121" y="357"/>
                    </a:lnTo>
                    <a:lnTo>
                      <a:pt x="127" y="348"/>
                    </a:lnTo>
                    <a:lnTo>
                      <a:pt x="133" y="340"/>
                    </a:lnTo>
                    <a:lnTo>
                      <a:pt x="144" y="329"/>
                    </a:lnTo>
                    <a:lnTo>
                      <a:pt x="158" y="321"/>
                    </a:lnTo>
                    <a:lnTo>
                      <a:pt x="170" y="317"/>
                    </a:lnTo>
                    <a:lnTo>
                      <a:pt x="182" y="312"/>
                    </a:lnTo>
                    <a:lnTo>
                      <a:pt x="194" y="306"/>
                    </a:lnTo>
                    <a:lnTo>
                      <a:pt x="204" y="299"/>
                    </a:lnTo>
                    <a:lnTo>
                      <a:pt x="204" y="298"/>
                    </a:lnTo>
                    <a:lnTo>
                      <a:pt x="202" y="296"/>
                    </a:lnTo>
                    <a:lnTo>
                      <a:pt x="200" y="295"/>
                    </a:lnTo>
                    <a:lnTo>
                      <a:pt x="197" y="292"/>
                    </a:lnTo>
                    <a:lnTo>
                      <a:pt x="194" y="290"/>
                    </a:lnTo>
                    <a:lnTo>
                      <a:pt x="191" y="289"/>
                    </a:lnTo>
                    <a:lnTo>
                      <a:pt x="188" y="286"/>
                    </a:lnTo>
                    <a:lnTo>
                      <a:pt x="188" y="284"/>
                    </a:lnTo>
                    <a:lnTo>
                      <a:pt x="188" y="277"/>
                    </a:lnTo>
                    <a:lnTo>
                      <a:pt x="192" y="271"/>
                    </a:lnTo>
                    <a:lnTo>
                      <a:pt x="198" y="267"/>
                    </a:lnTo>
                    <a:lnTo>
                      <a:pt x="205" y="263"/>
                    </a:lnTo>
                    <a:lnTo>
                      <a:pt x="213" y="261"/>
                    </a:lnTo>
                    <a:lnTo>
                      <a:pt x="219" y="257"/>
                    </a:lnTo>
                    <a:lnTo>
                      <a:pt x="229" y="253"/>
                    </a:lnTo>
                    <a:lnTo>
                      <a:pt x="238" y="249"/>
                    </a:lnTo>
                    <a:lnTo>
                      <a:pt x="250" y="247"/>
                    </a:lnTo>
                    <a:lnTo>
                      <a:pt x="258" y="248"/>
                    </a:lnTo>
                    <a:lnTo>
                      <a:pt x="268" y="251"/>
                    </a:lnTo>
                    <a:lnTo>
                      <a:pt x="279" y="252"/>
                    </a:lnTo>
                    <a:lnTo>
                      <a:pt x="288" y="252"/>
                    </a:lnTo>
                    <a:lnTo>
                      <a:pt x="296" y="248"/>
                    </a:lnTo>
                    <a:lnTo>
                      <a:pt x="297" y="247"/>
                    </a:lnTo>
                    <a:lnTo>
                      <a:pt x="296" y="245"/>
                    </a:lnTo>
                    <a:lnTo>
                      <a:pt x="296" y="242"/>
                    </a:lnTo>
                    <a:lnTo>
                      <a:pt x="295" y="241"/>
                    </a:lnTo>
                    <a:lnTo>
                      <a:pt x="294" y="239"/>
                    </a:lnTo>
                    <a:lnTo>
                      <a:pt x="294" y="237"/>
                    </a:lnTo>
                    <a:lnTo>
                      <a:pt x="295" y="234"/>
                    </a:lnTo>
                    <a:lnTo>
                      <a:pt x="296" y="232"/>
                    </a:lnTo>
                    <a:lnTo>
                      <a:pt x="297" y="231"/>
                    </a:lnTo>
                    <a:lnTo>
                      <a:pt x="300" y="228"/>
                    </a:lnTo>
                    <a:lnTo>
                      <a:pt x="301" y="227"/>
                    </a:lnTo>
                    <a:lnTo>
                      <a:pt x="302" y="225"/>
                    </a:lnTo>
                    <a:lnTo>
                      <a:pt x="301" y="222"/>
                    </a:lnTo>
                    <a:lnTo>
                      <a:pt x="294" y="215"/>
                    </a:lnTo>
                    <a:lnTo>
                      <a:pt x="286" y="210"/>
                    </a:lnTo>
                    <a:lnTo>
                      <a:pt x="278" y="205"/>
                    </a:lnTo>
                    <a:lnTo>
                      <a:pt x="269" y="199"/>
                    </a:lnTo>
                    <a:lnTo>
                      <a:pt x="264" y="193"/>
                    </a:lnTo>
                    <a:lnTo>
                      <a:pt x="260" y="179"/>
                    </a:lnTo>
                    <a:lnTo>
                      <a:pt x="261" y="166"/>
                    </a:lnTo>
                    <a:lnTo>
                      <a:pt x="263" y="152"/>
                    </a:lnTo>
                    <a:lnTo>
                      <a:pt x="263" y="140"/>
                    </a:lnTo>
                    <a:lnTo>
                      <a:pt x="263" y="126"/>
                    </a:lnTo>
                    <a:lnTo>
                      <a:pt x="260" y="114"/>
                    </a:lnTo>
                    <a:lnTo>
                      <a:pt x="256" y="103"/>
                    </a:lnTo>
                    <a:lnTo>
                      <a:pt x="261" y="103"/>
                    </a:lnTo>
                    <a:lnTo>
                      <a:pt x="266" y="102"/>
                    </a:lnTo>
                    <a:lnTo>
                      <a:pt x="269" y="100"/>
                    </a:lnTo>
                    <a:lnTo>
                      <a:pt x="275" y="100"/>
                    </a:lnTo>
                    <a:lnTo>
                      <a:pt x="279" y="100"/>
                    </a:lnTo>
                    <a:lnTo>
                      <a:pt x="280" y="99"/>
                    </a:lnTo>
                    <a:lnTo>
                      <a:pt x="282" y="96"/>
                    </a:lnTo>
                    <a:lnTo>
                      <a:pt x="282" y="94"/>
                    </a:lnTo>
                    <a:lnTo>
                      <a:pt x="283" y="92"/>
                    </a:lnTo>
                    <a:lnTo>
                      <a:pt x="285" y="89"/>
                    </a:lnTo>
                    <a:lnTo>
                      <a:pt x="286" y="87"/>
                    </a:lnTo>
                    <a:lnTo>
                      <a:pt x="287" y="85"/>
                    </a:lnTo>
                    <a:lnTo>
                      <a:pt x="288" y="82"/>
                    </a:lnTo>
                    <a:lnTo>
                      <a:pt x="293" y="81"/>
                    </a:lnTo>
                    <a:lnTo>
                      <a:pt x="298" y="80"/>
                    </a:lnTo>
                    <a:lnTo>
                      <a:pt x="303" y="79"/>
                    </a:lnTo>
                    <a:lnTo>
                      <a:pt x="307" y="76"/>
                    </a:lnTo>
                    <a:lnTo>
                      <a:pt x="309" y="71"/>
                    </a:lnTo>
                    <a:lnTo>
                      <a:pt x="310" y="70"/>
                    </a:lnTo>
                    <a:lnTo>
                      <a:pt x="311" y="68"/>
                    </a:lnTo>
                    <a:lnTo>
                      <a:pt x="312" y="68"/>
                    </a:lnTo>
                    <a:lnTo>
                      <a:pt x="315" y="70"/>
                    </a:lnTo>
                    <a:lnTo>
                      <a:pt x="317" y="71"/>
                    </a:lnTo>
                    <a:lnTo>
                      <a:pt x="318" y="73"/>
                    </a:lnTo>
                    <a:lnTo>
                      <a:pt x="320" y="74"/>
                    </a:lnTo>
                    <a:lnTo>
                      <a:pt x="323" y="76"/>
                    </a:lnTo>
                    <a:lnTo>
                      <a:pt x="325" y="78"/>
                    </a:lnTo>
                    <a:lnTo>
                      <a:pt x="326" y="79"/>
                    </a:lnTo>
                    <a:lnTo>
                      <a:pt x="328" y="79"/>
                    </a:lnTo>
                    <a:lnTo>
                      <a:pt x="332" y="78"/>
                    </a:lnTo>
                    <a:lnTo>
                      <a:pt x="334" y="76"/>
                    </a:lnTo>
                    <a:lnTo>
                      <a:pt x="335" y="74"/>
                    </a:lnTo>
                    <a:lnTo>
                      <a:pt x="338" y="72"/>
                    </a:lnTo>
                    <a:lnTo>
                      <a:pt x="339" y="68"/>
                    </a:lnTo>
                    <a:lnTo>
                      <a:pt x="341" y="66"/>
                    </a:lnTo>
                    <a:lnTo>
                      <a:pt x="342" y="64"/>
                    </a:lnTo>
                    <a:lnTo>
                      <a:pt x="345" y="63"/>
                    </a:lnTo>
                    <a:lnTo>
                      <a:pt x="347" y="60"/>
                    </a:lnTo>
                    <a:lnTo>
                      <a:pt x="350" y="60"/>
                    </a:lnTo>
                    <a:lnTo>
                      <a:pt x="353" y="59"/>
                    </a:lnTo>
                    <a:lnTo>
                      <a:pt x="355" y="57"/>
                    </a:lnTo>
                    <a:lnTo>
                      <a:pt x="361" y="53"/>
                    </a:lnTo>
                    <a:lnTo>
                      <a:pt x="366" y="49"/>
                    </a:lnTo>
                    <a:lnTo>
                      <a:pt x="370" y="44"/>
                    </a:lnTo>
                    <a:lnTo>
                      <a:pt x="378" y="37"/>
                    </a:lnTo>
                    <a:lnTo>
                      <a:pt x="389" y="34"/>
                    </a:lnTo>
                    <a:lnTo>
                      <a:pt x="392" y="34"/>
                    </a:lnTo>
                    <a:lnTo>
                      <a:pt x="394" y="32"/>
                    </a:lnTo>
                    <a:lnTo>
                      <a:pt x="397" y="31"/>
                    </a:lnTo>
                    <a:lnTo>
                      <a:pt x="403" y="28"/>
                    </a:lnTo>
                    <a:lnTo>
                      <a:pt x="407" y="27"/>
                    </a:lnTo>
                    <a:lnTo>
                      <a:pt x="413" y="24"/>
                    </a:lnTo>
                    <a:lnTo>
                      <a:pt x="427" y="23"/>
                    </a:lnTo>
                    <a:lnTo>
                      <a:pt x="441" y="22"/>
                    </a:lnTo>
                    <a:lnTo>
                      <a:pt x="455" y="25"/>
                    </a:lnTo>
                    <a:lnTo>
                      <a:pt x="457" y="25"/>
                    </a:lnTo>
                    <a:lnTo>
                      <a:pt x="459" y="27"/>
                    </a:lnTo>
                    <a:lnTo>
                      <a:pt x="462" y="25"/>
                    </a:lnTo>
                    <a:lnTo>
                      <a:pt x="464" y="24"/>
                    </a:lnTo>
                    <a:lnTo>
                      <a:pt x="466" y="22"/>
                    </a:lnTo>
                    <a:lnTo>
                      <a:pt x="478" y="16"/>
                    </a:lnTo>
                    <a:lnTo>
                      <a:pt x="491" y="11"/>
                    </a:lnTo>
                    <a:lnTo>
                      <a:pt x="502" y="10"/>
                    </a:lnTo>
                    <a:lnTo>
                      <a:pt x="515" y="13"/>
                    </a:lnTo>
                    <a:lnTo>
                      <a:pt x="526" y="13"/>
                    </a:lnTo>
                    <a:lnTo>
                      <a:pt x="530" y="11"/>
                    </a:lnTo>
                    <a:lnTo>
                      <a:pt x="532" y="13"/>
                    </a:lnTo>
                    <a:lnTo>
                      <a:pt x="534" y="14"/>
                    </a:lnTo>
                    <a:lnTo>
                      <a:pt x="536" y="15"/>
                    </a:lnTo>
                    <a:lnTo>
                      <a:pt x="537" y="16"/>
                    </a:lnTo>
                    <a:lnTo>
                      <a:pt x="537" y="18"/>
                    </a:lnTo>
                    <a:lnTo>
                      <a:pt x="538" y="20"/>
                    </a:lnTo>
                    <a:lnTo>
                      <a:pt x="539" y="21"/>
                    </a:lnTo>
                    <a:lnTo>
                      <a:pt x="540" y="21"/>
                    </a:lnTo>
                    <a:lnTo>
                      <a:pt x="544" y="21"/>
                    </a:lnTo>
                    <a:lnTo>
                      <a:pt x="547" y="18"/>
                    </a:lnTo>
                    <a:lnTo>
                      <a:pt x="551" y="15"/>
                    </a:lnTo>
                    <a:lnTo>
                      <a:pt x="554" y="13"/>
                    </a:lnTo>
                    <a:lnTo>
                      <a:pt x="559" y="11"/>
                    </a:lnTo>
                    <a:lnTo>
                      <a:pt x="561" y="11"/>
                    </a:lnTo>
                    <a:lnTo>
                      <a:pt x="565" y="11"/>
                    </a:lnTo>
                    <a:lnTo>
                      <a:pt x="567" y="10"/>
                    </a:lnTo>
                    <a:lnTo>
                      <a:pt x="569" y="9"/>
                    </a:lnTo>
                    <a:lnTo>
                      <a:pt x="570" y="8"/>
                    </a:lnTo>
                    <a:lnTo>
                      <a:pt x="572" y="6"/>
                    </a:lnTo>
                    <a:lnTo>
                      <a:pt x="574" y="3"/>
                    </a:lnTo>
                    <a:lnTo>
                      <a:pt x="575" y="2"/>
                    </a:lnTo>
                    <a:lnTo>
                      <a:pt x="576" y="1"/>
                    </a:lnTo>
                    <a:lnTo>
                      <a:pt x="578" y="0"/>
                    </a:lnTo>
                    <a:lnTo>
                      <a:pt x="580" y="1"/>
                    </a:lnTo>
                    <a:lnTo>
                      <a:pt x="581" y="3"/>
                    </a:lnTo>
                    <a:lnTo>
                      <a:pt x="582" y="5"/>
                    </a:lnTo>
                    <a:lnTo>
                      <a:pt x="584" y="7"/>
                    </a:lnTo>
                    <a:lnTo>
                      <a:pt x="585" y="8"/>
                    </a:lnTo>
                    <a:lnTo>
                      <a:pt x="589" y="9"/>
                    </a:lnTo>
                    <a:lnTo>
                      <a:pt x="590" y="9"/>
                    </a:lnTo>
                    <a:lnTo>
                      <a:pt x="591" y="8"/>
                    </a:lnTo>
                    <a:lnTo>
                      <a:pt x="592" y="7"/>
                    </a:lnTo>
                    <a:lnTo>
                      <a:pt x="592" y="5"/>
                    </a:lnTo>
                    <a:lnTo>
                      <a:pt x="592" y="3"/>
                    </a:lnTo>
                    <a:lnTo>
                      <a:pt x="592" y="1"/>
                    </a:lnTo>
                    <a:lnTo>
                      <a:pt x="59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5" name="Freeform 1647"/>
              <p:cNvSpPr>
                <a:spLocks/>
              </p:cNvSpPr>
              <p:nvPr/>
            </p:nvSpPr>
            <p:spPr bwMode="auto">
              <a:xfrm>
                <a:off x="4244976" y="1917701"/>
                <a:ext cx="123825" cy="284163"/>
              </a:xfrm>
              <a:custGeom>
                <a:avLst/>
                <a:gdLst>
                  <a:gd name="T0" fmla="*/ 96 w 155"/>
                  <a:gd name="T1" fmla="*/ 4 h 359"/>
                  <a:gd name="T2" fmla="*/ 104 w 155"/>
                  <a:gd name="T3" fmla="*/ 11 h 359"/>
                  <a:gd name="T4" fmla="*/ 98 w 155"/>
                  <a:gd name="T5" fmla="*/ 17 h 359"/>
                  <a:gd name="T6" fmla="*/ 97 w 155"/>
                  <a:gd name="T7" fmla="*/ 21 h 359"/>
                  <a:gd name="T8" fmla="*/ 103 w 155"/>
                  <a:gd name="T9" fmla="*/ 25 h 359"/>
                  <a:gd name="T10" fmla="*/ 99 w 155"/>
                  <a:gd name="T11" fmla="*/ 32 h 359"/>
                  <a:gd name="T12" fmla="*/ 119 w 155"/>
                  <a:gd name="T13" fmla="*/ 25 h 359"/>
                  <a:gd name="T14" fmla="*/ 133 w 155"/>
                  <a:gd name="T15" fmla="*/ 26 h 359"/>
                  <a:gd name="T16" fmla="*/ 129 w 155"/>
                  <a:gd name="T17" fmla="*/ 34 h 359"/>
                  <a:gd name="T18" fmla="*/ 129 w 155"/>
                  <a:gd name="T19" fmla="*/ 43 h 359"/>
                  <a:gd name="T20" fmla="*/ 121 w 155"/>
                  <a:gd name="T21" fmla="*/ 62 h 359"/>
                  <a:gd name="T22" fmla="*/ 134 w 155"/>
                  <a:gd name="T23" fmla="*/ 85 h 359"/>
                  <a:gd name="T24" fmla="*/ 140 w 155"/>
                  <a:gd name="T25" fmla="*/ 97 h 359"/>
                  <a:gd name="T26" fmla="*/ 142 w 155"/>
                  <a:gd name="T27" fmla="*/ 108 h 359"/>
                  <a:gd name="T28" fmla="*/ 140 w 155"/>
                  <a:gd name="T29" fmla="*/ 132 h 359"/>
                  <a:gd name="T30" fmla="*/ 119 w 155"/>
                  <a:gd name="T31" fmla="*/ 152 h 359"/>
                  <a:gd name="T32" fmla="*/ 101 w 155"/>
                  <a:gd name="T33" fmla="*/ 161 h 359"/>
                  <a:gd name="T34" fmla="*/ 111 w 155"/>
                  <a:gd name="T35" fmla="*/ 187 h 359"/>
                  <a:gd name="T36" fmla="*/ 121 w 155"/>
                  <a:gd name="T37" fmla="*/ 187 h 359"/>
                  <a:gd name="T38" fmla="*/ 130 w 155"/>
                  <a:gd name="T39" fmla="*/ 183 h 359"/>
                  <a:gd name="T40" fmla="*/ 132 w 155"/>
                  <a:gd name="T41" fmla="*/ 181 h 359"/>
                  <a:gd name="T42" fmla="*/ 138 w 155"/>
                  <a:gd name="T43" fmla="*/ 187 h 359"/>
                  <a:gd name="T44" fmla="*/ 132 w 155"/>
                  <a:gd name="T45" fmla="*/ 191 h 359"/>
                  <a:gd name="T46" fmla="*/ 134 w 155"/>
                  <a:gd name="T47" fmla="*/ 194 h 359"/>
                  <a:gd name="T48" fmla="*/ 142 w 155"/>
                  <a:gd name="T49" fmla="*/ 202 h 359"/>
                  <a:gd name="T50" fmla="*/ 152 w 155"/>
                  <a:gd name="T51" fmla="*/ 213 h 359"/>
                  <a:gd name="T52" fmla="*/ 150 w 155"/>
                  <a:gd name="T53" fmla="*/ 223 h 359"/>
                  <a:gd name="T54" fmla="*/ 148 w 155"/>
                  <a:gd name="T55" fmla="*/ 230 h 359"/>
                  <a:gd name="T56" fmla="*/ 155 w 155"/>
                  <a:gd name="T57" fmla="*/ 236 h 359"/>
                  <a:gd name="T58" fmla="*/ 147 w 155"/>
                  <a:gd name="T59" fmla="*/ 250 h 359"/>
                  <a:gd name="T60" fmla="*/ 121 w 155"/>
                  <a:gd name="T61" fmla="*/ 270 h 359"/>
                  <a:gd name="T62" fmla="*/ 104 w 155"/>
                  <a:gd name="T63" fmla="*/ 296 h 359"/>
                  <a:gd name="T64" fmla="*/ 111 w 155"/>
                  <a:gd name="T65" fmla="*/ 325 h 359"/>
                  <a:gd name="T66" fmla="*/ 74 w 155"/>
                  <a:gd name="T67" fmla="*/ 359 h 359"/>
                  <a:gd name="T68" fmla="*/ 61 w 155"/>
                  <a:gd name="T69" fmla="*/ 282 h 359"/>
                  <a:gd name="T70" fmla="*/ 38 w 155"/>
                  <a:gd name="T71" fmla="*/ 257 h 359"/>
                  <a:gd name="T72" fmla="*/ 25 w 155"/>
                  <a:gd name="T73" fmla="*/ 220 h 359"/>
                  <a:gd name="T74" fmla="*/ 0 w 155"/>
                  <a:gd name="T75" fmla="*/ 180 h 359"/>
                  <a:gd name="T76" fmla="*/ 4 w 155"/>
                  <a:gd name="T77" fmla="*/ 162 h 359"/>
                  <a:gd name="T78" fmla="*/ 15 w 155"/>
                  <a:gd name="T79" fmla="*/ 154 h 359"/>
                  <a:gd name="T80" fmla="*/ 20 w 155"/>
                  <a:gd name="T81" fmla="*/ 142 h 359"/>
                  <a:gd name="T82" fmla="*/ 31 w 155"/>
                  <a:gd name="T83" fmla="*/ 136 h 359"/>
                  <a:gd name="T84" fmla="*/ 34 w 155"/>
                  <a:gd name="T85" fmla="*/ 128 h 359"/>
                  <a:gd name="T86" fmla="*/ 33 w 155"/>
                  <a:gd name="T87" fmla="*/ 114 h 359"/>
                  <a:gd name="T88" fmla="*/ 37 w 155"/>
                  <a:gd name="T89" fmla="*/ 103 h 359"/>
                  <a:gd name="T90" fmla="*/ 32 w 155"/>
                  <a:gd name="T91" fmla="*/ 64 h 359"/>
                  <a:gd name="T92" fmla="*/ 25 w 155"/>
                  <a:gd name="T93" fmla="*/ 48 h 359"/>
                  <a:gd name="T94" fmla="*/ 25 w 155"/>
                  <a:gd name="T95" fmla="*/ 43 h 359"/>
                  <a:gd name="T96" fmla="*/ 35 w 155"/>
                  <a:gd name="T97" fmla="*/ 31 h 359"/>
                  <a:gd name="T98" fmla="*/ 59 w 155"/>
                  <a:gd name="T99" fmla="*/ 13 h 35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5"/>
                  <a:gd name="T151" fmla="*/ 0 h 359"/>
                  <a:gd name="T152" fmla="*/ 155 w 155"/>
                  <a:gd name="T153" fmla="*/ 359 h 35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5" h="359">
                    <a:moveTo>
                      <a:pt x="89" y="0"/>
                    </a:moveTo>
                    <a:lnTo>
                      <a:pt x="89" y="0"/>
                    </a:lnTo>
                    <a:lnTo>
                      <a:pt x="92" y="2"/>
                    </a:lnTo>
                    <a:lnTo>
                      <a:pt x="96" y="4"/>
                    </a:lnTo>
                    <a:lnTo>
                      <a:pt x="98" y="7"/>
                    </a:lnTo>
                    <a:lnTo>
                      <a:pt x="103" y="9"/>
                    </a:lnTo>
                    <a:lnTo>
                      <a:pt x="104" y="10"/>
                    </a:lnTo>
                    <a:lnTo>
                      <a:pt x="104" y="11"/>
                    </a:lnTo>
                    <a:lnTo>
                      <a:pt x="103" y="12"/>
                    </a:lnTo>
                    <a:lnTo>
                      <a:pt x="101" y="13"/>
                    </a:lnTo>
                    <a:lnTo>
                      <a:pt x="99" y="16"/>
                    </a:lnTo>
                    <a:lnTo>
                      <a:pt x="98" y="17"/>
                    </a:lnTo>
                    <a:lnTo>
                      <a:pt x="97" y="18"/>
                    </a:lnTo>
                    <a:lnTo>
                      <a:pt x="96" y="19"/>
                    </a:lnTo>
                    <a:lnTo>
                      <a:pt x="96" y="21"/>
                    </a:lnTo>
                    <a:lnTo>
                      <a:pt x="97" y="21"/>
                    </a:lnTo>
                    <a:lnTo>
                      <a:pt x="99" y="22"/>
                    </a:lnTo>
                    <a:lnTo>
                      <a:pt x="100" y="24"/>
                    </a:lnTo>
                    <a:lnTo>
                      <a:pt x="101" y="24"/>
                    </a:lnTo>
                    <a:lnTo>
                      <a:pt x="103" y="25"/>
                    </a:lnTo>
                    <a:lnTo>
                      <a:pt x="103" y="27"/>
                    </a:lnTo>
                    <a:lnTo>
                      <a:pt x="101" y="28"/>
                    </a:lnTo>
                    <a:lnTo>
                      <a:pt x="100" y="29"/>
                    </a:lnTo>
                    <a:lnTo>
                      <a:pt x="99" y="32"/>
                    </a:lnTo>
                    <a:lnTo>
                      <a:pt x="101" y="32"/>
                    </a:lnTo>
                    <a:lnTo>
                      <a:pt x="106" y="31"/>
                    </a:lnTo>
                    <a:lnTo>
                      <a:pt x="112" y="28"/>
                    </a:lnTo>
                    <a:lnTo>
                      <a:pt x="119" y="25"/>
                    </a:lnTo>
                    <a:lnTo>
                      <a:pt x="126" y="22"/>
                    </a:lnTo>
                    <a:lnTo>
                      <a:pt x="130" y="21"/>
                    </a:lnTo>
                    <a:lnTo>
                      <a:pt x="133" y="24"/>
                    </a:lnTo>
                    <a:lnTo>
                      <a:pt x="133" y="26"/>
                    </a:lnTo>
                    <a:lnTo>
                      <a:pt x="133" y="28"/>
                    </a:lnTo>
                    <a:lnTo>
                      <a:pt x="132" y="31"/>
                    </a:lnTo>
                    <a:lnTo>
                      <a:pt x="130" y="33"/>
                    </a:lnTo>
                    <a:lnTo>
                      <a:pt x="129" y="34"/>
                    </a:lnTo>
                    <a:lnTo>
                      <a:pt x="129" y="36"/>
                    </a:lnTo>
                    <a:lnTo>
                      <a:pt x="129" y="39"/>
                    </a:lnTo>
                    <a:lnTo>
                      <a:pt x="129" y="41"/>
                    </a:lnTo>
                    <a:lnTo>
                      <a:pt x="129" y="43"/>
                    </a:lnTo>
                    <a:lnTo>
                      <a:pt x="129" y="46"/>
                    </a:lnTo>
                    <a:lnTo>
                      <a:pt x="127" y="48"/>
                    </a:lnTo>
                    <a:lnTo>
                      <a:pt x="122" y="54"/>
                    </a:lnTo>
                    <a:lnTo>
                      <a:pt x="121" y="62"/>
                    </a:lnTo>
                    <a:lnTo>
                      <a:pt x="123" y="71"/>
                    </a:lnTo>
                    <a:lnTo>
                      <a:pt x="128" y="78"/>
                    </a:lnTo>
                    <a:lnTo>
                      <a:pt x="130" y="83"/>
                    </a:lnTo>
                    <a:lnTo>
                      <a:pt x="134" y="85"/>
                    </a:lnTo>
                    <a:lnTo>
                      <a:pt x="137" y="89"/>
                    </a:lnTo>
                    <a:lnTo>
                      <a:pt x="140" y="92"/>
                    </a:lnTo>
                    <a:lnTo>
                      <a:pt x="141" y="94"/>
                    </a:lnTo>
                    <a:lnTo>
                      <a:pt x="140" y="97"/>
                    </a:lnTo>
                    <a:lnTo>
                      <a:pt x="140" y="99"/>
                    </a:lnTo>
                    <a:lnTo>
                      <a:pt x="140" y="103"/>
                    </a:lnTo>
                    <a:lnTo>
                      <a:pt x="141" y="106"/>
                    </a:lnTo>
                    <a:lnTo>
                      <a:pt x="142" y="108"/>
                    </a:lnTo>
                    <a:lnTo>
                      <a:pt x="144" y="112"/>
                    </a:lnTo>
                    <a:lnTo>
                      <a:pt x="145" y="119"/>
                    </a:lnTo>
                    <a:lnTo>
                      <a:pt x="143" y="126"/>
                    </a:lnTo>
                    <a:lnTo>
                      <a:pt x="140" y="132"/>
                    </a:lnTo>
                    <a:lnTo>
                      <a:pt x="135" y="140"/>
                    </a:lnTo>
                    <a:lnTo>
                      <a:pt x="130" y="147"/>
                    </a:lnTo>
                    <a:lnTo>
                      <a:pt x="122" y="151"/>
                    </a:lnTo>
                    <a:lnTo>
                      <a:pt x="119" y="152"/>
                    </a:lnTo>
                    <a:lnTo>
                      <a:pt x="115" y="152"/>
                    </a:lnTo>
                    <a:lnTo>
                      <a:pt x="112" y="154"/>
                    </a:lnTo>
                    <a:lnTo>
                      <a:pt x="108" y="155"/>
                    </a:lnTo>
                    <a:lnTo>
                      <a:pt x="101" y="161"/>
                    </a:lnTo>
                    <a:lnTo>
                      <a:pt x="99" y="168"/>
                    </a:lnTo>
                    <a:lnTo>
                      <a:pt x="100" y="174"/>
                    </a:lnTo>
                    <a:lnTo>
                      <a:pt x="105" y="181"/>
                    </a:lnTo>
                    <a:lnTo>
                      <a:pt x="111" y="187"/>
                    </a:lnTo>
                    <a:lnTo>
                      <a:pt x="113" y="187"/>
                    </a:lnTo>
                    <a:lnTo>
                      <a:pt x="115" y="187"/>
                    </a:lnTo>
                    <a:lnTo>
                      <a:pt x="119" y="187"/>
                    </a:lnTo>
                    <a:lnTo>
                      <a:pt x="121" y="187"/>
                    </a:lnTo>
                    <a:lnTo>
                      <a:pt x="125" y="187"/>
                    </a:lnTo>
                    <a:lnTo>
                      <a:pt x="127" y="186"/>
                    </a:lnTo>
                    <a:lnTo>
                      <a:pt x="129" y="185"/>
                    </a:lnTo>
                    <a:lnTo>
                      <a:pt x="130" y="183"/>
                    </a:lnTo>
                    <a:lnTo>
                      <a:pt x="129" y="181"/>
                    </a:lnTo>
                    <a:lnTo>
                      <a:pt x="128" y="179"/>
                    </a:lnTo>
                    <a:lnTo>
                      <a:pt x="129" y="180"/>
                    </a:lnTo>
                    <a:lnTo>
                      <a:pt x="132" y="181"/>
                    </a:lnTo>
                    <a:lnTo>
                      <a:pt x="133" y="183"/>
                    </a:lnTo>
                    <a:lnTo>
                      <a:pt x="135" y="184"/>
                    </a:lnTo>
                    <a:lnTo>
                      <a:pt x="137" y="185"/>
                    </a:lnTo>
                    <a:lnTo>
                      <a:pt x="138" y="187"/>
                    </a:lnTo>
                    <a:lnTo>
                      <a:pt x="138" y="188"/>
                    </a:lnTo>
                    <a:lnTo>
                      <a:pt x="137" y="190"/>
                    </a:lnTo>
                    <a:lnTo>
                      <a:pt x="135" y="190"/>
                    </a:lnTo>
                    <a:lnTo>
                      <a:pt x="132" y="191"/>
                    </a:lnTo>
                    <a:lnTo>
                      <a:pt x="130" y="192"/>
                    </a:lnTo>
                    <a:lnTo>
                      <a:pt x="130" y="193"/>
                    </a:lnTo>
                    <a:lnTo>
                      <a:pt x="132" y="194"/>
                    </a:lnTo>
                    <a:lnTo>
                      <a:pt x="134" y="194"/>
                    </a:lnTo>
                    <a:lnTo>
                      <a:pt x="136" y="197"/>
                    </a:lnTo>
                    <a:lnTo>
                      <a:pt x="138" y="198"/>
                    </a:lnTo>
                    <a:lnTo>
                      <a:pt x="140" y="199"/>
                    </a:lnTo>
                    <a:lnTo>
                      <a:pt x="142" y="202"/>
                    </a:lnTo>
                    <a:lnTo>
                      <a:pt x="144" y="206"/>
                    </a:lnTo>
                    <a:lnTo>
                      <a:pt x="148" y="208"/>
                    </a:lnTo>
                    <a:lnTo>
                      <a:pt x="151" y="210"/>
                    </a:lnTo>
                    <a:lnTo>
                      <a:pt x="152" y="213"/>
                    </a:lnTo>
                    <a:lnTo>
                      <a:pt x="151" y="215"/>
                    </a:lnTo>
                    <a:lnTo>
                      <a:pt x="151" y="217"/>
                    </a:lnTo>
                    <a:lnTo>
                      <a:pt x="150" y="221"/>
                    </a:lnTo>
                    <a:lnTo>
                      <a:pt x="150" y="223"/>
                    </a:lnTo>
                    <a:lnTo>
                      <a:pt x="149" y="224"/>
                    </a:lnTo>
                    <a:lnTo>
                      <a:pt x="149" y="227"/>
                    </a:lnTo>
                    <a:lnTo>
                      <a:pt x="149" y="229"/>
                    </a:lnTo>
                    <a:lnTo>
                      <a:pt x="148" y="230"/>
                    </a:lnTo>
                    <a:lnTo>
                      <a:pt x="149" y="233"/>
                    </a:lnTo>
                    <a:lnTo>
                      <a:pt x="152" y="233"/>
                    </a:lnTo>
                    <a:lnTo>
                      <a:pt x="155" y="235"/>
                    </a:lnTo>
                    <a:lnTo>
                      <a:pt x="155" y="236"/>
                    </a:lnTo>
                    <a:lnTo>
                      <a:pt x="155" y="238"/>
                    </a:lnTo>
                    <a:lnTo>
                      <a:pt x="155" y="242"/>
                    </a:lnTo>
                    <a:lnTo>
                      <a:pt x="152" y="244"/>
                    </a:lnTo>
                    <a:lnTo>
                      <a:pt x="147" y="250"/>
                    </a:lnTo>
                    <a:lnTo>
                      <a:pt x="138" y="253"/>
                    </a:lnTo>
                    <a:lnTo>
                      <a:pt x="132" y="258"/>
                    </a:lnTo>
                    <a:lnTo>
                      <a:pt x="125" y="263"/>
                    </a:lnTo>
                    <a:lnTo>
                      <a:pt x="121" y="270"/>
                    </a:lnTo>
                    <a:lnTo>
                      <a:pt x="118" y="277"/>
                    </a:lnTo>
                    <a:lnTo>
                      <a:pt x="112" y="284"/>
                    </a:lnTo>
                    <a:lnTo>
                      <a:pt x="107" y="289"/>
                    </a:lnTo>
                    <a:lnTo>
                      <a:pt x="104" y="296"/>
                    </a:lnTo>
                    <a:lnTo>
                      <a:pt x="105" y="304"/>
                    </a:lnTo>
                    <a:lnTo>
                      <a:pt x="107" y="311"/>
                    </a:lnTo>
                    <a:lnTo>
                      <a:pt x="110" y="318"/>
                    </a:lnTo>
                    <a:lnTo>
                      <a:pt x="111" y="325"/>
                    </a:lnTo>
                    <a:lnTo>
                      <a:pt x="107" y="335"/>
                    </a:lnTo>
                    <a:lnTo>
                      <a:pt x="98" y="345"/>
                    </a:lnTo>
                    <a:lnTo>
                      <a:pt x="86" y="353"/>
                    </a:lnTo>
                    <a:lnTo>
                      <a:pt x="74" y="359"/>
                    </a:lnTo>
                    <a:lnTo>
                      <a:pt x="70" y="333"/>
                    </a:lnTo>
                    <a:lnTo>
                      <a:pt x="67" y="308"/>
                    </a:lnTo>
                    <a:lnTo>
                      <a:pt x="64" y="295"/>
                    </a:lnTo>
                    <a:lnTo>
                      <a:pt x="61" y="282"/>
                    </a:lnTo>
                    <a:lnTo>
                      <a:pt x="55" y="272"/>
                    </a:lnTo>
                    <a:lnTo>
                      <a:pt x="48" y="266"/>
                    </a:lnTo>
                    <a:lnTo>
                      <a:pt x="42" y="262"/>
                    </a:lnTo>
                    <a:lnTo>
                      <a:pt x="38" y="257"/>
                    </a:lnTo>
                    <a:lnTo>
                      <a:pt x="34" y="249"/>
                    </a:lnTo>
                    <a:lnTo>
                      <a:pt x="31" y="239"/>
                    </a:lnTo>
                    <a:lnTo>
                      <a:pt x="29" y="229"/>
                    </a:lnTo>
                    <a:lnTo>
                      <a:pt x="25" y="220"/>
                    </a:lnTo>
                    <a:lnTo>
                      <a:pt x="18" y="213"/>
                    </a:lnTo>
                    <a:lnTo>
                      <a:pt x="9" y="204"/>
                    </a:lnTo>
                    <a:lnTo>
                      <a:pt x="3" y="193"/>
                    </a:lnTo>
                    <a:lnTo>
                      <a:pt x="0" y="180"/>
                    </a:lnTo>
                    <a:lnTo>
                      <a:pt x="1" y="176"/>
                    </a:lnTo>
                    <a:lnTo>
                      <a:pt x="1" y="170"/>
                    </a:lnTo>
                    <a:lnTo>
                      <a:pt x="3" y="165"/>
                    </a:lnTo>
                    <a:lnTo>
                      <a:pt x="4" y="162"/>
                    </a:lnTo>
                    <a:lnTo>
                      <a:pt x="8" y="159"/>
                    </a:lnTo>
                    <a:lnTo>
                      <a:pt x="10" y="158"/>
                    </a:lnTo>
                    <a:lnTo>
                      <a:pt x="12" y="156"/>
                    </a:lnTo>
                    <a:lnTo>
                      <a:pt x="15" y="154"/>
                    </a:lnTo>
                    <a:lnTo>
                      <a:pt x="17" y="150"/>
                    </a:lnTo>
                    <a:lnTo>
                      <a:pt x="18" y="148"/>
                    </a:lnTo>
                    <a:lnTo>
                      <a:pt x="19" y="144"/>
                    </a:lnTo>
                    <a:lnTo>
                      <a:pt x="20" y="142"/>
                    </a:lnTo>
                    <a:lnTo>
                      <a:pt x="24" y="140"/>
                    </a:lnTo>
                    <a:lnTo>
                      <a:pt x="26" y="139"/>
                    </a:lnTo>
                    <a:lnTo>
                      <a:pt x="29" y="137"/>
                    </a:lnTo>
                    <a:lnTo>
                      <a:pt x="31" y="136"/>
                    </a:lnTo>
                    <a:lnTo>
                      <a:pt x="32" y="135"/>
                    </a:lnTo>
                    <a:lnTo>
                      <a:pt x="34" y="134"/>
                    </a:lnTo>
                    <a:lnTo>
                      <a:pt x="34" y="132"/>
                    </a:lnTo>
                    <a:lnTo>
                      <a:pt x="34" y="128"/>
                    </a:lnTo>
                    <a:lnTo>
                      <a:pt x="34" y="125"/>
                    </a:lnTo>
                    <a:lnTo>
                      <a:pt x="33" y="121"/>
                    </a:lnTo>
                    <a:lnTo>
                      <a:pt x="33" y="118"/>
                    </a:lnTo>
                    <a:lnTo>
                      <a:pt x="33" y="114"/>
                    </a:lnTo>
                    <a:lnTo>
                      <a:pt x="35" y="111"/>
                    </a:lnTo>
                    <a:lnTo>
                      <a:pt x="37" y="108"/>
                    </a:lnTo>
                    <a:lnTo>
                      <a:pt x="37" y="106"/>
                    </a:lnTo>
                    <a:lnTo>
                      <a:pt x="37" y="103"/>
                    </a:lnTo>
                    <a:lnTo>
                      <a:pt x="32" y="92"/>
                    </a:lnTo>
                    <a:lnTo>
                      <a:pt x="31" y="82"/>
                    </a:lnTo>
                    <a:lnTo>
                      <a:pt x="31" y="70"/>
                    </a:lnTo>
                    <a:lnTo>
                      <a:pt x="32" y="64"/>
                    </a:lnTo>
                    <a:lnTo>
                      <a:pt x="32" y="58"/>
                    </a:lnTo>
                    <a:lnTo>
                      <a:pt x="32" y="53"/>
                    </a:lnTo>
                    <a:lnTo>
                      <a:pt x="27" y="49"/>
                    </a:lnTo>
                    <a:lnTo>
                      <a:pt x="25" y="48"/>
                    </a:lnTo>
                    <a:lnTo>
                      <a:pt x="24" y="47"/>
                    </a:lnTo>
                    <a:lnTo>
                      <a:pt x="23" y="46"/>
                    </a:lnTo>
                    <a:lnTo>
                      <a:pt x="24" y="45"/>
                    </a:lnTo>
                    <a:lnTo>
                      <a:pt x="25" y="43"/>
                    </a:lnTo>
                    <a:lnTo>
                      <a:pt x="26" y="42"/>
                    </a:lnTo>
                    <a:lnTo>
                      <a:pt x="29" y="40"/>
                    </a:lnTo>
                    <a:lnTo>
                      <a:pt x="32" y="36"/>
                    </a:lnTo>
                    <a:lnTo>
                      <a:pt x="35" y="31"/>
                    </a:lnTo>
                    <a:lnTo>
                      <a:pt x="39" y="26"/>
                    </a:lnTo>
                    <a:lnTo>
                      <a:pt x="44" y="19"/>
                    </a:lnTo>
                    <a:lnTo>
                      <a:pt x="50" y="16"/>
                    </a:lnTo>
                    <a:lnTo>
                      <a:pt x="59" y="13"/>
                    </a:lnTo>
                    <a:lnTo>
                      <a:pt x="71" y="7"/>
                    </a:lnTo>
                    <a:lnTo>
                      <a:pt x="83" y="2"/>
                    </a:lnTo>
                    <a:lnTo>
                      <a:pt x="8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6" name="Freeform 1648"/>
              <p:cNvSpPr>
                <a:spLocks/>
              </p:cNvSpPr>
              <p:nvPr/>
            </p:nvSpPr>
            <p:spPr bwMode="auto">
              <a:xfrm>
                <a:off x="4951413" y="3509963"/>
                <a:ext cx="76200" cy="87313"/>
              </a:xfrm>
              <a:custGeom>
                <a:avLst/>
                <a:gdLst>
                  <a:gd name="T0" fmla="*/ 86 w 94"/>
                  <a:gd name="T1" fmla="*/ 1 h 110"/>
                  <a:gd name="T2" fmla="*/ 92 w 94"/>
                  <a:gd name="T3" fmla="*/ 3 h 110"/>
                  <a:gd name="T4" fmla="*/ 89 w 94"/>
                  <a:gd name="T5" fmla="*/ 28 h 110"/>
                  <a:gd name="T6" fmla="*/ 94 w 94"/>
                  <a:gd name="T7" fmla="*/ 54 h 110"/>
                  <a:gd name="T8" fmla="*/ 90 w 94"/>
                  <a:gd name="T9" fmla="*/ 76 h 110"/>
                  <a:gd name="T10" fmla="*/ 84 w 94"/>
                  <a:gd name="T11" fmla="*/ 89 h 110"/>
                  <a:gd name="T12" fmla="*/ 69 w 94"/>
                  <a:gd name="T13" fmla="*/ 91 h 110"/>
                  <a:gd name="T14" fmla="*/ 56 w 94"/>
                  <a:gd name="T15" fmla="*/ 88 h 110"/>
                  <a:gd name="T16" fmla="*/ 41 w 94"/>
                  <a:gd name="T17" fmla="*/ 84 h 110"/>
                  <a:gd name="T18" fmla="*/ 32 w 94"/>
                  <a:gd name="T19" fmla="*/ 90 h 110"/>
                  <a:gd name="T20" fmla="*/ 31 w 94"/>
                  <a:gd name="T21" fmla="*/ 99 h 110"/>
                  <a:gd name="T22" fmla="*/ 32 w 94"/>
                  <a:gd name="T23" fmla="*/ 103 h 110"/>
                  <a:gd name="T24" fmla="*/ 32 w 94"/>
                  <a:gd name="T25" fmla="*/ 108 h 110"/>
                  <a:gd name="T26" fmla="*/ 31 w 94"/>
                  <a:gd name="T27" fmla="*/ 110 h 110"/>
                  <a:gd name="T28" fmla="*/ 28 w 94"/>
                  <a:gd name="T29" fmla="*/ 110 h 110"/>
                  <a:gd name="T30" fmla="*/ 3 w 94"/>
                  <a:gd name="T31" fmla="*/ 108 h 110"/>
                  <a:gd name="T32" fmla="*/ 1 w 94"/>
                  <a:gd name="T33" fmla="*/ 95 h 110"/>
                  <a:gd name="T34" fmla="*/ 2 w 94"/>
                  <a:gd name="T35" fmla="*/ 81 h 110"/>
                  <a:gd name="T36" fmla="*/ 9 w 94"/>
                  <a:gd name="T37" fmla="*/ 76 h 110"/>
                  <a:gd name="T38" fmla="*/ 16 w 94"/>
                  <a:gd name="T39" fmla="*/ 73 h 110"/>
                  <a:gd name="T40" fmla="*/ 25 w 94"/>
                  <a:gd name="T41" fmla="*/ 62 h 110"/>
                  <a:gd name="T42" fmla="*/ 26 w 94"/>
                  <a:gd name="T43" fmla="*/ 43 h 110"/>
                  <a:gd name="T44" fmla="*/ 28 w 94"/>
                  <a:gd name="T45" fmla="*/ 23 h 110"/>
                  <a:gd name="T46" fmla="*/ 38 w 94"/>
                  <a:gd name="T47" fmla="*/ 14 h 110"/>
                  <a:gd name="T48" fmla="*/ 42 w 94"/>
                  <a:gd name="T49" fmla="*/ 10 h 110"/>
                  <a:gd name="T50" fmla="*/ 47 w 94"/>
                  <a:gd name="T51" fmla="*/ 9 h 110"/>
                  <a:gd name="T52" fmla="*/ 50 w 94"/>
                  <a:gd name="T53" fmla="*/ 10 h 110"/>
                  <a:gd name="T54" fmla="*/ 52 w 94"/>
                  <a:gd name="T55" fmla="*/ 12 h 110"/>
                  <a:gd name="T56" fmla="*/ 60 w 94"/>
                  <a:gd name="T57" fmla="*/ 12 h 110"/>
                  <a:gd name="T58" fmla="*/ 74 w 94"/>
                  <a:gd name="T59" fmla="*/ 5 h 110"/>
                  <a:gd name="T60" fmla="*/ 79 w 94"/>
                  <a:gd name="T61" fmla="*/ 2 h 110"/>
                  <a:gd name="T62" fmla="*/ 83 w 94"/>
                  <a:gd name="T63" fmla="*/ 1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
                  <a:gd name="T97" fmla="*/ 0 h 110"/>
                  <a:gd name="T98" fmla="*/ 94 w 94"/>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 h="110">
                    <a:moveTo>
                      <a:pt x="84" y="0"/>
                    </a:moveTo>
                    <a:lnTo>
                      <a:pt x="86" y="1"/>
                    </a:lnTo>
                    <a:lnTo>
                      <a:pt x="89" y="1"/>
                    </a:lnTo>
                    <a:lnTo>
                      <a:pt x="92" y="3"/>
                    </a:lnTo>
                    <a:lnTo>
                      <a:pt x="88" y="15"/>
                    </a:lnTo>
                    <a:lnTo>
                      <a:pt x="89" y="28"/>
                    </a:lnTo>
                    <a:lnTo>
                      <a:pt x="92" y="40"/>
                    </a:lnTo>
                    <a:lnTo>
                      <a:pt x="94" y="54"/>
                    </a:lnTo>
                    <a:lnTo>
                      <a:pt x="93" y="67"/>
                    </a:lnTo>
                    <a:lnTo>
                      <a:pt x="90" y="76"/>
                    </a:lnTo>
                    <a:lnTo>
                      <a:pt x="88" y="84"/>
                    </a:lnTo>
                    <a:lnTo>
                      <a:pt x="84" y="89"/>
                    </a:lnTo>
                    <a:lnTo>
                      <a:pt x="78" y="93"/>
                    </a:lnTo>
                    <a:lnTo>
                      <a:pt x="69" y="91"/>
                    </a:lnTo>
                    <a:lnTo>
                      <a:pt x="63" y="90"/>
                    </a:lnTo>
                    <a:lnTo>
                      <a:pt x="56" y="88"/>
                    </a:lnTo>
                    <a:lnTo>
                      <a:pt x="48" y="86"/>
                    </a:lnTo>
                    <a:lnTo>
                      <a:pt x="41" y="84"/>
                    </a:lnTo>
                    <a:lnTo>
                      <a:pt x="35" y="86"/>
                    </a:lnTo>
                    <a:lnTo>
                      <a:pt x="32" y="90"/>
                    </a:lnTo>
                    <a:lnTo>
                      <a:pt x="31" y="98"/>
                    </a:lnTo>
                    <a:lnTo>
                      <a:pt x="31" y="99"/>
                    </a:lnTo>
                    <a:lnTo>
                      <a:pt x="31" y="101"/>
                    </a:lnTo>
                    <a:lnTo>
                      <a:pt x="32" y="103"/>
                    </a:lnTo>
                    <a:lnTo>
                      <a:pt x="32" y="105"/>
                    </a:lnTo>
                    <a:lnTo>
                      <a:pt x="32" y="108"/>
                    </a:lnTo>
                    <a:lnTo>
                      <a:pt x="31" y="109"/>
                    </a:lnTo>
                    <a:lnTo>
                      <a:pt x="31" y="110"/>
                    </a:lnTo>
                    <a:lnTo>
                      <a:pt x="30" y="110"/>
                    </a:lnTo>
                    <a:lnTo>
                      <a:pt x="28" y="110"/>
                    </a:lnTo>
                    <a:lnTo>
                      <a:pt x="16" y="105"/>
                    </a:lnTo>
                    <a:lnTo>
                      <a:pt x="3" y="108"/>
                    </a:lnTo>
                    <a:lnTo>
                      <a:pt x="2" y="102"/>
                    </a:lnTo>
                    <a:lnTo>
                      <a:pt x="1" y="95"/>
                    </a:lnTo>
                    <a:lnTo>
                      <a:pt x="0" y="87"/>
                    </a:lnTo>
                    <a:lnTo>
                      <a:pt x="2" y="81"/>
                    </a:lnTo>
                    <a:lnTo>
                      <a:pt x="4" y="79"/>
                    </a:lnTo>
                    <a:lnTo>
                      <a:pt x="9" y="76"/>
                    </a:lnTo>
                    <a:lnTo>
                      <a:pt x="12" y="75"/>
                    </a:lnTo>
                    <a:lnTo>
                      <a:pt x="16" y="73"/>
                    </a:lnTo>
                    <a:lnTo>
                      <a:pt x="19" y="70"/>
                    </a:lnTo>
                    <a:lnTo>
                      <a:pt x="25" y="62"/>
                    </a:lnTo>
                    <a:lnTo>
                      <a:pt x="26" y="53"/>
                    </a:lnTo>
                    <a:lnTo>
                      <a:pt x="26" y="43"/>
                    </a:lnTo>
                    <a:lnTo>
                      <a:pt x="26" y="32"/>
                    </a:lnTo>
                    <a:lnTo>
                      <a:pt x="28" y="23"/>
                    </a:lnTo>
                    <a:lnTo>
                      <a:pt x="35" y="15"/>
                    </a:lnTo>
                    <a:lnTo>
                      <a:pt x="38" y="14"/>
                    </a:lnTo>
                    <a:lnTo>
                      <a:pt x="40" y="11"/>
                    </a:lnTo>
                    <a:lnTo>
                      <a:pt x="42" y="10"/>
                    </a:lnTo>
                    <a:lnTo>
                      <a:pt x="45" y="9"/>
                    </a:lnTo>
                    <a:lnTo>
                      <a:pt x="47" y="9"/>
                    </a:lnTo>
                    <a:lnTo>
                      <a:pt x="49" y="9"/>
                    </a:lnTo>
                    <a:lnTo>
                      <a:pt x="50" y="10"/>
                    </a:lnTo>
                    <a:lnTo>
                      <a:pt x="52" y="11"/>
                    </a:lnTo>
                    <a:lnTo>
                      <a:pt x="52" y="12"/>
                    </a:lnTo>
                    <a:lnTo>
                      <a:pt x="53" y="14"/>
                    </a:lnTo>
                    <a:lnTo>
                      <a:pt x="60" y="12"/>
                    </a:lnTo>
                    <a:lnTo>
                      <a:pt x="68" y="9"/>
                    </a:lnTo>
                    <a:lnTo>
                      <a:pt x="74" y="5"/>
                    </a:lnTo>
                    <a:lnTo>
                      <a:pt x="77" y="4"/>
                    </a:lnTo>
                    <a:lnTo>
                      <a:pt x="79" y="2"/>
                    </a:lnTo>
                    <a:lnTo>
                      <a:pt x="82" y="1"/>
                    </a:lnTo>
                    <a:lnTo>
                      <a:pt x="83" y="1"/>
                    </a:lnTo>
                    <a:lnTo>
                      <a:pt x="8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7" name="Freeform 1649"/>
              <p:cNvSpPr>
                <a:spLocks/>
              </p:cNvSpPr>
              <p:nvPr/>
            </p:nvSpPr>
            <p:spPr bwMode="auto">
              <a:xfrm>
                <a:off x="3779838" y="3022601"/>
                <a:ext cx="190500" cy="268288"/>
              </a:xfrm>
              <a:custGeom>
                <a:avLst/>
                <a:gdLst>
                  <a:gd name="T0" fmla="*/ 82 w 241"/>
                  <a:gd name="T1" fmla="*/ 5 h 338"/>
                  <a:gd name="T2" fmla="*/ 91 w 241"/>
                  <a:gd name="T3" fmla="*/ 10 h 338"/>
                  <a:gd name="T4" fmla="*/ 112 w 241"/>
                  <a:gd name="T5" fmla="*/ 6 h 338"/>
                  <a:gd name="T6" fmla="*/ 129 w 241"/>
                  <a:gd name="T7" fmla="*/ 16 h 338"/>
                  <a:gd name="T8" fmla="*/ 136 w 241"/>
                  <a:gd name="T9" fmla="*/ 29 h 338"/>
                  <a:gd name="T10" fmla="*/ 153 w 241"/>
                  <a:gd name="T11" fmla="*/ 45 h 338"/>
                  <a:gd name="T12" fmla="*/ 192 w 241"/>
                  <a:gd name="T13" fmla="*/ 40 h 338"/>
                  <a:gd name="T14" fmla="*/ 205 w 241"/>
                  <a:gd name="T15" fmla="*/ 42 h 338"/>
                  <a:gd name="T16" fmla="*/ 223 w 241"/>
                  <a:gd name="T17" fmla="*/ 49 h 338"/>
                  <a:gd name="T18" fmla="*/ 235 w 241"/>
                  <a:gd name="T19" fmla="*/ 71 h 338"/>
                  <a:gd name="T20" fmla="*/ 239 w 241"/>
                  <a:gd name="T21" fmla="*/ 130 h 338"/>
                  <a:gd name="T22" fmla="*/ 224 w 241"/>
                  <a:gd name="T23" fmla="*/ 176 h 338"/>
                  <a:gd name="T24" fmla="*/ 213 w 241"/>
                  <a:gd name="T25" fmla="*/ 219 h 338"/>
                  <a:gd name="T26" fmla="*/ 220 w 241"/>
                  <a:gd name="T27" fmla="*/ 257 h 338"/>
                  <a:gd name="T28" fmla="*/ 231 w 241"/>
                  <a:gd name="T29" fmla="*/ 284 h 338"/>
                  <a:gd name="T30" fmla="*/ 208 w 241"/>
                  <a:gd name="T31" fmla="*/ 291 h 338"/>
                  <a:gd name="T32" fmla="*/ 179 w 241"/>
                  <a:gd name="T33" fmla="*/ 286 h 338"/>
                  <a:gd name="T34" fmla="*/ 178 w 241"/>
                  <a:gd name="T35" fmla="*/ 290 h 338"/>
                  <a:gd name="T36" fmla="*/ 186 w 241"/>
                  <a:gd name="T37" fmla="*/ 291 h 338"/>
                  <a:gd name="T38" fmla="*/ 198 w 241"/>
                  <a:gd name="T39" fmla="*/ 292 h 338"/>
                  <a:gd name="T40" fmla="*/ 183 w 241"/>
                  <a:gd name="T41" fmla="*/ 295 h 338"/>
                  <a:gd name="T42" fmla="*/ 132 w 241"/>
                  <a:gd name="T43" fmla="*/ 303 h 338"/>
                  <a:gd name="T44" fmla="*/ 97 w 241"/>
                  <a:gd name="T45" fmla="*/ 304 h 338"/>
                  <a:gd name="T46" fmla="*/ 73 w 241"/>
                  <a:gd name="T47" fmla="*/ 325 h 338"/>
                  <a:gd name="T48" fmla="*/ 45 w 241"/>
                  <a:gd name="T49" fmla="*/ 336 h 338"/>
                  <a:gd name="T50" fmla="*/ 26 w 241"/>
                  <a:gd name="T51" fmla="*/ 331 h 338"/>
                  <a:gd name="T52" fmla="*/ 28 w 241"/>
                  <a:gd name="T53" fmla="*/ 317 h 338"/>
                  <a:gd name="T54" fmla="*/ 35 w 241"/>
                  <a:gd name="T55" fmla="*/ 291 h 338"/>
                  <a:gd name="T56" fmla="*/ 45 w 241"/>
                  <a:gd name="T57" fmla="*/ 280 h 338"/>
                  <a:gd name="T58" fmla="*/ 40 w 241"/>
                  <a:gd name="T59" fmla="*/ 261 h 338"/>
                  <a:gd name="T60" fmla="*/ 39 w 241"/>
                  <a:gd name="T61" fmla="*/ 255 h 338"/>
                  <a:gd name="T62" fmla="*/ 25 w 241"/>
                  <a:gd name="T63" fmla="*/ 251 h 338"/>
                  <a:gd name="T64" fmla="*/ 17 w 241"/>
                  <a:gd name="T65" fmla="*/ 244 h 338"/>
                  <a:gd name="T66" fmla="*/ 10 w 241"/>
                  <a:gd name="T67" fmla="*/ 238 h 338"/>
                  <a:gd name="T68" fmla="*/ 0 w 241"/>
                  <a:gd name="T69" fmla="*/ 225 h 338"/>
                  <a:gd name="T70" fmla="*/ 3 w 241"/>
                  <a:gd name="T71" fmla="*/ 204 h 338"/>
                  <a:gd name="T72" fmla="*/ 4 w 241"/>
                  <a:gd name="T73" fmla="*/ 190 h 338"/>
                  <a:gd name="T74" fmla="*/ 2 w 241"/>
                  <a:gd name="T75" fmla="*/ 175 h 338"/>
                  <a:gd name="T76" fmla="*/ 6 w 241"/>
                  <a:gd name="T77" fmla="*/ 167 h 338"/>
                  <a:gd name="T78" fmla="*/ 9 w 241"/>
                  <a:gd name="T79" fmla="*/ 157 h 338"/>
                  <a:gd name="T80" fmla="*/ 18 w 241"/>
                  <a:gd name="T81" fmla="*/ 147 h 338"/>
                  <a:gd name="T82" fmla="*/ 9 w 241"/>
                  <a:gd name="T83" fmla="*/ 138 h 338"/>
                  <a:gd name="T84" fmla="*/ 14 w 241"/>
                  <a:gd name="T85" fmla="*/ 123 h 338"/>
                  <a:gd name="T86" fmla="*/ 30 w 241"/>
                  <a:gd name="T87" fmla="*/ 119 h 338"/>
                  <a:gd name="T88" fmla="*/ 28 w 241"/>
                  <a:gd name="T89" fmla="*/ 109 h 338"/>
                  <a:gd name="T90" fmla="*/ 30 w 241"/>
                  <a:gd name="T91" fmla="*/ 96 h 338"/>
                  <a:gd name="T92" fmla="*/ 30 w 241"/>
                  <a:gd name="T93" fmla="*/ 75 h 338"/>
                  <a:gd name="T94" fmla="*/ 28 w 241"/>
                  <a:gd name="T95" fmla="*/ 63 h 338"/>
                  <a:gd name="T96" fmla="*/ 23 w 241"/>
                  <a:gd name="T97" fmla="*/ 64 h 338"/>
                  <a:gd name="T98" fmla="*/ 18 w 241"/>
                  <a:gd name="T99" fmla="*/ 59 h 338"/>
                  <a:gd name="T100" fmla="*/ 11 w 241"/>
                  <a:gd name="T101" fmla="*/ 53 h 338"/>
                  <a:gd name="T102" fmla="*/ 11 w 241"/>
                  <a:gd name="T103" fmla="*/ 43 h 338"/>
                  <a:gd name="T104" fmla="*/ 26 w 241"/>
                  <a:gd name="T105" fmla="*/ 18 h 338"/>
                  <a:gd name="T106" fmla="*/ 35 w 241"/>
                  <a:gd name="T107" fmla="*/ 9 h 338"/>
                  <a:gd name="T108" fmla="*/ 45 w 241"/>
                  <a:gd name="T109" fmla="*/ 11 h 338"/>
                  <a:gd name="T110" fmla="*/ 53 w 241"/>
                  <a:gd name="T111" fmla="*/ 17 h 338"/>
                  <a:gd name="T112" fmla="*/ 73 w 241"/>
                  <a:gd name="T113" fmla="*/ 0 h 33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338"/>
                  <a:gd name="T173" fmla="*/ 241 w 241"/>
                  <a:gd name="T174" fmla="*/ 338 h 33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338">
                    <a:moveTo>
                      <a:pt x="75" y="0"/>
                    </a:moveTo>
                    <a:lnTo>
                      <a:pt x="77" y="1"/>
                    </a:lnTo>
                    <a:lnTo>
                      <a:pt x="80" y="2"/>
                    </a:lnTo>
                    <a:lnTo>
                      <a:pt x="82" y="5"/>
                    </a:lnTo>
                    <a:lnTo>
                      <a:pt x="84" y="7"/>
                    </a:lnTo>
                    <a:lnTo>
                      <a:pt x="85" y="8"/>
                    </a:lnTo>
                    <a:lnTo>
                      <a:pt x="88" y="10"/>
                    </a:lnTo>
                    <a:lnTo>
                      <a:pt x="91" y="10"/>
                    </a:lnTo>
                    <a:lnTo>
                      <a:pt x="95" y="9"/>
                    </a:lnTo>
                    <a:lnTo>
                      <a:pt x="98" y="7"/>
                    </a:lnTo>
                    <a:lnTo>
                      <a:pt x="105" y="5"/>
                    </a:lnTo>
                    <a:lnTo>
                      <a:pt x="112" y="6"/>
                    </a:lnTo>
                    <a:lnTo>
                      <a:pt x="119" y="9"/>
                    </a:lnTo>
                    <a:lnTo>
                      <a:pt x="122" y="11"/>
                    </a:lnTo>
                    <a:lnTo>
                      <a:pt x="126" y="14"/>
                    </a:lnTo>
                    <a:lnTo>
                      <a:pt x="129" y="16"/>
                    </a:lnTo>
                    <a:lnTo>
                      <a:pt x="133" y="18"/>
                    </a:lnTo>
                    <a:lnTo>
                      <a:pt x="135" y="22"/>
                    </a:lnTo>
                    <a:lnTo>
                      <a:pt x="136" y="25"/>
                    </a:lnTo>
                    <a:lnTo>
                      <a:pt x="136" y="29"/>
                    </a:lnTo>
                    <a:lnTo>
                      <a:pt x="138" y="32"/>
                    </a:lnTo>
                    <a:lnTo>
                      <a:pt x="139" y="36"/>
                    </a:lnTo>
                    <a:lnTo>
                      <a:pt x="144" y="43"/>
                    </a:lnTo>
                    <a:lnTo>
                      <a:pt x="153" y="45"/>
                    </a:lnTo>
                    <a:lnTo>
                      <a:pt x="162" y="45"/>
                    </a:lnTo>
                    <a:lnTo>
                      <a:pt x="171" y="43"/>
                    </a:lnTo>
                    <a:lnTo>
                      <a:pt x="182" y="40"/>
                    </a:lnTo>
                    <a:lnTo>
                      <a:pt x="192" y="40"/>
                    </a:lnTo>
                    <a:lnTo>
                      <a:pt x="195" y="42"/>
                    </a:lnTo>
                    <a:lnTo>
                      <a:pt x="199" y="42"/>
                    </a:lnTo>
                    <a:lnTo>
                      <a:pt x="201" y="42"/>
                    </a:lnTo>
                    <a:lnTo>
                      <a:pt x="205" y="42"/>
                    </a:lnTo>
                    <a:lnTo>
                      <a:pt x="207" y="39"/>
                    </a:lnTo>
                    <a:lnTo>
                      <a:pt x="212" y="40"/>
                    </a:lnTo>
                    <a:lnTo>
                      <a:pt x="216" y="44"/>
                    </a:lnTo>
                    <a:lnTo>
                      <a:pt x="223" y="49"/>
                    </a:lnTo>
                    <a:lnTo>
                      <a:pt x="228" y="53"/>
                    </a:lnTo>
                    <a:lnTo>
                      <a:pt x="231" y="57"/>
                    </a:lnTo>
                    <a:lnTo>
                      <a:pt x="234" y="63"/>
                    </a:lnTo>
                    <a:lnTo>
                      <a:pt x="235" y="71"/>
                    </a:lnTo>
                    <a:lnTo>
                      <a:pt x="235" y="80"/>
                    </a:lnTo>
                    <a:lnTo>
                      <a:pt x="236" y="87"/>
                    </a:lnTo>
                    <a:lnTo>
                      <a:pt x="241" y="108"/>
                    </a:lnTo>
                    <a:lnTo>
                      <a:pt x="239" y="130"/>
                    </a:lnTo>
                    <a:lnTo>
                      <a:pt x="236" y="141"/>
                    </a:lnTo>
                    <a:lnTo>
                      <a:pt x="231" y="153"/>
                    </a:lnTo>
                    <a:lnTo>
                      <a:pt x="227" y="165"/>
                    </a:lnTo>
                    <a:lnTo>
                      <a:pt x="224" y="176"/>
                    </a:lnTo>
                    <a:lnTo>
                      <a:pt x="223" y="188"/>
                    </a:lnTo>
                    <a:lnTo>
                      <a:pt x="220" y="198"/>
                    </a:lnTo>
                    <a:lnTo>
                      <a:pt x="215" y="210"/>
                    </a:lnTo>
                    <a:lnTo>
                      <a:pt x="213" y="219"/>
                    </a:lnTo>
                    <a:lnTo>
                      <a:pt x="214" y="228"/>
                    </a:lnTo>
                    <a:lnTo>
                      <a:pt x="216" y="238"/>
                    </a:lnTo>
                    <a:lnTo>
                      <a:pt x="219" y="247"/>
                    </a:lnTo>
                    <a:lnTo>
                      <a:pt x="220" y="257"/>
                    </a:lnTo>
                    <a:lnTo>
                      <a:pt x="222" y="266"/>
                    </a:lnTo>
                    <a:lnTo>
                      <a:pt x="229" y="273"/>
                    </a:lnTo>
                    <a:lnTo>
                      <a:pt x="232" y="277"/>
                    </a:lnTo>
                    <a:lnTo>
                      <a:pt x="231" y="284"/>
                    </a:lnTo>
                    <a:lnTo>
                      <a:pt x="228" y="290"/>
                    </a:lnTo>
                    <a:lnTo>
                      <a:pt x="223" y="293"/>
                    </a:lnTo>
                    <a:lnTo>
                      <a:pt x="214" y="293"/>
                    </a:lnTo>
                    <a:lnTo>
                      <a:pt x="208" y="291"/>
                    </a:lnTo>
                    <a:lnTo>
                      <a:pt x="201" y="286"/>
                    </a:lnTo>
                    <a:lnTo>
                      <a:pt x="197" y="286"/>
                    </a:lnTo>
                    <a:lnTo>
                      <a:pt x="188" y="286"/>
                    </a:lnTo>
                    <a:lnTo>
                      <a:pt x="179" y="286"/>
                    </a:lnTo>
                    <a:lnTo>
                      <a:pt x="176" y="286"/>
                    </a:lnTo>
                    <a:lnTo>
                      <a:pt x="175" y="288"/>
                    </a:lnTo>
                    <a:lnTo>
                      <a:pt x="176" y="289"/>
                    </a:lnTo>
                    <a:lnTo>
                      <a:pt x="178" y="290"/>
                    </a:lnTo>
                    <a:lnTo>
                      <a:pt x="182" y="290"/>
                    </a:lnTo>
                    <a:lnTo>
                      <a:pt x="184" y="290"/>
                    </a:lnTo>
                    <a:lnTo>
                      <a:pt x="186" y="291"/>
                    </a:lnTo>
                    <a:lnTo>
                      <a:pt x="190" y="290"/>
                    </a:lnTo>
                    <a:lnTo>
                      <a:pt x="193" y="290"/>
                    </a:lnTo>
                    <a:lnTo>
                      <a:pt x="195" y="291"/>
                    </a:lnTo>
                    <a:lnTo>
                      <a:pt x="198" y="292"/>
                    </a:lnTo>
                    <a:lnTo>
                      <a:pt x="200" y="295"/>
                    </a:lnTo>
                    <a:lnTo>
                      <a:pt x="197" y="293"/>
                    </a:lnTo>
                    <a:lnTo>
                      <a:pt x="191" y="293"/>
                    </a:lnTo>
                    <a:lnTo>
                      <a:pt x="183" y="295"/>
                    </a:lnTo>
                    <a:lnTo>
                      <a:pt x="177" y="295"/>
                    </a:lnTo>
                    <a:lnTo>
                      <a:pt x="173" y="295"/>
                    </a:lnTo>
                    <a:lnTo>
                      <a:pt x="153" y="297"/>
                    </a:lnTo>
                    <a:lnTo>
                      <a:pt x="132" y="303"/>
                    </a:lnTo>
                    <a:lnTo>
                      <a:pt x="121" y="306"/>
                    </a:lnTo>
                    <a:lnTo>
                      <a:pt x="112" y="309"/>
                    </a:lnTo>
                    <a:lnTo>
                      <a:pt x="104" y="309"/>
                    </a:lnTo>
                    <a:lnTo>
                      <a:pt x="97" y="304"/>
                    </a:lnTo>
                    <a:lnTo>
                      <a:pt x="91" y="295"/>
                    </a:lnTo>
                    <a:lnTo>
                      <a:pt x="89" y="307"/>
                    </a:lnTo>
                    <a:lnTo>
                      <a:pt x="82" y="317"/>
                    </a:lnTo>
                    <a:lnTo>
                      <a:pt x="73" y="325"/>
                    </a:lnTo>
                    <a:lnTo>
                      <a:pt x="68" y="327"/>
                    </a:lnTo>
                    <a:lnTo>
                      <a:pt x="61" y="331"/>
                    </a:lnTo>
                    <a:lnTo>
                      <a:pt x="53" y="334"/>
                    </a:lnTo>
                    <a:lnTo>
                      <a:pt x="45" y="336"/>
                    </a:lnTo>
                    <a:lnTo>
                      <a:pt x="37" y="338"/>
                    </a:lnTo>
                    <a:lnTo>
                      <a:pt x="31" y="338"/>
                    </a:lnTo>
                    <a:lnTo>
                      <a:pt x="28" y="334"/>
                    </a:lnTo>
                    <a:lnTo>
                      <a:pt x="26" y="331"/>
                    </a:lnTo>
                    <a:lnTo>
                      <a:pt x="28" y="327"/>
                    </a:lnTo>
                    <a:lnTo>
                      <a:pt x="28" y="324"/>
                    </a:lnTo>
                    <a:lnTo>
                      <a:pt x="28" y="319"/>
                    </a:lnTo>
                    <a:lnTo>
                      <a:pt x="28" y="317"/>
                    </a:lnTo>
                    <a:lnTo>
                      <a:pt x="29" y="306"/>
                    </a:lnTo>
                    <a:lnTo>
                      <a:pt x="31" y="297"/>
                    </a:lnTo>
                    <a:lnTo>
                      <a:pt x="32" y="293"/>
                    </a:lnTo>
                    <a:lnTo>
                      <a:pt x="35" y="291"/>
                    </a:lnTo>
                    <a:lnTo>
                      <a:pt x="38" y="289"/>
                    </a:lnTo>
                    <a:lnTo>
                      <a:pt x="40" y="286"/>
                    </a:lnTo>
                    <a:lnTo>
                      <a:pt x="44" y="284"/>
                    </a:lnTo>
                    <a:lnTo>
                      <a:pt x="45" y="280"/>
                    </a:lnTo>
                    <a:lnTo>
                      <a:pt x="43" y="274"/>
                    </a:lnTo>
                    <a:lnTo>
                      <a:pt x="40" y="268"/>
                    </a:lnTo>
                    <a:lnTo>
                      <a:pt x="40" y="263"/>
                    </a:lnTo>
                    <a:lnTo>
                      <a:pt x="40" y="261"/>
                    </a:lnTo>
                    <a:lnTo>
                      <a:pt x="41" y="260"/>
                    </a:lnTo>
                    <a:lnTo>
                      <a:pt x="41" y="257"/>
                    </a:lnTo>
                    <a:lnTo>
                      <a:pt x="41" y="256"/>
                    </a:lnTo>
                    <a:lnTo>
                      <a:pt x="39" y="255"/>
                    </a:lnTo>
                    <a:lnTo>
                      <a:pt x="37" y="253"/>
                    </a:lnTo>
                    <a:lnTo>
                      <a:pt x="33" y="252"/>
                    </a:lnTo>
                    <a:lnTo>
                      <a:pt x="29" y="251"/>
                    </a:lnTo>
                    <a:lnTo>
                      <a:pt x="25" y="251"/>
                    </a:lnTo>
                    <a:lnTo>
                      <a:pt x="23" y="249"/>
                    </a:lnTo>
                    <a:lnTo>
                      <a:pt x="21" y="247"/>
                    </a:lnTo>
                    <a:lnTo>
                      <a:pt x="18" y="246"/>
                    </a:lnTo>
                    <a:lnTo>
                      <a:pt x="17" y="244"/>
                    </a:lnTo>
                    <a:lnTo>
                      <a:pt x="16" y="241"/>
                    </a:lnTo>
                    <a:lnTo>
                      <a:pt x="15" y="240"/>
                    </a:lnTo>
                    <a:lnTo>
                      <a:pt x="13" y="238"/>
                    </a:lnTo>
                    <a:lnTo>
                      <a:pt x="10" y="238"/>
                    </a:lnTo>
                    <a:lnTo>
                      <a:pt x="7" y="237"/>
                    </a:lnTo>
                    <a:lnTo>
                      <a:pt x="2" y="235"/>
                    </a:lnTo>
                    <a:lnTo>
                      <a:pt x="0" y="231"/>
                    </a:lnTo>
                    <a:lnTo>
                      <a:pt x="0" y="225"/>
                    </a:lnTo>
                    <a:lnTo>
                      <a:pt x="1" y="218"/>
                    </a:lnTo>
                    <a:lnTo>
                      <a:pt x="2" y="212"/>
                    </a:lnTo>
                    <a:lnTo>
                      <a:pt x="3" y="208"/>
                    </a:lnTo>
                    <a:lnTo>
                      <a:pt x="3" y="204"/>
                    </a:lnTo>
                    <a:lnTo>
                      <a:pt x="3" y="201"/>
                    </a:lnTo>
                    <a:lnTo>
                      <a:pt x="3" y="197"/>
                    </a:lnTo>
                    <a:lnTo>
                      <a:pt x="3" y="194"/>
                    </a:lnTo>
                    <a:lnTo>
                      <a:pt x="4" y="190"/>
                    </a:lnTo>
                    <a:lnTo>
                      <a:pt x="4" y="186"/>
                    </a:lnTo>
                    <a:lnTo>
                      <a:pt x="4" y="182"/>
                    </a:lnTo>
                    <a:lnTo>
                      <a:pt x="3" y="177"/>
                    </a:lnTo>
                    <a:lnTo>
                      <a:pt x="2" y="175"/>
                    </a:lnTo>
                    <a:lnTo>
                      <a:pt x="2" y="173"/>
                    </a:lnTo>
                    <a:lnTo>
                      <a:pt x="3" y="170"/>
                    </a:lnTo>
                    <a:lnTo>
                      <a:pt x="4" y="169"/>
                    </a:lnTo>
                    <a:lnTo>
                      <a:pt x="6" y="167"/>
                    </a:lnTo>
                    <a:lnTo>
                      <a:pt x="6" y="165"/>
                    </a:lnTo>
                    <a:lnTo>
                      <a:pt x="7" y="161"/>
                    </a:lnTo>
                    <a:lnTo>
                      <a:pt x="8" y="159"/>
                    </a:lnTo>
                    <a:lnTo>
                      <a:pt x="9" y="157"/>
                    </a:lnTo>
                    <a:lnTo>
                      <a:pt x="11" y="154"/>
                    </a:lnTo>
                    <a:lnTo>
                      <a:pt x="14" y="152"/>
                    </a:lnTo>
                    <a:lnTo>
                      <a:pt x="16" y="150"/>
                    </a:lnTo>
                    <a:lnTo>
                      <a:pt x="18" y="147"/>
                    </a:lnTo>
                    <a:lnTo>
                      <a:pt x="18" y="145"/>
                    </a:lnTo>
                    <a:lnTo>
                      <a:pt x="17" y="141"/>
                    </a:lnTo>
                    <a:lnTo>
                      <a:pt x="14" y="139"/>
                    </a:lnTo>
                    <a:lnTo>
                      <a:pt x="9" y="138"/>
                    </a:lnTo>
                    <a:lnTo>
                      <a:pt x="7" y="134"/>
                    </a:lnTo>
                    <a:lnTo>
                      <a:pt x="6" y="131"/>
                    </a:lnTo>
                    <a:lnTo>
                      <a:pt x="9" y="125"/>
                    </a:lnTo>
                    <a:lnTo>
                      <a:pt x="14" y="123"/>
                    </a:lnTo>
                    <a:lnTo>
                      <a:pt x="19" y="123"/>
                    </a:lnTo>
                    <a:lnTo>
                      <a:pt x="26" y="124"/>
                    </a:lnTo>
                    <a:lnTo>
                      <a:pt x="30" y="122"/>
                    </a:lnTo>
                    <a:lnTo>
                      <a:pt x="30" y="119"/>
                    </a:lnTo>
                    <a:lnTo>
                      <a:pt x="30" y="117"/>
                    </a:lnTo>
                    <a:lnTo>
                      <a:pt x="29" y="115"/>
                    </a:lnTo>
                    <a:lnTo>
                      <a:pt x="28" y="111"/>
                    </a:lnTo>
                    <a:lnTo>
                      <a:pt x="28" y="109"/>
                    </a:lnTo>
                    <a:lnTo>
                      <a:pt x="28" y="107"/>
                    </a:lnTo>
                    <a:lnTo>
                      <a:pt x="28" y="103"/>
                    </a:lnTo>
                    <a:lnTo>
                      <a:pt x="29" y="100"/>
                    </a:lnTo>
                    <a:lnTo>
                      <a:pt x="30" y="96"/>
                    </a:lnTo>
                    <a:lnTo>
                      <a:pt x="30" y="94"/>
                    </a:lnTo>
                    <a:lnTo>
                      <a:pt x="29" y="89"/>
                    </a:lnTo>
                    <a:lnTo>
                      <a:pt x="29" y="82"/>
                    </a:lnTo>
                    <a:lnTo>
                      <a:pt x="30" y="75"/>
                    </a:lnTo>
                    <a:lnTo>
                      <a:pt x="30" y="68"/>
                    </a:lnTo>
                    <a:lnTo>
                      <a:pt x="30" y="65"/>
                    </a:lnTo>
                    <a:lnTo>
                      <a:pt x="29" y="63"/>
                    </a:lnTo>
                    <a:lnTo>
                      <a:pt x="28" y="63"/>
                    </a:lnTo>
                    <a:lnTo>
                      <a:pt x="26" y="63"/>
                    </a:lnTo>
                    <a:lnTo>
                      <a:pt x="25" y="64"/>
                    </a:lnTo>
                    <a:lnTo>
                      <a:pt x="24" y="64"/>
                    </a:lnTo>
                    <a:lnTo>
                      <a:pt x="23" y="64"/>
                    </a:lnTo>
                    <a:lnTo>
                      <a:pt x="22" y="64"/>
                    </a:lnTo>
                    <a:lnTo>
                      <a:pt x="19" y="63"/>
                    </a:lnTo>
                    <a:lnTo>
                      <a:pt x="18" y="60"/>
                    </a:lnTo>
                    <a:lnTo>
                      <a:pt x="18" y="59"/>
                    </a:lnTo>
                    <a:lnTo>
                      <a:pt x="17" y="57"/>
                    </a:lnTo>
                    <a:lnTo>
                      <a:pt x="16" y="54"/>
                    </a:lnTo>
                    <a:lnTo>
                      <a:pt x="14" y="54"/>
                    </a:lnTo>
                    <a:lnTo>
                      <a:pt x="11" y="53"/>
                    </a:lnTo>
                    <a:lnTo>
                      <a:pt x="10" y="53"/>
                    </a:lnTo>
                    <a:lnTo>
                      <a:pt x="10" y="51"/>
                    </a:lnTo>
                    <a:lnTo>
                      <a:pt x="11" y="43"/>
                    </a:lnTo>
                    <a:lnTo>
                      <a:pt x="14" y="34"/>
                    </a:lnTo>
                    <a:lnTo>
                      <a:pt x="17" y="25"/>
                    </a:lnTo>
                    <a:lnTo>
                      <a:pt x="24" y="20"/>
                    </a:lnTo>
                    <a:lnTo>
                      <a:pt x="26" y="18"/>
                    </a:lnTo>
                    <a:lnTo>
                      <a:pt x="29" y="16"/>
                    </a:lnTo>
                    <a:lnTo>
                      <a:pt x="30" y="14"/>
                    </a:lnTo>
                    <a:lnTo>
                      <a:pt x="32" y="11"/>
                    </a:lnTo>
                    <a:lnTo>
                      <a:pt x="35" y="9"/>
                    </a:lnTo>
                    <a:lnTo>
                      <a:pt x="38" y="8"/>
                    </a:lnTo>
                    <a:lnTo>
                      <a:pt x="41" y="9"/>
                    </a:lnTo>
                    <a:lnTo>
                      <a:pt x="43" y="10"/>
                    </a:lnTo>
                    <a:lnTo>
                      <a:pt x="45" y="11"/>
                    </a:lnTo>
                    <a:lnTo>
                      <a:pt x="47" y="14"/>
                    </a:lnTo>
                    <a:lnTo>
                      <a:pt x="48" y="16"/>
                    </a:lnTo>
                    <a:lnTo>
                      <a:pt x="51" y="17"/>
                    </a:lnTo>
                    <a:lnTo>
                      <a:pt x="53" y="17"/>
                    </a:lnTo>
                    <a:lnTo>
                      <a:pt x="59" y="15"/>
                    </a:lnTo>
                    <a:lnTo>
                      <a:pt x="62" y="9"/>
                    </a:lnTo>
                    <a:lnTo>
                      <a:pt x="67" y="3"/>
                    </a:lnTo>
                    <a:lnTo>
                      <a:pt x="73" y="0"/>
                    </a:lnTo>
                    <a:lnTo>
                      <a:pt x="75"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8" name="Freeform 1650"/>
              <p:cNvSpPr>
                <a:spLocks/>
              </p:cNvSpPr>
              <p:nvPr/>
            </p:nvSpPr>
            <p:spPr bwMode="auto">
              <a:xfrm>
                <a:off x="4962526" y="4573588"/>
                <a:ext cx="46038" cy="68263"/>
              </a:xfrm>
              <a:custGeom>
                <a:avLst/>
                <a:gdLst>
                  <a:gd name="T0" fmla="*/ 28 w 58"/>
                  <a:gd name="T1" fmla="*/ 0 h 86"/>
                  <a:gd name="T2" fmla="*/ 36 w 58"/>
                  <a:gd name="T3" fmla="*/ 5 h 86"/>
                  <a:gd name="T4" fmla="*/ 46 w 58"/>
                  <a:gd name="T5" fmla="*/ 12 h 86"/>
                  <a:gd name="T6" fmla="*/ 50 w 58"/>
                  <a:gd name="T7" fmla="*/ 20 h 86"/>
                  <a:gd name="T8" fmla="*/ 53 w 58"/>
                  <a:gd name="T9" fmla="*/ 31 h 86"/>
                  <a:gd name="T10" fmla="*/ 54 w 58"/>
                  <a:gd name="T11" fmla="*/ 43 h 86"/>
                  <a:gd name="T12" fmla="*/ 58 w 58"/>
                  <a:gd name="T13" fmla="*/ 53 h 86"/>
                  <a:gd name="T14" fmla="*/ 54 w 58"/>
                  <a:gd name="T15" fmla="*/ 59 h 86"/>
                  <a:gd name="T16" fmla="*/ 55 w 58"/>
                  <a:gd name="T17" fmla="*/ 65 h 86"/>
                  <a:gd name="T18" fmla="*/ 56 w 58"/>
                  <a:gd name="T19" fmla="*/ 70 h 86"/>
                  <a:gd name="T20" fmla="*/ 56 w 58"/>
                  <a:gd name="T21" fmla="*/ 76 h 86"/>
                  <a:gd name="T22" fmla="*/ 55 w 58"/>
                  <a:gd name="T23" fmla="*/ 78 h 86"/>
                  <a:gd name="T24" fmla="*/ 53 w 58"/>
                  <a:gd name="T25" fmla="*/ 80 h 86"/>
                  <a:gd name="T26" fmla="*/ 49 w 58"/>
                  <a:gd name="T27" fmla="*/ 82 h 86"/>
                  <a:gd name="T28" fmla="*/ 46 w 58"/>
                  <a:gd name="T29" fmla="*/ 83 h 86"/>
                  <a:gd name="T30" fmla="*/ 42 w 58"/>
                  <a:gd name="T31" fmla="*/ 85 h 86"/>
                  <a:gd name="T32" fmla="*/ 39 w 58"/>
                  <a:gd name="T33" fmla="*/ 86 h 86"/>
                  <a:gd name="T34" fmla="*/ 28 w 58"/>
                  <a:gd name="T35" fmla="*/ 83 h 86"/>
                  <a:gd name="T36" fmla="*/ 18 w 58"/>
                  <a:gd name="T37" fmla="*/ 76 h 86"/>
                  <a:gd name="T38" fmla="*/ 7 w 58"/>
                  <a:gd name="T39" fmla="*/ 67 h 86"/>
                  <a:gd name="T40" fmla="*/ 2 w 58"/>
                  <a:gd name="T41" fmla="*/ 57 h 86"/>
                  <a:gd name="T42" fmla="*/ 0 w 58"/>
                  <a:gd name="T43" fmla="*/ 46 h 86"/>
                  <a:gd name="T44" fmla="*/ 2 w 58"/>
                  <a:gd name="T45" fmla="*/ 38 h 86"/>
                  <a:gd name="T46" fmla="*/ 5 w 58"/>
                  <a:gd name="T47" fmla="*/ 29 h 86"/>
                  <a:gd name="T48" fmla="*/ 10 w 58"/>
                  <a:gd name="T49" fmla="*/ 17 h 86"/>
                  <a:gd name="T50" fmla="*/ 15 w 58"/>
                  <a:gd name="T51" fmla="*/ 7 h 86"/>
                  <a:gd name="T52" fmla="*/ 21 w 58"/>
                  <a:gd name="T53" fmla="*/ 1 h 86"/>
                  <a:gd name="T54" fmla="*/ 28 w 58"/>
                  <a:gd name="T55" fmla="*/ 0 h 8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8"/>
                  <a:gd name="T85" fmla="*/ 0 h 86"/>
                  <a:gd name="T86" fmla="*/ 58 w 58"/>
                  <a:gd name="T87" fmla="*/ 86 h 8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8" h="86">
                    <a:moveTo>
                      <a:pt x="28" y="0"/>
                    </a:moveTo>
                    <a:lnTo>
                      <a:pt x="36" y="5"/>
                    </a:lnTo>
                    <a:lnTo>
                      <a:pt x="46" y="12"/>
                    </a:lnTo>
                    <a:lnTo>
                      <a:pt x="50" y="20"/>
                    </a:lnTo>
                    <a:lnTo>
                      <a:pt x="53" y="31"/>
                    </a:lnTo>
                    <a:lnTo>
                      <a:pt x="54" y="43"/>
                    </a:lnTo>
                    <a:lnTo>
                      <a:pt x="58" y="53"/>
                    </a:lnTo>
                    <a:lnTo>
                      <a:pt x="54" y="59"/>
                    </a:lnTo>
                    <a:lnTo>
                      <a:pt x="55" y="65"/>
                    </a:lnTo>
                    <a:lnTo>
                      <a:pt x="56" y="70"/>
                    </a:lnTo>
                    <a:lnTo>
                      <a:pt x="56" y="76"/>
                    </a:lnTo>
                    <a:lnTo>
                      <a:pt x="55" y="78"/>
                    </a:lnTo>
                    <a:lnTo>
                      <a:pt x="53" y="80"/>
                    </a:lnTo>
                    <a:lnTo>
                      <a:pt x="49" y="82"/>
                    </a:lnTo>
                    <a:lnTo>
                      <a:pt x="46" y="83"/>
                    </a:lnTo>
                    <a:lnTo>
                      <a:pt x="42" y="85"/>
                    </a:lnTo>
                    <a:lnTo>
                      <a:pt x="39" y="86"/>
                    </a:lnTo>
                    <a:lnTo>
                      <a:pt x="28" y="83"/>
                    </a:lnTo>
                    <a:lnTo>
                      <a:pt x="18" y="76"/>
                    </a:lnTo>
                    <a:lnTo>
                      <a:pt x="7" y="67"/>
                    </a:lnTo>
                    <a:lnTo>
                      <a:pt x="2" y="57"/>
                    </a:lnTo>
                    <a:lnTo>
                      <a:pt x="0" y="46"/>
                    </a:lnTo>
                    <a:lnTo>
                      <a:pt x="2" y="38"/>
                    </a:lnTo>
                    <a:lnTo>
                      <a:pt x="5" y="29"/>
                    </a:lnTo>
                    <a:lnTo>
                      <a:pt x="10" y="17"/>
                    </a:lnTo>
                    <a:lnTo>
                      <a:pt x="15" y="7"/>
                    </a:lnTo>
                    <a:lnTo>
                      <a:pt x="21" y="1"/>
                    </a:lnTo>
                    <a:lnTo>
                      <a:pt x="28"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89" name="Freeform 1651"/>
              <p:cNvSpPr>
                <a:spLocks/>
              </p:cNvSpPr>
              <p:nvPr/>
            </p:nvSpPr>
            <p:spPr bwMode="auto">
              <a:xfrm>
                <a:off x="4846638" y="4657726"/>
                <a:ext cx="73025" cy="79375"/>
              </a:xfrm>
              <a:custGeom>
                <a:avLst/>
                <a:gdLst>
                  <a:gd name="T0" fmla="*/ 57 w 91"/>
                  <a:gd name="T1" fmla="*/ 0 h 100"/>
                  <a:gd name="T2" fmla="*/ 71 w 91"/>
                  <a:gd name="T3" fmla="*/ 3 h 100"/>
                  <a:gd name="T4" fmla="*/ 82 w 91"/>
                  <a:gd name="T5" fmla="*/ 7 h 100"/>
                  <a:gd name="T6" fmla="*/ 88 w 91"/>
                  <a:gd name="T7" fmla="*/ 17 h 100"/>
                  <a:gd name="T8" fmla="*/ 91 w 91"/>
                  <a:gd name="T9" fmla="*/ 27 h 100"/>
                  <a:gd name="T10" fmla="*/ 90 w 91"/>
                  <a:gd name="T11" fmla="*/ 39 h 100"/>
                  <a:gd name="T12" fmla="*/ 88 w 91"/>
                  <a:gd name="T13" fmla="*/ 49 h 100"/>
                  <a:gd name="T14" fmla="*/ 82 w 91"/>
                  <a:gd name="T15" fmla="*/ 60 h 100"/>
                  <a:gd name="T16" fmla="*/ 75 w 91"/>
                  <a:gd name="T17" fmla="*/ 69 h 100"/>
                  <a:gd name="T18" fmla="*/ 67 w 91"/>
                  <a:gd name="T19" fmla="*/ 72 h 100"/>
                  <a:gd name="T20" fmla="*/ 57 w 91"/>
                  <a:gd name="T21" fmla="*/ 76 h 100"/>
                  <a:gd name="T22" fmla="*/ 51 w 91"/>
                  <a:gd name="T23" fmla="*/ 80 h 100"/>
                  <a:gd name="T24" fmla="*/ 47 w 91"/>
                  <a:gd name="T25" fmla="*/ 85 h 100"/>
                  <a:gd name="T26" fmla="*/ 44 w 91"/>
                  <a:gd name="T27" fmla="*/ 91 h 100"/>
                  <a:gd name="T28" fmla="*/ 40 w 91"/>
                  <a:gd name="T29" fmla="*/ 95 h 100"/>
                  <a:gd name="T30" fmla="*/ 35 w 91"/>
                  <a:gd name="T31" fmla="*/ 99 h 100"/>
                  <a:gd name="T32" fmla="*/ 29 w 91"/>
                  <a:gd name="T33" fmla="*/ 100 h 100"/>
                  <a:gd name="T34" fmla="*/ 19 w 91"/>
                  <a:gd name="T35" fmla="*/ 95 h 100"/>
                  <a:gd name="T36" fmla="*/ 11 w 91"/>
                  <a:gd name="T37" fmla="*/ 87 h 100"/>
                  <a:gd name="T38" fmla="*/ 5 w 91"/>
                  <a:gd name="T39" fmla="*/ 77 h 100"/>
                  <a:gd name="T40" fmla="*/ 1 w 91"/>
                  <a:gd name="T41" fmla="*/ 68 h 100"/>
                  <a:gd name="T42" fmla="*/ 0 w 91"/>
                  <a:gd name="T43" fmla="*/ 58 h 100"/>
                  <a:gd name="T44" fmla="*/ 2 w 91"/>
                  <a:gd name="T45" fmla="*/ 50 h 100"/>
                  <a:gd name="T46" fmla="*/ 8 w 91"/>
                  <a:gd name="T47" fmla="*/ 42 h 100"/>
                  <a:gd name="T48" fmla="*/ 15 w 91"/>
                  <a:gd name="T49" fmla="*/ 32 h 100"/>
                  <a:gd name="T50" fmla="*/ 22 w 91"/>
                  <a:gd name="T51" fmla="*/ 21 h 100"/>
                  <a:gd name="T52" fmla="*/ 29 w 91"/>
                  <a:gd name="T53" fmla="*/ 13 h 100"/>
                  <a:gd name="T54" fmla="*/ 37 w 91"/>
                  <a:gd name="T55" fmla="*/ 6 h 100"/>
                  <a:gd name="T56" fmla="*/ 46 w 91"/>
                  <a:gd name="T57" fmla="*/ 1 h 100"/>
                  <a:gd name="T58" fmla="*/ 57 w 91"/>
                  <a:gd name="T59" fmla="*/ 0 h 1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1"/>
                  <a:gd name="T91" fmla="*/ 0 h 100"/>
                  <a:gd name="T92" fmla="*/ 91 w 91"/>
                  <a:gd name="T93" fmla="*/ 100 h 10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1" h="100">
                    <a:moveTo>
                      <a:pt x="57" y="0"/>
                    </a:moveTo>
                    <a:lnTo>
                      <a:pt x="71" y="3"/>
                    </a:lnTo>
                    <a:lnTo>
                      <a:pt x="82" y="7"/>
                    </a:lnTo>
                    <a:lnTo>
                      <a:pt x="88" y="17"/>
                    </a:lnTo>
                    <a:lnTo>
                      <a:pt x="91" y="27"/>
                    </a:lnTo>
                    <a:lnTo>
                      <a:pt x="90" y="39"/>
                    </a:lnTo>
                    <a:lnTo>
                      <a:pt x="88" y="49"/>
                    </a:lnTo>
                    <a:lnTo>
                      <a:pt x="82" y="60"/>
                    </a:lnTo>
                    <a:lnTo>
                      <a:pt x="75" y="69"/>
                    </a:lnTo>
                    <a:lnTo>
                      <a:pt x="67" y="72"/>
                    </a:lnTo>
                    <a:lnTo>
                      <a:pt x="57" y="76"/>
                    </a:lnTo>
                    <a:lnTo>
                      <a:pt x="51" y="80"/>
                    </a:lnTo>
                    <a:lnTo>
                      <a:pt x="47" y="85"/>
                    </a:lnTo>
                    <a:lnTo>
                      <a:pt x="44" y="91"/>
                    </a:lnTo>
                    <a:lnTo>
                      <a:pt x="40" y="95"/>
                    </a:lnTo>
                    <a:lnTo>
                      <a:pt x="35" y="99"/>
                    </a:lnTo>
                    <a:lnTo>
                      <a:pt x="29" y="100"/>
                    </a:lnTo>
                    <a:lnTo>
                      <a:pt x="19" y="95"/>
                    </a:lnTo>
                    <a:lnTo>
                      <a:pt x="11" y="87"/>
                    </a:lnTo>
                    <a:lnTo>
                      <a:pt x="5" y="77"/>
                    </a:lnTo>
                    <a:lnTo>
                      <a:pt x="1" y="68"/>
                    </a:lnTo>
                    <a:lnTo>
                      <a:pt x="0" y="58"/>
                    </a:lnTo>
                    <a:lnTo>
                      <a:pt x="2" y="50"/>
                    </a:lnTo>
                    <a:lnTo>
                      <a:pt x="8" y="42"/>
                    </a:lnTo>
                    <a:lnTo>
                      <a:pt x="15" y="32"/>
                    </a:lnTo>
                    <a:lnTo>
                      <a:pt x="22" y="21"/>
                    </a:lnTo>
                    <a:lnTo>
                      <a:pt x="29" y="13"/>
                    </a:lnTo>
                    <a:lnTo>
                      <a:pt x="37" y="6"/>
                    </a:lnTo>
                    <a:lnTo>
                      <a:pt x="46" y="1"/>
                    </a:lnTo>
                    <a:lnTo>
                      <a:pt x="5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0" name="Freeform 1652"/>
              <p:cNvSpPr>
                <a:spLocks/>
              </p:cNvSpPr>
              <p:nvPr/>
            </p:nvSpPr>
            <p:spPr bwMode="auto">
              <a:xfrm>
                <a:off x="3533776" y="2319338"/>
                <a:ext cx="360363" cy="519113"/>
              </a:xfrm>
              <a:custGeom>
                <a:avLst/>
                <a:gdLst>
                  <a:gd name="T0" fmla="*/ 405 w 453"/>
                  <a:gd name="T1" fmla="*/ 138 h 656"/>
                  <a:gd name="T2" fmla="*/ 415 w 453"/>
                  <a:gd name="T3" fmla="*/ 556 h 656"/>
                  <a:gd name="T4" fmla="*/ 431 w 453"/>
                  <a:gd name="T5" fmla="*/ 586 h 656"/>
                  <a:gd name="T6" fmla="*/ 419 w 453"/>
                  <a:gd name="T7" fmla="*/ 623 h 656"/>
                  <a:gd name="T8" fmla="*/ 398 w 453"/>
                  <a:gd name="T9" fmla="*/ 634 h 656"/>
                  <a:gd name="T10" fmla="*/ 302 w 453"/>
                  <a:gd name="T11" fmla="*/ 631 h 656"/>
                  <a:gd name="T12" fmla="*/ 294 w 453"/>
                  <a:gd name="T13" fmla="*/ 633 h 656"/>
                  <a:gd name="T14" fmla="*/ 287 w 453"/>
                  <a:gd name="T15" fmla="*/ 630 h 656"/>
                  <a:gd name="T16" fmla="*/ 287 w 453"/>
                  <a:gd name="T17" fmla="*/ 623 h 656"/>
                  <a:gd name="T18" fmla="*/ 278 w 453"/>
                  <a:gd name="T19" fmla="*/ 623 h 656"/>
                  <a:gd name="T20" fmla="*/ 273 w 453"/>
                  <a:gd name="T21" fmla="*/ 630 h 656"/>
                  <a:gd name="T22" fmla="*/ 245 w 453"/>
                  <a:gd name="T23" fmla="*/ 633 h 656"/>
                  <a:gd name="T24" fmla="*/ 220 w 453"/>
                  <a:gd name="T25" fmla="*/ 634 h 656"/>
                  <a:gd name="T26" fmla="*/ 201 w 453"/>
                  <a:gd name="T27" fmla="*/ 614 h 656"/>
                  <a:gd name="T28" fmla="*/ 187 w 453"/>
                  <a:gd name="T29" fmla="*/ 623 h 656"/>
                  <a:gd name="T30" fmla="*/ 177 w 453"/>
                  <a:gd name="T31" fmla="*/ 642 h 656"/>
                  <a:gd name="T32" fmla="*/ 158 w 453"/>
                  <a:gd name="T33" fmla="*/ 656 h 656"/>
                  <a:gd name="T34" fmla="*/ 141 w 453"/>
                  <a:gd name="T35" fmla="*/ 626 h 656"/>
                  <a:gd name="T36" fmla="*/ 138 w 453"/>
                  <a:gd name="T37" fmla="*/ 616 h 656"/>
                  <a:gd name="T38" fmla="*/ 131 w 453"/>
                  <a:gd name="T39" fmla="*/ 605 h 656"/>
                  <a:gd name="T40" fmla="*/ 127 w 453"/>
                  <a:gd name="T41" fmla="*/ 594 h 656"/>
                  <a:gd name="T42" fmla="*/ 118 w 453"/>
                  <a:gd name="T43" fmla="*/ 593 h 656"/>
                  <a:gd name="T44" fmla="*/ 104 w 453"/>
                  <a:gd name="T45" fmla="*/ 576 h 656"/>
                  <a:gd name="T46" fmla="*/ 88 w 453"/>
                  <a:gd name="T47" fmla="*/ 571 h 656"/>
                  <a:gd name="T48" fmla="*/ 79 w 453"/>
                  <a:gd name="T49" fmla="*/ 569 h 656"/>
                  <a:gd name="T50" fmla="*/ 77 w 453"/>
                  <a:gd name="T51" fmla="*/ 564 h 656"/>
                  <a:gd name="T52" fmla="*/ 72 w 453"/>
                  <a:gd name="T53" fmla="*/ 565 h 656"/>
                  <a:gd name="T54" fmla="*/ 65 w 453"/>
                  <a:gd name="T55" fmla="*/ 572 h 656"/>
                  <a:gd name="T56" fmla="*/ 54 w 453"/>
                  <a:gd name="T57" fmla="*/ 572 h 656"/>
                  <a:gd name="T58" fmla="*/ 40 w 453"/>
                  <a:gd name="T59" fmla="*/ 575 h 656"/>
                  <a:gd name="T60" fmla="*/ 31 w 453"/>
                  <a:gd name="T61" fmla="*/ 570 h 656"/>
                  <a:gd name="T62" fmla="*/ 22 w 453"/>
                  <a:gd name="T63" fmla="*/ 569 h 656"/>
                  <a:gd name="T64" fmla="*/ 16 w 453"/>
                  <a:gd name="T65" fmla="*/ 577 h 656"/>
                  <a:gd name="T66" fmla="*/ 22 w 453"/>
                  <a:gd name="T67" fmla="*/ 537 h 656"/>
                  <a:gd name="T68" fmla="*/ 29 w 453"/>
                  <a:gd name="T69" fmla="*/ 478 h 656"/>
                  <a:gd name="T70" fmla="*/ 15 w 453"/>
                  <a:gd name="T71" fmla="*/ 434 h 656"/>
                  <a:gd name="T72" fmla="*/ 16 w 453"/>
                  <a:gd name="T73" fmla="*/ 419 h 656"/>
                  <a:gd name="T74" fmla="*/ 21 w 453"/>
                  <a:gd name="T75" fmla="*/ 411 h 656"/>
                  <a:gd name="T76" fmla="*/ 15 w 453"/>
                  <a:gd name="T77" fmla="*/ 412 h 656"/>
                  <a:gd name="T78" fmla="*/ 10 w 453"/>
                  <a:gd name="T79" fmla="*/ 411 h 656"/>
                  <a:gd name="T80" fmla="*/ 14 w 453"/>
                  <a:gd name="T81" fmla="*/ 399 h 656"/>
                  <a:gd name="T82" fmla="*/ 19 w 453"/>
                  <a:gd name="T83" fmla="*/ 369 h 656"/>
                  <a:gd name="T84" fmla="*/ 11 w 453"/>
                  <a:gd name="T85" fmla="*/ 346 h 656"/>
                  <a:gd name="T86" fmla="*/ 0 w 453"/>
                  <a:gd name="T87" fmla="*/ 334 h 656"/>
                  <a:gd name="T88" fmla="*/ 7 w 453"/>
                  <a:gd name="T89" fmla="*/ 308 h 656"/>
                  <a:gd name="T90" fmla="*/ 136 w 453"/>
                  <a:gd name="T91" fmla="*/ 301 h 656"/>
                  <a:gd name="T92" fmla="*/ 141 w 453"/>
                  <a:gd name="T93" fmla="*/ 281 h 656"/>
                  <a:gd name="T94" fmla="*/ 140 w 453"/>
                  <a:gd name="T95" fmla="*/ 240 h 656"/>
                  <a:gd name="T96" fmla="*/ 163 w 453"/>
                  <a:gd name="T97" fmla="*/ 207 h 656"/>
                  <a:gd name="T98" fmla="*/ 180 w 453"/>
                  <a:gd name="T99" fmla="*/ 177 h 656"/>
                  <a:gd name="T100" fmla="*/ 183 w 453"/>
                  <a:gd name="T101" fmla="*/ 73 h 656"/>
                  <a:gd name="T102" fmla="*/ 186 w 453"/>
                  <a:gd name="T103" fmla="*/ 69 h 656"/>
                  <a:gd name="T104" fmla="*/ 311 w 453"/>
                  <a:gd name="T105" fmla="*/ 65 h 656"/>
                  <a:gd name="T106" fmla="*/ 310 w 453"/>
                  <a:gd name="T107" fmla="*/ 0 h 65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53"/>
                  <a:gd name="T163" fmla="*/ 0 h 656"/>
                  <a:gd name="T164" fmla="*/ 453 w 453"/>
                  <a:gd name="T165" fmla="*/ 656 h 65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53" h="656">
                    <a:moveTo>
                      <a:pt x="310" y="0"/>
                    </a:moveTo>
                    <a:lnTo>
                      <a:pt x="453" y="130"/>
                    </a:lnTo>
                    <a:lnTo>
                      <a:pt x="404" y="130"/>
                    </a:lnTo>
                    <a:lnTo>
                      <a:pt x="405" y="138"/>
                    </a:lnTo>
                    <a:lnTo>
                      <a:pt x="411" y="410"/>
                    </a:lnTo>
                    <a:lnTo>
                      <a:pt x="413" y="530"/>
                    </a:lnTo>
                    <a:lnTo>
                      <a:pt x="413" y="544"/>
                    </a:lnTo>
                    <a:lnTo>
                      <a:pt x="415" y="556"/>
                    </a:lnTo>
                    <a:lnTo>
                      <a:pt x="421" y="566"/>
                    </a:lnTo>
                    <a:lnTo>
                      <a:pt x="431" y="576"/>
                    </a:lnTo>
                    <a:lnTo>
                      <a:pt x="433" y="579"/>
                    </a:lnTo>
                    <a:lnTo>
                      <a:pt x="431" y="586"/>
                    </a:lnTo>
                    <a:lnTo>
                      <a:pt x="429" y="595"/>
                    </a:lnTo>
                    <a:lnTo>
                      <a:pt x="426" y="606"/>
                    </a:lnTo>
                    <a:lnTo>
                      <a:pt x="421" y="615"/>
                    </a:lnTo>
                    <a:lnTo>
                      <a:pt x="419" y="623"/>
                    </a:lnTo>
                    <a:lnTo>
                      <a:pt x="416" y="629"/>
                    </a:lnTo>
                    <a:lnTo>
                      <a:pt x="413" y="631"/>
                    </a:lnTo>
                    <a:lnTo>
                      <a:pt x="406" y="633"/>
                    </a:lnTo>
                    <a:lnTo>
                      <a:pt x="398" y="634"/>
                    </a:lnTo>
                    <a:lnTo>
                      <a:pt x="390" y="633"/>
                    </a:lnTo>
                    <a:lnTo>
                      <a:pt x="382" y="633"/>
                    </a:lnTo>
                    <a:lnTo>
                      <a:pt x="377" y="631"/>
                    </a:lnTo>
                    <a:lnTo>
                      <a:pt x="302" y="631"/>
                    </a:lnTo>
                    <a:lnTo>
                      <a:pt x="301" y="633"/>
                    </a:lnTo>
                    <a:lnTo>
                      <a:pt x="298" y="633"/>
                    </a:lnTo>
                    <a:lnTo>
                      <a:pt x="296" y="633"/>
                    </a:lnTo>
                    <a:lnTo>
                      <a:pt x="294" y="633"/>
                    </a:lnTo>
                    <a:lnTo>
                      <a:pt x="291" y="633"/>
                    </a:lnTo>
                    <a:lnTo>
                      <a:pt x="289" y="631"/>
                    </a:lnTo>
                    <a:lnTo>
                      <a:pt x="287" y="631"/>
                    </a:lnTo>
                    <a:lnTo>
                      <a:pt x="287" y="630"/>
                    </a:lnTo>
                    <a:lnTo>
                      <a:pt x="287" y="628"/>
                    </a:lnTo>
                    <a:lnTo>
                      <a:pt x="288" y="626"/>
                    </a:lnTo>
                    <a:lnTo>
                      <a:pt x="288" y="624"/>
                    </a:lnTo>
                    <a:lnTo>
                      <a:pt x="287" y="623"/>
                    </a:lnTo>
                    <a:lnTo>
                      <a:pt x="286" y="622"/>
                    </a:lnTo>
                    <a:lnTo>
                      <a:pt x="282" y="622"/>
                    </a:lnTo>
                    <a:lnTo>
                      <a:pt x="279" y="622"/>
                    </a:lnTo>
                    <a:lnTo>
                      <a:pt x="278" y="623"/>
                    </a:lnTo>
                    <a:lnTo>
                      <a:pt x="276" y="624"/>
                    </a:lnTo>
                    <a:lnTo>
                      <a:pt x="275" y="626"/>
                    </a:lnTo>
                    <a:lnTo>
                      <a:pt x="274" y="628"/>
                    </a:lnTo>
                    <a:lnTo>
                      <a:pt x="273" y="630"/>
                    </a:lnTo>
                    <a:lnTo>
                      <a:pt x="267" y="633"/>
                    </a:lnTo>
                    <a:lnTo>
                      <a:pt x="260" y="634"/>
                    </a:lnTo>
                    <a:lnTo>
                      <a:pt x="251" y="633"/>
                    </a:lnTo>
                    <a:lnTo>
                      <a:pt x="245" y="633"/>
                    </a:lnTo>
                    <a:lnTo>
                      <a:pt x="238" y="635"/>
                    </a:lnTo>
                    <a:lnTo>
                      <a:pt x="232" y="636"/>
                    </a:lnTo>
                    <a:lnTo>
                      <a:pt x="227" y="637"/>
                    </a:lnTo>
                    <a:lnTo>
                      <a:pt x="220" y="634"/>
                    </a:lnTo>
                    <a:lnTo>
                      <a:pt x="216" y="630"/>
                    </a:lnTo>
                    <a:lnTo>
                      <a:pt x="212" y="623"/>
                    </a:lnTo>
                    <a:lnTo>
                      <a:pt x="207" y="618"/>
                    </a:lnTo>
                    <a:lnTo>
                      <a:pt x="201" y="614"/>
                    </a:lnTo>
                    <a:lnTo>
                      <a:pt x="195" y="616"/>
                    </a:lnTo>
                    <a:lnTo>
                      <a:pt x="193" y="619"/>
                    </a:lnTo>
                    <a:lnTo>
                      <a:pt x="190" y="621"/>
                    </a:lnTo>
                    <a:lnTo>
                      <a:pt x="187" y="623"/>
                    </a:lnTo>
                    <a:lnTo>
                      <a:pt x="184" y="626"/>
                    </a:lnTo>
                    <a:lnTo>
                      <a:pt x="182" y="631"/>
                    </a:lnTo>
                    <a:lnTo>
                      <a:pt x="179" y="637"/>
                    </a:lnTo>
                    <a:lnTo>
                      <a:pt x="177" y="642"/>
                    </a:lnTo>
                    <a:lnTo>
                      <a:pt x="173" y="648"/>
                    </a:lnTo>
                    <a:lnTo>
                      <a:pt x="169" y="653"/>
                    </a:lnTo>
                    <a:lnTo>
                      <a:pt x="163" y="656"/>
                    </a:lnTo>
                    <a:lnTo>
                      <a:pt x="158" y="656"/>
                    </a:lnTo>
                    <a:lnTo>
                      <a:pt x="154" y="653"/>
                    </a:lnTo>
                    <a:lnTo>
                      <a:pt x="150" y="645"/>
                    </a:lnTo>
                    <a:lnTo>
                      <a:pt x="144" y="636"/>
                    </a:lnTo>
                    <a:lnTo>
                      <a:pt x="141" y="626"/>
                    </a:lnTo>
                    <a:lnTo>
                      <a:pt x="140" y="622"/>
                    </a:lnTo>
                    <a:lnTo>
                      <a:pt x="140" y="620"/>
                    </a:lnTo>
                    <a:lnTo>
                      <a:pt x="139" y="618"/>
                    </a:lnTo>
                    <a:lnTo>
                      <a:pt x="138" y="616"/>
                    </a:lnTo>
                    <a:lnTo>
                      <a:pt x="136" y="614"/>
                    </a:lnTo>
                    <a:lnTo>
                      <a:pt x="133" y="611"/>
                    </a:lnTo>
                    <a:lnTo>
                      <a:pt x="132" y="608"/>
                    </a:lnTo>
                    <a:lnTo>
                      <a:pt x="131" y="605"/>
                    </a:lnTo>
                    <a:lnTo>
                      <a:pt x="131" y="601"/>
                    </a:lnTo>
                    <a:lnTo>
                      <a:pt x="131" y="598"/>
                    </a:lnTo>
                    <a:lnTo>
                      <a:pt x="129" y="595"/>
                    </a:lnTo>
                    <a:lnTo>
                      <a:pt x="127" y="594"/>
                    </a:lnTo>
                    <a:lnTo>
                      <a:pt x="126" y="594"/>
                    </a:lnTo>
                    <a:lnTo>
                      <a:pt x="124" y="594"/>
                    </a:lnTo>
                    <a:lnTo>
                      <a:pt x="120" y="594"/>
                    </a:lnTo>
                    <a:lnTo>
                      <a:pt x="118" y="593"/>
                    </a:lnTo>
                    <a:lnTo>
                      <a:pt x="117" y="592"/>
                    </a:lnTo>
                    <a:lnTo>
                      <a:pt x="111" y="587"/>
                    </a:lnTo>
                    <a:lnTo>
                      <a:pt x="107" y="582"/>
                    </a:lnTo>
                    <a:lnTo>
                      <a:pt x="104" y="576"/>
                    </a:lnTo>
                    <a:lnTo>
                      <a:pt x="99" y="572"/>
                    </a:lnTo>
                    <a:lnTo>
                      <a:pt x="91" y="571"/>
                    </a:lnTo>
                    <a:lnTo>
                      <a:pt x="89" y="571"/>
                    </a:lnTo>
                    <a:lnTo>
                      <a:pt x="88" y="571"/>
                    </a:lnTo>
                    <a:lnTo>
                      <a:pt x="84" y="571"/>
                    </a:lnTo>
                    <a:lnTo>
                      <a:pt x="82" y="571"/>
                    </a:lnTo>
                    <a:lnTo>
                      <a:pt x="80" y="570"/>
                    </a:lnTo>
                    <a:lnTo>
                      <a:pt x="79" y="569"/>
                    </a:lnTo>
                    <a:lnTo>
                      <a:pt x="79" y="568"/>
                    </a:lnTo>
                    <a:lnTo>
                      <a:pt x="79" y="565"/>
                    </a:lnTo>
                    <a:lnTo>
                      <a:pt x="79" y="564"/>
                    </a:lnTo>
                    <a:lnTo>
                      <a:pt x="77" y="564"/>
                    </a:lnTo>
                    <a:lnTo>
                      <a:pt x="77" y="563"/>
                    </a:lnTo>
                    <a:lnTo>
                      <a:pt x="75" y="563"/>
                    </a:lnTo>
                    <a:lnTo>
                      <a:pt x="73" y="564"/>
                    </a:lnTo>
                    <a:lnTo>
                      <a:pt x="72" y="565"/>
                    </a:lnTo>
                    <a:lnTo>
                      <a:pt x="70" y="568"/>
                    </a:lnTo>
                    <a:lnTo>
                      <a:pt x="69" y="569"/>
                    </a:lnTo>
                    <a:lnTo>
                      <a:pt x="67" y="571"/>
                    </a:lnTo>
                    <a:lnTo>
                      <a:pt x="65" y="572"/>
                    </a:lnTo>
                    <a:lnTo>
                      <a:pt x="62" y="572"/>
                    </a:lnTo>
                    <a:lnTo>
                      <a:pt x="60" y="572"/>
                    </a:lnTo>
                    <a:lnTo>
                      <a:pt x="57" y="572"/>
                    </a:lnTo>
                    <a:lnTo>
                      <a:pt x="54" y="572"/>
                    </a:lnTo>
                    <a:lnTo>
                      <a:pt x="50" y="572"/>
                    </a:lnTo>
                    <a:lnTo>
                      <a:pt x="46" y="573"/>
                    </a:lnTo>
                    <a:lnTo>
                      <a:pt x="43" y="575"/>
                    </a:lnTo>
                    <a:lnTo>
                      <a:pt x="40" y="575"/>
                    </a:lnTo>
                    <a:lnTo>
                      <a:pt x="37" y="575"/>
                    </a:lnTo>
                    <a:lnTo>
                      <a:pt x="35" y="573"/>
                    </a:lnTo>
                    <a:lnTo>
                      <a:pt x="33" y="572"/>
                    </a:lnTo>
                    <a:lnTo>
                      <a:pt x="31" y="570"/>
                    </a:lnTo>
                    <a:lnTo>
                      <a:pt x="28" y="569"/>
                    </a:lnTo>
                    <a:lnTo>
                      <a:pt x="25" y="568"/>
                    </a:lnTo>
                    <a:lnTo>
                      <a:pt x="23" y="568"/>
                    </a:lnTo>
                    <a:lnTo>
                      <a:pt x="22" y="569"/>
                    </a:lnTo>
                    <a:lnTo>
                      <a:pt x="19" y="571"/>
                    </a:lnTo>
                    <a:lnTo>
                      <a:pt x="18" y="573"/>
                    </a:lnTo>
                    <a:lnTo>
                      <a:pt x="17" y="576"/>
                    </a:lnTo>
                    <a:lnTo>
                      <a:pt x="16" y="577"/>
                    </a:lnTo>
                    <a:lnTo>
                      <a:pt x="14" y="566"/>
                    </a:lnTo>
                    <a:lnTo>
                      <a:pt x="15" y="557"/>
                    </a:lnTo>
                    <a:lnTo>
                      <a:pt x="17" y="548"/>
                    </a:lnTo>
                    <a:lnTo>
                      <a:pt x="22" y="537"/>
                    </a:lnTo>
                    <a:lnTo>
                      <a:pt x="26" y="524"/>
                    </a:lnTo>
                    <a:lnTo>
                      <a:pt x="26" y="510"/>
                    </a:lnTo>
                    <a:lnTo>
                      <a:pt x="28" y="495"/>
                    </a:lnTo>
                    <a:lnTo>
                      <a:pt x="29" y="478"/>
                    </a:lnTo>
                    <a:lnTo>
                      <a:pt x="26" y="462"/>
                    </a:lnTo>
                    <a:lnTo>
                      <a:pt x="22" y="446"/>
                    </a:lnTo>
                    <a:lnTo>
                      <a:pt x="19" y="440"/>
                    </a:lnTo>
                    <a:lnTo>
                      <a:pt x="15" y="434"/>
                    </a:lnTo>
                    <a:lnTo>
                      <a:pt x="13" y="427"/>
                    </a:lnTo>
                    <a:lnTo>
                      <a:pt x="14" y="421"/>
                    </a:lnTo>
                    <a:lnTo>
                      <a:pt x="15" y="420"/>
                    </a:lnTo>
                    <a:lnTo>
                      <a:pt x="16" y="419"/>
                    </a:lnTo>
                    <a:lnTo>
                      <a:pt x="17" y="417"/>
                    </a:lnTo>
                    <a:lnTo>
                      <a:pt x="19" y="414"/>
                    </a:lnTo>
                    <a:lnTo>
                      <a:pt x="21" y="413"/>
                    </a:lnTo>
                    <a:lnTo>
                      <a:pt x="21" y="411"/>
                    </a:lnTo>
                    <a:lnTo>
                      <a:pt x="19" y="411"/>
                    </a:lnTo>
                    <a:lnTo>
                      <a:pt x="18" y="411"/>
                    </a:lnTo>
                    <a:lnTo>
                      <a:pt x="16" y="412"/>
                    </a:lnTo>
                    <a:lnTo>
                      <a:pt x="15" y="412"/>
                    </a:lnTo>
                    <a:lnTo>
                      <a:pt x="13" y="413"/>
                    </a:lnTo>
                    <a:lnTo>
                      <a:pt x="11" y="413"/>
                    </a:lnTo>
                    <a:lnTo>
                      <a:pt x="10" y="412"/>
                    </a:lnTo>
                    <a:lnTo>
                      <a:pt x="10" y="411"/>
                    </a:lnTo>
                    <a:lnTo>
                      <a:pt x="10" y="407"/>
                    </a:lnTo>
                    <a:lnTo>
                      <a:pt x="11" y="405"/>
                    </a:lnTo>
                    <a:lnTo>
                      <a:pt x="13" y="403"/>
                    </a:lnTo>
                    <a:lnTo>
                      <a:pt x="14" y="399"/>
                    </a:lnTo>
                    <a:lnTo>
                      <a:pt x="14" y="398"/>
                    </a:lnTo>
                    <a:lnTo>
                      <a:pt x="17" y="389"/>
                    </a:lnTo>
                    <a:lnTo>
                      <a:pt x="19" y="378"/>
                    </a:lnTo>
                    <a:lnTo>
                      <a:pt x="19" y="369"/>
                    </a:lnTo>
                    <a:lnTo>
                      <a:pt x="18" y="365"/>
                    </a:lnTo>
                    <a:lnTo>
                      <a:pt x="17" y="358"/>
                    </a:lnTo>
                    <a:lnTo>
                      <a:pt x="15" y="351"/>
                    </a:lnTo>
                    <a:lnTo>
                      <a:pt x="11" y="346"/>
                    </a:lnTo>
                    <a:lnTo>
                      <a:pt x="7" y="345"/>
                    </a:lnTo>
                    <a:lnTo>
                      <a:pt x="2" y="345"/>
                    </a:lnTo>
                    <a:lnTo>
                      <a:pt x="0" y="341"/>
                    </a:lnTo>
                    <a:lnTo>
                      <a:pt x="0" y="334"/>
                    </a:lnTo>
                    <a:lnTo>
                      <a:pt x="0" y="326"/>
                    </a:lnTo>
                    <a:lnTo>
                      <a:pt x="1" y="320"/>
                    </a:lnTo>
                    <a:lnTo>
                      <a:pt x="2" y="316"/>
                    </a:lnTo>
                    <a:lnTo>
                      <a:pt x="7" y="308"/>
                    </a:lnTo>
                    <a:lnTo>
                      <a:pt x="11" y="303"/>
                    </a:lnTo>
                    <a:lnTo>
                      <a:pt x="18" y="302"/>
                    </a:lnTo>
                    <a:lnTo>
                      <a:pt x="29" y="301"/>
                    </a:lnTo>
                    <a:lnTo>
                      <a:pt x="136" y="301"/>
                    </a:lnTo>
                    <a:lnTo>
                      <a:pt x="140" y="300"/>
                    </a:lnTo>
                    <a:lnTo>
                      <a:pt x="142" y="295"/>
                    </a:lnTo>
                    <a:lnTo>
                      <a:pt x="142" y="288"/>
                    </a:lnTo>
                    <a:lnTo>
                      <a:pt x="141" y="281"/>
                    </a:lnTo>
                    <a:lnTo>
                      <a:pt x="141" y="275"/>
                    </a:lnTo>
                    <a:lnTo>
                      <a:pt x="140" y="265"/>
                    </a:lnTo>
                    <a:lnTo>
                      <a:pt x="140" y="253"/>
                    </a:lnTo>
                    <a:lnTo>
                      <a:pt x="140" y="240"/>
                    </a:lnTo>
                    <a:lnTo>
                      <a:pt x="141" y="229"/>
                    </a:lnTo>
                    <a:lnTo>
                      <a:pt x="146" y="220"/>
                    </a:lnTo>
                    <a:lnTo>
                      <a:pt x="153" y="211"/>
                    </a:lnTo>
                    <a:lnTo>
                      <a:pt x="163" y="207"/>
                    </a:lnTo>
                    <a:lnTo>
                      <a:pt x="172" y="203"/>
                    </a:lnTo>
                    <a:lnTo>
                      <a:pt x="177" y="196"/>
                    </a:lnTo>
                    <a:lnTo>
                      <a:pt x="179" y="187"/>
                    </a:lnTo>
                    <a:lnTo>
                      <a:pt x="180" y="177"/>
                    </a:lnTo>
                    <a:lnTo>
                      <a:pt x="180" y="166"/>
                    </a:lnTo>
                    <a:lnTo>
                      <a:pt x="180" y="157"/>
                    </a:lnTo>
                    <a:lnTo>
                      <a:pt x="183" y="76"/>
                    </a:lnTo>
                    <a:lnTo>
                      <a:pt x="183" y="73"/>
                    </a:lnTo>
                    <a:lnTo>
                      <a:pt x="183" y="71"/>
                    </a:lnTo>
                    <a:lnTo>
                      <a:pt x="183" y="70"/>
                    </a:lnTo>
                    <a:lnTo>
                      <a:pt x="184" y="70"/>
                    </a:lnTo>
                    <a:lnTo>
                      <a:pt x="186" y="69"/>
                    </a:lnTo>
                    <a:lnTo>
                      <a:pt x="309" y="69"/>
                    </a:lnTo>
                    <a:lnTo>
                      <a:pt x="310" y="69"/>
                    </a:lnTo>
                    <a:lnTo>
                      <a:pt x="310" y="67"/>
                    </a:lnTo>
                    <a:lnTo>
                      <a:pt x="311" y="65"/>
                    </a:lnTo>
                    <a:lnTo>
                      <a:pt x="310" y="63"/>
                    </a:lnTo>
                    <a:lnTo>
                      <a:pt x="310" y="61"/>
                    </a:lnTo>
                    <a:lnTo>
                      <a:pt x="310" y="59"/>
                    </a:lnTo>
                    <a:lnTo>
                      <a:pt x="3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1" name="Freeform 1653"/>
              <p:cNvSpPr>
                <a:spLocks/>
              </p:cNvSpPr>
              <p:nvPr/>
            </p:nvSpPr>
            <p:spPr bwMode="auto">
              <a:xfrm>
                <a:off x="3878263" y="2840038"/>
                <a:ext cx="233363" cy="225425"/>
              </a:xfrm>
              <a:custGeom>
                <a:avLst/>
                <a:gdLst>
                  <a:gd name="T0" fmla="*/ 210 w 295"/>
                  <a:gd name="T1" fmla="*/ 8 h 284"/>
                  <a:gd name="T2" fmla="*/ 217 w 295"/>
                  <a:gd name="T3" fmla="*/ 50 h 284"/>
                  <a:gd name="T4" fmla="*/ 240 w 295"/>
                  <a:gd name="T5" fmla="*/ 72 h 284"/>
                  <a:gd name="T6" fmla="*/ 236 w 295"/>
                  <a:gd name="T7" fmla="*/ 90 h 284"/>
                  <a:gd name="T8" fmla="*/ 248 w 295"/>
                  <a:gd name="T9" fmla="*/ 106 h 284"/>
                  <a:gd name="T10" fmla="*/ 282 w 295"/>
                  <a:gd name="T11" fmla="*/ 123 h 284"/>
                  <a:gd name="T12" fmla="*/ 291 w 295"/>
                  <a:gd name="T13" fmla="*/ 128 h 284"/>
                  <a:gd name="T14" fmla="*/ 290 w 295"/>
                  <a:gd name="T15" fmla="*/ 133 h 284"/>
                  <a:gd name="T16" fmla="*/ 288 w 295"/>
                  <a:gd name="T17" fmla="*/ 143 h 284"/>
                  <a:gd name="T18" fmla="*/ 295 w 295"/>
                  <a:gd name="T19" fmla="*/ 152 h 284"/>
                  <a:gd name="T20" fmla="*/ 288 w 295"/>
                  <a:gd name="T21" fmla="*/ 159 h 284"/>
                  <a:gd name="T22" fmla="*/ 269 w 295"/>
                  <a:gd name="T23" fmla="*/ 166 h 284"/>
                  <a:gd name="T24" fmla="*/ 259 w 295"/>
                  <a:gd name="T25" fmla="*/ 179 h 284"/>
                  <a:gd name="T26" fmla="*/ 250 w 295"/>
                  <a:gd name="T27" fmla="*/ 190 h 284"/>
                  <a:gd name="T28" fmla="*/ 247 w 295"/>
                  <a:gd name="T29" fmla="*/ 206 h 284"/>
                  <a:gd name="T30" fmla="*/ 239 w 295"/>
                  <a:gd name="T31" fmla="*/ 204 h 284"/>
                  <a:gd name="T32" fmla="*/ 228 w 295"/>
                  <a:gd name="T33" fmla="*/ 206 h 284"/>
                  <a:gd name="T34" fmla="*/ 210 w 295"/>
                  <a:gd name="T35" fmla="*/ 203 h 284"/>
                  <a:gd name="T36" fmla="*/ 191 w 295"/>
                  <a:gd name="T37" fmla="*/ 198 h 284"/>
                  <a:gd name="T38" fmla="*/ 174 w 295"/>
                  <a:gd name="T39" fmla="*/ 206 h 284"/>
                  <a:gd name="T40" fmla="*/ 130 w 295"/>
                  <a:gd name="T41" fmla="*/ 208 h 284"/>
                  <a:gd name="T42" fmla="*/ 98 w 295"/>
                  <a:gd name="T43" fmla="*/ 217 h 284"/>
                  <a:gd name="T44" fmla="*/ 96 w 295"/>
                  <a:gd name="T45" fmla="*/ 232 h 284"/>
                  <a:gd name="T46" fmla="*/ 100 w 295"/>
                  <a:gd name="T47" fmla="*/ 245 h 284"/>
                  <a:gd name="T48" fmla="*/ 106 w 295"/>
                  <a:gd name="T49" fmla="*/ 267 h 284"/>
                  <a:gd name="T50" fmla="*/ 99 w 295"/>
                  <a:gd name="T51" fmla="*/ 282 h 284"/>
                  <a:gd name="T52" fmla="*/ 85 w 295"/>
                  <a:gd name="T53" fmla="*/ 270 h 284"/>
                  <a:gd name="T54" fmla="*/ 76 w 295"/>
                  <a:gd name="T55" fmla="*/ 274 h 284"/>
                  <a:gd name="T56" fmla="*/ 26 w 295"/>
                  <a:gd name="T57" fmla="*/ 276 h 284"/>
                  <a:gd name="T58" fmla="*/ 12 w 295"/>
                  <a:gd name="T59" fmla="*/ 256 h 284"/>
                  <a:gd name="T60" fmla="*/ 0 w 295"/>
                  <a:gd name="T61" fmla="*/ 244 h 284"/>
                  <a:gd name="T62" fmla="*/ 11 w 295"/>
                  <a:gd name="T63" fmla="*/ 197 h 284"/>
                  <a:gd name="T64" fmla="*/ 19 w 295"/>
                  <a:gd name="T65" fmla="*/ 184 h 284"/>
                  <a:gd name="T66" fmla="*/ 15 w 295"/>
                  <a:gd name="T67" fmla="*/ 175 h 284"/>
                  <a:gd name="T68" fmla="*/ 9 w 295"/>
                  <a:gd name="T69" fmla="*/ 172 h 284"/>
                  <a:gd name="T70" fmla="*/ 15 w 295"/>
                  <a:gd name="T71" fmla="*/ 165 h 284"/>
                  <a:gd name="T72" fmla="*/ 27 w 295"/>
                  <a:gd name="T73" fmla="*/ 157 h 284"/>
                  <a:gd name="T74" fmla="*/ 59 w 295"/>
                  <a:gd name="T75" fmla="*/ 125 h 284"/>
                  <a:gd name="T76" fmla="*/ 55 w 295"/>
                  <a:gd name="T77" fmla="*/ 116 h 284"/>
                  <a:gd name="T78" fmla="*/ 61 w 295"/>
                  <a:gd name="T79" fmla="*/ 110 h 284"/>
                  <a:gd name="T80" fmla="*/ 70 w 295"/>
                  <a:gd name="T81" fmla="*/ 99 h 284"/>
                  <a:gd name="T82" fmla="*/ 76 w 295"/>
                  <a:gd name="T83" fmla="*/ 71 h 284"/>
                  <a:gd name="T84" fmla="*/ 111 w 295"/>
                  <a:gd name="T85" fmla="*/ 65 h 284"/>
                  <a:gd name="T86" fmla="*/ 130 w 295"/>
                  <a:gd name="T87" fmla="*/ 52 h 284"/>
                  <a:gd name="T88" fmla="*/ 125 w 295"/>
                  <a:gd name="T89" fmla="*/ 45 h 284"/>
                  <a:gd name="T90" fmla="*/ 142 w 295"/>
                  <a:gd name="T91" fmla="*/ 34 h 284"/>
                  <a:gd name="T92" fmla="*/ 172 w 295"/>
                  <a:gd name="T93" fmla="*/ 13 h 284"/>
                  <a:gd name="T94" fmla="*/ 180 w 295"/>
                  <a:gd name="T95" fmla="*/ 6 h 284"/>
                  <a:gd name="T96" fmla="*/ 189 w 295"/>
                  <a:gd name="T97" fmla="*/ 0 h 2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95"/>
                  <a:gd name="T148" fmla="*/ 0 h 284"/>
                  <a:gd name="T149" fmla="*/ 295 w 295"/>
                  <a:gd name="T150" fmla="*/ 284 h 28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95" h="284">
                    <a:moveTo>
                      <a:pt x="189" y="0"/>
                    </a:moveTo>
                    <a:lnTo>
                      <a:pt x="196" y="1"/>
                    </a:lnTo>
                    <a:lnTo>
                      <a:pt x="203" y="5"/>
                    </a:lnTo>
                    <a:lnTo>
                      <a:pt x="210" y="8"/>
                    </a:lnTo>
                    <a:lnTo>
                      <a:pt x="215" y="9"/>
                    </a:lnTo>
                    <a:lnTo>
                      <a:pt x="214" y="23"/>
                    </a:lnTo>
                    <a:lnTo>
                      <a:pt x="214" y="36"/>
                    </a:lnTo>
                    <a:lnTo>
                      <a:pt x="217" y="50"/>
                    </a:lnTo>
                    <a:lnTo>
                      <a:pt x="223" y="61"/>
                    </a:lnTo>
                    <a:lnTo>
                      <a:pt x="229" y="66"/>
                    </a:lnTo>
                    <a:lnTo>
                      <a:pt x="235" y="70"/>
                    </a:lnTo>
                    <a:lnTo>
                      <a:pt x="240" y="72"/>
                    </a:lnTo>
                    <a:lnTo>
                      <a:pt x="244" y="75"/>
                    </a:lnTo>
                    <a:lnTo>
                      <a:pt x="244" y="80"/>
                    </a:lnTo>
                    <a:lnTo>
                      <a:pt x="239" y="86"/>
                    </a:lnTo>
                    <a:lnTo>
                      <a:pt x="236" y="90"/>
                    </a:lnTo>
                    <a:lnTo>
                      <a:pt x="236" y="94"/>
                    </a:lnTo>
                    <a:lnTo>
                      <a:pt x="238" y="97"/>
                    </a:lnTo>
                    <a:lnTo>
                      <a:pt x="243" y="102"/>
                    </a:lnTo>
                    <a:lnTo>
                      <a:pt x="248" y="106"/>
                    </a:lnTo>
                    <a:lnTo>
                      <a:pt x="258" y="114"/>
                    </a:lnTo>
                    <a:lnTo>
                      <a:pt x="269" y="121"/>
                    </a:lnTo>
                    <a:lnTo>
                      <a:pt x="281" y="123"/>
                    </a:lnTo>
                    <a:lnTo>
                      <a:pt x="282" y="123"/>
                    </a:lnTo>
                    <a:lnTo>
                      <a:pt x="284" y="124"/>
                    </a:lnTo>
                    <a:lnTo>
                      <a:pt x="287" y="125"/>
                    </a:lnTo>
                    <a:lnTo>
                      <a:pt x="289" y="126"/>
                    </a:lnTo>
                    <a:lnTo>
                      <a:pt x="291" y="128"/>
                    </a:lnTo>
                    <a:lnTo>
                      <a:pt x="292" y="130"/>
                    </a:lnTo>
                    <a:lnTo>
                      <a:pt x="294" y="130"/>
                    </a:lnTo>
                    <a:lnTo>
                      <a:pt x="294" y="131"/>
                    </a:lnTo>
                    <a:lnTo>
                      <a:pt x="290" y="133"/>
                    </a:lnTo>
                    <a:lnTo>
                      <a:pt x="288" y="135"/>
                    </a:lnTo>
                    <a:lnTo>
                      <a:pt x="287" y="137"/>
                    </a:lnTo>
                    <a:lnTo>
                      <a:pt x="287" y="139"/>
                    </a:lnTo>
                    <a:lnTo>
                      <a:pt x="288" y="143"/>
                    </a:lnTo>
                    <a:lnTo>
                      <a:pt x="290" y="146"/>
                    </a:lnTo>
                    <a:lnTo>
                      <a:pt x="292" y="148"/>
                    </a:lnTo>
                    <a:lnTo>
                      <a:pt x="294" y="150"/>
                    </a:lnTo>
                    <a:lnTo>
                      <a:pt x="295" y="152"/>
                    </a:lnTo>
                    <a:lnTo>
                      <a:pt x="295" y="153"/>
                    </a:lnTo>
                    <a:lnTo>
                      <a:pt x="295" y="154"/>
                    </a:lnTo>
                    <a:lnTo>
                      <a:pt x="292" y="157"/>
                    </a:lnTo>
                    <a:lnTo>
                      <a:pt x="288" y="159"/>
                    </a:lnTo>
                    <a:lnTo>
                      <a:pt x="283" y="161"/>
                    </a:lnTo>
                    <a:lnTo>
                      <a:pt x="277" y="162"/>
                    </a:lnTo>
                    <a:lnTo>
                      <a:pt x="273" y="164"/>
                    </a:lnTo>
                    <a:lnTo>
                      <a:pt x="269" y="166"/>
                    </a:lnTo>
                    <a:lnTo>
                      <a:pt x="266" y="168"/>
                    </a:lnTo>
                    <a:lnTo>
                      <a:pt x="264" y="172"/>
                    </a:lnTo>
                    <a:lnTo>
                      <a:pt x="261" y="175"/>
                    </a:lnTo>
                    <a:lnTo>
                      <a:pt x="259" y="179"/>
                    </a:lnTo>
                    <a:lnTo>
                      <a:pt x="258" y="182"/>
                    </a:lnTo>
                    <a:lnTo>
                      <a:pt x="254" y="184"/>
                    </a:lnTo>
                    <a:lnTo>
                      <a:pt x="252" y="187"/>
                    </a:lnTo>
                    <a:lnTo>
                      <a:pt x="250" y="190"/>
                    </a:lnTo>
                    <a:lnTo>
                      <a:pt x="248" y="193"/>
                    </a:lnTo>
                    <a:lnTo>
                      <a:pt x="248" y="202"/>
                    </a:lnTo>
                    <a:lnTo>
                      <a:pt x="248" y="210"/>
                    </a:lnTo>
                    <a:lnTo>
                      <a:pt x="247" y="206"/>
                    </a:lnTo>
                    <a:lnTo>
                      <a:pt x="246" y="204"/>
                    </a:lnTo>
                    <a:lnTo>
                      <a:pt x="244" y="203"/>
                    </a:lnTo>
                    <a:lnTo>
                      <a:pt x="242" y="203"/>
                    </a:lnTo>
                    <a:lnTo>
                      <a:pt x="239" y="204"/>
                    </a:lnTo>
                    <a:lnTo>
                      <a:pt x="236" y="205"/>
                    </a:lnTo>
                    <a:lnTo>
                      <a:pt x="233" y="206"/>
                    </a:lnTo>
                    <a:lnTo>
                      <a:pt x="230" y="206"/>
                    </a:lnTo>
                    <a:lnTo>
                      <a:pt x="228" y="206"/>
                    </a:lnTo>
                    <a:lnTo>
                      <a:pt x="224" y="205"/>
                    </a:lnTo>
                    <a:lnTo>
                      <a:pt x="222" y="204"/>
                    </a:lnTo>
                    <a:lnTo>
                      <a:pt x="218" y="204"/>
                    </a:lnTo>
                    <a:lnTo>
                      <a:pt x="210" y="203"/>
                    </a:lnTo>
                    <a:lnTo>
                      <a:pt x="201" y="203"/>
                    </a:lnTo>
                    <a:lnTo>
                      <a:pt x="194" y="201"/>
                    </a:lnTo>
                    <a:lnTo>
                      <a:pt x="192" y="200"/>
                    </a:lnTo>
                    <a:lnTo>
                      <a:pt x="191" y="198"/>
                    </a:lnTo>
                    <a:lnTo>
                      <a:pt x="189" y="198"/>
                    </a:lnTo>
                    <a:lnTo>
                      <a:pt x="188" y="198"/>
                    </a:lnTo>
                    <a:lnTo>
                      <a:pt x="187" y="200"/>
                    </a:lnTo>
                    <a:lnTo>
                      <a:pt x="174" y="206"/>
                    </a:lnTo>
                    <a:lnTo>
                      <a:pt x="162" y="209"/>
                    </a:lnTo>
                    <a:lnTo>
                      <a:pt x="148" y="209"/>
                    </a:lnTo>
                    <a:lnTo>
                      <a:pt x="140" y="209"/>
                    </a:lnTo>
                    <a:lnTo>
                      <a:pt x="130" y="208"/>
                    </a:lnTo>
                    <a:lnTo>
                      <a:pt x="120" y="206"/>
                    </a:lnTo>
                    <a:lnTo>
                      <a:pt x="111" y="208"/>
                    </a:lnTo>
                    <a:lnTo>
                      <a:pt x="103" y="211"/>
                    </a:lnTo>
                    <a:lnTo>
                      <a:pt x="98" y="217"/>
                    </a:lnTo>
                    <a:lnTo>
                      <a:pt x="97" y="219"/>
                    </a:lnTo>
                    <a:lnTo>
                      <a:pt x="96" y="224"/>
                    </a:lnTo>
                    <a:lnTo>
                      <a:pt x="96" y="227"/>
                    </a:lnTo>
                    <a:lnTo>
                      <a:pt x="96" y="232"/>
                    </a:lnTo>
                    <a:lnTo>
                      <a:pt x="97" y="234"/>
                    </a:lnTo>
                    <a:lnTo>
                      <a:pt x="99" y="239"/>
                    </a:lnTo>
                    <a:lnTo>
                      <a:pt x="100" y="242"/>
                    </a:lnTo>
                    <a:lnTo>
                      <a:pt x="100" y="245"/>
                    </a:lnTo>
                    <a:lnTo>
                      <a:pt x="100" y="248"/>
                    </a:lnTo>
                    <a:lnTo>
                      <a:pt x="100" y="253"/>
                    </a:lnTo>
                    <a:lnTo>
                      <a:pt x="103" y="260"/>
                    </a:lnTo>
                    <a:lnTo>
                      <a:pt x="106" y="267"/>
                    </a:lnTo>
                    <a:lnTo>
                      <a:pt x="108" y="274"/>
                    </a:lnTo>
                    <a:lnTo>
                      <a:pt x="108" y="280"/>
                    </a:lnTo>
                    <a:lnTo>
                      <a:pt x="104" y="284"/>
                    </a:lnTo>
                    <a:lnTo>
                      <a:pt x="99" y="282"/>
                    </a:lnTo>
                    <a:lnTo>
                      <a:pt x="96" y="278"/>
                    </a:lnTo>
                    <a:lnTo>
                      <a:pt x="91" y="275"/>
                    </a:lnTo>
                    <a:lnTo>
                      <a:pt x="88" y="271"/>
                    </a:lnTo>
                    <a:lnTo>
                      <a:pt x="85" y="270"/>
                    </a:lnTo>
                    <a:lnTo>
                      <a:pt x="83" y="270"/>
                    </a:lnTo>
                    <a:lnTo>
                      <a:pt x="81" y="271"/>
                    </a:lnTo>
                    <a:lnTo>
                      <a:pt x="78" y="273"/>
                    </a:lnTo>
                    <a:lnTo>
                      <a:pt x="76" y="274"/>
                    </a:lnTo>
                    <a:lnTo>
                      <a:pt x="74" y="274"/>
                    </a:lnTo>
                    <a:lnTo>
                      <a:pt x="58" y="273"/>
                    </a:lnTo>
                    <a:lnTo>
                      <a:pt x="42" y="275"/>
                    </a:lnTo>
                    <a:lnTo>
                      <a:pt x="26" y="276"/>
                    </a:lnTo>
                    <a:lnTo>
                      <a:pt x="20" y="274"/>
                    </a:lnTo>
                    <a:lnTo>
                      <a:pt x="16" y="269"/>
                    </a:lnTo>
                    <a:lnTo>
                      <a:pt x="14" y="263"/>
                    </a:lnTo>
                    <a:lnTo>
                      <a:pt x="12" y="256"/>
                    </a:lnTo>
                    <a:lnTo>
                      <a:pt x="10" y="251"/>
                    </a:lnTo>
                    <a:lnTo>
                      <a:pt x="7" y="248"/>
                    </a:lnTo>
                    <a:lnTo>
                      <a:pt x="3" y="246"/>
                    </a:lnTo>
                    <a:lnTo>
                      <a:pt x="0" y="244"/>
                    </a:lnTo>
                    <a:lnTo>
                      <a:pt x="1" y="227"/>
                    </a:lnTo>
                    <a:lnTo>
                      <a:pt x="5" y="206"/>
                    </a:lnTo>
                    <a:lnTo>
                      <a:pt x="8" y="201"/>
                    </a:lnTo>
                    <a:lnTo>
                      <a:pt x="11" y="197"/>
                    </a:lnTo>
                    <a:lnTo>
                      <a:pt x="15" y="193"/>
                    </a:lnTo>
                    <a:lnTo>
                      <a:pt x="17" y="190"/>
                    </a:lnTo>
                    <a:lnTo>
                      <a:pt x="18" y="188"/>
                    </a:lnTo>
                    <a:lnTo>
                      <a:pt x="19" y="184"/>
                    </a:lnTo>
                    <a:lnTo>
                      <a:pt x="18" y="182"/>
                    </a:lnTo>
                    <a:lnTo>
                      <a:pt x="18" y="179"/>
                    </a:lnTo>
                    <a:lnTo>
                      <a:pt x="17" y="176"/>
                    </a:lnTo>
                    <a:lnTo>
                      <a:pt x="15" y="175"/>
                    </a:lnTo>
                    <a:lnTo>
                      <a:pt x="12" y="174"/>
                    </a:lnTo>
                    <a:lnTo>
                      <a:pt x="10" y="174"/>
                    </a:lnTo>
                    <a:lnTo>
                      <a:pt x="9" y="173"/>
                    </a:lnTo>
                    <a:lnTo>
                      <a:pt x="9" y="172"/>
                    </a:lnTo>
                    <a:lnTo>
                      <a:pt x="10" y="169"/>
                    </a:lnTo>
                    <a:lnTo>
                      <a:pt x="11" y="168"/>
                    </a:lnTo>
                    <a:lnTo>
                      <a:pt x="14" y="167"/>
                    </a:lnTo>
                    <a:lnTo>
                      <a:pt x="15" y="165"/>
                    </a:lnTo>
                    <a:lnTo>
                      <a:pt x="17" y="164"/>
                    </a:lnTo>
                    <a:lnTo>
                      <a:pt x="18" y="162"/>
                    </a:lnTo>
                    <a:lnTo>
                      <a:pt x="19" y="162"/>
                    </a:lnTo>
                    <a:lnTo>
                      <a:pt x="27" y="157"/>
                    </a:lnTo>
                    <a:lnTo>
                      <a:pt x="38" y="151"/>
                    </a:lnTo>
                    <a:lnTo>
                      <a:pt x="48" y="143"/>
                    </a:lnTo>
                    <a:lnTo>
                      <a:pt x="55" y="135"/>
                    </a:lnTo>
                    <a:lnTo>
                      <a:pt x="59" y="125"/>
                    </a:lnTo>
                    <a:lnTo>
                      <a:pt x="59" y="123"/>
                    </a:lnTo>
                    <a:lnTo>
                      <a:pt x="58" y="121"/>
                    </a:lnTo>
                    <a:lnTo>
                      <a:pt x="56" y="118"/>
                    </a:lnTo>
                    <a:lnTo>
                      <a:pt x="55" y="116"/>
                    </a:lnTo>
                    <a:lnTo>
                      <a:pt x="55" y="114"/>
                    </a:lnTo>
                    <a:lnTo>
                      <a:pt x="56" y="111"/>
                    </a:lnTo>
                    <a:lnTo>
                      <a:pt x="59" y="110"/>
                    </a:lnTo>
                    <a:lnTo>
                      <a:pt x="61" y="110"/>
                    </a:lnTo>
                    <a:lnTo>
                      <a:pt x="63" y="109"/>
                    </a:lnTo>
                    <a:lnTo>
                      <a:pt x="66" y="108"/>
                    </a:lnTo>
                    <a:lnTo>
                      <a:pt x="70" y="103"/>
                    </a:lnTo>
                    <a:lnTo>
                      <a:pt x="70" y="99"/>
                    </a:lnTo>
                    <a:lnTo>
                      <a:pt x="69" y="93"/>
                    </a:lnTo>
                    <a:lnTo>
                      <a:pt x="69" y="86"/>
                    </a:lnTo>
                    <a:lnTo>
                      <a:pt x="71" y="78"/>
                    </a:lnTo>
                    <a:lnTo>
                      <a:pt x="76" y="71"/>
                    </a:lnTo>
                    <a:lnTo>
                      <a:pt x="82" y="66"/>
                    </a:lnTo>
                    <a:lnTo>
                      <a:pt x="90" y="64"/>
                    </a:lnTo>
                    <a:lnTo>
                      <a:pt x="100" y="64"/>
                    </a:lnTo>
                    <a:lnTo>
                      <a:pt x="111" y="65"/>
                    </a:lnTo>
                    <a:lnTo>
                      <a:pt x="120" y="64"/>
                    </a:lnTo>
                    <a:lnTo>
                      <a:pt x="128" y="57"/>
                    </a:lnTo>
                    <a:lnTo>
                      <a:pt x="130" y="54"/>
                    </a:lnTo>
                    <a:lnTo>
                      <a:pt x="130" y="52"/>
                    </a:lnTo>
                    <a:lnTo>
                      <a:pt x="129" y="50"/>
                    </a:lnTo>
                    <a:lnTo>
                      <a:pt x="127" y="48"/>
                    </a:lnTo>
                    <a:lnTo>
                      <a:pt x="126" y="46"/>
                    </a:lnTo>
                    <a:lnTo>
                      <a:pt x="125" y="45"/>
                    </a:lnTo>
                    <a:lnTo>
                      <a:pt x="123" y="44"/>
                    </a:lnTo>
                    <a:lnTo>
                      <a:pt x="123" y="43"/>
                    </a:lnTo>
                    <a:lnTo>
                      <a:pt x="134" y="38"/>
                    </a:lnTo>
                    <a:lnTo>
                      <a:pt x="142" y="34"/>
                    </a:lnTo>
                    <a:lnTo>
                      <a:pt x="150" y="24"/>
                    </a:lnTo>
                    <a:lnTo>
                      <a:pt x="156" y="17"/>
                    </a:lnTo>
                    <a:lnTo>
                      <a:pt x="163" y="14"/>
                    </a:lnTo>
                    <a:lnTo>
                      <a:pt x="172" y="13"/>
                    </a:lnTo>
                    <a:lnTo>
                      <a:pt x="176" y="12"/>
                    </a:lnTo>
                    <a:lnTo>
                      <a:pt x="178" y="10"/>
                    </a:lnTo>
                    <a:lnTo>
                      <a:pt x="179" y="8"/>
                    </a:lnTo>
                    <a:lnTo>
                      <a:pt x="180" y="6"/>
                    </a:lnTo>
                    <a:lnTo>
                      <a:pt x="181" y="3"/>
                    </a:lnTo>
                    <a:lnTo>
                      <a:pt x="183" y="1"/>
                    </a:lnTo>
                    <a:lnTo>
                      <a:pt x="185" y="0"/>
                    </a:lnTo>
                    <a:lnTo>
                      <a:pt x="18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2" name="Freeform 1654"/>
              <p:cNvSpPr>
                <a:spLocks/>
              </p:cNvSpPr>
              <p:nvPr/>
            </p:nvSpPr>
            <p:spPr bwMode="auto">
              <a:xfrm>
                <a:off x="3663951" y="2420938"/>
                <a:ext cx="509588" cy="615950"/>
              </a:xfrm>
              <a:custGeom>
                <a:avLst/>
                <a:gdLst>
                  <a:gd name="T0" fmla="*/ 551 w 642"/>
                  <a:gd name="T1" fmla="*/ 227 h 776"/>
                  <a:gd name="T2" fmla="*/ 569 w 642"/>
                  <a:gd name="T3" fmla="*/ 238 h 776"/>
                  <a:gd name="T4" fmla="*/ 577 w 642"/>
                  <a:gd name="T5" fmla="*/ 247 h 776"/>
                  <a:gd name="T6" fmla="*/ 586 w 642"/>
                  <a:gd name="T7" fmla="*/ 256 h 776"/>
                  <a:gd name="T8" fmla="*/ 598 w 642"/>
                  <a:gd name="T9" fmla="*/ 268 h 776"/>
                  <a:gd name="T10" fmla="*/ 609 w 642"/>
                  <a:gd name="T11" fmla="*/ 277 h 776"/>
                  <a:gd name="T12" fmla="*/ 602 w 642"/>
                  <a:gd name="T13" fmla="*/ 301 h 776"/>
                  <a:gd name="T14" fmla="*/ 621 w 642"/>
                  <a:gd name="T15" fmla="*/ 316 h 776"/>
                  <a:gd name="T16" fmla="*/ 642 w 642"/>
                  <a:gd name="T17" fmla="*/ 396 h 776"/>
                  <a:gd name="T18" fmla="*/ 633 w 642"/>
                  <a:gd name="T19" fmla="*/ 444 h 776"/>
                  <a:gd name="T20" fmla="*/ 627 w 642"/>
                  <a:gd name="T21" fmla="*/ 475 h 776"/>
                  <a:gd name="T22" fmla="*/ 580 w 642"/>
                  <a:gd name="T23" fmla="*/ 502 h 776"/>
                  <a:gd name="T24" fmla="*/ 531 w 642"/>
                  <a:gd name="T25" fmla="*/ 514 h 776"/>
                  <a:gd name="T26" fmla="*/ 506 w 642"/>
                  <a:gd name="T27" fmla="*/ 528 h 776"/>
                  <a:gd name="T28" fmla="*/ 494 w 642"/>
                  <a:gd name="T29" fmla="*/ 536 h 776"/>
                  <a:gd name="T30" fmla="*/ 463 w 642"/>
                  <a:gd name="T31" fmla="*/ 528 h 776"/>
                  <a:gd name="T32" fmla="*/ 448 w 642"/>
                  <a:gd name="T33" fmla="*/ 537 h 776"/>
                  <a:gd name="T34" fmla="*/ 420 w 642"/>
                  <a:gd name="T35" fmla="*/ 552 h 776"/>
                  <a:gd name="T36" fmla="*/ 395 w 642"/>
                  <a:gd name="T37" fmla="*/ 574 h 776"/>
                  <a:gd name="T38" fmla="*/ 399 w 642"/>
                  <a:gd name="T39" fmla="*/ 582 h 776"/>
                  <a:gd name="T40" fmla="*/ 366 w 642"/>
                  <a:gd name="T41" fmla="*/ 593 h 776"/>
                  <a:gd name="T42" fmla="*/ 339 w 642"/>
                  <a:gd name="T43" fmla="*/ 618 h 776"/>
                  <a:gd name="T44" fmla="*/ 338 w 642"/>
                  <a:gd name="T45" fmla="*/ 634 h 776"/>
                  <a:gd name="T46" fmla="*/ 325 w 642"/>
                  <a:gd name="T47" fmla="*/ 642 h 776"/>
                  <a:gd name="T48" fmla="*/ 311 w 642"/>
                  <a:gd name="T49" fmla="*/ 675 h 776"/>
                  <a:gd name="T50" fmla="*/ 280 w 642"/>
                  <a:gd name="T51" fmla="*/ 702 h 776"/>
                  <a:gd name="T52" fmla="*/ 288 w 642"/>
                  <a:gd name="T53" fmla="*/ 710 h 776"/>
                  <a:gd name="T54" fmla="*/ 279 w 642"/>
                  <a:gd name="T55" fmla="*/ 726 h 776"/>
                  <a:gd name="T56" fmla="*/ 256 w 642"/>
                  <a:gd name="T57" fmla="*/ 765 h 776"/>
                  <a:gd name="T58" fmla="*/ 228 w 642"/>
                  <a:gd name="T59" fmla="*/ 765 h 776"/>
                  <a:gd name="T60" fmla="*/ 213 w 642"/>
                  <a:gd name="T61" fmla="*/ 764 h 776"/>
                  <a:gd name="T62" fmla="*/ 187 w 642"/>
                  <a:gd name="T63" fmla="*/ 768 h 776"/>
                  <a:gd name="T64" fmla="*/ 168 w 642"/>
                  <a:gd name="T65" fmla="*/ 773 h 776"/>
                  <a:gd name="T66" fmla="*/ 153 w 642"/>
                  <a:gd name="T67" fmla="*/ 752 h 776"/>
                  <a:gd name="T68" fmla="*/ 140 w 642"/>
                  <a:gd name="T69" fmla="*/ 726 h 776"/>
                  <a:gd name="T70" fmla="*/ 138 w 642"/>
                  <a:gd name="T71" fmla="*/ 704 h 776"/>
                  <a:gd name="T72" fmla="*/ 131 w 642"/>
                  <a:gd name="T73" fmla="*/ 689 h 776"/>
                  <a:gd name="T74" fmla="*/ 125 w 642"/>
                  <a:gd name="T75" fmla="*/ 671 h 776"/>
                  <a:gd name="T76" fmla="*/ 103 w 642"/>
                  <a:gd name="T77" fmla="*/ 668 h 776"/>
                  <a:gd name="T78" fmla="*/ 90 w 642"/>
                  <a:gd name="T79" fmla="*/ 678 h 776"/>
                  <a:gd name="T80" fmla="*/ 76 w 642"/>
                  <a:gd name="T81" fmla="*/ 679 h 776"/>
                  <a:gd name="T82" fmla="*/ 65 w 642"/>
                  <a:gd name="T83" fmla="*/ 675 h 776"/>
                  <a:gd name="T84" fmla="*/ 53 w 642"/>
                  <a:gd name="T85" fmla="*/ 673 h 776"/>
                  <a:gd name="T86" fmla="*/ 44 w 642"/>
                  <a:gd name="T87" fmla="*/ 671 h 776"/>
                  <a:gd name="T88" fmla="*/ 30 w 642"/>
                  <a:gd name="T89" fmla="*/ 672 h 776"/>
                  <a:gd name="T90" fmla="*/ 28 w 642"/>
                  <a:gd name="T91" fmla="*/ 610 h 776"/>
                  <a:gd name="T92" fmla="*/ 12 w 642"/>
                  <a:gd name="T93" fmla="*/ 601 h 776"/>
                  <a:gd name="T94" fmla="*/ 5 w 642"/>
                  <a:gd name="T95" fmla="*/ 567 h 776"/>
                  <a:gd name="T96" fmla="*/ 0 w 642"/>
                  <a:gd name="T97" fmla="*/ 534 h 776"/>
                  <a:gd name="T98" fmla="*/ 7 w 642"/>
                  <a:gd name="T99" fmla="*/ 524 h 776"/>
                  <a:gd name="T100" fmla="*/ 20 w 642"/>
                  <a:gd name="T101" fmla="*/ 499 h 776"/>
                  <a:gd name="T102" fmla="*/ 31 w 642"/>
                  <a:gd name="T103" fmla="*/ 489 h 776"/>
                  <a:gd name="T104" fmla="*/ 56 w 642"/>
                  <a:gd name="T105" fmla="*/ 504 h 776"/>
                  <a:gd name="T106" fmla="*/ 97 w 642"/>
                  <a:gd name="T107" fmla="*/ 504 h 776"/>
                  <a:gd name="T108" fmla="*/ 111 w 642"/>
                  <a:gd name="T109" fmla="*/ 499 h 776"/>
                  <a:gd name="T110" fmla="*/ 122 w 642"/>
                  <a:gd name="T111" fmla="*/ 492 h 776"/>
                  <a:gd name="T112" fmla="*/ 124 w 642"/>
                  <a:gd name="T113" fmla="*/ 500 h 776"/>
                  <a:gd name="T114" fmla="*/ 253 w 642"/>
                  <a:gd name="T115" fmla="*/ 500 h 776"/>
                  <a:gd name="T116" fmla="*/ 271 w 642"/>
                  <a:gd name="T117" fmla="*/ 449 h 776"/>
                  <a:gd name="T118" fmla="*/ 262 w 642"/>
                  <a:gd name="T119" fmla="*/ 442 h 776"/>
                  <a:gd name="T120" fmla="*/ 247 w 642"/>
                  <a:gd name="T121" fmla="*/ 232 h 7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42"/>
                  <a:gd name="T184" fmla="*/ 0 h 776"/>
                  <a:gd name="T185" fmla="*/ 642 w 642"/>
                  <a:gd name="T186" fmla="*/ 776 h 77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42" h="776">
                    <a:moveTo>
                      <a:pt x="277" y="0"/>
                    </a:moveTo>
                    <a:lnTo>
                      <a:pt x="287" y="2"/>
                    </a:lnTo>
                    <a:lnTo>
                      <a:pt x="296" y="7"/>
                    </a:lnTo>
                    <a:lnTo>
                      <a:pt x="507" y="189"/>
                    </a:lnTo>
                    <a:lnTo>
                      <a:pt x="545" y="223"/>
                    </a:lnTo>
                    <a:lnTo>
                      <a:pt x="551" y="227"/>
                    </a:lnTo>
                    <a:lnTo>
                      <a:pt x="556" y="232"/>
                    </a:lnTo>
                    <a:lnTo>
                      <a:pt x="561" y="236"/>
                    </a:lnTo>
                    <a:lnTo>
                      <a:pt x="562" y="236"/>
                    </a:lnTo>
                    <a:lnTo>
                      <a:pt x="565" y="237"/>
                    </a:lnTo>
                    <a:lnTo>
                      <a:pt x="567" y="237"/>
                    </a:lnTo>
                    <a:lnTo>
                      <a:pt x="569" y="238"/>
                    </a:lnTo>
                    <a:lnTo>
                      <a:pt x="573" y="239"/>
                    </a:lnTo>
                    <a:lnTo>
                      <a:pt x="575" y="240"/>
                    </a:lnTo>
                    <a:lnTo>
                      <a:pt x="577" y="241"/>
                    </a:lnTo>
                    <a:lnTo>
                      <a:pt x="579" y="243"/>
                    </a:lnTo>
                    <a:lnTo>
                      <a:pt x="579" y="245"/>
                    </a:lnTo>
                    <a:lnTo>
                      <a:pt x="577" y="247"/>
                    </a:lnTo>
                    <a:lnTo>
                      <a:pt x="576" y="249"/>
                    </a:lnTo>
                    <a:lnTo>
                      <a:pt x="576" y="252"/>
                    </a:lnTo>
                    <a:lnTo>
                      <a:pt x="577" y="253"/>
                    </a:lnTo>
                    <a:lnTo>
                      <a:pt x="580" y="255"/>
                    </a:lnTo>
                    <a:lnTo>
                      <a:pt x="582" y="256"/>
                    </a:lnTo>
                    <a:lnTo>
                      <a:pt x="586" y="256"/>
                    </a:lnTo>
                    <a:lnTo>
                      <a:pt x="588" y="258"/>
                    </a:lnTo>
                    <a:lnTo>
                      <a:pt x="591" y="259"/>
                    </a:lnTo>
                    <a:lnTo>
                      <a:pt x="594" y="261"/>
                    </a:lnTo>
                    <a:lnTo>
                      <a:pt x="595" y="263"/>
                    </a:lnTo>
                    <a:lnTo>
                      <a:pt x="597" y="266"/>
                    </a:lnTo>
                    <a:lnTo>
                      <a:pt x="598" y="268"/>
                    </a:lnTo>
                    <a:lnTo>
                      <a:pt x="601" y="270"/>
                    </a:lnTo>
                    <a:lnTo>
                      <a:pt x="603" y="270"/>
                    </a:lnTo>
                    <a:lnTo>
                      <a:pt x="604" y="272"/>
                    </a:lnTo>
                    <a:lnTo>
                      <a:pt x="606" y="273"/>
                    </a:lnTo>
                    <a:lnTo>
                      <a:pt x="608" y="274"/>
                    </a:lnTo>
                    <a:lnTo>
                      <a:pt x="609" y="277"/>
                    </a:lnTo>
                    <a:lnTo>
                      <a:pt x="610" y="281"/>
                    </a:lnTo>
                    <a:lnTo>
                      <a:pt x="609" y="284"/>
                    </a:lnTo>
                    <a:lnTo>
                      <a:pt x="608" y="289"/>
                    </a:lnTo>
                    <a:lnTo>
                      <a:pt x="606" y="292"/>
                    </a:lnTo>
                    <a:lnTo>
                      <a:pt x="605" y="296"/>
                    </a:lnTo>
                    <a:lnTo>
                      <a:pt x="602" y="301"/>
                    </a:lnTo>
                    <a:lnTo>
                      <a:pt x="599" y="307"/>
                    </a:lnTo>
                    <a:lnTo>
                      <a:pt x="597" y="313"/>
                    </a:lnTo>
                    <a:lnTo>
                      <a:pt x="598" y="319"/>
                    </a:lnTo>
                    <a:lnTo>
                      <a:pt x="601" y="321"/>
                    </a:lnTo>
                    <a:lnTo>
                      <a:pt x="611" y="319"/>
                    </a:lnTo>
                    <a:lnTo>
                      <a:pt x="621" y="316"/>
                    </a:lnTo>
                    <a:lnTo>
                      <a:pt x="632" y="310"/>
                    </a:lnTo>
                    <a:lnTo>
                      <a:pt x="641" y="305"/>
                    </a:lnTo>
                    <a:lnTo>
                      <a:pt x="641" y="368"/>
                    </a:lnTo>
                    <a:lnTo>
                      <a:pt x="641" y="375"/>
                    </a:lnTo>
                    <a:lnTo>
                      <a:pt x="642" y="384"/>
                    </a:lnTo>
                    <a:lnTo>
                      <a:pt x="642" y="396"/>
                    </a:lnTo>
                    <a:lnTo>
                      <a:pt x="642" y="406"/>
                    </a:lnTo>
                    <a:lnTo>
                      <a:pt x="641" y="415"/>
                    </a:lnTo>
                    <a:lnTo>
                      <a:pt x="639" y="420"/>
                    </a:lnTo>
                    <a:lnTo>
                      <a:pt x="635" y="426"/>
                    </a:lnTo>
                    <a:lnTo>
                      <a:pt x="634" y="434"/>
                    </a:lnTo>
                    <a:lnTo>
                      <a:pt x="633" y="444"/>
                    </a:lnTo>
                    <a:lnTo>
                      <a:pt x="633" y="454"/>
                    </a:lnTo>
                    <a:lnTo>
                      <a:pt x="631" y="462"/>
                    </a:lnTo>
                    <a:lnTo>
                      <a:pt x="630" y="465"/>
                    </a:lnTo>
                    <a:lnTo>
                      <a:pt x="630" y="469"/>
                    </a:lnTo>
                    <a:lnTo>
                      <a:pt x="628" y="472"/>
                    </a:lnTo>
                    <a:lnTo>
                      <a:pt x="627" y="475"/>
                    </a:lnTo>
                    <a:lnTo>
                      <a:pt x="625" y="478"/>
                    </a:lnTo>
                    <a:lnTo>
                      <a:pt x="623" y="480"/>
                    </a:lnTo>
                    <a:lnTo>
                      <a:pt x="609" y="486"/>
                    </a:lnTo>
                    <a:lnTo>
                      <a:pt x="596" y="492"/>
                    </a:lnTo>
                    <a:lnTo>
                      <a:pt x="588" y="498"/>
                    </a:lnTo>
                    <a:lnTo>
                      <a:pt x="580" y="502"/>
                    </a:lnTo>
                    <a:lnTo>
                      <a:pt x="572" y="505"/>
                    </a:lnTo>
                    <a:lnTo>
                      <a:pt x="560" y="505"/>
                    </a:lnTo>
                    <a:lnTo>
                      <a:pt x="550" y="504"/>
                    </a:lnTo>
                    <a:lnTo>
                      <a:pt x="542" y="505"/>
                    </a:lnTo>
                    <a:lnTo>
                      <a:pt x="536" y="509"/>
                    </a:lnTo>
                    <a:lnTo>
                      <a:pt x="531" y="514"/>
                    </a:lnTo>
                    <a:lnTo>
                      <a:pt x="527" y="520"/>
                    </a:lnTo>
                    <a:lnTo>
                      <a:pt x="522" y="524"/>
                    </a:lnTo>
                    <a:lnTo>
                      <a:pt x="515" y="528"/>
                    </a:lnTo>
                    <a:lnTo>
                      <a:pt x="513" y="528"/>
                    </a:lnTo>
                    <a:lnTo>
                      <a:pt x="509" y="528"/>
                    </a:lnTo>
                    <a:lnTo>
                      <a:pt x="506" y="528"/>
                    </a:lnTo>
                    <a:lnTo>
                      <a:pt x="502" y="528"/>
                    </a:lnTo>
                    <a:lnTo>
                      <a:pt x="500" y="529"/>
                    </a:lnTo>
                    <a:lnTo>
                      <a:pt x="498" y="530"/>
                    </a:lnTo>
                    <a:lnTo>
                      <a:pt x="496" y="533"/>
                    </a:lnTo>
                    <a:lnTo>
                      <a:pt x="495" y="534"/>
                    </a:lnTo>
                    <a:lnTo>
                      <a:pt x="494" y="536"/>
                    </a:lnTo>
                    <a:lnTo>
                      <a:pt x="493" y="537"/>
                    </a:lnTo>
                    <a:lnTo>
                      <a:pt x="491" y="537"/>
                    </a:lnTo>
                    <a:lnTo>
                      <a:pt x="487" y="537"/>
                    </a:lnTo>
                    <a:lnTo>
                      <a:pt x="480" y="535"/>
                    </a:lnTo>
                    <a:lnTo>
                      <a:pt x="471" y="531"/>
                    </a:lnTo>
                    <a:lnTo>
                      <a:pt x="463" y="528"/>
                    </a:lnTo>
                    <a:lnTo>
                      <a:pt x="456" y="527"/>
                    </a:lnTo>
                    <a:lnTo>
                      <a:pt x="454" y="528"/>
                    </a:lnTo>
                    <a:lnTo>
                      <a:pt x="451" y="530"/>
                    </a:lnTo>
                    <a:lnTo>
                      <a:pt x="450" y="531"/>
                    </a:lnTo>
                    <a:lnTo>
                      <a:pt x="449" y="535"/>
                    </a:lnTo>
                    <a:lnTo>
                      <a:pt x="448" y="537"/>
                    </a:lnTo>
                    <a:lnTo>
                      <a:pt x="447" y="538"/>
                    </a:lnTo>
                    <a:lnTo>
                      <a:pt x="444" y="541"/>
                    </a:lnTo>
                    <a:lnTo>
                      <a:pt x="441" y="541"/>
                    </a:lnTo>
                    <a:lnTo>
                      <a:pt x="432" y="542"/>
                    </a:lnTo>
                    <a:lnTo>
                      <a:pt x="426" y="547"/>
                    </a:lnTo>
                    <a:lnTo>
                      <a:pt x="420" y="552"/>
                    </a:lnTo>
                    <a:lnTo>
                      <a:pt x="414" y="560"/>
                    </a:lnTo>
                    <a:lnTo>
                      <a:pt x="411" y="563"/>
                    </a:lnTo>
                    <a:lnTo>
                      <a:pt x="405" y="566"/>
                    </a:lnTo>
                    <a:lnTo>
                      <a:pt x="399" y="570"/>
                    </a:lnTo>
                    <a:lnTo>
                      <a:pt x="395" y="572"/>
                    </a:lnTo>
                    <a:lnTo>
                      <a:pt x="395" y="574"/>
                    </a:lnTo>
                    <a:lnTo>
                      <a:pt x="396" y="576"/>
                    </a:lnTo>
                    <a:lnTo>
                      <a:pt x="398" y="577"/>
                    </a:lnTo>
                    <a:lnTo>
                      <a:pt x="399" y="578"/>
                    </a:lnTo>
                    <a:lnTo>
                      <a:pt x="400" y="579"/>
                    </a:lnTo>
                    <a:lnTo>
                      <a:pt x="400" y="580"/>
                    </a:lnTo>
                    <a:lnTo>
                      <a:pt x="399" y="582"/>
                    </a:lnTo>
                    <a:lnTo>
                      <a:pt x="397" y="586"/>
                    </a:lnTo>
                    <a:lnTo>
                      <a:pt x="393" y="589"/>
                    </a:lnTo>
                    <a:lnTo>
                      <a:pt x="389" y="592"/>
                    </a:lnTo>
                    <a:lnTo>
                      <a:pt x="384" y="593"/>
                    </a:lnTo>
                    <a:lnTo>
                      <a:pt x="375" y="594"/>
                    </a:lnTo>
                    <a:lnTo>
                      <a:pt x="366" y="593"/>
                    </a:lnTo>
                    <a:lnTo>
                      <a:pt x="358" y="593"/>
                    </a:lnTo>
                    <a:lnTo>
                      <a:pt x="350" y="595"/>
                    </a:lnTo>
                    <a:lnTo>
                      <a:pt x="343" y="603"/>
                    </a:lnTo>
                    <a:lnTo>
                      <a:pt x="340" y="608"/>
                    </a:lnTo>
                    <a:lnTo>
                      <a:pt x="339" y="614"/>
                    </a:lnTo>
                    <a:lnTo>
                      <a:pt x="339" y="618"/>
                    </a:lnTo>
                    <a:lnTo>
                      <a:pt x="340" y="622"/>
                    </a:lnTo>
                    <a:lnTo>
                      <a:pt x="340" y="624"/>
                    </a:lnTo>
                    <a:lnTo>
                      <a:pt x="341" y="627"/>
                    </a:lnTo>
                    <a:lnTo>
                      <a:pt x="340" y="630"/>
                    </a:lnTo>
                    <a:lnTo>
                      <a:pt x="339" y="632"/>
                    </a:lnTo>
                    <a:lnTo>
                      <a:pt x="338" y="634"/>
                    </a:lnTo>
                    <a:lnTo>
                      <a:pt x="336" y="636"/>
                    </a:lnTo>
                    <a:lnTo>
                      <a:pt x="333" y="637"/>
                    </a:lnTo>
                    <a:lnTo>
                      <a:pt x="331" y="637"/>
                    </a:lnTo>
                    <a:lnTo>
                      <a:pt x="329" y="639"/>
                    </a:lnTo>
                    <a:lnTo>
                      <a:pt x="326" y="641"/>
                    </a:lnTo>
                    <a:lnTo>
                      <a:pt x="325" y="642"/>
                    </a:lnTo>
                    <a:lnTo>
                      <a:pt x="325" y="644"/>
                    </a:lnTo>
                    <a:lnTo>
                      <a:pt x="326" y="646"/>
                    </a:lnTo>
                    <a:lnTo>
                      <a:pt x="328" y="654"/>
                    </a:lnTo>
                    <a:lnTo>
                      <a:pt x="325" y="663"/>
                    </a:lnTo>
                    <a:lnTo>
                      <a:pt x="318" y="670"/>
                    </a:lnTo>
                    <a:lnTo>
                      <a:pt x="311" y="675"/>
                    </a:lnTo>
                    <a:lnTo>
                      <a:pt x="304" y="680"/>
                    </a:lnTo>
                    <a:lnTo>
                      <a:pt x="295" y="686"/>
                    </a:lnTo>
                    <a:lnTo>
                      <a:pt x="286" y="692"/>
                    </a:lnTo>
                    <a:lnTo>
                      <a:pt x="279" y="700"/>
                    </a:lnTo>
                    <a:lnTo>
                      <a:pt x="279" y="701"/>
                    </a:lnTo>
                    <a:lnTo>
                      <a:pt x="280" y="702"/>
                    </a:lnTo>
                    <a:lnTo>
                      <a:pt x="281" y="702"/>
                    </a:lnTo>
                    <a:lnTo>
                      <a:pt x="282" y="703"/>
                    </a:lnTo>
                    <a:lnTo>
                      <a:pt x="285" y="703"/>
                    </a:lnTo>
                    <a:lnTo>
                      <a:pt x="286" y="705"/>
                    </a:lnTo>
                    <a:lnTo>
                      <a:pt x="288" y="708"/>
                    </a:lnTo>
                    <a:lnTo>
                      <a:pt x="288" y="710"/>
                    </a:lnTo>
                    <a:lnTo>
                      <a:pt x="289" y="714"/>
                    </a:lnTo>
                    <a:lnTo>
                      <a:pt x="288" y="717"/>
                    </a:lnTo>
                    <a:lnTo>
                      <a:pt x="287" y="719"/>
                    </a:lnTo>
                    <a:lnTo>
                      <a:pt x="285" y="722"/>
                    </a:lnTo>
                    <a:lnTo>
                      <a:pt x="282" y="724"/>
                    </a:lnTo>
                    <a:lnTo>
                      <a:pt x="279" y="726"/>
                    </a:lnTo>
                    <a:lnTo>
                      <a:pt x="278" y="729"/>
                    </a:lnTo>
                    <a:lnTo>
                      <a:pt x="273" y="743"/>
                    </a:lnTo>
                    <a:lnTo>
                      <a:pt x="271" y="757"/>
                    </a:lnTo>
                    <a:lnTo>
                      <a:pt x="270" y="772"/>
                    </a:lnTo>
                    <a:lnTo>
                      <a:pt x="263" y="767"/>
                    </a:lnTo>
                    <a:lnTo>
                      <a:pt x="256" y="765"/>
                    </a:lnTo>
                    <a:lnTo>
                      <a:pt x="249" y="765"/>
                    </a:lnTo>
                    <a:lnTo>
                      <a:pt x="241" y="768"/>
                    </a:lnTo>
                    <a:lnTo>
                      <a:pt x="237" y="769"/>
                    </a:lnTo>
                    <a:lnTo>
                      <a:pt x="234" y="769"/>
                    </a:lnTo>
                    <a:lnTo>
                      <a:pt x="231" y="767"/>
                    </a:lnTo>
                    <a:lnTo>
                      <a:pt x="228" y="765"/>
                    </a:lnTo>
                    <a:lnTo>
                      <a:pt x="226" y="762"/>
                    </a:lnTo>
                    <a:lnTo>
                      <a:pt x="223" y="761"/>
                    </a:lnTo>
                    <a:lnTo>
                      <a:pt x="221" y="760"/>
                    </a:lnTo>
                    <a:lnTo>
                      <a:pt x="219" y="759"/>
                    </a:lnTo>
                    <a:lnTo>
                      <a:pt x="216" y="760"/>
                    </a:lnTo>
                    <a:lnTo>
                      <a:pt x="213" y="764"/>
                    </a:lnTo>
                    <a:lnTo>
                      <a:pt x="209" y="767"/>
                    </a:lnTo>
                    <a:lnTo>
                      <a:pt x="205" y="772"/>
                    </a:lnTo>
                    <a:lnTo>
                      <a:pt x="201" y="775"/>
                    </a:lnTo>
                    <a:lnTo>
                      <a:pt x="198" y="775"/>
                    </a:lnTo>
                    <a:lnTo>
                      <a:pt x="192" y="772"/>
                    </a:lnTo>
                    <a:lnTo>
                      <a:pt x="187" y="768"/>
                    </a:lnTo>
                    <a:lnTo>
                      <a:pt x="182" y="768"/>
                    </a:lnTo>
                    <a:lnTo>
                      <a:pt x="177" y="772"/>
                    </a:lnTo>
                    <a:lnTo>
                      <a:pt x="172" y="776"/>
                    </a:lnTo>
                    <a:lnTo>
                      <a:pt x="171" y="775"/>
                    </a:lnTo>
                    <a:lnTo>
                      <a:pt x="170" y="774"/>
                    </a:lnTo>
                    <a:lnTo>
                      <a:pt x="168" y="773"/>
                    </a:lnTo>
                    <a:lnTo>
                      <a:pt x="167" y="772"/>
                    </a:lnTo>
                    <a:lnTo>
                      <a:pt x="164" y="772"/>
                    </a:lnTo>
                    <a:lnTo>
                      <a:pt x="162" y="770"/>
                    </a:lnTo>
                    <a:lnTo>
                      <a:pt x="156" y="766"/>
                    </a:lnTo>
                    <a:lnTo>
                      <a:pt x="154" y="759"/>
                    </a:lnTo>
                    <a:lnTo>
                      <a:pt x="153" y="752"/>
                    </a:lnTo>
                    <a:lnTo>
                      <a:pt x="152" y="743"/>
                    </a:lnTo>
                    <a:lnTo>
                      <a:pt x="148" y="737"/>
                    </a:lnTo>
                    <a:lnTo>
                      <a:pt x="142" y="734"/>
                    </a:lnTo>
                    <a:lnTo>
                      <a:pt x="133" y="736"/>
                    </a:lnTo>
                    <a:lnTo>
                      <a:pt x="135" y="732"/>
                    </a:lnTo>
                    <a:lnTo>
                      <a:pt x="140" y="726"/>
                    </a:lnTo>
                    <a:lnTo>
                      <a:pt x="144" y="721"/>
                    </a:lnTo>
                    <a:lnTo>
                      <a:pt x="146" y="715"/>
                    </a:lnTo>
                    <a:lnTo>
                      <a:pt x="145" y="711"/>
                    </a:lnTo>
                    <a:lnTo>
                      <a:pt x="142" y="708"/>
                    </a:lnTo>
                    <a:lnTo>
                      <a:pt x="140" y="707"/>
                    </a:lnTo>
                    <a:lnTo>
                      <a:pt x="138" y="704"/>
                    </a:lnTo>
                    <a:lnTo>
                      <a:pt x="137" y="703"/>
                    </a:lnTo>
                    <a:lnTo>
                      <a:pt x="135" y="702"/>
                    </a:lnTo>
                    <a:lnTo>
                      <a:pt x="134" y="699"/>
                    </a:lnTo>
                    <a:lnTo>
                      <a:pt x="133" y="696"/>
                    </a:lnTo>
                    <a:lnTo>
                      <a:pt x="133" y="693"/>
                    </a:lnTo>
                    <a:lnTo>
                      <a:pt x="131" y="689"/>
                    </a:lnTo>
                    <a:lnTo>
                      <a:pt x="130" y="687"/>
                    </a:lnTo>
                    <a:lnTo>
                      <a:pt x="127" y="683"/>
                    </a:lnTo>
                    <a:lnTo>
                      <a:pt x="126" y="681"/>
                    </a:lnTo>
                    <a:lnTo>
                      <a:pt x="126" y="678"/>
                    </a:lnTo>
                    <a:lnTo>
                      <a:pt x="126" y="674"/>
                    </a:lnTo>
                    <a:lnTo>
                      <a:pt x="125" y="671"/>
                    </a:lnTo>
                    <a:lnTo>
                      <a:pt x="123" y="666"/>
                    </a:lnTo>
                    <a:lnTo>
                      <a:pt x="117" y="664"/>
                    </a:lnTo>
                    <a:lnTo>
                      <a:pt x="111" y="661"/>
                    </a:lnTo>
                    <a:lnTo>
                      <a:pt x="106" y="663"/>
                    </a:lnTo>
                    <a:lnTo>
                      <a:pt x="104" y="666"/>
                    </a:lnTo>
                    <a:lnTo>
                      <a:pt x="103" y="668"/>
                    </a:lnTo>
                    <a:lnTo>
                      <a:pt x="102" y="671"/>
                    </a:lnTo>
                    <a:lnTo>
                      <a:pt x="100" y="673"/>
                    </a:lnTo>
                    <a:lnTo>
                      <a:pt x="97" y="675"/>
                    </a:lnTo>
                    <a:lnTo>
                      <a:pt x="95" y="678"/>
                    </a:lnTo>
                    <a:lnTo>
                      <a:pt x="93" y="678"/>
                    </a:lnTo>
                    <a:lnTo>
                      <a:pt x="90" y="678"/>
                    </a:lnTo>
                    <a:lnTo>
                      <a:pt x="88" y="676"/>
                    </a:lnTo>
                    <a:lnTo>
                      <a:pt x="84" y="675"/>
                    </a:lnTo>
                    <a:lnTo>
                      <a:pt x="82" y="674"/>
                    </a:lnTo>
                    <a:lnTo>
                      <a:pt x="81" y="675"/>
                    </a:lnTo>
                    <a:lnTo>
                      <a:pt x="79" y="676"/>
                    </a:lnTo>
                    <a:lnTo>
                      <a:pt x="76" y="679"/>
                    </a:lnTo>
                    <a:lnTo>
                      <a:pt x="74" y="680"/>
                    </a:lnTo>
                    <a:lnTo>
                      <a:pt x="72" y="680"/>
                    </a:lnTo>
                    <a:lnTo>
                      <a:pt x="69" y="680"/>
                    </a:lnTo>
                    <a:lnTo>
                      <a:pt x="68" y="679"/>
                    </a:lnTo>
                    <a:lnTo>
                      <a:pt x="66" y="678"/>
                    </a:lnTo>
                    <a:lnTo>
                      <a:pt x="65" y="675"/>
                    </a:lnTo>
                    <a:lnTo>
                      <a:pt x="62" y="674"/>
                    </a:lnTo>
                    <a:lnTo>
                      <a:pt x="61" y="672"/>
                    </a:lnTo>
                    <a:lnTo>
                      <a:pt x="59" y="671"/>
                    </a:lnTo>
                    <a:lnTo>
                      <a:pt x="58" y="671"/>
                    </a:lnTo>
                    <a:lnTo>
                      <a:pt x="56" y="672"/>
                    </a:lnTo>
                    <a:lnTo>
                      <a:pt x="53" y="673"/>
                    </a:lnTo>
                    <a:lnTo>
                      <a:pt x="51" y="676"/>
                    </a:lnTo>
                    <a:lnTo>
                      <a:pt x="49" y="678"/>
                    </a:lnTo>
                    <a:lnTo>
                      <a:pt x="47" y="678"/>
                    </a:lnTo>
                    <a:lnTo>
                      <a:pt x="46" y="676"/>
                    </a:lnTo>
                    <a:lnTo>
                      <a:pt x="45" y="674"/>
                    </a:lnTo>
                    <a:lnTo>
                      <a:pt x="44" y="671"/>
                    </a:lnTo>
                    <a:lnTo>
                      <a:pt x="43" y="667"/>
                    </a:lnTo>
                    <a:lnTo>
                      <a:pt x="41" y="668"/>
                    </a:lnTo>
                    <a:lnTo>
                      <a:pt x="38" y="671"/>
                    </a:lnTo>
                    <a:lnTo>
                      <a:pt x="35" y="672"/>
                    </a:lnTo>
                    <a:lnTo>
                      <a:pt x="32" y="672"/>
                    </a:lnTo>
                    <a:lnTo>
                      <a:pt x="30" y="672"/>
                    </a:lnTo>
                    <a:lnTo>
                      <a:pt x="28" y="670"/>
                    </a:lnTo>
                    <a:lnTo>
                      <a:pt x="27" y="668"/>
                    </a:lnTo>
                    <a:lnTo>
                      <a:pt x="25" y="665"/>
                    </a:lnTo>
                    <a:lnTo>
                      <a:pt x="31" y="644"/>
                    </a:lnTo>
                    <a:lnTo>
                      <a:pt x="31" y="628"/>
                    </a:lnTo>
                    <a:lnTo>
                      <a:pt x="28" y="610"/>
                    </a:lnTo>
                    <a:lnTo>
                      <a:pt x="19" y="596"/>
                    </a:lnTo>
                    <a:lnTo>
                      <a:pt x="17" y="600"/>
                    </a:lnTo>
                    <a:lnTo>
                      <a:pt x="16" y="601"/>
                    </a:lnTo>
                    <a:lnTo>
                      <a:pt x="15" y="602"/>
                    </a:lnTo>
                    <a:lnTo>
                      <a:pt x="14" y="602"/>
                    </a:lnTo>
                    <a:lnTo>
                      <a:pt x="12" y="601"/>
                    </a:lnTo>
                    <a:lnTo>
                      <a:pt x="10" y="599"/>
                    </a:lnTo>
                    <a:lnTo>
                      <a:pt x="9" y="596"/>
                    </a:lnTo>
                    <a:lnTo>
                      <a:pt x="8" y="594"/>
                    </a:lnTo>
                    <a:lnTo>
                      <a:pt x="7" y="592"/>
                    </a:lnTo>
                    <a:lnTo>
                      <a:pt x="5" y="579"/>
                    </a:lnTo>
                    <a:lnTo>
                      <a:pt x="5" y="567"/>
                    </a:lnTo>
                    <a:lnTo>
                      <a:pt x="6" y="556"/>
                    </a:lnTo>
                    <a:lnTo>
                      <a:pt x="6" y="550"/>
                    </a:lnTo>
                    <a:lnTo>
                      <a:pt x="5" y="545"/>
                    </a:lnTo>
                    <a:lnTo>
                      <a:pt x="2" y="542"/>
                    </a:lnTo>
                    <a:lnTo>
                      <a:pt x="0" y="536"/>
                    </a:lnTo>
                    <a:lnTo>
                      <a:pt x="0" y="534"/>
                    </a:lnTo>
                    <a:lnTo>
                      <a:pt x="0" y="531"/>
                    </a:lnTo>
                    <a:lnTo>
                      <a:pt x="1" y="529"/>
                    </a:lnTo>
                    <a:lnTo>
                      <a:pt x="1" y="528"/>
                    </a:lnTo>
                    <a:lnTo>
                      <a:pt x="3" y="528"/>
                    </a:lnTo>
                    <a:lnTo>
                      <a:pt x="5" y="526"/>
                    </a:lnTo>
                    <a:lnTo>
                      <a:pt x="7" y="524"/>
                    </a:lnTo>
                    <a:lnTo>
                      <a:pt x="10" y="520"/>
                    </a:lnTo>
                    <a:lnTo>
                      <a:pt x="13" y="515"/>
                    </a:lnTo>
                    <a:lnTo>
                      <a:pt x="15" y="511"/>
                    </a:lnTo>
                    <a:lnTo>
                      <a:pt x="16" y="506"/>
                    </a:lnTo>
                    <a:lnTo>
                      <a:pt x="19" y="502"/>
                    </a:lnTo>
                    <a:lnTo>
                      <a:pt x="20" y="499"/>
                    </a:lnTo>
                    <a:lnTo>
                      <a:pt x="23" y="495"/>
                    </a:lnTo>
                    <a:lnTo>
                      <a:pt x="24" y="494"/>
                    </a:lnTo>
                    <a:lnTo>
                      <a:pt x="27" y="493"/>
                    </a:lnTo>
                    <a:lnTo>
                      <a:pt x="29" y="492"/>
                    </a:lnTo>
                    <a:lnTo>
                      <a:pt x="30" y="491"/>
                    </a:lnTo>
                    <a:lnTo>
                      <a:pt x="31" y="489"/>
                    </a:lnTo>
                    <a:lnTo>
                      <a:pt x="35" y="485"/>
                    </a:lnTo>
                    <a:lnTo>
                      <a:pt x="39" y="485"/>
                    </a:lnTo>
                    <a:lnTo>
                      <a:pt x="44" y="489"/>
                    </a:lnTo>
                    <a:lnTo>
                      <a:pt x="47" y="493"/>
                    </a:lnTo>
                    <a:lnTo>
                      <a:pt x="50" y="497"/>
                    </a:lnTo>
                    <a:lnTo>
                      <a:pt x="56" y="504"/>
                    </a:lnTo>
                    <a:lnTo>
                      <a:pt x="61" y="508"/>
                    </a:lnTo>
                    <a:lnTo>
                      <a:pt x="69" y="507"/>
                    </a:lnTo>
                    <a:lnTo>
                      <a:pt x="80" y="504"/>
                    </a:lnTo>
                    <a:lnTo>
                      <a:pt x="91" y="504"/>
                    </a:lnTo>
                    <a:lnTo>
                      <a:pt x="94" y="504"/>
                    </a:lnTo>
                    <a:lnTo>
                      <a:pt x="97" y="504"/>
                    </a:lnTo>
                    <a:lnTo>
                      <a:pt x="100" y="504"/>
                    </a:lnTo>
                    <a:lnTo>
                      <a:pt x="103" y="504"/>
                    </a:lnTo>
                    <a:lnTo>
                      <a:pt x="105" y="504"/>
                    </a:lnTo>
                    <a:lnTo>
                      <a:pt x="108" y="502"/>
                    </a:lnTo>
                    <a:lnTo>
                      <a:pt x="110" y="501"/>
                    </a:lnTo>
                    <a:lnTo>
                      <a:pt x="111" y="499"/>
                    </a:lnTo>
                    <a:lnTo>
                      <a:pt x="111" y="497"/>
                    </a:lnTo>
                    <a:lnTo>
                      <a:pt x="112" y="495"/>
                    </a:lnTo>
                    <a:lnTo>
                      <a:pt x="113" y="494"/>
                    </a:lnTo>
                    <a:lnTo>
                      <a:pt x="116" y="493"/>
                    </a:lnTo>
                    <a:lnTo>
                      <a:pt x="119" y="492"/>
                    </a:lnTo>
                    <a:lnTo>
                      <a:pt x="122" y="492"/>
                    </a:lnTo>
                    <a:lnTo>
                      <a:pt x="123" y="493"/>
                    </a:lnTo>
                    <a:lnTo>
                      <a:pt x="124" y="494"/>
                    </a:lnTo>
                    <a:lnTo>
                      <a:pt x="124" y="495"/>
                    </a:lnTo>
                    <a:lnTo>
                      <a:pt x="124" y="497"/>
                    </a:lnTo>
                    <a:lnTo>
                      <a:pt x="124" y="498"/>
                    </a:lnTo>
                    <a:lnTo>
                      <a:pt x="124" y="500"/>
                    </a:lnTo>
                    <a:lnTo>
                      <a:pt x="124" y="501"/>
                    </a:lnTo>
                    <a:lnTo>
                      <a:pt x="124" y="502"/>
                    </a:lnTo>
                    <a:lnTo>
                      <a:pt x="125" y="502"/>
                    </a:lnTo>
                    <a:lnTo>
                      <a:pt x="126" y="502"/>
                    </a:lnTo>
                    <a:lnTo>
                      <a:pt x="252" y="502"/>
                    </a:lnTo>
                    <a:lnTo>
                      <a:pt x="253" y="500"/>
                    </a:lnTo>
                    <a:lnTo>
                      <a:pt x="257" y="493"/>
                    </a:lnTo>
                    <a:lnTo>
                      <a:pt x="260" y="484"/>
                    </a:lnTo>
                    <a:lnTo>
                      <a:pt x="263" y="473"/>
                    </a:lnTo>
                    <a:lnTo>
                      <a:pt x="265" y="465"/>
                    </a:lnTo>
                    <a:lnTo>
                      <a:pt x="266" y="462"/>
                    </a:lnTo>
                    <a:lnTo>
                      <a:pt x="271" y="449"/>
                    </a:lnTo>
                    <a:lnTo>
                      <a:pt x="271" y="448"/>
                    </a:lnTo>
                    <a:lnTo>
                      <a:pt x="270" y="447"/>
                    </a:lnTo>
                    <a:lnTo>
                      <a:pt x="267" y="446"/>
                    </a:lnTo>
                    <a:lnTo>
                      <a:pt x="265" y="444"/>
                    </a:lnTo>
                    <a:lnTo>
                      <a:pt x="263" y="443"/>
                    </a:lnTo>
                    <a:lnTo>
                      <a:pt x="262" y="442"/>
                    </a:lnTo>
                    <a:lnTo>
                      <a:pt x="256" y="436"/>
                    </a:lnTo>
                    <a:lnTo>
                      <a:pt x="252" y="429"/>
                    </a:lnTo>
                    <a:lnTo>
                      <a:pt x="250" y="421"/>
                    </a:lnTo>
                    <a:lnTo>
                      <a:pt x="250" y="412"/>
                    </a:lnTo>
                    <a:lnTo>
                      <a:pt x="249" y="376"/>
                    </a:lnTo>
                    <a:lnTo>
                      <a:pt x="247" y="232"/>
                    </a:lnTo>
                    <a:lnTo>
                      <a:pt x="241" y="1"/>
                    </a:lnTo>
                    <a:lnTo>
                      <a:pt x="252" y="1"/>
                    </a:lnTo>
                    <a:lnTo>
                      <a:pt x="264" y="0"/>
                    </a:lnTo>
                    <a:lnTo>
                      <a:pt x="27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3" name="Freeform 1655"/>
              <p:cNvSpPr>
                <a:spLocks/>
              </p:cNvSpPr>
              <p:nvPr/>
            </p:nvSpPr>
            <p:spPr bwMode="auto">
              <a:xfrm>
                <a:off x="4133851" y="2876551"/>
                <a:ext cx="357188" cy="420688"/>
              </a:xfrm>
              <a:custGeom>
                <a:avLst/>
                <a:gdLst>
                  <a:gd name="T0" fmla="*/ 100 w 451"/>
                  <a:gd name="T1" fmla="*/ 10 h 531"/>
                  <a:gd name="T2" fmla="*/ 129 w 451"/>
                  <a:gd name="T3" fmla="*/ 12 h 531"/>
                  <a:gd name="T4" fmla="*/ 143 w 451"/>
                  <a:gd name="T5" fmla="*/ 21 h 531"/>
                  <a:gd name="T6" fmla="*/ 153 w 451"/>
                  <a:gd name="T7" fmla="*/ 38 h 531"/>
                  <a:gd name="T8" fmla="*/ 171 w 451"/>
                  <a:gd name="T9" fmla="*/ 33 h 531"/>
                  <a:gd name="T10" fmla="*/ 183 w 451"/>
                  <a:gd name="T11" fmla="*/ 27 h 531"/>
                  <a:gd name="T12" fmla="*/ 235 w 451"/>
                  <a:gd name="T13" fmla="*/ 53 h 531"/>
                  <a:gd name="T14" fmla="*/ 279 w 451"/>
                  <a:gd name="T15" fmla="*/ 35 h 531"/>
                  <a:gd name="T16" fmla="*/ 359 w 451"/>
                  <a:gd name="T17" fmla="*/ 27 h 531"/>
                  <a:gd name="T18" fmla="*/ 387 w 451"/>
                  <a:gd name="T19" fmla="*/ 13 h 531"/>
                  <a:gd name="T20" fmla="*/ 431 w 451"/>
                  <a:gd name="T21" fmla="*/ 51 h 531"/>
                  <a:gd name="T22" fmla="*/ 441 w 451"/>
                  <a:gd name="T23" fmla="*/ 79 h 531"/>
                  <a:gd name="T24" fmla="*/ 451 w 451"/>
                  <a:gd name="T25" fmla="*/ 94 h 531"/>
                  <a:gd name="T26" fmla="*/ 434 w 451"/>
                  <a:gd name="T27" fmla="*/ 131 h 531"/>
                  <a:gd name="T28" fmla="*/ 404 w 451"/>
                  <a:gd name="T29" fmla="*/ 203 h 531"/>
                  <a:gd name="T30" fmla="*/ 402 w 451"/>
                  <a:gd name="T31" fmla="*/ 235 h 531"/>
                  <a:gd name="T32" fmla="*/ 390 w 451"/>
                  <a:gd name="T33" fmla="*/ 245 h 531"/>
                  <a:gd name="T34" fmla="*/ 393 w 451"/>
                  <a:gd name="T35" fmla="*/ 271 h 531"/>
                  <a:gd name="T36" fmla="*/ 380 w 451"/>
                  <a:gd name="T37" fmla="*/ 286 h 531"/>
                  <a:gd name="T38" fmla="*/ 367 w 451"/>
                  <a:gd name="T39" fmla="*/ 309 h 531"/>
                  <a:gd name="T40" fmla="*/ 357 w 451"/>
                  <a:gd name="T41" fmla="*/ 352 h 531"/>
                  <a:gd name="T42" fmla="*/ 341 w 451"/>
                  <a:gd name="T43" fmla="*/ 383 h 531"/>
                  <a:gd name="T44" fmla="*/ 328 w 451"/>
                  <a:gd name="T45" fmla="*/ 397 h 531"/>
                  <a:gd name="T46" fmla="*/ 324 w 451"/>
                  <a:gd name="T47" fmla="*/ 409 h 531"/>
                  <a:gd name="T48" fmla="*/ 311 w 451"/>
                  <a:gd name="T49" fmla="*/ 395 h 531"/>
                  <a:gd name="T50" fmla="*/ 298 w 451"/>
                  <a:gd name="T51" fmla="*/ 393 h 531"/>
                  <a:gd name="T52" fmla="*/ 286 w 451"/>
                  <a:gd name="T53" fmla="*/ 384 h 531"/>
                  <a:gd name="T54" fmla="*/ 250 w 451"/>
                  <a:gd name="T55" fmla="*/ 422 h 531"/>
                  <a:gd name="T56" fmla="*/ 233 w 451"/>
                  <a:gd name="T57" fmla="*/ 468 h 531"/>
                  <a:gd name="T58" fmla="*/ 220 w 451"/>
                  <a:gd name="T59" fmla="*/ 516 h 531"/>
                  <a:gd name="T60" fmla="*/ 209 w 451"/>
                  <a:gd name="T61" fmla="*/ 513 h 531"/>
                  <a:gd name="T62" fmla="*/ 194 w 451"/>
                  <a:gd name="T63" fmla="*/ 517 h 531"/>
                  <a:gd name="T64" fmla="*/ 183 w 451"/>
                  <a:gd name="T65" fmla="*/ 521 h 531"/>
                  <a:gd name="T66" fmla="*/ 171 w 451"/>
                  <a:gd name="T67" fmla="*/ 518 h 531"/>
                  <a:gd name="T68" fmla="*/ 161 w 451"/>
                  <a:gd name="T69" fmla="*/ 526 h 531"/>
                  <a:gd name="T70" fmla="*/ 149 w 451"/>
                  <a:gd name="T71" fmla="*/ 531 h 531"/>
                  <a:gd name="T72" fmla="*/ 135 w 451"/>
                  <a:gd name="T73" fmla="*/ 527 h 531"/>
                  <a:gd name="T74" fmla="*/ 105 w 451"/>
                  <a:gd name="T75" fmla="*/ 500 h 531"/>
                  <a:gd name="T76" fmla="*/ 101 w 451"/>
                  <a:gd name="T77" fmla="*/ 490 h 531"/>
                  <a:gd name="T78" fmla="*/ 111 w 451"/>
                  <a:gd name="T79" fmla="*/ 476 h 531"/>
                  <a:gd name="T80" fmla="*/ 100 w 451"/>
                  <a:gd name="T81" fmla="*/ 483 h 531"/>
                  <a:gd name="T82" fmla="*/ 95 w 451"/>
                  <a:gd name="T83" fmla="*/ 476 h 531"/>
                  <a:gd name="T84" fmla="*/ 101 w 451"/>
                  <a:gd name="T85" fmla="*/ 462 h 531"/>
                  <a:gd name="T86" fmla="*/ 92 w 451"/>
                  <a:gd name="T87" fmla="*/ 461 h 531"/>
                  <a:gd name="T88" fmla="*/ 56 w 451"/>
                  <a:gd name="T89" fmla="*/ 432 h 531"/>
                  <a:gd name="T90" fmla="*/ 32 w 451"/>
                  <a:gd name="T91" fmla="*/ 427 h 531"/>
                  <a:gd name="T92" fmla="*/ 26 w 451"/>
                  <a:gd name="T93" fmla="*/ 423 h 531"/>
                  <a:gd name="T94" fmla="*/ 5 w 451"/>
                  <a:gd name="T95" fmla="*/ 429 h 531"/>
                  <a:gd name="T96" fmla="*/ 2 w 451"/>
                  <a:gd name="T97" fmla="*/ 348 h 531"/>
                  <a:gd name="T98" fmla="*/ 2 w 451"/>
                  <a:gd name="T99" fmla="*/ 295 h 531"/>
                  <a:gd name="T100" fmla="*/ 7 w 451"/>
                  <a:gd name="T101" fmla="*/ 278 h 531"/>
                  <a:gd name="T102" fmla="*/ 7 w 451"/>
                  <a:gd name="T103" fmla="*/ 259 h 531"/>
                  <a:gd name="T104" fmla="*/ 22 w 451"/>
                  <a:gd name="T105" fmla="*/ 234 h 531"/>
                  <a:gd name="T106" fmla="*/ 28 w 451"/>
                  <a:gd name="T107" fmla="*/ 209 h 531"/>
                  <a:gd name="T108" fmla="*/ 28 w 451"/>
                  <a:gd name="T109" fmla="*/ 199 h 531"/>
                  <a:gd name="T110" fmla="*/ 40 w 451"/>
                  <a:gd name="T111" fmla="*/ 188 h 531"/>
                  <a:gd name="T112" fmla="*/ 28 w 451"/>
                  <a:gd name="T113" fmla="*/ 138 h 531"/>
                  <a:gd name="T114" fmla="*/ 26 w 451"/>
                  <a:gd name="T115" fmla="*/ 120 h 531"/>
                  <a:gd name="T116" fmla="*/ 29 w 451"/>
                  <a:gd name="T117" fmla="*/ 67 h 531"/>
                  <a:gd name="T118" fmla="*/ 81 w 451"/>
                  <a:gd name="T119" fmla="*/ 0 h 53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51"/>
                  <a:gd name="T181" fmla="*/ 0 h 531"/>
                  <a:gd name="T182" fmla="*/ 451 w 451"/>
                  <a:gd name="T183" fmla="*/ 531 h 53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51" h="531">
                    <a:moveTo>
                      <a:pt x="81" y="0"/>
                    </a:moveTo>
                    <a:lnTo>
                      <a:pt x="86" y="0"/>
                    </a:lnTo>
                    <a:lnTo>
                      <a:pt x="89" y="4"/>
                    </a:lnTo>
                    <a:lnTo>
                      <a:pt x="94" y="8"/>
                    </a:lnTo>
                    <a:lnTo>
                      <a:pt x="95" y="10"/>
                    </a:lnTo>
                    <a:lnTo>
                      <a:pt x="98" y="10"/>
                    </a:lnTo>
                    <a:lnTo>
                      <a:pt x="100" y="10"/>
                    </a:lnTo>
                    <a:lnTo>
                      <a:pt x="102" y="8"/>
                    </a:lnTo>
                    <a:lnTo>
                      <a:pt x="105" y="7"/>
                    </a:lnTo>
                    <a:lnTo>
                      <a:pt x="106" y="6"/>
                    </a:lnTo>
                    <a:lnTo>
                      <a:pt x="113" y="4"/>
                    </a:lnTo>
                    <a:lnTo>
                      <a:pt x="120" y="6"/>
                    </a:lnTo>
                    <a:lnTo>
                      <a:pt x="125" y="10"/>
                    </a:lnTo>
                    <a:lnTo>
                      <a:pt x="129" y="12"/>
                    </a:lnTo>
                    <a:lnTo>
                      <a:pt x="131" y="12"/>
                    </a:lnTo>
                    <a:lnTo>
                      <a:pt x="133" y="13"/>
                    </a:lnTo>
                    <a:lnTo>
                      <a:pt x="136" y="13"/>
                    </a:lnTo>
                    <a:lnTo>
                      <a:pt x="138" y="13"/>
                    </a:lnTo>
                    <a:lnTo>
                      <a:pt x="139" y="14"/>
                    </a:lnTo>
                    <a:lnTo>
                      <a:pt x="142" y="17"/>
                    </a:lnTo>
                    <a:lnTo>
                      <a:pt x="143" y="21"/>
                    </a:lnTo>
                    <a:lnTo>
                      <a:pt x="144" y="24"/>
                    </a:lnTo>
                    <a:lnTo>
                      <a:pt x="145" y="26"/>
                    </a:lnTo>
                    <a:lnTo>
                      <a:pt x="146" y="29"/>
                    </a:lnTo>
                    <a:lnTo>
                      <a:pt x="147" y="33"/>
                    </a:lnTo>
                    <a:lnTo>
                      <a:pt x="149" y="35"/>
                    </a:lnTo>
                    <a:lnTo>
                      <a:pt x="151" y="38"/>
                    </a:lnTo>
                    <a:lnTo>
                      <a:pt x="153" y="38"/>
                    </a:lnTo>
                    <a:lnTo>
                      <a:pt x="155" y="36"/>
                    </a:lnTo>
                    <a:lnTo>
                      <a:pt x="158" y="35"/>
                    </a:lnTo>
                    <a:lnTo>
                      <a:pt x="160" y="34"/>
                    </a:lnTo>
                    <a:lnTo>
                      <a:pt x="162" y="33"/>
                    </a:lnTo>
                    <a:lnTo>
                      <a:pt x="166" y="32"/>
                    </a:lnTo>
                    <a:lnTo>
                      <a:pt x="168" y="32"/>
                    </a:lnTo>
                    <a:lnTo>
                      <a:pt x="171" y="33"/>
                    </a:lnTo>
                    <a:lnTo>
                      <a:pt x="172" y="33"/>
                    </a:lnTo>
                    <a:lnTo>
                      <a:pt x="173" y="33"/>
                    </a:lnTo>
                    <a:lnTo>
                      <a:pt x="174" y="33"/>
                    </a:lnTo>
                    <a:lnTo>
                      <a:pt x="175" y="32"/>
                    </a:lnTo>
                    <a:lnTo>
                      <a:pt x="176" y="31"/>
                    </a:lnTo>
                    <a:lnTo>
                      <a:pt x="179" y="28"/>
                    </a:lnTo>
                    <a:lnTo>
                      <a:pt x="183" y="27"/>
                    </a:lnTo>
                    <a:lnTo>
                      <a:pt x="188" y="29"/>
                    </a:lnTo>
                    <a:lnTo>
                      <a:pt x="192" y="33"/>
                    </a:lnTo>
                    <a:lnTo>
                      <a:pt x="197" y="38"/>
                    </a:lnTo>
                    <a:lnTo>
                      <a:pt x="202" y="40"/>
                    </a:lnTo>
                    <a:lnTo>
                      <a:pt x="211" y="44"/>
                    </a:lnTo>
                    <a:lnTo>
                      <a:pt x="223" y="49"/>
                    </a:lnTo>
                    <a:lnTo>
                      <a:pt x="235" y="53"/>
                    </a:lnTo>
                    <a:lnTo>
                      <a:pt x="248" y="55"/>
                    </a:lnTo>
                    <a:lnTo>
                      <a:pt x="260" y="54"/>
                    </a:lnTo>
                    <a:lnTo>
                      <a:pt x="270" y="48"/>
                    </a:lnTo>
                    <a:lnTo>
                      <a:pt x="272" y="44"/>
                    </a:lnTo>
                    <a:lnTo>
                      <a:pt x="275" y="42"/>
                    </a:lnTo>
                    <a:lnTo>
                      <a:pt x="277" y="39"/>
                    </a:lnTo>
                    <a:lnTo>
                      <a:pt x="279" y="35"/>
                    </a:lnTo>
                    <a:lnTo>
                      <a:pt x="285" y="32"/>
                    </a:lnTo>
                    <a:lnTo>
                      <a:pt x="292" y="29"/>
                    </a:lnTo>
                    <a:lnTo>
                      <a:pt x="298" y="27"/>
                    </a:lnTo>
                    <a:lnTo>
                      <a:pt x="317" y="24"/>
                    </a:lnTo>
                    <a:lnTo>
                      <a:pt x="337" y="24"/>
                    </a:lnTo>
                    <a:lnTo>
                      <a:pt x="356" y="26"/>
                    </a:lnTo>
                    <a:lnTo>
                      <a:pt x="359" y="27"/>
                    </a:lnTo>
                    <a:lnTo>
                      <a:pt x="365" y="29"/>
                    </a:lnTo>
                    <a:lnTo>
                      <a:pt x="371" y="31"/>
                    </a:lnTo>
                    <a:lnTo>
                      <a:pt x="377" y="32"/>
                    </a:lnTo>
                    <a:lnTo>
                      <a:pt x="381" y="31"/>
                    </a:lnTo>
                    <a:lnTo>
                      <a:pt x="382" y="26"/>
                    </a:lnTo>
                    <a:lnTo>
                      <a:pt x="383" y="19"/>
                    </a:lnTo>
                    <a:lnTo>
                      <a:pt x="387" y="13"/>
                    </a:lnTo>
                    <a:lnTo>
                      <a:pt x="394" y="10"/>
                    </a:lnTo>
                    <a:lnTo>
                      <a:pt x="402" y="8"/>
                    </a:lnTo>
                    <a:lnTo>
                      <a:pt x="408" y="25"/>
                    </a:lnTo>
                    <a:lnTo>
                      <a:pt x="417" y="38"/>
                    </a:lnTo>
                    <a:lnTo>
                      <a:pt x="430" y="48"/>
                    </a:lnTo>
                    <a:lnTo>
                      <a:pt x="431" y="50"/>
                    </a:lnTo>
                    <a:lnTo>
                      <a:pt x="431" y="51"/>
                    </a:lnTo>
                    <a:lnTo>
                      <a:pt x="430" y="53"/>
                    </a:lnTo>
                    <a:lnTo>
                      <a:pt x="430" y="55"/>
                    </a:lnTo>
                    <a:lnTo>
                      <a:pt x="429" y="56"/>
                    </a:lnTo>
                    <a:lnTo>
                      <a:pt x="429" y="65"/>
                    </a:lnTo>
                    <a:lnTo>
                      <a:pt x="434" y="72"/>
                    </a:lnTo>
                    <a:lnTo>
                      <a:pt x="442" y="76"/>
                    </a:lnTo>
                    <a:lnTo>
                      <a:pt x="441" y="79"/>
                    </a:lnTo>
                    <a:lnTo>
                      <a:pt x="441" y="82"/>
                    </a:lnTo>
                    <a:lnTo>
                      <a:pt x="441" y="84"/>
                    </a:lnTo>
                    <a:lnTo>
                      <a:pt x="442" y="85"/>
                    </a:lnTo>
                    <a:lnTo>
                      <a:pt x="444" y="86"/>
                    </a:lnTo>
                    <a:lnTo>
                      <a:pt x="446" y="87"/>
                    </a:lnTo>
                    <a:lnTo>
                      <a:pt x="448" y="90"/>
                    </a:lnTo>
                    <a:lnTo>
                      <a:pt x="451" y="94"/>
                    </a:lnTo>
                    <a:lnTo>
                      <a:pt x="449" y="100"/>
                    </a:lnTo>
                    <a:lnTo>
                      <a:pt x="448" y="108"/>
                    </a:lnTo>
                    <a:lnTo>
                      <a:pt x="445" y="115"/>
                    </a:lnTo>
                    <a:lnTo>
                      <a:pt x="441" y="122"/>
                    </a:lnTo>
                    <a:lnTo>
                      <a:pt x="439" y="127"/>
                    </a:lnTo>
                    <a:lnTo>
                      <a:pt x="437" y="129"/>
                    </a:lnTo>
                    <a:lnTo>
                      <a:pt x="434" y="131"/>
                    </a:lnTo>
                    <a:lnTo>
                      <a:pt x="431" y="134"/>
                    </a:lnTo>
                    <a:lnTo>
                      <a:pt x="429" y="136"/>
                    </a:lnTo>
                    <a:lnTo>
                      <a:pt x="426" y="138"/>
                    </a:lnTo>
                    <a:lnTo>
                      <a:pt x="418" y="157"/>
                    </a:lnTo>
                    <a:lnTo>
                      <a:pt x="412" y="177"/>
                    </a:lnTo>
                    <a:lnTo>
                      <a:pt x="407" y="196"/>
                    </a:lnTo>
                    <a:lnTo>
                      <a:pt x="404" y="203"/>
                    </a:lnTo>
                    <a:lnTo>
                      <a:pt x="402" y="212"/>
                    </a:lnTo>
                    <a:lnTo>
                      <a:pt x="401" y="221"/>
                    </a:lnTo>
                    <a:lnTo>
                      <a:pt x="403" y="228"/>
                    </a:lnTo>
                    <a:lnTo>
                      <a:pt x="403" y="229"/>
                    </a:lnTo>
                    <a:lnTo>
                      <a:pt x="403" y="231"/>
                    </a:lnTo>
                    <a:lnTo>
                      <a:pt x="403" y="232"/>
                    </a:lnTo>
                    <a:lnTo>
                      <a:pt x="402" y="235"/>
                    </a:lnTo>
                    <a:lnTo>
                      <a:pt x="402" y="236"/>
                    </a:lnTo>
                    <a:lnTo>
                      <a:pt x="400" y="237"/>
                    </a:lnTo>
                    <a:lnTo>
                      <a:pt x="398" y="238"/>
                    </a:lnTo>
                    <a:lnTo>
                      <a:pt x="396" y="238"/>
                    </a:lnTo>
                    <a:lnTo>
                      <a:pt x="395" y="238"/>
                    </a:lnTo>
                    <a:lnTo>
                      <a:pt x="393" y="241"/>
                    </a:lnTo>
                    <a:lnTo>
                      <a:pt x="390" y="245"/>
                    </a:lnTo>
                    <a:lnTo>
                      <a:pt x="390" y="249"/>
                    </a:lnTo>
                    <a:lnTo>
                      <a:pt x="390" y="253"/>
                    </a:lnTo>
                    <a:lnTo>
                      <a:pt x="393" y="257"/>
                    </a:lnTo>
                    <a:lnTo>
                      <a:pt x="395" y="260"/>
                    </a:lnTo>
                    <a:lnTo>
                      <a:pt x="395" y="264"/>
                    </a:lnTo>
                    <a:lnTo>
                      <a:pt x="394" y="267"/>
                    </a:lnTo>
                    <a:lnTo>
                      <a:pt x="393" y="271"/>
                    </a:lnTo>
                    <a:lnTo>
                      <a:pt x="392" y="274"/>
                    </a:lnTo>
                    <a:lnTo>
                      <a:pt x="389" y="275"/>
                    </a:lnTo>
                    <a:lnTo>
                      <a:pt x="388" y="275"/>
                    </a:lnTo>
                    <a:lnTo>
                      <a:pt x="386" y="275"/>
                    </a:lnTo>
                    <a:lnTo>
                      <a:pt x="383" y="277"/>
                    </a:lnTo>
                    <a:lnTo>
                      <a:pt x="381" y="280"/>
                    </a:lnTo>
                    <a:lnTo>
                      <a:pt x="380" y="286"/>
                    </a:lnTo>
                    <a:lnTo>
                      <a:pt x="379" y="290"/>
                    </a:lnTo>
                    <a:lnTo>
                      <a:pt x="379" y="295"/>
                    </a:lnTo>
                    <a:lnTo>
                      <a:pt x="378" y="300"/>
                    </a:lnTo>
                    <a:lnTo>
                      <a:pt x="375" y="302"/>
                    </a:lnTo>
                    <a:lnTo>
                      <a:pt x="373" y="304"/>
                    </a:lnTo>
                    <a:lnTo>
                      <a:pt x="370" y="307"/>
                    </a:lnTo>
                    <a:lnTo>
                      <a:pt x="367" y="309"/>
                    </a:lnTo>
                    <a:lnTo>
                      <a:pt x="365" y="311"/>
                    </a:lnTo>
                    <a:lnTo>
                      <a:pt x="360" y="319"/>
                    </a:lnTo>
                    <a:lnTo>
                      <a:pt x="359" y="326"/>
                    </a:lnTo>
                    <a:lnTo>
                      <a:pt x="364" y="333"/>
                    </a:lnTo>
                    <a:lnTo>
                      <a:pt x="365" y="337"/>
                    </a:lnTo>
                    <a:lnTo>
                      <a:pt x="361" y="344"/>
                    </a:lnTo>
                    <a:lnTo>
                      <a:pt x="357" y="352"/>
                    </a:lnTo>
                    <a:lnTo>
                      <a:pt x="351" y="359"/>
                    </a:lnTo>
                    <a:lnTo>
                      <a:pt x="346" y="366"/>
                    </a:lnTo>
                    <a:lnTo>
                      <a:pt x="344" y="369"/>
                    </a:lnTo>
                    <a:lnTo>
                      <a:pt x="343" y="373"/>
                    </a:lnTo>
                    <a:lnTo>
                      <a:pt x="342" y="376"/>
                    </a:lnTo>
                    <a:lnTo>
                      <a:pt x="342" y="380"/>
                    </a:lnTo>
                    <a:lnTo>
                      <a:pt x="341" y="383"/>
                    </a:lnTo>
                    <a:lnTo>
                      <a:pt x="339" y="386"/>
                    </a:lnTo>
                    <a:lnTo>
                      <a:pt x="337" y="388"/>
                    </a:lnTo>
                    <a:lnTo>
                      <a:pt x="335" y="389"/>
                    </a:lnTo>
                    <a:lnTo>
                      <a:pt x="333" y="390"/>
                    </a:lnTo>
                    <a:lnTo>
                      <a:pt x="330" y="393"/>
                    </a:lnTo>
                    <a:lnTo>
                      <a:pt x="329" y="394"/>
                    </a:lnTo>
                    <a:lnTo>
                      <a:pt x="328" y="397"/>
                    </a:lnTo>
                    <a:lnTo>
                      <a:pt x="328" y="398"/>
                    </a:lnTo>
                    <a:lnTo>
                      <a:pt x="328" y="401"/>
                    </a:lnTo>
                    <a:lnTo>
                      <a:pt x="328" y="403"/>
                    </a:lnTo>
                    <a:lnTo>
                      <a:pt x="327" y="405"/>
                    </a:lnTo>
                    <a:lnTo>
                      <a:pt x="327" y="406"/>
                    </a:lnTo>
                    <a:lnTo>
                      <a:pt x="326" y="408"/>
                    </a:lnTo>
                    <a:lnTo>
                      <a:pt x="324" y="409"/>
                    </a:lnTo>
                    <a:lnTo>
                      <a:pt x="323" y="409"/>
                    </a:lnTo>
                    <a:lnTo>
                      <a:pt x="320" y="408"/>
                    </a:lnTo>
                    <a:lnTo>
                      <a:pt x="316" y="405"/>
                    </a:lnTo>
                    <a:lnTo>
                      <a:pt x="314" y="403"/>
                    </a:lnTo>
                    <a:lnTo>
                      <a:pt x="312" y="401"/>
                    </a:lnTo>
                    <a:lnTo>
                      <a:pt x="311" y="397"/>
                    </a:lnTo>
                    <a:lnTo>
                      <a:pt x="311" y="395"/>
                    </a:lnTo>
                    <a:lnTo>
                      <a:pt x="309" y="394"/>
                    </a:lnTo>
                    <a:lnTo>
                      <a:pt x="307" y="394"/>
                    </a:lnTo>
                    <a:lnTo>
                      <a:pt x="305" y="394"/>
                    </a:lnTo>
                    <a:lnTo>
                      <a:pt x="302" y="395"/>
                    </a:lnTo>
                    <a:lnTo>
                      <a:pt x="301" y="395"/>
                    </a:lnTo>
                    <a:lnTo>
                      <a:pt x="299" y="394"/>
                    </a:lnTo>
                    <a:lnTo>
                      <a:pt x="298" y="393"/>
                    </a:lnTo>
                    <a:lnTo>
                      <a:pt x="297" y="391"/>
                    </a:lnTo>
                    <a:lnTo>
                      <a:pt x="295" y="389"/>
                    </a:lnTo>
                    <a:lnTo>
                      <a:pt x="294" y="387"/>
                    </a:lnTo>
                    <a:lnTo>
                      <a:pt x="293" y="386"/>
                    </a:lnTo>
                    <a:lnTo>
                      <a:pt x="291" y="384"/>
                    </a:lnTo>
                    <a:lnTo>
                      <a:pt x="289" y="384"/>
                    </a:lnTo>
                    <a:lnTo>
                      <a:pt x="286" y="384"/>
                    </a:lnTo>
                    <a:lnTo>
                      <a:pt x="283" y="384"/>
                    </a:lnTo>
                    <a:lnTo>
                      <a:pt x="280" y="384"/>
                    </a:lnTo>
                    <a:lnTo>
                      <a:pt x="271" y="389"/>
                    </a:lnTo>
                    <a:lnTo>
                      <a:pt x="265" y="395"/>
                    </a:lnTo>
                    <a:lnTo>
                      <a:pt x="261" y="402"/>
                    </a:lnTo>
                    <a:lnTo>
                      <a:pt x="257" y="411"/>
                    </a:lnTo>
                    <a:lnTo>
                      <a:pt x="250" y="422"/>
                    </a:lnTo>
                    <a:lnTo>
                      <a:pt x="242" y="432"/>
                    </a:lnTo>
                    <a:lnTo>
                      <a:pt x="235" y="442"/>
                    </a:lnTo>
                    <a:lnTo>
                      <a:pt x="233" y="455"/>
                    </a:lnTo>
                    <a:lnTo>
                      <a:pt x="233" y="459"/>
                    </a:lnTo>
                    <a:lnTo>
                      <a:pt x="234" y="462"/>
                    </a:lnTo>
                    <a:lnTo>
                      <a:pt x="234" y="465"/>
                    </a:lnTo>
                    <a:lnTo>
                      <a:pt x="233" y="468"/>
                    </a:lnTo>
                    <a:lnTo>
                      <a:pt x="232" y="470"/>
                    </a:lnTo>
                    <a:lnTo>
                      <a:pt x="230" y="473"/>
                    </a:lnTo>
                    <a:lnTo>
                      <a:pt x="221" y="483"/>
                    </a:lnTo>
                    <a:lnTo>
                      <a:pt x="219" y="494"/>
                    </a:lnTo>
                    <a:lnTo>
                      <a:pt x="220" y="505"/>
                    </a:lnTo>
                    <a:lnTo>
                      <a:pt x="224" y="518"/>
                    </a:lnTo>
                    <a:lnTo>
                      <a:pt x="220" y="516"/>
                    </a:lnTo>
                    <a:lnTo>
                      <a:pt x="218" y="514"/>
                    </a:lnTo>
                    <a:lnTo>
                      <a:pt x="214" y="513"/>
                    </a:lnTo>
                    <a:lnTo>
                      <a:pt x="212" y="512"/>
                    </a:lnTo>
                    <a:lnTo>
                      <a:pt x="209" y="510"/>
                    </a:lnTo>
                    <a:lnTo>
                      <a:pt x="208" y="507"/>
                    </a:lnTo>
                    <a:lnTo>
                      <a:pt x="209" y="511"/>
                    </a:lnTo>
                    <a:lnTo>
                      <a:pt x="209" y="513"/>
                    </a:lnTo>
                    <a:lnTo>
                      <a:pt x="209" y="516"/>
                    </a:lnTo>
                    <a:lnTo>
                      <a:pt x="206" y="517"/>
                    </a:lnTo>
                    <a:lnTo>
                      <a:pt x="205" y="518"/>
                    </a:lnTo>
                    <a:lnTo>
                      <a:pt x="202" y="519"/>
                    </a:lnTo>
                    <a:lnTo>
                      <a:pt x="199" y="519"/>
                    </a:lnTo>
                    <a:lnTo>
                      <a:pt x="196" y="518"/>
                    </a:lnTo>
                    <a:lnTo>
                      <a:pt x="194" y="517"/>
                    </a:lnTo>
                    <a:lnTo>
                      <a:pt x="190" y="516"/>
                    </a:lnTo>
                    <a:lnTo>
                      <a:pt x="191" y="518"/>
                    </a:lnTo>
                    <a:lnTo>
                      <a:pt x="191" y="520"/>
                    </a:lnTo>
                    <a:lnTo>
                      <a:pt x="190" y="521"/>
                    </a:lnTo>
                    <a:lnTo>
                      <a:pt x="188" y="523"/>
                    </a:lnTo>
                    <a:lnTo>
                      <a:pt x="186" y="523"/>
                    </a:lnTo>
                    <a:lnTo>
                      <a:pt x="183" y="521"/>
                    </a:lnTo>
                    <a:lnTo>
                      <a:pt x="181" y="519"/>
                    </a:lnTo>
                    <a:lnTo>
                      <a:pt x="179" y="517"/>
                    </a:lnTo>
                    <a:lnTo>
                      <a:pt x="176" y="514"/>
                    </a:lnTo>
                    <a:lnTo>
                      <a:pt x="175" y="512"/>
                    </a:lnTo>
                    <a:lnTo>
                      <a:pt x="173" y="514"/>
                    </a:lnTo>
                    <a:lnTo>
                      <a:pt x="172" y="517"/>
                    </a:lnTo>
                    <a:lnTo>
                      <a:pt x="171" y="518"/>
                    </a:lnTo>
                    <a:lnTo>
                      <a:pt x="171" y="520"/>
                    </a:lnTo>
                    <a:lnTo>
                      <a:pt x="171" y="523"/>
                    </a:lnTo>
                    <a:lnTo>
                      <a:pt x="168" y="525"/>
                    </a:lnTo>
                    <a:lnTo>
                      <a:pt x="167" y="526"/>
                    </a:lnTo>
                    <a:lnTo>
                      <a:pt x="165" y="526"/>
                    </a:lnTo>
                    <a:lnTo>
                      <a:pt x="162" y="526"/>
                    </a:lnTo>
                    <a:lnTo>
                      <a:pt x="161" y="526"/>
                    </a:lnTo>
                    <a:lnTo>
                      <a:pt x="159" y="526"/>
                    </a:lnTo>
                    <a:lnTo>
                      <a:pt x="157" y="527"/>
                    </a:lnTo>
                    <a:lnTo>
                      <a:pt x="155" y="528"/>
                    </a:lnTo>
                    <a:lnTo>
                      <a:pt x="153" y="529"/>
                    </a:lnTo>
                    <a:lnTo>
                      <a:pt x="152" y="531"/>
                    </a:lnTo>
                    <a:lnTo>
                      <a:pt x="151" y="531"/>
                    </a:lnTo>
                    <a:lnTo>
                      <a:pt x="149" y="531"/>
                    </a:lnTo>
                    <a:lnTo>
                      <a:pt x="147" y="528"/>
                    </a:lnTo>
                    <a:lnTo>
                      <a:pt x="146" y="528"/>
                    </a:lnTo>
                    <a:lnTo>
                      <a:pt x="145" y="528"/>
                    </a:lnTo>
                    <a:lnTo>
                      <a:pt x="142" y="528"/>
                    </a:lnTo>
                    <a:lnTo>
                      <a:pt x="139" y="528"/>
                    </a:lnTo>
                    <a:lnTo>
                      <a:pt x="137" y="527"/>
                    </a:lnTo>
                    <a:lnTo>
                      <a:pt x="135" y="527"/>
                    </a:lnTo>
                    <a:lnTo>
                      <a:pt x="122" y="519"/>
                    </a:lnTo>
                    <a:lnTo>
                      <a:pt x="110" y="511"/>
                    </a:lnTo>
                    <a:lnTo>
                      <a:pt x="108" y="509"/>
                    </a:lnTo>
                    <a:lnTo>
                      <a:pt x="107" y="506"/>
                    </a:lnTo>
                    <a:lnTo>
                      <a:pt x="107" y="505"/>
                    </a:lnTo>
                    <a:lnTo>
                      <a:pt x="106" y="503"/>
                    </a:lnTo>
                    <a:lnTo>
                      <a:pt x="105" y="500"/>
                    </a:lnTo>
                    <a:lnTo>
                      <a:pt x="102" y="499"/>
                    </a:lnTo>
                    <a:lnTo>
                      <a:pt x="100" y="497"/>
                    </a:lnTo>
                    <a:lnTo>
                      <a:pt x="98" y="496"/>
                    </a:lnTo>
                    <a:lnTo>
                      <a:pt x="96" y="495"/>
                    </a:lnTo>
                    <a:lnTo>
                      <a:pt x="96" y="494"/>
                    </a:lnTo>
                    <a:lnTo>
                      <a:pt x="98" y="492"/>
                    </a:lnTo>
                    <a:lnTo>
                      <a:pt x="101" y="490"/>
                    </a:lnTo>
                    <a:lnTo>
                      <a:pt x="103" y="488"/>
                    </a:lnTo>
                    <a:lnTo>
                      <a:pt x="105" y="487"/>
                    </a:lnTo>
                    <a:lnTo>
                      <a:pt x="106" y="484"/>
                    </a:lnTo>
                    <a:lnTo>
                      <a:pt x="106" y="482"/>
                    </a:lnTo>
                    <a:lnTo>
                      <a:pt x="107" y="480"/>
                    </a:lnTo>
                    <a:lnTo>
                      <a:pt x="109" y="477"/>
                    </a:lnTo>
                    <a:lnTo>
                      <a:pt x="111" y="476"/>
                    </a:lnTo>
                    <a:lnTo>
                      <a:pt x="109" y="475"/>
                    </a:lnTo>
                    <a:lnTo>
                      <a:pt x="107" y="475"/>
                    </a:lnTo>
                    <a:lnTo>
                      <a:pt x="106" y="475"/>
                    </a:lnTo>
                    <a:lnTo>
                      <a:pt x="103" y="477"/>
                    </a:lnTo>
                    <a:lnTo>
                      <a:pt x="102" y="480"/>
                    </a:lnTo>
                    <a:lnTo>
                      <a:pt x="101" y="482"/>
                    </a:lnTo>
                    <a:lnTo>
                      <a:pt x="100" y="483"/>
                    </a:lnTo>
                    <a:lnTo>
                      <a:pt x="99" y="484"/>
                    </a:lnTo>
                    <a:lnTo>
                      <a:pt x="98" y="484"/>
                    </a:lnTo>
                    <a:lnTo>
                      <a:pt x="96" y="484"/>
                    </a:lnTo>
                    <a:lnTo>
                      <a:pt x="96" y="483"/>
                    </a:lnTo>
                    <a:lnTo>
                      <a:pt x="96" y="481"/>
                    </a:lnTo>
                    <a:lnTo>
                      <a:pt x="95" y="478"/>
                    </a:lnTo>
                    <a:lnTo>
                      <a:pt x="95" y="476"/>
                    </a:lnTo>
                    <a:lnTo>
                      <a:pt x="94" y="474"/>
                    </a:lnTo>
                    <a:lnTo>
                      <a:pt x="93" y="471"/>
                    </a:lnTo>
                    <a:lnTo>
                      <a:pt x="93" y="470"/>
                    </a:lnTo>
                    <a:lnTo>
                      <a:pt x="94" y="468"/>
                    </a:lnTo>
                    <a:lnTo>
                      <a:pt x="96" y="466"/>
                    </a:lnTo>
                    <a:lnTo>
                      <a:pt x="99" y="463"/>
                    </a:lnTo>
                    <a:lnTo>
                      <a:pt x="101" y="462"/>
                    </a:lnTo>
                    <a:lnTo>
                      <a:pt x="100" y="463"/>
                    </a:lnTo>
                    <a:lnTo>
                      <a:pt x="98" y="463"/>
                    </a:lnTo>
                    <a:lnTo>
                      <a:pt x="95" y="465"/>
                    </a:lnTo>
                    <a:lnTo>
                      <a:pt x="94" y="465"/>
                    </a:lnTo>
                    <a:lnTo>
                      <a:pt x="93" y="463"/>
                    </a:lnTo>
                    <a:lnTo>
                      <a:pt x="92" y="462"/>
                    </a:lnTo>
                    <a:lnTo>
                      <a:pt x="92" y="461"/>
                    </a:lnTo>
                    <a:lnTo>
                      <a:pt x="92" y="459"/>
                    </a:lnTo>
                    <a:lnTo>
                      <a:pt x="92" y="452"/>
                    </a:lnTo>
                    <a:lnTo>
                      <a:pt x="87" y="445"/>
                    </a:lnTo>
                    <a:lnTo>
                      <a:pt x="81" y="439"/>
                    </a:lnTo>
                    <a:lnTo>
                      <a:pt x="76" y="436"/>
                    </a:lnTo>
                    <a:lnTo>
                      <a:pt x="65" y="432"/>
                    </a:lnTo>
                    <a:lnTo>
                      <a:pt x="56" y="432"/>
                    </a:lnTo>
                    <a:lnTo>
                      <a:pt x="46" y="432"/>
                    </a:lnTo>
                    <a:lnTo>
                      <a:pt x="43" y="431"/>
                    </a:lnTo>
                    <a:lnTo>
                      <a:pt x="41" y="431"/>
                    </a:lnTo>
                    <a:lnTo>
                      <a:pt x="37" y="430"/>
                    </a:lnTo>
                    <a:lnTo>
                      <a:pt x="35" y="430"/>
                    </a:lnTo>
                    <a:lnTo>
                      <a:pt x="33" y="429"/>
                    </a:lnTo>
                    <a:lnTo>
                      <a:pt x="32" y="427"/>
                    </a:lnTo>
                    <a:lnTo>
                      <a:pt x="32" y="426"/>
                    </a:lnTo>
                    <a:lnTo>
                      <a:pt x="33" y="424"/>
                    </a:lnTo>
                    <a:lnTo>
                      <a:pt x="36" y="423"/>
                    </a:lnTo>
                    <a:lnTo>
                      <a:pt x="34" y="423"/>
                    </a:lnTo>
                    <a:lnTo>
                      <a:pt x="32" y="423"/>
                    </a:lnTo>
                    <a:lnTo>
                      <a:pt x="29" y="423"/>
                    </a:lnTo>
                    <a:lnTo>
                      <a:pt x="26" y="423"/>
                    </a:lnTo>
                    <a:lnTo>
                      <a:pt x="24" y="423"/>
                    </a:lnTo>
                    <a:lnTo>
                      <a:pt x="22" y="425"/>
                    </a:lnTo>
                    <a:lnTo>
                      <a:pt x="21" y="426"/>
                    </a:lnTo>
                    <a:lnTo>
                      <a:pt x="20" y="427"/>
                    </a:lnTo>
                    <a:lnTo>
                      <a:pt x="18" y="429"/>
                    </a:lnTo>
                    <a:lnTo>
                      <a:pt x="11" y="429"/>
                    </a:lnTo>
                    <a:lnTo>
                      <a:pt x="5" y="429"/>
                    </a:lnTo>
                    <a:lnTo>
                      <a:pt x="4" y="411"/>
                    </a:lnTo>
                    <a:lnTo>
                      <a:pt x="4" y="380"/>
                    </a:lnTo>
                    <a:lnTo>
                      <a:pt x="5" y="373"/>
                    </a:lnTo>
                    <a:lnTo>
                      <a:pt x="5" y="365"/>
                    </a:lnTo>
                    <a:lnTo>
                      <a:pt x="5" y="357"/>
                    </a:lnTo>
                    <a:lnTo>
                      <a:pt x="3" y="350"/>
                    </a:lnTo>
                    <a:lnTo>
                      <a:pt x="2" y="348"/>
                    </a:lnTo>
                    <a:lnTo>
                      <a:pt x="3" y="347"/>
                    </a:lnTo>
                    <a:lnTo>
                      <a:pt x="3" y="345"/>
                    </a:lnTo>
                    <a:lnTo>
                      <a:pt x="4" y="343"/>
                    </a:lnTo>
                    <a:lnTo>
                      <a:pt x="4" y="340"/>
                    </a:lnTo>
                    <a:lnTo>
                      <a:pt x="4" y="326"/>
                    </a:lnTo>
                    <a:lnTo>
                      <a:pt x="3" y="311"/>
                    </a:lnTo>
                    <a:lnTo>
                      <a:pt x="2" y="295"/>
                    </a:lnTo>
                    <a:lnTo>
                      <a:pt x="0" y="292"/>
                    </a:lnTo>
                    <a:lnTo>
                      <a:pt x="0" y="288"/>
                    </a:lnTo>
                    <a:lnTo>
                      <a:pt x="0" y="286"/>
                    </a:lnTo>
                    <a:lnTo>
                      <a:pt x="2" y="285"/>
                    </a:lnTo>
                    <a:lnTo>
                      <a:pt x="3" y="282"/>
                    </a:lnTo>
                    <a:lnTo>
                      <a:pt x="5" y="280"/>
                    </a:lnTo>
                    <a:lnTo>
                      <a:pt x="7" y="278"/>
                    </a:lnTo>
                    <a:lnTo>
                      <a:pt x="8" y="275"/>
                    </a:lnTo>
                    <a:lnTo>
                      <a:pt x="8" y="273"/>
                    </a:lnTo>
                    <a:lnTo>
                      <a:pt x="7" y="271"/>
                    </a:lnTo>
                    <a:lnTo>
                      <a:pt x="7" y="267"/>
                    </a:lnTo>
                    <a:lnTo>
                      <a:pt x="6" y="265"/>
                    </a:lnTo>
                    <a:lnTo>
                      <a:pt x="6" y="261"/>
                    </a:lnTo>
                    <a:lnTo>
                      <a:pt x="7" y="259"/>
                    </a:lnTo>
                    <a:lnTo>
                      <a:pt x="10" y="257"/>
                    </a:lnTo>
                    <a:lnTo>
                      <a:pt x="11" y="254"/>
                    </a:lnTo>
                    <a:lnTo>
                      <a:pt x="13" y="251"/>
                    </a:lnTo>
                    <a:lnTo>
                      <a:pt x="13" y="248"/>
                    </a:lnTo>
                    <a:lnTo>
                      <a:pt x="15" y="242"/>
                    </a:lnTo>
                    <a:lnTo>
                      <a:pt x="19" y="237"/>
                    </a:lnTo>
                    <a:lnTo>
                      <a:pt x="22" y="234"/>
                    </a:lnTo>
                    <a:lnTo>
                      <a:pt x="27" y="228"/>
                    </a:lnTo>
                    <a:lnTo>
                      <a:pt x="28" y="225"/>
                    </a:lnTo>
                    <a:lnTo>
                      <a:pt x="29" y="222"/>
                    </a:lnTo>
                    <a:lnTo>
                      <a:pt x="30" y="217"/>
                    </a:lnTo>
                    <a:lnTo>
                      <a:pt x="30" y="214"/>
                    </a:lnTo>
                    <a:lnTo>
                      <a:pt x="29" y="210"/>
                    </a:lnTo>
                    <a:lnTo>
                      <a:pt x="28" y="209"/>
                    </a:lnTo>
                    <a:lnTo>
                      <a:pt x="28" y="208"/>
                    </a:lnTo>
                    <a:lnTo>
                      <a:pt x="27" y="207"/>
                    </a:lnTo>
                    <a:lnTo>
                      <a:pt x="26" y="205"/>
                    </a:lnTo>
                    <a:lnTo>
                      <a:pt x="26" y="202"/>
                    </a:lnTo>
                    <a:lnTo>
                      <a:pt x="26" y="201"/>
                    </a:lnTo>
                    <a:lnTo>
                      <a:pt x="26" y="200"/>
                    </a:lnTo>
                    <a:lnTo>
                      <a:pt x="28" y="199"/>
                    </a:lnTo>
                    <a:lnTo>
                      <a:pt x="30" y="199"/>
                    </a:lnTo>
                    <a:lnTo>
                      <a:pt x="33" y="199"/>
                    </a:lnTo>
                    <a:lnTo>
                      <a:pt x="35" y="198"/>
                    </a:lnTo>
                    <a:lnTo>
                      <a:pt x="36" y="195"/>
                    </a:lnTo>
                    <a:lnTo>
                      <a:pt x="37" y="193"/>
                    </a:lnTo>
                    <a:lnTo>
                      <a:pt x="39" y="191"/>
                    </a:lnTo>
                    <a:lnTo>
                      <a:pt x="40" y="188"/>
                    </a:lnTo>
                    <a:lnTo>
                      <a:pt x="40" y="179"/>
                    </a:lnTo>
                    <a:lnTo>
                      <a:pt x="37" y="172"/>
                    </a:lnTo>
                    <a:lnTo>
                      <a:pt x="34" y="165"/>
                    </a:lnTo>
                    <a:lnTo>
                      <a:pt x="30" y="155"/>
                    </a:lnTo>
                    <a:lnTo>
                      <a:pt x="30" y="143"/>
                    </a:lnTo>
                    <a:lnTo>
                      <a:pt x="29" y="141"/>
                    </a:lnTo>
                    <a:lnTo>
                      <a:pt x="28" y="138"/>
                    </a:lnTo>
                    <a:lnTo>
                      <a:pt x="27" y="136"/>
                    </a:lnTo>
                    <a:lnTo>
                      <a:pt x="26" y="135"/>
                    </a:lnTo>
                    <a:lnTo>
                      <a:pt x="25" y="133"/>
                    </a:lnTo>
                    <a:lnTo>
                      <a:pt x="24" y="130"/>
                    </a:lnTo>
                    <a:lnTo>
                      <a:pt x="24" y="127"/>
                    </a:lnTo>
                    <a:lnTo>
                      <a:pt x="25" y="123"/>
                    </a:lnTo>
                    <a:lnTo>
                      <a:pt x="26" y="120"/>
                    </a:lnTo>
                    <a:lnTo>
                      <a:pt x="27" y="118"/>
                    </a:lnTo>
                    <a:lnTo>
                      <a:pt x="27" y="115"/>
                    </a:lnTo>
                    <a:lnTo>
                      <a:pt x="28" y="106"/>
                    </a:lnTo>
                    <a:lnTo>
                      <a:pt x="28" y="97"/>
                    </a:lnTo>
                    <a:lnTo>
                      <a:pt x="26" y="87"/>
                    </a:lnTo>
                    <a:lnTo>
                      <a:pt x="27" y="76"/>
                    </a:lnTo>
                    <a:lnTo>
                      <a:pt x="29" y="67"/>
                    </a:lnTo>
                    <a:lnTo>
                      <a:pt x="34" y="58"/>
                    </a:lnTo>
                    <a:lnTo>
                      <a:pt x="40" y="50"/>
                    </a:lnTo>
                    <a:lnTo>
                      <a:pt x="44" y="41"/>
                    </a:lnTo>
                    <a:lnTo>
                      <a:pt x="51" y="26"/>
                    </a:lnTo>
                    <a:lnTo>
                      <a:pt x="61" y="13"/>
                    </a:lnTo>
                    <a:lnTo>
                      <a:pt x="74" y="4"/>
                    </a:lnTo>
                    <a:lnTo>
                      <a:pt x="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4" name="Freeform 1656"/>
              <p:cNvSpPr>
                <a:spLocks/>
              </p:cNvSpPr>
              <p:nvPr/>
            </p:nvSpPr>
            <p:spPr bwMode="auto">
              <a:xfrm>
                <a:off x="4465638" y="2430463"/>
                <a:ext cx="307975" cy="727075"/>
              </a:xfrm>
              <a:custGeom>
                <a:avLst/>
                <a:gdLst>
                  <a:gd name="T0" fmla="*/ 123 w 389"/>
                  <a:gd name="T1" fmla="*/ 17 h 915"/>
                  <a:gd name="T2" fmla="*/ 373 w 389"/>
                  <a:gd name="T3" fmla="*/ 232 h 915"/>
                  <a:gd name="T4" fmla="*/ 383 w 389"/>
                  <a:gd name="T5" fmla="*/ 241 h 915"/>
                  <a:gd name="T6" fmla="*/ 388 w 389"/>
                  <a:gd name="T7" fmla="*/ 446 h 915"/>
                  <a:gd name="T8" fmla="*/ 371 w 389"/>
                  <a:gd name="T9" fmla="*/ 450 h 915"/>
                  <a:gd name="T10" fmla="*/ 359 w 389"/>
                  <a:gd name="T11" fmla="*/ 452 h 915"/>
                  <a:gd name="T12" fmla="*/ 338 w 389"/>
                  <a:gd name="T13" fmla="*/ 482 h 915"/>
                  <a:gd name="T14" fmla="*/ 328 w 389"/>
                  <a:gd name="T15" fmla="*/ 526 h 915"/>
                  <a:gd name="T16" fmla="*/ 331 w 389"/>
                  <a:gd name="T17" fmla="*/ 545 h 915"/>
                  <a:gd name="T18" fmla="*/ 324 w 389"/>
                  <a:gd name="T19" fmla="*/ 558 h 915"/>
                  <a:gd name="T20" fmla="*/ 314 w 389"/>
                  <a:gd name="T21" fmla="*/ 581 h 915"/>
                  <a:gd name="T22" fmla="*/ 308 w 389"/>
                  <a:gd name="T23" fmla="*/ 615 h 915"/>
                  <a:gd name="T24" fmla="*/ 333 w 389"/>
                  <a:gd name="T25" fmla="*/ 617 h 915"/>
                  <a:gd name="T26" fmla="*/ 344 w 389"/>
                  <a:gd name="T27" fmla="*/ 630 h 915"/>
                  <a:gd name="T28" fmla="*/ 340 w 389"/>
                  <a:gd name="T29" fmla="*/ 635 h 915"/>
                  <a:gd name="T30" fmla="*/ 353 w 389"/>
                  <a:gd name="T31" fmla="*/ 688 h 915"/>
                  <a:gd name="T32" fmla="*/ 362 w 389"/>
                  <a:gd name="T33" fmla="*/ 697 h 915"/>
                  <a:gd name="T34" fmla="*/ 367 w 389"/>
                  <a:gd name="T35" fmla="*/ 709 h 915"/>
                  <a:gd name="T36" fmla="*/ 347 w 389"/>
                  <a:gd name="T37" fmla="*/ 720 h 915"/>
                  <a:gd name="T38" fmla="*/ 318 w 389"/>
                  <a:gd name="T39" fmla="*/ 745 h 915"/>
                  <a:gd name="T40" fmla="*/ 308 w 389"/>
                  <a:gd name="T41" fmla="*/ 769 h 915"/>
                  <a:gd name="T42" fmla="*/ 295 w 389"/>
                  <a:gd name="T43" fmla="*/ 789 h 915"/>
                  <a:gd name="T44" fmla="*/ 248 w 389"/>
                  <a:gd name="T45" fmla="*/ 815 h 915"/>
                  <a:gd name="T46" fmla="*/ 205 w 389"/>
                  <a:gd name="T47" fmla="*/ 828 h 915"/>
                  <a:gd name="T48" fmla="*/ 213 w 389"/>
                  <a:gd name="T49" fmla="*/ 848 h 915"/>
                  <a:gd name="T50" fmla="*/ 189 w 389"/>
                  <a:gd name="T51" fmla="*/ 872 h 915"/>
                  <a:gd name="T52" fmla="*/ 103 w 389"/>
                  <a:gd name="T53" fmla="*/ 908 h 915"/>
                  <a:gd name="T54" fmla="*/ 89 w 389"/>
                  <a:gd name="T55" fmla="*/ 908 h 915"/>
                  <a:gd name="T56" fmla="*/ 71 w 389"/>
                  <a:gd name="T57" fmla="*/ 881 h 915"/>
                  <a:gd name="T58" fmla="*/ 29 w 389"/>
                  <a:gd name="T59" fmla="*/ 814 h 915"/>
                  <a:gd name="T60" fmla="*/ 18 w 389"/>
                  <a:gd name="T61" fmla="*/ 781 h 915"/>
                  <a:gd name="T62" fmla="*/ 53 w 389"/>
                  <a:gd name="T63" fmla="*/ 778 h 915"/>
                  <a:gd name="T64" fmla="*/ 58 w 389"/>
                  <a:gd name="T65" fmla="*/ 774 h 915"/>
                  <a:gd name="T66" fmla="*/ 79 w 389"/>
                  <a:gd name="T67" fmla="*/ 774 h 915"/>
                  <a:gd name="T68" fmla="*/ 74 w 389"/>
                  <a:gd name="T69" fmla="*/ 763 h 915"/>
                  <a:gd name="T70" fmla="*/ 46 w 389"/>
                  <a:gd name="T71" fmla="*/ 716 h 915"/>
                  <a:gd name="T72" fmla="*/ 46 w 389"/>
                  <a:gd name="T73" fmla="*/ 667 h 915"/>
                  <a:gd name="T74" fmla="*/ 38 w 389"/>
                  <a:gd name="T75" fmla="*/ 639 h 915"/>
                  <a:gd name="T76" fmla="*/ 68 w 389"/>
                  <a:gd name="T77" fmla="*/ 625 h 915"/>
                  <a:gd name="T78" fmla="*/ 64 w 389"/>
                  <a:gd name="T79" fmla="*/ 617 h 915"/>
                  <a:gd name="T80" fmla="*/ 50 w 389"/>
                  <a:gd name="T81" fmla="*/ 590 h 915"/>
                  <a:gd name="T82" fmla="*/ 28 w 389"/>
                  <a:gd name="T83" fmla="*/ 575 h 915"/>
                  <a:gd name="T84" fmla="*/ 22 w 389"/>
                  <a:gd name="T85" fmla="*/ 559 h 915"/>
                  <a:gd name="T86" fmla="*/ 5 w 389"/>
                  <a:gd name="T87" fmla="*/ 547 h 915"/>
                  <a:gd name="T88" fmla="*/ 7 w 389"/>
                  <a:gd name="T89" fmla="*/ 503 h 915"/>
                  <a:gd name="T90" fmla="*/ 19 w 389"/>
                  <a:gd name="T91" fmla="*/ 488 h 915"/>
                  <a:gd name="T92" fmla="*/ 62 w 389"/>
                  <a:gd name="T93" fmla="*/ 398 h 915"/>
                  <a:gd name="T94" fmla="*/ 66 w 389"/>
                  <a:gd name="T95" fmla="*/ 243 h 915"/>
                  <a:gd name="T96" fmla="*/ 78 w 389"/>
                  <a:gd name="T97" fmla="*/ 208 h 915"/>
                  <a:gd name="T98" fmla="*/ 52 w 389"/>
                  <a:gd name="T99" fmla="*/ 170 h 915"/>
                  <a:gd name="T100" fmla="*/ 44 w 389"/>
                  <a:gd name="T101" fmla="*/ 113 h 915"/>
                  <a:gd name="T102" fmla="*/ 37 w 389"/>
                  <a:gd name="T103" fmla="*/ 43 h 915"/>
                  <a:gd name="T104" fmla="*/ 60 w 389"/>
                  <a:gd name="T105" fmla="*/ 16 h 91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89"/>
                  <a:gd name="T160" fmla="*/ 0 h 915"/>
                  <a:gd name="T161" fmla="*/ 389 w 389"/>
                  <a:gd name="T162" fmla="*/ 915 h 91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89" h="915">
                    <a:moveTo>
                      <a:pt x="92" y="0"/>
                    </a:moveTo>
                    <a:lnTo>
                      <a:pt x="101" y="1"/>
                    </a:lnTo>
                    <a:lnTo>
                      <a:pt x="109" y="4"/>
                    </a:lnTo>
                    <a:lnTo>
                      <a:pt x="116" y="10"/>
                    </a:lnTo>
                    <a:lnTo>
                      <a:pt x="123" y="17"/>
                    </a:lnTo>
                    <a:lnTo>
                      <a:pt x="155" y="44"/>
                    </a:lnTo>
                    <a:lnTo>
                      <a:pt x="269" y="142"/>
                    </a:lnTo>
                    <a:lnTo>
                      <a:pt x="369" y="228"/>
                    </a:lnTo>
                    <a:lnTo>
                      <a:pt x="371" y="229"/>
                    </a:lnTo>
                    <a:lnTo>
                      <a:pt x="373" y="232"/>
                    </a:lnTo>
                    <a:lnTo>
                      <a:pt x="375" y="233"/>
                    </a:lnTo>
                    <a:lnTo>
                      <a:pt x="377" y="235"/>
                    </a:lnTo>
                    <a:lnTo>
                      <a:pt x="381" y="237"/>
                    </a:lnTo>
                    <a:lnTo>
                      <a:pt x="382" y="240"/>
                    </a:lnTo>
                    <a:lnTo>
                      <a:pt x="383" y="241"/>
                    </a:lnTo>
                    <a:lnTo>
                      <a:pt x="383" y="282"/>
                    </a:lnTo>
                    <a:lnTo>
                      <a:pt x="388" y="428"/>
                    </a:lnTo>
                    <a:lnTo>
                      <a:pt x="388" y="432"/>
                    </a:lnTo>
                    <a:lnTo>
                      <a:pt x="389" y="439"/>
                    </a:lnTo>
                    <a:lnTo>
                      <a:pt x="388" y="446"/>
                    </a:lnTo>
                    <a:lnTo>
                      <a:pt x="387" y="451"/>
                    </a:lnTo>
                    <a:lnTo>
                      <a:pt x="382" y="453"/>
                    </a:lnTo>
                    <a:lnTo>
                      <a:pt x="375" y="452"/>
                    </a:lnTo>
                    <a:lnTo>
                      <a:pt x="373" y="451"/>
                    </a:lnTo>
                    <a:lnTo>
                      <a:pt x="371" y="450"/>
                    </a:lnTo>
                    <a:lnTo>
                      <a:pt x="368" y="447"/>
                    </a:lnTo>
                    <a:lnTo>
                      <a:pt x="366" y="447"/>
                    </a:lnTo>
                    <a:lnTo>
                      <a:pt x="364" y="447"/>
                    </a:lnTo>
                    <a:lnTo>
                      <a:pt x="361" y="450"/>
                    </a:lnTo>
                    <a:lnTo>
                      <a:pt x="359" y="452"/>
                    </a:lnTo>
                    <a:lnTo>
                      <a:pt x="357" y="454"/>
                    </a:lnTo>
                    <a:lnTo>
                      <a:pt x="355" y="457"/>
                    </a:lnTo>
                    <a:lnTo>
                      <a:pt x="354" y="459"/>
                    </a:lnTo>
                    <a:lnTo>
                      <a:pt x="346" y="471"/>
                    </a:lnTo>
                    <a:lnTo>
                      <a:pt x="338" y="482"/>
                    </a:lnTo>
                    <a:lnTo>
                      <a:pt x="333" y="494"/>
                    </a:lnTo>
                    <a:lnTo>
                      <a:pt x="332" y="508"/>
                    </a:lnTo>
                    <a:lnTo>
                      <a:pt x="331" y="516"/>
                    </a:lnTo>
                    <a:lnTo>
                      <a:pt x="330" y="522"/>
                    </a:lnTo>
                    <a:lnTo>
                      <a:pt x="328" y="526"/>
                    </a:lnTo>
                    <a:lnTo>
                      <a:pt x="329" y="532"/>
                    </a:lnTo>
                    <a:lnTo>
                      <a:pt x="332" y="538"/>
                    </a:lnTo>
                    <a:lnTo>
                      <a:pt x="333" y="540"/>
                    </a:lnTo>
                    <a:lnTo>
                      <a:pt x="332" y="543"/>
                    </a:lnTo>
                    <a:lnTo>
                      <a:pt x="331" y="545"/>
                    </a:lnTo>
                    <a:lnTo>
                      <a:pt x="330" y="547"/>
                    </a:lnTo>
                    <a:lnTo>
                      <a:pt x="328" y="550"/>
                    </a:lnTo>
                    <a:lnTo>
                      <a:pt x="327" y="551"/>
                    </a:lnTo>
                    <a:lnTo>
                      <a:pt x="325" y="554"/>
                    </a:lnTo>
                    <a:lnTo>
                      <a:pt x="324" y="558"/>
                    </a:lnTo>
                    <a:lnTo>
                      <a:pt x="324" y="561"/>
                    </a:lnTo>
                    <a:lnTo>
                      <a:pt x="324" y="564"/>
                    </a:lnTo>
                    <a:lnTo>
                      <a:pt x="324" y="567"/>
                    </a:lnTo>
                    <a:lnTo>
                      <a:pt x="321" y="574"/>
                    </a:lnTo>
                    <a:lnTo>
                      <a:pt x="314" y="581"/>
                    </a:lnTo>
                    <a:lnTo>
                      <a:pt x="309" y="588"/>
                    </a:lnTo>
                    <a:lnTo>
                      <a:pt x="308" y="593"/>
                    </a:lnTo>
                    <a:lnTo>
                      <a:pt x="307" y="600"/>
                    </a:lnTo>
                    <a:lnTo>
                      <a:pt x="307" y="608"/>
                    </a:lnTo>
                    <a:lnTo>
                      <a:pt x="308" y="615"/>
                    </a:lnTo>
                    <a:lnTo>
                      <a:pt x="310" y="620"/>
                    </a:lnTo>
                    <a:lnTo>
                      <a:pt x="315" y="622"/>
                    </a:lnTo>
                    <a:lnTo>
                      <a:pt x="322" y="620"/>
                    </a:lnTo>
                    <a:lnTo>
                      <a:pt x="328" y="618"/>
                    </a:lnTo>
                    <a:lnTo>
                      <a:pt x="333" y="617"/>
                    </a:lnTo>
                    <a:lnTo>
                      <a:pt x="339" y="618"/>
                    </a:lnTo>
                    <a:lnTo>
                      <a:pt x="344" y="625"/>
                    </a:lnTo>
                    <a:lnTo>
                      <a:pt x="344" y="627"/>
                    </a:lnTo>
                    <a:lnTo>
                      <a:pt x="344" y="629"/>
                    </a:lnTo>
                    <a:lnTo>
                      <a:pt x="344" y="630"/>
                    </a:lnTo>
                    <a:lnTo>
                      <a:pt x="343" y="631"/>
                    </a:lnTo>
                    <a:lnTo>
                      <a:pt x="342" y="631"/>
                    </a:lnTo>
                    <a:lnTo>
                      <a:pt x="340" y="632"/>
                    </a:lnTo>
                    <a:lnTo>
                      <a:pt x="340" y="634"/>
                    </a:lnTo>
                    <a:lnTo>
                      <a:pt x="340" y="635"/>
                    </a:lnTo>
                    <a:lnTo>
                      <a:pt x="344" y="646"/>
                    </a:lnTo>
                    <a:lnTo>
                      <a:pt x="347" y="656"/>
                    </a:lnTo>
                    <a:lnTo>
                      <a:pt x="351" y="667"/>
                    </a:lnTo>
                    <a:lnTo>
                      <a:pt x="352" y="677"/>
                    </a:lnTo>
                    <a:lnTo>
                      <a:pt x="353" y="688"/>
                    </a:lnTo>
                    <a:lnTo>
                      <a:pt x="354" y="690"/>
                    </a:lnTo>
                    <a:lnTo>
                      <a:pt x="355" y="692"/>
                    </a:lnTo>
                    <a:lnTo>
                      <a:pt x="358" y="693"/>
                    </a:lnTo>
                    <a:lnTo>
                      <a:pt x="360" y="696"/>
                    </a:lnTo>
                    <a:lnTo>
                      <a:pt x="362" y="697"/>
                    </a:lnTo>
                    <a:lnTo>
                      <a:pt x="365" y="698"/>
                    </a:lnTo>
                    <a:lnTo>
                      <a:pt x="366" y="700"/>
                    </a:lnTo>
                    <a:lnTo>
                      <a:pt x="367" y="703"/>
                    </a:lnTo>
                    <a:lnTo>
                      <a:pt x="367" y="706"/>
                    </a:lnTo>
                    <a:lnTo>
                      <a:pt x="367" y="709"/>
                    </a:lnTo>
                    <a:lnTo>
                      <a:pt x="367" y="712"/>
                    </a:lnTo>
                    <a:lnTo>
                      <a:pt x="367" y="714"/>
                    </a:lnTo>
                    <a:lnTo>
                      <a:pt x="359" y="713"/>
                    </a:lnTo>
                    <a:lnTo>
                      <a:pt x="353" y="716"/>
                    </a:lnTo>
                    <a:lnTo>
                      <a:pt x="347" y="720"/>
                    </a:lnTo>
                    <a:lnTo>
                      <a:pt x="340" y="725"/>
                    </a:lnTo>
                    <a:lnTo>
                      <a:pt x="333" y="728"/>
                    </a:lnTo>
                    <a:lnTo>
                      <a:pt x="327" y="732"/>
                    </a:lnTo>
                    <a:lnTo>
                      <a:pt x="321" y="738"/>
                    </a:lnTo>
                    <a:lnTo>
                      <a:pt x="318" y="745"/>
                    </a:lnTo>
                    <a:lnTo>
                      <a:pt x="320" y="752"/>
                    </a:lnTo>
                    <a:lnTo>
                      <a:pt x="318" y="758"/>
                    </a:lnTo>
                    <a:lnTo>
                      <a:pt x="314" y="764"/>
                    </a:lnTo>
                    <a:lnTo>
                      <a:pt x="310" y="767"/>
                    </a:lnTo>
                    <a:lnTo>
                      <a:pt x="308" y="769"/>
                    </a:lnTo>
                    <a:lnTo>
                      <a:pt x="305" y="771"/>
                    </a:lnTo>
                    <a:lnTo>
                      <a:pt x="302" y="774"/>
                    </a:lnTo>
                    <a:lnTo>
                      <a:pt x="301" y="778"/>
                    </a:lnTo>
                    <a:lnTo>
                      <a:pt x="299" y="784"/>
                    </a:lnTo>
                    <a:lnTo>
                      <a:pt x="295" y="789"/>
                    </a:lnTo>
                    <a:lnTo>
                      <a:pt x="291" y="794"/>
                    </a:lnTo>
                    <a:lnTo>
                      <a:pt x="281" y="801"/>
                    </a:lnTo>
                    <a:lnTo>
                      <a:pt x="270" y="806"/>
                    </a:lnTo>
                    <a:lnTo>
                      <a:pt x="258" y="811"/>
                    </a:lnTo>
                    <a:lnTo>
                      <a:pt x="248" y="815"/>
                    </a:lnTo>
                    <a:lnTo>
                      <a:pt x="236" y="821"/>
                    </a:lnTo>
                    <a:lnTo>
                      <a:pt x="226" y="823"/>
                    </a:lnTo>
                    <a:lnTo>
                      <a:pt x="218" y="823"/>
                    </a:lnTo>
                    <a:lnTo>
                      <a:pt x="212" y="825"/>
                    </a:lnTo>
                    <a:lnTo>
                      <a:pt x="205" y="828"/>
                    </a:lnTo>
                    <a:lnTo>
                      <a:pt x="202" y="833"/>
                    </a:lnTo>
                    <a:lnTo>
                      <a:pt x="203" y="836"/>
                    </a:lnTo>
                    <a:lnTo>
                      <a:pt x="205" y="840"/>
                    </a:lnTo>
                    <a:lnTo>
                      <a:pt x="210" y="844"/>
                    </a:lnTo>
                    <a:lnTo>
                      <a:pt x="213" y="848"/>
                    </a:lnTo>
                    <a:lnTo>
                      <a:pt x="214" y="854"/>
                    </a:lnTo>
                    <a:lnTo>
                      <a:pt x="211" y="859"/>
                    </a:lnTo>
                    <a:lnTo>
                      <a:pt x="204" y="864"/>
                    </a:lnTo>
                    <a:lnTo>
                      <a:pt x="197" y="868"/>
                    </a:lnTo>
                    <a:lnTo>
                      <a:pt x="189" y="872"/>
                    </a:lnTo>
                    <a:lnTo>
                      <a:pt x="178" y="877"/>
                    </a:lnTo>
                    <a:lnTo>
                      <a:pt x="166" y="880"/>
                    </a:lnTo>
                    <a:lnTo>
                      <a:pt x="144" y="887"/>
                    </a:lnTo>
                    <a:lnTo>
                      <a:pt x="123" y="897"/>
                    </a:lnTo>
                    <a:lnTo>
                      <a:pt x="103" y="908"/>
                    </a:lnTo>
                    <a:lnTo>
                      <a:pt x="101" y="909"/>
                    </a:lnTo>
                    <a:lnTo>
                      <a:pt x="100" y="909"/>
                    </a:lnTo>
                    <a:lnTo>
                      <a:pt x="99" y="909"/>
                    </a:lnTo>
                    <a:lnTo>
                      <a:pt x="96" y="908"/>
                    </a:lnTo>
                    <a:lnTo>
                      <a:pt x="89" y="908"/>
                    </a:lnTo>
                    <a:lnTo>
                      <a:pt x="81" y="912"/>
                    </a:lnTo>
                    <a:lnTo>
                      <a:pt x="74" y="915"/>
                    </a:lnTo>
                    <a:lnTo>
                      <a:pt x="77" y="902"/>
                    </a:lnTo>
                    <a:lnTo>
                      <a:pt x="74" y="892"/>
                    </a:lnTo>
                    <a:lnTo>
                      <a:pt x="71" y="881"/>
                    </a:lnTo>
                    <a:lnTo>
                      <a:pt x="65" y="871"/>
                    </a:lnTo>
                    <a:lnTo>
                      <a:pt x="55" y="852"/>
                    </a:lnTo>
                    <a:lnTo>
                      <a:pt x="45" y="834"/>
                    </a:lnTo>
                    <a:lnTo>
                      <a:pt x="33" y="818"/>
                    </a:lnTo>
                    <a:lnTo>
                      <a:pt x="29" y="814"/>
                    </a:lnTo>
                    <a:lnTo>
                      <a:pt x="26" y="808"/>
                    </a:lnTo>
                    <a:lnTo>
                      <a:pt x="22" y="800"/>
                    </a:lnTo>
                    <a:lnTo>
                      <a:pt x="19" y="793"/>
                    </a:lnTo>
                    <a:lnTo>
                      <a:pt x="16" y="785"/>
                    </a:lnTo>
                    <a:lnTo>
                      <a:pt x="18" y="781"/>
                    </a:lnTo>
                    <a:lnTo>
                      <a:pt x="20" y="777"/>
                    </a:lnTo>
                    <a:lnTo>
                      <a:pt x="30" y="776"/>
                    </a:lnTo>
                    <a:lnTo>
                      <a:pt x="41" y="777"/>
                    </a:lnTo>
                    <a:lnTo>
                      <a:pt x="50" y="778"/>
                    </a:lnTo>
                    <a:lnTo>
                      <a:pt x="53" y="778"/>
                    </a:lnTo>
                    <a:lnTo>
                      <a:pt x="56" y="778"/>
                    </a:lnTo>
                    <a:lnTo>
                      <a:pt x="58" y="778"/>
                    </a:lnTo>
                    <a:lnTo>
                      <a:pt x="59" y="777"/>
                    </a:lnTo>
                    <a:lnTo>
                      <a:pt x="59" y="776"/>
                    </a:lnTo>
                    <a:lnTo>
                      <a:pt x="58" y="774"/>
                    </a:lnTo>
                    <a:lnTo>
                      <a:pt x="57" y="770"/>
                    </a:lnTo>
                    <a:lnTo>
                      <a:pt x="63" y="774"/>
                    </a:lnTo>
                    <a:lnTo>
                      <a:pt x="70" y="777"/>
                    </a:lnTo>
                    <a:lnTo>
                      <a:pt x="77" y="776"/>
                    </a:lnTo>
                    <a:lnTo>
                      <a:pt x="79" y="774"/>
                    </a:lnTo>
                    <a:lnTo>
                      <a:pt x="79" y="771"/>
                    </a:lnTo>
                    <a:lnTo>
                      <a:pt x="79" y="770"/>
                    </a:lnTo>
                    <a:lnTo>
                      <a:pt x="78" y="768"/>
                    </a:lnTo>
                    <a:lnTo>
                      <a:pt x="75" y="765"/>
                    </a:lnTo>
                    <a:lnTo>
                      <a:pt x="74" y="763"/>
                    </a:lnTo>
                    <a:lnTo>
                      <a:pt x="72" y="761"/>
                    </a:lnTo>
                    <a:lnTo>
                      <a:pt x="71" y="758"/>
                    </a:lnTo>
                    <a:lnTo>
                      <a:pt x="59" y="745"/>
                    </a:lnTo>
                    <a:lnTo>
                      <a:pt x="50" y="728"/>
                    </a:lnTo>
                    <a:lnTo>
                      <a:pt x="46" y="716"/>
                    </a:lnTo>
                    <a:lnTo>
                      <a:pt x="45" y="703"/>
                    </a:lnTo>
                    <a:lnTo>
                      <a:pt x="46" y="690"/>
                    </a:lnTo>
                    <a:lnTo>
                      <a:pt x="48" y="682"/>
                    </a:lnTo>
                    <a:lnTo>
                      <a:pt x="48" y="675"/>
                    </a:lnTo>
                    <a:lnTo>
                      <a:pt x="46" y="667"/>
                    </a:lnTo>
                    <a:lnTo>
                      <a:pt x="44" y="664"/>
                    </a:lnTo>
                    <a:lnTo>
                      <a:pt x="42" y="662"/>
                    </a:lnTo>
                    <a:lnTo>
                      <a:pt x="41" y="659"/>
                    </a:lnTo>
                    <a:lnTo>
                      <a:pt x="38" y="649"/>
                    </a:lnTo>
                    <a:lnTo>
                      <a:pt x="38" y="639"/>
                    </a:lnTo>
                    <a:lnTo>
                      <a:pt x="40" y="630"/>
                    </a:lnTo>
                    <a:lnTo>
                      <a:pt x="48" y="625"/>
                    </a:lnTo>
                    <a:lnTo>
                      <a:pt x="57" y="623"/>
                    </a:lnTo>
                    <a:lnTo>
                      <a:pt x="65" y="624"/>
                    </a:lnTo>
                    <a:lnTo>
                      <a:pt x="68" y="625"/>
                    </a:lnTo>
                    <a:lnTo>
                      <a:pt x="71" y="625"/>
                    </a:lnTo>
                    <a:lnTo>
                      <a:pt x="74" y="624"/>
                    </a:lnTo>
                    <a:lnTo>
                      <a:pt x="77" y="623"/>
                    </a:lnTo>
                    <a:lnTo>
                      <a:pt x="68" y="620"/>
                    </a:lnTo>
                    <a:lnTo>
                      <a:pt x="64" y="617"/>
                    </a:lnTo>
                    <a:lnTo>
                      <a:pt x="63" y="611"/>
                    </a:lnTo>
                    <a:lnTo>
                      <a:pt x="63" y="603"/>
                    </a:lnTo>
                    <a:lnTo>
                      <a:pt x="62" y="597"/>
                    </a:lnTo>
                    <a:lnTo>
                      <a:pt x="57" y="593"/>
                    </a:lnTo>
                    <a:lnTo>
                      <a:pt x="50" y="590"/>
                    </a:lnTo>
                    <a:lnTo>
                      <a:pt x="42" y="589"/>
                    </a:lnTo>
                    <a:lnTo>
                      <a:pt x="34" y="587"/>
                    </a:lnTo>
                    <a:lnTo>
                      <a:pt x="29" y="584"/>
                    </a:lnTo>
                    <a:lnTo>
                      <a:pt x="27" y="580"/>
                    </a:lnTo>
                    <a:lnTo>
                      <a:pt x="28" y="575"/>
                    </a:lnTo>
                    <a:lnTo>
                      <a:pt x="29" y="569"/>
                    </a:lnTo>
                    <a:lnTo>
                      <a:pt x="30" y="565"/>
                    </a:lnTo>
                    <a:lnTo>
                      <a:pt x="28" y="561"/>
                    </a:lnTo>
                    <a:lnTo>
                      <a:pt x="26" y="559"/>
                    </a:lnTo>
                    <a:lnTo>
                      <a:pt x="22" y="559"/>
                    </a:lnTo>
                    <a:lnTo>
                      <a:pt x="19" y="558"/>
                    </a:lnTo>
                    <a:lnTo>
                      <a:pt x="15" y="557"/>
                    </a:lnTo>
                    <a:lnTo>
                      <a:pt x="13" y="554"/>
                    </a:lnTo>
                    <a:lnTo>
                      <a:pt x="9" y="551"/>
                    </a:lnTo>
                    <a:lnTo>
                      <a:pt x="5" y="547"/>
                    </a:lnTo>
                    <a:lnTo>
                      <a:pt x="0" y="545"/>
                    </a:lnTo>
                    <a:lnTo>
                      <a:pt x="0" y="533"/>
                    </a:lnTo>
                    <a:lnTo>
                      <a:pt x="4" y="523"/>
                    </a:lnTo>
                    <a:lnTo>
                      <a:pt x="6" y="512"/>
                    </a:lnTo>
                    <a:lnTo>
                      <a:pt x="7" y="503"/>
                    </a:lnTo>
                    <a:lnTo>
                      <a:pt x="8" y="499"/>
                    </a:lnTo>
                    <a:lnTo>
                      <a:pt x="11" y="496"/>
                    </a:lnTo>
                    <a:lnTo>
                      <a:pt x="13" y="494"/>
                    </a:lnTo>
                    <a:lnTo>
                      <a:pt x="16" y="490"/>
                    </a:lnTo>
                    <a:lnTo>
                      <a:pt x="19" y="488"/>
                    </a:lnTo>
                    <a:lnTo>
                      <a:pt x="22" y="486"/>
                    </a:lnTo>
                    <a:lnTo>
                      <a:pt x="34" y="466"/>
                    </a:lnTo>
                    <a:lnTo>
                      <a:pt x="44" y="444"/>
                    </a:lnTo>
                    <a:lnTo>
                      <a:pt x="53" y="422"/>
                    </a:lnTo>
                    <a:lnTo>
                      <a:pt x="62" y="398"/>
                    </a:lnTo>
                    <a:lnTo>
                      <a:pt x="64" y="372"/>
                    </a:lnTo>
                    <a:lnTo>
                      <a:pt x="64" y="275"/>
                    </a:lnTo>
                    <a:lnTo>
                      <a:pt x="64" y="264"/>
                    </a:lnTo>
                    <a:lnTo>
                      <a:pt x="64" y="253"/>
                    </a:lnTo>
                    <a:lnTo>
                      <a:pt x="66" y="243"/>
                    </a:lnTo>
                    <a:lnTo>
                      <a:pt x="71" y="234"/>
                    </a:lnTo>
                    <a:lnTo>
                      <a:pt x="75" y="228"/>
                    </a:lnTo>
                    <a:lnTo>
                      <a:pt x="80" y="221"/>
                    </a:lnTo>
                    <a:lnTo>
                      <a:pt x="81" y="215"/>
                    </a:lnTo>
                    <a:lnTo>
                      <a:pt x="78" y="208"/>
                    </a:lnTo>
                    <a:lnTo>
                      <a:pt x="71" y="203"/>
                    </a:lnTo>
                    <a:lnTo>
                      <a:pt x="64" y="198"/>
                    </a:lnTo>
                    <a:lnTo>
                      <a:pt x="58" y="192"/>
                    </a:lnTo>
                    <a:lnTo>
                      <a:pt x="55" y="184"/>
                    </a:lnTo>
                    <a:lnTo>
                      <a:pt x="52" y="170"/>
                    </a:lnTo>
                    <a:lnTo>
                      <a:pt x="51" y="157"/>
                    </a:lnTo>
                    <a:lnTo>
                      <a:pt x="45" y="145"/>
                    </a:lnTo>
                    <a:lnTo>
                      <a:pt x="43" y="135"/>
                    </a:lnTo>
                    <a:lnTo>
                      <a:pt x="43" y="125"/>
                    </a:lnTo>
                    <a:lnTo>
                      <a:pt x="44" y="113"/>
                    </a:lnTo>
                    <a:lnTo>
                      <a:pt x="45" y="103"/>
                    </a:lnTo>
                    <a:lnTo>
                      <a:pt x="44" y="77"/>
                    </a:lnTo>
                    <a:lnTo>
                      <a:pt x="41" y="52"/>
                    </a:lnTo>
                    <a:lnTo>
                      <a:pt x="40" y="48"/>
                    </a:lnTo>
                    <a:lnTo>
                      <a:pt x="37" y="43"/>
                    </a:lnTo>
                    <a:lnTo>
                      <a:pt x="36" y="37"/>
                    </a:lnTo>
                    <a:lnTo>
                      <a:pt x="36" y="32"/>
                    </a:lnTo>
                    <a:lnTo>
                      <a:pt x="36" y="29"/>
                    </a:lnTo>
                    <a:lnTo>
                      <a:pt x="52" y="20"/>
                    </a:lnTo>
                    <a:lnTo>
                      <a:pt x="60" y="16"/>
                    </a:lnTo>
                    <a:lnTo>
                      <a:pt x="71" y="9"/>
                    </a:lnTo>
                    <a:lnTo>
                      <a:pt x="81" y="4"/>
                    </a:lnTo>
                    <a:lnTo>
                      <a:pt x="9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5" name="Freeform 1657"/>
              <p:cNvSpPr>
                <a:spLocks/>
              </p:cNvSpPr>
              <p:nvPr/>
            </p:nvSpPr>
            <p:spPr bwMode="auto">
              <a:xfrm>
                <a:off x="4487863" y="2994026"/>
                <a:ext cx="412750" cy="374650"/>
              </a:xfrm>
              <a:custGeom>
                <a:avLst/>
                <a:gdLst>
                  <a:gd name="T0" fmla="*/ 336 w 520"/>
                  <a:gd name="T1" fmla="*/ 3 h 471"/>
                  <a:gd name="T2" fmla="*/ 338 w 520"/>
                  <a:gd name="T3" fmla="*/ 14 h 471"/>
                  <a:gd name="T4" fmla="*/ 350 w 520"/>
                  <a:gd name="T5" fmla="*/ 32 h 471"/>
                  <a:gd name="T6" fmla="*/ 357 w 520"/>
                  <a:gd name="T7" fmla="*/ 51 h 471"/>
                  <a:gd name="T8" fmla="*/ 366 w 520"/>
                  <a:gd name="T9" fmla="*/ 72 h 471"/>
                  <a:gd name="T10" fmla="*/ 357 w 520"/>
                  <a:gd name="T11" fmla="*/ 96 h 471"/>
                  <a:gd name="T12" fmla="*/ 374 w 520"/>
                  <a:gd name="T13" fmla="*/ 112 h 471"/>
                  <a:gd name="T14" fmla="*/ 382 w 520"/>
                  <a:gd name="T15" fmla="*/ 136 h 471"/>
                  <a:gd name="T16" fmla="*/ 406 w 520"/>
                  <a:gd name="T17" fmla="*/ 147 h 471"/>
                  <a:gd name="T18" fmla="*/ 409 w 520"/>
                  <a:gd name="T19" fmla="*/ 154 h 471"/>
                  <a:gd name="T20" fmla="*/ 417 w 520"/>
                  <a:gd name="T21" fmla="*/ 165 h 471"/>
                  <a:gd name="T22" fmla="*/ 434 w 520"/>
                  <a:gd name="T23" fmla="*/ 182 h 471"/>
                  <a:gd name="T24" fmla="*/ 453 w 520"/>
                  <a:gd name="T25" fmla="*/ 212 h 471"/>
                  <a:gd name="T26" fmla="*/ 472 w 520"/>
                  <a:gd name="T27" fmla="*/ 232 h 471"/>
                  <a:gd name="T28" fmla="*/ 493 w 520"/>
                  <a:gd name="T29" fmla="*/ 264 h 471"/>
                  <a:gd name="T30" fmla="*/ 504 w 520"/>
                  <a:gd name="T31" fmla="*/ 302 h 471"/>
                  <a:gd name="T32" fmla="*/ 510 w 520"/>
                  <a:gd name="T33" fmla="*/ 309 h 471"/>
                  <a:gd name="T34" fmla="*/ 519 w 520"/>
                  <a:gd name="T35" fmla="*/ 322 h 471"/>
                  <a:gd name="T36" fmla="*/ 427 w 520"/>
                  <a:gd name="T37" fmla="*/ 314 h 471"/>
                  <a:gd name="T38" fmla="*/ 418 w 520"/>
                  <a:gd name="T39" fmla="*/ 316 h 471"/>
                  <a:gd name="T40" fmla="*/ 414 w 520"/>
                  <a:gd name="T41" fmla="*/ 325 h 471"/>
                  <a:gd name="T42" fmla="*/ 384 w 520"/>
                  <a:gd name="T43" fmla="*/ 333 h 471"/>
                  <a:gd name="T44" fmla="*/ 347 w 520"/>
                  <a:gd name="T45" fmla="*/ 357 h 471"/>
                  <a:gd name="T46" fmla="*/ 306 w 520"/>
                  <a:gd name="T47" fmla="*/ 355 h 471"/>
                  <a:gd name="T48" fmla="*/ 270 w 520"/>
                  <a:gd name="T49" fmla="*/ 345 h 471"/>
                  <a:gd name="T50" fmla="*/ 248 w 520"/>
                  <a:gd name="T51" fmla="*/ 332 h 471"/>
                  <a:gd name="T52" fmla="*/ 205 w 520"/>
                  <a:gd name="T53" fmla="*/ 325 h 471"/>
                  <a:gd name="T54" fmla="*/ 177 w 520"/>
                  <a:gd name="T55" fmla="*/ 374 h 471"/>
                  <a:gd name="T56" fmla="*/ 123 w 520"/>
                  <a:gd name="T57" fmla="*/ 399 h 471"/>
                  <a:gd name="T58" fmla="*/ 96 w 520"/>
                  <a:gd name="T59" fmla="*/ 404 h 471"/>
                  <a:gd name="T60" fmla="*/ 88 w 520"/>
                  <a:gd name="T61" fmla="*/ 444 h 471"/>
                  <a:gd name="T62" fmla="*/ 72 w 520"/>
                  <a:gd name="T63" fmla="*/ 447 h 471"/>
                  <a:gd name="T64" fmla="*/ 73 w 520"/>
                  <a:gd name="T65" fmla="*/ 436 h 471"/>
                  <a:gd name="T66" fmla="*/ 43 w 520"/>
                  <a:gd name="T67" fmla="*/ 403 h 471"/>
                  <a:gd name="T68" fmla="*/ 17 w 520"/>
                  <a:gd name="T69" fmla="*/ 374 h 471"/>
                  <a:gd name="T70" fmla="*/ 1 w 520"/>
                  <a:gd name="T71" fmla="*/ 336 h 471"/>
                  <a:gd name="T72" fmla="*/ 6 w 520"/>
                  <a:gd name="T73" fmla="*/ 316 h 471"/>
                  <a:gd name="T74" fmla="*/ 26 w 520"/>
                  <a:gd name="T75" fmla="*/ 245 h 471"/>
                  <a:gd name="T76" fmla="*/ 54 w 520"/>
                  <a:gd name="T77" fmla="*/ 198 h 471"/>
                  <a:gd name="T78" fmla="*/ 71 w 520"/>
                  <a:gd name="T79" fmla="*/ 198 h 471"/>
                  <a:gd name="T80" fmla="*/ 78 w 520"/>
                  <a:gd name="T81" fmla="*/ 195 h 471"/>
                  <a:gd name="T82" fmla="*/ 137 w 520"/>
                  <a:gd name="T83" fmla="*/ 169 h 471"/>
                  <a:gd name="T84" fmla="*/ 173 w 520"/>
                  <a:gd name="T85" fmla="*/ 154 h 471"/>
                  <a:gd name="T86" fmla="*/ 183 w 520"/>
                  <a:gd name="T87" fmla="*/ 134 h 471"/>
                  <a:gd name="T88" fmla="*/ 173 w 520"/>
                  <a:gd name="T89" fmla="*/ 126 h 471"/>
                  <a:gd name="T90" fmla="*/ 185 w 520"/>
                  <a:gd name="T91" fmla="*/ 112 h 471"/>
                  <a:gd name="T92" fmla="*/ 229 w 520"/>
                  <a:gd name="T93" fmla="*/ 100 h 471"/>
                  <a:gd name="T94" fmla="*/ 267 w 520"/>
                  <a:gd name="T95" fmla="*/ 76 h 471"/>
                  <a:gd name="T96" fmla="*/ 279 w 520"/>
                  <a:gd name="T97" fmla="*/ 58 h 471"/>
                  <a:gd name="T98" fmla="*/ 291 w 520"/>
                  <a:gd name="T99" fmla="*/ 45 h 471"/>
                  <a:gd name="T100" fmla="*/ 298 w 520"/>
                  <a:gd name="T101" fmla="*/ 21 h 47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20"/>
                  <a:gd name="T154" fmla="*/ 0 h 471"/>
                  <a:gd name="T155" fmla="*/ 520 w 520"/>
                  <a:gd name="T156" fmla="*/ 471 h 47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20" h="471">
                    <a:moveTo>
                      <a:pt x="332" y="0"/>
                    </a:moveTo>
                    <a:lnTo>
                      <a:pt x="333" y="0"/>
                    </a:lnTo>
                    <a:lnTo>
                      <a:pt x="335" y="1"/>
                    </a:lnTo>
                    <a:lnTo>
                      <a:pt x="336" y="3"/>
                    </a:lnTo>
                    <a:lnTo>
                      <a:pt x="337" y="6"/>
                    </a:lnTo>
                    <a:lnTo>
                      <a:pt x="337" y="8"/>
                    </a:lnTo>
                    <a:lnTo>
                      <a:pt x="338" y="11"/>
                    </a:lnTo>
                    <a:lnTo>
                      <a:pt x="338" y="14"/>
                    </a:lnTo>
                    <a:lnTo>
                      <a:pt x="338" y="16"/>
                    </a:lnTo>
                    <a:lnTo>
                      <a:pt x="338" y="17"/>
                    </a:lnTo>
                    <a:lnTo>
                      <a:pt x="344" y="25"/>
                    </a:lnTo>
                    <a:lnTo>
                      <a:pt x="350" y="32"/>
                    </a:lnTo>
                    <a:lnTo>
                      <a:pt x="355" y="42"/>
                    </a:lnTo>
                    <a:lnTo>
                      <a:pt x="355" y="45"/>
                    </a:lnTo>
                    <a:lnTo>
                      <a:pt x="357" y="49"/>
                    </a:lnTo>
                    <a:lnTo>
                      <a:pt x="357" y="51"/>
                    </a:lnTo>
                    <a:lnTo>
                      <a:pt x="359" y="58"/>
                    </a:lnTo>
                    <a:lnTo>
                      <a:pt x="362" y="63"/>
                    </a:lnTo>
                    <a:lnTo>
                      <a:pt x="365" y="66"/>
                    </a:lnTo>
                    <a:lnTo>
                      <a:pt x="366" y="72"/>
                    </a:lnTo>
                    <a:lnTo>
                      <a:pt x="364" y="79"/>
                    </a:lnTo>
                    <a:lnTo>
                      <a:pt x="361" y="85"/>
                    </a:lnTo>
                    <a:lnTo>
                      <a:pt x="359" y="90"/>
                    </a:lnTo>
                    <a:lnTo>
                      <a:pt x="357" y="96"/>
                    </a:lnTo>
                    <a:lnTo>
                      <a:pt x="358" y="102"/>
                    </a:lnTo>
                    <a:lnTo>
                      <a:pt x="362" y="107"/>
                    </a:lnTo>
                    <a:lnTo>
                      <a:pt x="368" y="110"/>
                    </a:lnTo>
                    <a:lnTo>
                      <a:pt x="374" y="112"/>
                    </a:lnTo>
                    <a:lnTo>
                      <a:pt x="380" y="116"/>
                    </a:lnTo>
                    <a:lnTo>
                      <a:pt x="382" y="121"/>
                    </a:lnTo>
                    <a:lnTo>
                      <a:pt x="382" y="128"/>
                    </a:lnTo>
                    <a:lnTo>
                      <a:pt x="382" y="136"/>
                    </a:lnTo>
                    <a:lnTo>
                      <a:pt x="385" y="140"/>
                    </a:lnTo>
                    <a:lnTo>
                      <a:pt x="392" y="143"/>
                    </a:lnTo>
                    <a:lnTo>
                      <a:pt x="399" y="145"/>
                    </a:lnTo>
                    <a:lnTo>
                      <a:pt x="406" y="147"/>
                    </a:lnTo>
                    <a:lnTo>
                      <a:pt x="409" y="150"/>
                    </a:lnTo>
                    <a:lnTo>
                      <a:pt x="409" y="151"/>
                    </a:lnTo>
                    <a:lnTo>
                      <a:pt x="409" y="153"/>
                    </a:lnTo>
                    <a:lnTo>
                      <a:pt x="409" y="154"/>
                    </a:lnTo>
                    <a:lnTo>
                      <a:pt x="409" y="157"/>
                    </a:lnTo>
                    <a:lnTo>
                      <a:pt x="410" y="159"/>
                    </a:lnTo>
                    <a:lnTo>
                      <a:pt x="411" y="160"/>
                    </a:lnTo>
                    <a:lnTo>
                      <a:pt x="417" y="165"/>
                    </a:lnTo>
                    <a:lnTo>
                      <a:pt x="424" y="167"/>
                    </a:lnTo>
                    <a:lnTo>
                      <a:pt x="431" y="170"/>
                    </a:lnTo>
                    <a:lnTo>
                      <a:pt x="434" y="175"/>
                    </a:lnTo>
                    <a:lnTo>
                      <a:pt x="434" y="182"/>
                    </a:lnTo>
                    <a:lnTo>
                      <a:pt x="434" y="190"/>
                    </a:lnTo>
                    <a:lnTo>
                      <a:pt x="440" y="198"/>
                    </a:lnTo>
                    <a:lnTo>
                      <a:pt x="447" y="205"/>
                    </a:lnTo>
                    <a:lnTo>
                      <a:pt x="453" y="212"/>
                    </a:lnTo>
                    <a:lnTo>
                      <a:pt x="457" y="218"/>
                    </a:lnTo>
                    <a:lnTo>
                      <a:pt x="463" y="223"/>
                    </a:lnTo>
                    <a:lnTo>
                      <a:pt x="469" y="226"/>
                    </a:lnTo>
                    <a:lnTo>
                      <a:pt x="472" y="232"/>
                    </a:lnTo>
                    <a:lnTo>
                      <a:pt x="476" y="242"/>
                    </a:lnTo>
                    <a:lnTo>
                      <a:pt x="478" y="251"/>
                    </a:lnTo>
                    <a:lnTo>
                      <a:pt x="485" y="257"/>
                    </a:lnTo>
                    <a:lnTo>
                      <a:pt x="493" y="264"/>
                    </a:lnTo>
                    <a:lnTo>
                      <a:pt x="497" y="274"/>
                    </a:lnTo>
                    <a:lnTo>
                      <a:pt x="499" y="283"/>
                    </a:lnTo>
                    <a:lnTo>
                      <a:pt x="501" y="293"/>
                    </a:lnTo>
                    <a:lnTo>
                      <a:pt x="504" y="302"/>
                    </a:lnTo>
                    <a:lnTo>
                      <a:pt x="505" y="304"/>
                    </a:lnTo>
                    <a:lnTo>
                      <a:pt x="507" y="305"/>
                    </a:lnTo>
                    <a:lnTo>
                      <a:pt x="509" y="306"/>
                    </a:lnTo>
                    <a:lnTo>
                      <a:pt x="510" y="309"/>
                    </a:lnTo>
                    <a:lnTo>
                      <a:pt x="514" y="311"/>
                    </a:lnTo>
                    <a:lnTo>
                      <a:pt x="516" y="314"/>
                    </a:lnTo>
                    <a:lnTo>
                      <a:pt x="517" y="318"/>
                    </a:lnTo>
                    <a:lnTo>
                      <a:pt x="519" y="322"/>
                    </a:lnTo>
                    <a:lnTo>
                      <a:pt x="520" y="326"/>
                    </a:lnTo>
                    <a:lnTo>
                      <a:pt x="488" y="324"/>
                    </a:lnTo>
                    <a:lnTo>
                      <a:pt x="458" y="321"/>
                    </a:lnTo>
                    <a:lnTo>
                      <a:pt x="427" y="314"/>
                    </a:lnTo>
                    <a:lnTo>
                      <a:pt x="424" y="313"/>
                    </a:lnTo>
                    <a:lnTo>
                      <a:pt x="421" y="313"/>
                    </a:lnTo>
                    <a:lnTo>
                      <a:pt x="419" y="314"/>
                    </a:lnTo>
                    <a:lnTo>
                      <a:pt x="418" y="316"/>
                    </a:lnTo>
                    <a:lnTo>
                      <a:pt x="418" y="318"/>
                    </a:lnTo>
                    <a:lnTo>
                      <a:pt x="417" y="320"/>
                    </a:lnTo>
                    <a:lnTo>
                      <a:pt x="416" y="322"/>
                    </a:lnTo>
                    <a:lnTo>
                      <a:pt x="414" y="325"/>
                    </a:lnTo>
                    <a:lnTo>
                      <a:pt x="409" y="329"/>
                    </a:lnTo>
                    <a:lnTo>
                      <a:pt x="401" y="332"/>
                    </a:lnTo>
                    <a:lnTo>
                      <a:pt x="391" y="333"/>
                    </a:lnTo>
                    <a:lnTo>
                      <a:pt x="384" y="333"/>
                    </a:lnTo>
                    <a:lnTo>
                      <a:pt x="372" y="335"/>
                    </a:lnTo>
                    <a:lnTo>
                      <a:pt x="362" y="340"/>
                    </a:lnTo>
                    <a:lnTo>
                      <a:pt x="354" y="349"/>
                    </a:lnTo>
                    <a:lnTo>
                      <a:pt x="347" y="357"/>
                    </a:lnTo>
                    <a:lnTo>
                      <a:pt x="339" y="362"/>
                    </a:lnTo>
                    <a:lnTo>
                      <a:pt x="328" y="362"/>
                    </a:lnTo>
                    <a:lnTo>
                      <a:pt x="316" y="360"/>
                    </a:lnTo>
                    <a:lnTo>
                      <a:pt x="306" y="355"/>
                    </a:lnTo>
                    <a:lnTo>
                      <a:pt x="296" y="349"/>
                    </a:lnTo>
                    <a:lnTo>
                      <a:pt x="287" y="346"/>
                    </a:lnTo>
                    <a:lnTo>
                      <a:pt x="279" y="343"/>
                    </a:lnTo>
                    <a:lnTo>
                      <a:pt x="270" y="345"/>
                    </a:lnTo>
                    <a:lnTo>
                      <a:pt x="263" y="345"/>
                    </a:lnTo>
                    <a:lnTo>
                      <a:pt x="258" y="341"/>
                    </a:lnTo>
                    <a:lnTo>
                      <a:pt x="252" y="336"/>
                    </a:lnTo>
                    <a:lnTo>
                      <a:pt x="248" y="332"/>
                    </a:lnTo>
                    <a:lnTo>
                      <a:pt x="239" y="326"/>
                    </a:lnTo>
                    <a:lnTo>
                      <a:pt x="228" y="322"/>
                    </a:lnTo>
                    <a:lnTo>
                      <a:pt x="217" y="321"/>
                    </a:lnTo>
                    <a:lnTo>
                      <a:pt x="205" y="325"/>
                    </a:lnTo>
                    <a:lnTo>
                      <a:pt x="196" y="331"/>
                    </a:lnTo>
                    <a:lnTo>
                      <a:pt x="186" y="342"/>
                    </a:lnTo>
                    <a:lnTo>
                      <a:pt x="181" y="357"/>
                    </a:lnTo>
                    <a:lnTo>
                      <a:pt x="177" y="374"/>
                    </a:lnTo>
                    <a:lnTo>
                      <a:pt x="176" y="389"/>
                    </a:lnTo>
                    <a:lnTo>
                      <a:pt x="175" y="404"/>
                    </a:lnTo>
                    <a:lnTo>
                      <a:pt x="129" y="400"/>
                    </a:lnTo>
                    <a:lnTo>
                      <a:pt x="123" y="399"/>
                    </a:lnTo>
                    <a:lnTo>
                      <a:pt x="116" y="399"/>
                    </a:lnTo>
                    <a:lnTo>
                      <a:pt x="108" y="399"/>
                    </a:lnTo>
                    <a:lnTo>
                      <a:pt x="101" y="400"/>
                    </a:lnTo>
                    <a:lnTo>
                      <a:pt x="96" y="404"/>
                    </a:lnTo>
                    <a:lnTo>
                      <a:pt x="94" y="412"/>
                    </a:lnTo>
                    <a:lnTo>
                      <a:pt x="93" y="421"/>
                    </a:lnTo>
                    <a:lnTo>
                      <a:pt x="92" y="429"/>
                    </a:lnTo>
                    <a:lnTo>
                      <a:pt x="88" y="444"/>
                    </a:lnTo>
                    <a:lnTo>
                      <a:pt x="81" y="458"/>
                    </a:lnTo>
                    <a:lnTo>
                      <a:pt x="72" y="471"/>
                    </a:lnTo>
                    <a:lnTo>
                      <a:pt x="71" y="459"/>
                    </a:lnTo>
                    <a:lnTo>
                      <a:pt x="72" y="447"/>
                    </a:lnTo>
                    <a:lnTo>
                      <a:pt x="73" y="444"/>
                    </a:lnTo>
                    <a:lnTo>
                      <a:pt x="74" y="442"/>
                    </a:lnTo>
                    <a:lnTo>
                      <a:pt x="74" y="439"/>
                    </a:lnTo>
                    <a:lnTo>
                      <a:pt x="73" y="436"/>
                    </a:lnTo>
                    <a:lnTo>
                      <a:pt x="65" y="428"/>
                    </a:lnTo>
                    <a:lnTo>
                      <a:pt x="56" y="420"/>
                    </a:lnTo>
                    <a:lnTo>
                      <a:pt x="48" y="411"/>
                    </a:lnTo>
                    <a:lnTo>
                      <a:pt x="43" y="403"/>
                    </a:lnTo>
                    <a:lnTo>
                      <a:pt x="37" y="393"/>
                    </a:lnTo>
                    <a:lnTo>
                      <a:pt x="31" y="385"/>
                    </a:lnTo>
                    <a:lnTo>
                      <a:pt x="23" y="378"/>
                    </a:lnTo>
                    <a:lnTo>
                      <a:pt x="17" y="374"/>
                    </a:lnTo>
                    <a:lnTo>
                      <a:pt x="13" y="368"/>
                    </a:lnTo>
                    <a:lnTo>
                      <a:pt x="9" y="360"/>
                    </a:lnTo>
                    <a:lnTo>
                      <a:pt x="6" y="349"/>
                    </a:lnTo>
                    <a:lnTo>
                      <a:pt x="1" y="336"/>
                    </a:lnTo>
                    <a:lnTo>
                      <a:pt x="0" y="326"/>
                    </a:lnTo>
                    <a:lnTo>
                      <a:pt x="1" y="322"/>
                    </a:lnTo>
                    <a:lnTo>
                      <a:pt x="4" y="319"/>
                    </a:lnTo>
                    <a:lnTo>
                      <a:pt x="6" y="316"/>
                    </a:lnTo>
                    <a:lnTo>
                      <a:pt x="7" y="312"/>
                    </a:lnTo>
                    <a:lnTo>
                      <a:pt x="16" y="291"/>
                    </a:lnTo>
                    <a:lnTo>
                      <a:pt x="21" y="268"/>
                    </a:lnTo>
                    <a:lnTo>
                      <a:pt x="26" y="245"/>
                    </a:lnTo>
                    <a:lnTo>
                      <a:pt x="34" y="223"/>
                    </a:lnTo>
                    <a:lnTo>
                      <a:pt x="38" y="213"/>
                    </a:lnTo>
                    <a:lnTo>
                      <a:pt x="45" y="205"/>
                    </a:lnTo>
                    <a:lnTo>
                      <a:pt x="54" y="198"/>
                    </a:lnTo>
                    <a:lnTo>
                      <a:pt x="65" y="197"/>
                    </a:lnTo>
                    <a:lnTo>
                      <a:pt x="67" y="197"/>
                    </a:lnTo>
                    <a:lnTo>
                      <a:pt x="70" y="197"/>
                    </a:lnTo>
                    <a:lnTo>
                      <a:pt x="71" y="198"/>
                    </a:lnTo>
                    <a:lnTo>
                      <a:pt x="72" y="198"/>
                    </a:lnTo>
                    <a:lnTo>
                      <a:pt x="73" y="197"/>
                    </a:lnTo>
                    <a:lnTo>
                      <a:pt x="75" y="196"/>
                    </a:lnTo>
                    <a:lnTo>
                      <a:pt x="78" y="195"/>
                    </a:lnTo>
                    <a:lnTo>
                      <a:pt x="93" y="184"/>
                    </a:lnTo>
                    <a:lnTo>
                      <a:pt x="109" y="177"/>
                    </a:lnTo>
                    <a:lnTo>
                      <a:pt x="125" y="173"/>
                    </a:lnTo>
                    <a:lnTo>
                      <a:pt x="137" y="169"/>
                    </a:lnTo>
                    <a:lnTo>
                      <a:pt x="149" y="166"/>
                    </a:lnTo>
                    <a:lnTo>
                      <a:pt x="160" y="161"/>
                    </a:lnTo>
                    <a:lnTo>
                      <a:pt x="167" y="158"/>
                    </a:lnTo>
                    <a:lnTo>
                      <a:pt x="173" y="154"/>
                    </a:lnTo>
                    <a:lnTo>
                      <a:pt x="179" y="150"/>
                    </a:lnTo>
                    <a:lnTo>
                      <a:pt x="183" y="144"/>
                    </a:lnTo>
                    <a:lnTo>
                      <a:pt x="184" y="137"/>
                    </a:lnTo>
                    <a:lnTo>
                      <a:pt x="183" y="134"/>
                    </a:lnTo>
                    <a:lnTo>
                      <a:pt x="181" y="132"/>
                    </a:lnTo>
                    <a:lnTo>
                      <a:pt x="178" y="130"/>
                    </a:lnTo>
                    <a:lnTo>
                      <a:pt x="175" y="129"/>
                    </a:lnTo>
                    <a:lnTo>
                      <a:pt x="173" y="126"/>
                    </a:lnTo>
                    <a:lnTo>
                      <a:pt x="171" y="124"/>
                    </a:lnTo>
                    <a:lnTo>
                      <a:pt x="173" y="122"/>
                    </a:lnTo>
                    <a:lnTo>
                      <a:pt x="178" y="115"/>
                    </a:lnTo>
                    <a:lnTo>
                      <a:pt x="185" y="112"/>
                    </a:lnTo>
                    <a:lnTo>
                      <a:pt x="193" y="112"/>
                    </a:lnTo>
                    <a:lnTo>
                      <a:pt x="201" y="112"/>
                    </a:lnTo>
                    <a:lnTo>
                      <a:pt x="215" y="107"/>
                    </a:lnTo>
                    <a:lnTo>
                      <a:pt x="229" y="100"/>
                    </a:lnTo>
                    <a:lnTo>
                      <a:pt x="241" y="95"/>
                    </a:lnTo>
                    <a:lnTo>
                      <a:pt x="251" y="90"/>
                    </a:lnTo>
                    <a:lnTo>
                      <a:pt x="261" y="85"/>
                    </a:lnTo>
                    <a:lnTo>
                      <a:pt x="267" y="76"/>
                    </a:lnTo>
                    <a:lnTo>
                      <a:pt x="272" y="67"/>
                    </a:lnTo>
                    <a:lnTo>
                      <a:pt x="274" y="63"/>
                    </a:lnTo>
                    <a:lnTo>
                      <a:pt x="277" y="60"/>
                    </a:lnTo>
                    <a:lnTo>
                      <a:pt x="279" y="58"/>
                    </a:lnTo>
                    <a:lnTo>
                      <a:pt x="281" y="56"/>
                    </a:lnTo>
                    <a:lnTo>
                      <a:pt x="285" y="53"/>
                    </a:lnTo>
                    <a:lnTo>
                      <a:pt x="288" y="51"/>
                    </a:lnTo>
                    <a:lnTo>
                      <a:pt x="291" y="45"/>
                    </a:lnTo>
                    <a:lnTo>
                      <a:pt x="291" y="39"/>
                    </a:lnTo>
                    <a:lnTo>
                      <a:pt x="291" y="32"/>
                    </a:lnTo>
                    <a:lnTo>
                      <a:pt x="292" y="27"/>
                    </a:lnTo>
                    <a:lnTo>
                      <a:pt x="298" y="21"/>
                    </a:lnTo>
                    <a:lnTo>
                      <a:pt x="330" y="1"/>
                    </a:lnTo>
                    <a:lnTo>
                      <a:pt x="332"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6" name="Freeform 1658"/>
              <p:cNvSpPr>
                <a:spLocks/>
              </p:cNvSpPr>
              <p:nvPr/>
            </p:nvSpPr>
            <p:spPr bwMode="auto">
              <a:xfrm>
                <a:off x="4302126" y="2084388"/>
                <a:ext cx="490538" cy="536575"/>
              </a:xfrm>
              <a:custGeom>
                <a:avLst/>
                <a:gdLst>
                  <a:gd name="T0" fmla="*/ 129 w 618"/>
                  <a:gd name="T1" fmla="*/ 19 h 677"/>
                  <a:gd name="T2" fmla="*/ 168 w 618"/>
                  <a:gd name="T3" fmla="*/ 20 h 677"/>
                  <a:gd name="T4" fmla="*/ 194 w 618"/>
                  <a:gd name="T5" fmla="*/ 24 h 677"/>
                  <a:gd name="T6" fmla="*/ 220 w 618"/>
                  <a:gd name="T7" fmla="*/ 39 h 677"/>
                  <a:gd name="T8" fmla="*/ 241 w 618"/>
                  <a:gd name="T9" fmla="*/ 63 h 677"/>
                  <a:gd name="T10" fmla="*/ 268 w 618"/>
                  <a:gd name="T11" fmla="*/ 87 h 677"/>
                  <a:gd name="T12" fmla="*/ 310 w 618"/>
                  <a:gd name="T13" fmla="*/ 94 h 677"/>
                  <a:gd name="T14" fmla="*/ 372 w 618"/>
                  <a:gd name="T15" fmla="*/ 133 h 677"/>
                  <a:gd name="T16" fmla="*/ 419 w 618"/>
                  <a:gd name="T17" fmla="*/ 108 h 677"/>
                  <a:gd name="T18" fmla="*/ 418 w 618"/>
                  <a:gd name="T19" fmla="*/ 79 h 677"/>
                  <a:gd name="T20" fmla="*/ 409 w 618"/>
                  <a:gd name="T21" fmla="*/ 61 h 677"/>
                  <a:gd name="T22" fmla="*/ 441 w 618"/>
                  <a:gd name="T23" fmla="*/ 26 h 677"/>
                  <a:gd name="T24" fmla="*/ 483 w 618"/>
                  <a:gd name="T25" fmla="*/ 19 h 677"/>
                  <a:gd name="T26" fmla="*/ 483 w 618"/>
                  <a:gd name="T27" fmla="*/ 24 h 677"/>
                  <a:gd name="T28" fmla="*/ 489 w 618"/>
                  <a:gd name="T29" fmla="*/ 27 h 677"/>
                  <a:gd name="T30" fmla="*/ 498 w 618"/>
                  <a:gd name="T31" fmla="*/ 23 h 677"/>
                  <a:gd name="T32" fmla="*/ 538 w 618"/>
                  <a:gd name="T33" fmla="*/ 36 h 677"/>
                  <a:gd name="T34" fmla="*/ 540 w 618"/>
                  <a:gd name="T35" fmla="*/ 46 h 677"/>
                  <a:gd name="T36" fmla="*/ 558 w 618"/>
                  <a:gd name="T37" fmla="*/ 49 h 677"/>
                  <a:gd name="T38" fmla="*/ 567 w 618"/>
                  <a:gd name="T39" fmla="*/ 56 h 677"/>
                  <a:gd name="T40" fmla="*/ 578 w 618"/>
                  <a:gd name="T41" fmla="*/ 58 h 677"/>
                  <a:gd name="T42" fmla="*/ 591 w 618"/>
                  <a:gd name="T43" fmla="*/ 62 h 677"/>
                  <a:gd name="T44" fmla="*/ 592 w 618"/>
                  <a:gd name="T45" fmla="*/ 85 h 677"/>
                  <a:gd name="T46" fmla="*/ 600 w 618"/>
                  <a:gd name="T47" fmla="*/ 126 h 677"/>
                  <a:gd name="T48" fmla="*/ 588 w 618"/>
                  <a:gd name="T49" fmla="*/ 154 h 677"/>
                  <a:gd name="T50" fmla="*/ 593 w 618"/>
                  <a:gd name="T51" fmla="*/ 183 h 677"/>
                  <a:gd name="T52" fmla="*/ 599 w 618"/>
                  <a:gd name="T53" fmla="*/ 677 h 677"/>
                  <a:gd name="T54" fmla="*/ 330 w 618"/>
                  <a:gd name="T55" fmla="*/ 455 h 677"/>
                  <a:gd name="T56" fmla="*/ 285 w 618"/>
                  <a:gd name="T57" fmla="*/ 441 h 677"/>
                  <a:gd name="T58" fmla="*/ 248 w 618"/>
                  <a:gd name="T59" fmla="*/ 462 h 677"/>
                  <a:gd name="T60" fmla="*/ 214 w 618"/>
                  <a:gd name="T61" fmla="*/ 472 h 677"/>
                  <a:gd name="T62" fmla="*/ 201 w 618"/>
                  <a:gd name="T63" fmla="*/ 456 h 677"/>
                  <a:gd name="T64" fmla="*/ 95 w 618"/>
                  <a:gd name="T65" fmla="*/ 419 h 677"/>
                  <a:gd name="T66" fmla="*/ 61 w 618"/>
                  <a:gd name="T67" fmla="*/ 405 h 677"/>
                  <a:gd name="T68" fmla="*/ 40 w 618"/>
                  <a:gd name="T69" fmla="*/ 383 h 677"/>
                  <a:gd name="T70" fmla="*/ 39 w 618"/>
                  <a:gd name="T71" fmla="*/ 374 h 677"/>
                  <a:gd name="T72" fmla="*/ 33 w 618"/>
                  <a:gd name="T73" fmla="*/ 361 h 677"/>
                  <a:gd name="T74" fmla="*/ 13 w 618"/>
                  <a:gd name="T75" fmla="*/ 345 h 677"/>
                  <a:gd name="T76" fmla="*/ 15 w 618"/>
                  <a:gd name="T77" fmla="*/ 333 h 677"/>
                  <a:gd name="T78" fmla="*/ 30 w 618"/>
                  <a:gd name="T79" fmla="*/ 323 h 677"/>
                  <a:gd name="T80" fmla="*/ 41 w 618"/>
                  <a:gd name="T81" fmla="*/ 302 h 677"/>
                  <a:gd name="T82" fmla="*/ 35 w 618"/>
                  <a:gd name="T83" fmla="*/ 289 h 677"/>
                  <a:gd name="T84" fmla="*/ 30 w 618"/>
                  <a:gd name="T85" fmla="*/ 279 h 677"/>
                  <a:gd name="T86" fmla="*/ 37 w 618"/>
                  <a:gd name="T87" fmla="*/ 246 h 677"/>
                  <a:gd name="T88" fmla="*/ 13 w 618"/>
                  <a:gd name="T89" fmla="*/ 187 h 677"/>
                  <a:gd name="T90" fmla="*/ 0 w 618"/>
                  <a:gd name="T91" fmla="*/ 151 h 677"/>
                  <a:gd name="T92" fmla="*/ 40 w 618"/>
                  <a:gd name="T93" fmla="*/ 118 h 677"/>
                  <a:gd name="T94" fmla="*/ 36 w 618"/>
                  <a:gd name="T95" fmla="*/ 79 h 677"/>
                  <a:gd name="T96" fmla="*/ 50 w 618"/>
                  <a:gd name="T97" fmla="*/ 60 h 677"/>
                  <a:gd name="T98" fmla="*/ 63 w 618"/>
                  <a:gd name="T99" fmla="*/ 48 h 677"/>
                  <a:gd name="T100" fmla="*/ 85 w 618"/>
                  <a:gd name="T101" fmla="*/ 27 h 6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18"/>
                  <a:gd name="T154" fmla="*/ 0 h 677"/>
                  <a:gd name="T155" fmla="*/ 618 w 618"/>
                  <a:gd name="T156" fmla="*/ 677 h 67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18" h="677">
                    <a:moveTo>
                      <a:pt x="81" y="0"/>
                    </a:moveTo>
                    <a:lnTo>
                      <a:pt x="93" y="5"/>
                    </a:lnTo>
                    <a:lnTo>
                      <a:pt x="104" y="11"/>
                    </a:lnTo>
                    <a:lnTo>
                      <a:pt x="116" y="17"/>
                    </a:lnTo>
                    <a:lnTo>
                      <a:pt x="129" y="19"/>
                    </a:lnTo>
                    <a:lnTo>
                      <a:pt x="137" y="17"/>
                    </a:lnTo>
                    <a:lnTo>
                      <a:pt x="145" y="14"/>
                    </a:lnTo>
                    <a:lnTo>
                      <a:pt x="153" y="13"/>
                    </a:lnTo>
                    <a:lnTo>
                      <a:pt x="162" y="17"/>
                    </a:lnTo>
                    <a:lnTo>
                      <a:pt x="168" y="20"/>
                    </a:lnTo>
                    <a:lnTo>
                      <a:pt x="174" y="25"/>
                    </a:lnTo>
                    <a:lnTo>
                      <a:pt x="181" y="26"/>
                    </a:lnTo>
                    <a:lnTo>
                      <a:pt x="184" y="25"/>
                    </a:lnTo>
                    <a:lnTo>
                      <a:pt x="189" y="24"/>
                    </a:lnTo>
                    <a:lnTo>
                      <a:pt x="194" y="24"/>
                    </a:lnTo>
                    <a:lnTo>
                      <a:pt x="197" y="24"/>
                    </a:lnTo>
                    <a:lnTo>
                      <a:pt x="204" y="26"/>
                    </a:lnTo>
                    <a:lnTo>
                      <a:pt x="210" y="31"/>
                    </a:lnTo>
                    <a:lnTo>
                      <a:pt x="214" y="35"/>
                    </a:lnTo>
                    <a:lnTo>
                      <a:pt x="220" y="39"/>
                    </a:lnTo>
                    <a:lnTo>
                      <a:pt x="227" y="39"/>
                    </a:lnTo>
                    <a:lnTo>
                      <a:pt x="233" y="41"/>
                    </a:lnTo>
                    <a:lnTo>
                      <a:pt x="238" y="46"/>
                    </a:lnTo>
                    <a:lnTo>
                      <a:pt x="240" y="54"/>
                    </a:lnTo>
                    <a:lnTo>
                      <a:pt x="241" y="63"/>
                    </a:lnTo>
                    <a:lnTo>
                      <a:pt x="243" y="72"/>
                    </a:lnTo>
                    <a:lnTo>
                      <a:pt x="246" y="81"/>
                    </a:lnTo>
                    <a:lnTo>
                      <a:pt x="251" y="86"/>
                    </a:lnTo>
                    <a:lnTo>
                      <a:pt x="260" y="89"/>
                    </a:lnTo>
                    <a:lnTo>
                      <a:pt x="268" y="87"/>
                    </a:lnTo>
                    <a:lnTo>
                      <a:pt x="276" y="87"/>
                    </a:lnTo>
                    <a:lnTo>
                      <a:pt x="283" y="89"/>
                    </a:lnTo>
                    <a:lnTo>
                      <a:pt x="292" y="92"/>
                    </a:lnTo>
                    <a:lnTo>
                      <a:pt x="301" y="93"/>
                    </a:lnTo>
                    <a:lnTo>
                      <a:pt x="310" y="94"/>
                    </a:lnTo>
                    <a:lnTo>
                      <a:pt x="329" y="100"/>
                    </a:lnTo>
                    <a:lnTo>
                      <a:pt x="345" y="110"/>
                    </a:lnTo>
                    <a:lnTo>
                      <a:pt x="360" y="121"/>
                    </a:lnTo>
                    <a:lnTo>
                      <a:pt x="366" y="127"/>
                    </a:lnTo>
                    <a:lnTo>
                      <a:pt x="372" y="133"/>
                    </a:lnTo>
                    <a:lnTo>
                      <a:pt x="380" y="136"/>
                    </a:lnTo>
                    <a:lnTo>
                      <a:pt x="393" y="135"/>
                    </a:lnTo>
                    <a:lnTo>
                      <a:pt x="404" y="129"/>
                    </a:lnTo>
                    <a:lnTo>
                      <a:pt x="412" y="120"/>
                    </a:lnTo>
                    <a:lnTo>
                      <a:pt x="419" y="108"/>
                    </a:lnTo>
                    <a:lnTo>
                      <a:pt x="422" y="94"/>
                    </a:lnTo>
                    <a:lnTo>
                      <a:pt x="422" y="90"/>
                    </a:lnTo>
                    <a:lnTo>
                      <a:pt x="422" y="85"/>
                    </a:lnTo>
                    <a:lnTo>
                      <a:pt x="419" y="82"/>
                    </a:lnTo>
                    <a:lnTo>
                      <a:pt x="418" y="79"/>
                    </a:lnTo>
                    <a:lnTo>
                      <a:pt x="416" y="78"/>
                    </a:lnTo>
                    <a:lnTo>
                      <a:pt x="413" y="77"/>
                    </a:lnTo>
                    <a:lnTo>
                      <a:pt x="411" y="76"/>
                    </a:lnTo>
                    <a:lnTo>
                      <a:pt x="408" y="68"/>
                    </a:lnTo>
                    <a:lnTo>
                      <a:pt x="409" y="61"/>
                    </a:lnTo>
                    <a:lnTo>
                      <a:pt x="412" y="53"/>
                    </a:lnTo>
                    <a:lnTo>
                      <a:pt x="417" y="46"/>
                    </a:lnTo>
                    <a:lnTo>
                      <a:pt x="423" y="41"/>
                    </a:lnTo>
                    <a:lnTo>
                      <a:pt x="432" y="33"/>
                    </a:lnTo>
                    <a:lnTo>
                      <a:pt x="441" y="26"/>
                    </a:lnTo>
                    <a:lnTo>
                      <a:pt x="452" y="20"/>
                    </a:lnTo>
                    <a:lnTo>
                      <a:pt x="457" y="19"/>
                    </a:lnTo>
                    <a:lnTo>
                      <a:pt x="466" y="19"/>
                    </a:lnTo>
                    <a:lnTo>
                      <a:pt x="476" y="18"/>
                    </a:lnTo>
                    <a:lnTo>
                      <a:pt x="483" y="19"/>
                    </a:lnTo>
                    <a:lnTo>
                      <a:pt x="486" y="21"/>
                    </a:lnTo>
                    <a:lnTo>
                      <a:pt x="486" y="23"/>
                    </a:lnTo>
                    <a:lnTo>
                      <a:pt x="485" y="23"/>
                    </a:lnTo>
                    <a:lnTo>
                      <a:pt x="484" y="24"/>
                    </a:lnTo>
                    <a:lnTo>
                      <a:pt x="483" y="24"/>
                    </a:lnTo>
                    <a:lnTo>
                      <a:pt x="483" y="25"/>
                    </a:lnTo>
                    <a:lnTo>
                      <a:pt x="485" y="26"/>
                    </a:lnTo>
                    <a:lnTo>
                      <a:pt x="486" y="26"/>
                    </a:lnTo>
                    <a:lnTo>
                      <a:pt x="489" y="27"/>
                    </a:lnTo>
                    <a:lnTo>
                      <a:pt x="491" y="27"/>
                    </a:lnTo>
                    <a:lnTo>
                      <a:pt x="492" y="27"/>
                    </a:lnTo>
                    <a:lnTo>
                      <a:pt x="493" y="26"/>
                    </a:lnTo>
                    <a:lnTo>
                      <a:pt x="495" y="25"/>
                    </a:lnTo>
                    <a:lnTo>
                      <a:pt x="498" y="23"/>
                    </a:lnTo>
                    <a:lnTo>
                      <a:pt x="504" y="24"/>
                    </a:lnTo>
                    <a:lnTo>
                      <a:pt x="513" y="25"/>
                    </a:lnTo>
                    <a:lnTo>
                      <a:pt x="522" y="28"/>
                    </a:lnTo>
                    <a:lnTo>
                      <a:pt x="532" y="32"/>
                    </a:lnTo>
                    <a:lnTo>
                      <a:pt x="538" y="36"/>
                    </a:lnTo>
                    <a:lnTo>
                      <a:pt x="542" y="39"/>
                    </a:lnTo>
                    <a:lnTo>
                      <a:pt x="542" y="41"/>
                    </a:lnTo>
                    <a:lnTo>
                      <a:pt x="541" y="42"/>
                    </a:lnTo>
                    <a:lnTo>
                      <a:pt x="541" y="45"/>
                    </a:lnTo>
                    <a:lnTo>
                      <a:pt x="540" y="46"/>
                    </a:lnTo>
                    <a:lnTo>
                      <a:pt x="538" y="48"/>
                    </a:lnTo>
                    <a:lnTo>
                      <a:pt x="544" y="50"/>
                    </a:lnTo>
                    <a:lnTo>
                      <a:pt x="551" y="49"/>
                    </a:lnTo>
                    <a:lnTo>
                      <a:pt x="558" y="49"/>
                    </a:lnTo>
                    <a:lnTo>
                      <a:pt x="564" y="50"/>
                    </a:lnTo>
                    <a:lnTo>
                      <a:pt x="566" y="52"/>
                    </a:lnTo>
                    <a:lnTo>
                      <a:pt x="566" y="53"/>
                    </a:lnTo>
                    <a:lnTo>
                      <a:pt x="567" y="55"/>
                    </a:lnTo>
                    <a:lnTo>
                      <a:pt x="567" y="56"/>
                    </a:lnTo>
                    <a:lnTo>
                      <a:pt x="567" y="58"/>
                    </a:lnTo>
                    <a:lnTo>
                      <a:pt x="569" y="60"/>
                    </a:lnTo>
                    <a:lnTo>
                      <a:pt x="571" y="60"/>
                    </a:lnTo>
                    <a:lnTo>
                      <a:pt x="574" y="60"/>
                    </a:lnTo>
                    <a:lnTo>
                      <a:pt x="578" y="58"/>
                    </a:lnTo>
                    <a:lnTo>
                      <a:pt x="581" y="57"/>
                    </a:lnTo>
                    <a:lnTo>
                      <a:pt x="585" y="57"/>
                    </a:lnTo>
                    <a:lnTo>
                      <a:pt x="588" y="58"/>
                    </a:lnTo>
                    <a:lnTo>
                      <a:pt x="589" y="60"/>
                    </a:lnTo>
                    <a:lnTo>
                      <a:pt x="591" y="62"/>
                    </a:lnTo>
                    <a:lnTo>
                      <a:pt x="592" y="64"/>
                    </a:lnTo>
                    <a:lnTo>
                      <a:pt x="594" y="65"/>
                    </a:lnTo>
                    <a:lnTo>
                      <a:pt x="596" y="68"/>
                    </a:lnTo>
                    <a:lnTo>
                      <a:pt x="594" y="75"/>
                    </a:lnTo>
                    <a:lnTo>
                      <a:pt x="592" y="85"/>
                    </a:lnTo>
                    <a:lnTo>
                      <a:pt x="591" y="97"/>
                    </a:lnTo>
                    <a:lnTo>
                      <a:pt x="589" y="107"/>
                    </a:lnTo>
                    <a:lnTo>
                      <a:pt x="592" y="117"/>
                    </a:lnTo>
                    <a:lnTo>
                      <a:pt x="594" y="121"/>
                    </a:lnTo>
                    <a:lnTo>
                      <a:pt x="600" y="126"/>
                    </a:lnTo>
                    <a:lnTo>
                      <a:pt x="600" y="132"/>
                    </a:lnTo>
                    <a:lnTo>
                      <a:pt x="596" y="137"/>
                    </a:lnTo>
                    <a:lnTo>
                      <a:pt x="592" y="142"/>
                    </a:lnTo>
                    <a:lnTo>
                      <a:pt x="588" y="148"/>
                    </a:lnTo>
                    <a:lnTo>
                      <a:pt x="588" y="154"/>
                    </a:lnTo>
                    <a:lnTo>
                      <a:pt x="591" y="158"/>
                    </a:lnTo>
                    <a:lnTo>
                      <a:pt x="594" y="162"/>
                    </a:lnTo>
                    <a:lnTo>
                      <a:pt x="598" y="166"/>
                    </a:lnTo>
                    <a:lnTo>
                      <a:pt x="596" y="171"/>
                    </a:lnTo>
                    <a:lnTo>
                      <a:pt x="593" y="183"/>
                    </a:lnTo>
                    <a:lnTo>
                      <a:pt x="592" y="195"/>
                    </a:lnTo>
                    <a:lnTo>
                      <a:pt x="593" y="207"/>
                    </a:lnTo>
                    <a:lnTo>
                      <a:pt x="618" y="677"/>
                    </a:lnTo>
                    <a:lnTo>
                      <a:pt x="608" y="677"/>
                    </a:lnTo>
                    <a:lnTo>
                      <a:pt x="599" y="677"/>
                    </a:lnTo>
                    <a:lnTo>
                      <a:pt x="589" y="676"/>
                    </a:lnTo>
                    <a:lnTo>
                      <a:pt x="581" y="671"/>
                    </a:lnTo>
                    <a:lnTo>
                      <a:pt x="538" y="634"/>
                    </a:lnTo>
                    <a:lnTo>
                      <a:pt x="434" y="544"/>
                    </a:lnTo>
                    <a:lnTo>
                      <a:pt x="330" y="455"/>
                    </a:lnTo>
                    <a:lnTo>
                      <a:pt x="321" y="447"/>
                    </a:lnTo>
                    <a:lnTo>
                      <a:pt x="312" y="439"/>
                    </a:lnTo>
                    <a:lnTo>
                      <a:pt x="302" y="436"/>
                    </a:lnTo>
                    <a:lnTo>
                      <a:pt x="294" y="437"/>
                    </a:lnTo>
                    <a:lnTo>
                      <a:pt x="285" y="441"/>
                    </a:lnTo>
                    <a:lnTo>
                      <a:pt x="277" y="446"/>
                    </a:lnTo>
                    <a:lnTo>
                      <a:pt x="269" y="451"/>
                    </a:lnTo>
                    <a:lnTo>
                      <a:pt x="264" y="453"/>
                    </a:lnTo>
                    <a:lnTo>
                      <a:pt x="257" y="456"/>
                    </a:lnTo>
                    <a:lnTo>
                      <a:pt x="248" y="462"/>
                    </a:lnTo>
                    <a:lnTo>
                      <a:pt x="238" y="468"/>
                    </a:lnTo>
                    <a:lnTo>
                      <a:pt x="228" y="472"/>
                    </a:lnTo>
                    <a:lnTo>
                      <a:pt x="220" y="474"/>
                    </a:lnTo>
                    <a:lnTo>
                      <a:pt x="217" y="474"/>
                    </a:lnTo>
                    <a:lnTo>
                      <a:pt x="214" y="472"/>
                    </a:lnTo>
                    <a:lnTo>
                      <a:pt x="212" y="468"/>
                    </a:lnTo>
                    <a:lnTo>
                      <a:pt x="210" y="463"/>
                    </a:lnTo>
                    <a:lnTo>
                      <a:pt x="206" y="460"/>
                    </a:lnTo>
                    <a:lnTo>
                      <a:pt x="204" y="458"/>
                    </a:lnTo>
                    <a:lnTo>
                      <a:pt x="201" y="456"/>
                    </a:lnTo>
                    <a:lnTo>
                      <a:pt x="176" y="451"/>
                    </a:lnTo>
                    <a:lnTo>
                      <a:pt x="118" y="438"/>
                    </a:lnTo>
                    <a:lnTo>
                      <a:pt x="110" y="433"/>
                    </a:lnTo>
                    <a:lnTo>
                      <a:pt x="102" y="426"/>
                    </a:lnTo>
                    <a:lnTo>
                      <a:pt x="95" y="419"/>
                    </a:lnTo>
                    <a:lnTo>
                      <a:pt x="88" y="412"/>
                    </a:lnTo>
                    <a:lnTo>
                      <a:pt x="81" y="407"/>
                    </a:lnTo>
                    <a:lnTo>
                      <a:pt x="74" y="404"/>
                    </a:lnTo>
                    <a:lnTo>
                      <a:pt x="65" y="405"/>
                    </a:lnTo>
                    <a:lnTo>
                      <a:pt x="61" y="405"/>
                    </a:lnTo>
                    <a:lnTo>
                      <a:pt x="56" y="402"/>
                    </a:lnTo>
                    <a:lnTo>
                      <a:pt x="52" y="396"/>
                    </a:lnTo>
                    <a:lnTo>
                      <a:pt x="49" y="390"/>
                    </a:lnTo>
                    <a:lnTo>
                      <a:pt x="45" y="386"/>
                    </a:lnTo>
                    <a:lnTo>
                      <a:pt x="40" y="383"/>
                    </a:lnTo>
                    <a:lnTo>
                      <a:pt x="39" y="382"/>
                    </a:lnTo>
                    <a:lnTo>
                      <a:pt x="39" y="381"/>
                    </a:lnTo>
                    <a:lnTo>
                      <a:pt x="39" y="379"/>
                    </a:lnTo>
                    <a:lnTo>
                      <a:pt x="39" y="376"/>
                    </a:lnTo>
                    <a:lnTo>
                      <a:pt x="39" y="374"/>
                    </a:lnTo>
                    <a:lnTo>
                      <a:pt x="39" y="371"/>
                    </a:lnTo>
                    <a:lnTo>
                      <a:pt x="39" y="368"/>
                    </a:lnTo>
                    <a:lnTo>
                      <a:pt x="39" y="367"/>
                    </a:lnTo>
                    <a:lnTo>
                      <a:pt x="35" y="364"/>
                    </a:lnTo>
                    <a:lnTo>
                      <a:pt x="33" y="361"/>
                    </a:lnTo>
                    <a:lnTo>
                      <a:pt x="29" y="360"/>
                    </a:lnTo>
                    <a:lnTo>
                      <a:pt x="26" y="358"/>
                    </a:lnTo>
                    <a:lnTo>
                      <a:pt x="21" y="354"/>
                    </a:lnTo>
                    <a:lnTo>
                      <a:pt x="17" y="350"/>
                    </a:lnTo>
                    <a:lnTo>
                      <a:pt x="13" y="345"/>
                    </a:lnTo>
                    <a:lnTo>
                      <a:pt x="10" y="340"/>
                    </a:lnTo>
                    <a:lnTo>
                      <a:pt x="10" y="338"/>
                    </a:lnTo>
                    <a:lnTo>
                      <a:pt x="11" y="337"/>
                    </a:lnTo>
                    <a:lnTo>
                      <a:pt x="13" y="335"/>
                    </a:lnTo>
                    <a:lnTo>
                      <a:pt x="15" y="333"/>
                    </a:lnTo>
                    <a:lnTo>
                      <a:pt x="19" y="332"/>
                    </a:lnTo>
                    <a:lnTo>
                      <a:pt x="21" y="331"/>
                    </a:lnTo>
                    <a:lnTo>
                      <a:pt x="23" y="330"/>
                    </a:lnTo>
                    <a:lnTo>
                      <a:pt x="26" y="329"/>
                    </a:lnTo>
                    <a:lnTo>
                      <a:pt x="30" y="323"/>
                    </a:lnTo>
                    <a:lnTo>
                      <a:pt x="32" y="315"/>
                    </a:lnTo>
                    <a:lnTo>
                      <a:pt x="35" y="308"/>
                    </a:lnTo>
                    <a:lnTo>
                      <a:pt x="36" y="307"/>
                    </a:lnTo>
                    <a:lnTo>
                      <a:pt x="39" y="304"/>
                    </a:lnTo>
                    <a:lnTo>
                      <a:pt x="41" y="302"/>
                    </a:lnTo>
                    <a:lnTo>
                      <a:pt x="42" y="300"/>
                    </a:lnTo>
                    <a:lnTo>
                      <a:pt x="42" y="298"/>
                    </a:lnTo>
                    <a:lnTo>
                      <a:pt x="41" y="295"/>
                    </a:lnTo>
                    <a:lnTo>
                      <a:pt x="39" y="292"/>
                    </a:lnTo>
                    <a:lnTo>
                      <a:pt x="35" y="289"/>
                    </a:lnTo>
                    <a:lnTo>
                      <a:pt x="33" y="287"/>
                    </a:lnTo>
                    <a:lnTo>
                      <a:pt x="30" y="285"/>
                    </a:lnTo>
                    <a:lnTo>
                      <a:pt x="28" y="281"/>
                    </a:lnTo>
                    <a:lnTo>
                      <a:pt x="29" y="280"/>
                    </a:lnTo>
                    <a:lnTo>
                      <a:pt x="30" y="279"/>
                    </a:lnTo>
                    <a:lnTo>
                      <a:pt x="32" y="278"/>
                    </a:lnTo>
                    <a:lnTo>
                      <a:pt x="33" y="278"/>
                    </a:lnTo>
                    <a:lnTo>
                      <a:pt x="40" y="269"/>
                    </a:lnTo>
                    <a:lnTo>
                      <a:pt x="40" y="258"/>
                    </a:lnTo>
                    <a:lnTo>
                      <a:pt x="37" y="246"/>
                    </a:lnTo>
                    <a:lnTo>
                      <a:pt x="33" y="235"/>
                    </a:lnTo>
                    <a:lnTo>
                      <a:pt x="27" y="224"/>
                    </a:lnTo>
                    <a:lnTo>
                      <a:pt x="21" y="214"/>
                    </a:lnTo>
                    <a:lnTo>
                      <a:pt x="17" y="205"/>
                    </a:lnTo>
                    <a:lnTo>
                      <a:pt x="13" y="187"/>
                    </a:lnTo>
                    <a:lnTo>
                      <a:pt x="10" y="170"/>
                    </a:lnTo>
                    <a:lnTo>
                      <a:pt x="7" y="164"/>
                    </a:lnTo>
                    <a:lnTo>
                      <a:pt x="3" y="159"/>
                    </a:lnTo>
                    <a:lnTo>
                      <a:pt x="0" y="156"/>
                    </a:lnTo>
                    <a:lnTo>
                      <a:pt x="0" y="151"/>
                    </a:lnTo>
                    <a:lnTo>
                      <a:pt x="6" y="148"/>
                    </a:lnTo>
                    <a:lnTo>
                      <a:pt x="15" y="143"/>
                    </a:lnTo>
                    <a:lnTo>
                      <a:pt x="26" y="136"/>
                    </a:lnTo>
                    <a:lnTo>
                      <a:pt x="34" y="128"/>
                    </a:lnTo>
                    <a:lnTo>
                      <a:pt x="40" y="118"/>
                    </a:lnTo>
                    <a:lnTo>
                      <a:pt x="40" y="110"/>
                    </a:lnTo>
                    <a:lnTo>
                      <a:pt x="37" y="103"/>
                    </a:lnTo>
                    <a:lnTo>
                      <a:pt x="34" y="94"/>
                    </a:lnTo>
                    <a:lnTo>
                      <a:pt x="33" y="86"/>
                    </a:lnTo>
                    <a:lnTo>
                      <a:pt x="36" y="79"/>
                    </a:lnTo>
                    <a:lnTo>
                      <a:pt x="40" y="76"/>
                    </a:lnTo>
                    <a:lnTo>
                      <a:pt x="43" y="72"/>
                    </a:lnTo>
                    <a:lnTo>
                      <a:pt x="47" y="69"/>
                    </a:lnTo>
                    <a:lnTo>
                      <a:pt x="49" y="64"/>
                    </a:lnTo>
                    <a:lnTo>
                      <a:pt x="50" y="60"/>
                    </a:lnTo>
                    <a:lnTo>
                      <a:pt x="51" y="57"/>
                    </a:lnTo>
                    <a:lnTo>
                      <a:pt x="54" y="54"/>
                    </a:lnTo>
                    <a:lnTo>
                      <a:pt x="56" y="52"/>
                    </a:lnTo>
                    <a:lnTo>
                      <a:pt x="59" y="49"/>
                    </a:lnTo>
                    <a:lnTo>
                      <a:pt x="63" y="48"/>
                    </a:lnTo>
                    <a:lnTo>
                      <a:pt x="67" y="45"/>
                    </a:lnTo>
                    <a:lnTo>
                      <a:pt x="73" y="40"/>
                    </a:lnTo>
                    <a:lnTo>
                      <a:pt x="79" y="35"/>
                    </a:lnTo>
                    <a:lnTo>
                      <a:pt x="82" y="31"/>
                    </a:lnTo>
                    <a:lnTo>
                      <a:pt x="85" y="27"/>
                    </a:lnTo>
                    <a:lnTo>
                      <a:pt x="82" y="24"/>
                    </a:lnTo>
                    <a:lnTo>
                      <a:pt x="78" y="23"/>
                    </a:lnTo>
                    <a:lnTo>
                      <a:pt x="81"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7" name="Freeform 1659"/>
              <p:cNvSpPr>
                <a:spLocks noEditPoints="1"/>
              </p:cNvSpPr>
              <p:nvPr/>
            </p:nvSpPr>
            <p:spPr bwMode="auto">
              <a:xfrm>
                <a:off x="5165726" y="2695576"/>
                <a:ext cx="234950" cy="306388"/>
              </a:xfrm>
              <a:custGeom>
                <a:avLst/>
                <a:gdLst>
                  <a:gd name="T0" fmla="*/ 232 w 296"/>
                  <a:gd name="T1" fmla="*/ 378 h 384"/>
                  <a:gd name="T2" fmla="*/ 87 w 296"/>
                  <a:gd name="T3" fmla="*/ 22 h 384"/>
                  <a:gd name="T4" fmla="*/ 115 w 296"/>
                  <a:gd name="T5" fmla="*/ 89 h 384"/>
                  <a:gd name="T6" fmla="*/ 131 w 296"/>
                  <a:gd name="T7" fmla="*/ 148 h 384"/>
                  <a:gd name="T8" fmla="*/ 137 w 296"/>
                  <a:gd name="T9" fmla="*/ 153 h 384"/>
                  <a:gd name="T10" fmla="*/ 142 w 296"/>
                  <a:gd name="T11" fmla="*/ 150 h 384"/>
                  <a:gd name="T12" fmla="*/ 145 w 296"/>
                  <a:gd name="T13" fmla="*/ 148 h 384"/>
                  <a:gd name="T14" fmla="*/ 156 w 296"/>
                  <a:gd name="T15" fmla="*/ 169 h 384"/>
                  <a:gd name="T16" fmla="*/ 182 w 296"/>
                  <a:gd name="T17" fmla="*/ 184 h 384"/>
                  <a:gd name="T18" fmla="*/ 204 w 296"/>
                  <a:gd name="T19" fmla="*/ 196 h 384"/>
                  <a:gd name="T20" fmla="*/ 234 w 296"/>
                  <a:gd name="T21" fmla="*/ 240 h 384"/>
                  <a:gd name="T22" fmla="*/ 252 w 296"/>
                  <a:gd name="T23" fmla="*/ 266 h 384"/>
                  <a:gd name="T24" fmla="*/ 256 w 296"/>
                  <a:gd name="T25" fmla="*/ 274 h 384"/>
                  <a:gd name="T26" fmla="*/ 264 w 296"/>
                  <a:gd name="T27" fmla="*/ 278 h 384"/>
                  <a:gd name="T28" fmla="*/ 269 w 296"/>
                  <a:gd name="T29" fmla="*/ 283 h 384"/>
                  <a:gd name="T30" fmla="*/ 274 w 296"/>
                  <a:gd name="T31" fmla="*/ 294 h 384"/>
                  <a:gd name="T32" fmla="*/ 292 w 296"/>
                  <a:gd name="T33" fmla="*/ 316 h 384"/>
                  <a:gd name="T34" fmla="*/ 293 w 296"/>
                  <a:gd name="T35" fmla="*/ 348 h 384"/>
                  <a:gd name="T36" fmla="*/ 272 w 296"/>
                  <a:gd name="T37" fmla="*/ 358 h 384"/>
                  <a:gd name="T38" fmla="*/ 255 w 296"/>
                  <a:gd name="T39" fmla="*/ 369 h 384"/>
                  <a:gd name="T40" fmla="*/ 271 w 296"/>
                  <a:gd name="T41" fmla="*/ 365 h 384"/>
                  <a:gd name="T42" fmla="*/ 280 w 296"/>
                  <a:gd name="T43" fmla="*/ 364 h 384"/>
                  <a:gd name="T44" fmla="*/ 285 w 296"/>
                  <a:gd name="T45" fmla="*/ 369 h 384"/>
                  <a:gd name="T46" fmla="*/ 269 w 296"/>
                  <a:gd name="T47" fmla="*/ 384 h 384"/>
                  <a:gd name="T48" fmla="*/ 263 w 296"/>
                  <a:gd name="T49" fmla="*/ 382 h 384"/>
                  <a:gd name="T50" fmla="*/ 251 w 296"/>
                  <a:gd name="T51" fmla="*/ 381 h 384"/>
                  <a:gd name="T52" fmla="*/ 237 w 296"/>
                  <a:gd name="T53" fmla="*/ 384 h 384"/>
                  <a:gd name="T54" fmla="*/ 230 w 296"/>
                  <a:gd name="T55" fmla="*/ 360 h 384"/>
                  <a:gd name="T56" fmla="*/ 235 w 296"/>
                  <a:gd name="T57" fmla="*/ 325 h 384"/>
                  <a:gd name="T58" fmla="*/ 256 w 296"/>
                  <a:gd name="T59" fmla="*/ 307 h 384"/>
                  <a:gd name="T60" fmla="*/ 223 w 296"/>
                  <a:gd name="T61" fmla="*/ 258 h 384"/>
                  <a:gd name="T62" fmla="*/ 179 w 296"/>
                  <a:gd name="T63" fmla="*/ 219 h 384"/>
                  <a:gd name="T64" fmla="*/ 142 w 296"/>
                  <a:gd name="T65" fmla="*/ 218 h 384"/>
                  <a:gd name="T66" fmla="*/ 102 w 296"/>
                  <a:gd name="T67" fmla="*/ 219 h 384"/>
                  <a:gd name="T68" fmla="*/ 78 w 296"/>
                  <a:gd name="T69" fmla="*/ 211 h 384"/>
                  <a:gd name="T70" fmla="*/ 63 w 296"/>
                  <a:gd name="T71" fmla="*/ 200 h 384"/>
                  <a:gd name="T72" fmla="*/ 54 w 296"/>
                  <a:gd name="T73" fmla="*/ 213 h 384"/>
                  <a:gd name="T74" fmla="*/ 49 w 296"/>
                  <a:gd name="T75" fmla="*/ 226 h 384"/>
                  <a:gd name="T76" fmla="*/ 42 w 296"/>
                  <a:gd name="T77" fmla="*/ 227 h 384"/>
                  <a:gd name="T78" fmla="*/ 36 w 296"/>
                  <a:gd name="T79" fmla="*/ 220 h 384"/>
                  <a:gd name="T80" fmla="*/ 14 w 296"/>
                  <a:gd name="T81" fmla="*/ 218 h 384"/>
                  <a:gd name="T82" fmla="*/ 4 w 296"/>
                  <a:gd name="T83" fmla="*/ 176 h 384"/>
                  <a:gd name="T84" fmla="*/ 20 w 296"/>
                  <a:gd name="T85" fmla="*/ 72 h 384"/>
                  <a:gd name="T86" fmla="*/ 41 w 296"/>
                  <a:gd name="T87" fmla="*/ 36 h 384"/>
                  <a:gd name="T88" fmla="*/ 74 w 296"/>
                  <a:gd name="T89" fmla="*/ 0 h 3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96"/>
                  <a:gd name="T136" fmla="*/ 0 h 384"/>
                  <a:gd name="T137" fmla="*/ 296 w 296"/>
                  <a:gd name="T138" fmla="*/ 384 h 38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96" h="384">
                    <a:moveTo>
                      <a:pt x="232" y="378"/>
                    </a:moveTo>
                    <a:lnTo>
                      <a:pt x="232" y="378"/>
                    </a:lnTo>
                    <a:close/>
                    <a:moveTo>
                      <a:pt x="74" y="0"/>
                    </a:moveTo>
                    <a:lnTo>
                      <a:pt x="87" y="22"/>
                    </a:lnTo>
                    <a:lnTo>
                      <a:pt x="100" y="45"/>
                    </a:lnTo>
                    <a:lnTo>
                      <a:pt x="110" y="70"/>
                    </a:lnTo>
                    <a:lnTo>
                      <a:pt x="115" y="89"/>
                    </a:lnTo>
                    <a:lnTo>
                      <a:pt x="119" y="109"/>
                    </a:lnTo>
                    <a:lnTo>
                      <a:pt x="124" y="130"/>
                    </a:lnTo>
                    <a:lnTo>
                      <a:pt x="131" y="148"/>
                    </a:lnTo>
                    <a:lnTo>
                      <a:pt x="133" y="152"/>
                    </a:lnTo>
                    <a:lnTo>
                      <a:pt x="135" y="153"/>
                    </a:lnTo>
                    <a:lnTo>
                      <a:pt x="137" y="153"/>
                    </a:lnTo>
                    <a:lnTo>
                      <a:pt x="139" y="153"/>
                    </a:lnTo>
                    <a:lnTo>
                      <a:pt x="140" y="152"/>
                    </a:lnTo>
                    <a:lnTo>
                      <a:pt x="142" y="150"/>
                    </a:lnTo>
                    <a:lnTo>
                      <a:pt x="144" y="148"/>
                    </a:lnTo>
                    <a:lnTo>
                      <a:pt x="145" y="148"/>
                    </a:lnTo>
                    <a:lnTo>
                      <a:pt x="149" y="155"/>
                    </a:lnTo>
                    <a:lnTo>
                      <a:pt x="152" y="162"/>
                    </a:lnTo>
                    <a:lnTo>
                      <a:pt x="156" y="169"/>
                    </a:lnTo>
                    <a:lnTo>
                      <a:pt x="164" y="174"/>
                    </a:lnTo>
                    <a:lnTo>
                      <a:pt x="174" y="179"/>
                    </a:lnTo>
                    <a:lnTo>
                      <a:pt x="182" y="184"/>
                    </a:lnTo>
                    <a:lnTo>
                      <a:pt x="189" y="189"/>
                    </a:lnTo>
                    <a:lnTo>
                      <a:pt x="197" y="191"/>
                    </a:lnTo>
                    <a:lnTo>
                      <a:pt x="204" y="196"/>
                    </a:lnTo>
                    <a:lnTo>
                      <a:pt x="214" y="212"/>
                    </a:lnTo>
                    <a:lnTo>
                      <a:pt x="225" y="229"/>
                    </a:lnTo>
                    <a:lnTo>
                      <a:pt x="234" y="240"/>
                    </a:lnTo>
                    <a:lnTo>
                      <a:pt x="243" y="251"/>
                    </a:lnTo>
                    <a:lnTo>
                      <a:pt x="251" y="262"/>
                    </a:lnTo>
                    <a:lnTo>
                      <a:pt x="252" y="266"/>
                    </a:lnTo>
                    <a:lnTo>
                      <a:pt x="253" y="269"/>
                    </a:lnTo>
                    <a:lnTo>
                      <a:pt x="255" y="271"/>
                    </a:lnTo>
                    <a:lnTo>
                      <a:pt x="256" y="274"/>
                    </a:lnTo>
                    <a:lnTo>
                      <a:pt x="258" y="276"/>
                    </a:lnTo>
                    <a:lnTo>
                      <a:pt x="260" y="277"/>
                    </a:lnTo>
                    <a:lnTo>
                      <a:pt x="264" y="278"/>
                    </a:lnTo>
                    <a:lnTo>
                      <a:pt x="265" y="278"/>
                    </a:lnTo>
                    <a:lnTo>
                      <a:pt x="267" y="281"/>
                    </a:lnTo>
                    <a:lnTo>
                      <a:pt x="269" y="283"/>
                    </a:lnTo>
                    <a:lnTo>
                      <a:pt x="269" y="285"/>
                    </a:lnTo>
                    <a:lnTo>
                      <a:pt x="270" y="288"/>
                    </a:lnTo>
                    <a:lnTo>
                      <a:pt x="274" y="294"/>
                    </a:lnTo>
                    <a:lnTo>
                      <a:pt x="279" y="299"/>
                    </a:lnTo>
                    <a:lnTo>
                      <a:pt x="284" y="305"/>
                    </a:lnTo>
                    <a:lnTo>
                      <a:pt x="292" y="316"/>
                    </a:lnTo>
                    <a:lnTo>
                      <a:pt x="296" y="326"/>
                    </a:lnTo>
                    <a:lnTo>
                      <a:pt x="296" y="339"/>
                    </a:lnTo>
                    <a:lnTo>
                      <a:pt x="293" y="348"/>
                    </a:lnTo>
                    <a:lnTo>
                      <a:pt x="287" y="355"/>
                    </a:lnTo>
                    <a:lnTo>
                      <a:pt x="277" y="357"/>
                    </a:lnTo>
                    <a:lnTo>
                      <a:pt x="272" y="358"/>
                    </a:lnTo>
                    <a:lnTo>
                      <a:pt x="265" y="362"/>
                    </a:lnTo>
                    <a:lnTo>
                      <a:pt x="258" y="365"/>
                    </a:lnTo>
                    <a:lnTo>
                      <a:pt x="255" y="369"/>
                    </a:lnTo>
                    <a:lnTo>
                      <a:pt x="258" y="369"/>
                    </a:lnTo>
                    <a:lnTo>
                      <a:pt x="264" y="368"/>
                    </a:lnTo>
                    <a:lnTo>
                      <a:pt x="271" y="365"/>
                    </a:lnTo>
                    <a:lnTo>
                      <a:pt x="275" y="364"/>
                    </a:lnTo>
                    <a:lnTo>
                      <a:pt x="278" y="364"/>
                    </a:lnTo>
                    <a:lnTo>
                      <a:pt x="280" y="364"/>
                    </a:lnTo>
                    <a:lnTo>
                      <a:pt x="281" y="365"/>
                    </a:lnTo>
                    <a:lnTo>
                      <a:pt x="284" y="368"/>
                    </a:lnTo>
                    <a:lnTo>
                      <a:pt x="285" y="369"/>
                    </a:lnTo>
                    <a:lnTo>
                      <a:pt x="272" y="382"/>
                    </a:lnTo>
                    <a:lnTo>
                      <a:pt x="270" y="384"/>
                    </a:lnTo>
                    <a:lnTo>
                      <a:pt x="269" y="384"/>
                    </a:lnTo>
                    <a:lnTo>
                      <a:pt x="266" y="384"/>
                    </a:lnTo>
                    <a:lnTo>
                      <a:pt x="264" y="383"/>
                    </a:lnTo>
                    <a:lnTo>
                      <a:pt x="263" y="382"/>
                    </a:lnTo>
                    <a:lnTo>
                      <a:pt x="260" y="381"/>
                    </a:lnTo>
                    <a:lnTo>
                      <a:pt x="257" y="379"/>
                    </a:lnTo>
                    <a:lnTo>
                      <a:pt x="251" y="381"/>
                    </a:lnTo>
                    <a:lnTo>
                      <a:pt x="245" y="383"/>
                    </a:lnTo>
                    <a:lnTo>
                      <a:pt x="242" y="384"/>
                    </a:lnTo>
                    <a:lnTo>
                      <a:pt x="237" y="384"/>
                    </a:lnTo>
                    <a:lnTo>
                      <a:pt x="232" y="378"/>
                    </a:lnTo>
                    <a:lnTo>
                      <a:pt x="232" y="370"/>
                    </a:lnTo>
                    <a:lnTo>
                      <a:pt x="230" y="360"/>
                    </a:lnTo>
                    <a:lnTo>
                      <a:pt x="232" y="348"/>
                    </a:lnTo>
                    <a:lnTo>
                      <a:pt x="233" y="335"/>
                    </a:lnTo>
                    <a:lnTo>
                      <a:pt x="235" y="325"/>
                    </a:lnTo>
                    <a:lnTo>
                      <a:pt x="240" y="316"/>
                    </a:lnTo>
                    <a:lnTo>
                      <a:pt x="247" y="310"/>
                    </a:lnTo>
                    <a:lnTo>
                      <a:pt x="256" y="307"/>
                    </a:lnTo>
                    <a:lnTo>
                      <a:pt x="245" y="291"/>
                    </a:lnTo>
                    <a:lnTo>
                      <a:pt x="234" y="275"/>
                    </a:lnTo>
                    <a:lnTo>
                      <a:pt x="223" y="258"/>
                    </a:lnTo>
                    <a:lnTo>
                      <a:pt x="211" y="242"/>
                    </a:lnTo>
                    <a:lnTo>
                      <a:pt x="196" y="230"/>
                    </a:lnTo>
                    <a:lnTo>
                      <a:pt x="179" y="219"/>
                    </a:lnTo>
                    <a:lnTo>
                      <a:pt x="167" y="217"/>
                    </a:lnTo>
                    <a:lnTo>
                      <a:pt x="154" y="217"/>
                    </a:lnTo>
                    <a:lnTo>
                      <a:pt x="142" y="218"/>
                    </a:lnTo>
                    <a:lnTo>
                      <a:pt x="130" y="217"/>
                    </a:lnTo>
                    <a:lnTo>
                      <a:pt x="116" y="217"/>
                    </a:lnTo>
                    <a:lnTo>
                      <a:pt x="102" y="219"/>
                    </a:lnTo>
                    <a:lnTo>
                      <a:pt x="88" y="219"/>
                    </a:lnTo>
                    <a:lnTo>
                      <a:pt x="81" y="216"/>
                    </a:lnTo>
                    <a:lnTo>
                      <a:pt x="78" y="211"/>
                    </a:lnTo>
                    <a:lnTo>
                      <a:pt x="73" y="205"/>
                    </a:lnTo>
                    <a:lnTo>
                      <a:pt x="68" y="201"/>
                    </a:lnTo>
                    <a:lnTo>
                      <a:pt x="63" y="200"/>
                    </a:lnTo>
                    <a:lnTo>
                      <a:pt x="59" y="202"/>
                    </a:lnTo>
                    <a:lnTo>
                      <a:pt x="56" y="208"/>
                    </a:lnTo>
                    <a:lnTo>
                      <a:pt x="54" y="213"/>
                    </a:lnTo>
                    <a:lnTo>
                      <a:pt x="53" y="219"/>
                    </a:lnTo>
                    <a:lnTo>
                      <a:pt x="52" y="224"/>
                    </a:lnTo>
                    <a:lnTo>
                      <a:pt x="49" y="226"/>
                    </a:lnTo>
                    <a:lnTo>
                      <a:pt x="46" y="229"/>
                    </a:lnTo>
                    <a:lnTo>
                      <a:pt x="44" y="229"/>
                    </a:lnTo>
                    <a:lnTo>
                      <a:pt x="42" y="227"/>
                    </a:lnTo>
                    <a:lnTo>
                      <a:pt x="39" y="225"/>
                    </a:lnTo>
                    <a:lnTo>
                      <a:pt x="37" y="223"/>
                    </a:lnTo>
                    <a:lnTo>
                      <a:pt x="36" y="220"/>
                    </a:lnTo>
                    <a:lnTo>
                      <a:pt x="30" y="217"/>
                    </a:lnTo>
                    <a:lnTo>
                      <a:pt x="22" y="217"/>
                    </a:lnTo>
                    <a:lnTo>
                      <a:pt x="14" y="218"/>
                    </a:lnTo>
                    <a:lnTo>
                      <a:pt x="6" y="220"/>
                    </a:lnTo>
                    <a:lnTo>
                      <a:pt x="0" y="223"/>
                    </a:lnTo>
                    <a:lnTo>
                      <a:pt x="4" y="176"/>
                    </a:lnTo>
                    <a:lnTo>
                      <a:pt x="10" y="131"/>
                    </a:lnTo>
                    <a:lnTo>
                      <a:pt x="17" y="86"/>
                    </a:lnTo>
                    <a:lnTo>
                      <a:pt x="20" y="72"/>
                    </a:lnTo>
                    <a:lnTo>
                      <a:pt x="24" y="58"/>
                    </a:lnTo>
                    <a:lnTo>
                      <a:pt x="31" y="46"/>
                    </a:lnTo>
                    <a:lnTo>
                      <a:pt x="41" y="36"/>
                    </a:lnTo>
                    <a:lnTo>
                      <a:pt x="53" y="25"/>
                    </a:lnTo>
                    <a:lnTo>
                      <a:pt x="65" y="14"/>
                    </a:lnTo>
                    <a:lnTo>
                      <a:pt x="7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8" name="Freeform 1660"/>
              <p:cNvSpPr>
                <a:spLocks/>
              </p:cNvSpPr>
              <p:nvPr/>
            </p:nvSpPr>
            <p:spPr bwMode="auto">
              <a:xfrm>
                <a:off x="3629026" y="3054351"/>
                <a:ext cx="90488" cy="123825"/>
              </a:xfrm>
              <a:custGeom>
                <a:avLst/>
                <a:gdLst>
                  <a:gd name="T0" fmla="*/ 78 w 113"/>
                  <a:gd name="T1" fmla="*/ 6 h 158"/>
                  <a:gd name="T2" fmla="*/ 82 w 113"/>
                  <a:gd name="T3" fmla="*/ 13 h 158"/>
                  <a:gd name="T4" fmla="*/ 90 w 113"/>
                  <a:gd name="T5" fmla="*/ 16 h 158"/>
                  <a:gd name="T6" fmla="*/ 95 w 113"/>
                  <a:gd name="T7" fmla="*/ 22 h 158"/>
                  <a:gd name="T8" fmla="*/ 91 w 113"/>
                  <a:gd name="T9" fmla="*/ 29 h 158"/>
                  <a:gd name="T10" fmla="*/ 91 w 113"/>
                  <a:gd name="T11" fmla="*/ 36 h 158"/>
                  <a:gd name="T12" fmla="*/ 97 w 113"/>
                  <a:gd name="T13" fmla="*/ 40 h 158"/>
                  <a:gd name="T14" fmla="*/ 104 w 113"/>
                  <a:gd name="T15" fmla="*/ 43 h 158"/>
                  <a:gd name="T16" fmla="*/ 106 w 113"/>
                  <a:gd name="T17" fmla="*/ 48 h 158"/>
                  <a:gd name="T18" fmla="*/ 106 w 113"/>
                  <a:gd name="T19" fmla="*/ 54 h 158"/>
                  <a:gd name="T20" fmla="*/ 109 w 113"/>
                  <a:gd name="T21" fmla="*/ 64 h 158"/>
                  <a:gd name="T22" fmla="*/ 109 w 113"/>
                  <a:gd name="T23" fmla="*/ 80 h 158"/>
                  <a:gd name="T24" fmla="*/ 113 w 113"/>
                  <a:gd name="T25" fmla="*/ 88 h 158"/>
                  <a:gd name="T26" fmla="*/ 104 w 113"/>
                  <a:gd name="T27" fmla="*/ 112 h 158"/>
                  <a:gd name="T28" fmla="*/ 80 w 113"/>
                  <a:gd name="T29" fmla="*/ 137 h 158"/>
                  <a:gd name="T30" fmla="*/ 68 w 113"/>
                  <a:gd name="T31" fmla="*/ 151 h 158"/>
                  <a:gd name="T32" fmla="*/ 53 w 113"/>
                  <a:gd name="T33" fmla="*/ 154 h 158"/>
                  <a:gd name="T34" fmla="*/ 36 w 113"/>
                  <a:gd name="T35" fmla="*/ 142 h 158"/>
                  <a:gd name="T36" fmla="*/ 32 w 113"/>
                  <a:gd name="T37" fmla="*/ 138 h 158"/>
                  <a:gd name="T38" fmla="*/ 36 w 113"/>
                  <a:gd name="T39" fmla="*/ 138 h 158"/>
                  <a:gd name="T40" fmla="*/ 42 w 113"/>
                  <a:gd name="T41" fmla="*/ 138 h 158"/>
                  <a:gd name="T42" fmla="*/ 43 w 113"/>
                  <a:gd name="T43" fmla="*/ 137 h 158"/>
                  <a:gd name="T44" fmla="*/ 41 w 113"/>
                  <a:gd name="T45" fmla="*/ 131 h 158"/>
                  <a:gd name="T46" fmla="*/ 44 w 113"/>
                  <a:gd name="T47" fmla="*/ 129 h 158"/>
                  <a:gd name="T48" fmla="*/ 38 w 113"/>
                  <a:gd name="T49" fmla="*/ 127 h 158"/>
                  <a:gd name="T50" fmla="*/ 36 w 113"/>
                  <a:gd name="T51" fmla="*/ 125 h 158"/>
                  <a:gd name="T52" fmla="*/ 22 w 113"/>
                  <a:gd name="T53" fmla="*/ 121 h 158"/>
                  <a:gd name="T54" fmla="*/ 14 w 113"/>
                  <a:gd name="T55" fmla="*/ 114 h 158"/>
                  <a:gd name="T56" fmla="*/ 14 w 113"/>
                  <a:gd name="T57" fmla="*/ 110 h 158"/>
                  <a:gd name="T58" fmla="*/ 17 w 113"/>
                  <a:gd name="T59" fmla="*/ 108 h 158"/>
                  <a:gd name="T60" fmla="*/ 16 w 113"/>
                  <a:gd name="T61" fmla="*/ 101 h 158"/>
                  <a:gd name="T62" fmla="*/ 3 w 113"/>
                  <a:gd name="T63" fmla="*/ 90 h 158"/>
                  <a:gd name="T64" fmla="*/ 1 w 113"/>
                  <a:gd name="T65" fmla="*/ 81 h 158"/>
                  <a:gd name="T66" fmla="*/ 5 w 113"/>
                  <a:gd name="T67" fmla="*/ 83 h 158"/>
                  <a:gd name="T68" fmla="*/ 7 w 113"/>
                  <a:gd name="T69" fmla="*/ 81 h 158"/>
                  <a:gd name="T70" fmla="*/ 6 w 113"/>
                  <a:gd name="T71" fmla="*/ 77 h 158"/>
                  <a:gd name="T72" fmla="*/ 9 w 113"/>
                  <a:gd name="T73" fmla="*/ 76 h 158"/>
                  <a:gd name="T74" fmla="*/ 6 w 113"/>
                  <a:gd name="T75" fmla="*/ 73 h 158"/>
                  <a:gd name="T76" fmla="*/ 2 w 113"/>
                  <a:gd name="T77" fmla="*/ 67 h 158"/>
                  <a:gd name="T78" fmla="*/ 3 w 113"/>
                  <a:gd name="T79" fmla="*/ 63 h 158"/>
                  <a:gd name="T80" fmla="*/ 2 w 113"/>
                  <a:gd name="T81" fmla="*/ 60 h 158"/>
                  <a:gd name="T82" fmla="*/ 0 w 113"/>
                  <a:gd name="T83" fmla="*/ 58 h 158"/>
                  <a:gd name="T84" fmla="*/ 3 w 113"/>
                  <a:gd name="T85" fmla="*/ 50 h 158"/>
                  <a:gd name="T86" fmla="*/ 9 w 113"/>
                  <a:gd name="T87" fmla="*/ 42 h 158"/>
                  <a:gd name="T88" fmla="*/ 15 w 113"/>
                  <a:gd name="T89" fmla="*/ 35 h 158"/>
                  <a:gd name="T90" fmla="*/ 23 w 113"/>
                  <a:gd name="T91" fmla="*/ 19 h 158"/>
                  <a:gd name="T92" fmla="*/ 41 w 113"/>
                  <a:gd name="T93" fmla="*/ 6 h 158"/>
                  <a:gd name="T94" fmla="*/ 64 w 113"/>
                  <a:gd name="T95" fmla="*/ 0 h 15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3"/>
                  <a:gd name="T145" fmla="*/ 0 h 158"/>
                  <a:gd name="T146" fmla="*/ 113 w 113"/>
                  <a:gd name="T147" fmla="*/ 158 h 15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3" h="158">
                    <a:moveTo>
                      <a:pt x="64" y="0"/>
                    </a:moveTo>
                    <a:lnTo>
                      <a:pt x="72" y="1"/>
                    </a:lnTo>
                    <a:lnTo>
                      <a:pt x="78" y="6"/>
                    </a:lnTo>
                    <a:lnTo>
                      <a:pt x="80" y="7"/>
                    </a:lnTo>
                    <a:lnTo>
                      <a:pt x="81" y="11"/>
                    </a:lnTo>
                    <a:lnTo>
                      <a:pt x="82" y="13"/>
                    </a:lnTo>
                    <a:lnTo>
                      <a:pt x="85" y="14"/>
                    </a:lnTo>
                    <a:lnTo>
                      <a:pt x="87" y="15"/>
                    </a:lnTo>
                    <a:lnTo>
                      <a:pt x="90" y="16"/>
                    </a:lnTo>
                    <a:lnTo>
                      <a:pt x="93" y="18"/>
                    </a:lnTo>
                    <a:lnTo>
                      <a:pt x="94" y="20"/>
                    </a:lnTo>
                    <a:lnTo>
                      <a:pt x="95" y="22"/>
                    </a:lnTo>
                    <a:lnTo>
                      <a:pt x="94" y="25"/>
                    </a:lnTo>
                    <a:lnTo>
                      <a:pt x="93" y="27"/>
                    </a:lnTo>
                    <a:lnTo>
                      <a:pt x="91" y="29"/>
                    </a:lnTo>
                    <a:lnTo>
                      <a:pt x="91" y="31"/>
                    </a:lnTo>
                    <a:lnTo>
                      <a:pt x="91" y="35"/>
                    </a:lnTo>
                    <a:lnTo>
                      <a:pt x="91" y="36"/>
                    </a:lnTo>
                    <a:lnTo>
                      <a:pt x="94" y="38"/>
                    </a:lnTo>
                    <a:lnTo>
                      <a:pt x="95" y="40"/>
                    </a:lnTo>
                    <a:lnTo>
                      <a:pt x="97" y="40"/>
                    </a:lnTo>
                    <a:lnTo>
                      <a:pt x="100" y="41"/>
                    </a:lnTo>
                    <a:lnTo>
                      <a:pt x="103" y="42"/>
                    </a:lnTo>
                    <a:lnTo>
                      <a:pt x="104" y="43"/>
                    </a:lnTo>
                    <a:lnTo>
                      <a:pt x="106" y="44"/>
                    </a:lnTo>
                    <a:lnTo>
                      <a:pt x="106" y="47"/>
                    </a:lnTo>
                    <a:lnTo>
                      <a:pt x="106" y="48"/>
                    </a:lnTo>
                    <a:lnTo>
                      <a:pt x="105" y="49"/>
                    </a:lnTo>
                    <a:lnTo>
                      <a:pt x="105" y="51"/>
                    </a:lnTo>
                    <a:lnTo>
                      <a:pt x="106" y="54"/>
                    </a:lnTo>
                    <a:lnTo>
                      <a:pt x="108" y="55"/>
                    </a:lnTo>
                    <a:lnTo>
                      <a:pt x="109" y="57"/>
                    </a:lnTo>
                    <a:lnTo>
                      <a:pt x="109" y="64"/>
                    </a:lnTo>
                    <a:lnTo>
                      <a:pt x="108" y="71"/>
                    </a:lnTo>
                    <a:lnTo>
                      <a:pt x="108" y="78"/>
                    </a:lnTo>
                    <a:lnTo>
                      <a:pt x="109" y="80"/>
                    </a:lnTo>
                    <a:lnTo>
                      <a:pt x="111" y="84"/>
                    </a:lnTo>
                    <a:lnTo>
                      <a:pt x="112" y="86"/>
                    </a:lnTo>
                    <a:lnTo>
                      <a:pt x="113" y="88"/>
                    </a:lnTo>
                    <a:lnTo>
                      <a:pt x="113" y="92"/>
                    </a:lnTo>
                    <a:lnTo>
                      <a:pt x="111" y="101"/>
                    </a:lnTo>
                    <a:lnTo>
                      <a:pt x="104" y="112"/>
                    </a:lnTo>
                    <a:lnTo>
                      <a:pt x="96" y="122"/>
                    </a:lnTo>
                    <a:lnTo>
                      <a:pt x="87" y="130"/>
                    </a:lnTo>
                    <a:lnTo>
                      <a:pt x="80" y="137"/>
                    </a:lnTo>
                    <a:lnTo>
                      <a:pt x="74" y="142"/>
                    </a:lnTo>
                    <a:lnTo>
                      <a:pt x="71" y="146"/>
                    </a:lnTo>
                    <a:lnTo>
                      <a:pt x="68" y="151"/>
                    </a:lnTo>
                    <a:lnTo>
                      <a:pt x="69" y="158"/>
                    </a:lnTo>
                    <a:lnTo>
                      <a:pt x="61" y="158"/>
                    </a:lnTo>
                    <a:lnTo>
                      <a:pt x="53" y="154"/>
                    </a:lnTo>
                    <a:lnTo>
                      <a:pt x="45" y="149"/>
                    </a:lnTo>
                    <a:lnTo>
                      <a:pt x="39" y="144"/>
                    </a:lnTo>
                    <a:lnTo>
                      <a:pt x="36" y="142"/>
                    </a:lnTo>
                    <a:lnTo>
                      <a:pt x="35" y="141"/>
                    </a:lnTo>
                    <a:lnTo>
                      <a:pt x="34" y="139"/>
                    </a:lnTo>
                    <a:lnTo>
                      <a:pt x="32" y="138"/>
                    </a:lnTo>
                    <a:lnTo>
                      <a:pt x="34" y="138"/>
                    </a:lnTo>
                    <a:lnTo>
                      <a:pt x="35" y="138"/>
                    </a:lnTo>
                    <a:lnTo>
                      <a:pt x="36" y="138"/>
                    </a:lnTo>
                    <a:lnTo>
                      <a:pt x="37" y="138"/>
                    </a:lnTo>
                    <a:lnTo>
                      <a:pt x="39" y="138"/>
                    </a:lnTo>
                    <a:lnTo>
                      <a:pt x="42" y="138"/>
                    </a:lnTo>
                    <a:lnTo>
                      <a:pt x="44" y="138"/>
                    </a:lnTo>
                    <a:lnTo>
                      <a:pt x="43" y="137"/>
                    </a:lnTo>
                    <a:lnTo>
                      <a:pt x="42" y="135"/>
                    </a:lnTo>
                    <a:lnTo>
                      <a:pt x="42" y="134"/>
                    </a:lnTo>
                    <a:lnTo>
                      <a:pt x="41" y="131"/>
                    </a:lnTo>
                    <a:lnTo>
                      <a:pt x="42" y="130"/>
                    </a:lnTo>
                    <a:lnTo>
                      <a:pt x="42" y="129"/>
                    </a:lnTo>
                    <a:lnTo>
                      <a:pt x="44" y="129"/>
                    </a:lnTo>
                    <a:lnTo>
                      <a:pt x="41" y="129"/>
                    </a:lnTo>
                    <a:lnTo>
                      <a:pt x="38" y="128"/>
                    </a:lnTo>
                    <a:lnTo>
                      <a:pt x="38" y="127"/>
                    </a:lnTo>
                    <a:lnTo>
                      <a:pt x="37" y="125"/>
                    </a:lnTo>
                    <a:lnTo>
                      <a:pt x="37" y="122"/>
                    </a:lnTo>
                    <a:lnTo>
                      <a:pt x="36" y="125"/>
                    </a:lnTo>
                    <a:lnTo>
                      <a:pt x="32" y="127"/>
                    </a:lnTo>
                    <a:lnTo>
                      <a:pt x="28" y="124"/>
                    </a:lnTo>
                    <a:lnTo>
                      <a:pt x="22" y="121"/>
                    </a:lnTo>
                    <a:lnTo>
                      <a:pt x="19" y="119"/>
                    </a:lnTo>
                    <a:lnTo>
                      <a:pt x="16" y="116"/>
                    </a:lnTo>
                    <a:lnTo>
                      <a:pt x="14" y="114"/>
                    </a:lnTo>
                    <a:lnTo>
                      <a:pt x="14" y="113"/>
                    </a:lnTo>
                    <a:lnTo>
                      <a:pt x="14" y="112"/>
                    </a:lnTo>
                    <a:lnTo>
                      <a:pt x="14" y="110"/>
                    </a:lnTo>
                    <a:lnTo>
                      <a:pt x="15" y="109"/>
                    </a:lnTo>
                    <a:lnTo>
                      <a:pt x="16" y="109"/>
                    </a:lnTo>
                    <a:lnTo>
                      <a:pt x="17" y="108"/>
                    </a:lnTo>
                    <a:lnTo>
                      <a:pt x="17" y="106"/>
                    </a:lnTo>
                    <a:lnTo>
                      <a:pt x="17" y="105"/>
                    </a:lnTo>
                    <a:lnTo>
                      <a:pt x="16" y="101"/>
                    </a:lnTo>
                    <a:lnTo>
                      <a:pt x="13" y="99"/>
                    </a:lnTo>
                    <a:lnTo>
                      <a:pt x="8" y="94"/>
                    </a:lnTo>
                    <a:lnTo>
                      <a:pt x="3" y="90"/>
                    </a:lnTo>
                    <a:lnTo>
                      <a:pt x="0" y="85"/>
                    </a:lnTo>
                    <a:lnTo>
                      <a:pt x="0" y="81"/>
                    </a:lnTo>
                    <a:lnTo>
                      <a:pt x="1" y="81"/>
                    </a:lnTo>
                    <a:lnTo>
                      <a:pt x="2" y="81"/>
                    </a:lnTo>
                    <a:lnTo>
                      <a:pt x="3" y="81"/>
                    </a:lnTo>
                    <a:lnTo>
                      <a:pt x="5" y="83"/>
                    </a:lnTo>
                    <a:lnTo>
                      <a:pt x="6" y="83"/>
                    </a:lnTo>
                    <a:lnTo>
                      <a:pt x="7" y="83"/>
                    </a:lnTo>
                    <a:lnTo>
                      <a:pt x="7" y="81"/>
                    </a:lnTo>
                    <a:lnTo>
                      <a:pt x="7" y="80"/>
                    </a:lnTo>
                    <a:lnTo>
                      <a:pt x="6" y="78"/>
                    </a:lnTo>
                    <a:lnTo>
                      <a:pt x="6" y="77"/>
                    </a:lnTo>
                    <a:lnTo>
                      <a:pt x="7" y="77"/>
                    </a:lnTo>
                    <a:lnTo>
                      <a:pt x="8" y="76"/>
                    </a:lnTo>
                    <a:lnTo>
                      <a:pt x="9" y="76"/>
                    </a:lnTo>
                    <a:lnTo>
                      <a:pt x="8" y="74"/>
                    </a:lnTo>
                    <a:lnTo>
                      <a:pt x="6" y="73"/>
                    </a:lnTo>
                    <a:lnTo>
                      <a:pt x="5" y="71"/>
                    </a:lnTo>
                    <a:lnTo>
                      <a:pt x="3" y="70"/>
                    </a:lnTo>
                    <a:lnTo>
                      <a:pt x="2" y="67"/>
                    </a:lnTo>
                    <a:lnTo>
                      <a:pt x="2" y="66"/>
                    </a:lnTo>
                    <a:lnTo>
                      <a:pt x="3" y="64"/>
                    </a:lnTo>
                    <a:lnTo>
                      <a:pt x="3" y="63"/>
                    </a:lnTo>
                    <a:lnTo>
                      <a:pt x="3" y="62"/>
                    </a:lnTo>
                    <a:lnTo>
                      <a:pt x="2" y="60"/>
                    </a:lnTo>
                    <a:lnTo>
                      <a:pt x="1" y="60"/>
                    </a:lnTo>
                    <a:lnTo>
                      <a:pt x="1" y="59"/>
                    </a:lnTo>
                    <a:lnTo>
                      <a:pt x="0" y="58"/>
                    </a:lnTo>
                    <a:lnTo>
                      <a:pt x="0" y="56"/>
                    </a:lnTo>
                    <a:lnTo>
                      <a:pt x="1" y="54"/>
                    </a:lnTo>
                    <a:lnTo>
                      <a:pt x="3" y="50"/>
                    </a:lnTo>
                    <a:lnTo>
                      <a:pt x="7" y="48"/>
                    </a:lnTo>
                    <a:lnTo>
                      <a:pt x="8" y="45"/>
                    </a:lnTo>
                    <a:lnTo>
                      <a:pt x="9" y="42"/>
                    </a:lnTo>
                    <a:lnTo>
                      <a:pt x="12" y="40"/>
                    </a:lnTo>
                    <a:lnTo>
                      <a:pt x="13" y="36"/>
                    </a:lnTo>
                    <a:lnTo>
                      <a:pt x="15" y="35"/>
                    </a:lnTo>
                    <a:lnTo>
                      <a:pt x="20" y="30"/>
                    </a:lnTo>
                    <a:lnTo>
                      <a:pt x="21" y="25"/>
                    </a:lnTo>
                    <a:lnTo>
                      <a:pt x="23" y="19"/>
                    </a:lnTo>
                    <a:lnTo>
                      <a:pt x="25" y="13"/>
                    </a:lnTo>
                    <a:lnTo>
                      <a:pt x="31" y="9"/>
                    </a:lnTo>
                    <a:lnTo>
                      <a:pt x="41" y="6"/>
                    </a:lnTo>
                    <a:lnTo>
                      <a:pt x="49" y="4"/>
                    </a:lnTo>
                    <a:lnTo>
                      <a:pt x="56" y="0"/>
                    </a:lnTo>
                    <a:lnTo>
                      <a:pt x="6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99" name="Freeform 1661"/>
              <p:cNvSpPr>
                <a:spLocks/>
              </p:cNvSpPr>
              <p:nvPr/>
            </p:nvSpPr>
            <p:spPr bwMode="auto">
              <a:xfrm>
                <a:off x="3683001" y="3116263"/>
                <a:ext cx="131763" cy="166688"/>
              </a:xfrm>
              <a:custGeom>
                <a:avLst/>
                <a:gdLst>
                  <a:gd name="T0" fmla="*/ 71 w 167"/>
                  <a:gd name="T1" fmla="*/ 2 h 210"/>
                  <a:gd name="T2" fmla="*/ 80 w 167"/>
                  <a:gd name="T3" fmla="*/ 15 h 210"/>
                  <a:gd name="T4" fmla="*/ 88 w 167"/>
                  <a:gd name="T5" fmla="*/ 34 h 210"/>
                  <a:gd name="T6" fmla="*/ 89 w 167"/>
                  <a:gd name="T7" fmla="*/ 53 h 210"/>
                  <a:gd name="T8" fmla="*/ 88 w 167"/>
                  <a:gd name="T9" fmla="*/ 59 h 210"/>
                  <a:gd name="T10" fmla="*/ 92 w 167"/>
                  <a:gd name="T11" fmla="*/ 62 h 210"/>
                  <a:gd name="T12" fmla="*/ 101 w 167"/>
                  <a:gd name="T13" fmla="*/ 63 h 210"/>
                  <a:gd name="T14" fmla="*/ 111 w 167"/>
                  <a:gd name="T15" fmla="*/ 53 h 210"/>
                  <a:gd name="T16" fmla="*/ 116 w 167"/>
                  <a:gd name="T17" fmla="*/ 48 h 210"/>
                  <a:gd name="T18" fmla="*/ 125 w 167"/>
                  <a:gd name="T19" fmla="*/ 60 h 210"/>
                  <a:gd name="T20" fmla="*/ 125 w 167"/>
                  <a:gd name="T21" fmla="*/ 74 h 210"/>
                  <a:gd name="T22" fmla="*/ 124 w 167"/>
                  <a:gd name="T23" fmla="*/ 89 h 210"/>
                  <a:gd name="T24" fmla="*/ 121 w 167"/>
                  <a:gd name="T25" fmla="*/ 108 h 210"/>
                  <a:gd name="T26" fmla="*/ 123 w 167"/>
                  <a:gd name="T27" fmla="*/ 118 h 210"/>
                  <a:gd name="T28" fmla="*/ 128 w 167"/>
                  <a:gd name="T29" fmla="*/ 120 h 210"/>
                  <a:gd name="T30" fmla="*/ 132 w 167"/>
                  <a:gd name="T31" fmla="*/ 120 h 210"/>
                  <a:gd name="T32" fmla="*/ 136 w 167"/>
                  <a:gd name="T33" fmla="*/ 121 h 210"/>
                  <a:gd name="T34" fmla="*/ 137 w 167"/>
                  <a:gd name="T35" fmla="*/ 123 h 210"/>
                  <a:gd name="T36" fmla="*/ 137 w 167"/>
                  <a:gd name="T37" fmla="*/ 125 h 210"/>
                  <a:gd name="T38" fmla="*/ 147 w 167"/>
                  <a:gd name="T39" fmla="*/ 132 h 210"/>
                  <a:gd name="T40" fmla="*/ 161 w 167"/>
                  <a:gd name="T41" fmla="*/ 138 h 210"/>
                  <a:gd name="T42" fmla="*/ 162 w 167"/>
                  <a:gd name="T43" fmla="*/ 149 h 210"/>
                  <a:gd name="T44" fmla="*/ 167 w 167"/>
                  <a:gd name="T45" fmla="*/ 164 h 210"/>
                  <a:gd name="T46" fmla="*/ 165 w 167"/>
                  <a:gd name="T47" fmla="*/ 167 h 210"/>
                  <a:gd name="T48" fmla="*/ 160 w 167"/>
                  <a:gd name="T49" fmla="*/ 171 h 210"/>
                  <a:gd name="T50" fmla="*/ 157 w 167"/>
                  <a:gd name="T51" fmla="*/ 173 h 210"/>
                  <a:gd name="T52" fmla="*/ 150 w 167"/>
                  <a:gd name="T53" fmla="*/ 190 h 210"/>
                  <a:gd name="T54" fmla="*/ 151 w 167"/>
                  <a:gd name="T55" fmla="*/ 209 h 210"/>
                  <a:gd name="T56" fmla="*/ 137 w 167"/>
                  <a:gd name="T57" fmla="*/ 209 h 210"/>
                  <a:gd name="T58" fmla="*/ 129 w 167"/>
                  <a:gd name="T59" fmla="*/ 201 h 210"/>
                  <a:gd name="T60" fmla="*/ 117 w 167"/>
                  <a:gd name="T61" fmla="*/ 193 h 210"/>
                  <a:gd name="T62" fmla="*/ 101 w 167"/>
                  <a:gd name="T63" fmla="*/ 186 h 210"/>
                  <a:gd name="T64" fmla="*/ 98 w 167"/>
                  <a:gd name="T65" fmla="*/ 181 h 210"/>
                  <a:gd name="T66" fmla="*/ 96 w 167"/>
                  <a:gd name="T67" fmla="*/ 179 h 210"/>
                  <a:gd name="T68" fmla="*/ 93 w 167"/>
                  <a:gd name="T69" fmla="*/ 178 h 210"/>
                  <a:gd name="T70" fmla="*/ 87 w 167"/>
                  <a:gd name="T71" fmla="*/ 174 h 210"/>
                  <a:gd name="T72" fmla="*/ 84 w 167"/>
                  <a:gd name="T73" fmla="*/ 168 h 210"/>
                  <a:gd name="T74" fmla="*/ 81 w 167"/>
                  <a:gd name="T75" fmla="*/ 161 h 210"/>
                  <a:gd name="T76" fmla="*/ 66 w 167"/>
                  <a:gd name="T77" fmla="*/ 149 h 210"/>
                  <a:gd name="T78" fmla="*/ 50 w 167"/>
                  <a:gd name="T79" fmla="*/ 138 h 210"/>
                  <a:gd name="T80" fmla="*/ 40 w 167"/>
                  <a:gd name="T81" fmla="*/ 125 h 210"/>
                  <a:gd name="T82" fmla="*/ 37 w 167"/>
                  <a:gd name="T83" fmla="*/ 117 h 210"/>
                  <a:gd name="T84" fmla="*/ 30 w 167"/>
                  <a:gd name="T85" fmla="*/ 113 h 210"/>
                  <a:gd name="T86" fmla="*/ 25 w 167"/>
                  <a:gd name="T87" fmla="*/ 107 h 210"/>
                  <a:gd name="T88" fmla="*/ 14 w 167"/>
                  <a:gd name="T89" fmla="*/ 98 h 210"/>
                  <a:gd name="T90" fmla="*/ 11 w 167"/>
                  <a:gd name="T91" fmla="*/ 91 h 210"/>
                  <a:gd name="T92" fmla="*/ 12 w 167"/>
                  <a:gd name="T93" fmla="*/ 88 h 210"/>
                  <a:gd name="T94" fmla="*/ 10 w 167"/>
                  <a:gd name="T95" fmla="*/ 85 h 210"/>
                  <a:gd name="T96" fmla="*/ 5 w 167"/>
                  <a:gd name="T97" fmla="*/ 80 h 210"/>
                  <a:gd name="T98" fmla="*/ 1 w 167"/>
                  <a:gd name="T99" fmla="*/ 77 h 210"/>
                  <a:gd name="T100" fmla="*/ 0 w 167"/>
                  <a:gd name="T101" fmla="*/ 72 h 210"/>
                  <a:gd name="T102" fmla="*/ 4 w 167"/>
                  <a:gd name="T103" fmla="*/ 65 h 210"/>
                  <a:gd name="T104" fmla="*/ 10 w 167"/>
                  <a:gd name="T105" fmla="*/ 60 h 210"/>
                  <a:gd name="T106" fmla="*/ 23 w 167"/>
                  <a:gd name="T107" fmla="*/ 46 h 210"/>
                  <a:gd name="T108" fmla="*/ 44 w 167"/>
                  <a:gd name="T109" fmla="*/ 19 h 210"/>
                  <a:gd name="T110" fmla="*/ 45 w 167"/>
                  <a:gd name="T111" fmla="*/ 13 h 210"/>
                  <a:gd name="T112" fmla="*/ 45 w 167"/>
                  <a:gd name="T113" fmla="*/ 7 h 210"/>
                  <a:gd name="T114" fmla="*/ 47 w 167"/>
                  <a:gd name="T115" fmla="*/ 5 h 210"/>
                  <a:gd name="T116" fmla="*/ 51 w 167"/>
                  <a:gd name="T117" fmla="*/ 2 h 210"/>
                  <a:gd name="T118" fmla="*/ 56 w 167"/>
                  <a:gd name="T119" fmla="*/ 1 h 2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67"/>
                  <a:gd name="T181" fmla="*/ 0 h 210"/>
                  <a:gd name="T182" fmla="*/ 167 w 167"/>
                  <a:gd name="T183" fmla="*/ 210 h 2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67" h="210">
                    <a:moveTo>
                      <a:pt x="64" y="0"/>
                    </a:moveTo>
                    <a:lnTo>
                      <a:pt x="71" y="2"/>
                    </a:lnTo>
                    <a:lnTo>
                      <a:pt x="76" y="8"/>
                    </a:lnTo>
                    <a:lnTo>
                      <a:pt x="80" y="15"/>
                    </a:lnTo>
                    <a:lnTo>
                      <a:pt x="84" y="23"/>
                    </a:lnTo>
                    <a:lnTo>
                      <a:pt x="88" y="34"/>
                    </a:lnTo>
                    <a:lnTo>
                      <a:pt x="92" y="44"/>
                    </a:lnTo>
                    <a:lnTo>
                      <a:pt x="89" y="53"/>
                    </a:lnTo>
                    <a:lnTo>
                      <a:pt x="88" y="57"/>
                    </a:lnTo>
                    <a:lnTo>
                      <a:pt x="88" y="59"/>
                    </a:lnTo>
                    <a:lnTo>
                      <a:pt x="89" y="60"/>
                    </a:lnTo>
                    <a:lnTo>
                      <a:pt x="92" y="62"/>
                    </a:lnTo>
                    <a:lnTo>
                      <a:pt x="95" y="63"/>
                    </a:lnTo>
                    <a:lnTo>
                      <a:pt x="101" y="63"/>
                    </a:lnTo>
                    <a:lnTo>
                      <a:pt x="107" y="59"/>
                    </a:lnTo>
                    <a:lnTo>
                      <a:pt x="111" y="53"/>
                    </a:lnTo>
                    <a:lnTo>
                      <a:pt x="115" y="50"/>
                    </a:lnTo>
                    <a:lnTo>
                      <a:pt x="116" y="48"/>
                    </a:lnTo>
                    <a:lnTo>
                      <a:pt x="123" y="53"/>
                    </a:lnTo>
                    <a:lnTo>
                      <a:pt x="125" y="60"/>
                    </a:lnTo>
                    <a:lnTo>
                      <a:pt x="125" y="67"/>
                    </a:lnTo>
                    <a:lnTo>
                      <a:pt x="125" y="74"/>
                    </a:lnTo>
                    <a:lnTo>
                      <a:pt x="124" y="81"/>
                    </a:lnTo>
                    <a:lnTo>
                      <a:pt x="124" y="89"/>
                    </a:lnTo>
                    <a:lnTo>
                      <a:pt x="122" y="99"/>
                    </a:lnTo>
                    <a:lnTo>
                      <a:pt x="121" y="108"/>
                    </a:lnTo>
                    <a:lnTo>
                      <a:pt x="122" y="116"/>
                    </a:lnTo>
                    <a:lnTo>
                      <a:pt x="123" y="118"/>
                    </a:lnTo>
                    <a:lnTo>
                      <a:pt x="125" y="120"/>
                    </a:lnTo>
                    <a:lnTo>
                      <a:pt x="128" y="120"/>
                    </a:lnTo>
                    <a:lnTo>
                      <a:pt x="130" y="120"/>
                    </a:lnTo>
                    <a:lnTo>
                      <a:pt x="132" y="120"/>
                    </a:lnTo>
                    <a:lnTo>
                      <a:pt x="135" y="120"/>
                    </a:lnTo>
                    <a:lnTo>
                      <a:pt x="136" y="121"/>
                    </a:lnTo>
                    <a:lnTo>
                      <a:pt x="137" y="122"/>
                    </a:lnTo>
                    <a:lnTo>
                      <a:pt x="137" y="123"/>
                    </a:lnTo>
                    <a:lnTo>
                      <a:pt x="137" y="124"/>
                    </a:lnTo>
                    <a:lnTo>
                      <a:pt x="137" y="125"/>
                    </a:lnTo>
                    <a:lnTo>
                      <a:pt x="140" y="129"/>
                    </a:lnTo>
                    <a:lnTo>
                      <a:pt x="147" y="132"/>
                    </a:lnTo>
                    <a:lnTo>
                      <a:pt x="155" y="136"/>
                    </a:lnTo>
                    <a:lnTo>
                      <a:pt x="161" y="138"/>
                    </a:lnTo>
                    <a:lnTo>
                      <a:pt x="163" y="140"/>
                    </a:lnTo>
                    <a:lnTo>
                      <a:pt x="162" y="149"/>
                    </a:lnTo>
                    <a:lnTo>
                      <a:pt x="165" y="156"/>
                    </a:lnTo>
                    <a:lnTo>
                      <a:pt x="167" y="164"/>
                    </a:lnTo>
                    <a:lnTo>
                      <a:pt x="166" y="166"/>
                    </a:lnTo>
                    <a:lnTo>
                      <a:pt x="165" y="167"/>
                    </a:lnTo>
                    <a:lnTo>
                      <a:pt x="162" y="169"/>
                    </a:lnTo>
                    <a:lnTo>
                      <a:pt x="160" y="171"/>
                    </a:lnTo>
                    <a:lnTo>
                      <a:pt x="159" y="172"/>
                    </a:lnTo>
                    <a:lnTo>
                      <a:pt x="157" y="173"/>
                    </a:lnTo>
                    <a:lnTo>
                      <a:pt x="152" y="181"/>
                    </a:lnTo>
                    <a:lnTo>
                      <a:pt x="150" y="190"/>
                    </a:lnTo>
                    <a:lnTo>
                      <a:pt x="150" y="200"/>
                    </a:lnTo>
                    <a:lnTo>
                      <a:pt x="151" y="209"/>
                    </a:lnTo>
                    <a:lnTo>
                      <a:pt x="143" y="210"/>
                    </a:lnTo>
                    <a:lnTo>
                      <a:pt x="137" y="209"/>
                    </a:lnTo>
                    <a:lnTo>
                      <a:pt x="132" y="205"/>
                    </a:lnTo>
                    <a:lnTo>
                      <a:pt x="129" y="201"/>
                    </a:lnTo>
                    <a:lnTo>
                      <a:pt x="123" y="195"/>
                    </a:lnTo>
                    <a:lnTo>
                      <a:pt x="117" y="193"/>
                    </a:lnTo>
                    <a:lnTo>
                      <a:pt x="109" y="189"/>
                    </a:lnTo>
                    <a:lnTo>
                      <a:pt x="101" y="186"/>
                    </a:lnTo>
                    <a:lnTo>
                      <a:pt x="98" y="183"/>
                    </a:lnTo>
                    <a:lnTo>
                      <a:pt x="98" y="181"/>
                    </a:lnTo>
                    <a:lnTo>
                      <a:pt x="98" y="180"/>
                    </a:lnTo>
                    <a:lnTo>
                      <a:pt x="96" y="179"/>
                    </a:lnTo>
                    <a:lnTo>
                      <a:pt x="94" y="178"/>
                    </a:lnTo>
                    <a:lnTo>
                      <a:pt x="93" y="178"/>
                    </a:lnTo>
                    <a:lnTo>
                      <a:pt x="91" y="176"/>
                    </a:lnTo>
                    <a:lnTo>
                      <a:pt x="87" y="174"/>
                    </a:lnTo>
                    <a:lnTo>
                      <a:pt x="86" y="172"/>
                    </a:lnTo>
                    <a:lnTo>
                      <a:pt x="84" y="168"/>
                    </a:lnTo>
                    <a:lnTo>
                      <a:pt x="82" y="165"/>
                    </a:lnTo>
                    <a:lnTo>
                      <a:pt x="81" y="161"/>
                    </a:lnTo>
                    <a:lnTo>
                      <a:pt x="74" y="154"/>
                    </a:lnTo>
                    <a:lnTo>
                      <a:pt x="66" y="149"/>
                    </a:lnTo>
                    <a:lnTo>
                      <a:pt x="57" y="143"/>
                    </a:lnTo>
                    <a:lnTo>
                      <a:pt x="50" y="138"/>
                    </a:lnTo>
                    <a:lnTo>
                      <a:pt x="43" y="132"/>
                    </a:lnTo>
                    <a:lnTo>
                      <a:pt x="40" y="125"/>
                    </a:lnTo>
                    <a:lnTo>
                      <a:pt x="41" y="117"/>
                    </a:lnTo>
                    <a:lnTo>
                      <a:pt x="37" y="117"/>
                    </a:lnTo>
                    <a:lnTo>
                      <a:pt x="34" y="115"/>
                    </a:lnTo>
                    <a:lnTo>
                      <a:pt x="30" y="113"/>
                    </a:lnTo>
                    <a:lnTo>
                      <a:pt x="28" y="110"/>
                    </a:lnTo>
                    <a:lnTo>
                      <a:pt x="25" y="107"/>
                    </a:lnTo>
                    <a:lnTo>
                      <a:pt x="19" y="102"/>
                    </a:lnTo>
                    <a:lnTo>
                      <a:pt x="14" y="98"/>
                    </a:lnTo>
                    <a:lnTo>
                      <a:pt x="11" y="93"/>
                    </a:lnTo>
                    <a:lnTo>
                      <a:pt x="11" y="91"/>
                    </a:lnTo>
                    <a:lnTo>
                      <a:pt x="12" y="89"/>
                    </a:lnTo>
                    <a:lnTo>
                      <a:pt x="12" y="88"/>
                    </a:lnTo>
                    <a:lnTo>
                      <a:pt x="12" y="86"/>
                    </a:lnTo>
                    <a:lnTo>
                      <a:pt x="10" y="85"/>
                    </a:lnTo>
                    <a:lnTo>
                      <a:pt x="7" y="82"/>
                    </a:lnTo>
                    <a:lnTo>
                      <a:pt x="5" y="80"/>
                    </a:lnTo>
                    <a:lnTo>
                      <a:pt x="3" y="78"/>
                    </a:lnTo>
                    <a:lnTo>
                      <a:pt x="1" y="77"/>
                    </a:lnTo>
                    <a:lnTo>
                      <a:pt x="0" y="75"/>
                    </a:lnTo>
                    <a:lnTo>
                      <a:pt x="0" y="72"/>
                    </a:lnTo>
                    <a:lnTo>
                      <a:pt x="1" y="69"/>
                    </a:lnTo>
                    <a:lnTo>
                      <a:pt x="4" y="65"/>
                    </a:lnTo>
                    <a:lnTo>
                      <a:pt x="6" y="63"/>
                    </a:lnTo>
                    <a:lnTo>
                      <a:pt x="10" y="60"/>
                    </a:lnTo>
                    <a:lnTo>
                      <a:pt x="12" y="58"/>
                    </a:lnTo>
                    <a:lnTo>
                      <a:pt x="23" y="46"/>
                    </a:lnTo>
                    <a:lnTo>
                      <a:pt x="35" y="34"/>
                    </a:lnTo>
                    <a:lnTo>
                      <a:pt x="44" y="19"/>
                    </a:lnTo>
                    <a:lnTo>
                      <a:pt x="45" y="16"/>
                    </a:lnTo>
                    <a:lnTo>
                      <a:pt x="45" y="13"/>
                    </a:lnTo>
                    <a:lnTo>
                      <a:pt x="45" y="9"/>
                    </a:lnTo>
                    <a:lnTo>
                      <a:pt x="45" y="7"/>
                    </a:lnTo>
                    <a:lnTo>
                      <a:pt x="45" y="6"/>
                    </a:lnTo>
                    <a:lnTo>
                      <a:pt x="47" y="5"/>
                    </a:lnTo>
                    <a:lnTo>
                      <a:pt x="49" y="4"/>
                    </a:lnTo>
                    <a:lnTo>
                      <a:pt x="51" y="2"/>
                    </a:lnTo>
                    <a:lnTo>
                      <a:pt x="54" y="2"/>
                    </a:lnTo>
                    <a:lnTo>
                      <a:pt x="56" y="1"/>
                    </a:lnTo>
                    <a:lnTo>
                      <a:pt x="64"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0" name="Freeform 1662"/>
              <p:cNvSpPr>
                <a:spLocks/>
              </p:cNvSpPr>
              <p:nvPr/>
            </p:nvSpPr>
            <p:spPr bwMode="auto">
              <a:xfrm>
                <a:off x="3532188" y="2889251"/>
                <a:ext cx="92075" cy="33338"/>
              </a:xfrm>
              <a:custGeom>
                <a:avLst/>
                <a:gdLst>
                  <a:gd name="T0" fmla="*/ 47 w 114"/>
                  <a:gd name="T1" fmla="*/ 0 h 40"/>
                  <a:gd name="T2" fmla="*/ 57 w 114"/>
                  <a:gd name="T3" fmla="*/ 2 h 40"/>
                  <a:gd name="T4" fmla="*/ 87 w 114"/>
                  <a:gd name="T5" fmla="*/ 12 h 40"/>
                  <a:gd name="T6" fmla="*/ 108 w 114"/>
                  <a:gd name="T7" fmla="*/ 12 h 40"/>
                  <a:gd name="T8" fmla="*/ 113 w 114"/>
                  <a:gd name="T9" fmla="*/ 12 h 40"/>
                  <a:gd name="T10" fmla="*/ 113 w 114"/>
                  <a:gd name="T11" fmla="*/ 15 h 40"/>
                  <a:gd name="T12" fmla="*/ 111 w 114"/>
                  <a:gd name="T13" fmla="*/ 17 h 40"/>
                  <a:gd name="T14" fmla="*/ 107 w 114"/>
                  <a:gd name="T15" fmla="*/ 19 h 40"/>
                  <a:gd name="T16" fmla="*/ 101 w 114"/>
                  <a:gd name="T17" fmla="*/ 21 h 40"/>
                  <a:gd name="T18" fmla="*/ 85 w 114"/>
                  <a:gd name="T19" fmla="*/ 23 h 40"/>
                  <a:gd name="T20" fmla="*/ 57 w 114"/>
                  <a:gd name="T21" fmla="*/ 21 h 40"/>
                  <a:gd name="T22" fmla="*/ 37 w 114"/>
                  <a:gd name="T23" fmla="*/ 26 h 40"/>
                  <a:gd name="T24" fmla="*/ 23 w 114"/>
                  <a:gd name="T25" fmla="*/ 36 h 40"/>
                  <a:gd name="T26" fmla="*/ 8 w 114"/>
                  <a:gd name="T27" fmla="*/ 39 h 40"/>
                  <a:gd name="T28" fmla="*/ 2 w 114"/>
                  <a:gd name="T29" fmla="*/ 37 h 40"/>
                  <a:gd name="T30" fmla="*/ 3 w 114"/>
                  <a:gd name="T31" fmla="*/ 33 h 40"/>
                  <a:gd name="T32" fmla="*/ 4 w 114"/>
                  <a:gd name="T33" fmla="*/ 32 h 40"/>
                  <a:gd name="T34" fmla="*/ 9 w 114"/>
                  <a:gd name="T35" fmla="*/ 33 h 40"/>
                  <a:gd name="T36" fmla="*/ 15 w 114"/>
                  <a:gd name="T37" fmla="*/ 32 h 40"/>
                  <a:gd name="T38" fmla="*/ 20 w 114"/>
                  <a:gd name="T39" fmla="*/ 29 h 40"/>
                  <a:gd name="T40" fmla="*/ 25 w 114"/>
                  <a:gd name="T41" fmla="*/ 21 h 40"/>
                  <a:gd name="T42" fmla="*/ 38 w 114"/>
                  <a:gd name="T43" fmla="*/ 15 h 40"/>
                  <a:gd name="T44" fmla="*/ 39 w 114"/>
                  <a:gd name="T45" fmla="*/ 15 h 40"/>
                  <a:gd name="T46" fmla="*/ 25 w 114"/>
                  <a:gd name="T47" fmla="*/ 16 h 40"/>
                  <a:gd name="T48" fmla="*/ 17 w 114"/>
                  <a:gd name="T49" fmla="*/ 25 h 40"/>
                  <a:gd name="T50" fmla="*/ 13 w 114"/>
                  <a:gd name="T51" fmla="*/ 29 h 40"/>
                  <a:gd name="T52" fmla="*/ 9 w 114"/>
                  <a:gd name="T53" fmla="*/ 30 h 40"/>
                  <a:gd name="T54" fmla="*/ 5 w 114"/>
                  <a:gd name="T55" fmla="*/ 27 h 40"/>
                  <a:gd name="T56" fmla="*/ 3 w 114"/>
                  <a:gd name="T57" fmla="*/ 21 h 40"/>
                  <a:gd name="T58" fmla="*/ 1 w 114"/>
                  <a:gd name="T59" fmla="*/ 14 h 40"/>
                  <a:gd name="T60" fmla="*/ 6 w 114"/>
                  <a:gd name="T61" fmla="*/ 11 h 40"/>
                  <a:gd name="T62" fmla="*/ 24 w 114"/>
                  <a:gd name="T63" fmla="*/ 9 h 40"/>
                  <a:gd name="T64" fmla="*/ 37 w 114"/>
                  <a:gd name="T65" fmla="*/ 2 h 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14"/>
                  <a:gd name="T100" fmla="*/ 0 h 40"/>
                  <a:gd name="T101" fmla="*/ 114 w 114"/>
                  <a:gd name="T102" fmla="*/ 40 h 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14" h="40">
                    <a:moveTo>
                      <a:pt x="40" y="0"/>
                    </a:moveTo>
                    <a:lnTo>
                      <a:pt x="47" y="0"/>
                    </a:lnTo>
                    <a:lnTo>
                      <a:pt x="54" y="1"/>
                    </a:lnTo>
                    <a:lnTo>
                      <a:pt x="57" y="2"/>
                    </a:lnTo>
                    <a:lnTo>
                      <a:pt x="72" y="8"/>
                    </a:lnTo>
                    <a:lnTo>
                      <a:pt x="87" y="12"/>
                    </a:lnTo>
                    <a:lnTo>
                      <a:pt x="104" y="12"/>
                    </a:lnTo>
                    <a:lnTo>
                      <a:pt x="108" y="12"/>
                    </a:lnTo>
                    <a:lnTo>
                      <a:pt x="111" y="12"/>
                    </a:lnTo>
                    <a:lnTo>
                      <a:pt x="113" y="12"/>
                    </a:lnTo>
                    <a:lnTo>
                      <a:pt x="114" y="14"/>
                    </a:lnTo>
                    <a:lnTo>
                      <a:pt x="113" y="15"/>
                    </a:lnTo>
                    <a:lnTo>
                      <a:pt x="113" y="16"/>
                    </a:lnTo>
                    <a:lnTo>
                      <a:pt x="111" y="17"/>
                    </a:lnTo>
                    <a:lnTo>
                      <a:pt x="109" y="18"/>
                    </a:lnTo>
                    <a:lnTo>
                      <a:pt x="107" y="19"/>
                    </a:lnTo>
                    <a:lnTo>
                      <a:pt x="104" y="19"/>
                    </a:lnTo>
                    <a:lnTo>
                      <a:pt x="101" y="21"/>
                    </a:lnTo>
                    <a:lnTo>
                      <a:pt x="99" y="22"/>
                    </a:lnTo>
                    <a:lnTo>
                      <a:pt x="85" y="23"/>
                    </a:lnTo>
                    <a:lnTo>
                      <a:pt x="71" y="22"/>
                    </a:lnTo>
                    <a:lnTo>
                      <a:pt x="57" y="21"/>
                    </a:lnTo>
                    <a:lnTo>
                      <a:pt x="47" y="22"/>
                    </a:lnTo>
                    <a:lnTo>
                      <a:pt x="37" y="26"/>
                    </a:lnTo>
                    <a:lnTo>
                      <a:pt x="28" y="33"/>
                    </a:lnTo>
                    <a:lnTo>
                      <a:pt x="23" y="36"/>
                    </a:lnTo>
                    <a:lnTo>
                      <a:pt x="16" y="38"/>
                    </a:lnTo>
                    <a:lnTo>
                      <a:pt x="8" y="39"/>
                    </a:lnTo>
                    <a:lnTo>
                      <a:pt x="2" y="40"/>
                    </a:lnTo>
                    <a:lnTo>
                      <a:pt x="2" y="37"/>
                    </a:lnTo>
                    <a:lnTo>
                      <a:pt x="2" y="34"/>
                    </a:lnTo>
                    <a:lnTo>
                      <a:pt x="3" y="33"/>
                    </a:lnTo>
                    <a:lnTo>
                      <a:pt x="3" y="32"/>
                    </a:lnTo>
                    <a:lnTo>
                      <a:pt x="4" y="32"/>
                    </a:lnTo>
                    <a:lnTo>
                      <a:pt x="6" y="33"/>
                    </a:lnTo>
                    <a:lnTo>
                      <a:pt x="9" y="33"/>
                    </a:lnTo>
                    <a:lnTo>
                      <a:pt x="11" y="32"/>
                    </a:lnTo>
                    <a:lnTo>
                      <a:pt x="15" y="32"/>
                    </a:lnTo>
                    <a:lnTo>
                      <a:pt x="18" y="31"/>
                    </a:lnTo>
                    <a:lnTo>
                      <a:pt x="20" y="29"/>
                    </a:lnTo>
                    <a:lnTo>
                      <a:pt x="21" y="26"/>
                    </a:lnTo>
                    <a:lnTo>
                      <a:pt x="25" y="21"/>
                    </a:lnTo>
                    <a:lnTo>
                      <a:pt x="31" y="17"/>
                    </a:lnTo>
                    <a:lnTo>
                      <a:pt x="38" y="15"/>
                    </a:lnTo>
                    <a:lnTo>
                      <a:pt x="46" y="14"/>
                    </a:lnTo>
                    <a:lnTo>
                      <a:pt x="39" y="15"/>
                    </a:lnTo>
                    <a:lnTo>
                      <a:pt x="32" y="15"/>
                    </a:lnTo>
                    <a:lnTo>
                      <a:pt x="25" y="16"/>
                    </a:lnTo>
                    <a:lnTo>
                      <a:pt x="20" y="19"/>
                    </a:lnTo>
                    <a:lnTo>
                      <a:pt x="17" y="25"/>
                    </a:lnTo>
                    <a:lnTo>
                      <a:pt x="16" y="27"/>
                    </a:lnTo>
                    <a:lnTo>
                      <a:pt x="13" y="29"/>
                    </a:lnTo>
                    <a:lnTo>
                      <a:pt x="11" y="30"/>
                    </a:lnTo>
                    <a:lnTo>
                      <a:pt x="9" y="30"/>
                    </a:lnTo>
                    <a:lnTo>
                      <a:pt x="6" y="30"/>
                    </a:lnTo>
                    <a:lnTo>
                      <a:pt x="5" y="27"/>
                    </a:lnTo>
                    <a:lnTo>
                      <a:pt x="4" y="25"/>
                    </a:lnTo>
                    <a:lnTo>
                      <a:pt x="3" y="21"/>
                    </a:lnTo>
                    <a:lnTo>
                      <a:pt x="2" y="17"/>
                    </a:lnTo>
                    <a:lnTo>
                      <a:pt x="1" y="14"/>
                    </a:lnTo>
                    <a:lnTo>
                      <a:pt x="0" y="11"/>
                    </a:lnTo>
                    <a:lnTo>
                      <a:pt x="6" y="11"/>
                    </a:lnTo>
                    <a:lnTo>
                      <a:pt x="15" y="10"/>
                    </a:lnTo>
                    <a:lnTo>
                      <a:pt x="24" y="9"/>
                    </a:lnTo>
                    <a:lnTo>
                      <a:pt x="32" y="7"/>
                    </a:lnTo>
                    <a:lnTo>
                      <a:pt x="37" y="2"/>
                    </a:lnTo>
                    <a:lnTo>
                      <a:pt x="4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1" name="Freeform 1663"/>
              <p:cNvSpPr>
                <a:spLocks/>
              </p:cNvSpPr>
              <p:nvPr/>
            </p:nvSpPr>
            <p:spPr bwMode="auto">
              <a:xfrm>
                <a:off x="3498851" y="2765426"/>
                <a:ext cx="190500" cy="187325"/>
              </a:xfrm>
              <a:custGeom>
                <a:avLst/>
                <a:gdLst>
                  <a:gd name="T0" fmla="*/ 129 w 238"/>
                  <a:gd name="T1" fmla="*/ 8 h 237"/>
                  <a:gd name="T2" fmla="*/ 156 w 238"/>
                  <a:gd name="T3" fmla="*/ 25 h 237"/>
                  <a:gd name="T4" fmla="*/ 171 w 238"/>
                  <a:gd name="T5" fmla="*/ 31 h 237"/>
                  <a:gd name="T6" fmla="*/ 176 w 238"/>
                  <a:gd name="T7" fmla="*/ 43 h 237"/>
                  <a:gd name="T8" fmla="*/ 183 w 238"/>
                  <a:gd name="T9" fmla="*/ 52 h 237"/>
                  <a:gd name="T10" fmla="*/ 187 w 238"/>
                  <a:gd name="T11" fmla="*/ 67 h 237"/>
                  <a:gd name="T12" fmla="*/ 200 w 238"/>
                  <a:gd name="T13" fmla="*/ 90 h 237"/>
                  <a:gd name="T14" fmla="*/ 210 w 238"/>
                  <a:gd name="T15" fmla="*/ 109 h 237"/>
                  <a:gd name="T16" fmla="*/ 212 w 238"/>
                  <a:gd name="T17" fmla="*/ 143 h 237"/>
                  <a:gd name="T18" fmla="*/ 223 w 238"/>
                  <a:gd name="T19" fmla="*/ 167 h 237"/>
                  <a:gd name="T20" fmla="*/ 234 w 238"/>
                  <a:gd name="T21" fmla="*/ 227 h 237"/>
                  <a:gd name="T22" fmla="*/ 193 w 238"/>
                  <a:gd name="T23" fmla="*/ 227 h 237"/>
                  <a:gd name="T24" fmla="*/ 157 w 238"/>
                  <a:gd name="T25" fmla="*/ 222 h 237"/>
                  <a:gd name="T26" fmla="*/ 116 w 238"/>
                  <a:gd name="T27" fmla="*/ 216 h 237"/>
                  <a:gd name="T28" fmla="*/ 68 w 238"/>
                  <a:gd name="T29" fmla="*/ 224 h 237"/>
                  <a:gd name="T30" fmla="*/ 52 w 238"/>
                  <a:gd name="T31" fmla="*/ 234 h 237"/>
                  <a:gd name="T32" fmla="*/ 42 w 238"/>
                  <a:gd name="T33" fmla="*/ 234 h 237"/>
                  <a:gd name="T34" fmla="*/ 44 w 238"/>
                  <a:gd name="T35" fmla="*/ 223 h 237"/>
                  <a:gd name="T36" fmla="*/ 52 w 238"/>
                  <a:gd name="T37" fmla="*/ 222 h 237"/>
                  <a:gd name="T38" fmla="*/ 60 w 238"/>
                  <a:gd name="T39" fmla="*/ 217 h 237"/>
                  <a:gd name="T40" fmla="*/ 80 w 238"/>
                  <a:gd name="T41" fmla="*/ 215 h 237"/>
                  <a:gd name="T42" fmla="*/ 89 w 238"/>
                  <a:gd name="T43" fmla="*/ 211 h 237"/>
                  <a:gd name="T44" fmla="*/ 99 w 238"/>
                  <a:gd name="T45" fmla="*/ 217 h 237"/>
                  <a:gd name="T46" fmla="*/ 104 w 238"/>
                  <a:gd name="T47" fmla="*/ 212 h 237"/>
                  <a:gd name="T48" fmla="*/ 77 w 238"/>
                  <a:gd name="T49" fmla="*/ 210 h 237"/>
                  <a:gd name="T50" fmla="*/ 59 w 238"/>
                  <a:gd name="T51" fmla="*/ 211 h 237"/>
                  <a:gd name="T52" fmla="*/ 45 w 238"/>
                  <a:gd name="T53" fmla="*/ 218 h 237"/>
                  <a:gd name="T54" fmla="*/ 42 w 238"/>
                  <a:gd name="T55" fmla="*/ 215 h 237"/>
                  <a:gd name="T56" fmla="*/ 43 w 238"/>
                  <a:gd name="T57" fmla="*/ 204 h 237"/>
                  <a:gd name="T58" fmla="*/ 50 w 238"/>
                  <a:gd name="T59" fmla="*/ 195 h 237"/>
                  <a:gd name="T60" fmla="*/ 72 w 238"/>
                  <a:gd name="T61" fmla="*/ 189 h 237"/>
                  <a:gd name="T62" fmla="*/ 114 w 238"/>
                  <a:gd name="T63" fmla="*/ 179 h 237"/>
                  <a:gd name="T64" fmla="*/ 156 w 238"/>
                  <a:gd name="T65" fmla="*/ 172 h 237"/>
                  <a:gd name="T66" fmla="*/ 131 w 238"/>
                  <a:gd name="T67" fmla="*/ 169 h 237"/>
                  <a:gd name="T68" fmla="*/ 87 w 238"/>
                  <a:gd name="T69" fmla="*/ 157 h 237"/>
                  <a:gd name="T70" fmla="*/ 74 w 238"/>
                  <a:gd name="T71" fmla="*/ 164 h 237"/>
                  <a:gd name="T72" fmla="*/ 48 w 238"/>
                  <a:gd name="T73" fmla="*/ 168 h 237"/>
                  <a:gd name="T74" fmla="*/ 39 w 238"/>
                  <a:gd name="T75" fmla="*/ 158 h 237"/>
                  <a:gd name="T76" fmla="*/ 38 w 238"/>
                  <a:gd name="T77" fmla="*/ 152 h 237"/>
                  <a:gd name="T78" fmla="*/ 39 w 238"/>
                  <a:gd name="T79" fmla="*/ 143 h 237"/>
                  <a:gd name="T80" fmla="*/ 46 w 238"/>
                  <a:gd name="T81" fmla="*/ 139 h 237"/>
                  <a:gd name="T82" fmla="*/ 37 w 238"/>
                  <a:gd name="T83" fmla="*/ 140 h 237"/>
                  <a:gd name="T84" fmla="*/ 26 w 238"/>
                  <a:gd name="T85" fmla="*/ 142 h 237"/>
                  <a:gd name="T86" fmla="*/ 26 w 238"/>
                  <a:gd name="T87" fmla="*/ 132 h 237"/>
                  <a:gd name="T88" fmla="*/ 17 w 238"/>
                  <a:gd name="T89" fmla="*/ 128 h 237"/>
                  <a:gd name="T90" fmla="*/ 14 w 238"/>
                  <a:gd name="T91" fmla="*/ 121 h 237"/>
                  <a:gd name="T92" fmla="*/ 4 w 238"/>
                  <a:gd name="T93" fmla="*/ 116 h 237"/>
                  <a:gd name="T94" fmla="*/ 4 w 238"/>
                  <a:gd name="T95" fmla="*/ 108 h 237"/>
                  <a:gd name="T96" fmla="*/ 32 w 238"/>
                  <a:gd name="T97" fmla="*/ 75 h 237"/>
                  <a:gd name="T98" fmla="*/ 67 w 238"/>
                  <a:gd name="T99" fmla="*/ 6 h 237"/>
                  <a:gd name="T100" fmla="*/ 85 w 238"/>
                  <a:gd name="T101" fmla="*/ 12 h 237"/>
                  <a:gd name="T102" fmla="*/ 113 w 238"/>
                  <a:gd name="T103" fmla="*/ 7 h 237"/>
                  <a:gd name="T104" fmla="*/ 120 w 238"/>
                  <a:gd name="T105" fmla="*/ 0 h 23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38"/>
                  <a:gd name="T160" fmla="*/ 0 h 237"/>
                  <a:gd name="T161" fmla="*/ 238 w 238"/>
                  <a:gd name="T162" fmla="*/ 237 h 23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38" h="237">
                    <a:moveTo>
                      <a:pt x="120" y="0"/>
                    </a:moveTo>
                    <a:lnTo>
                      <a:pt x="121" y="1"/>
                    </a:lnTo>
                    <a:lnTo>
                      <a:pt x="123" y="5"/>
                    </a:lnTo>
                    <a:lnTo>
                      <a:pt x="125" y="7"/>
                    </a:lnTo>
                    <a:lnTo>
                      <a:pt x="129" y="8"/>
                    </a:lnTo>
                    <a:lnTo>
                      <a:pt x="136" y="9"/>
                    </a:lnTo>
                    <a:lnTo>
                      <a:pt x="142" y="10"/>
                    </a:lnTo>
                    <a:lnTo>
                      <a:pt x="147" y="12"/>
                    </a:lnTo>
                    <a:lnTo>
                      <a:pt x="153" y="19"/>
                    </a:lnTo>
                    <a:lnTo>
                      <a:pt x="156" y="25"/>
                    </a:lnTo>
                    <a:lnTo>
                      <a:pt x="162" y="30"/>
                    </a:lnTo>
                    <a:lnTo>
                      <a:pt x="164" y="31"/>
                    </a:lnTo>
                    <a:lnTo>
                      <a:pt x="166" y="31"/>
                    </a:lnTo>
                    <a:lnTo>
                      <a:pt x="169" y="31"/>
                    </a:lnTo>
                    <a:lnTo>
                      <a:pt x="171" y="31"/>
                    </a:lnTo>
                    <a:lnTo>
                      <a:pt x="173" y="32"/>
                    </a:lnTo>
                    <a:lnTo>
                      <a:pt x="175" y="35"/>
                    </a:lnTo>
                    <a:lnTo>
                      <a:pt x="175" y="37"/>
                    </a:lnTo>
                    <a:lnTo>
                      <a:pt x="175" y="41"/>
                    </a:lnTo>
                    <a:lnTo>
                      <a:pt x="176" y="43"/>
                    </a:lnTo>
                    <a:lnTo>
                      <a:pt x="176" y="45"/>
                    </a:lnTo>
                    <a:lnTo>
                      <a:pt x="177" y="48"/>
                    </a:lnTo>
                    <a:lnTo>
                      <a:pt x="179" y="50"/>
                    </a:lnTo>
                    <a:lnTo>
                      <a:pt x="182" y="51"/>
                    </a:lnTo>
                    <a:lnTo>
                      <a:pt x="183" y="52"/>
                    </a:lnTo>
                    <a:lnTo>
                      <a:pt x="184" y="55"/>
                    </a:lnTo>
                    <a:lnTo>
                      <a:pt x="185" y="57"/>
                    </a:lnTo>
                    <a:lnTo>
                      <a:pt x="185" y="61"/>
                    </a:lnTo>
                    <a:lnTo>
                      <a:pt x="186" y="64"/>
                    </a:lnTo>
                    <a:lnTo>
                      <a:pt x="187" y="67"/>
                    </a:lnTo>
                    <a:lnTo>
                      <a:pt x="188" y="70"/>
                    </a:lnTo>
                    <a:lnTo>
                      <a:pt x="191" y="73"/>
                    </a:lnTo>
                    <a:lnTo>
                      <a:pt x="194" y="80"/>
                    </a:lnTo>
                    <a:lnTo>
                      <a:pt x="197" y="86"/>
                    </a:lnTo>
                    <a:lnTo>
                      <a:pt x="200" y="90"/>
                    </a:lnTo>
                    <a:lnTo>
                      <a:pt x="207" y="95"/>
                    </a:lnTo>
                    <a:lnTo>
                      <a:pt x="207" y="100"/>
                    </a:lnTo>
                    <a:lnTo>
                      <a:pt x="208" y="103"/>
                    </a:lnTo>
                    <a:lnTo>
                      <a:pt x="209" y="106"/>
                    </a:lnTo>
                    <a:lnTo>
                      <a:pt x="210" y="109"/>
                    </a:lnTo>
                    <a:lnTo>
                      <a:pt x="213" y="113"/>
                    </a:lnTo>
                    <a:lnTo>
                      <a:pt x="214" y="121"/>
                    </a:lnTo>
                    <a:lnTo>
                      <a:pt x="212" y="130"/>
                    </a:lnTo>
                    <a:lnTo>
                      <a:pt x="210" y="139"/>
                    </a:lnTo>
                    <a:lnTo>
                      <a:pt x="212" y="143"/>
                    </a:lnTo>
                    <a:lnTo>
                      <a:pt x="213" y="150"/>
                    </a:lnTo>
                    <a:lnTo>
                      <a:pt x="215" y="157"/>
                    </a:lnTo>
                    <a:lnTo>
                      <a:pt x="219" y="164"/>
                    </a:lnTo>
                    <a:lnTo>
                      <a:pt x="221" y="167"/>
                    </a:lnTo>
                    <a:lnTo>
                      <a:pt x="223" y="167"/>
                    </a:lnTo>
                    <a:lnTo>
                      <a:pt x="226" y="162"/>
                    </a:lnTo>
                    <a:lnTo>
                      <a:pt x="235" y="176"/>
                    </a:lnTo>
                    <a:lnTo>
                      <a:pt x="238" y="194"/>
                    </a:lnTo>
                    <a:lnTo>
                      <a:pt x="238" y="211"/>
                    </a:lnTo>
                    <a:lnTo>
                      <a:pt x="234" y="227"/>
                    </a:lnTo>
                    <a:lnTo>
                      <a:pt x="230" y="231"/>
                    </a:lnTo>
                    <a:lnTo>
                      <a:pt x="222" y="232"/>
                    </a:lnTo>
                    <a:lnTo>
                      <a:pt x="213" y="231"/>
                    </a:lnTo>
                    <a:lnTo>
                      <a:pt x="202" y="230"/>
                    </a:lnTo>
                    <a:lnTo>
                      <a:pt x="193" y="227"/>
                    </a:lnTo>
                    <a:lnTo>
                      <a:pt x="187" y="227"/>
                    </a:lnTo>
                    <a:lnTo>
                      <a:pt x="179" y="227"/>
                    </a:lnTo>
                    <a:lnTo>
                      <a:pt x="171" y="227"/>
                    </a:lnTo>
                    <a:lnTo>
                      <a:pt x="164" y="225"/>
                    </a:lnTo>
                    <a:lnTo>
                      <a:pt x="157" y="222"/>
                    </a:lnTo>
                    <a:lnTo>
                      <a:pt x="151" y="222"/>
                    </a:lnTo>
                    <a:lnTo>
                      <a:pt x="143" y="222"/>
                    </a:lnTo>
                    <a:lnTo>
                      <a:pt x="135" y="219"/>
                    </a:lnTo>
                    <a:lnTo>
                      <a:pt x="126" y="217"/>
                    </a:lnTo>
                    <a:lnTo>
                      <a:pt x="116" y="216"/>
                    </a:lnTo>
                    <a:lnTo>
                      <a:pt x="107" y="217"/>
                    </a:lnTo>
                    <a:lnTo>
                      <a:pt x="95" y="222"/>
                    </a:lnTo>
                    <a:lnTo>
                      <a:pt x="82" y="223"/>
                    </a:lnTo>
                    <a:lnTo>
                      <a:pt x="76" y="224"/>
                    </a:lnTo>
                    <a:lnTo>
                      <a:pt x="68" y="224"/>
                    </a:lnTo>
                    <a:lnTo>
                      <a:pt x="60" y="225"/>
                    </a:lnTo>
                    <a:lnTo>
                      <a:pt x="54" y="229"/>
                    </a:lnTo>
                    <a:lnTo>
                      <a:pt x="53" y="231"/>
                    </a:lnTo>
                    <a:lnTo>
                      <a:pt x="52" y="232"/>
                    </a:lnTo>
                    <a:lnTo>
                      <a:pt x="52" y="234"/>
                    </a:lnTo>
                    <a:lnTo>
                      <a:pt x="50" y="236"/>
                    </a:lnTo>
                    <a:lnTo>
                      <a:pt x="47" y="237"/>
                    </a:lnTo>
                    <a:lnTo>
                      <a:pt x="45" y="237"/>
                    </a:lnTo>
                    <a:lnTo>
                      <a:pt x="43" y="237"/>
                    </a:lnTo>
                    <a:lnTo>
                      <a:pt x="42" y="234"/>
                    </a:lnTo>
                    <a:lnTo>
                      <a:pt x="40" y="232"/>
                    </a:lnTo>
                    <a:lnTo>
                      <a:pt x="39" y="229"/>
                    </a:lnTo>
                    <a:lnTo>
                      <a:pt x="40" y="226"/>
                    </a:lnTo>
                    <a:lnTo>
                      <a:pt x="42" y="224"/>
                    </a:lnTo>
                    <a:lnTo>
                      <a:pt x="44" y="223"/>
                    </a:lnTo>
                    <a:lnTo>
                      <a:pt x="45" y="223"/>
                    </a:lnTo>
                    <a:lnTo>
                      <a:pt x="46" y="223"/>
                    </a:lnTo>
                    <a:lnTo>
                      <a:pt x="48" y="223"/>
                    </a:lnTo>
                    <a:lnTo>
                      <a:pt x="51" y="223"/>
                    </a:lnTo>
                    <a:lnTo>
                      <a:pt x="52" y="222"/>
                    </a:lnTo>
                    <a:lnTo>
                      <a:pt x="52" y="220"/>
                    </a:lnTo>
                    <a:lnTo>
                      <a:pt x="52" y="219"/>
                    </a:lnTo>
                    <a:lnTo>
                      <a:pt x="53" y="218"/>
                    </a:lnTo>
                    <a:lnTo>
                      <a:pt x="54" y="217"/>
                    </a:lnTo>
                    <a:lnTo>
                      <a:pt x="60" y="217"/>
                    </a:lnTo>
                    <a:lnTo>
                      <a:pt x="66" y="216"/>
                    </a:lnTo>
                    <a:lnTo>
                      <a:pt x="70" y="215"/>
                    </a:lnTo>
                    <a:lnTo>
                      <a:pt x="74" y="213"/>
                    </a:lnTo>
                    <a:lnTo>
                      <a:pt x="77" y="215"/>
                    </a:lnTo>
                    <a:lnTo>
                      <a:pt x="80" y="215"/>
                    </a:lnTo>
                    <a:lnTo>
                      <a:pt x="83" y="215"/>
                    </a:lnTo>
                    <a:lnTo>
                      <a:pt x="84" y="215"/>
                    </a:lnTo>
                    <a:lnTo>
                      <a:pt x="85" y="213"/>
                    </a:lnTo>
                    <a:lnTo>
                      <a:pt x="87" y="212"/>
                    </a:lnTo>
                    <a:lnTo>
                      <a:pt x="89" y="211"/>
                    </a:lnTo>
                    <a:lnTo>
                      <a:pt x="90" y="211"/>
                    </a:lnTo>
                    <a:lnTo>
                      <a:pt x="92" y="212"/>
                    </a:lnTo>
                    <a:lnTo>
                      <a:pt x="95" y="213"/>
                    </a:lnTo>
                    <a:lnTo>
                      <a:pt x="97" y="216"/>
                    </a:lnTo>
                    <a:lnTo>
                      <a:pt x="99" y="217"/>
                    </a:lnTo>
                    <a:lnTo>
                      <a:pt x="102" y="217"/>
                    </a:lnTo>
                    <a:lnTo>
                      <a:pt x="103" y="217"/>
                    </a:lnTo>
                    <a:lnTo>
                      <a:pt x="105" y="216"/>
                    </a:lnTo>
                    <a:lnTo>
                      <a:pt x="106" y="212"/>
                    </a:lnTo>
                    <a:lnTo>
                      <a:pt x="104" y="212"/>
                    </a:lnTo>
                    <a:lnTo>
                      <a:pt x="99" y="211"/>
                    </a:lnTo>
                    <a:lnTo>
                      <a:pt x="92" y="210"/>
                    </a:lnTo>
                    <a:lnTo>
                      <a:pt x="87" y="209"/>
                    </a:lnTo>
                    <a:lnTo>
                      <a:pt x="83" y="209"/>
                    </a:lnTo>
                    <a:lnTo>
                      <a:pt x="77" y="210"/>
                    </a:lnTo>
                    <a:lnTo>
                      <a:pt x="72" y="210"/>
                    </a:lnTo>
                    <a:lnTo>
                      <a:pt x="65" y="211"/>
                    </a:lnTo>
                    <a:lnTo>
                      <a:pt x="62" y="212"/>
                    </a:lnTo>
                    <a:lnTo>
                      <a:pt x="60" y="212"/>
                    </a:lnTo>
                    <a:lnTo>
                      <a:pt x="59" y="211"/>
                    </a:lnTo>
                    <a:lnTo>
                      <a:pt x="57" y="211"/>
                    </a:lnTo>
                    <a:lnTo>
                      <a:pt x="53" y="211"/>
                    </a:lnTo>
                    <a:lnTo>
                      <a:pt x="51" y="213"/>
                    </a:lnTo>
                    <a:lnTo>
                      <a:pt x="47" y="216"/>
                    </a:lnTo>
                    <a:lnTo>
                      <a:pt x="45" y="218"/>
                    </a:lnTo>
                    <a:lnTo>
                      <a:pt x="44" y="219"/>
                    </a:lnTo>
                    <a:lnTo>
                      <a:pt x="43" y="219"/>
                    </a:lnTo>
                    <a:lnTo>
                      <a:pt x="43" y="218"/>
                    </a:lnTo>
                    <a:lnTo>
                      <a:pt x="42" y="216"/>
                    </a:lnTo>
                    <a:lnTo>
                      <a:pt x="42" y="215"/>
                    </a:lnTo>
                    <a:lnTo>
                      <a:pt x="42" y="212"/>
                    </a:lnTo>
                    <a:lnTo>
                      <a:pt x="42" y="209"/>
                    </a:lnTo>
                    <a:lnTo>
                      <a:pt x="43" y="208"/>
                    </a:lnTo>
                    <a:lnTo>
                      <a:pt x="43" y="205"/>
                    </a:lnTo>
                    <a:lnTo>
                      <a:pt x="43" y="204"/>
                    </a:lnTo>
                    <a:lnTo>
                      <a:pt x="43" y="201"/>
                    </a:lnTo>
                    <a:lnTo>
                      <a:pt x="44" y="198"/>
                    </a:lnTo>
                    <a:lnTo>
                      <a:pt x="45" y="197"/>
                    </a:lnTo>
                    <a:lnTo>
                      <a:pt x="47" y="196"/>
                    </a:lnTo>
                    <a:lnTo>
                      <a:pt x="50" y="195"/>
                    </a:lnTo>
                    <a:lnTo>
                      <a:pt x="53" y="195"/>
                    </a:lnTo>
                    <a:lnTo>
                      <a:pt x="60" y="194"/>
                    </a:lnTo>
                    <a:lnTo>
                      <a:pt x="66" y="193"/>
                    </a:lnTo>
                    <a:lnTo>
                      <a:pt x="69" y="191"/>
                    </a:lnTo>
                    <a:lnTo>
                      <a:pt x="72" y="189"/>
                    </a:lnTo>
                    <a:lnTo>
                      <a:pt x="75" y="187"/>
                    </a:lnTo>
                    <a:lnTo>
                      <a:pt x="79" y="183"/>
                    </a:lnTo>
                    <a:lnTo>
                      <a:pt x="82" y="182"/>
                    </a:lnTo>
                    <a:lnTo>
                      <a:pt x="98" y="179"/>
                    </a:lnTo>
                    <a:lnTo>
                      <a:pt x="114" y="179"/>
                    </a:lnTo>
                    <a:lnTo>
                      <a:pt x="132" y="180"/>
                    </a:lnTo>
                    <a:lnTo>
                      <a:pt x="148" y="176"/>
                    </a:lnTo>
                    <a:lnTo>
                      <a:pt x="153" y="175"/>
                    </a:lnTo>
                    <a:lnTo>
                      <a:pt x="155" y="173"/>
                    </a:lnTo>
                    <a:lnTo>
                      <a:pt x="156" y="172"/>
                    </a:lnTo>
                    <a:lnTo>
                      <a:pt x="155" y="171"/>
                    </a:lnTo>
                    <a:lnTo>
                      <a:pt x="154" y="169"/>
                    </a:lnTo>
                    <a:lnTo>
                      <a:pt x="150" y="169"/>
                    </a:lnTo>
                    <a:lnTo>
                      <a:pt x="146" y="169"/>
                    </a:lnTo>
                    <a:lnTo>
                      <a:pt x="131" y="169"/>
                    </a:lnTo>
                    <a:lnTo>
                      <a:pt x="118" y="166"/>
                    </a:lnTo>
                    <a:lnTo>
                      <a:pt x="104" y="160"/>
                    </a:lnTo>
                    <a:lnTo>
                      <a:pt x="99" y="159"/>
                    </a:lnTo>
                    <a:lnTo>
                      <a:pt x="94" y="158"/>
                    </a:lnTo>
                    <a:lnTo>
                      <a:pt x="87" y="157"/>
                    </a:lnTo>
                    <a:lnTo>
                      <a:pt x="81" y="157"/>
                    </a:lnTo>
                    <a:lnTo>
                      <a:pt x="79" y="160"/>
                    </a:lnTo>
                    <a:lnTo>
                      <a:pt x="77" y="161"/>
                    </a:lnTo>
                    <a:lnTo>
                      <a:pt x="75" y="162"/>
                    </a:lnTo>
                    <a:lnTo>
                      <a:pt x="74" y="164"/>
                    </a:lnTo>
                    <a:lnTo>
                      <a:pt x="72" y="164"/>
                    </a:lnTo>
                    <a:lnTo>
                      <a:pt x="70" y="164"/>
                    </a:lnTo>
                    <a:lnTo>
                      <a:pt x="63" y="166"/>
                    </a:lnTo>
                    <a:lnTo>
                      <a:pt x="55" y="167"/>
                    </a:lnTo>
                    <a:lnTo>
                      <a:pt x="48" y="168"/>
                    </a:lnTo>
                    <a:lnTo>
                      <a:pt x="42" y="167"/>
                    </a:lnTo>
                    <a:lnTo>
                      <a:pt x="38" y="162"/>
                    </a:lnTo>
                    <a:lnTo>
                      <a:pt x="38" y="160"/>
                    </a:lnTo>
                    <a:lnTo>
                      <a:pt x="38" y="159"/>
                    </a:lnTo>
                    <a:lnTo>
                      <a:pt x="39" y="158"/>
                    </a:lnTo>
                    <a:lnTo>
                      <a:pt x="40" y="157"/>
                    </a:lnTo>
                    <a:lnTo>
                      <a:pt x="40" y="155"/>
                    </a:lnTo>
                    <a:lnTo>
                      <a:pt x="40" y="154"/>
                    </a:lnTo>
                    <a:lnTo>
                      <a:pt x="38" y="152"/>
                    </a:lnTo>
                    <a:lnTo>
                      <a:pt x="37" y="148"/>
                    </a:lnTo>
                    <a:lnTo>
                      <a:pt x="36" y="146"/>
                    </a:lnTo>
                    <a:lnTo>
                      <a:pt x="36" y="145"/>
                    </a:lnTo>
                    <a:lnTo>
                      <a:pt x="37" y="143"/>
                    </a:lnTo>
                    <a:lnTo>
                      <a:pt x="39" y="143"/>
                    </a:lnTo>
                    <a:lnTo>
                      <a:pt x="42" y="142"/>
                    </a:lnTo>
                    <a:lnTo>
                      <a:pt x="44" y="142"/>
                    </a:lnTo>
                    <a:lnTo>
                      <a:pt x="47" y="142"/>
                    </a:lnTo>
                    <a:lnTo>
                      <a:pt x="50" y="140"/>
                    </a:lnTo>
                    <a:lnTo>
                      <a:pt x="46" y="139"/>
                    </a:lnTo>
                    <a:lnTo>
                      <a:pt x="44" y="138"/>
                    </a:lnTo>
                    <a:lnTo>
                      <a:pt x="42" y="138"/>
                    </a:lnTo>
                    <a:lnTo>
                      <a:pt x="40" y="139"/>
                    </a:lnTo>
                    <a:lnTo>
                      <a:pt x="39" y="139"/>
                    </a:lnTo>
                    <a:lnTo>
                      <a:pt x="37" y="140"/>
                    </a:lnTo>
                    <a:lnTo>
                      <a:pt x="36" y="142"/>
                    </a:lnTo>
                    <a:lnTo>
                      <a:pt x="33" y="143"/>
                    </a:lnTo>
                    <a:lnTo>
                      <a:pt x="31" y="143"/>
                    </a:lnTo>
                    <a:lnTo>
                      <a:pt x="29" y="143"/>
                    </a:lnTo>
                    <a:lnTo>
                      <a:pt x="26" y="142"/>
                    </a:lnTo>
                    <a:lnTo>
                      <a:pt x="25" y="140"/>
                    </a:lnTo>
                    <a:lnTo>
                      <a:pt x="24" y="138"/>
                    </a:lnTo>
                    <a:lnTo>
                      <a:pt x="24" y="136"/>
                    </a:lnTo>
                    <a:lnTo>
                      <a:pt x="24" y="135"/>
                    </a:lnTo>
                    <a:lnTo>
                      <a:pt x="26" y="132"/>
                    </a:lnTo>
                    <a:lnTo>
                      <a:pt x="25" y="131"/>
                    </a:lnTo>
                    <a:lnTo>
                      <a:pt x="23" y="130"/>
                    </a:lnTo>
                    <a:lnTo>
                      <a:pt x="21" y="129"/>
                    </a:lnTo>
                    <a:lnTo>
                      <a:pt x="17" y="128"/>
                    </a:lnTo>
                    <a:lnTo>
                      <a:pt x="15" y="126"/>
                    </a:lnTo>
                    <a:lnTo>
                      <a:pt x="14" y="124"/>
                    </a:lnTo>
                    <a:lnTo>
                      <a:pt x="13" y="123"/>
                    </a:lnTo>
                    <a:lnTo>
                      <a:pt x="13" y="122"/>
                    </a:lnTo>
                    <a:lnTo>
                      <a:pt x="14" y="121"/>
                    </a:lnTo>
                    <a:lnTo>
                      <a:pt x="13" y="119"/>
                    </a:lnTo>
                    <a:lnTo>
                      <a:pt x="11" y="118"/>
                    </a:lnTo>
                    <a:lnTo>
                      <a:pt x="9" y="117"/>
                    </a:lnTo>
                    <a:lnTo>
                      <a:pt x="7" y="116"/>
                    </a:lnTo>
                    <a:lnTo>
                      <a:pt x="4" y="116"/>
                    </a:lnTo>
                    <a:lnTo>
                      <a:pt x="2" y="115"/>
                    </a:lnTo>
                    <a:lnTo>
                      <a:pt x="1" y="115"/>
                    </a:lnTo>
                    <a:lnTo>
                      <a:pt x="0" y="114"/>
                    </a:lnTo>
                    <a:lnTo>
                      <a:pt x="1" y="111"/>
                    </a:lnTo>
                    <a:lnTo>
                      <a:pt x="4" y="108"/>
                    </a:lnTo>
                    <a:lnTo>
                      <a:pt x="9" y="103"/>
                    </a:lnTo>
                    <a:lnTo>
                      <a:pt x="14" y="99"/>
                    </a:lnTo>
                    <a:lnTo>
                      <a:pt x="18" y="95"/>
                    </a:lnTo>
                    <a:lnTo>
                      <a:pt x="26" y="86"/>
                    </a:lnTo>
                    <a:lnTo>
                      <a:pt x="32" y="75"/>
                    </a:lnTo>
                    <a:lnTo>
                      <a:pt x="43" y="57"/>
                    </a:lnTo>
                    <a:lnTo>
                      <a:pt x="51" y="38"/>
                    </a:lnTo>
                    <a:lnTo>
                      <a:pt x="55" y="23"/>
                    </a:lnTo>
                    <a:lnTo>
                      <a:pt x="62" y="10"/>
                    </a:lnTo>
                    <a:lnTo>
                      <a:pt x="67" y="6"/>
                    </a:lnTo>
                    <a:lnTo>
                      <a:pt x="70" y="6"/>
                    </a:lnTo>
                    <a:lnTo>
                      <a:pt x="74" y="8"/>
                    </a:lnTo>
                    <a:lnTo>
                      <a:pt x="76" y="10"/>
                    </a:lnTo>
                    <a:lnTo>
                      <a:pt x="81" y="13"/>
                    </a:lnTo>
                    <a:lnTo>
                      <a:pt x="85" y="12"/>
                    </a:lnTo>
                    <a:lnTo>
                      <a:pt x="91" y="10"/>
                    </a:lnTo>
                    <a:lnTo>
                      <a:pt x="99" y="10"/>
                    </a:lnTo>
                    <a:lnTo>
                      <a:pt x="106" y="10"/>
                    </a:lnTo>
                    <a:lnTo>
                      <a:pt x="111" y="8"/>
                    </a:lnTo>
                    <a:lnTo>
                      <a:pt x="113" y="7"/>
                    </a:lnTo>
                    <a:lnTo>
                      <a:pt x="114" y="5"/>
                    </a:lnTo>
                    <a:lnTo>
                      <a:pt x="116" y="3"/>
                    </a:lnTo>
                    <a:lnTo>
                      <a:pt x="118" y="1"/>
                    </a:lnTo>
                    <a:lnTo>
                      <a:pt x="119" y="1"/>
                    </a:lnTo>
                    <a:lnTo>
                      <a:pt x="12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2" name="Freeform 1664"/>
              <p:cNvSpPr>
                <a:spLocks/>
              </p:cNvSpPr>
              <p:nvPr/>
            </p:nvSpPr>
            <p:spPr bwMode="auto">
              <a:xfrm>
                <a:off x="3533776" y="2936876"/>
                <a:ext cx="82550" cy="63500"/>
              </a:xfrm>
              <a:custGeom>
                <a:avLst/>
                <a:gdLst>
                  <a:gd name="T0" fmla="*/ 98 w 103"/>
                  <a:gd name="T1" fmla="*/ 6 h 80"/>
                  <a:gd name="T2" fmla="*/ 101 w 103"/>
                  <a:gd name="T3" fmla="*/ 18 h 80"/>
                  <a:gd name="T4" fmla="*/ 95 w 103"/>
                  <a:gd name="T5" fmla="*/ 28 h 80"/>
                  <a:gd name="T6" fmla="*/ 97 w 103"/>
                  <a:gd name="T7" fmla="*/ 32 h 80"/>
                  <a:gd name="T8" fmla="*/ 99 w 103"/>
                  <a:gd name="T9" fmla="*/ 42 h 80"/>
                  <a:gd name="T10" fmla="*/ 92 w 103"/>
                  <a:gd name="T11" fmla="*/ 54 h 80"/>
                  <a:gd name="T12" fmla="*/ 77 w 103"/>
                  <a:gd name="T13" fmla="*/ 55 h 80"/>
                  <a:gd name="T14" fmla="*/ 65 w 103"/>
                  <a:gd name="T15" fmla="*/ 66 h 80"/>
                  <a:gd name="T16" fmla="*/ 57 w 103"/>
                  <a:gd name="T17" fmla="*/ 73 h 80"/>
                  <a:gd name="T18" fmla="*/ 53 w 103"/>
                  <a:gd name="T19" fmla="*/ 80 h 80"/>
                  <a:gd name="T20" fmla="*/ 47 w 103"/>
                  <a:gd name="T21" fmla="*/ 78 h 80"/>
                  <a:gd name="T22" fmla="*/ 44 w 103"/>
                  <a:gd name="T23" fmla="*/ 73 h 80"/>
                  <a:gd name="T24" fmla="*/ 43 w 103"/>
                  <a:gd name="T25" fmla="*/ 69 h 80"/>
                  <a:gd name="T26" fmla="*/ 41 w 103"/>
                  <a:gd name="T27" fmla="*/ 66 h 80"/>
                  <a:gd name="T28" fmla="*/ 45 w 103"/>
                  <a:gd name="T29" fmla="*/ 60 h 80"/>
                  <a:gd name="T30" fmla="*/ 50 w 103"/>
                  <a:gd name="T31" fmla="*/ 57 h 80"/>
                  <a:gd name="T32" fmla="*/ 51 w 103"/>
                  <a:gd name="T33" fmla="*/ 57 h 80"/>
                  <a:gd name="T34" fmla="*/ 50 w 103"/>
                  <a:gd name="T35" fmla="*/ 51 h 80"/>
                  <a:gd name="T36" fmla="*/ 54 w 103"/>
                  <a:gd name="T37" fmla="*/ 46 h 80"/>
                  <a:gd name="T38" fmla="*/ 45 w 103"/>
                  <a:gd name="T39" fmla="*/ 49 h 80"/>
                  <a:gd name="T40" fmla="*/ 39 w 103"/>
                  <a:gd name="T41" fmla="*/ 57 h 80"/>
                  <a:gd name="T42" fmla="*/ 35 w 103"/>
                  <a:gd name="T43" fmla="*/ 59 h 80"/>
                  <a:gd name="T44" fmla="*/ 30 w 103"/>
                  <a:gd name="T45" fmla="*/ 53 h 80"/>
                  <a:gd name="T46" fmla="*/ 26 w 103"/>
                  <a:gd name="T47" fmla="*/ 49 h 80"/>
                  <a:gd name="T48" fmla="*/ 52 w 103"/>
                  <a:gd name="T49" fmla="*/ 40 h 80"/>
                  <a:gd name="T50" fmla="*/ 55 w 103"/>
                  <a:gd name="T51" fmla="*/ 39 h 80"/>
                  <a:gd name="T52" fmla="*/ 47 w 103"/>
                  <a:gd name="T53" fmla="*/ 36 h 80"/>
                  <a:gd name="T54" fmla="*/ 29 w 103"/>
                  <a:gd name="T55" fmla="*/ 44 h 80"/>
                  <a:gd name="T56" fmla="*/ 24 w 103"/>
                  <a:gd name="T57" fmla="*/ 40 h 80"/>
                  <a:gd name="T58" fmla="*/ 28 w 103"/>
                  <a:gd name="T59" fmla="*/ 38 h 80"/>
                  <a:gd name="T60" fmla="*/ 26 w 103"/>
                  <a:gd name="T61" fmla="*/ 35 h 80"/>
                  <a:gd name="T62" fmla="*/ 23 w 103"/>
                  <a:gd name="T63" fmla="*/ 36 h 80"/>
                  <a:gd name="T64" fmla="*/ 19 w 103"/>
                  <a:gd name="T65" fmla="*/ 39 h 80"/>
                  <a:gd name="T66" fmla="*/ 13 w 103"/>
                  <a:gd name="T67" fmla="*/ 37 h 80"/>
                  <a:gd name="T68" fmla="*/ 7 w 103"/>
                  <a:gd name="T69" fmla="*/ 32 h 80"/>
                  <a:gd name="T70" fmla="*/ 9 w 103"/>
                  <a:gd name="T71" fmla="*/ 28 h 80"/>
                  <a:gd name="T72" fmla="*/ 16 w 103"/>
                  <a:gd name="T73" fmla="*/ 24 h 80"/>
                  <a:gd name="T74" fmla="*/ 10 w 103"/>
                  <a:gd name="T75" fmla="*/ 25 h 80"/>
                  <a:gd name="T76" fmla="*/ 0 w 103"/>
                  <a:gd name="T77" fmla="*/ 22 h 80"/>
                  <a:gd name="T78" fmla="*/ 7 w 103"/>
                  <a:gd name="T79" fmla="*/ 17 h 80"/>
                  <a:gd name="T80" fmla="*/ 10 w 103"/>
                  <a:gd name="T81" fmla="*/ 11 h 80"/>
                  <a:gd name="T82" fmla="*/ 40 w 103"/>
                  <a:gd name="T83" fmla="*/ 7 h 80"/>
                  <a:gd name="T84" fmla="*/ 61 w 103"/>
                  <a:gd name="T85" fmla="*/ 2 h 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3"/>
                  <a:gd name="T130" fmla="*/ 0 h 80"/>
                  <a:gd name="T131" fmla="*/ 103 w 103"/>
                  <a:gd name="T132" fmla="*/ 80 h 8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3" h="80">
                    <a:moveTo>
                      <a:pt x="69" y="0"/>
                    </a:moveTo>
                    <a:lnTo>
                      <a:pt x="84" y="2"/>
                    </a:lnTo>
                    <a:lnTo>
                      <a:pt x="98" y="6"/>
                    </a:lnTo>
                    <a:lnTo>
                      <a:pt x="103" y="8"/>
                    </a:lnTo>
                    <a:lnTo>
                      <a:pt x="103" y="13"/>
                    </a:lnTo>
                    <a:lnTo>
                      <a:pt x="101" y="18"/>
                    </a:lnTo>
                    <a:lnTo>
                      <a:pt x="98" y="23"/>
                    </a:lnTo>
                    <a:lnTo>
                      <a:pt x="96" y="26"/>
                    </a:lnTo>
                    <a:lnTo>
                      <a:pt x="95" y="28"/>
                    </a:lnTo>
                    <a:lnTo>
                      <a:pt x="95" y="30"/>
                    </a:lnTo>
                    <a:lnTo>
                      <a:pt x="96" y="31"/>
                    </a:lnTo>
                    <a:lnTo>
                      <a:pt x="97" y="32"/>
                    </a:lnTo>
                    <a:lnTo>
                      <a:pt x="98" y="33"/>
                    </a:lnTo>
                    <a:lnTo>
                      <a:pt x="99" y="38"/>
                    </a:lnTo>
                    <a:lnTo>
                      <a:pt x="99" y="42"/>
                    </a:lnTo>
                    <a:lnTo>
                      <a:pt x="98" y="45"/>
                    </a:lnTo>
                    <a:lnTo>
                      <a:pt x="97" y="49"/>
                    </a:lnTo>
                    <a:lnTo>
                      <a:pt x="92" y="54"/>
                    </a:lnTo>
                    <a:lnTo>
                      <a:pt x="88" y="55"/>
                    </a:lnTo>
                    <a:lnTo>
                      <a:pt x="83" y="55"/>
                    </a:lnTo>
                    <a:lnTo>
                      <a:pt x="77" y="55"/>
                    </a:lnTo>
                    <a:lnTo>
                      <a:pt x="73" y="59"/>
                    </a:lnTo>
                    <a:lnTo>
                      <a:pt x="68" y="62"/>
                    </a:lnTo>
                    <a:lnTo>
                      <a:pt x="65" y="66"/>
                    </a:lnTo>
                    <a:lnTo>
                      <a:pt x="59" y="69"/>
                    </a:lnTo>
                    <a:lnTo>
                      <a:pt x="58" y="71"/>
                    </a:lnTo>
                    <a:lnTo>
                      <a:pt x="57" y="73"/>
                    </a:lnTo>
                    <a:lnTo>
                      <a:pt x="55" y="75"/>
                    </a:lnTo>
                    <a:lnTo>
                      <a:pt x="54" y="78"/>
                    </a:lnTo>
                    <a:lnTo>
                      <a:pt x="53" y="80"/>
                    </a:lnTo>
                    <a:lnTo>
                      <a:pt x="51" y="79"/>
                    </a:lnTo>
                    <a:lnTo>
                      <a:pt x="50" y="79"/>
                    </a:lnTo>
                    <a:lnTo>
                      <a:pt x="47" y="78"/>
                    </a:lnTo>
                    <a:lnTo>
                      <a:pt x="45" y="76"/>
                    </a:lnTo>
                    <a:lnTo>
                      <a:pt x="44" y="74"/>
                    </a:lnTo>
                    <a:lnTo>
                      <a:pt x="44" y="73"/>
                    </a:lnTo>
                    <a:lnTo>
                      <a:pt x="44" y="71"/>
                    </a:lnTo>
                    <a:lnTo>
                      <a:pt x="44" y="69"/>
                    </a:lnTo>
                    <a:lnTo>
                      <a:pt x="43" y="69"/>
                    </a:lnTo>
                    <a:lnTo>
                      <a:pt x="41" y="68"/>
                    </a:lnTo>
                    <a:lnTo>
                      <a:pt x="41" y="67"/>
                    </a:lnTo>
                    <a:lnTo>
                      <a:pt x="41" y="66"/>
                    </a:lnTo>
                    <a:lnTo>
                      <a:pt x="43" y="64"/>
                    </a:lnTo>
                    <a:lnTo>
                      <a:pt x="44" y="62"/>
                    </a:lnTo>
                    <a:lnTo>
                      <a:pt x="45" y="60"/>
                    </a:lnTo>
                    <a:lnTo>
                      <a:pt x="47" y="59"/>
                    </a:lnTo>
                    <a:lnTo>
                      <a:pt x="48" y="58"/>
                    </a:lnTo>
                    <a:lnTo>
                      <a:pt x="50" y="57"/>
                    </a:lnTo>
                    <a:lnTo>
                      <a:pt x="51" y="58"/>
                    </a:lnTo>
                    <a:lnTo>
                      <a:pt x="52" y="59"/>
                    </a:lnTo>
                    <a:lnTo>
                      <a:pt x="51" y="57"/>
                    </a:lnTo>
                    <a:lnTo>
                      <a:pt x="50" y="54"/>
                    </a:lnTo>
                    <a:lnTo>
                      <a:pt x="50" y="53"/>
                    </a:lnTo>
                    <a:lnTo>
                      <a:pt x="50" y="51"/>
                    </a:lnTo>
                    <a:lnTo>
                      <a:pt x="50" y="50"/>
                    </a:lnTo>
                    <a:lnTo>
                      <a:pt x="52" y="47"/>
                    </a:lnTo>
                    <a:lnTo>
                      <a:pt x="54" y="46"/>
                    </a:lnTo>
                    <a:lnTo>
                      <a:pt x="50" y="46"/>
                    </a:lnTo>
                    <a:lnTo>
                      <a:pt x="47" y="47"/>
                    </a:lnTo>
                    <a:lnTo>
                      <a:pt x="45" y="49"/>
                    </a:lnTo>
                    <a:lnTo>
                      <a:pt x="43" y="51"/>
                    </a:lnTo>
                    <a:lnTo>
                      <a:pt x="41" y="53"/>
                    </a:lnTo>
                    <a:lnTo>
                      <a:pt x="39" y="57"/>
                    </a:lnTo>
                    <a:lnTo>
                      <a:pt x="37" y="59"/>
                    </a:lnTo>
                    <a:lnTo>
                      <a:pt x="36" y="59"/>
                    </a:lnTo>
                    <a:lnTo>
                      <a:pt x="35" y="59"/>
                    </a:lnTo>
                    <a:lnTo>
                      <a:pt x="32" y="58"/>
                    </a:lnTo>
                    <a:lnTo>
                      <a:pt x="31" y="55"/>
                    </a:lnTo>
                    <a:lnTo>
                      <a:pt x="30" y="53"/>
                    </a:lnTo>
                    <a:lnTo>
                      <a:pt x="29" y="51"/>
                    </a:lnTo>
                    <a:lnTo>
                      <a:pt x="28" y="50"/>
                    </a:lnTo>
                    <a:lnTo>
                      <a:pt x="26" y="49"/>
                    </a:lnTo>
                    <a:lnTo>
                      <a:pt x="38" y="43"/>
                    </a:lnTo>
                    <a:lnTo>
                      <a:pt x="51" y="40"/>
                    </a:lnTo>
                    <a:lnTo>
                      <a:pt x="52" y="40"/>
                    </a:lnTo>
                    <a:lnTo>
                      <a:pt x="54" y="40"/>
                    </a:lnTo>
                    <a:lnTo>
                      <a:pt x="55" y="39"/>
                    </a:lnTo>
                    <a:lnTo>
                      <a:pt x="55" y="38"/>
                    </a:lnTo>
                    <a:lnTo>
                      <a:pt x="53" y="37"/>
                    </a:lnTo>
                    <a:lnTo>
                      <a:pt x="47" y="36"/>
                    </a:lnTo>
                    <a:lnTo>
                      <a:pt x="41" y="38"/>
                    </a:lnTo>
                    <a:lnTo>
                      <a:pt x="35" y="42"/>
                    </a:lnTo>
                    <a:lnTo>
                      <a:pt x="29" y="44"/>
                    </a:lnTo>
                    <a:lnTo>
                      <a:pt x="23" y="42"/>
                    </a:lnTo>
                    <a:lnTo>
                      <a:pt x="24" y="40"/>
                    </a:lnTo>
                    <a:lnTo>
                      <a:pt x="24" y="39"/>
                    </a:lnTo>
                    <a:lnTo>
                      <a:pt x="26" y="38"/>
                    </a:lnTo>
                    <a:lnTo>
                      <a:pt x="28" y="38"/>
                    </a:lnTo>
                    <a:lnTo>
                      <a:pt x="28" y="37"/>
                    </a:lnTo>
                    <a:lnTo>
                      <a:pt x="28" y="36"/>
                    </a:lnTo>
                    <a:lnTo>
                      <a:pt x="26" y="35"/>
                    </a:lnTo>
                    <a:lnTo>
                      <a:pt x="25" y="33"/>
                    </a:lnTo>
                    <a:lnTo>
                      <a:pt x="24" y="35"/>
                    </a:lnTo>
                    <a:lnTo>
                      <a:pt x="23" y="36"/>
                    </a:lnTo>
                    <a:lnTo>
                      <a:pt x="22" y="37"/>
                    </a:lnTo>
                    <a:lnTo>
                      <a:pt x="22" y="38"/>
                    </a:lnTo>
                    <a:lnTo>
                      <a:pt x="19" y="39"/>
                    </a:lnTo>
                    <a:lnTo>
                      <a:pt x="17" y="39"/>
                    </a:lnTo>
                    <a:lnTo>
                      <a:pt x="15" y="38"/>
                    </a:lnTo>
                    <a:lnTo>
                      <a:pt x="13" y="37"/>
                    </a:lnTo>
                    <a:lnTo>
                      <a:pt x="10" y="35"/>
                    </a:lnTo>
                    <a:lnTo>
                      <a:pt x="8" y="33"/>
                    </a:lnTo>
                    <a:lnTo>
                      <a:pt x="7" y="32"/>
                    </a:lnTo>
                    <a:lnTo>
                      <a:pt x="6" y="30"/>
                    </a:lnTo>
                    <a:lnTo>
                      <a:pt x="7" y="29"/>
                    </a:lnTo>
                    <a:lnTo>
                      <a:pt x="9" y="28"/>
                    </a:lnTo>
                    <a:lnTo>
                      <a:pt x="11" y="26"/>
                    </a:lnTo>
                    <a:lnTo>
                      <a:pt x="14" y="25"/>
                    </a:lnTo>
                    <a:lnTo>
                      <a:pt x="16" y="24"/>
                    </a:lnTo>
                    <a:lnTo>
                      <a:pt x="17" y="24"/>
                    </a:lnTo>
                    <a:lnTo>
                      <a:pt x="14" y="24"/>
                    </a:lnTo>
                    <a:lnTo>
                      <a:pt x="10" y="25"/>
                    </a:lnTo>
                    <a:lnTo>
                      <a:pt x="7" y="25"/>
                    </a:lnTo>
                    <a:lnTo>
                      <a:pt x="3" y="24"/>
                    </a:lnTo>
                    <a:lnTo>
                      <a:pt x="0" y="22"/>
                    </a:lnTo>
                    <a:lnTo>
                      <a:pt x="3" y="21"/>
                    </a:lnTo>
                    <a:lnTo>
                      <a:pt x="6" y="20"/>
                    </a:lnTo>
                    <a:lnTo>
                      <a:pt x="7" y="17"/>
                    </a:lnTo>
                    <a:lnTo>
                      <a:pt x="8" y="15"/>
                    </a:lnTo>
                    <a:lnTo>
                      <a:pt x="9" y="14"/>
                    </a:lnTo>
                    <a:lnTo>
                      <a:pt x="10" y="11"/>
                    </a:lnTo>
                    <a:lnTo>
                      <a:pt x="13" y="10"/>
                    </a:lnTo>
                    <a:lnTo>
                      <a:pt x="26" y="7"/>
                    </a:lnTo>
                    <a:lnTo>
                      <a:pt x="40" y="7"/>
                    </a:lnTo>
                    <a:lnTo>
                      <a:pt x="53" y="4"/>
                    </a:lnTo>
                    <a:lnTo>
                      <a:pt x="58" y="3"/>
                    </a:lnTo>
                    <a:lnTo>
                      <a:pt x="61" y="2"/>
                    </a:lnTo>
                    <a:lnTo>
                      <a:pt x="66" y="1"/>
                    </a:lnTo>
                    <a:lnTo>
                      <a:pt x="69"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3" name="Freeform 1665"/>
              <p:cNvSpPr>
                <a:spLocks/>
              </p:cNvSpPr>
              <p:nvPr/>
            </p:nvSpPr>
            <p:spPr bwMode="auto">
              <a:xfrm>
                <a:off x="3575051" y="2941638"/>
                <a:ext cx="228600" cy="223838"/>
              </a:xfrm>
              <a:custGeom>
                <a:avLst/>
                <a:gdLst>
                  <a:gd name="T0" fmla="*/ 89 w 287"/>
                  <a:gd name="T1" fmla="*/ 5 h 283"/>
                  <a:gd name="T2" fmla="*/ 134 w 287"/>
                  <a:gd name="T3" fmla="*/ 9 h 283"/>
                  <a:gd name="T4" fmla="*/ 138 w 287"/>
                  <a:gd name="T5" fmla="*/ 12 h 283"/>
                  <a:gd name="T6" fmla="*/ 149 w 287"/>
                  <a:gd name="T7" fmla="*/ 15 h 283"/>
                  <a:gd name="T8" fmla="*/ 157 w 287"/>
                  <a:gd name="T9" fmla="*/ 20 h 283"/>
                  <a:gd name="T10" fmla="*/ 167 w 287"/>
                  <a:gd name="T11" fmla="*/ 16 h 283"/>
                  <a:gd name="T12" fmla="*/ 176 w 287"/>
                  <a:gd name="T13" fmla="*/ 19 h 283"/>
                  <a:gd name="T14" fmla="*/ 185 w 287"/>
                  <a:gd name="T15" fmla="*/ 24 h 283"/>
                  <a:gd name="T16" fmla="*/ 195 w 287"/>
                  <a:gd name="T17" fmla="*/ 19 h 283"/>
                  <a:gd name="T18" fmla="*/ 208 w 287"/>
                  <a:gd name="T19" fmla="*/ 19 h 283"/>
                  <a:gd name="T20" fmla="*/ 217 w 287"/>
                  <a:gd name="T21" fmla="*/ 7 h 283"/>
                  <a:gd name="T22" fmla="*/ 237 w 287"/>
                  <a:gd name="T23" fmla="*/ 18 h 283"/>
                  <a:gd name="T24" fmla="*/ 242 w 287"/>
                  <a:gd name="T25" fmla="*/ 33 h 283"/>
                  <a:gd name="T26" fmla="*/ 248 w 287"/>
                  <a:gd name="T27" fmla="*/ 47 h 283"/>
                  <a:gd name="T28" fmla="*/ 257 w 287"/>
                  <a:gd name="T29" fmla="*/ 59 h 283"/>
                  <a:gd name="T30" fmla="*/ 253 w 287"/>
                  <a:gd name="T31" fmla="*/ 78 h 283"/>
                  <a:gd name="T32" fmla="*/ 265 w 287"/>
                  <a:gd name="T33" fmla="*/ 104 h 283"/>
                  <a:gd name="T34" fmla="*/ 276 w 287"/>
                  <a:gd name="T35" fmla="*/ 116 h 283"/>
                  <a:gd name="T36" fmla="*/ 283 w 287"/>
                  <a:gd name="T37" fmla="*/ 121 h 283"/>
                  <a:gd name="T38" fmla="*/ 267 w 287"/>
                  <a:gd name="T39" fmla="*/ 156 h 283"/>
                  <a:gd name="T40" fmla="*/ 273 w 287"/>
                  <a:gd name="T41" fmla="*/ 159 h 283"/>
                  <a:gd name="T42" fmla="*/ 279 w 287"/>
                  <a:gd name="T43" fmla="*/ 167 h 283"/>
                  <a:gd name="T44" fmla="*/ 286 w 287"/>
                  <a:gd name="T45" fmla="*/ 167 h 283"/>
                  <a:gd name="T46" fmla="*/ 286 w 287"/>
                  <a:gd name="T47" fmla="*/ 178 h 283"/>
                  <a:gd name="T48" fmla="*/ 286 w 287"/>
                  <a:gd name="T49" fmla="*/ 204 h 283"/>
                  <a:gd name="T50" fmla="*/ 283 w 287"/>
                  <a:gd name="T51" fmla="*/ 226 h 283"/>
                  <a:gd name="T52" fmla="*/ 266 w 287"/>
                  <a:gd name="T53" fmla="*/ 241 h 283"/>
                  <a:gd name="T54" fmla="*/ 273 w 287"/>
                  <a:gd name="T55" fmla="*/ 251 h 283"/>
                  <a:gd name="T56" fmla="*/ 265 w 287"/>
                  <a:gd name="T57" fmla="*/ 262 h 283"/>
                  <a:gd name="T58" fmla="*/ 256 w 287"/>
                  <a:gd name="T59" fmla="*/ 273 h 283"/>
                  <a:gd name="T60" fmla="*/ 249 w 287"/>
                  <a:gd name="T61" fmla="*/ 270 h 283"/>
                  <a:gd name="T62" fmla="*/ 224 w 287"/>
                  <a:gd name="T63" fmla="*/ 279 h 283"/>
                  <a:gd name="T64" fmla="*/ 226 w 287"/>
                  <a:gd name="T65" fmla="*/ 266 h 283"/>
                  <a:gd name="T66" fmla="*/ 212 w 287"/>
                  <a:gd name="T67" fmla="*/ 228 h 283"/>
                  <a:gd name="T68" fmla="*/ 179 w 287"/>
                  <a:gd name="T69" fmla="*/ 225 h 283"/>
                  <a:gd name="T70" fmla="*/ 175 w 287"/>
                  <a:gd name="T71" fmla="*/ 199 h 283"/>
                  <a:gd name="T72" fmla="*/ 173 w 287"/>
                  <a:gd name="T73" fmla="*/ 186 h 283"/>
                  <a:gd name="T74" fmla="*/ 162 w 287"/>
                  <a:gd name="T75" fmla="*/ 179 h 283"/>
                  <a:gd name="T76" fmla="*/ 161 w 287"/>
                  <a:gd name="T77" fmla="*/ 167 h 283"/>
                  <a:gd name="T78" fmla="*/ 157 w 287"/>
                  <a:gd name="T79" fmla="*/ 157 h 283"/>
                  <a:gd name="T80" fmla="*/ 148 w 287"/>
                  <a:gd name="T81" fmla="*/ 150 h 283"/>
                  <a:gd name="T82" fmla="*/ 133 w 287"/>
                  <a:gd name="T83" fmla="*/ 141 h 283"/>
                  <a:gd name="T84" fmla="*/ 96 w 287"/>
                  <a:gd name="T85" fmla="*/ 153 h 283"/>
                  <a:gd name="T86" fmla="*/ 84 w 287"/>
                  <a:gd name="T87" fmla="*/ 174 h 283"/>
                  <a:gd name="T88" fmla="*/ 74 w 287"/>
                  <a:gd name="T89" fmla="*/ 189 h 283"/>
                  <a:gd name="T90" fmla="*/ 66 w 287"/>
                  <a:gd name="T91" fmla="*/ 195 h 283"/>
                  <a:gd name="T92" fmla="*/ 68 w 287"/>
                  <a:gd name="T93" fmla="*/ 186 h 283"/>
                  <a:gd name="T94" fmla="*/ 61 w 287"/>
                  <a:gd name="T95" fmla="*/ 175 h 283"/>
                  <a:gd name="T96" fmla="*/ 49 w 287"/>
                  <a:gd name="T97" fmla="*/ 149 h 283"/>
                  <a:gd name="T98" fmla="*/ 30 w 287"/>
                  <a:gd name="T99" fmla="*/ 118 h 283"/>
                  <a:gd name="T100" fmla="*/ 6 w 287"/>
                  <a:gd name="T101" fmla="*/ 96 h 283"/>
                  <a:gd name="T102" fmla="*/ 5 w 287"/>
                  <a:gd name="T103" fmla="*/ 68 h 283"/>
                  <a:gd name="T104" fmla="*/ 16 w 287"/>
                  <a:gd name="T105" fmla="*/ 56 h 283"/>
                  <a:gd name="T106" fmla="*/ 31 w 287"/>
                  <a:gd name="T107" fmla="*/ 51 h 283"/>
                  <a:gd name="T108" fmla="*/ 43 w 287"/>
                  <a:gd name="T109" fmla="*/ 46 h 283"/>
                  <a:gd name="T110" fmla="*/ 43 w 287"/>
                  <a:gd name="T111" fmla="*/ 24 h 283"/>
                  <a:gd name="T112" fmla="*/ 50 w 287"/>
                  <a:gd name="T113" fmla="*/ 9 h 28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87"/>
                  <a:gd name="T172" fmla="*/ 0 h 283"/>
                  <a:gd name="T173" fmla="*/ 287 w 287"/>
                  <a:gd name="T174" fmla="*/ 283 h 28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87" h="283">
                    <a:moveTo>
                      <a:pt x="57" y="0"/>
                    </a:moveTo>
                    <a:lnTo>
                      <a:pt x="64" y="2"/>
                    </a:lnTo>
                    <a:lnTo>
                      <a:pt x="72" y="5"/>
                    </a:lnTo>
                    <a:lnTo>
                      <a:pt x="80" y="7"/>
                    </a:lnTo>
                    <a:lnTo>
                      <a:pt x="89" y="5"/>
                    </a:lnTo>
                    <a:lnTo>
                      <a:pt x="97" y="5"/>
                    </a:lnTo>
                    <a:lnTo>
                      <a:pt x="109" y="8"/>
                    </a:lnTo>
                    <a:lnTo>
                      <a:pt x="121" y="9"/>
                    </a:lnTo>
                    <a:lnTo>
                      <a:pt x="131" y="9"/>
                    </a:lnTo>
                    <a:lnTo>
                      <a:pt x="134" y="9"/>
                    </a:lnTo>
                    <a:lnTo>
                      <a:pt x="136" y="9"/>
                    </a:lnTo>
                    <a:lnTo>
                      <a:pt x="136" y="10"/>
                    </a:lnTo>
                    <a:lnTo>
                      <a:pt x="138" y="12"/>
                    </a:lnTo>
                    <a:lnTo>
                      <a:pt x="139" y="14"/>
                    </a:lnTo>
                    <a:lnTo>
                      <a:pt x="141" y="16"/>
                    </a:lnTo>
                    <a:lnTo>
                      <a:pt x="143" y="16"/>
                    </a:lnTo>
                    <a:lnTo>
                      <a:pt x="147" y="16"/>
                    </a:lnTo>
                    <a:lnTo>
                      <a:pt x="149" y="15"/>
                    </a:lnTo>
                    <a:lnTo>
                      <a:pt x="152" y="14"/>
                    </a:lnTo>
                    <a:lnTo>
                      <a:pt x="154" y="11"/>
                    </a:lnTo>
                    <a:lnTo>
                      <a:pt x="155" y="15"/>
                    </a:lnTo>
                    <a:lnTo>
                      <a:pt x="156" y="18"/>
                    </a:lnTo>
                    <a:lnTo>
                      <a:pt x="157" y="20"/>
                    </a:lnTo>
                    <a:lnTo>
                      <a:pt x="158" y="22"/>
                    </a:lnTo>
                    <a:lnTo>
                      <a:pt x="160" y="22"/>
                    </a:lnTo>
                    <a:lnTo>
                      <a:pt x="162" y="20"/>
                    </a:lnTo>
                    <a:lnTo>
                      <a:pt x="164" y="17"/>
                    </a:lnTo>
                    <a:lnTo>
                      <a:pt x="167" y="16"/>
                    </a:lnTo>
                    <a:lnTo>
                      <a:pt x="169" y="15"/>
                    </a:lnTo>
                    <a:lnTo>
                      <a:pt x="170" y="15"/>
                    </a:lnTo>
                    <a:lnTo>
                      <a:pt x="172" y="16"/>
                    </a:lnTo>
                    <a:lnTo>
                      <a:pt x="173" y="18"/>
                    </a:lnTo>
                    <a:lnTo>
                      <a:pt x="176" y="19"/>
                    </a:lnTo>
                    <a:lnTo>
                      <a:pt x="177" y="22"/>
                    </a:lnTo>
                    <a:lnTo>
                      <a:pt x="179" y="23"/>
                    </a:lnTo>
                    <a:lnTo>
                      <a:pt x="180" y="24"/>
                    </a:lnTo>
                    <a:lnTo>
                      <a:pt x="183" y="24"/>
                    </a:lnTo>
                    <a:lnTo>
                      <a:pt x="185" y="24"/>
                    </a:lnTo>
                    <a:lnTo>
                      <a:pt x="187" y="23"/>
                    </a:lnTo>
                    <a:lnTo>
                      <a:pt x="190" y="20"/>
                    </a:lnTo>
                    <a:lnTo>
                      <a:pt x="192" y="19"/>
                    </a:lnTo>
                    <a:lnTo>
                      <a:pt x="193" y="18"/>
                    </a:lnTo>
                    <a:lnTo>
                      <a:pt x="195" y="19"/>
                    </a:lnTo>
                    <a:lnTo>
                      <a:pt x="199" y="20"/>
                    </a:lnTo>
                    <a:lnTo>
                      <a:pt x="201" y="22"/>
                    </a:lnTo>
                    <a:lnTo>
                      <a:pt x="204" y="22"/>
                    </a:lnTo>
                    <a:lnTo>
                      <a:pt x="206" y="22"/>
                    </a:lnTo>
                    <a:lnTo>
                      <a:pt x="208" y="19"/>
                    </a:lnTo>
                    <a:lnTo>
                      <a:pt x="211" y="17"/>
                    </a:lnTo>
                    <a:lnTo>
                      <a:pt x="213" y="15"/>
                    </a:lnTo>
                    <a:lnTo>
                      <a:pt x="214" y="12"/>
                    </a:lnTo>
                    <a:lnTo>
                      <a:pt x="215" y="10"/>
                    </a:lnTo>
                    <a:lnTo>
                      <a:pt x="217" y="7"/>
                    </a:lnTo>
                    <a:lnTo>
                      <a:pt x="222" y="5"/>
                    </a:lnTo>
                    <a:lnTo>
                      <a:pt x="228" y="8"/>
                    </a:lnTo>
                    <a:lnTo>
                      <a:pt x="234" y="10"/>
                    </a:lnTo>
                    <a:lnTo>
                      <a:pt x="236" y="15"/>
                    </a:lnTo>
                    <a:lnTo>
                      <a:pt x="237" y="18"/>
                    </a:lnTo>
                    <a:lnTo>
                      <a:pt x="237" y="22"/>
                    </a:lnTo>
                    <a:lnTo>
                      <a:pt x="237" y="25"/>
                    </a:lnTo>
                    <a:lnTo>
                      <a:pt x="238" y="27"/>
                    </a:lnTo>
                    <a:lnTo>
                      <a:pt x="241" y="31"/>
                    </a:lnTo>
                    <a:lnTo>
                      <a:pt x="242" y="33"/>
                    </a:lnTo>
                    <a:lnTo>
                      <a:pt x="244" y="37"/>
                    </a:lnTo>
                    <a:lnTo>
                      <a:pt x="244" y="40"/>
                    </a:lnTo>
                    <a:lnTo>
                      <a:pt x="245" y="43"/>
                    </a:lnTo>
                    <a:lnTo>
                      <a:pt x="246" y="46"/>
                    </a:lnTo>
                    <a:lnTo>
                      <a:pt x="248" y="47"/>
                    </a:lnTo>
                    <a:lnTo>
                      <a:pt x="249" y="48"/>
                    </a:lnTo>
                    <a:lnTo>
                      <a:pt x="251" y="51"/>
                    </a:lnTo>
                    <a:lnTo>
                      <a:pt x="253" y="52"/>
                    </a:lnTo>
                    <a:lnTo>
                      <a:pt x="256" y="55"/>
                    </a:lnTo>
                    <a:lnTo>
                      <a:pt x="257" y="59"/>
                    </a:lnTo>
                    <a:lnTo>
                      <a:pt x="255" y="65"/>
                    </a:lnTo>
                    <a:lnTo>
                      <a:pt x="251" y="70"/>
                    </a:lnTo>
                    <a:lnTo>
                      <a:pt x="246" y="76"/>
                    </a:lnTo>
                    <a:lnTo>
                      <a:pt x="244" y="80"/>
                    </a:lnTo>
                    <a:lnTo>
                      <a:pt x="253" y="78"/>
                    </a:lnTo>
                    <a:lnTo>
                      <a:pt x="259" y="80"/>
                    </a:lnTo>
                    <a:lnTo>
                      <a:pt x="261" y="84"/>
                    </a:lnTo>
                    <a:lnTo>
                      <a:pt x="263" y="91"/>
                    </a:lnTo>
                    <a:lnTo>
                      <a:pt x="264" y="99"/>
                    </a:lnTo>
                    <a:lnTo>
                      <a:pt x="265" y="104"/>
                    </a:lnTo>
                    <a:lnTo>
                      <a:pt x="266" y="108"/>
                    </a:lnTo>
                    <a:lnTo>
                      <a:pt x="268" y="111"/>
                    </a:lnTo>
                    <a:lnTo>
                      <a:pt x="272" y="113"/>
                    </a:lnTo>
                    <a:lnTo>
                      <a:pt x="275" y="116"/>
                    </a:lnTo>
                    <a:lnTo>
                      <a:pt x="276" y="116"/>
                    </a:lnTo>
                    <a:lnTo>
                      <a:pt x="279" y="117"/>
                    </a:lnTo>
                    <a:lnTo>
                      <a:pt x="280" y="117"/>
                    </a:lnTo>
                    <a:lnTo>
                      <a:pt x="282" y="118"/>
                    </a:lnTo>
                    <a:lnTo>
                      <a:pt x="283" y="119"/>
                    </a:lnTo>
                    <a:lnTo>
                      <a:pt x="283" y="121"/>
                    </a:lnTo>
                    <a:lnTo>
                      <a:pt x="281" y="123"/>
                    </a:lnTo>
                    <a:lnTo>
                      <a:pt x="273" y="131"/>
                    </a:lnTo>
                    <a:lnTo>
                      <a:pt x="270" y="142"/>
                    </a:lnTo>
                    <a:lnTo>
                      <a:pt x="267" y="154"/>
                    </a:lnTo>
                    <a:lnTo>
                      <a:pt x="267" y="156"/>
                    </a:lnTo>
                    <a:lnTo>
                      <a:pt x="268" y="156"/>
                    </a:lnTo>
                    <a:lnTo>
                      <a:pt x="270" y="157"/>
                    </a:lnTo>
                    <a:lnTo>
                      <a:pt x="272" y="157"/>
                    </a:lnTo>
                    <a:lnTo>
                      <a:pt x="273" y="159"/>
                    </a:lnTo>
                    <a:lnTo>
                      <a:pt x="274" y="160"/>
                    </a:lnTo>
                    <a:lnTo>
                      <a:pt x="275" y="162"/>
                    </a:lnTo>
                    <a:lnTo>
                      <a:pt x="276" y="164"/>
                    </a:lnTo>
                    <a:lnTo>
                      <a:pt x="278" y="166"/>
                    </a:lnTo>
                    <a:lnTo>
                      <a:pt x="279" y="167"/>
                    </a:lnTo>
                    <a:lnTo>
                      <a:pt x="280" y="167"/>
                    </a:lnTo>
                    <a:lnTo>
                      <a:pt x="282" y="166"/>
                    </a:lnTo>
                    <a:lnTo>
                      <a:pt x="283" y="164"/>
                    </a:lnTo>
                    <a:lnTo>
                      <a:pt x="285" y="166"/>
                    </a:lnTo>
                    <a:lnTo>
                      <a:pt x="286" y="167"/>
                    </a:lnTo>
                    <a:lnTo>
                      <a:pt x="286" y="168"/>
                    </a:lnTo>
                    <a:lnTo>
                      <a:pt x="287" y="170"/>
                    </a:lnTo>
                    <a:lnTo>
                      <a:pt x="287" y="174"/>
                    </a:lnTo>
                    <a:lnTo>
                      <a:pt x="286" y="176"/>
                    </a:lnTo>
                    <a:lnTo>
                      <a:pt x="286" y="178"/>
                    </a:lnTo>
                    <a:lnTo>
                      <a:pt x="286" y="179"/>
                    </a:lnTo>
                    <a:lnTo>
                      <a:pt x="286" y="181"/>
                    </a:lnTo>
                    <a:lnTo>
                      <a:pt x="286" y="189"/>
                    </a:lnTo>
                    <a:lnTo>
                      <a:pt x="287" y="197"/>
                    </a:lnTo>
                    <a:lnTo>
                      <a:pt x="286" y="204"/>
                    </a:lnTo>
                    <a:lnTo>
                      <a:pt x="285" y="211"/>
                    </a:lnTo>
                    <a:lnTo>
                      <a:pt x="285" y="215"/>
                    </a:lnTo>
                    <a:lnTo>
                      <a:pt x="286" y="220"/>
                    </a:lnTo>
                    <a:lnTo>
                      <a:pt x="286" y="224"/>
                    </a:lnTo>
                    <a:lnTo>
                      <a:pt x="283" y="226"/>
                    </a:lnTo>
                    <a:lnTo>
                      <a:pt x="276" y="226"/>
                    </a:lnTo>
                    <a:lnTo>
                      <a:pt x="270" y="227"/>
                    </a:lnTo>
                    <a:lnTo>
                      <a:pt x="265" y="231"/>
                    </a:lnTo>
                    <a:lnTo>
                      <a:pt x="264" y="236"/>
                    </a:lnTo>
                    <a:lnTo>
                      <a:pt x="266" y="241"/>
                    </a:lnTo>
                    <a:lnTo>
                      <a:pt x="272" y="244"/>
                    </a:lnTo>
                    <a:lnTo>
                      <a:pt x="274" y="246"/>
                    </a:lnTo>
                    <a:lnTo>
                      <a:pt x="275" y="248"/>
                    </a:lnTo>
                    <a:lnTo>
                      <a:pt x="274" y="249"/>
                    </a:lnTo>
                    <a:lnTo>
                      <a:pt x="273" y="251"/>
                    </a:lnTo>
                    <a:lnTo>
                      <a:pt x="272" y="253"/>
                    </a:lnTo>
                    <a:lnTo>
                      <a:pt x="270" y="255"/>
                    </a:lnTo>
                    <a:lnTo>
                      <a:pt x="268" y="256"/>
                    </a:lnTo>
                    <a:lnTo>
                      <a:pt x="267" y="258"/>
                    </a:lnTo>
                    <a:lnTo>
                      <a:pt x="265" y="262"/>
                    </a:lnTo>
                    <a:lnTo>
                      <a:pt x="264" y="265"/>
                    </a:lnTo>
                    <a:lnTo>
                      <a:pt x="263" y="269"/>
                    </a:lnTo>
                    <a:lnTo>
                      <a:pt x="260" y="272"/>
                    </a:lnTo>
                    <a:lnTo>
                      <a:pt x="258" y="276"/>
                    </a:lnTo>
                    <a:lnTo>
                      <a:pt x="256" y="273"/>
                    </a:lnTo>
                    <a:lnTo>
                      <a:pt x="255" y="271"/>
                    </a:lnTo>
                    <a:lnTo>
                      <a:pt x="253" y="269"/>
                    </a:lnTo>
                    <a:lnTo>
                      <a:pt x="252" y="269"/>
                    </a:lnTo>
                    <a:lnTo>
                      <a:pt x="251" y="269"/>
                    </a:lnTo>
                    <a:lnTo>
                      <a:pt x="249" y="270"/>
                    </a:lnTo>
                    <a:lnTo>
                      <a:pt x="248" y="272"/>
                    </a:lnTo>
                    <a:lnTo>
                      <a:pt x="243" y="280"/>
                    </a:lnTo>
                    <a:lnTo>
                      <a:pt x="235" y="283"/>
                    </a:lnTo>
                    <a:lnTo>
                      <a:pt x="227" y="280"/>
                    </a:lnTo>
                    <a:lnTo>
                      <a:pt x="224" y="279"/>
                    </a:lnTo>
                    <a:lnTo>
                      <a:pt x="223" y="277"/>
                    </a:lnTo>
                    <a:lnTo>
                      <a:pt x="223" y="275"/>
                    </a:lnTo>
                    <a:lnTo>
                      <a:pt x="224" y="272"/>
                    </a:lnTo>
                    <a:lnTo>
                      <a:pt x="226" y="269"/>
                    </a:lnTo>
                    <a:lnTo>
                      <a:pt x="226" y="266"/>
                    </a:lnTo>
                    <a:lnTo>
                      <a:pt x="226" y="263"/>
                    </a:lnTo>
                    <a:lnTo>
                      <a:pt x="223" y="256"/>
                    </a:lnTo>
                    <a:lnTo>
                      <a:pt x="221" y="246"/>
                    </a:lnTo>
                    <a:lnTo>
                      <a:pt x="216" y="236"/>
                    </a:lnTo>
                    <a:lnTo>
                      <a:pt x="212" y="228"/>
                    </a:lnTo>
                    <a:lnTo>
                      <a:pt x="205" y="222"/>
                    </a:lnTo>
                    <a:lnTo>
                      <a:pt x="197" y="220"/>
                    </a:lnTo>
                    <a:lnTo>
                      <a:pt x="191" y="222"/>
                    </a:lnTo>
                    <a:lnTo>
                      <a:pt x="185" y="224"/>
                    </a:lnTo>
                    <a:lnTo>
                      <a:pt x="179" y="225"/>
                    </a:lnTo>
                    <a:lnTo>
                      <a:pt x="176" y="222"/>
                    </a:lnTo>
                    <a:lnTo>
                      <a:pt x="173" y="215"/>
                    </a:lnTo>
                    <a:lnTo>
                      <a:pt x="173" y="210"/>
                    </a:lnTo>
                    <a:lnTo>
                      <a:pt x="175" y="204"/>
                    </a:lnTo>
                    <a:lnTo>
                      <a:pt x="175" y="199"/>
                    </a:lnTo>
                    <a:lnTo>
                      <a:pt x="173" y="193"/>
                    </a:lnTo>
                    <a:lnTo>
                      <a:pt x="172" y="191"/>
                    </a:lnTo>
                    <a:lnTo>
                      <a:pt x="172" y="190"/>
                    </a:lnTo>
                    <a:lnTo>
                      <a:pt x="172" y="189"/>
                    </a:lnTo>
                    <a:lnTo>
                      <a:pt x="173" y="186"/>
                    </a:lnTo>
                    <a:lnTo>
                      <a:pt x="172" y="185"/>
                    </a:lnTo>
                    <a:lnTo>
                      <a:pt x="171" y="184"/>
                    </a:lnTo>
                    <a:lnTo>
                      <a:pt x="169" y="183"/>
                    </a:lnTo>
                    <a:lnTo>
                      <a:pt x="165" y="181"/>
                    </a:lnTo>
                    <a:lnTo>
                      <a:pt x="162" y="179"/>
                    </a:lnTo>
                    <a:lnTo>
                      <a:pt x="160" y="178"/>
                    </a:lnTo>
                    <a:lnTo>
                      <a:pt x="158" y="176"/>
                    </a:lnTo>
                    <a:lnTo>
                      <a:pt x="158" y="174"/>
                    </a:lnTo>
                    <a:lnTo>
                      <a:pt x="158" y="171"/>
                    </a:lnTo>
                    <a:lnTo>
                      <a:pt x="161" y="167"/>
                    </a:lnTo>
                    <a:lnTo>
                      <a:pt x="161" y="164"/>
                    </a:lnTo>
                    <a:lnTo>
                      <a:pt x="161" y="162"/>
                    </a:lnTo>
                    <a:lnTo>
                      <a:pt x="161" y="161"/>
                    </a:lnTo>
                    <a:lnTo>
                      <a:pt x="160" y="159"/>
                    </a:lnTo>
                    <a:lnTo>
                      <a:pt x="157" y="157"/>
                    </a:lnTo>
                    <a:lnTo>
                      <a:pt x="155" y="157"/>
                    </a:lnTo>
                    <a:lnTo>
                      <a:pt x="153" y="156"/>
                    </a:lnTo>
                    <a:lnTo>
                      <a:pt x="150" y="155"/>
                    </a:lnTo>
                    <a:lnTo>
                      <a:pt x="149" y="153"/>
                    </a:lnTo>
                    <a:lnTo>
                      <a:pt x="148" y="150"/>
                    </a:lnTo>
                    <a:lnTo>
                      <a:pt x="147" y="148"/>
                    </a:lnTo>
                    <a:lnTo>
                      <a:pt x="145" y="146"/>
                    </a:lnTo>
                    <a:lnTo>
                      <a:pt x="141" y="143"/>
                    </a:lnTo>
                    <a:lnTo>
                      <a:pt x="136" y="142"/>
                    </a:lnTo>
                    <a:lnTo>
                      <a:pt x="133" y="141"/>
                    </a:lnTo>
                    <a:lnTo>
                      <a:pt x="130" y="141"/>
                    </a:lnTo>
                    <a:lnTo>
                      <a:pt x="120" y="142"/>
                    </a:lnTo>
                    <a:lnTo>
                      <a:pt x="112" y="146"/>
                    </a:lnTo>
                    <a:lnTo>
                      <a:pt x="103" y="149"/>
                    </a:lnTo>
                    <a:lnTo>
                      <a:pt x="96" y="153"/>
                    </a:lnTo>
                    <a:lnTo>
                      <a:pt x="92" y="156"/>
                    </a:lnTo>
                    <a:lnTo>
                      <a:pt x="89" y="162"/>
                    </a:lnTo>
                    <a:lnTo>
                      <a:pt x="87" y="169"/>
                    </a:lnTo>
                    <a:lnTo>
                      <a:pt x="86" y="171"/>
                    </a:lnTo>
                    <a:lnTo>
                      <a:pt x="84" y="174"/>
                    </a:lnTo>
                    <a:lnTo>
                      <a:pt x="82" y="176"/>
                    </a:lnTo>
                    <a:lnTo>
                      <a:pt x="80" y="177"/>
                    </a:lnTo>
                    <a:lnTo>
                      <a:pt x="77" y="181"/>
                    </a:lnTo>
                    <a:lnTo>
                      <a:pt x="76" y="185"/>
                    </a:lnTo>
                    <a:lnTo>
                      <a:pt x="74" y="189"/>
                    </a:lnTo>
                    <a:lnTo>
                      <a:pt x="72" y="192"/>
                    </a:lnTo>
                    <a:lnTo>
                      <a:pt x="70" y="193"/>
                    </a:lnTo>
                    <a:lnTo>
                      <a:pt x="69" y="193"/>
                    </a:lnTo>
                    <a:lnTo>
                      <a:pt x="67" y="195"/>
                    </a:lnTo>
                    <a:lnTo>
                      <a:pt x="66" y="195"/>
                    </a:lnTo>
                    <a:lnTo>
                      <a:pt x="65" y="193"/>
                    </a:lnTo>
                    <a:lnTo>
                      <a:pt x="64" y="192"/>
                    </a:lnTo>
                    <a:lnTo>
                      <a:pt x="65" y="191"/>
                    </a:lnTo>
                    <a:lnTo>
                      <a:pt x="66" y="189"/>
                    </a:lnTo>
                    <a:lnTo>
                      <a:pt x="68" y="186"/>
                    </a:lnTo>
                    <a:lnTo>
                      <a:pt x="69" y="185"/>
                    </a:lnTo>
                    <a:lnTo>
                      <a:pt x="72" y="183"/>
                    </a:lnTo>
                    <a:lnTo>
                      <a:pt x="72" y="181"/>
                    </a:lnTo>
                    <a:lnTo>
                      <a:pt x="67" y="179"/>
                    </a:lnTo>
                    <a:lnTo>
                      <a:pt x="61" y="175"/>
                    </a:lnTo>
                    <a:lnTo>
                      <a:pt x="54" y="170"/>
                    </a:lnTo>
                    <a:lnTo>
                      <a:pt x="50" y="163"/>
                    </a:lnTo>
                    <a:lnTo>
                      <a:pt x="46" y="157"/>
                    </a:lnTo>
                    <a:lnTo>
                      <a:pt x="45" y="152"/>
                    </a:lnTo>
                    <a:lnTo>
                      <a:pt x="49" y="149"/>
                    </a:lnTo>
                    <a:lnTo>
                      <a:pt x="39" y="147"/>
                    </a:lnTo>
                    <a:lnTo>
                      <a:pt x="32" y="141"/>
                    </a:lnTo>
                    <a:lnTo>
                      <a:pt x="29" y="133"/>
                    </a:lnTo>
                    <a:lnTo>
                      <a:pt x="30" y="124"/>
                    </a:lnTo>
                    <a:lnTo>
                      <a:pt x="30" y="118"/>
                    </a:lnTo>
                    <a:lnTo>
                      <a:pt x="24" y="113"/>
                    </a:lnTo>
                    <a:lnTo>
                      <a:pt x="20" y="108"/>
                    </a:lnTo>
                    <a:lnTo>
                      <a:pt x="18" y="102"/>
                    </a:lnTo>
                    <a:lnTo>
                      <a:pt x="11" y="102"/>
                    </a:lnTo>
                    <a:lnTo>
                      <a:pt x="6" y="96"/>
                    </a:lnTo>
                    <a:lnTo>
                      <a:pt x="1" y="89"/>
                    </a:lnTo>
                    <a:lnTo>
                      <a:pt x="0" y="81"/>
                    </a:lnTo>
                    <a:lnTo>
                      <a:pt x="1" y="74"/>
                    </a:lnTo>
                    <a:lnTo>
                      <a:pt x="2" y="70"/>
                    </a:lnTo>
                    <a:lnTo>
                      <a:pt x="5" y="68"/>
                    </a:lnTo>
                    <a:lnTo>
                      <a:pt x="6" y="66"/>
                    </a:lnTo>
                    <a:lnTo>
                      <a:pt x="8" y="63"/>
                    </a:lnTo>
                    <a:lnTo>
                      <a:pt x="10" y="61"/>
                    </a:lnTo>
                    <a:lnTo>
                      <a:pt x="14" y="60"/>
                    </a:lnTo>
                    <a:lnTo>
                      <a:pt x="16" y="56"/>
                    </a:lnTo>
                    <a:lnTo>
                      <a:pt x="18" y="54"/>
                    </a:lnTo>
                    <a:lnTo>
                      <a:pt x="22" y="52"/>
                    </a:lnTo>
                    <a:lnTo>
                      <a:pt x="24" y="51"/>
                    </a:lnTo>
                    <a:lnTo>
                      <a:pt x="28" y="49"/>
                    </a:lnTo>
                    <a:lnTo>
                      <a:pt x="31" y="51"/>
                    </a:lnTo>
                    <a:lnTo>
                      <a:pt x="33" y="51"/>
                    </a:lnTo>
                    <a:lnTo>
                      <a:pt x="36" y="51"/>
                    </a:lnTo>
                    <a:lnTo>
                      <a:pt x="38" y="49"/>
                    </a:lnTo>
                    <a:lnTo>
                      <a:pt x="40" y="48"/>
                    </a:lnTo>
                    <a:lnTo>
                      <a:pt x="43" y="46"/>
                    </a:lnTo>
                    <a:lnTo>
                      <a:pt x="45" y="41"/>
                    </a:lnTo>
                    <a:lnTo>
                      <a:pt x="47" y="36"/>
                    </a:lnTo>
                    <a:lnTo>
                      <a:pt x="47" y="30"/>
                    </a:lnTo>
                    <a:lnTo>
                      <a:pt x="45" y="26"/>
                    </a:lnTo>
                    <a:lnTo>
                      <a:pt x="43" y="24"/>
                    </a:lnTo>
                    <a:lnTo>
                      <a:pt x="43" y="22"/>
                    </a:lnTo>
                    <a:lnTo>
                      <a:pt x="44" y="19"/>
                    </a:lnTo>
                    <a:lnTo>
                      <a:pt x="46" y="18"/>
                    </a:lnTo>
                    <a:lnTo>
                      <a:pt x="49" y="14"/>
                    </a:lnTo>
                    <a:lnTo>
                      <a:pt x="50" y="9"/>
                    </a:lnTo>
                    <a:lnTo>
                      <a:pt x="50" y="4"/>
                    </a:lnTo>
                    <a:lnTo>
                      <a:pt x="49" y="0"/>
                    </a:lnTo>
                    <a:lnTo>
                      <a:pt x="57"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4" name="Freeform 1666"/>
              <p:cNvSpPr>
                <a:spLocks/>
              </p:cNvSpPr>
              <p:nvPr/>
            </p:nvSpPr>
            <p:spPr bwMode="auto">
              <a:xfrm>
                <a:off x="4038601" y="3001963"/>
                <a:ext cx="71438" cy="227013"/>
              </a:xfrm>
              <a:custGeom>
                <a:avLst/>
                <a:gdLst>
                  <a:gd name="T0" fmla="*/ 23 w 91"/>
                  <a:gd name="T1" fmla="*/ 2 h 287"/>
                  <a:gd name="T2" fmla="*/ 30 w 91"/>
                  <a:gd name="T3" fmla="*/ 3 h 287"/>
                  <a:gd name="T4" fmla="*/ 37 w 91"/>
                  <a:gd name="T5" fmla="*/ 1 h 287"/>
                  <a:gd name="T6" fmla="*/ 32 w 91"/>
                  <a:gd name="T7" fmla="*/ 33 h 287"/>
                  <a:gd name="T8" fmla="*/ 46 w 91"/>
                  <a:gd name="T9" fmla="*/ 55 h 287"/>
                  <a:gd name="T10" fmla="*/ 61 w 91"/>
                  <a:gd name="T11" fmla="*/ 75 h 287"/>
                  <a:gd name="T12" fmla="*/ 64 w 91"/>
                  <a:gd name="T13" fmla="*/ 103 h 287"/>
                  <a:gd name="T14" fmla="*/ 72 w 91"/>
                  <a:gd name="T15" fmla="*/ 114 h 287"/>
                  <a:gd name="T16" fmla="*/ 78 w 91"/>
                  <a:gd name="T17" fmla="*/ 126 h 287"/>
                  <a:gd name="T18" fmla="*/ 80 w 91"/>
                  <a:gd name="T19" fmla="*/ 178 h 287"/>
                  <a:gd name="T20" fmla="*/ 81 w 91"/>
                  <a:gd name="T21" fmla="*/ 224 h 287"/>
                  <a:gd name="T22" fmla="*/ 76 w 91"/>
                  <a:gd name="T23" fmla="*/ 229 h 287"/>
                  <a:gd name="T24" fmla="*/ 74 w 91"/>
                  <a:gd name="T25" fmla="*/ 245 h 287"/>
                  <a:gd name="T26" fmla="*/ 83 w 91"/>
                  <a:gd name="T27" fmla="*/ 260 h 287"/>
                  <a:gd name="T28" fmla="*/ 91 w 91"/>
                  <a:gd name="T29" fmla="*/ 277 h 287"/>
                  <a:gd name="T30" fmla="*/ 76 w 91"/>
                  <a:gd name="T31" fmla="*/ 285 h 287"/>
                  <a:gd name="T32" fmla="*/ 60 w 91"/>
                  <a:gd name="T33" fmla="*/ 287 h 287"/>
                  <a:gd name="T34" fmla="*/ 54 w 91"/>
                  <a:gd name="T35" fmla="*/ 275 h 287"/>
                  <a:gd name="T36" fmla="*/ 49 w 91"/>
                  <a:gd name="T37" fmla="*/ 273 h 287"/>
                  <a:gd name="T38" fmla="*/ 43 w 91"/>
                  <a:gd name="T39" fmla="*/ 267 h 287"/>
                  <a:gd name="T40" fmla="*/ 41 w 91"/>
                  <a:gd name="T41" fmla="*/ 259 h 287"/>
                  <a:gd name="T42" fmla="*/ 35 w 91"/>
                  <a:gd name="T43" fmla="*/ 251 h 287"/>
                  <a:gd name="T44" fmla="*/ 29 w 91"/>
                  <a:gd name="T45" fmla="*/ 240 h 287"/>
                  <a:gd name="T46" fmla="*/ 31 w 91"/>
                  <a:gd name="T47" fmla="*/ 212 h 287"/>
                  <a:gd name="T48" fmla="*/ 32 w 91"/>
                  <a:gd name="T49" fmla="*/ 186 h 287"/>
                  <a:gd name="T50" fmla="*/ 35 w 91"/>
                  <a:gd name="T51" fmla="*/ 180 h 287"/>
                  <a:gd name="T52" fmla="*/ 35 w 91"/>
                  <a:gd name="T53" fmla="*/ 174 h 287"/>
                  <a:gd name="T54" fmla="*/ 32 w 91"/>
                  <a:gd name="T55" fmla="*/ 166 h 287"/>
                  <a:gd name="T56" fmla="*/ 35 w 91"/>
                  <a:gd name="T57" fmla="*/ 161 h 287"/>
                  <a:gd name="T58" fmla="*/ 37 w 91"/>
                  <a:gd name="T59" fmla="*/ 152 h 287"/>
                  <a:gd name="T60" fmla="*/ 36 w 91"/>
                  <a:gd name="T61" fmla="*/ 136 h 287"/>
                  <a:gd name="T62" fmla="*/ 36 w 91"/>
                  <a:gd name="T63" fmla="*/ 130 h 287"/>
                  <a:gd name="T64" fmla="*/ 35 w 91"/>
                  <a:gd name="T65" fmla="*/ 124 h 287"/>
                  <a:gd name="T66" fmla="*/ 30 w 91"/>
                  <a:gd name="T67" fmla="*/ 125 h 287"/>
                  <a:gd name="T68" fmla="*/ 25 w 91"/>
                  <a:gd name="T69" fmla="*/ 118 h 287"/>
                  <a:gd name="T70" fmla="*/ 24 w 91"/>
                  <a:gd name="T71" fmla="*/ 115 h 287"/>
                  <a:gd name="T72" fmla="*/ 21 w 91"/>
                  <a:gd name="T73" fmla="*/ 108 h 287"/>
                  <a:gd name="T74" fmla="*/ 20 w 91"/>
                  <a:gd name="T75" fmla="*/ 102 h 287"/>
                  <a:gd name="T76" fmla="*/ 22 w 91"/>
                  <a:gd name="T77" fmla="*/ 99 h 287"/>
                  <a:gd name="T78" fmla="*/ 22 w 91"/>
                  <a:gd name="T79" fmla="*/ 94 h 287"/>
                  <a:gd name="T80" fmla="*/ 16 w 91"/>
                  <a:gd name="T81" fmla="*/ 66 h 287"/>
                  <a:gd name="T82" fmla="*/ 12 w 91"/>
                  <a:gd name="T83" fmla="*/ 59 h 287"/>
                  <a:gd name="T84" fmla="*/ 13 w 91"/>
                  <a:gd name="T85" fmla="*/ 53 h 287"/>
                  <a:gd name="T86" fmla="*/ 15 w 91"/>
                  <a:gd name="T87" fmla="*/ 46 h 287"/>
                  <a:gd name="T88" fmla="*/ 13 w 91"/>
                  <a:gd name="T89" fmla="*/ 43 h 287"/>
                  <a:gd name="T90" fmla="*/ 5 w 91"/>
                  <a:gd name="T91" fmla="*/ 43 h 287"/>
                  <a:gd name="T92" fmla="*/ 1 w 91"/>
                  <a:gd name="T93" fmla="*/ 38 h 287"/>
                  <a:gd name="T94" fmla="*/ 0 w 91"/>
                  <a:gd name="T95" fmla="*/ 29 h 287"/>
                  <a:gd name="T96" fmla="*/ 2 w 91"/>
                  <a:gd name="T97" fmla="*/ 5 h 2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1"/>
                  <a:gd name="T148" fmla="*/ 0 h 287"/>
                  <a:gd name="T149" fmla="*/ 91 w 91"/>
                  <a:gd name="T150" fmla="*/ 287 h 2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1" h="287">
                    <a:moveTo>
                      <a:pt x="10" y="0"/>
                    </a:moveTo>
                    <a:lnTo>
                      <a:pt x="16" y="0"/>
                    </a:lnTo>
                    <a:lnTo>
                      <a:pt x="23" y="2"/>
                    </a:lnTo>
                    <a:lnTo>
                      <a:pt x="25" y="2"/>
                    </a:lnTo>
                    <a:lnTo>
                      <a:pt x="28" y="3"/>
                    </a:lnTo>
                    <a:lnTo>
                      <a:pt x="30" y="3"/>
                    </a:lnTo>
                    <a:lnTo>
                      <a:pt x="32" y="3"/>
                    </a:lnTo>
                    <a:lnTo>
                      <a:pt x="35" y="2"/>
                    </a:lnTo>
                    <a:lnTo>
                      <a:pt x="37" y="1"/>
                    </a:lnTo>
                    <a:lnTo>
                      <a:pt x="35" y="10"/>
                    </a:lnTo>
                    <a:lnTo>
                      <a:pt x="34" y="22"/>
                    </a:lnTo>
                    <a:lnTo>
                      <a:pt x="32" y="33"/>
                    </a:lnTo>
                    <a:lnTo>
                      <a:pt x="35" y="43"/>
                    </a:lnTo>
                    <a:lnTo>
                      <a:pt x="39" y="49"/>
                    </a:lnTo>
                    <a:lnTo>
                      <a:pt x="46" y="55"/>
                    </a:lnTo>
                    <a:lnTo>
                      <a:pt x="53" y="59"/>
                    </a:lnTo>
                    <a:lnTo>
                      <a:pt x="59" y="67"/>
                    </a:lnTo>
                    <a:lnTo>
                      <a:pt x="61" y="75"/>
                    </a:lnTo>
                    <a:lnTo>
                      <a:pt x="61" y="85"/>
                    </a:lnTo>
                    <a:lnTo>
                      <a:pt x="61" y="94"/>
                    </a:lnTo>
                    <a:lnTo>
                      <a:pt x="64" y="103"/>
                    </a:lnTo>
                    <a:lnTo>
                      <a:pt x="66" y="107"/>
                    </a:lnTo>
                    <a:lnTo>
                      <a:pt x="68" y="110"/>
                    </a:lnTo>
                    <a:lnTo>
                      <a:pt x="72" y="114"/>
                    </a:lnTo>
                    <a:lnTo>
                      <a:pt x="74" y="117"/>
                    </a:lnTo>
                    <a:lnTo>
                      <a:pt x="76" y="121"/>
                    </a:lnTo>
                    <a:lnTo>
                      <a:pt x="78" y="126"/>
                    </a:lnTo>
                    <a:lnTo>
                      <a:pt x="78" y="132"/>
                    </a:lnTo>
                    <a:lnTo>
                      <a:pt x="78" y="138"/>
                    </a:lnTo>
                    <a:lnTo>
                      <a:pt x="80" y="178"/>
                    </a:lnTo>
                    <a:lnTo>
                      <a:pt x="81" y="218"/>
                    </a:lnTo>
                    <a:lnTo>
                      <a:pt x="81" y="222"/>
                    </a:lnTo>
                    <a:lnTo>
                      <a:pt x="81" y="224"/>
                    </a:lnTo>
                    <a:lnTo>
                      <a:pt x="80" y="225"/>
                    </a:lnTo>
                    <a:lnTo>
                      <a:pt x="79" y="226"/>
                    </a:lnTo>
                    <a:lnTo>
                      <a:pt x="76" y="229"/>
                    </a:lnTo>
                    <a:lnTo>
                      <a:pt x="74" y="232"/>
                    </a:lnTo>
                    <a:lnTo>
                      <a:pt x="73" y="238"/>
                    </a:lnTo>
                    <a:lnTo>
                      <a:pt x="74" y="245"/>
                    </a:lnTo>
                    <a:lnTo>
                      <a:pt x="75" y="249"/>
                    </a:lnTo>
                    <a:lnTo>
                      <a:pt x="79" y="255"/>
                    </a:lnTo>
                    <a:lnTo>
                      <a:pt x="83" y="260"/>
                    </a:lnTo>
                    <a:lnTo>
                      <a:pt x="88" y="266"/>
                    </a:lnTo>
                    <a:lnTo>
                      <a:pt x="91" y="273"/>
                    </a:lnTo>
                    <a:lnTo>
                      <a:pt x="91" y="277"/>
                    </a:lnTo>
                    <a:lnTo>
                      <a:pt x="88" y="282"/>
                    </a:lnTo>
                    <a:lnTo>
                      <a:pt x="82" y="284"/>
                    </a:lnTo>
                    <a:lnTo>
                      <a:pt x="76" y="285"/>
                    </a:lnTo>
                    <a:lnTo>
                      <a:pt x="71" y="287"/>
                    </a:lnTo>
                    <a:lnTo>
                      <a:pt x="65" y="287"/>
                    </a:lnTo>
                    <a:lnTo>
                      <a:pt x="60" y="287"/>
                    </a:lnTo>
                    <a:lnTo>
                      <a:pt x="58" y="283"/>
                    </a:lnTo>
                    <a:lnTo>
                      <a:pt x="57" y="279"/>
                    </a:lnTo>
                    <a:lnTo>
                      <a:pt x="54" y="275"/>
                    </a:lnTo>
                    <a:lnTo>
                      <a:pt x="52" y="274"/>
                    </a:lnTo>
                    <a:lnTo>
                      <a:pt x="51" y="273"/>
                    </a:lnTo>
                    <a:lnTo>
                      <a:pt x="49" y="273"/>
                    </a:lnTo>
                    <a:lnTo>
                      <a:pt x="46" y="272"/>
                    </a:lnTo>
                    <a:lnTo>
                      <a:pt x="44" y="270"/>
                    </a:lnTo>
                    <a:lnTo>
                      <a:pt x="43" y="267"/>
                    </a:lnTo>
                    <a:lnTo>
                      <a:pt x="43" y="265"/>
                    </a:lnTo>
                    <a:lnTo>
                      <a:pt x="42" y="261"/>
                    </a:lnTo>
                    <a:lnTo>
                      <a:pt x="41" y="259"/>
                    </a:lnTo>
                    <a:lnTo>
                      <a:pt x="39" y="256"/>
                    </a:lnTo>
                    <a:lnTo>
                      <a:pt x="37" y="253"/>
                    </a:lnTo>
                    <a:lnTo>
                      <a:pt x="35" y="251"/>
                    </a:lnTo>
                    <a:lnTo>
                      <a:pt x="32" y="247"/>
                    </a:lnTo>
                    <a:lnTo>
                      <a:pt x="30" y="245"/>
                    </a:lnTo>
                    <a:lnTo>
                      <a:pt x="29" y="240"/>
                    </a:lnTo>
                    <a:lnTo>
                      <a:pt x="29" y="231"/>
                    </a:lnTo>
                    <a:lnTo>
                      <a:pt x="30" y="222"/>
                    </a:lnTo>
                    <a:lnTo>
                      <a:pt x="31" y="212"/>
                    </a:lnTo>
                    <a:lnTo>
                      <a:pt x="31" y="200"/>
                    </a:lnTo>
                    <a:lnTo>
                      <a:pt x="31" y="188"/>
                    </a:lnTo>
                    <a:lnTo>
                      <a:pt x="32" y="186"/>
                    </a:lnTo>
                    <a:lnTo>
                      <a:pt x="34" y="183"/>
                    </a:lnTo>
                    <a:lnTo>
                      <a:pt x="35" y="182"/>
                    </a:lnTo>
                    <a:lnTo>
                      <a:pt x="35" y="180"/>
                    </a:lnTo>
                    <a:lnTo>
                      <a:pt x="36" y="179"/>
                    </a:lnTo>
                    <a:lnTo>
                      <a:pt x="36" y="176"/>
                    </a:lnTo>
                    <a:lnTo>
                      <a:pt x="35" y="174"/>
                    </a:lnTo>
                    <a:lnTo>
                      <a:pt x="35" y="171"/>
                    </a:lnTo>
                    <a:lnTo>
                      <a:pt x="34" y="168"/>
                    </a:lnTo>
                    <a:lnTo>
                      <a:pt x="32" y="166"/>
                    </a:lnTo>
                    <a:lnTo>
                      <a:pt x="32" y="164"/>
                    </a:lnTo>
                    <a:lnTo>
                      <a:pt x="34" y="162"/>
                    </a:lnTo>
                    <a:lnTo>
                      <a:pt x="35" y="161"/>
                    </a:lnTo>
                    <a:lnTo>
                      <a:pt x="36" y="160"/>
                    </a:lnTo>
                    <a:lnTo>
                      <a:pt x="36" y="159"/>
                    </a:lnTo>
                    <a:lnTo>
                      <a:pt x="37" y="152"/>
                    </a:lnTo>
                    <a:lnTo>
                      <a:pt x="36" y="145"/>
                    </a:lnTo>
                    <a:lnTo>
                      <a:pt x="36" y="137"/>
                    </a:lnTo>
                    <a:lnTo>
                      <a:pt x="36" y="136"/>
                    </a:lnTo>
                    <a:lnTo>
                      <a:pt x="36" y="135"/>
                    </a:lnTo>
                    <a:lnTo>
                      <a:pt x="36" y="132"/>
                    </a:lnTo>
                    <a:lnTo>
                      <a:pt x="36" y="130"/>
                    </a:lnTo>
                    <a:lnTo>
                      <a:pt x="36" y="128"/>
                    </a:lnTo>
                    <a:lnTo>
                      <a:pt x="35" y="126"/>
                    </a:lnTo>
                    <a:lnTo>
                      <a:pt x="35" y="124"/>
                    </a:lnTo>
                    <a:lnTo>
                      <a:pt x="34" y="124"/>
                    </a:lnTo>
                    <a:lnTo>
                      <a:pt x="31" y="125"/>
                    </a:lnTo>
                    <a:lnTo>
                      <a:pt x="30" y="125"/>
                    </a:lnTo>
                    <a:lnTo>
                      <a:pt x="29" y="123"/>
                    </a:lnTo>
                    <a:lnTo>
                      <a:pt x="27" y="121"/>
                    </a:lnTo>
                    <a:lnTo>
                      <a:pt x="25" y="118"/>
                    </a:lnTo>
                    <a:lnTo>
                      <a:pt x="24" y="117"/>
                    </a:lnTo>
                    <a:lnTo>
                      <a:pt x="24" y="116"/>
                    </a:lnTo>
                    <a:lnTo>
                      <a:pt x="24" y="115"/>
                    </a:lnTo>
                    <a:lnTo>
                      <a:pt x="23" y="113"/>
                    </a:lnTo>
                    <a:lnTo>
                      <a:pt x="22" y="110"/>
                    </a:lnTo>
                    <a:lnTo>
                      <a:pt x="21" y="108"/>
                    </a:lnTo>
                    <a:lnTo>
                      <a:pt x="20" y="106"/>
                    </a:lnTo>
                    <a:lnTo>
                      <a:pt x="20" y="103"/>
                    </a:lnTo>
                    <a:lnTo>
                      <a:pt x="20" y="102"/>
                    </a:lnTo>
                    <a:lnTo>
                      <a:pt x="20" y="101"/>
                    </a:lnTo>
                    <a:lnTo>
                      <a:pt x="21" y="100"/>
                    </a:lnTo>
                    <a:lnTo>
                      <a:pt x="22" y="99"/>
                    </a:lnTo>
                    <a:lnTo>
                      <a:pt x="22" y="97"/>
                    </a:lnTo>
                    <a:lnTo>
                      <a:pt x="22" y="95"/>
                    </a:lnTo>
                    <a:lnTo>
                      <a:pt x="22" y="94"/>
                    </a:lnTo>
                    <a:lnTo>
                      <a:pt x="21" y="81"/>
                    </a:lnTo>
                    <a:lnTo>
                      <a:pt x="17" y="68"/>
                    </a:lnTo>
                    <a:lnTo>
                      <a:pt x="16" y="66"/>
                    </a:lnTo>
                    <a:lnTo>
                      <a:pt x="15" y="64"/>
                    </a:lnTo>
                    <a:lnTo>
                      <a:pt x="13" y="63"/>
                    </a:lnTo>
                    <a:lnTo>
                      <a:pt x="12" y="59"/>
                    </a:lnTo>
                    <a:lnTo>
                      <a:pt x="12" y="57"/>
                    </a:lnTo>
                    <a:lnTo>
                      <a:pt x="13" y="56"/>
                    </a:lnTo>
                    <a:lnTo>
                      <a:pt x="13" y="53"/>
                    </a:lnTo>
                    <a:lnTo>
                      <a:pt x="14" y="51"/>
                    </a:lnTo>
                    <a:lnTo>
                      <a:pt x="15" y="49"/>
                    </a:lnTo>
                    <a:lnTo>
                      <a:pt x="15" y="46"/>
                    </a:lnTo>
                    <a:lnTo>
                      <a:pt x="16" y="45"/>
                    </a:lnTo>
                    <a:lnTo>
                      <a:pt x="15" y="43"/>
                    </a:lnTo>
                    <a:lnTo>
                      <a:pt x="13" y="43"/>
                    </a:lnTo>
                    <a:lnTo>
                      <a:pt x="10" y="43"/>
                    </a:lnTo>
                    <a:lnTo>
                      <a:pt x="8" y="43"/>
                    </a:lnTo>
                    <a:lnTo>
                      <a:pt x="5" y="43"/>
                    </a:lnTo>
                    <a:lnTo>
                      <a:pt x="2" y="42"/>
                    </a:lnTo>
                    <a:lnTo>
                      <a:pt x="2" y="41"/>
                    </a:lnTo>
                    <a:lnTo>
                      <a:pt x="1" y="38"/>
                    </a:lnTo>
                    <a:lnTo>
                      <a:pt x="1" y="35"/>
                    </a:lnTo>
                    <a:lnTo>
                      <a:pt x="1" y="31"/>
                    </a:lnTo>
                    <a:lnTo>
                      <a:pt x="0" y="29"/>
                    </a:lnTo>
                    <a:lnTo>
                      <a:pt x="0" y="27"/>
                    </a:lnTo>
                    <a:lnTo>
                      <a:pt x="0" y="16"/>
                    </a:lnTo>
                    <a:lnTo>
                      <a:pt x="2" y="5"/>
                    </a:lnTo>
                    <a:lnTo>
                      <a:pt x="5" y="1"/>
                    </a:lnTo>
                    <a:lnTo>
                      <a:pt x="1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5" name="Freeform 1667"/>
              <p:cNvSpPr>
                <a:spLocks/>
              </p:cNvSpPr>
              <p:nvPr/>
            </p:nvSpPr>
            <p:spPr bwMode="auto">
              <a:xfrm>
                <a:off x="3948113" y="2997201"/>
                <a:ext cx="134938" cy="273050"/>
              </a:xfrm>
              <a:custGeom>
                <a:avLst/>
                <a:gdLst>
                  <a:gd name="T0" fmla="*/ 105 w 170"/>
                  <a:gd name="T1" fmla="*/ 2 h 344"/>
                  <a:gd name="T2" fmla="*/ 113 w 170"/>
                  <a:gd name="T3" fmla="*/ 4 h 344"/>
                  <a:gd name="T4" fmla="*/ 111 w 170"/>
                  <a:gd name="T5" fmla="*/ 22 h 344"/>
                  <a:gd name="T6" fmla="*/ 113 w 170"/>
                  <a:gd name="T7" fmla="*/ 38 h 344"/>
                  <a:gd name="T8" fmla="*/ 113 w 170"/>
                  <a:gd name="T9" fmla="*/ 46 h 344"/>
                  <a:gd name="T10" fmla="*/ 118 w 170"/>
                  <a:gd name="T11" fmla="*/ 48 h 344"/>
                  <a:gd name="T12" fmla="*/ 124 w 170"/>
                  <a:gd name="T13" fmla="*/ 48 h 344"/>
                  <a:gd name="T14" fmla="*/ 127 w 170"/>
                  <a:gd name="T15" fmla="*/ 50 h 344"/>
                  <a:gd name="T16" fmla="*/ 126 w 170"/>
                  <a:gd name="T17" fmla="*/ 57 h 344"/>
                  <a:gd name="T18" fmla="*/ 124 w 170"/>
                  <a:gd name="T19" fmla="*/ 64 h 344"/>
                  <a:gd name="T20" fmla="*/ 133 w 170"/>
                  <a:gd name="T21" fmla="*/ 96 h 344"/>
                  <a:gd name="T22" fmla="*/ 132 w 170"/>
                  <a:gd name="T23" fmla="*/ 106 h 344"/>
                  <a:gd name="T24" fmla="*/ 141 w 170"/>
                  <a:gd name="T25" fmla="*/ 129 h 344"/>
                  <a:gd name="T26" fmla="*/ 146 w 170"/>
                  <a:gd name="T27" fmla="*/ 129 h 344"/>
                  <a:gd name="T28" fmla="*/ 148 w 170"/>
                  <a:gd name="T29" fmla="*/ 135 h 344"/>
                  <a:gd name="T30" fmla="*/ 148 w 170"/>
                  <a:gd name="T31" fmla="*/ 145 h 344"/>
                  <a:gd name="T32" fmla="*/ 148 w 170"/>
                  <a:gd name="T33" fmla="*/ 163 h 344"/>
                  <a:gd name="T34" fmla="*/ 146 w 170"/>
                  <a:gd name="T35" fmla="*/ 167 h 344"/>
                  <a:gd name="T36" fmla="*/ 146 w 170"/>
                  <a:gd name="T37" fmla="*/ 174 h 344"/>
                  <a:gd name="T38" fmla="*/ 148 w 170"/>
                  <a:gd name="T39" fmla="*/ 184 h 344"/>
                  <a:gd name="T40" fmla="*/ 146 w 170"/>
                  <a:gd name="T41" fmla="*/ 190 h 344"/>
                  <a:gd name="T42" fmla="*/ 142 w 170"/>
                  <a:gd name="T43" fmla="*/ 206 h 344"/>
                  <a:gd name="T44" fmla="*/ 141 w 170"/>
                  <a:gd name="T45" fmla="*/ 242 h 344"/>
                  <a:gd name="T46" fmla="*/ 150 w 170"/>
                  <a:gd name="T47" fmla="*/ 259 h 344"/>
                  <a:gd name="T48" fmla="*/ 154 w 170"/>
                  <a:gd name="T49" fmla="*/ 267 h 344"/>
                  <a:gd name="T50" fmla="*/ 158 w 170"/>
                  <a:gd name="T51" fmla="*/ 277 h 344"/>
                  <a:gd name="T52" fmla="*/ 166 w 170"/>
                  <a:gd name="T53" fmla="*/ 280 h 344"/>
                  <a:gd name="T54" fmla="*/ 166 w 170"/>
                  <a:gd name="T55" fmla="*/ 301 h 344"/>
                  <a:gd name="T56" fmla="*/ 156 w 170"/>
                  <a:gd name="T57" fmla="*/ 309 h 344"/>
                  <a:gd name="T58" fmla="*/ 144 w 170"/>
                  <a:gd name="T59" fmla="*/ 306 h 344"/>
                  <a:gd name="T60" fmla="*/ 141 w 170"/>
                  <a:gd name="T61" fmla="*/ 319 h 344"/>
                  <a:gd name="T62" fmla="*/ 122 w 170"/>
                  <a:gd name="T63" fmla="*/ 330 h 344"/>
                  <a:gd name="T64" fmla="*/ 87 w 170"/>
                  <a:gd name="T65" fmla="*/ 336 h 344"/>
                  <a:gd name="T66" fmla="*/ 61 w 170"/>
                  <a:gd name="T67" fmla="*/ 343 h 344"/>
                  <a:gd name="T68" fmla="*/ 43 w 170"/>
                  <a:gd name="T69" fmla="*/ 333 h 344"/>
                  <a:gd name="T70" fmla="*/ 10 w 170"/>
                  <a:gd name="T71" fmla="*/ 326 h 344"/>
                  <a:gd name="T72" fmla="*/ 18 w 170"/>
                  <a:gd name="T73" fmla="*/ 308 h 344"/>
                  <a:gd name="T74" fmla="*/ 12 w 170"/>
                  <a:gd name="T75" fmla="*/ 302 h 344"/>
                  <a:gd name="T76" fmla="*/ 8 w 170"/>
                  <a:gd name="T77" fmla="*/ 297 h 344"/>
                  <a:gd name="T78" fmla="*/ 0 w 170"/>
                  <a:gd name="T79" fmla="*/ 260 h 344"/>
                  <a:gd name="T80" fmla="*/ 8 w 170"/>
                  <a:gd name="T81" fmla="*/ 232 h 344"/>
                  <a:gd name="T82" fmla="*/ 14 w 170"/>
                  <a:gd name="T83" fmla="*/ 196 h 344"/>
                  <a:gd name="T84" fmla="*/ 26 w 170"/>
                  <a:gd name="T85" fmla="*/ 162 h 344"/>
                  <a:gd name="T86" fmla="*/ 22 w 170"/>
                  <a:gd name="T87" fmla="*/ 114 h 344"/>
                  <a:gd name="T88" fmla="*/ 19 w 170"/>
                  <a:gd name="T89" fmla="*/ 93 h 344"/>
                  <a:gd name="T90" fmla="*/ 21 w 170"/>
                  <a:gd name="T91" fmla="*/ 77 h 344"/>
                  <a:gd name="T92" fmla="*/ 12 w 170"/>
                  <a:gd name="T93" fmla="*/ 56 h 344"/>
                  <a:gd name="T94" fmla="*/ 10 w 170"/>
                  <a:gd name="T95" fmla="*/ 39 h 344"/>
                  <a:gd name="T96" fmla="*/ 8 w 170"/>
                  <a:gd name="T97" fmla="*/ 18 h 344"/>
                  <a:gd name="T98" fmla="*/ 39 w 170"/>
                  <a:gd name="T99" fmla="*/ 11 h 344"/>
                  <a:gd name="T100" fmla="*/ 88 w 170"/>
                  <a:gd name="T101" fmla="*/ 8 h 344"/>
                  <a:gd name="T102" fmla="*/ 96 w 170"/>
                  <a:gd name="T103" fmla="*/ 3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70"/>
                  <a:gd name="T157" fmla="*/ 0 h 344"/>
                  <a:gd name="T158" fmla="*/ 170 w 170"/>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70" h="344">
                    <a:moveTo>
                      <a:pt x="100" y="0"/>
                    </a:moveTo>
                    <a:lnTo>
                      <a:pt x="103" y="0"/>
                    </a:lnTo>
                    <a:lnTo>
                      <a:pt x="105" y="2"/>
                    </a:lnTo>
                    <a:lnTo>
                      <a:pt x="109" y="3"/>
                    </a:lnTo>
                    <a:lnTo>
                      <a:pt x="111" y="4"/>
                    </a:lnTo>
                    <a:lnTo>
                      <a:pt x="113" y="4"/>
                    </a:lnTo>
                    <a:lnTo>
                      <a:pt x="115" y="5"/>
                    </a:lnTo>
                    <a:lnTo>
                      <a:pt x="113" y="13"/>
                    </a:lnTo>
                    <a:lnTo>
                      <a:pt x="111" y="22"/>
                    </a:lnTo>
                    <a:lnTo>
                      <a:pt x="112" y="32"/>
                    </a:lnTo>
                    <a:lnTo>
                      <a:pt x="113" y="34"/>
                    </a:lnTo>
                    <a:lnTo>
                      <a:pt x="113" y="38"/>
                    </a:lnTo>
                    <a:lnTo>
                      <a:pt x="114" y="40"/>
                    </a:lnTo>
                    <a:lnTo>
                      <a:pt x="113" y="43"/>
                    </a:lnTo>
                    <a:lnTo>
                      <a:pt x="113" y="46"/>
                    </a:lnTo>
                    <a:lnTo>
                      <a:pt x="114" y="47"/>
                    </a:lnTo>
                    <a:lnTo>
                      <a:pt x="115" y="48"/>
                    </a:lnTo>
                    <a:lnTo>
                      <a:pt x="118" y="48"/>
                    </a:lnTo>
                    <a:lnTo>
                      <a:pt x="119" y="48"/>
                    </a:lnTo>
                    <a:lnTo>
                      <a:pt x="121" y="48"/>
                    </a:lnTo>
                    <a:lnTo>
                      <a:pt x="124" y="48"/>
                    </a:lnTo>
                    <a:lnTo>
                      <a:pt x="125" y="48"/>
                    </a:lnTo>
                    <a:lnTo>
                      <a:pt x="127" y="48"/>
                    </a:lnTo>
                    <a:lnTo>
                      <a:pt x="127" y="50"/>
                    </a:lnTo>
                    <a:lnTo>
                      <a:pt x="127" y="51"/>
                    </a:lnTo>
                    <a:lnTo>
                      <a:pt x="127" y="54"/>
                    </a:lnTo>
                    <a:lnTo>
                      <a:pt x="126" y="57"/>
                    </a:lnTo>
                    <a:lnTo>
                      <a:pt x="125" y="60"/>
                    </a:lnTo>
                    <a:lnTo>
                      <a:pt x="125" y="62"/>
                    </a:lnTo>
                    <a:lnTo>
                      <a:pt x="124" y="64"/>
                    </a:lnTo>
                    <a:lnTo>
                      <a:pt x="125" y="65"/>
                    </a:lnTo>
                    <a:lnTo>
                      <a:pt x="131" y="80"/>
                    </a:lnTo>
                    <a:lnTo>
                      <a:pt x="133" y="96"/>
                    </a:lnTo>
                    <a:lnTo>
                      <a:pt x="133" y="99"/>
                    </a:lnTo>
                    <a:lnTo>
                      <a:pt x="133" y="102"/>
                    </a:lnTo>
                    <a:lnTo>
                      <a:pt x="132" y="106"/>
                    </a:lnTo>
                    <a:lnTo>
                      <a:pt x="132" y="108"/>
                    </a:lnTo>
                    <a:lnTo>
                      <a:pt x="135" y="119"/>
                    </a:lnTo>
                    <a:lnTo>
                      <a:pt x="141" y="129"/>
                    </a:lnTo>
                    <a:lnTo>
                      <a:pt x="143" y="129"/>
                    </a:lnTo>
                    <a:lnTo>
                      <a:pt x="144" y="129"/>
                    </a:lnTo>
                    <a:lnTo>
                      <a:pt x="146" y="129"/>
                    </a:lnTo>
                    <a:lnTo>
                      <a:pt x="147" y="129"/>
                    </a:lnTo>
                    <a:lnTo>
                      <a:pt x="148" y="131"/>
                    </a:lnTo>
                    <a:lnTo>
                      <a:pt x="148" y="135"/>
                    </a:lnTo>
                    <a:lnTo>
                      <a:pt x="148" y="138"/>
                    </a:lnTo>
                    <a:lnTo>
                      <a:pt x="148" y="142"/>
                    </a:lnTo>
                    <a:lnTo>
                      <a:pt x="148" y="145"/>
                    </a:lnTo>
                    <a:lnTo>
                      <a:pt x="148" y="148"/>
                    </a:lnTo>
                    <a:lnTo>
                      <a:pt x="148" y="156"/>
                    </a:lnTo>
                    <a:lnTo>
                      <a:pt x="148" y="163"/>
                    </a:lnTo>
                    <a:lnTo>
                      <a:pt x="148" y="165"/>
                    </a:lnTo>
                    <a:lnTo>
                      <a:pt x="147" y="166"/>
                    </a:lnTo>
                    <a:lnTo>
                      <a:pt x="146" y="167"/>
                    </a:lnTo>
                    <a:lnTo>
                      <a:pt x="144" y="169"/>
                    </a:lnTo>
                    <a:lnTo>
                      <a:pt x="144" y="170"/>
                    </a:lnTo>
                    <a:lnTo>
                      <a:pt x="146" y="174"/>
                    </a:lnTo>
                    <a:lnTo>
                      <a:pt x="147" y="178"/>
                    </a:lnTo>
                    <a:lnTo>
                      <a:pt x="148" y="181"/>
                    </a:lnTo>
                    <a:lnTo>
                      <a:pt x="148" y="184"/>
                    </a:lnTo>
                    <a:lnTo>
                      <a:pt x="148" y="186"/>
                    </a:lnTo>
                    <a:lnTo>
                      <a:pt x="147" y="187"/>
                    </a:lnTo>
                    <a:lnTo>
                      <a:pt x="146" y="190"/>
                    </a:lnTo>
                    <a:lnTo>
                      <a:pt x="144" y="191"/>
                    </a:lnTo>
                    <a:lnTo>
                      <a:pt x="143" y="193"/>
                    </a:lnTo>
                    <a:lnTo>
                      <a:pt x="142" y="206"/>
                    </a:lnTo>
                    <a:lnTo>
                      <a:pt x="143" y="220"/>
                    </a:lnTo>
                    <a:lnTo>
                      <a:pt x="142" y="234"/>
                    </a:lnTo>
                    <a:lnTo>
                      <a:pt x="141" y="242"/>
                    </a:lnTo>
                    <a:lnTo>
                      <a:pt x="142" y="248"/>
                    </a:lnTo>
                    <a:lnTo>
                      <a:pt x="146" y="253"/>
                    </a:lnTo>
                    <a:lnTo>
                      <a:pt x="150" y="259"/>
                    </a:lnTo>
                    <a:lnTo>
                      <a:pt x="151" y="261"/>
                    </a:lnTo>
                    <a:lnTo>
                      <a:pt x="153" y="265"/>
                    </a:lnTo>
                    <a:lnTo>
                      <a:pt x="154" y="267"/>
                    </a:lnTo>
                    <a:lnTo>
                      <a:pt x="155" y="271"/>
                    </a:lnTo>
                    <a:lnTo>
                      <a:pt x="156" y="274"/>
                    </a:lnTo>
                    <a:lnTo>
                      <a:pt x="158" y="277"/>
                    </a:lnTo>
                    <a:lnTo>
                      <a:pt x="161" y="278"/>
                    </a:lnTo>
                    <a:lnTo>
                      <a:pt x="164" y="279"/>
                    </a:lnTo>
                    <a:lnTo>
                      <a:pt x="166" y="280"/>
                    </a:lnTo>
                    <a:lnTo>
                      <a:pt x="170" y="287"/>
                    </a:lnTo>
                    <a:lnTo>
                      <a:pt x="170" y="294"/>
                    </a:lnTo>
                    <a:lnTo>
                      <a:pt x="166" y="301"/>
                    </a:lnTo>
                    <a:lnTo>
                      <a:pt x="162" y="308"/>
                    </a:lnTo>
                    <a:lnTo>
                      <a:pt x="158" y="310"/>
                    </a:lnTo>
                    <a:lnTo>
                      <a:pt x="156" y="309"/>
                    </a:lnTo>
                    <a:lnTo>
                      <a:pt x="154" y="307"/>
                    </a:lnTo>
                    <a:lnTo>
                      <a:pt x="149" y="306"/>
                    </a:lnTo>
                    <a:lnTo>
                      <a:pt x="144" y="306"/>
                    </a:lnTo>
                    <a:lnTo>
                      <a:pt x="148" y="310"/>
                    </a:lnTo>
                    <a:lnTo>
                      <a:pt x="146" y="315"/>
                    </a:lnTo>
                    <a:lnTo>
                      <a:pt x="141" y="319"/>
                    </a:lnTo>
                    <a:lnTo>
                      <a:pt x="134" y="324"/>
                    </a:lnTo>
                    <a:lnTo>
                      <a:pt x="128" y="328"/>
                    </a:lnTo>
                    <a:lnTo>
                      <a:pt x="122" y="330"/>
                    </a:lnTo>
                    <a:lnTo>
                      <a:pt x="111" y="333"/>
                    </a:lnTo>
                    <a:lnTo>
                      <a:pt x="98" y="335"/>
                    </a:lnTo>
                    <a:lnTo>
                      <a:pt x="87" y="336"/>
                    </a:lnTo>
                    <a:lnTo>
                      <a:pt x="76" y="342"/>
                    </a:lnTo>
                    <a:lnTo>
                      <a:pt x="68" y="344"/>
                    </a:lnTo>
                    <a:lnTo>
                      <a:pt x="61" y="343"/>
                    </a:lnTo>
                    <a:lnTo>
                      <a:pt x="55" y="338"/>
                    </a:lnTo>
                    <a:lnTo>
                      <a:pt x="50" y="335"/>
                    </a:lnTo>
                    <a:lnTo>
                      <a:pt x="43" y="333"/>
                    </a:lnTo>
                    <a:lnTo>
                      <a:pt x="36" y="333"/>
                    </a:lnTo>
                    <a:lnTo>
                      <a:pt x="23" y="331"/>
                    </a:lnTo>
                    <a:lnTo>
                      <a:pt x="10" y="326"/>
                    </a:lnTo>
                    <a:lnTo>
                      <a:pt x="16" y="322"/>
                    </a:lnTo>
                    <a:lnTo>
                      <a:pt x="19" y="315"/>
                    </a:lnTo>
                    <a:lnTo>
                      <a:pt x="18" y="308"/>
                    </a:lnTo>
                    <a:lnTo>
                      <a:pt x="16" y="306"/>
                    </a:lnTo>
                    <a:lnTo>
                      <a:pt x="15" y="303"/>
                    </a:lnTo>
                    <a:lnTo>
                      <a:pt x="12" y="302"/>
                    </a:lnTo>
                    <a:lnTo>
                      <a:pt x="10" y="301"/>
                    </a:lnTo>
                    <a:lnTo>
                      <a:pt x="9" y="300"/>
                    </a:lnTo>
                    <a:lnTo>
                      <a:pt x="8" y="297"/>
                    </a:lnTo>
                    <a:lnTo>
                      <a:pt x="7" y="294"/>
                    </a:lnTo>
                    <a:lnTo>
                      <a:pt x="3" y="277"/>
                    </a:lnTo>
                    <a:lnTo>
                      <a:pt x="0" y="260"/>
                    </a:lnTo>
                    <a:lnTo>
                      <a:pt x="0" y="251"/>
                    </a:lnTo>
                    <a:lnTo>
                      <a:pt x="3" y="242"/>
                    </a:lnTo>
                    <a:lnTo>
                      <a:pt x="8" y="232"/>
                    </a:lnTo>
                    <a:lnTo>
                      <a:pt x="10" y="223"/>
                    </a:lnTo>
                    <a:lnTo>
                      <a:pt x="11" y="210"/>
                    </a:lnTo>
                    <a:lnTo>
                      <a:pt x="14" y="196"/>
                    </a:lnTo>
                    <a:lnTo>
                      <a:pt x="18" y="185"/>
                    </a:lnTo>
                    <a:lnTo>
                      <a:pt x="23" y="173"/>
                    </a:lnTo>
                    <a:lnTo>
                      <a:pt x="26" y="162"/>
                    </a:lnTo>
                    <a:lnTo>
                      <a:pt x="28" y="148"/>
                    </a:lnTo>
                    <a:lnTo>
                      <a:pt x="25" y="131"/>
                    </a:lnTo>
                    <a:lnTo>
                      <a:pt x="22" y="114"/>
                    </a:lnTo>
                    <a:lnTo>
                      <a:pt x="21" y="106"/>
                    </a:lnTo>
                    <a:lnTo>
                      <a:pt x="21" y="99"/>
                    </a:lnTo>
                    <a:lnTo>
                      <a:pt x="19" y="93"/>
                    </a:lnTo>
                    <a:lnTo>
                      <a:pt x="15" y="86"/>
                    </a:lnTo>
                    <a:lnTo>
                      <a:pt x="19" y="83"/>
                    </a:lnTo>
                    <a:lnTo>
                      <a:pt x="21" y="77"/>
                    </a:lnTo>
                    <a:lnTo>
                      <a:pt x="18" y="70"/>
                    </a:lnTo>
                    <a:lnTo>
                      <a:pt x="15" y="63"/>
                    </a:lnTo>
                    <a:lnTo>
                      <a:pt x="12" y="56"/>
                    </a:lnTo>
                    <a:lnTo>
                      <a:pt x="11" y="50"/>
                    </a:lnTo>
                    <a:lnTo>
                      <a:pt x="11" y="46"/>
                    </a:lnTo>
                    <a:lnTo>
                      <a:pt x="10" y="39"/>
                    </a:lnTo>
                    <a:lnTo>
                      <a:pt x="8" y="32"/>
                    </a:lnTo>
                    <a:lnTo>
                      <a:pt x="7" y="25"/>
                    </a:lnTo>
                    <a:lnTo>
                      <a:pt x="8" y="18"/>
                    </a:lnTo>
                    <a:lnTo>
                      <a:pt x="10" y="13"/>
                    </a:lnTo>
                    <a:lnTo>
                      <a:pt x="17" y="11"/>
                    </a:lnTo>
                    <a:lnTo>
                      <a:pt x="39" y="11"/>
                    </a:lnTo>
                    <a:lnTo>
                      <a:pt x="61" y="12"/>
                    </a:lnTo>
                    <a:lnTo>
                      <a:pt x="83" y="10"/>
                    </a:lnTo>
                    <a:lnTo>
                      <a:pt x="88" y="8"/>
                    </a:lnTo>
                    <a:lnTo>
                      <a:pt x="90" y="7"/>
                    </a:lnTo>
                    <a:lnTo>
                      <a:pt x="94" y="5"/>
                    </a:lnTo>
                    <a:lnTo>
                      <a:pt x="96" y="3"/>
                    </a:lnTo>
                    <a:lnTo>
                      <a:pt x="99" y="0"/>
                    </a:lnTo>
                    <a:lnTo>
                      <a:pt x="100"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sp>
            <p:nvSpPr>
              <p:cNvPr id="106" name="Freeform 1668"/>
              <p:cNvSpPr>
                <a:spLocks/>
              </p:cNvSpPr>
              <p:nvPr/>
            </p:nvSpPr>
            <p:spPr bwMode="auto">
              <a:xfrm>
                <a:off x="4064001" y="2951163"/>
                <a:ext cx="100013" cy="269875"/>
              </a:xfrm>
              <a:custGeom>
                <a:avLst/>
                <a:gdLst>
                  <a:gd name="T0" fmla="*/ 94 w 128"/>
                  <a:gd name="T1" fmla="*/ 4 h 341"/>
                  <a:gd name="T2" fmla="*/ 115 w 128"/>
                  <a:gd name="T3" fmla="*/ 22 h 341"/>
                  <a:gd name="T4" fmla="*/ 113 w 128"/>
                  <a:gd name="T5" fmla="*/ 37 h 341"/>
                  <a:gd name="T6" fmla="*/ 116 w 128"/>
                  <a:gd name="T7" fmla="*/ 42 h 341"/>
                  <a:gd name="T8" fmla="*/ 120 w 128"/>
                  <a:gd name="T9" fmla="*/ 58 h 341"/>
                  <a:gd name="T10" fmla="*/ 128 w 128"/>
                  <a:gd name="T11" fmla="*/ 85 h 341"/>
                  <a:gd name="T12" fmla="*/ 122 w 128"/>
                  <a:gd name="T13" fmla="*/ 105 h 341"/>
                  <a:gd name="T14" fmla="*/ 116 w 128"/>
                  <a:gd name="T15" fmla="*/ 107 h 341"/>
                  <a:gd name="T16" fmla="*/ 113 w 128"/>
                  <a:gd name="T17" fmla="*/ 112 h 341"/>
                  <a:gd name="T18" fmla="*/ 116 w 128"/>
                  <a:gd name="T19" fmla="*/ 117 h 341"/>
                  <a:gd name="T20" fmla="*/ 118 w 128"/>
                  <a:gd name="T21" fmla="*/ 128 h 341"/>
                  <a:gd name="T22" fmla="*/ 110 w 128"/>
                  <a:gd name="T23" fmla="*/ 141 h 341"/>
                  <a:gd name="T24" fmla="*/ 103 w 128"/>
                  <a:gd name="T25" fmla="*/ 146 h 341"/>
                  <a:gd name="T26" fmla="*/ 101 w 128"/>
                  <a:gd name="T27" fmla="*/ 156 h 341"/>
                  <a:gd name="T28" fmla="*/ 96 w 128"/>
                  <a:gd name="T29" fmla="*/ 165 h 341"/>
                  <a:gd name="T30" fmla="*/ 94 w 128"/>
                  <a:gd name="T31" fmla="*/ 172 h 341"/>
                  <a:gd name="T32" fmla="*/ 96 w 128"/>
                  <a:gd name="T33" fmla="*/ 180 h 341"/>
                  <a:gd name="T34" fmla="*/ 93 w 128"/>
                  <a:gd name="T35" fmla="*/ 187 h 341"/>
                  <a:gd name="T36" fmla="*/ 90 w 128"/>
                  <a:gd name="T37" fmla="*/ 208 h 341"/>
                  <a:gd name="T38" fmla="*/ 91 w 128"/>
                  <a:gd name="T39" fmla="*/ 252 h 341"/>
                  <a:gd name="T40" fmla="*/ 91 w 128"/>
                  <a:gd name="T41" fmla="*/ 257 h 341"/>
                  <a:gd name="T42" fmla="*/ 93 w 128"/>
                  <a:gd name="T43" fmla="*/ 287 h 341"/>
                  <a:gd name="T44" fmla="*/ 92 w 128"/>
                  <a:gd name="T45" fmla="*/ 336 h 341"/>
                  <a:gd name="T46" fmla="*/ 84 w 128"/>
                  <a:gd name="T47" fmla="*/ 336 h 341"/>
                  <a:gd name="T48" fmla="*/ 80 w 128"/>
                  <a:gd name="T49" fmla="*/ 334 h 341"/>
                  <a:gd name="T50" fmla="*/ 78 w 128"/>
                  <a:gd name="T51" fmla="*/ 333 h 341"/>
                  <a:gd name="T52" fmla="*/ 72 w 128"/>
                  <a:gd name="T53" fmla="*/ 334 h 341"/>
                  <a:gd name="T54" fmla="*/ 73 w 128"/>
                  <a:gd name="T55" fmla="*/ 337 h 341"/>
                  <a:gd name="T56" fmla="*/ 72 w 128"/>
                  <a:gd name="T57" fmla="*/ 340 h 341"/>
                  <a:gd name="T58" fmla="*/ 64 w 128"/>
                  <a:gd name="T59" fmla="*/ 341 h 341"/>
                  <a:gd name="T60" fmla="*/ 59 w 128"/>
                  <a:gd name="T61" fmla="*/ 336 h 341"/>
                  <a:gd name="T62" fmla="*/ 53 w 128"/>
                  <a:gd name="T63" fmla="*/ 325 h 341"/>
                  <a:gd name="T64" fmla="*/ 44 w 128"/>
                  <a:gd name="T65" fmla="*/ 318 h 341"/>
                  <a:gd name="T66" fmla="*/ 43 w 128"/>
                  <a:gd name="T67" fmla="*/ 294 h 341"/>
                  <a:gd name="T68" fmla="*/ 47 w 128"/>
                  <a:gd name="T69" fmla="*/ 290 h 341"/>
                  <a:gd name="T70" fmla="*/ 49 w 128"/>
                  <a:gd name="T71" fmla="*/ 287 h 341"/>
                  <a:gd name="T72" fmla="*/ 46 w 128"/>
                  <a:gd name="T73" fmla="*/ 196 h 341"/>
                  <a:gd name="T74" fmla="*/ 37 w 128"/>
                  <a:gd name="T75" fmla="*/ 178 h 341"/>
                  <a:gd name="T76" fmla="*/ 29 w 128"/>
                  <a:gd name="T77" fmla="*/ 153 h 341"/>
                  <a:gd name="T78" fmla="*/ 25 w 128"/>
                  <a:gd name="T79" fmla="*/ 128 h 341"/>
                  <a:gd name="T80" fmla="*/ 6 w 128"/>
                  <a:gd name="T81" fmla="*/ 112 h 341"/>
                  <a:gd name="T82" fmla="*/ 2 w 128"/>
                  <a:gd name="T83" fmla="*/ 88 h 341"/>
                  <a:gd name="T84" fmla="*/ 3 w 128"/>
                  <a:gd name="T85" fmla="*/ 76 h 341"/>
                  <a:gd name="T86" fmla="*/ 5 w 128"/>
                  <a:gd name="T87" fmla="*/ 67 h 341"/>
                  <a:gd name="T88" fmla="*/ 10 w 128"/>
                  <a:gd name="T89" fmla="*/ 63 h 341"/>
                  <a:gd name="T90" fmla="*/ 15 w 128"/>
                  <a:gd name="T91" fmla="*/ 69 h 341"/>
                  <a:gd name="T92" fmla="*/ 14 w 128"/>
                  <a:gd name="T93" fmla="*/ 59 h 341"/>
                  <a:gd name="T94" fmla="*/ 24 w 128"/>
                  <a:gd name="T95" fmla="*/ 43 h 341"/>
                  <a:gd name="T96" fmla="*/ 37 w 128"/>
                  <a:gd name="T97" fmla="*/ 26 h 341"/>
                  <a:gd name="T98" fmla="*/ 72 w 128"/>
                  <a:gd name="T99" fmla="*/ 7 h 341"/>
                  <a:gd name="T100" fmla="*/ 81 w 128"/>
                  <a:gd name="T101" fmla="*/ 1 h 34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8"/>
                  <a:gd name="T154" fmla="*/ 0 h 341"/>
                  <a:gd name="T155" fmla="*/ 128 w 128"/>
                  <a:gd name="T156" fmla="*/ 341 h 34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8" h="341">
                    <a:moveTo>
                      <a:pt x="86" y="0"/>
                    </a:moveTo>
                    <a:lnTo>
                      <a:pt x="90" y="1"/>
                    </a:lnTo>
                    <a:lnTo>
                      <a:pt x="94" y="4"/>
                    </a:lnTo>
                    <a:lnTo>
                      <a:pt x="99" y="7"/>
                    </a:lnTo>
                    <a:lnTo>
                      <a:pt x="103" y="11"/>
                    </a:lnTo>
                    <a:lnTo>
                      <a:pt x="115" y="22"/>
                    </a:lnTo>
                    <a:lnTo>
                      <a:pt x="113" y="32"/>
                    </a:lnTo>
                    <a:lnTo>
                      <a:pt x="113" y="35"/>
                    </a:lnTo>
                    <a:lnTo>
                      <a:pt x="113" y="37"/>
                    </a:lnTo>
                    <a:lnTo>
                      <a:pt x="114" y="38"/>
                    </a:lnTo>
                    <a:lnTo>
                      <a:pt x="115" y="41"/>
                    </a:lnTo>
                    <a:lnTo>
                      <a:pt x="116" y="42"/>
                    </a:lnTo>
                    <a:lnTo>
                      <a:pt x="117" y="44"/>
                    </a:lnTo>
                    <a:lnTo>
                      <a:pt x="117" y="47"/>
                    </a:lnTo>
                    <a:lnTo>
                      <a:pt x="120" y="58"/>
                    </a:lnTo>
                    <a:lnTo>
                      <a:pt x="121" y="67"/>
                    </a:lnTo>
                    <a:lnTo>
                      <a:pt x="125" y="78"/>
                    </a:lnTo>
                    <a:lnTo>
                      <a:pt x="128" y="85"/>
                    </a:lnTo>
                    <a:lnTo>
                      <a:pt x="128" y="92"/>
                    </a:lnTo>
                    <a:lnTo>
                      <a:pt x="127" y="100"/>
                    </a:lnTo>
                    <a:lnTo>
                      <a:pt x="122" y="105"/>
                    </a:lnTo>
                    <a:lnTo>
                      <a:pt x="120" y="106"/>
                    </a:lnTo>
                    <a:lnTo>
                      <a:pt x="118" y="107"/>
                    </a:lnTo>
                    <a:lnTo>
                      <a:pt x="116" y="107"/>
                    </a:lnTo>
                    <a:lnTo>
                      <a:pt x="115" y="107"/>
                    </a:lnTo>
                    <a:lnTo>
                      <a:pt x="114" y="109"/>
                    </a:lnTo>
                    <a:lnTo>
                      <a:pt x="113" y="112"/>
                    </a:lnTo>
                    <a:lnTo>
                      <a:pt x="114" y="114"/>
                    </a:lnTo>
                    <a:lnTo>
                      <a:pt x="115" y="115"/>
                    </a:lnTo>
                    <a:lnTo>
                      <a:pt x="116" y="117"/>
                    </a:lnTo>
                    <a:lnTo>
                      <a:pt x="117" y="120"/>
                    </a:lnTo>
                    <a:lnTo>
                      <a:pt x="118" y="122"/>
                    </a:lnTo>
                    <a:lnTo>
                      <a:pt x="118" y="128"/>
                    </a:lnTo>
                    <a:lnTo>
                      <a:pt x="116" y="134"/>
                    </a:lnTo>
                    <a:lnTo>
                      <a:pt x="113" y="138"/>
                    </a:lnTo>
                    <a:lnTo>
                      <a:pt x="110" y="141"/>
                    </a:lnTo>
                    <a:lnTo>
                      <a:pt x="108" y="142"/>
                    </a:lnTo>
                    <a:lnTo>
                      <a:pt x="106" y="144"/>
                    </a:lnTo>
                    <a:lnTo>
                      <a:pt x="103" y="146"/>
                    </a:lnTo>
                    <a:lnTo>
                      <a:pt x="102" y="149"/>
                    </a:lnTo>
                    <a:lnTo>
                      <a:pt x="101" y="152"/>
                    </a:lnTo>
                    <a:lnTo>
                      <a:pt x="101" y="156"/>
                    </a:lnTo>
                    <a:lnTo>
                      <a:pt x="101" y="159"/>
                    </a:lnTo>
                    <a:lnTo>
                      <a:pt x="100" y="161"/>
                    </a:lnTo>
                    <a:lnTo>
                      <a:pt x="96" y="165"/>
                    </a:lnTo>
                    <a:lnTo>
                      <a:pt x="95" y="166"/>
                    </a:lnTo>
                    <a:lnTo>
                      <a:pt x="94" y="168"/>
                    </a:lnTo>
                    <a:lnTo>
                      <a:pt x="94" y="172"/>
                    </a:lnTo>
                    <a:lnTo>
                      <a:pt x="95" y="174"/>
                    </a:lnTo>
                    <a:lnTo>
                      <a:pt x="95" y="177"/>
                    </a:lnTo>
                    <a:lnTo>
                      <a:pt x="96" y="180"/>
                    </a:lnTo>
                    <a:lnTo>
                      <a:pt x="96" y="182"/>
                    </a:lnTo>
                    <a:lnTo>
                      <a:pt x="95" y="185"/>
                    </a:lnTo>
                    <a:lnTo>
                      <a:pt x="93" y="187"/>
                    </a:lnTo>
                    <a:lnTo>
                      <a:pt x="88" y="193"/>
                    </a:lnTo>
                    <a:lnTo>
                      <a:pt x="88" y="200"/>
                    </a:lnTo>
                    <a:lnTo>
                      <a:pt x="90" y="208"/>
                    </a:lnTo>
                    <a:lnTo>
                      <a:pt x="92" y="229"/>
                    </a:lnTo>
                    <a:lnTo>
                      <a:pt x="92" y="251"/>
                    </a:lnTo>
                    <a:lnTo>
                      <a:pt x="91" y="252"/>
                    </a:lnTo>
                    <a:lnTo>
                      <a:pt x="91" y="254"/>
                    </a:lnTo>
                    <a:lnTo>
                      <a:pt x="90" y="255"/>
                    </a:lnTo>
                    <a:lnTo>
                      <a:pt x="91" y="257"/>
                    </a:lnTo>
                    <a:lnTo>
                      <a:pt x="92" y="260"/>
                    </a:lnTo>
                    <a:lnTo>
                      <a:pt x="93" y="264"/>
                    </a:lnTo>
                    <a:lnTo>
                      <a:pt x="93" y="287"/>
                    </a:lnTo>
                    <a:lnTo>
                      <a:pt x="93" y="311"/>
                    </a:lnTo>
                    <a:lnTo>
                      <a:pt x="93" y="336"/>
                    </a:lnTo>
                    <a:lnTo>
                      <a:pt x="92" y="336"/>
                    </a:lnTo>
                    <a:lnTo>
                      <a:pt x="90" y="336"/>
                    </a:lnTo>
                    <a:lnTo>
                      <a:pt x="87" y="336"/>
                    </a:lnTo>
                    <a:lnTo>
                      <a:pt x="84" y="336"/>
                    </a:lnTo>
                    <a:lnTo>
                      <a:pt x="81" y="336"/>
                    </a:lnTo>
                    <a:lnTo>
                      <a:pt x="80" y="336"/>
                    </a:lnTo>
                    <a:lnTo>
                      <a:pt x="80" y="334"/>
                    </a:lnTo>
                    <a:lnTo>
                      <a:pt x="79" y="333"/>
                    </a:lnTo>
                    <a:lnTo>
                      <a:pt x="78" y="333"/>
                    </a:lnTo>
                    <a:lnTo>
                      <a:pt x="74" y="333"/>
                    </a:lnTo>
                    <a:lnTo>
                      <a:pt x="72" y="333"/>
                    </a:lnTo>
                    <a:lnTo>
                      <a:pt x="72" y="334"/>
                    </a:lnTo>
                    <a:lnTo>
                      <a:pt x="73" y="336"/>
                    </a:lnTo>
                    <a:lnTo>
                      <a:pt x="73" y="337"/>
                    </a:lnTo>
                    <a:lnTo>
                      <a:pt x="74" y="338"/>
                    </a:lnTo>
                    <a:lnTo>
                      <a:pt x="73" y="339"/>
                    </a:lnTo>
                    <a:lnTo>
                      <a:pt x="72" y="340"/>
                    </a:lnTo>
                    <a:lnTo>
                      <a:pt x="70" y="340"/>
                    </a:lnTo>
                    <a:lnTo>
                      <a:pt x="66" y="341"/>
                    </a:lnTo>
                    <a:lnTo>
                      <a:pt x="64" y="341"/>
                    </a:lnTo>
                    <a:lnTo>
                      <a:pt x="62" y="341"/>
                    </a:lnTo>
                    <a:lnTo>
                      <a:pt x="61" y="341"/>
                    </a:lnTo>
                    <a:lnTo>
                      <a:pt x="59" y="336"/>
                    </a:lnTo>
                    <a:lnTo>
                      <a:pt x="58" y="331"/>
                    </a:lnTo>
                    <a:lnTo>
                      <a:pt x="56" y="327"/>
                    </a:lnTo>
                    <a:lnTo>
                      <a:pt x="53" y="325"/>
                    </a:lnTo>
                    <a:lnTo>
                      <a:pt x="50" y="323"/>
                    </a:lnTo>
                    <a:lnTo>
                      <a:pt x="48" y="320"/>
                    </a:lnTo>
                    <a:lnTo>
                      <a:pt x="44" y="318"/>
                    </a:lnTo>
                    <a:lnTo>
                      <a:pt x="42" y="310"/>
                    </a:lnTo>
                    <a:lnTo>
                      <a:pt x="41" y="302"/>
                    </a:lnTo>
                    <a:lnTo>
                      <a:pt x="43" y="294"/>
                    </a:lnTo>
                    <a:lnTo>
                      <a:pt x="44" y="291"/>
                    </a:lnTo>
                    <a:lnTo>
                      <a:pt x="46" y="291"/>
                    </a:lnTo>
                    <a:lnTo>
                      <a:pt x="47" y="290"/>
                    </a:lnTo>
                    <a:lnTo>
                      <a:pt x="48" y="290"/>
                    </a:lnTo>
                    <a:lnTo>
                      <a:pt x="48" y="289"/>
                    </a:lnTo>
                    <a:lnTo>
                      <a:pt x="49" y="287"/>
                    </a:lnTo>
                    <a:lnTo>
                      <a:pt x="49" y="284"/>
                    </a:lnTo>
                    <a:lnTo>
                      <a:pt x="47" y="240"/>
                    </a:lnTo>
                    <a:lnTo>
                      <a:pt x="46" y="196"/>
                    </a:lnTo>
                    <a:lnTo>
                      <a:pt x="44" y="188"/>
                    </a:lnTo>
                    <a:lnTo>
                      <a:pt x="41" y="182"/>
                    </a:lnTo>
                    <a:lnTo>
                      <a:pt x="37" y="178"/>
                    </a:lnTo>
                    <a:lnTo>
                      <a:pt x="33" y="171"/>
                    </a:lnTo>
                    <a:lnTo>
                      <a:pt x="31" y="163"/>
                    </a:lnTo>
                    <a:lnTo>
                      <a:pt x="29" y="153"/>
                    </a:lnTo>
                    <a:lnTo>
                      <a:pt x="29" y="144"/>
                    </a:lnTo>
                    <a:lnTo>
                      <a:pt x="28" y="135"/>
                    </a:lnTo>
                    <a:lnTo>
                      <a:pt x="25" y="128"/>
                    </a:lnTo>
                    <a:lnTo>
                      <a:pt x="19" y="122"/>
                    </a:lnTo>
                    <a:lnTo>
                      <a:pt x="13" y="117"/>
                    </a:lnTo>
                    <a:lnTo>
                      <a:pt x="6" y="112"/>
                    </a:lnTo>
                    <a:lnTo>
                      <a:pt x="2" y="105"/>
                    </a:lnTo>
                    <a:lnTo>
                      <a:pt x="0" y="97"/>
                    </a:lnTo>
                    <a:lnTo>
                      <a:pt x="2" y="88"/>
                    </a:lnTo>
                    <a:lnTo>
                      <a:pt x="3" y="80"/>
                    </a:lnTo>
                    <a:lnTo>
                      <a:pt x="3" y="78"/>
                    </a:lnTo>
                    <a:lnTo>
                      <a:pt x="3" y="76"/>
                    </a:lnTo>
                    <a:lnTo>
                      <a:pt x="4" y="73"/>
                    </a:lnTo>
                    <a:lnTo>
                      <a:pt x="4" y="70"/>
                    </a:lnTo>
                    <a:lnTo>
                      <a:pt x="5" y="67"/>
                    </a:lnTo>
                    <a:lnTo>
                      <a:pt x="6" y="65"/>
                    </a:lnTo>
                    <a:lnTo>
                      <a:pt x="7" y="64"/>
                    </a:lnTo>
                    <a:lnTo>
                      <a:pt x="10" y="63"/>
                    </a:lnTo>
                    <a:lnTo>
                      <a:pt x="12" y="64"/>
                    </a:lnTo>
                    <a:lnTo>
                      <a:pt x="14" y="66"/>
                    </a:lnTo>
                    <a:lnTo>
                      <a:pt x="15" y="69"/>
                    </a:lnTo>
                    <a:lnTo>
                      <a:pt x="15" y="71"/>
                    </a:lnTo>
                    <a:lnTo>
                      <a:pt x="15" y="65"/>
                    </a:lnTo>
                    <a:lnTo>
                      <a:pt x="14" y="59"/>
                    </a:lnTo>
                    <a:lnTo>
                      <a:pt x="15" y="54"/>
                    </a:lnTo>
                    <a:lnTo>
                      <a:pt x="19" y="49"/>
                    </a:lnTo>
                    <a:lnTo>
                      <a:pt x="24" y="43"/>
                    </a:lnTo>
                    <a:lnTo>
                      <a:pt x="27" y="36"/>
                    </a:lnTo>
                    <a:lnTo>
                      <a:pt x="32" y="30"/>
                    </a:lnTo>
                    <a:lnTo>
                      <a:pt x="37" y="26"/>
                    </a:lnTo>
                    <a:lnTo>
                      <a:pt x="50" y="21"/>
                    </a:lnTo>
                    <a:lnTo>
                      <a:pt x="61" y="15"/>
                    </a:lnTo>
                    <a:lnTo>
                      <a:pt x="72" y="7"/>
                    </a:lnTo>
                    <a:lnTo>
                      <a:pt x="74" y="5"/>
                    </a:lnTo>
                    <a:lnTo>
                      <a:pt x="78" y="3"/>
                    </a:lnTo>
                    <a:lnTo>
                      <a:pt x="81" y="1"/>
                    </a:lnTo>
                    <a:lnTo>
                      <a:pt x="86" y="0"/>
                    </a:lnTo>
                    <a:close/>
                  </a:path>
                </a:pathLst>
              </a:custGeom>
              <a:grpFill/>
              <a:ln w="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sp>
          <p:nvSpPr>
            <p:cNvPr id="58" name="Freeform 1728"/>
            <p:cNvSpPr>
              <a:spLocks/>
            </p:cNvSpPr>
            <p:nvPr/>
          </p:nvSpPr>
          <p:spPr bwMode="auto">
            <a:xfrm>
              <a:off x="1817488" y="2319637"/>
              <a:ext cx="18763" cy="17339"/>
            </a:xfrm>
            <a:custGeom>
              <a:avLst/>
              <a:gdLst>
                <a:gd name="T0" fmla="*/ 14 w 37"/>
                <a:gd name="T1" fmla="*/ 0 h 34"/>
                <a:gd name="T2" fmla="*/ 18 w 37"/>
                <a:gd name="T3" fmla="*/ 0 h 34"/>
                <a:gd name="T4" fmla="*/ 30 w 37"/>
                <a:gd name="T5" fmla="*/ 6 h 34"/>
                <a:gd name="T6" fmla="*/ 35 w 37"/>
                <a:gd name="T7" fmla="*/ 15 h 34"/>
                <a:gd name="T8" fmla="*/ 37 w 37"/>
                <a:gd name="T9" fmla="*/ 27 h 34"/>
                <a:gd name="T10" fmla="*/ 35 w 37"/>
                <a:gd name="T11" fmla="*/ 31 h 34"/>
                <a:gd name="T12" fmla="*/ 29 w 37"/>
                <a:gd name="T13" fmla="*/ 34 h 34"/>
                <a:gd name="T14" fmla="*/ 21 w 37"/>
                <a:gd name="T15" fmla="*/ 34 h 34"/>
                <a:gd name="T16" fmla="*/ 14 w 37"/>
                <a:gd name="T17" fmla="*/ 34 h 34"/>
                <a:gd name="T18" fmla="*/ 10 w 37"/>
                <a:gd name="T19" fmla="*/ 34 h 34"/>
                <a:gd name="T20" fmla="*/ 9 w 37"/>
                <a:gd name="T21" fmla="*/ 32 h 34"/>
                <a:gd name="T22" fmla="*/ 8 w 37"/>
                <a:gd name="T23" fmla="*/ 31 h 34"/>
                <a:gd name="T24" fmla="*/ 5 w 37"/>
                <a:gd name="T25" fmla="*/ 30 h 34"/>
                <a:gd name="T26" fmla="*/ 4 w 37"/>
                <a:gd name="T27" fmla="*/ 28 h 34"/>
                <a:gd name="T28" fmla="*/ 1 w 37"/>
                <a:gd name="T29" fmla="*/ 26 h 34"/>
                <a:gd name="T30" fmla="*/ 0 w 37"/>
                <a:gd name="T31" fmla="*/ 23 h 34"/>
                <a:gd name="T32" fmla="*/ 0 w 37"/>
                <a:gd name="T33" fmla="*/ 22 h 34"/>
                <a:gd name="T34" fmla="*/ 0 w 37"/>
                <a:gd name="T35" fmla="*/ 20 h 34"/>
                <a:gd name="T36" fmla="*/ 0 w 37"/>
                <a:gd name="T37" fmla="*/ 20 h 34"/>
                <a:gd name="T38" fmla="*/ 1 w 37"/>
                <a:gd name="T39" fmla="*/ 20 h 34"/>
                <a:gd name="T40" fmla="*/ 2 w 37"/>
                <a:gd name="T41" fmla="*/ 22 h 34"/>
                <a:gd name="T42" fmla="*/ 4 w 37"/>
                <a:gd name="T43" fmla="*/ 23 h 34"/>
                <a:gd name="T44" fmla="*/ 5 w 37"/>
                <a:gd name="T45" fmla="*/ 23 h 34"/>
                <a:gd name="T46" fmla="*/ 8 w 37"/>
                <a:gd name="T47" fmla="*/ 24 h 34"/>
                <a:gd name="T48" fmla="*/ 9 w 37"/>
                <a:gd name="T49" fmla="*/ 26 h 34"/>
                <a:gd name="T50" fmla="*/ 10 w 37"/>
                <a:gd name="T51" fmla="*/ 26 h 34"/>
                <a:gd name="T52" fmla="*/ 12 w 37"/>
                <a:gd name="T53" fmla="*/ 26 h 34"/>
                <a:gd name="T54" fmla="*/ 12 w 37"/>
                <a:gd name="T55" fmla="*/ 24 h 34"/>
                <a:gd name="T56" fmla="*/ 12 w 37"/>
                <a:gd name="T57" fmla="*/ 22 h 34"/>
                <a:gd name="T58" fmla="*/ 10 w 37"/>
                <a:gd name="T59" fmla="*/ 19 h 34"/>
                <a:gd name="T60" fmla="*/ 10 w 37"/>
                <a:gd name="T61" fmla="*/ 16 h 34"/>
                <a:gd name="T62" fmla="*/ 9 w 37"/>
                <a:gd name="T63" fmla="*/ 14 h 34"/>
                <a:gd name="T64" fmla="*/ 9 w 37"/>
                <a:gd name="T65" fmla="*/ 11 h 34"/>
                <a:gd name="T66" fmla="*/ 8 w 37"/>
                <a:gd name="T67" fmla="*/ 7 h 34"/>
                <a:gd name="T68" fmla="*/ 9 w 37"/>
                <a:gd name="T69" fmla="*/ 4 h 34"/>
                <a:gd name="T70" fmla="*/ 10 w 37"/>
                <a:gd name="T71" fmla="*/ 3 h 34"/>
                <a:gd name="T72" fmla="*/ 12 w 37"/>
                <a:gd name="T73" fmla="*/ 0 h 34"/>
                <a:gd name="T74" fmla="*/ 14 w 37"/>
                <a:gd name="T75" fmla="*/ 0 h 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7"/>
                <a:gd name="T115" fmla="*/ 0 h 34"/>
                <a:gd name="T116" fmla="*/ 37 w 37"/>
                <a:gd name="T117" fmla="*/ 34 h 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7" h="34">
                  <a:moveTo>
                    <a:pt x="14" y="0"/>
                  </a:moveTo>
                  <a:lnTo>
                    <a:pt x="18" y="0"/>
                  </a:lnTo>
                  <a:lnTo>
                    <a:pt x="30" y="6"/>
                  </a:lnTo>
                  <a:lnTo>
                    <a:pt x="35" y="15"/>
                  </a:lnTo>
                  <a:lnTo>
                    <a:pt x="37" y="27"/>
                  </a:lnTo>
                  <a:lnTo>
                    <a:pt x="35" y="31"/>
                  </a:lnTo>
                  <a:lnTo>
                    <a:pt x="29" y="34"/>
                  </a:lnTo>
                  <a:lnTo>
                    <a:pt x="21" y="34"/>
                  </a:lnTo>
                  <a:lnTo>
                    <a:pt x="14" y="34"/>
                  </a:lnTo>
                  <a:lnTo>
                    <a:pt x="10" y="34"/>
                  </a:lnTo>
                  <a:lnTo>
                    <a:pt x="9" y="32"/>
                  </a:lnTo>
                  <a:lnTo>
                    <a:pt x="8" y="31"/>
                  </a:lnTo>
                  <a:lnTo>
                    <a:pt x="5" y="30"/>
                  </a:lnTo>
                  <a:lnTo>
                    <a:pt x="4" y="28"/>
                  </a:lnTo>
                  <a:lnTo>
                    <a:pt x="1" y="26"/>
                  </a:lnTo>
                  <a:lnTo>
                    <a:pt x="0" y="23"/>
                  </a:lnTo>
                  <a:lnTo>
                    <a:pt x="0" y="22"/>
                  </a:lnTo>
                  <a:lnTo>
                    <a:pt x="0" y="20"/>
                  </a:lnTo>
                  <a:lnTo>
                    <a:pt x="1" y="20"/>
                  </a:lnTo>
                  <a:lnTo>
                    <a:pt x="2" y="22"/>
                  </a:lnTo>
                  <a:lnTo>
                    <a:pt x="4" y="23"/>
                  </a:lnTo>
                  <a:lnTo>
                    <a:pt x="5" y="23"/>
                  </a:lnTo>
                  <a:lnTo>
                    <a:pt x="8" y="24"/>
                  </a:lnTo>
                  <a:lnTo>
                    <a:pt x="9" y="26"/>
                  </a:lnTo>
                  <a:lnTo>
                    <a:pt x="10" y="26"/>
                  </a:lnTo>
                  <a:lnTo>
                    <a:pt x="12" y="26"/>
                  </a:lnTo>
                  <a:lnTo>
                    <a:pt x="12" y="24"/>
                  </a:lnTo>
                  <a:lnTo>
                    <a:pt x="12" y="22"/>
                  </a:lnTo>
                  <a:lnTo>
                    <a:pt x="10" y="19"/>
                  </a:lnTo>
                  <a:lnTo>
                    <a:pt x="10" y="16"/>
                  </a:lnTo>
                  <a:lnTo>
                    <a:pt x="9" y="14"/>
                  </a:lnTo>
                  <a:lnTo>
                    <a:pt x="9" y="11"/>
                  </a:lnTo>
                  <a:lnTo>
                    <a:pt x="8" y="7"/>
                  </a:lnTo>
                  <a:lnTo>
                    <a:pt x="9" y="4"/>
                  </a:lnTo>
                  <a:lnTo>
                    <a:pt x="10" y="3"/>
                  </a:lnTo>
                  <a:lnTo>
                    <a:pt x="12" y="0"/>
                  </a:lnTo>
                  <a:lnTo>
                    <a:pt x="14" y="0"/>
                  </a:lnTo>
                  <a:close/>
                </a:path>
              </a:pathLst>
            </a:custGeom>
            <a:grpFill/>
            <a:ln w="6350">
              <a:solidFill>
                <a:schemeClr val="bg1">
                  <a:lumMod val="75000"/>
                </a:schemeClr>
              </a:solidFill>
              <a:prstDash val="solid"/>
              <a:round/>
              <a:headEnd/>
              <a:tailEnd/>
            </a:ln>
          </p:spPr>
          <p:txBody>
            <a:bodyPr/>
            <a:lstStyle/>
            <a:p>
              <a:endParaRPr lang="en-US" sz="1671">
                <a:solidFill>
                  <a:prstClr val="black"/>
                </a:solidFill>
                <a:latin typeface="Calibri"/>
                <a:cs typeface="Arial" charset="0"/>
              </a:endParaRPr>
            </a:p>
          </p:txBody>
        </p:sp>
      </p:grpSp>
      <p:sp>
        <p:nvSpPr>
          <p:cNvPr id="284" name="Rectangle 283"/>
          <p:cNvSpPr/>
          <p:nvPr userDrawn="1"/>
        </p:nvSpPr>
        <p:spPr>
          <a:xfrm>
            <a:off x="8370782" y="7995283"/>
            <a:ext cx="4704284" cy="80318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71"/>
          </a:p>
        </p:txBody>
      </p:sp>
      <p:sp>
        <p:nvSpPr>
          <p:cNvPr id="286" name="Text Placeholder 13"/>
          <p:cNvSpPr>
            <a:spLocks noGrp="1"/>
          </p:cNvSpPr>
          <p:nvPr>
            <p:ph type="body" sz="quarter" idx="30" hasCustomPrompt="1"/>
          </p:nvPr>
        </p:nvSpPr>
        <p:spPr>
          <a:xfrm>
            <a:off x="362105" y="2648431"/>
            <a:ext cx="7063577" cy="531324"/>
          </a:xfrm>
        </p:spPr>
        <p:txBody>
          <a:bodyPr anchor="ctr"/>
          <a:lstStyle>
            <a:lvl1pPr marL="0" indent="0">
              <a:buFontTx/>
              <a:buNone/>
              <a:defRPr sz="2475" baseline="0"/>
            </a:lvl1pPr>
          </a:lstStyle>
          <a:p>
            <a:pPr lvl="0"/>
            <a:r>
              <a:rPr lang="en-US"/>
              <a:t>Body Text sets 18 pts – 14 pts Myriad Pro</a:t>
            </a:r>
          </a:p>
        </p:txBody>
      </p:sp>
      <p:sp>
        <p:nvSpPr>
          <p:cNvPr id="287" name="Text Placeholder 273"/>
          <p:cNvSpPr>
            <a:spLocks noGrp="1"/>
          </p:cNvSpPr>
          <p:nvPr>
            <p:ph type="body" sz="quarter" idx="33" hasCustomPrompt="1"/>
          </p:nvPr>
        </p:nvSpPr>
        <p:spPr>
          <a:xfrm>
            <a:off x="362105" y="2003947"/>
            <a:ext cx="14308046" cy="492001"/>
          </a:xfrm>
        </p:spPr>
        <p:txBody>
          <a:bodyPr anchor="ctr"/>
          <a:lstStyle>
            <a:lvl1pPr marL="0" indent="0">
              <a:buFontTx/>
              <a:buNone/>
              <a:defRPr sz="2475" b="1" baseline="0"/>
            </a:lvl1pPr>
          </a:lstStyle>
          <a:p>
            <a:pPr lvl="0"/>
            <a:r>
              <a:rPr lang="en-US" b="1"/>
              <a:t>Head/Subtitle sets is 18 pts Myriad Pro bold</a:t>
            </a:r>
            <a:endParaRPr lang="en-US"/>
          </a:p>
        </p:txBody>
      </p:sp>
      <p:sp>
        <p:nvSpPr>
          <p:cNvPr id="288" name="Text Placeholder 280"/>
          <p:cNvSpPr>
            <a:spLocks noGrp="1"/>
          </p:cNvSpPr>
          <p:nvPr>
            <p:ph type="body" sz="quarter" idx="34" hasCustomPrompt="1"/>
          </p:nvPr>
        </p:nvSpPr>
        <p:spPr>
          <a:xfrm>
            <a:off x="8498971" y="8059440"/>
            <a:ext cx="576263" cy="215789"/>
          </a:xfrm>
        </p:spPr>
        <p:txBody>
          <a:bodyPr/>
          <a:lstStyle>
            <a:lvl1pPr marL="0" indent="0">
              <a:buFontTx/>
              <a:buNone/>
              <a:defRPr sz="1114" b="1" cap="all" baseline="0">
                <a:solidFill>
                  <a:schemeClr val="accent4">
                    <a:lumMod val="50000"/>
                  </a:schemeClr>
                </a:solidFill>
              </a:defRPr>
            </a:lvl1pPr>
          </a:lstStyle>
          <a:p>
            <a:pPr lvl="0"/>
            <a:r>
              <a:rPr lang="en-US" sz="1114" b="1" cap="all" baseline="0"/>
              <a:t>KEY</a:t>
            </a:r>
            <a:endParaRPr lang="en-US"/>
          </a:p>
        </p:txBody>
      </p:sp>
      <p:sp>
        <p:nvSpPr>
          <p:cNvPr id="289" name="Text Placeholder 282"/>
          <p:cNvSpPr>
            <a:spLocks noGrp="1"/>
          </p:cNvSpPr>
          <p:nvPr>
            <p:ph type="body" sz="quarter" idx="35" hasCustomPrompt="1"/>
          </p:nvPr>
        </p:nvSpPr>
        <p:spPr>
          <a:xfrm>
            <a:off x="8774885" y="8396368"/>
            <a:ext cx="1080099" cy="194897"/>
          </a:xfrm>
        </p:spPr>
        <p:txBody>
          <a:bodyPr/>
          <a:lstStyle>
            <a:lvl1pPr marL="0" indent="0">
              <a:buFontTx/>
              <a:buNone/>
              <a:defRPr sz="975"/>
            </a:lvl1pPr>
            <a:lvl2pPr marL="212169" indent="0">
              <a:buFontTx/>
              <a:buNone/>
              <a:defRPr/>
            </a:lvl2pPr>
            <a:lvl3pPr marL="424339" indent="0">
              <a:buFontTx/>
              <a:buNone/>
              <a:defRPr/>
            </a:lvl3pPr>
            <a:lvl4pPr marL="636508" indent="0">
              <a:buFontTx/>
              <a:buNone/>
              <a:defRPr/>
            </a:lvl4pPr>
            <a:lvl5pPr marL="848678" indent="0">
              <a:buFontTx/>
              <a:buNone/>
              <a:defRPr/>
            </a:lvl5pPr>
          </a:lstStyle>
          <a:p>
            <a:pPr lvl="0"/>
            <a:r>
              <a:rPr lang="en-US" sz="975"/>
              <a:t>Label One</a:t>
            </a:r>
            <a:endParaRPr lang="en-US"/>
          </a:p>
        </p:txBody>
      </p:sp>
      <p:sp>
        <p:nvSpPr>
          <p:cNvPr id="290" name="Text Placeholder 282"/>
          <p:cNvSpPr>
            <a:spLocks noGrp="1"/>
          </p:cNvSpPr>
          <p:nvPr>
            <p:ph type="body" sz="quarter" idx="36" hasCustomPrompt="1"/>
          </p:nvPr>
        </p:nvSpPr>
        <p:spPr>
          <a:xfrm>
            <a:off x="10283646" y="8396368"/>
            <a:ext cx="1080099" cy="194897"/>
          </a:xfrm>
        </p:spPr>
        <p:txBody>
          <a:bodyPr/>
          <a:lstStyle>
            <a:lvl1pPr marL="0" indent="0">
              <a:buFontTx/>
              <a:buNone/>
              <a:defRPr sz="975"/>
            </a:lvl1pPr>
            <a:lvl2pPr marL="212169" indent="0">
              <a:buFontTx/>
              <a:buNone/>
              <a:defRPr/>
            </a:lvl2pPr>
            <a:lvl3pPr marL="424339" indent="0">
              <a:buFontTx/>
              <a:buNone/>
              <a:defRPr/>
            </a:lvl3pPr>
            <a:lvl4pPr marL="636508" indent="0">
              <a:buFontTx/>
              <a:buNone/>
              <a:defRPr/>
            </a:lvl4pPr>
            <a:lvl5pPr marL="848678" indent="0">
              <a:buFontTx/>
              <a:buNone/>
              <a:defRPr/>
            </a:lvl5pPr>
          </a:lstStyle>
          <a:p>
            <a:pPr lvl="0"/>
            <a:r>
              <a:rPr lang="en-US" sz="975"/>
              <a:t>Label Two</a:t>
            </a:r>
            <a:endParaRPr lang="en-US"/>
          </a:p>
        </p:txBody>
      </p:sp>
      <p:sp>
        <p:nvSpPr>
          <p:cNvPr id="291" name="Text Placeholder 282"/>
          <p:cNvSpPr>
            <a:spLocks noGrp="1"/>
          </p:cNvSpPr>
          <p:nvPr>
            <p:ph type="body" sz="quarter" idx="37" hasCustomPrompt="1"/>
          </p:nvPr>
        </p:nvSpPr>
        <p:spPr>
          <a:xfrm>
            <a:off x="11801836" y="8396368"/>
            <a:ext cx="1080099" cy="194897"/>
          </a:xfrm>
        </p:spPr>
        <p:txBody>
          <a:bodyPr/>
          <a:lstStyle>
            <a:lvl1pPr marL="0" indent="0">
              <a:buFontTx/>
              <a:buNone/>
              <a:defRPr sz="975"/>
            </a:lvl1pPr>
            <a:lvl2pPr marL="212169" indent="0">
              <a:buFontTx/>
              <a:buNone/>
              <a:defRPr/>
            </a:lvl2pPr>
            <a:lvl3pPr marL="424339" indent="0">
              <a:buFontTx/>
              <a:buNone/>
              <a:defRPr/>
            </a:lvl3pPr>
            <a:lvl4pPr marL="636508" indent="0">
              <a:buFontTx/>
              <a:buNone/>
              <a:defRPr/>
            </a:lvl4pPr>
            <a:lvl5pPr marL="848678" indent="0">
              <a:buFontTx/>
              <a:buNone/>
              <a:defRPr/>
            </a:lvl5pPr>
          </a:lstStyle>
          <a:p>
            <a:pPr lvl="0"/>
            <a:r>
              <a:rPr lang="en-US" sz="975"/>
              <a:t>Label Three</a:t>
            </a:r>
            <a:endParaRPr lang="en-US"/>
          </a:p>
        </p:txBody>
      </p:sp>
      <p:pic>
        <p:nvPicPr>
          <p:cNvPr id="6" name="Picture 2">
            <a:extLst>
              <a:ext uri="{FF2B5EF4-FFF2-40B4-BE49-F238E27FC236}">
                <a16:creationId xmlns:a16="http://schemas.microsoft.com/office/drawing/2014/main" id="{94F6E326-E0DE-E38F-2C64-D00D8D9661CF}"/>
              </a:ext>
            </a:extLst>
          </p:cNvPr>
          <p:cNvPicPr>
            <a:picLocks noChangeAspect="1" noChangeArrowheads="1"/>
          </p:cNvPicPr>
          <p:nvPr userDrawn="1"/>
        </p:nvPicPr>
        <p:blipFill>
          <a:blip r:embed="rId2" cstate="emai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127085B5-BE66-15DE-12CE-92B9D99B53F3}"/>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pic>
        <p:nvPicPr>
          <p:cNvPr id="3" name="Picture 2">
            <a:extLst>
              <a:ext uri="{FF2B5EF4-FFF2-40B4-BE49-F238E27FC236}">
                <a16:creationId xmlns:a16="http://schemas.microsoft.com/office/drawing/2014/main" id="{A1D25CB1-1E5F-23A1-9DB1-0E1ABAF13B74}"/>
              </a:ext>
            </a:extLst>
          </p:cNvPr>
          <p:cNvPicPr>
            <a:picLocks noChangeAspect="1"/>
          </p:cNvPicPr>
          <p:nvPr userDrawn="1"/>
        </p:nvPicPr>
        <p:blipFill rotWithShape="1">
          <a:blip r:embed="rId4" cstate="email">
            <a:duotone>
              <a:schemeClr val="accent1">
                <a:shade val="45000"/>
                <a:satMod val="135000"/>
              </a:schemeClr>
              <a:prstClr val="white"/>
            </a:duotone>
            <a:alphaModFix amt="25000"/>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12" name="TextBox 11">
            <a:extLst>
              <a:ext uri="{FF2B5EF4-FFF2-40B4-BE49-F238E27FC236}">
                <a16:creationId xmlns:a16="http://schemas.microsoft.com/office/drawing/2014/main" id="{902BAFC3-4F00-8375-1B9F-762B4D5C8234}"/>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3" name="TextBox 12">
            <a:extLst>
              <a:ext uri="{FF2B5EF4-FFF2-40B4-BE49-F238E27FC236}">
                <a16:creationId xmlns:a16="http://schemas.microsoft.com/office/drawing/2014/main" id="{D2085F0C-10C2-CB91-D4C9-4A9D5C9648A7}"/>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0" name="Text Placeholder 2">
            <a:extLst>
              <a:ext uri="{FF2B5EF4-FFF2-40B4-BE49-F238E27FC236}">
                <a16:creationId xmlns:a16="http://schemas.microsoft.com/office/drawing/2014/main" id="{B595C286-A071-6E36-A167-67300D7B1772}"/>
              </a:ext>
            </a:extLst>
          </p:cNvPr>
          <p:cNvSpPr>
            <a:spLocks noGrp="1"/>
          </p:cNvSpPr>
          <p:nvPr>
            <p:ph idx="1"/>
          </p:nvPr>
        </p:nvSpPr>
        <p:spPr>
          <a:xfrm>
            <a:off x="377192" y="3342405"/>
            <a:ext cx="7058898" cy="5370931"/>
          </a:xfrm>
          <a:prstGeom prst="rect">
            <a:avLst/>
          </a:prstGeom>
        </p:spPr>
        <p:txBody>
          <a:bodyPr vert="horz" lIns="0" tIns="0" rIns="0" bIns="0" rtlCol="0">
            <a:noAutofit/>
          </a:bodyPr>
          <a:lstStyle>
            <a:lvl1pPr marL="282893" indent="-282893">
              <a:buFont typeface="Wingdings" panose="05000000000000000000" pitchFamily="2" charset="2"/>
              <a:buChar char="§"/>
              <a:defRPr sz="2970"/>
            </a:lvl1pPr>
            <a:lvl2pPr marL="565785" indent="-282893">
              <a:buFont typeface="Wingdings" panose="05000000000000000000" pitchFamily="2" charset="2"/>
              <a:buChar char="§"/>
              <a:defRPr sz="2475"/>
            </a:lvl2pPr>
            <a:lvl3pPr marL="848678" indent="-282893">
              <a:buFont typeface="Wingdings" panose="05000000000000000000" pitchFamily="2" charset="2"/>
              <a:buChar char="§"/>
              <a:defRPr sz="2475"/>
            </a:lvl3pPr>
            <a:lvl4pPr marL="1131570" indent="-282893">
              <a:buFont typeface="Wingdings" panose="05000000000000000000" pitchFamily="2" charset="2"/>
              <a:buChar char="§"/>
              <a:defRPr sz="2228"/>
            </a:lvl4pPr>
            <a:lvl5pPr marL="1414463" indent="-282893">
              <a:buFont typeface="Wingdings" panose="05000000000000000000" pitchFamily="2" charset="2"/>
              <a:buChar char="§"/>
              <a:defRPr sz="2228"/>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5486140"/>
      </p:ext>
    </p:extLst>
  </p:cSld>
  <p:clrMapOvr>
    <a:masterClrMapping/>
  </p:clrMapOvr>
  <p:extLst>
    <p:ext uri="{DCECCB84-F9BA-43D5-87BE-67443E8EF086}">
      <p15:sldGuideLst xmlns:p15="http://schemas.microsoft.com/office/powerpoint/2012/main">
        <p15:guide id="5" pos="5120">
          <p15:clr>
            <a:srgbClr val="FBAE40"/>
          </p15:clr>
        </p15:guide>
        <p15:guide id="6" pos="4928">
          <p15:clr>
            <a:srgbClr val="FBAE40"/>
          </p15:clr>
        </p15:guide>
        <p15:guide id="7" orient="horz" pos="528">
          <p15:clr>
            <a:srgbClr val="FBAE40"/>
          </p15:clr>
        </p15:guide>
        <p15:guide id="8" orient="horz" pos="88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7" name="Picture 6" descr="A picture containing outdoor, person, person, old&#10;&#10;Description automatically generated">
            <a:extLst>
              <a:ext uri="{FF2B5EF4-FFF2-40B4-BE49-F238E27FC236}">
                <a16:creationId xmlns:a16="http://schemas.microsoft.com/office/drawing/2014/main" id="{7EABD269-D7E5-B321-3DA4-AAD49D27DE1D}"/>
              </a:ext>
            </a:extLst>
          </p:cNvPr>
          <p:cNvPicPr>
            <a:picLocks noChangeAspect="1"/>
          </p:cNvPicPr>
          <p:nvPr userDrawn="1"/>
        </p:nvPicPr>
        <p:blipFill>
          <a:blip r:embed="rId2">
            <a:biLevel thresh="75000"/>
            <a:alphaModFix amt="35000"/>
            <a:extLst>
              <a:ext uri="{28A0092B-C50C-407E-A947-70E740481C1C}">
                <a14:useLocalDpi xmlns:a14="http://schemas.microsoft.com/office/drawing/2010/main"/>
              </a:ext>
            </a:extLst>
          </a:blip>
          <a:stretch>
            <a:fillRect/>
          </a:stretch>
        </p:blipFill>
        <p:spPr>
          <a:xfrm>
            <a:off x="0" y="785487"/>
            <a:ext cx="15087600" cy="8126334"/>
          </a:xfrm>
          <a:prstGeom prst="rect">
            <a:avLst/>
          </a:prstGeom>
        </p:spPr>
      </p:pic>
      <p:sp>
        <p:nvSpPr>
          <p:cNvPr id="18" name="Rectangle 17"/>
          <p:cNvSpPr/>
          <p:nvPr userDrawn="1"/>
        </p:nvSpPr>
        <p:spPr>
          <a:xfrm>
            <a:off x="0" y="8961121"/>
            <a:ext cx="1508760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 name="Rectangle 1"/>
          <p:cNvSpPr/>
          <p:nvPr userDrawn="1"/>
        </p:nvSpPr>
        <p:spPr>
          <a:xfrm>
            <a:off x="0" y="-87284"/>
            <a:ext cx="15087600" cy="8146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5" name="Slide Number Placeholder 5"/>
          <p:cNvSpPr txBox="1">
            <a:spLocks/>
          </p:cNvSpPr>
          <p:nvPr/>
        </p:nvSpPr>
        <p:spPr>
          <a:xfrm>
            <a:off x="14419660" y="8974457"/>
            <a:ext cx="290752" cy="511175"/>
          </a:xfrm>
          <a:prstGeom prst="rect">
            <a:avLst/>
          </a:prstGeom>
        </p:spPr>
        <p:txBody>
          <a:bodyPr vert="horz" lIns="0" tIns="0" rIns="0" bIns="0" rtlCol="0" anchor="ctr"/>
          <a:lstStyle>
            <a:defPPr>
              <a:defRPr lang="en-US"/>
            </a:defPPr>
            <a:lvl1pPr marL="0" algn="r" defTabSz="914400" rtl="0" eaLnBrk="1" latinLnBrk="0" hangingPunct="1">
              <a:defRPr sz="1050" b="0" kern="1200">
                <a:solidFill>
                  <a:schemeClr val="tx1"/>
                </a:solidFill>
                <a:latin typeface="Franklin Gothic Medium" panose="020B06030201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40FDB2B-0A47-4E40-A2FD-A28474B55F20}" type="slidenum">
              <a:rPr lang="en-US" sz="1238" b="1" smtClean="0">
                <a:latin typeface="+mn-lt"/>
              </a:rPr>
              <a:pPr/>
              <a:t>‹#›</a:t>
            </a:fld>
            <a:endParaRPr lang="en-US" sz="1238" b="1">
              <a:latin typeface="+mn-lt"/>
            </a:endParaRPr>
          </a:p>
        </p:txBody>
      </p:sp>
      <p:cxnSp>
        <p:nvCxnSpPr>
          <p:cNvPr id="19" name="Straight Connector 18"/>
          <p:cNvCxnSpPr/>
          <p:nvPr userDrawn="1"/>
        </p:nvCxnSpPr>
        <p:spPr>
          <a:xfrm>
            <a:off x="0" y="8974455"/>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5" name="Rectangle 14"/>
          <p:cNvSpPr/>
          <p:nvPr userDrawn="1"/>
        </p:nvSpPr>
        <p:spPr>
          <a:xfrm>
            <a:off x="0" y="740697"/>
            <a:ext cx="15087600" cy="8220425"/>
          </a:xfrm>
          <a:prstGeom prst="rect">
            <a:avLst/>
          </a:prstGeom>
          <a:gradFill>
            <a:gsLst>
              <a:gs pos="0">
                <a:srgbClr val="D1AE69"/>
              </a:gs>
              <a:gs pos="36000">
                <a:srgbClr val="D1AE69">
                  <a:alpha val="67000"/>
                </a:srgbClr>
              </a:gs>
              <a:gs pos="62000">
                <a:schemeClr val="accent1">
                  <a:alpha val="59000"/>
                </a:schemeClr>
              </a:gs>
              <a:gs pos="98000">
                <a:srgbClr val="ED4511">
                  <a:alpha val="42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sp>
        <p:nvSpPr>
          <p:cNvPr id="20" name="Text Placeholder 4"/>
          <p:cNvSpPr>
            <a:spLocks noGrp="1"/>
          </p:cNvSpPr>
          <p:nvPr>
            <p:ph type="body" sz="quarter" idx="16" hasCustomPrompt="1"/>
          </p:nvPr>
        </p:nvSpPr>
        <p:spPr>
          <a:xfrm>
            <a:off x="1256309" y="1660749"/>
            <a:ext cx="12574982" cy="2508419"/>
          </a:xfrm>
        </p:spPr>
        <p:txBody>
          <a:bodyPr tIns="0" anchor="b" anchorCtr="0">
            <a:noAutofit/>
          </a:bodyPr>
          <a:lstStyle>
            <a:lvl1pPr marL="0" indent="0" algn="l">
              <a:buFontTx/>
              <a:buNone/>
              <a:defRPr sz="4455" b="1" baseline="0">
                <a:solidFill>
                  <a:schemeClr val="tx2"/>
                </a:solidFill>
                <a:latin typeface="+mj-lt"/>
              </a:defRPr>
            </a:lvl1pPr>
          </a:lstStyle>
          <a:p>
            <a:pPr lvl="0"/>
            <a:r>
              <a:rPr lang="en-US">
                <a:latin typeface="+mj-lt"/>
              </a:rPr>
              <a:t>Click to Edit Question or Section Title (Backup Slides, etc.)</a:t>
            </a:r>
            <a:endParaRPr lang="en-US"/>
          </a:p>
        </p:txBody>
      </p:sp>
      <p:sp>
        <p:nvSpPr>
          <p:cNvPr id="21" name="Text Placeholder 3"/>
          <p:cNvSpPr>
            <a:spLocks noGrp="1"/>
          </p:cNvSpPr>
          <p:nvPr>
            <p:ph type="body" sz="quarter" idx="18" hasCustomPrompt="1"/>
          </p:nvPr>
        </p:nvSpPr>
        <p:spPr>
          <a:xfrm>
            <a:off x="1256311" y="4572707"/>
            <a:ext cx="12574981" cy="1828096"/>
          </a:xfrm>
        </p:spPr>
        <p:txBody>
          <a:bodyPr tIns="0"/>
          <a:lstStyle>
            <a:lvl1pPr>
              <a:defRPr sz="3465" b="0" baseline="0"/>
            </a:lvl1pPr>
          </a:lstStyle>
          <a:p>
            <a:pPr lvl="0"/>
            <a:r>
              <a:rPr lang="en-US"/>
              <a:t>Click to Edit  Bullet List</a:t>
            </a:r>
          </a:p>
          <a:p>
            <a:pPr lvl="0"/>
            <a:r>
              <a:rPr lang="en-US"/>
              <a:t>Click to Edit  Bullet List</a:t>
            </a:r>
          </a:p>
          <a:p>
            <a:pPr lvl="0"/>
            <a:r>
              <a:rPr lang="en-US"/>
              <a:t>Click to Edit Bullet List</a:t>
            </a:r>
          </a:p>
        </p:txBody>
      </p:sp>
      <p:cxnSp>
        <p:nvCxnSpPr>
          <p:cNvPr id="8" name="Straight Connector 7"/>
          <p:cNvCxnSpPr/>
          <p:nvPr userDrawn="1"/>
        </p:nvCxnSpPr>
        <p:spPr>
          <a:xfrm>
            <a:off x="0" y="741910"/>
            <a:ext cx="15087600"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0CEF393-47B5-5D22-BBF9-77BB2E67F882}"/>
              </a:ext>
            </a:extLst>
          </p:cNvPr>
          <p:cNvPicPr>
            <a:picLocks noChangeAspect="1"/>
          </p:cNvPicPr>
          <p:nvPr userDrawn="1"/>
        </p:nvPicPr>
        <p:blipFill rotWithShape="1">
          <a:blip r:embed="rId3" cstate="email">
            <a:duotone>
              <a:schemeClr val="accent1">
                <a:shade val="45000"/>
                <a:satMod val="135000"/>
              </a:schemeClr>
              <a:prstClr val="white"/>
            </a:duotone>
            <a:alphaModFix amt="70000"/>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p:blipFill>
        <p:spPr>
          <a:xfrm>
            <a:off x="13088010" y="7229394"/>
            <a:ext cx="1759786" cy="2003714"/>
          </a:xfrm>
          <a:prstGeom prst="ellipse">
            <a:avLst/>
          </a:prstGeom>
        </p:spPr>
      </p:pic>
      <p:sp>
        <p:nvSpPr>
          <p:cNvPr id="6" name="TextBox 5">
            <a:extLst>
              <a:ext uri="{FF2B5EF4-FFF2-40B4-BE49-F238E27FC236}">
                <a16:creationId xmlns:a16="http://schemas.microsoft.com/office/drawing/2014/main" id="{D680EB6F-FCF1-C5B2-05A7-D82EEDBEACF6}"/>
              </a:ext>
            </a:extLst>
          </p:cNvPr>
          <p:cNvSpPr txBox="1"/>
          <p:nvPr userDrawn="1"/>
        </p:nvSpPr>
        <p:spPr>
          <a:xfrm>
            <a:off x="11832047" y="115569"/>
            <a:ext cx="3268126" cy="383726"/>
          </a:xfrm>
          <a:prstGeom prst="rect">
            <a:avLst/>
          </a:prstGeom>
          <a:noFill/>
        </p:spPr>
        <p:txBody>
          <a:bodyPr wrap="square" lIns="0" tIns="0" rIns="0" bIns="0" rtlCol="0" anchor="ctr">
            <a:noAutofit/>
          </a:bodyPr>
          <a:lstStyle/>
          <a:p>
            <a:r>
              <a:rPr lang="en-US" sz="1485" b="1" i="1"/>
              <a:t>Controlled Unclassified Information</a:t>
            </a:r>
          </a:p>
        </p:txBody>
      </p:sp>
      <p:sp>
        <p:nvSpPr>
          <p:cNvPr id="11" name="TextBox 10">
            <a:extLst>
              <a:ext uri="{FF2B5EF4-FFF2-40B4-BE49-F238E27FC236}">
                <a16:creationId xmlns:a16="http://schemas.microsoft.com/office/drawing/2014/main" id="{7ACE2BD1-3AA9-3ABF-3226-CE6DF0CEDD25}"/>
              </a:ext>
            </a:extLst>
          </p:cNvPr>
          <p:cNvSpPr txBox="1"/>
          <p:nvPr userDrawn="1"/>
        </p:nvSpPr>
        <p:spPr>
          <a:xfrm>
            <a:off x="194950" y="9134005"/>
            <a:ext cx="3268126" cy="383726"/>
          </a:xfrm>
          <a:prstGeom prst="rect">
            <a:avLst/>
          </a:prstGeom>
          <a:noFill/>
        </p:spPr>
        <p:txBody>
          <a:bodyPr wrap="square" lIns="0" tIns="0" rIns="0" bIns="0" rtlCol="0" anchor="ctr">
            <a:noAutofit/>
          </a:bodyPr>
          <a:lstStyle/>
          <a:p>
            <a:r>
              <a:rPr lang="en-US" sz="1485" b="1" i="1"/>
              <a:t>Controlled Unclassified Information</a:t>
            </a:r>
          </a:p>
        </p:txBody>
      </p:sp>
      <p:pic>
        <p:nvPicPr>
          <p:cNvPr id="12" name="Picture 2">
            <a:extLst>
              <a:ext uri="{FF2B5EF4-FFF2-40B4-BE49-F238E27FC236}">
                <a16:creationId xmlns:a16="http://schemas.microsoft.com/office/drawing/2014/main" id="{B47EBAAB-3B93-CAC1-C07A-701C2D372436}"/>
              </a:ext>
            </a:extLst>
          </p:cNvPr>
          <p:cNvPicPr>
            <a:picLocks noChangeAspect="1" noChangeArrowheads="1"/>
          </p:cNvPicPr>
          <p:nvPr userDrawn="1"/>
        </p:nvPicPr>
        <p:blipFill>
          <a:blip r:embed="rId5" cstate="email">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a:off x="322960" y="67271"/>
            <a:ext cx="569077" cy="637533"/>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a:extLst>
              <a:ext uri="{FF2B5EF4-FFF2-40B4-BE49-F238E27FC236}">
                <a16:creationId xmlns:a16="http://schemas.microsoft.com/office/drawing/2014/main" id="{1A4A76C7-697D-8E10-C93F-FF00CA4D7B3A}"/>
              </a:ext>
            </a:extLst>
          </p:cNvPr>
          <p:cNvSpPr txBox="1"/>
          <p:nvPr userDrawn="1"/>
        </p:nvSpPr>
        <p:spPr>
          <a:xfrm>
            <a:off x="980553" y="232764"/>
            <a:ext cx="7795260" cy="261363"/>
          </a:xfrm>
          <a:prstGeom prst="rect">
            <a:avLst/>
          </a:prstGeom>
          <a:noFill/>
        </p:spPr>
        <p:txBody>
          <a:bodyPr wrap="square" lIns="0" tIns="0" rIns="0" bIns="0" rtlCol="0">
            <a:noAutofit/>
          </a:bodyPr>
          <a:lstStyle/>
          <a:p>
            <a:pPr marL="0" marR="0" lvl="0" indent="0" algn="l" defTabSz="848678" rtl="0" eaLnBrk="1" fontAlgn="auto" latinLnBrk="0" hangingPunct="1">
              <a:lnSpc>
                <a:spcPct val="100000"/>
              </a:lnSpc>
              <a:spcBef>
                <a:spcPts val="0"/>
              </a:spcBef>
              <a:spcAft>
                <a:spcPts val="0"/>
              </a:spcAft>
              <a:buClrTx/>
              <a:buSzTx/>
              <a:buFontTx/>
              <a:buNone/>
              <a:tabLst/>
              <a:defRPr/>
            </a:pPr>
            <a:r>
              <a:rPr lang="en-US" sz="1733" b="1" spc="93">
                <a:latin typeface="+mn-lt"/>
              </a:rPr>
              <a:t>MARINE CORPS CYBERSPACE OPERATIONS GROUP</a:t>
            </a:r>
            <a:endParaRPr lang="en-US" sz="1733" b="1" cap="small" spc="93" baseline="0">
              <a:latin typeface="+mn-lt"/>
            </a:endParaRPr>
          </a:p>
        </p:txBody>
      </p:sp>
    </p:spTree>
    <p:extLst>
      <p:ext uri="{BB962C8B-B14F-4D97-AF65-F5344CB8AC3E}">
        <p14:creationId xmlns:p14="http://schemas.microsoft.com/office/powerpoint/2010/main" val="621444768"/>
      </p:ext>
    </p:extLst>
  </p:cSld>
  <p:clrMapOvr>
    <a:masterClrMapping/>
  </p:clrMapOvr>
  <p:extLst>
    <p:ext uri="{DCECCB84-F9BA-43D5-87BE-67443E8EF086}">
      <p15:sldGuideLst xmlns:p15="http://schemas.microsoft.com/office/powerpoint/2012/main">
        <p15:guide id="6" pos="4608">
          <p15:clr>
            <a:srgbClr val="FBAE40"/>
          </p15:clr>
        </p15:guide>
        <p15:guide id="7" orient="horz" pos="528">
          <p15:clr>
            <a:srgbClr val="FBAE40"/>
          </p15:clr>
        </p15:guide>
        <p15:guide id="8" orient="horz" pos="888">
          <p15:clr>
            <a:srgbClr val="FBAE40"/>
          </p15:clr>
        </p15:guide>
        <p15:guide id="9" pos="4768">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UI) Title Slide">
    <p:spTree>
      <p:nvGrpSpPr>
        <p:cNvPr id="1" name=""/>
        <p:cNvGrpSpPr/>
        <p:nvPr/>
      </p:nvGrpSpPr>
      <p:grpSpPr>
        <a:xfrm>
          <a:off x="0" y="0"/>
          <a:ext cx="0" cy="0"/>
          <a:chOff x="0" y="0"/>
          <a:chExt cx="0" cy="0"/>
        </a:xfrm>
      </p:grpSpPr>
      <p:pic>
        <p:nvPicPr>
          <p:cNvPr id="2" name="Picture 1030" descr="O:\Graphics\BRIEFS\CSSARS\pics&amp;logos\redbar.JPG">
            <a:extLst>
              <a:ext uri="{FF2B5EF4-FFF2-40B4-BE49-F238E27FC236}">
                <a16:creationId xmlns:a16="http://schemas.microsoft.com/office/drawing/2014/main" id="{B1C98167-1540-CB00-3D4C-1C753F7ED955}"/>
              </a:ext>
            </a:extLst>
          </p:cNvPr>
          <p:cNvPicPr>
            <a:picLocks noChangeAspect="1" noChangeArrowheads="1"/>
          </p:cNvPicPr>
          <p:nvPr userDrawn="1"/>
        </p:nvPicPr>
        <p:blipFill>
          <a:blip r:embed="rId2" r:link="rId3" cstate="email">
            <a:extLst>
              <a:ext uri="{28A0092B-C50C-407E-A947-70E740481C1C}">
                <a14:useLocalDpi xmlns:a14="http://schemas.microsoft.com/office/drawing/2010/main"/>
              </a:ext>
            </a:extLst>
          </a:blip>
          <a:srcRect/>
          <a:stretch>
            <a:fillRect/>
          </a:stretch>
        </p:blipFill>
        <p:spPr bwMode="auto">
          <a:xfrm>
            <a:off x="194312" y="-3083"/>
            <a:ext cx="3436620" cy="8427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030" descr="O:\Graphics\BRIEFS\CSSARS\pics&amp;logos\redbar.JPG">
            <a:extLst>
              <a:ext uri="{FF2B5EF4-FFF2-40B4-BE49-F238E27FC236}">
                <a16:creationId xmlns:a16="http://schemas.microsoft.com/office/drawing/2014/main" id="{DF48E45F-BF7F-1188-3DB0-E7E2E89178D9}"/>
              </a:ext>
            </a:extLst>
          </p:cNvPr>
          <p:cNvPicPr>
            <a:picLocks noChangeAspect="1" noChangeArrowheads="1"/>
          </p:cNvPicPr>
          <p:nvPr userDrawn="1"/>
        </p:nvPicPr>
        <p:blipFill>
          <a:blip r:embed="rId4" r:link="rId3" cstate="email">
            <a:extLst>
              <a:ext uri="{28A0092B-C50C-407E-A947-70E740481C1C}">
                <a14:useLocalDpi xmlns:a14="http://schemas.microsoft.com/office/drawing/2010/main"/>
              </a:ext>
            </a:extLst>
          </a:blip>
          <a:srcRect/>
          <a:stretch>
            <a:fillRect/>
          </a:stretch>
        </p:blipFill>
        <p:spPr bwMode="auto">
          <a:xfrm>
            <a:off x="777241" y="8385696"/>
            <a:ext cx="2853691" cy="1280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
            <a:extLst>
              <a:ext uri="{FF2B5EF4-FFF2-40B4-BE49-F238E27FC236}">
                <a16:creationId xmlns:a16="http://schemas.microsoft.com/office/drawing/2014/main" id="{B2D59797-539E-90E2-A008-F353F47A46AF}"/>
              </a:ext>
            </a:extLst>
          </p:cNvPr>
          <p:cNvSpPr>
            <a:spLocks noChangeArrowheads="1"/>
          </p:cNvSpPr>
          <p:nvPr userDrawn="1"/>
        </p:nvSpPr>
        <p:spPr bwMode="auto">
          <a:xfrm>
            <a:off x="3525420" y="8942249"/>
            <a:ext cx="11562180" cy="6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tabLst>
                <a:tab pos="2743200" algn="ctr"/>
                <a:tab pos="5486400" algn="r"/>
              </a:tabLst>
              <a:defRPr>
                <a:solidFill>
                  <a:schemeClr val="tx1"/>
                </a:solidFill>
                <a:latin typeface="Arial" charset="0"/>
              </a:defRPr>
            </a:lvl1pPr>
            <a:lvl2pPr marL="742950" indent="-285750" eaLnBrk="0" hangingPunct="0">
              <a:tabLst>
                <a:tab pos="2743200" algn="ctr"/>
                <a:tab pos="5486400" algn="r"/>
              </a:tabLst>
              <a:defRPr>
                <a:solidFill>
                  <a:schemeClr val="tx1"/>
                </a:solidFill>
                <a:latin typeface="Arial" charset="0"/>
              </a:defRPr>
            </a:lvl2pPr>
            <a:lvl3pPr marL="1143000" indent="-228600" eaLnBrk="0" hangingPunct="0">
              <a:tabLst>
                <a:tab pos="2743200" algn="ctr"/>
                <a:tab pos="5486400" algn="r"/>
              </a:tabLst>
              <a:defRPr>
                <a:solidFill>
                  <a:schemeClr val="tx1"/>
                </a:solidFill>
                <a:latin typeface="Arial" charset="0"/>
              </a:defRPr>
            </a:lvl3pPr>
            <a:lvl4pPr marL="1600200" indent="-228600" eaLnBrk="0" hangingPunct="0">
              <a:tabLst>
                <a:tab pos="2743200" algn="ctr"/>
                <a:tab pos="5486400" algn="r"/>
              </a:tabLst>
              <a:defRPr>
                <a:solidFill>
                  <a:schemeClr val="tx1"/>
                </a:solidFill>
                <a:latin typeface="Arial" charset="0"/>
              </a:defRPr>
            </a:lvl4pPr>
            <a:lvl5pPr marL="2057400" indent="-228600" eaLnBrk="0" hangingPunct="0">
              <a:tabLst>
                <a:tab pos="2743200" algn="ctr"/>
                <a:tab pos="5486400" algn="r"/>
              </a:tabLst>
              <a:defRPr>
                <a:solidFill>
                  <a:schemeClr val="tx1"/>
                </a:solidFill>
                <a:latin typeface="Arial" charset="0"/>
              </a:defRPr>
            </a:lvl5pPr>
            <a:lvl6pPr marL="2514600" indent="-228600" eaLnBrk="0" fontAlgn="base" hangingPunct="0">
              <a:spcBef>
                <a:spcPct val="0"/>
              </a:spcBef>
              <a:spcAft>
                <a:spcPct val="0"/>
              </a:spcAft>
              <a:tabLst>
                <a:tab pos="2743200" algn="ctr"/>
                <a:tab pos="5486400" algn="r"/>
              </a:tabLst>
              <a:defRPr>
                <a:solidFill>
                  <a:schemeClr val="tx1"/>
                </a:solidFill>
                <a:latin typeface="Arial" charset="0"/>
              </a:defRPr>
            </a:lvl6pPr>
            <a:lvl7pPr marL="2971800" indent="-228600" eaLnBrk="0" fontAlgn="base" hangingPunct="0">
              <a:spcBef>
                <a:spcPct val="0"/>
              </a:spcBef>
              <a:spcAft>
                <a:spcPct val="0"/>
              </a:spcAft>
              <a:tabLst>
                <a:tab pos="2743200" algn="ctr"/>
                <a:tab pos="5486400" algn="r"/>
              </a:tabLst>
              <a:defRPr>
                <a:solidFill>
                  <a:schemeClr val="tx1"/>
                </a:solidFill>
                <a:latin typeface="Arial" charset="0"/>
              </a:defRPr>
            </a:lvl7pPr>
            <a:lvl8pPr marL="3429000" indent="-228600" eaLnBrk="0" fontAlgn="base" hangingPunct="0">
              <a:spcBef>
                <a:spcPct val="0"/>
              </a:spcBef>
              <a:spcAft>
                <a:spcPct val="0"/>
              </a:spcAft>
              <a:tabLst>
                <a:tab pos="2743200" algn="ctr"/>
                <a:tab pos="5486400" algn="r"/>
              </a:tabLst>
              <a:defRPr>
                <a:solidFill>
                  <a:schemeClr val="tx1"/>
                </a:solidFill>
                <a:latin typeface="Arial" charset="0"/>
              </a:defRPr>
            </a:lvl8pPr>
            <a:lvl9pPr marL="3886200" indent="-228600" eaLnBrk="0" fontAlgn="base" hangingPunct="0">
              <a:spcBef>
                <a:spcPct val="0"/>
              </a:spcBef>
              <a:spcAft>
                <a:spcPct val="0"/>
              </a:spcAft>
              <a:tabLst>
                <a:tab pos="2743200" algn="ctr"/>
                <a:tab pos="5486400" algn="r"/>
              </a:tabLst>
              <a:defRPr>
                <a:solidFill>
                  <a:schemeClr val="tx1"/>
                </a:solidFill>
                <a:latin typeface="Arial" charset="0"/>
              </a:defRPr>
            </a:lvl9pPr>
          </a:lstStyle>
          <a:p>
            <a:pPr algn="ctr" fontAlgn="auto">
              <a:spcBef>
                <a:spcPts val="0"/>
              </a:spcBef>
              <a:spcAft>
                <a:spcPts val="0"/>
              </a:spcAft>
              <a:defRPr/>
            </a:pPr>
            <a:r>
              <a:rPr lang="en-US" altLang="en-US" sz="1114" b="1">
                <a:latin typeface="Arial" panose="020B0604020202020204" pitchFamily="34" charset="0"/>
                <a:ea typeface="Times New Roman" pitchFamily="18" charset="0"/>
              </a:rPr>
              <a:t>Distribution Statement: LIMITED DISTRIBUTION //</a:t>
            </a:r>
            <a:endParaRPr lang="en-US" altLang="en-US" sz="1114">
              <a:latin typeface="Arial" panose="020B0604020202020204" pitchFamily="34" charset="0"/>
              <a:ea typeface="Times New Roman" pitchFamily="18" charset="0"/>
            </a:endParaRPr>
          </a:p>
          <a:p>
            <a:pPr algn="ctr" fontAlgn="auto">
              <a:spcBef>
                <a:spcPts val="0"/>
              </a:spcBef>
              <a:spcAft>
                <a:spcPts val="0"/>
              </a:spcAft>
              <a:defRPr/>
            </a:pPr>
            <a:r>
              <a:rPr lang="en-US" altLang="en-US" sz="1114" b="1">
                <a:latin typeface="Arial" panose="020B0604020202020204" pitchFamily="34" charset="0"/>
                <a:ea typeface="Times New Roman" pitchFamily="18" charset="0"/>
              </a:rPr>
              <a:t>PRE-DECISIONAL – NOT RELEASABLE UNDER FOIA.  This document constitutes pre-decisional, deliberative </a:t>
            </a:r>
          </a:p>
          <a:p>
            <a:pPr algn="ctr" fontAlgn="auto">
              <a:spcBef>
                <a:spcPts val="0"/>
              </a:spcBef>
              <a:spcAft>
                <a:spcPts val="0"/>
              </a:spcAft>
              <a:defRPr/>
            </a:pPr>
            <a:r>
              <a:rPr lang="en-US" altLang="en-US" sz="1114" b="1">
                <a:latin typeface="Arial" panose="020B0604020202020204" pitchFamily="34" charset="0"/>
                <a:ea typeface="Times New Roman" pitchFamily="18" charset="0"/>
              </a:rPr>
              <a:t>opinion and recommendations.  Not releasable under FOIA pursuant to 5 U.S.C. 552(b)(5).</a:t>
            </a:r>
            <a:endParaRPr lang="en-US" altLang="en-US" sz="2228">
              <a:latin typeface="Arial" panose="020B0604020202020204" pitchFamily="34" charset="0"/>
            </a:endParaRPr>
          </a:p>
        </p:txBody>
      </p:sp>
      <p:sp>
        <p:nvSpPr>
          <p:cNvPr id="10" name="Rectangle 2">
            <a:extLst>
              <a:ext uri="{FF2B5EF4-FFF2-40B4-BE49-F238E27FC236}">
                <a16:creationId xmlns:a16="http://schemas.microsoft.com/office/drawing/2014/main" id="{12A023A7-040F-40B6-9A19-17AA3BF8E4FE}"/>
              </a:ext>
            </a:extLst>
          </p:cNvPr>
          <p:cNvSpPr>
            <a:spLocks noGrp="1" noChangeArrowheads="1"/>
          </p:cNvSpPr>
          <p:nvPr>
            <p:ph type="ctrTitle"/>
          </p:nvPr>
        </p:nvSpPr>
        <p:spPr>
          <a:xfrm>
            <a:off x="3525420" y="2027976"/>
            <a:ext cx="11562180" cy="5957162"/>
          </a:xfrm>
          <a:prstGeom prst="rect">
            <a:avLst/>
          </a:prstGeom>
          <a:noFill/>
          <a:ln/>
        </p:spPr>
        <p:txBody>
          <a:bodyPr/>
          <a:lstStyle>
            <a:lvl1pPr>
              <a:defRPr i="0">
                <a:solidFill>
                  <a:schemeClr val="tx1"/>
                </a:solidFill>
              </a:defRPr>
            </a:lvl1pPr>
          </a:lstStyle>
          <a:p>
            <a:r>
              <a:rPr lang="en-US"/>
              <a:t>Click to edit Master title style</a:t>
            </a:r>
          </a:p>
        </p:txBody>
      </p:sp>
      <p:sp>
        <p:nvSpPr>
          <p:cNvPr id="11" name="Rectangle 10">
            <a:extLst>
              <a:ext uri="{FF2B5EF4-FFF2-40B4-BE49-F238E27FC236}">
                <a16:creationId xmlns:a16="http://schemas.microsoft.com/office/drawing/2014/main" id="{D8F7209E-3F31-03C2-F585-4B711D1BFF29}"/>
              </a:ext>
            </a:extLst>
          </p:cNvPr>
          <p:cNvSpPr>
            <a:spLocks noChangeArrowheads="1"/>
          </p:cNvSpPr>
          <p:nvPr userDrawn="1"/>
        </p:nvSpPr>
        <p:spPr bwMode="auto">
          <a:xfrm>
            <a:off x="3525420" y="7985138"/>
            <a:ext cx="11562180" cy="77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buClr>
                <a:srgbClr val="FF0000"/>
              </a:buClr>
              <a:buFont typeface="Wingdings 2" panose="05020102010507070707" pitchFamily="18" charset="2"/>
              <a:buNone/>
              <a:defRPr/>
            </a:pPr>
            <a:r>
              <a:rPr lang="en-US" altLang="en-US" sz="2228" b="1">
                <a:solidFill>
                  <a:schemeClr val="tx1"/>
                </a:solidFill>
              </a:rPr>
              <a:t>Overall Classification of this brief:</a:t>
            </a:r>
            <a:r>
              <a:rPr lang="en-US" altLang="en-US" sz="2228" b="1">
                <a:solidFill>
                  <a:srgbClr val="FF0000"/>
                </a:solidFill>
              </a:rPr>
              <a:t> </a:t>
            </a:r>
            <a:r>
              <a:rPr lang="en-US" altLang="en-US" sz="2228" b="1">
                <a:solidFill>
                  <a:srgbClr val="00B050"/>
                </a:solidFill>
              </a:rPr>
              <a:t>CUI</a:t>
            </a:r>
          </a:p>
          <a:p>
            <a:pPr algn="ctr" eaLnBrk="1" hangingPunct="1">
              <a:buClr>
                <a:srgbClr val="FF0000"/>
              </a:buClr>
              <a:buFont typeface="Wingdings 2" panose="05020102010507070707" pitchFamily="18" charset="2"/>
              <a:buNone/>
              <a:defRPr/>
            </a:pPr>
            <a:r>
              <a:rPr lang="en-US" altLang="en-US" sz="2228" b="1">
                <a:solidFill>
                  <a:schemeClr val="tx1"/>
                </a:solidFill>
              </a:rPr>
              <a:t>Pre-Decisional</a:t>
            </a:r>
            <a:r>
              <a:rPr lang="en-US" altLang="en-US" sz="2228" b="1" baseline="0">
                <a:solidFill>
                  <a:schemeClr val="tx1"/>
                </a:solidFill>
              </a:rPr>
              <a:t> </a:t>
            </a:r>
            <a:r>
              <a:rPr lang="en-US" altLang="en-US" sz="2228" b="1">
                <a:solidFill>
                  <a:schemeClr val="tx1"/>
                </a:solidFill>
              </a:rPr>
              <a:t>/ FOIA(b)(5)</a:t>
            </a:r>
          </a:p>
        </p:txBody>
      </p:sp>
    </p:spTree>
    <p:extLst>
      <p:ext uri="{BB962C8B-B14F-4D97-AF65-F5344CB8AC3E}">
        <p14:creationId xmlns:p14="http://schemas.microsoft.com/office/powerpoint/2010/main" val="10615813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I)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 y="1794863"/>
            <a:ext cx="15087599" cy="735102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6"/>
          <p:cNvSpPr>
            <a:spLocks noGrp="1"/>
          </p:cNvSpPr>
          <p:nvPr>
            <p:ph type="title"/>
          </p:nvPr>
        </p:nvSpPr>
        <p:spPr>
          <a:xfrm>
            <a:off x="1847175" y="409125"/>
            <a:ext cx="11393253" cy="871035"/>
          </a:xfrm>
          <a:prstGeom prst="rect">
            <a:avLst/>
          </a:prstGeom>
        </p:spPr>
        <p:txBody>
          <a:bodyPr anchor="ctr">
            <a:normAutofit/>
          </a:bodyPr>
          <a:lstStyle>
            <a:lvl1pPr>
              <a:defRPr i="0">
                <a:solidFill>
                  <a:schemeClr val="tx1"/>
                </a:solidFill>
              </a:defRPr>
            </a:lvl1pPr>
          </a:lstStyle>
          <a:p>
            <a:r>
              <a:rPr lang="en-US"/>
              <a:t>Click to edit Master title style</a:t>
            </a:r>
          </a:p>
        </p:txBody>
      </p:sp>
    </p:spTree>
    <p:extLst>
      <p:ext uri="{BB962C8B-B14F-4D97-AF65-F5344CB8AC3E}">
        <p14:creationId xmlns:p14="http://schemas.microsoft.com/office/powerpoint/2010/main" val="994617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I) Side-by-Side Content">
    <p:spTree>
      <p:nvGrpSpPr>
        <p:cNvPr id="1" name=""/>
        <p:cNvGrpSpPr/>
        <p:nvPr/>
      </p:nvGrpSpPr>
      <p:grpSpPr>
        <a:xfrm>
          <a:off x="0" y="0"/>
          <a:ext cx="0" cy="0"/>
          <a:chOff x="0" y="0"/>
          <a:chExt cx="0" cy="0"/>
        </a:xfrm>
      </p:grpSpPr>
      <p:sp>
        <p:nvSpPr>
          <p:cNvPr id="6" name="Content Placeholder 2"/>
          <p:cNvSpPr>
            <a:spLocks noGrp="1"/>
          </p:cNvSpPr>
          <p:nvPr>
            <p:ph idx="1"/>
          </p:nvPr>
        </p:nvSpPr>
        <p:spPr>
          <a:xfrm>
            <a:off x="0" y="1794863"/>
            <a:ext cx="7543800" cy="735102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0"/>
          </p:nvPr>
        </p:nvSpPr>
        <p:spPr>
          <a:xfrm>
            <a:off x="7543800" y="1794863"/>
            <a:ext cx="7543800" cy="735102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p:cNvCxnSpPr/>
          <p:nvPr userDrawn="1"/>
        </p:nvCxnSpPr>
        <p:spPr bwMode="auto">
          <a:xfrm flipH="1" flipV="1">
            <a:off x="7543802" y="1794863"/>
            <a:ext cx="1" cy="7351022"/>
          </a:xfrm>
          <a:prstGeom prst="line">
            <a:avLst/>
          </a:prstGeom>
          <a:solidFill>
            <a:schemeClr val="accent1"/>
          </a:solidFill>
          <a:ln w="34925" cap="flat" cmpd="sng" algn="ctr">
            <a:gradFill flip="none" rotWithShape="1">
              <a:gsLst>
                <a:gs pos="0">
                  <a:srgbClr val="C00000"/>
                </a:gs>
                <a:gs pos="69000">
                  <a:srgbClr val="C00000"/>
                </a:gs>
                <a:gs pos="100000">
                  <a:schemeClr val="tx1"/>
                </a:gs>
              </a:gsLst>
              <a:lin ang="0" scaled="1"/>
              <a:tileRect/>
            </a:gradFill>
            <a:prstDash val="solid"/>
            <a:round/>
            <a:headEnd type="none" w="med" len="med"/>
            <a:tailEnd type="none" w="med" len="med"/>
          </a:ln>
          <a:effectLst/>
        </p:spPr>
      </p:cxnSp>
      <p:sp>
        <p:nvSpPr>
          <p:cNvPr id="8" name="Title 6"/>
          <p:cNvSpPr>
            <a:spLocks noGrp="1"/>
          </p:cNvSpPr>
          <p:nvPr>
            <p:ph type="title"/>
          </p:nvPr>
        </p:nvSpPr>
        <p:spPr>
          <a:xfrm>
            <a:off x="1847175" y="409125"/>
            <a:ext cx="11393253" cy="871035"/>
          </a:xfrm>
          <a:prstGeom prst="rect">
            <a:avLst/>
          </a:prstGeom>
        </p:spPr>
        <p:txBody>
          <a:bodyPr anchor="ctr">
            <a:normAutofit/>
          </a:bodyPr>
          <a:lstStyle>
            <a:lvl1pPr>
              <a:defRPr i="0">
                <a:solidFill>
                  <a:schemeClr val="tx1"/>
                </a:solidFill>
              </a:defRPr>
            </a:lvl1pPr>
          </a:lstStyle>
          <a:p>
            <a:r>
              <a:rPr lang="en-US"/>
              <a:t>Click to edit Master title style</a:t>
            </a:r>
          </a:p>
        </p:txBody>
      </p:sp>
    </p:spTree>
    <p:extLst>
      <p:ext uri="{BB962C8B-B14F-4D97-AF65-F5344CB8AC3E}">
        <p14:creationId xmlns:p14="http://schemas.microsoft.com/office/powerpoint/2010/main" val="1745080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I) Side-by-Side with Headers">
    <p:spTree>
      <p:nvGrpSpPr>
        <p:cNvPr id="1" name=""/>
        <p:cNvGrpSpPr/>
        <p:nvPr/>
      </p:nvGrpSpPr>
      <p:grpSpPr>
        <a:xfrm>
          <a:off x="0" y="0"/>
          <a:ext cx="0" cy="0"/>
          <a:chOff x="0" y="0"/>
          <a:chExt cx="0" cy="0"/>
        </a:xfrm>
      </p:grpSpPr>
      <p:sp>
        <p:nvSpPr>
          <p:cNvPr id="6" name="Content Placeholder 2"/>
          <p:cNvSpPr>
            <a:spLocks noGrp="1"/>
          </p:cNvSpPr>
          <p:nvPr>
            <p:ph idx="1"/>
          </p:nvPr>
        </p:nvSpPr>
        <p:spPr>
          <a:xfrm>
            <a:off x="0" y="2290194"/>
            <a:ext cx="7543800" cy="6855691"/>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0"/>
          </p:nvPr>
        </p:nvSpPr>
        <p:spPr>
          <a:xfrm>
            <a:off x="7543800" y="2290194"/>
            <a:ext cx="7543800" cy="6855691"/>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quarter" idx="11" hasCustomPrompt="1"/>
          </p:nvPr>
        </p:nvSpPr>
        <p:spPr>
          <a:xfrm>
            <a:off x="0" y="1808668"/>
            <a:ext cx="7543800" cy="481529"/>
          </a:xfrm>
          <a:prstGeom prst="rect">
            <a:avLst/>
          </a:prstGeom>
        </p:spPr>
        <p:txBody>
          <a:bodyPr/>
          <a:lstStyle>
            <a:lvl1pPr marL="0" indent="0" algn="ctr">
              <a:buNone/>
              <a:defRPr sz="2228" b="1" i="1"/>
            </a:lvl1pPr>
            <a:lvl2pPr marL="565785" indent="0">
              <a:buNone/>
              <a:defRPr/>
            </a:lvl2pPr>
            <a:lvl3pPr marL="1131570" indent="0">
              <a:buNone/>
              <a:defRPr/>
            </a:lvl3pPr>
            <a:lvl4pPr marL="1697355" indent="0">
              <a:buNone/>
              <a:defRPr/>
            </a:lvl4pPr>
            <a:lvl5pPr marL="2263140" indent="0">
              <a:buNone/>
              <a:defRPr/>
            </a:lvl5pPr>
          </a:lstStyle>
          <a:p>
            <a:pPr lvl="0"/>
            <a:r>
              <a:rPr lang="en-US"/>
              <a:t>Edit Header</a:t>
            </a:r>
          </a:p>
        </p:txBody>
      </p:sp>
      <p:sp>
        <p:nvSpPr>
          <p:cNvPr id="10" name="Text Placeholder 3"/>
          <p:cNvSpPr>
            <a:spLocks noGrp="1"/>
          </p:cNvSpPr>
          <p:nvPr>
            <p:ph type="body" sz="quarter" idx="12" hasCustomPrompt="1"/>
          </p:nvPr>
        </p:nvSpPr>
        <p:spPr>
          <a:xfrm>
            <a:off x="7543800" y="1808668"/>
            <a:ext cx="7543800" cy="481529"/>
          </a:xfrm>
          <a:prstGeom prst="rect">
            <a:avLst/>
          </a:prstGeom>
        </p:spPr>
        <p:txBody>
          <a:bodyPr/>
          <a:lstStyle>
            <a:lvl1pPr marL="0" indent="0" algn="ctr">
              <a:buNone/>
              <a:defRPr sz="2228" b="1" i="1"/>
            </a:lvl1pPr>
            <a:lvl2pPr marL="565785" indent="0">
              <a:buNone/>
              <a:defRPr/>
            </a:lvl2pPr>
            <a:lvl3pPr marL="1131570" indent="0">
              <a:buNone/>
              <a:defRPr/>
            </a:lvl3pPr>
            <a:lvl4pPr marL="1697355" indent="0">
              <a:buNone/>
              <a:defRPr/>
            </a:lvl4pPr>
            <a:lvl5pPr marL="2263140" indent="0">
              <a:buNone/>
              <a:defRPr/>
            </a:lvl5pPr>
          </a:lstStyle>
          <a:p>
            <a:pPr lvl="0"/>
            <a:r>
              <a:rPr lang="en-US"/>
              <a:t>Edit Header</a:t>
            </a:r>
          </a:p>
        </p:txBody>
      </p:sp>
      <p:cxnSp>
        <p:nvCxnSpPr>
          <p:cNvPr id="11" name="Straight Connector 10"/>
          <p:cNvCxnSpPr/>
          <p:nvPr userDrawn="1"/>
        </p:nvCxnSpPr>
        <p:spPr bwMode="auto">
          <a:xfrm flipV="1">
            <a:off x="7543802" y="1808667"/>
            <a:ext cx="1" cy="7337218"/>
          </a:xfrm>
          <a:prstGeom prst="line">
            <a:avLst/>
          </a:prstGeom>
          <a:solidFill>
            <a:schemeClr val="accent1"/>
          </a:solidFill>
          <a:ln w="34925" cap="flat" cmpd="sng" algn="ctr">
            <a:gradFill flip="none" rotWithShape="1">
              <a:gsLst>
                <a:gs pos="0">
                  <a:srgbClr val="C00000"/>
                </a:gs>
                <a:gs pos="69000">
                  <a:srgbClr val="C00000"/>
                </a:gs>
                <a:gs pos="100000">
                  <a:schemeClr val="tx1"/>
                </a:gs>
              </a:gsLst>
              <a:lin ang="0" scaled="1"/>
              <a:tileRect/>
            </a:gradFill>
            <a:prstDash val="solid"/>
            <a:round/>
            <a:headEnd type="none" w="med" len="med"/>
            <a:tailEnd type="none" w="med" len="med"/>
          </a:ln>
          <a:effectLst/>
        </p:spPr>
      </p:cxnSp>
      <p:sp>
        <p:nvSpPr>
          <p:cNvPr id="8" name="Title 6"/>
          <p:cNvSpPr>
            <a:spLocks noGrp="1"/>
          </p:cNvSpPr>
          <p:nvPr>
            <p:ph type="title"/>
          </p:nvPr>
        </p:nvSpPr>
        <p:spPr>
          <a:xfrm>
            <a:off x="1847175" y="409125"/>
            <a:ext cx="11393253" cy="871035"/>
          </a:xfrm>
          <a:prstGeom prst="rect">
            <a:avLst/>
          </a:prstGeom>
        </p:spPr>
        <p:txBody>
          <a:bodyPr anchor="ctr">
            <a:normAutofit/>
          </a:bodyPr>
          <a:lstStyle>
            <a:lvl1pPr>
              <a:defRPr i="0">
                <a:solidFill>
                  <a:schemeClr val="tx1"/>
                </a:solidFill>
              </a:defRPr>
            </a:lvl1pPr>
          </a:lstStyle>
          <a:p>
            <a:r>
              <a:rPr lang="en-US"/>
              <a:t>Click to edit Master title style</a:t>
            </a:r>
          </a:p>
        </p:txBody>
      </p:sp>
    </p:spTree>
    <p:extLst>
      <p:ext uri="{BB962C8B-B14F-4D97-AF65-F5344CB8AC3E}">
        <p14:creationId xmlns:p14="http://schemas.microsoft.com/office/powerpoint/2010/main" val="40751761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I) Backups">
    <p:spTree>
      <p:nvGrpSpPr>
        <p:cNvPr id="1" name=""/>
        <p:cNvGrpSpPr/>
        <p:nvPr/>
      </p:nvGrpSpPr>
      <p:grpSpPr>
        <a:xfrm>
          <a:off x="0" y="0"/>
          <a:ext cx="0" cy="0"/>
          <a:chOff x="0" y="0"/>
          <a:chExt cx="0" cy="0"/>
        </a:xfrm>
      </p:grpSpPr>
      <p:sp>
        <p:nvSpPr>
          <p:cNvPr id="3" name="Title 1"/>
          <p:cNvSpPr>
            <a:spLocks noGrp="1"/>
          </p:cNvSpPr>
          <p:nvPr>
            <p:ph type="title"/>
          </p:nvPr>
        </p:nvSpPr>
        <p:spPr>
          <a:xfrm>
            <a:off x="1213232" y="4365083"/>
            <a:ext cx="12661141" cy="871035"/>
          </a:xfrm>
          <a:prstGeom prst="rect">
            <a:avLst/>
          </a:prstGeom>
        </p:spPr>
        <p:txBody>
          <a:bodyPr anchor="ctr">
            <a:normAutofit/>
          </a:bodyPr>
          <a:lstStyle>
            <a:lvl1pPr algn="ctr">
              <a:defRPr sz="3960" i="0">
                <a:solidFill>
                  <a:schemeClr val="tx1"/>
                </a:solidFill>
              </a:defRPr>
            </a:lvl1pPr>
          </a:lstStyle>
          <a:p>
            <a:r>
              <a:rPr lang="en-US"/>
              <a:t>Click to edit Master title style</a:t>
            </a:r>
          </a:p>
        </p:txBody>
      </p:sp>
    </p:spTree>
    <p:extLst>
      <p:ext uri="{BB962C8B-B14F-4D97-AF65-F5344CB8AC3E}">
        <p14:creationId xmlns:p14="http://schemas.microsoft.com/office/powerpoint/2010/main" val="34470913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I) Quad-Chart">
    <p:spTree>
      <p:nvGrpSpPr>
        <p:cNvPr id="1" name=""/>
        <p:cNvGrpSpPr/>
        <p:nvPr/>
      </p:nvGrpSpPr>
      <p:grpSpPr>
        <a:xfrm>
          <a:off x="0" y="0"/>
          <a:ext cx="0" cy="0"/>
          <a:chOff x="0" y="0"/>
          <a:chExt cx="0" cy="0"/>
        </a:xfrm>
      </p:grpSpPr>
      <p:cxnSp>
        <p:nvCxnSpPr>
          <p:cNvPr id="8" name="Straight Connector 7"/>
          <p:cNvCxnSpPr/>
          <p:nvPr userDrawn="1"/>
        </p:nvCxnSpPr>
        <p:spPr bwMode="auto">
          <a:xfrm>
            <a:off x="253950" y="5432995"/>
            <a:ext cx="14639453" cy="1"/>
          </a:xfrm>
          <a:prstGeom prst="line">
            <a:avLst/>
          </a:prstGeom>
          <a:solidFill>
            <a:schemeClr val="accent1"/>
          </a:solidFill>
          <a:ln w="34925" cap="flat" cmpd="sng" algn="ctr">
            <a:gradFill>
              <a:gsLst>
                <a:gs pos="0">
                  <a:srgbClr val="C00000"/>
                </a:gs>
                <a:gs pos="69000">
                  <a:srgbClr val="C00000"/>
                </a:gs>
                <a:gs pos="100000">
                  <a:schemeClr val="tx1"/>
                </a:gs>
              </a:gsLst>
              <a:lin ang="5400000" scaled="1"/>
            </a:gradFill>
            <a:prstDash val="solid"/>
            <a:round/>
            <a:headEnd type="none" w="med" len="med"/>
            <a:tailEnd type="none" w="med" len="med"/>
          </a:ln>
          <a:effectLst/>
        </p:spPr>
      </p:cxnSp>
      <p:sp>
        <p:nvSpPr>
          <p:cNvPr id="12" name="Content Placeholder 2"/>
          <p:cNvSpPr>
            <a:spLocks noGrp="1"/>
          </p:cNvSpPr>
          <p:nvPr>
            <p:ph idx="1"/>
          </p:nvPr>
        </p:nvSpPr>
        <p:spPr>
          <a:xfrm>
            <a:off x="0" y="1787421"/>
            <a:ext cx="7543800"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idx="10"/>
          </p:nvPr>
        </p:nvSpPr>
        <p:spPr>
          <a:xfrm>
            <a:off x="7543800" y="1787421"/>
            <a:ext cx="7543800"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idx="11"/>
          </p:nvPr>
        </p:nvSpPr>
        <p:spPr>
          <a:xfrm>
            <a:off x="0" y="5432994"/>
            <a:ext cx="7543800"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p:cNvSpPr>
            <a:spLocks noGrp="1"/>
          </p:cNvSpPr>
          <p:nvPr>
            <p:ph idx="12"/>
          </p:nvPr>
        </p:nvSpPr>
        <p:spPr>
          <a:xfrm>
            <a:off x="7543800" y="5432994"/>
            <a:ext cx="7543800"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p:nvPr userDrawn="1"/>
        </p:nvCxnSpPr>
        <p:spPr bwMode="auto">
          <a:xfrm flipV="1">
            <a:off x="7543802" y="1787423"/>
            <a:ext cx="1" cy="7291145"/>
          </a:xfrm>
          <a:prstGeom prst="line">
            <a:avLst/>
          </a:prstGeom>
          <a:solidFill>
            <a:schemeClr val="accent1"/>
          </a:solidFill>
          <a:ln w="34925" cap="flat" cmpd="sng" algn="ctr">
            <a:gradFill flip="none" rotWithShape="1">
              <a:gsLst>
                <a:gs pos="0">
                  <a:srgbClr val="C00000"/>
                </a:gs>
                <a:gs pos="69000">
                  <a:srgbClr val="C00000"/>
                </a:gs>
                <a:gs pos="100000">
                  <a:schemeClr val="tx1"/>
                </a:gs>
              </a:gsLst>
              <a:lin ang="0" scaled="1"/>
              <a:tileRect/>
            </a:gradFill>
            <a:prstDash val="solid"/>
            <a:round/>
            <a:headEnd type="none" w="med" len="med"/>
            <a:tailEnd type="none" w="med" len="med"/>
          </a:ln>
          <a:effectLst/>
        </p:spPr>
      </p:cxnSp>
      <p:sp>
        <p:nvSpPr>
          <p:cNvPr id="9" name="Title 6"/>
          <p:cNvSpPr>
            <a:spLocks noGrp="1"/>
          </p:cNvSpPr>
          <p:nvPr>
            <p:ph type="title"/>
          </p:nvPr>
        </p:nvSpPr>
        <p:spPr>
          <a:xfrm>
            <a:off x="1847175" y="409125"/>
            <a:ext cx="11393253" cy="871035"/>
          </a:xfrm>
          <a:prstGeom prst="rect">
            <a:avLst/>
          </a:prstGeom>
        </p:spPr>
        <p:txBody>
          <a:bodyPr anchor="ctr">
            <a:normAutofit/>
          </a:bodyPr>
          <a:lstStyle>
            <a:lvl1pPr>
              <a:defRPr i="0">
                <a:solidFill>
                  <a:schemeClr val="tx1"/>
                </a:solidFill>
              </a:defRPr>
            </a:lvl1pPr>
          </a:lstStyle>
          <a:p>
            <a:r>
              <a:rPr lang="en-US"/>
              <a:t>Click to edit Master title style</a:t>
            </a:r>
          </a:p>
        </p:txBody>
      </p:sp>
    </p:spTree>
    <p:extLst>
      <p:ext uri="{BB962C8B-B14F-4D97-AF65-F5344CB8AC3E}">
        <p14:creationId xmlns:p14="http://schemas.microsoft.com/office/powerpoint/2010/main" val="12522312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I) Decision Quad">
    <p:spTree>
      <p:nvGrpSpPr>
        <p:cNvPr id="1" name=""/>
        <p:cNvGrpSpPr/>
        <p:nvPr/>
      </p:nvGrpSpPr>
      <p:grpSpPr>
        <a:xfrm>
          <a:off x="0" y="0"/>
          <a:ext cx="0" cy="0"/>
          <a:chOff x="0" y="0"/>
          <a:chExt cx="0" cy="0"/>
        </a:xfrm>
      </p:grpSpPr>
      <p:sp>
        <p:nvSpPr>
          <p:cNvPr id="9" name="Title 1"/>
          <p:cNvSpPr txBox="1">
            <a:spLocks/>
          </p:cNvSpPr>
          <p:nvPr userDrawn="1"/>
        </p:nvSpPr>
        <p:spPr>
          <a:xfrm>
            <a:off x="2058829" y="200027"/>
            <a:ext cx="10501075" cy="1009015"/>
          </a:xfrm>
          <a:prstGeom prst="rect">
            <a:avLst/>
          </a:prstGeom>
        </p:spPr>
        <p:txBody>
          <a:bodyPr anchor="ctr">
            <a:normAutofit/>
          </a:bodyPr>
          <a:lst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defRPr/>
            </a:pPr>
            <a:endParaRPr lang="en-US" sz="4950">
              <a:solidFill>
                <a:sysClr val="windowText" lastClr="000000"/>
              </a:solidFill>
            </a:endParaRPr>
          </a:p>
        </p:txBody>
      </p:sp>
      <p:cxnSp>
        <p:nvCxnSpPr>
          <p:cNvPr id="10" name="Straight Connector 9"/>
          <p:cNvCxnSpPr/>
          <p:nvPr userDrawn="1"/>
        </p:nvCxnSpPr>
        <p:spPr bwMode="auto">
          <a:xfrm>
            <a:off x="253950" y="5429906"/>
            <a:ext cx="14624514" cy="0"/>
          </a:xfrm>
          <a:prstGeom prst="line">
            <a:avLst/>
          </a:prstGeom>
          <a:solidFill>
            <a:schemeClr val="accent1"/>
          </a:solidFill>
          <a:ln w="34925" cap="flat" cmpd="sng" algn="ctr">
            <a:gradFill>
              <a:gsLst>
                <a:gs pos="0">
                  <a:srgbClr val="C00000"/>
                </a:gs>
                <a:gs pos="69000">
                  <a:srgbClr val="C00000"/>
                </a:gs>
                <a:gs pos="100000">
                  <a:schemeClr val="tx1"/>
                </a:gs>
              </a:gsLst>
              <a:lin ang="5400000" scaled="1"/>
            </a:gradFill>
            <a:prstDash val="solid"/>
            <a:round/>
            <a:headEnd type="none" w="med" len="med"/>
            <a:tailEnd type="none" w="med" len="med"/>
          </a:ln>
          <a:effectLst/>
        </p:spPr>
      </p:cxnSp>
      <p:sp>
        <p:nvSpPr>
          <p:cNvPr id="12" name="Content Placeholder 2"/>
          <p:cNvSpPr>
            <a:spLocks noGrp="1"/>
          </p:cNvSpPr>
          <p:nvPr>
            <p:ph idx="1"/>
          </p:nvPr>
        </p:nvSpPr>
        <p:spPr>
          <a:xfrm>
            <a:off x="0" y="1892593"/>
            <a:ext cx="7543800" cy="3540400"/>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p:cNvSpPr>
            <a:spLocks noGrp="1"/>
          </p:cNvSpPr>
          <p:nvPr>
            <p:ph idx="10"/>
          </p:nvPr>
        </p:nvSpPr>
        <p:spPr>
          <a:xfrm>
            <a:off x="7543800" y="1892593"/>
            <a:ext cx="7543800" cy="3540400"/>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p:cNvSpPr>
            <a:spLocks noGrp="1"/>
          </p:cNvSpPr>
          <p:nvPr>
            <p:ph idx="11"/>
          </p:nvPr>
        </p:nvSpPr>
        <p:spPr>
          <a:xfrm>
            <a:off x="0" y="5943885"/>
            <a:ext cx="7543800" cy="3540400"/>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idx="12"/>
          </p:nvPr>
        </p:nvSpPr>
        <p:spPr>
          <a:xfrm>
            <a:off x="7543800" y="5943885"/>
            <a:ext cx="7543800" cy="3540400"/>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p:cNvSpPr txBox="1"/>
          <p:nvPr userDrawn="1"/>
        </p:nvSpPr>
        <p:spPr>
          <a:xfrm>
            <a:off x="2924552" y="5429905"/>
            <a:ext cx="1694695" cy="435184"/>
          </a:xfrm>
          <a:prstGeom prst="rect">
            <a:avLst/>
          </a:prstGeom>
          <a:noFill/>
        </p:spPr>
        <p:txBody>
          <a:bodyPr wrap="none" rtlCol="0">
            <a:spAutoFit/>
          </a:bodyPr>
          <a:lstStyle/>
          <a:p>
            <a:pPr algn="ctr">
              <a:buNone/>
            </a:pPr>
            <a:r>
              <a:rPr lang="en-US" sz="2228" b="1" i="1"/>
              <a:t>Fiscal Data</a:t>
            </a:r>
          </a:p>
        </p:txBody>
      </p:sp>
      <p:sp>
        <p:nvSpPr>
          <p:cNvPr id="18" name="TextBox 17"/>
          <p:cNvSpPr txBox="1"/>
          <p:nvPr userDrawn="1"/>
        </p:nvSpPr>
        <p:spPr>
          <a:xfrm>
            <a:off x="10191835" y="5429905"/>
            <a:ext cx="2247731" cy="435184"/>
          </a:xfrm>
          <a:prstGeom prst="rect">
            <a:avLst/>
          </a:prstGeom>
          <a:noFill/>
        </p:spPr>
        <p:txBody>
          <a:bodyPr wrap="none" rtlCol="0">
            <a:spAutoFit/>
          </a:bodyPr>
          <a:lstStyle/>
          <a:p>
            <a:pPr algn="ctr">
              <a:buNone/>
            </a:pPr>
            <a:r>
              <a:rPr lang="en-US" sz="2228" b="1" i="1"/>
              <a:t>Risk</a:t>
            </a:r>
            <a:r>
              <a:rPr lang="en-US" sz="2228" b="1" i="1" baseline="0"/>
              <a:t> Statement</a:t>
            </a:r>
            <a:endParaRPr lang="en-US" sz="2228" b="1" i="1"/>
          </a:p>
        </p:txBody>
      </p:sp>
      <p:sp>
        <p:nvSpPr>
          <p:cNvPr id="19" name="TextBox 18"/>
          <p:cNvSpPr txBox="1"/>
          <p:nvPr userDrawn="1"/>
        </p:nvSpPr>
        <p:spPr>
          <a:xfrm>
            <a:off x="2481326" y="1375528"/>
            <a:ext cx="2581156" cy="435184"/>
          </a:xfrm>
          <a:prstGeom prst="rect">
            <a:avLst/>
          </a:prstGeom>
          <a:noFill/>
        </p:spPr>
        <p:txBody>
          <a:bodyPr wrap="none" rtlCol="0">
            <a:spAutoFit/>
          </a:bodyPr>
          <a:lstStyle/>
          <a:p>
            <a:pPr algn="ctr">
              <a:buNone/>
            </a:pPr>
            <a:r>
              <a:rPr lang="en-US" sz="2228" b="1" i="1"/>
              <a:t>Recommendation</a:t>
            </a:r>
          </a:p>
        </p:txBody>
      </p:sp>
      <p:sp>
        <p:nvSpPr>
          <p:cNvPr id="20" name="TextBox 19"/>
          <p:cNvSpPr txBox="1"/>
          <p:nvPr userDrawn="1"/>
        </p:nvSpPr>
        <p:spPr>
          <a:xfrm>
            <a:off x="10381794" y="1375528"/>
            <a:ext cx="1867819" cy="435184"/>
          </a:xfrm>
          <a:prstGeom prst="rect">
            <a:avLst/>
          </a:prstGeom>
          <a:noFill/>
        </p:spPr>
        <p:txBody>
          <a:bodyPr wrap="none" rtlCol="0">
            <a:spAutoFit/>
          </a:bodyPr>
          <a:lstStyle/>
          <a:p>
            <a:pPr algn="ctr">
              <a:buNone/>
            </a:pPr>
            <a:r>
              <a:rPr lang="en-US" sz="2228" b="1" i="1"/>
              <a:t>Justification</a:t>
            </a:r>
          </a:p>
        </p:txBody>
      </p:sp>
      <p:sp>
        <p:nvSpPr>
          <p:cNvPr id="16" name="Text Placeholder 3"/>
          <p:cNvSpPr>
            <a:spLocks noGrp="1"/>
          </p:cNvSpPr>
          <p:nvPr>
            <p:ph type="body" sz="quarter" idx="13" hasCustomPrompt="1"/>
          </p:nvPr>
        </p:nvSpPr>
        <p:spPr>
          <a:xfrm>
            <a:off x="8720357" y="9313458"/>
            <a:ext cx="5993514" cy="287742"/>
          </a:xfrm>
          <a:prstGeom prst="rect">
            <a:avLst/>
          </a:prstGeom>
        </p:spPr>
        <p:txBody>
          <a:bodyPr anchor="b"/>
          <a:lstStyle>
            <a:lvl1pPr marL="0" indent="0">
              <a:buNone/>
              <a:defRPr sz="1238"/>
            </a:lvl1pPr>
            <a:lvl2pPr marL="565785" indent="0">
              <a:buNone/>
              <a:defRPr sz="1485"/>
            </a:lvl2pPr>
            <a:lvl3pPr marL="1131570" indent="0">
              <a:buNone/>
              <a:defRPr sz="1485"/>
            </a:lvl3pPr>
            <a:lvl4pPr marL="1697355" indent="0">
              <a:buNone/>
              <a:defRPr sz="1485"/>
            </a:lvl4pPr>
            <a:lvl5pPr marL="2263140" indent="0">
              <a:buNone/>
              <a:defRPr sz="1485"/>
            </a:lvl5pPr>
          </a:lstStyle>
          <a:p>
            <a:pPr lvl="0"/>
            <a:r>
              <a:rPr lang="en-US"/>
              <a:t>Click to edit POC</a:t>
            </a:r>
          </a:p>
        </p:txBody>
      </p:sp>
      <p:cxnSp>
        <p:nvCxnSpPr>
          <p:cNvPr id="22" name="Straight Connector 21"/>
          <p:cNvCxnSpPr/>
          <p:nvPr userDrawn="1"/>
        </p:nvCxnSpPr>
        <p:spPr bwMode="auto">
          <a:xfrm flipV="1">
            <a:off x="7543802" y="1892592"/>
            <a:ext cx="1" cy="7420867"/>
          </a:xfrm>
          <a:prstGeom prst="line">
            <a:avLst/>
          </a:prstGeom>
          <a:solidFill>
            <a:schemeClr val="accent1"/>
          </a:solidFill>
          <a:ln w="34925" cap="flat" cmpd="sng" algn="ctr">
            <a:gradFill flip="none" rotWithShape="1">
              <a:gsLst>
                <a:gs pos="0">
                  <a:srgbClr val="C00000"/>
                </a:gs>
                <a:gs pos="69000">
                  <a:srgbClr val="C00000"/>
                </a:gs>
                <a:gs pos="100000">
                  <a:schemeClr val="tx1"/>
                </a:gs>
              </a:gsLst>
              <a:lin ang="0" scaled="1"/>
              <a:tileRect/>
            </a:gradFill>
            <a:prstDash val="solid"/>
            <a:round/>
            <a:headEnd type="none" w="med" len="med"/>
            <a:tailEnd type="none" w="med" len="med"/>
          </a:ln>
          <a:effectLst/>
        </p:spPr>
      </p:cxnSp>
      <p:sp>
        <p:nvSpPr>
          <p:cNvPr id="21" name="Title 6"/>
          <p:cNvSpPr>
            <a:spLocks noGrp="1"/>
          </p:cNvSpPr>
          <p:nvPr>
            <p:ph type="title"/>
          </p:nvPr>
        </p:nvSpPr>
        <p:spPr>
          <a:xfrm>
            <a:off x="1847175" y="409125"/>
            <a:ext cx="11393253" cy="871035"/>
          </a:xfrm>
          <a:prstGeom prst="rect">
            <a:avLst/>
          </a:prstGeom>
        </p:spPr>
        <p:txBody>
          <a:bodyPr anchor="ctr">
            <a:normAutofit/>
          </a:bodyPr>
          <a:lstStyle>
            <a:lvl1pPr>
              <a:defRPr i="0">
                <a:solidFill>
                  <a:schemeClr val="tx1"/>
                </a:solidFill>
              </a:defRPr>
            </a:lvl1pPr>
          </a:lstStyle>
          <a:p>
            <a:r>
              <a:rPr lang="en-US"/>
              <a:t>Click to edit Master title style</a:t>
            </a:r>
          </a:p>
        </p:txBody>
      </p:sp>
    </p:spTree>
    <p:extLst>
      <p:ext uri="{BB962C8B-B14F-4D97-AF65-F5344CB8AC3E}">
        <p14:creationId xmlns:p14="http://schemas.microsoft.com/office/powerpoint/2010/main" val="36550423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I) Tri-Chart">
    <p:spTree>
      <p:nvGrpSpPr>
        <p:cNvPr id="1" name=""/>
        <p:cNvGrpSpPr/>
        <p:nvPr/>
      </p:nvGrpSpPr>
      <p:grpSpPr>
        <a:xfrm>
          <a:off x="0" y="0"/>
          <a:ext cx="0" cy="0"/>
          <a:chOff x="0" y="0"/>
          <a:chExt cx="0" cy="0"/>
        </a:xfrm>
      </p:grpSpPr>
      <p:cxnSp>
        <p:nvCxnSpPr>
          <p:cNvPr id="8" name="Straight Connector 7"/>
          <p:cNvCxnSpPr/>
          <p:nvPr userDrawn="1"/>
        </p:nvCxnSpPr>
        <p:spPr bwMode="auto">
          <a:xfrm>
            <a:off x="251460" y="5432994"/>
            <a:ext cx="14584680" cy="0"/>
          </a:xfrm>
          <a:prstGeom prst="line">
            <a:avLst/>
          </a:prstGeom>
          <a:solidFill>
            <a:schemeClr val="accent1"/>
          </a:solidFill>
          <a:ln w="34925" cap="flat" cmpd="sng" algn="ctr">
            <a:gradFill>
              <a:gsLst>
                <a:gs pos="0">
                  <a:srgbClr val="C00000"/>
                </a:gs>
                <a:gs pos="69000">
                  <a:srgbClr val="C00000"/>
                </a:gs>
                <a:gs pos="100000">
                  <a:schemeClr val="tx1"/>
                </a:gs>
              </a:gsLst>
              <a:lin ang="5400000" scaled="1"/>
            </a:gradFill>
            <a:prstDash val="solid"/>
            <a:round/>
            <a:headEnd type="none" w="med" len="med"/>
            <a:tailEnd type="none" w="med" len="med"/>
          </a:ln>
          <a:effectLst/>
        </p:spPr>
      </p:cxnSp>
      <p:sp>
        <p:nvSpPr>
          <p:cNvPr id="12" name="Content Placeholder 2"/>
          <p:cNvSpPr>
            <a:spLocks noGrp="1"/>
          </p:cNvSpPr>
          <p:nvPr>
            <p:ph idx="1"/>
          </p:nvPr>
        </p:nvSpPr>
        <p:spPr>
          <a:xfrm>
            <a:off x="0" y="1787421"/>
            <a:ext cx="7543800"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p:cNvSpPr>
            <a:spLocks noGrp="1"/>
          </p:cNvSpPr>
          <p:nvPr>
            <p:ph idx="10"/>
          </p:nvPr>
        </p:nvSpPr>
        <p:spPr>
          <a:xfrm>
            <a:off x="7543800" y="1787421"/>
            <a:ext cx="7543800"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p:cNvSpPr>
            <a:spLocks noGrp="1"/>
          </p:cNvSpPr>
          <p:nvPr>
            <p:ph idx="11"/>
          </p:nvPr>
        </p:nvSpPr>
        <p:spPr>
          <a:xfrm>
            <a:off x="0" y="5432994"/>
            <a:ext cx="15087600" cy="3645572"/>
          </a:xfrm>
          <a:prstGeom prst="rect">
            <a:avLst/>
          </a:prstGeom>
        </p:spPr>
        <p:txBody>
          <a:bodyPr>
            <a:normAutofit/>
          </a:bodyPr>
          <a:lstStyle>
            <a:lvl1pPr marL="424339" indent="-424339">
              <a:buFont typeface="Courier New" panose="02070309020205020404" pitchFamily="49" charset="0"/>
              <a:buChar char="o"/>
              <a:defRPr sz="1980"/>
            </a:lvl1pPr>
            <a:lvl2pPr marL="711160" indent="-290751">
              <a:buFont typeface="Arial" panose="020B0604020202020204" pitchFamily="34" charset="0"/>
              <a:buChar char="‒"/>
              <a:defRPr sz="1733"/>
            </a:lvl2pPr>
            <a:lvl3pPr marL="992089" indent="-280929">
              <a:buClr>
                <a:srgbClr val="FF0000"/>
              </a:buClr>
              <a:buFont typeface="Courier New" panose="02070309020205020404" pitchFamily="49" charset="0"/>
              <a:buChar char="o"/>
              <a:defRPr sz="1485"/>
            </a:lvl3pPr>
            <a:lvl4pPr marL="1271052" indent="-278963">
              <a:buClr>
                <a:srgbClr val="FF0000"/>
              </a:buClr>
              <a:buFont typeface="Arial" panose="020B0604020202020204" pitchFamily="34" charset="0"/>
              <a:buChar char="‒"/>
              <a:defRPr sz="1361"/>
            </a:lvl4pPr>
            <a:lvl5pPr marL="1551980" indent="-280929">
              <a:buClr>
                <a:srgbClr val="FF0000"/>
              </a:buClr>
              <a:buFont typeface="Courier New" panose="02070309020205020404" pitchFamily="49" charset="0"/>
              <a:buChar char="o"/>
              <a:defRPr sz="1299"/>
            </a:lvl5pPr>
            <a:lvl6pPr>
              <a:defRPr sz="1361"/>
            </a:lvl6pPr>
            <a:lvl7pPr>
              <a:defRPr sz="1114" baseline="0"/>
            </a:lvl7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p:nvPr userDrawn="1"/>
        </p:nvCxnSpPr>
        <p:spPr bwMode="auto">
          <a:xfrm flipV="1">
            <a:off x="7543802" y="1787424"/>
            <a:ext cx="1" cy="3645571"/>
          </a:xfrm>
          <a:prstGeom prst="line">
            <a:avLst/>
          </a:prstGeom>
          <a:solidFill>
            <a:schemeClr val="accent1"/>
          </a:solidFill>
          <a:ln w="34925" cap="flat" cmpd="sng" algn="ctr">
            <a:gradFill flip="none" rotWithShape="1">
              <a:gsLst>
                <a:gs pos="0">
                  <a:srgbClr val="C00000"/>
                </a:gs>
                <a:gs pos="69000">
                  <a:srgbClr val="C00000"/>
                </a:gs>
                <a:gs pos="100000">
                  <a:schemeClr val="tx1"/>
                </a:gs>
              </a:gsLst>
              <a:lin ang="0" scaled="1"/>
              <a:tileRect/>
            </a:gradFill>
            <a:prstDash val="solid"/>
            <a:round/>
            <a:headEnd type="none" w="med" len="med"/>
            <a:tailEnd type="none" w="med" len="med"/>
          </a:ln>
          <a:effectLst/>
        </p:spPr>
      </p:cxnSp>
      <p:sp>
        <p:nvSpPr>
          <p:cNvPr id="10" name="Title 6"/>
          <p:cNvSpPr>
            <a:spLocks noGrp="1"/>
          </p:cNvSpPr>
          <p:nvPr>
            <p:ph type="title"/>
          </p:nvPr>
        </p:nvSpPr>
        <p:spPr>
          <a:xfrm>
            <a:off x="1847175" y="409125"/>
            <a:ext cx="11393253" cy="871035"/>
          </a:xfrm>
          <a:prstGeom prst="rect">
            <a:avLst/>
          </a:prstGeom>
        </p:spPr>
        <p:txBody>
          <a:bodyPr anchor="ctr">
            <a:normAutofit/>
          </a:bodyPr>
          <a:lstStyle>
            <a:lvl1pPr>
              <a:defRPr i="0">
                <a:solidFill>
                  <a:schemeClr val="tx1"/>
                </a:solidFill>
              </a:defRPr>
            </a:lvl1pPr>
          </a:lstStyle>
          <a:p>
            <a:r>
              <a:rPr lang="en-US"/>
              <a:t>Click to edit Master title style</a:t>
            </a:r>
          </a:p>
        </p:txBody>
      </p:sp>
    </p:spTree>
    <p:extLst>
      <p:ext uri="{BB962C8B-B14F-4D97-AF65-F5344CB8AC3E}">
        <p14:creationId xmlns:p14="http://schemas.microsoft.com/office/powerpoint/2010/main" val="8092295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I) Title Only">
    <p:spTree>
      <p:nvGrpSpPr>
        <p:cNvPr id="1" name=""/>
        <p:cNvGrpSpPr/>
        <p:nvPr/>
      </p:nvGrpSpPr>
      <p:grpSpPr>
        <a:xfrm>
          <a:off x="0" y="0"/>
          <a:ext cx="0" cy="0"/>
          <a:chOff x="0" y="0"/>
          <a:chExt cx="0" cy="0"/>
        </a:xfrm>
      </p:grpSpPr>
      <p:sp>
        <p:nvSpPr>
          <p:cNvPr id="4" name="Title 6"/>
          <p:cNvSpPr>
            <a:spLocks noGrp="1"/>
          </p:cNvSpPr>
          <p:nvPr>
            <p:ph type="title"/>
          </p:nvPr>
        </p:nvSpPr>
        <p:spPr>
          <a:xfrm>
            <a:off x="1847175" y="409125"/>
            <a:ext cx="11393253" cy="871035"/>
          </a:xfrm>
          <a:prstGeom prst="rect">
            <a:avLst/>
          </a:prstGeom>
        </p:spPr>
        <p:txBody>
          <a:bodyPr anchor="ctr">
            <a:normAutofit/>
          </a:bodyPr>
          <a:lstStyle>
            <a:lvl1pPr>
              <a:defRPr i="0">
                <a:solidFill>
                  <a:schemeClr val="tx1"/>
                </a:solidFill>
              </a:defRPr>
            </a:lvl1pPr>
          </a:lstStyle>
          <a:p>
            <a:r>
              <a:rPr lang="en-US"/>
              <a:t>Click to edit Master title style</a:t>
            </a:r>
          </a:p>
        </p:txBody>
      </p:sp>
    </p:spTree>
    <p:extLst>
      <p:ext uri="{BB962C8B-B14F-4D97-AF65-F5344CB8AC3E}">
        <p14:creationId xmlns:p14="http://schemas.microsoft.com/office/powerpoint/2010/main" val="17023581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I)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93347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6EF79-63EC-41EB-8F1E-2CD90438E6F0}" type="datetime1">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551795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39242" y="640080"/>
            <a:ext cx="4866146" cy="2240280"/>
          </a:xfrm>
          <a:prstGeom prst="rect">
            <a:avLst/>
          </a:prstGeom>
        </p:spPr>
        <p:txBody>
          <a:bodyPr anchor="b"/>
          <a:lstStyle>
            <a:lvl1pPr>
              <a:defRPr sz="3960"/>
            </a:lvl1pPr>
          </a:lstStyle>
          <a:p>
            <a:r>
              <a:rPr lang="en-US"/>
              <a:t>Click to edit Master title style</a:t>
            </a:r>
          </a:p>
        </p:txBody>
      </p:sp>
      <p:sp>
        <p:nvSpPr>
          <p:cNvPr id="3" name="Picture Placeholder 2"/>
          <p:cNvSpPr>
            <a:spLocks noGrp="1"/>
          </p:cNvSpPr>
          <p:nvPr>
            <p:ph type="pic" idx="1"/>
          </p:nvPr>
        </p:nvSpPr>
        <p:spPr>
          <a:xfrm>
            <a:off x="6414195" y="1382404"/>
            <a:ext cx="7638098" cy="6823075"/>
          </a:xfrm>
        </p:spPr>
        <p:txBody>
          <a:bodyPr/>
          <a:lstStyle>
            <a:lvl1pPr marL="0" indent="0">
              <a:buNone/>
              <a:defRPr sz="3960"/>
            </a:lvl1pPr>
            <a:lvl2pPr marL="565769" indent="0">
              <a:buNone/>
              <a:defRPr sz="3465"/>
            </a:lvl2pPr>
            <a:lvl3pPr marL="1131542" indent="0">
              <a:buNone/>
              <a:defRPr sz="2970"/>
            </a:lvl3pPr>
            <a:lvl4pPr marL="1697310" indent="0">
              <a:buNone/>
              <a:defRPr sz="2475"/>
            </a:lvl4pPr>
            <a:lvl5pPr marL="2263082" indent="0">
              <a:buNone/>
              <a:defRPr sz="2475"/>
            </a:lvl5pPr>
            <a:lvl6pPr marL="2828853" indent="0">
              <a:buNone/>
              <a:defRPr sz="2475"/>
            </a:lvl6pPr>
            <a:lvl7pPr marL="3394623" indent="0">
              <a:buNone/>
              <a:defRPr sz="2475"/>
            </a:lvl7pPr>
            <a:lvl8pPr marL="3960391" indent="0">
              <a:buNone/>
              <a:defRPr sz="2475"/>
            </a:lvl8pPr>
            <a:lvl9pPr marL="4526160" indent="0">
              <a:buNone/>
              <a:defRPr sz="2475"/>
            </a:lvl9pPr>
          </a:lstStyle>
          <a:p>
            <a:endParaRPr lang="en-US"/>
          </a:p>
        </p:txBody>
      </p:sp>
      <p:sp>
        <p:nvSpPr>
          <p:cNvPr id="4" name="Text Placeholder 3"/>
          <p:cNvSpPr>
            <a:spLocks noGrp="1"/>
          </p:cNvSpPr>
          <p:nvPr>
            <p:ph type="body" sz="half" idx="2"/>
          </p:nvPr>
        </p:nvSpPr>
        <p:spPr>
          <a:xfrm>
            <a:off x="1039242" y="2880360"/>
            <a:ext cx="4866146" cy="5336223"/>
          </a:xfrm>
        </p:spPr>
        <p:txBody>
          <a:bodyPr/>
          <a:lstStyle>
            <a:lvl1pPr marL="0" indent="0">
              <a:buNone/>
              <a:defRPr sz="1980"/>
            </a:lvl1pPr>
            <a:lvl2pPr marL="565769" indent="0">
              <a:buNone/>
              <a:defRPr sz="1733"/>
            </a:lvl2pPr>
            <a:lvl3pPr marL="1131542" indent="0">
              <a:buNone/>
              <a:defRPr sz="1485"/>
            </a:lvl3pPr>
            <a:lvl4pPr marL="1697310" indent="0">
              <a:buNone/>
              <a:defRPr sz="1238"/>
            </a:lvl4pPr>
            <a:lvl5pPr marL="2263082" indent="0">
              <a:buNone/>
              <a:defRPr sz="1238"/>
            </a:lvl5pPr>
            <a:lvl6pPr marL="2828853" indent="0">
              <a:buNone/>
              <a:defRPr sz="1238"/>
            </a:lvl6pPr>
            <a:lvl7pPr marL="3394623" indent="0">
              <a:buNone/>
              <a:defRPr sz="1238"/>
            </a:lvl7pPr>
            <a:lvl8pPr marL="3960391" indent="0">
              <a:buNone/>
              <a:defRPr sz="1238"/>
            </a:lvl8pPr>
            <a:lvl9pPr marL="4526160" indent="0">
              <a:buNone/>
              <a:defRPr sz="1238"/>
            </a:lvl9pPr>
          </a:lstStyle>
          <a:p>
            <a:pPr lvl="0"/>
            <a:r>
              <a:rPr lang="en-US"/>
              <a:t>Click to edit Master text styles</a:t>
            </a:r>
          </a:p>
        </p:txBody>
      </p:sp>
      <p:sp>
        <p:nvSpPr>
          <p:cNvPr id="5" name="Date Placeholder 4"/>
          <p:cNvSpPr>
            <a:spLocks noGrp="1"/>
          </p:cNvSpPr>
          <p:nvPr>
            <p:ph type="dt" sz="half" idx="10"/>
          </p:nvPr>
        </p:nvSpPr>
        <p:spPr/>
        <p:txBody>
          <a:bodyPr/>
          <a:lstStyle/>
          <a:p>
            <a:fld id="{2933FF1C-714B-4E98-B278-14FAF46374C9}" type="datetime1">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101259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85950" y="1571308"/>
            <a:ext cx="11315700" cy="3342640"/>
          </a:xfrm>
          <a:prstGeom prst="rect">
            <a:avLst/>
          </a:prstGeom>
        </p:spPr>
        <p:txBody>
          <a:bodyPr anchor="b"/>
          <a:lstStyle>
            <a:lvl1pPr algn="ctr">
              <a:defRPr sz="7425"/>
            </a:lvl1pPr>
          </a:lstStyle>
          <a:p>
            <a:r>
              <a:rPr lang="en-US"/>
              <a:t>Click to edit Master title style</a:t>
            </a:r>
          </a:p>
        </p:txBody>
      </p:sp>
      <p:sp>
        <p:nvSpPr>
          <p:cNvPr id="3" name="Subtitle 2"/>
          <p:cNvSpPr>
            <a:spLocks noGrp="1"/>
          </p:cNvSpPr>
          <p:nvPr>
            <p:ph type="subTitle" idx="1"/>
          </p:nvPr>
        </p:nvSpPr>
        <p:spPr>
          <a:xfrm>
            <a:off x="1885950" y="5042853"/>
            <a:ext cx="11315700" cy="2318067"/>
          </a:xfrm>
        </p:spPr>
        <p:txBody>
          <a:bodyPr/>
          <a:lstStyle>
            <a:lvl1pPr marL="0" indent="0" algn="ctr">
              <a:buNone/>
              <a:defRPr sz="2970"/>
            </a:lvl1pPr>
            <a:lvl2pPr marL="565769" indent="0" algn="ctr">
              <a:buNone/>
              <a:defRPr sz="2475"/>
            </a:lvl2pPr>
            <a:lvl3pPr marL="1131542" indent="0" algn="ctr">
              <a:buNone/>
              <a:defRPr sz="2228"/>
            </a:lvl3pPr>
            <a:lvl4pPr marL="1697310" indent="0" algn="ctr">
              <a:buNone/>
              <a:defRPr sz="1980"/>
            </a:lvl4pPr>
            <a:lvl5pPr marL="2263082" indent="0" algn="ctr">
              <a:buNone/>
              <a:defRPr sz="1980"/>
            </a:lvl5pPr>
            <a:lvl6pPr marL="2828853" indent="0" algn="ctr">
              <a:buNone/>
              <a:defRPr sz="1980"/>
            </a:lvl6pPr>
            <a:lvl7pPr marL="3394623" indent="0" algn="ctr">
              <a:buNone/>
              <a:defRPr sz="1980"/>
            </a:lvl7pPr>
            <a:lvl8pPr marL="3960391" indent="0" algn="ctr">
              <a:buNone/>
              <a:defRPr sz="1980"/>
            </a:lvl8pPr>
            <a:lvl9pPr marL="4526160" indent="0" algn="ctr">
              <a:buNone/>
              <a:defRPr sz="1980"/>
            </a:lvl9pPr>
          </a:lstStyle>
          <a:p>
            <a:r>
              <a:rPr lang="en-US"/>
              <a:t>Click to edit Master subtitle style</a:t>
            </a:r>
          </a:p>
        </p:txBody>
      </p:sp>
      <p:sp>
        <p:nvSpPr>
          <p:cNvPr id="4" name="Date Placeholder 3"/>
          <p:cNvSpPr>
            <a:spLocks noGrp="1"/>
          </p:cNvSpPr>
          <p:nvPr>
            <p:ph type="dt" sz="half" idx="10"/>
          </p:nvPr>
        </p:nvSpPr>
        <p:spPr/>
        <p:txBody>
          <a:bodyPr/>
          <a:lstStyle/>
          <a:p>
            <a:fld id="{A02BD239-3683-43D1-8438-A97A667326E9}" type="datetime1">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679513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War Room Slide Layout 1">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6325281"/>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7EACF69-4AA2-4E00-A896-BD25DC31823F}" type="datetime1">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639052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CUI) 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02486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TextBox 8"/>
          <p:cNvSpPr txBox="1"/>
          <p:nvPr userDrawn="1"/>
        </p:nvSpPr>
        <p:spPr>
          <a:xfrm>
            <a:off x="2" y="8433995"/>
            <a:ext cx="4273344" cy="435184"/>
          </a:xfrm>
          <a:prstGeom prst="rect">
            <a:avLst/>
          </a:prstGeom>
          <a:solidFill>
            <a:schemeClr val="bg1"/>
          </a:solidFill>
        </p:spPr>
        <p:txBody>
          <a:bodyPr wrap="square" rtlCol="0">
            <a:spAutoFit/>
          </a:bodyPr>
          <a:lstStyle/>
          <a:p>
            <a:endParaRPr lang="en-US" sz="2228"/>
          </a:p>
        </p:txBody>
      </p:sp>
    </p:spTree>
    <p:extLst>
      <p:ext uri="{BB962C8B-B14F-4D97-AF65-F5344CB8AC3E}">
        <p14:creationId xmlns:p14="http://schemas.microsoft.com/office/powerpoint/2010/main" val="6374038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04020" y="435603"/>
            <a:ext cx="5532120" cy="682307"/>
          </a:xfrm>
          <a:prstGeom prst="rect">
            <a:avLst/>
          </a:prstGeom>
        </p:spPr>
        <p:txBody>
          <a:bodyPr anchor="ctr"/>
          <a:lstStyle>
            <a:lvl1pPr>
              <a:defRPr sz="2228" b="1">
                <a:solidFill>
                  <a:schemeClr val="bg1"/>
                </a:solidFill>
                <a:latin typeface="+mn-lt"/>
                <a:cs typeface="Calibri" panose="020F0502020204030204" pitchFamily="34" charset="0"/>
              </a:defRPr>
            </a:lvl1pPr>
          </a:lstStyle>
          <a:p>
            <a:r>
              <a:rPr lang="en-US"/>
              <a:t>Click to edit Master title style</a:t>
            </a:r>
          </a:p>
        </p:txBody>
      </p:sp>
      <p:sp>
        <p:nvSpPr>
          <p:cNvPr id="3" name="Content Placeholder 2"/>
          <p:cNvSpPr>
            <a:spLocks noGrp="1"/>
          </p:cNvSpPr>
          <p:nvPr>
            <p:ph idx="1"/>
          </p:nvPr>
        </p:nvSpPr>
        <p:spPr>
          <a:xfrm>
            <a:off x="754380" y="1600205"/>
            <a:ext cx="13578840" cy="69764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754380" y="8747760"/>
            <a:ext cx="3520440" cy="666750"/>
          </a:xfrm>
          <a:ln/>
        </p:spPr>
        <p:txBody>
          <a:bodyPr/>
          <a:lstStyle>
            <a:lvl1pPr>
              <a:defRPr/>
            </a:lvl1pPr>
          </a:lstStyle>
          <a:p>
            <a:pPr>
              <a:defRPr/>
            </a:pPr>
            <a:endParaRPr lang="en-US"/>
          </a:p>
        </p:txBody>
      </p:sp>
    </p:spTree>
    <p:extLst>
      <p:ext uri="{BB962C8B-B14F-4D97-AF65-F5344CB8AC3E}">
        <p14:creationId xmlns:p14="http://schemas.microsoft.com/office/powerpoint/2010/main" val="117735528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Pictur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99777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274"/>
        <p:cNvGrpSpPr/>
        <p:nvPr/>
      </p:nvGrpSpPr>
      <p:grpSpPr>
        <a:xfrm>
          <a:off x="0" y="0"/>
          <a:ext cx="0" cy="0"/>
          <a:chOff x="0" y="0"/>
          <a:chExt cx="0" cy="0"/>
        </a:xfrm>
      </p:grpSpPr>
      <p:sp>
        <p:nvSpPr>
          <p:cNvPr id="275" name="Google Shape;275;p46"/>
          <p:cNvSpPr txBox="1">
            <a:spLocks noGrp="1"/>
          </p:cNvSpPr>
          <p:nvPr>
            <p:ph type="ctrTitle"/>
          </p:nvPr>
        </p:nvSpPr>
        <p:spPr>
          <a:xfrm>
            <a:off x="514322" y="1412557"/>
            <a:ext cx="14058872" cy="3831547"/>
          </a:xfrm>
          <a:prstGeom prst="rect">
            <a:avLst/>
          </a:prstGeom>
        </p:spPr>
        <p:txBody>
          <a:bodyPr spcFirstLastPara="1" wrap="square" lIns="75900" tIns="75900" rIns="75900" bIns="75900" anchor="b" anchorCtr="0">
            <a:noAutofit/>
          </a:bodyPr>
          <a:lstStyle>
            <a:lvl1pPr lvl="0" algn="ctr">
              <a:spcBef>
                <a:spcPts val="0"/>
              </a:spcBef>
              <a:spcAft>
                <a:spcPts val="0"/>
              </a:spcAft>
              <a:buSzPts val="5300"/>
              <a:buNone/>
              <a:defRPr sz="8744"/>
            </a:lvl1pPr>
            <a:lvl2pPr lvl="1" algn="ctr">
              <a:spcBef>
                <a:spcPts val="0"/>
              </a:spcBef>
              <a:spcAft>
                <a:spcPts val="0"/>
              </a:spcAft>
              <a:buSzPts val="5300"/>
              <a:buNone/>
              <a:defRPr sz="8744"/>
            </a:lvl2pPr>
            <a:lvl3pPr lvl="2" algn="ctr">
              <a:spcBef>
                <a:spcPts val="0"/>
              </a:spcBef>
              <a:spcAft>
                <a:spcPts val="0"/>
              </a:spcAft>
              <a:buSzPts val="5300"/>
              <a:buNone/>
              <a:defRPr sz="8744"/>
            </a:lvl3pPr>
            <a:lvl4pPr lvl="3" algn="ctr">
              <a:spcBef>
                <a:spcPts val="0"/>
              </a:spcBef>
              <a:spcAft>
                <a:spcPts val="0"/>
              </a:spcAft>
              <a:buSzPts val="5300"/>
              <a:buNone/>
              <a:defRPr sz="8744"/>
            </a:lvl4pPr>
            <a:lvl5pPr lvl="4" algn="ctr">
              <a:spcBef>
                <a:spcPts val="0"/>
              </a:spcBef>
              <a:spcAft>
                <a:spcPts val="0"/>
              </a:spcAft>
              <a:buSzPts val="5300"/>
              <a:buNone/>
              <a:defRPr sz="8744"/>
            </a:lvl5pPr>
            <a:lvl6pPr lvl="5" algn="ctr">
              <a:spcBef>
                <a:spcPts val="0"/>
              </a:spcBef>
              <a:spcAft>
                <a:spcPts val="0"/>
              </a:spcAft>
              <a:buSzPts val="5300"/>
              <a:buNone/>
              <a:defRPr sz="8744"/>
            </a:lvl6pPr>
            <a:lvl7pPr lvl="6" algn="ctr">
              <a:spcBef>
                <a:spcPts val="0"/>
              </a:spcBef>
              <a:spcAft>
                <a:spcPts val="0"/>
              </a:spcAft>
              <a:buSzPts val="5300"/>
              <a:buNone/>
              <a:defRPr sz="8744"/>
            </a:lvl7pPr>
            <a:lvl8pPr lvl="7" algn="ctr">
              <a:spcBef>
                <a:spcPts val="0"/>
              </a:spcBef>
              <a:spcAft>
                <a:spcPts val="0"/>
              </a:spcAft>
              <a:buSzPts val="5300"/>
              <a:buNone/>
              <a:defRPr sz="8744"/>
            </a:lvl8pPr>
            <a:lvl9pPr lvl="8" algn="ctr">
              <a:spcBef>
                <a:spcPts val="0"/>
              </a:spcBef>
              <a:spcAft>
                <a:spcPts val="0"/>
              </a:spcAft>
              <a:buSzPts val="5300"/>
              <a:buNone/>
              <a:defRPr sz="8744"/>
            </a:lvl9pPr>
          </a:lstStyle>
          <a:p>
            <a:endParaRPr/>
          </a:p>
        </p:txBody>
      </p:sp>
      <p:sp>
        <p:nvSpPr>
          <p:cNvPr id="276" name="Google Shape;276;p46"/>
          <p:cNvSpPr txBox="1">
            <a:spLocks noGrp="1"/>
          </p:cNvSpPr>
          <p:nvPr>
            <p:ph type="sldNum" idx="12"/>
          </p:nvPr>
        </p:nvSpPr>
        <p:spPr>
          <a:xfrm>
            <a:off x="13979554" y="9096396"/>
            <a:ext cx="905267" cy="437277"/>
          </a:xfrm>
          <a:prstGeom prst="rect">
            <a:avLst/>
          </a:prstGeom>
        </p:spPr>
        <p:txBody>
          <a:bodyPr spcFirstLastPara="1" wrap="square" lIns="93925" tIns="93925" rIns="93925" bIns="93925" anchor="b" anchorCtr="0">
            <a:normAutofit fontScale="55000" lnSpcReduction="2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77" name="Google Shape;277;p46"/>
          <p:cNvSpPr txBox="1">
            <a:spLocks noGrp="1"/>
          </p:cNvSpPr>
          <p:nvPr>
            <p:ph type="title" idx="2"/>
          </p:nvPr>
        </p:nvSpPr>
        <p:spPr>
          <a:xfrm>
            <a:off x="3" y="4"/>
            <a:ext cx="8018128" cy="437277"/>
          </a:xfrm>
          <a:prstGeom prst="rect">
            <a:avLst/>
          </a:prstGeom>
        </p:spPr>
        <p:txBody>
          <a:bodyPr spcFirstLastPara="1" wrap="square" lIns="91825" tIns="91825" rIns="91825" bIns="91825" anchor="ctr" anchorCtr="0">
            <a:noAutofit/>
          </a:bodyPr>
          <a:lstStyle>
            <a:lvl1pPr lvl="0">
              <a:spcBef>
                <a:spcPts val="0"/>
              </a:spcBef>
              <a:spcAft>
                <a:spcPts val="0"/>
              </a:spcAft>
              <a:buSzPts val="1200"/>
              <a:buFont typeface="Arial Narrow"/>
              <a:buNone/>
              <a:defRPr sz="1980" b="1">
                <a:latin typeface="Arial Narrow"/>
                <a:ea typeface="Arial Narrow"/>
                <a:cs typeface="Arial Narrow"/>
                <a:sym typeface="Arial Narrow"/>
              </a:defRPr>
            </a:lvl1pPr>
            <a:lvl2pPr lvl="1">
              <a:spcBef>
                <a:spcPts val="0"/>
              </a:spcBef>
              <a:spcAft>
                <a:spcPts val="0"/>
              </a:spcAft>
              <a:buSzPts val="1200"/>
              <a:buNone/>
              <a:defRPr sz="1980"/>
            </a:lvl2pPr>
            <a:lvl3pPr lvl="2">
              <a:spcBef>
                <a:spcPts val="0"/>
              </a:spcBef>
              <a:spcAft>
                <a:spcPts val="0"/>
              </a:spcAft>
              <a:buSzPts val="1200"/>
              <a:buNone/>
              <a:defRPr sz="1980"/>
            </a:lvl3pPr>
            <a:lvl4pPr lvl="3">
              <a:spcBef>
                <a:spcPts val="0"/>
              </a:spcBef>
              <a:spcAft>
                <a:spcPts val="0"/>
              </a:spcAft>
              <a:buSzPts val="1200"/>
              <a:buNone/>
              <a:defRPr sz="1980"/>
            </a:lvl4pPr>
            <a:lvl5pPr lvl="4">
              <a:spcBef>
                <a:spcPts val="0"/>
              </a:spcBef>
              <a:spcAft>
                <a:spcPts val="0"/>
              </a:spcAft>
              <a:buSzPts val="1200"/>
              <a:buNone/>
              <a:defRPr sz="1980"/>
            </a:lvl5pPr>
            <a:lvl6pPr lvl="5">
              <a:spcBef>
                <a:spcPts val="0"/>
              </a:spcBef>
              <a:spcAft>
                <a:spcPts val="0"/>
              </a:spcAft>
              <a:buSzPts val="1200"/>
              <a:buNone/>
              <a:defRPr sz="1980"/>
            </a:lvl6pPr>
            <a:lvl7pPr lvl="6">
              <a:spcBef>
                <a:spcPts val="0"/>
              </a:spcBef>
              <a:spcAft>
                <a:spcPts val="0"/>
              </a:spcAft>
              <a:buSzPts val="1200"/>
              <a:buNone/>
              <a:defRPr sz="1980"/>
            </a:lvl7pPr>
            <a:lvl8pPr lvl="7">
              <a:spcBef>
                <a:spcPts val="0"/>
              </a:spcBef>
              <a:spcAft>
                <a:spcPts val="0"/>
              </a:spcAft>
              <a:buSzPts val="1200"/>
              <a:buNone/>
              <a:defRPr sz="1980"/>
            </a:lvl8pPr>
            <a:lvl9pPr lvl="8">
              <a:spcBef>
                <a:spcPts val="0"/>
              </a:spcBef>
              <a:spcAft>
                <a:spcPts val="0"/>
              </a:spcAft>
              <a:buSzPts val="1200"/>
              <a:buNone/>
              <a:defRPr sz="1980"/>
            </a:lvl9pPr>
          </a:lstStyle>
          <a:p>
            <a:endParaRPr/>
          </a:p>
        </p:txBody>
      </p:sp>
    </p:spTree>
    <p:extLst>
      <p:ext uri="{BB962C8B-B14F-4D97-AF65-F5344CB8AC3E}">
        <p14:creationId xmlns:p14="http://schemas.microsoft.com/office/powerpoint/2010/main" val="304987613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 Photo Section Title">
    <p:spTree>
      <p:nvGrpSpPr>
        <p:cNvPr id="1" name=""/>
        <p:cNvGrpSpPr/>
        <p:nvPr/>
      </p:nvGrpSpPr>
      <p:grpSpPr>
        <a:xfrm>
          <a:off x="0" y="0"/>
          <a:ext cx="0" cy="0"/>
          <a:chOff x="0" y="0"/>
          <a:chExt cx="0" cy="0"/>
        </a:xfrm>
      </p:grpSpPr>
      <p:sp>
        <p:nvSpPr>
          <p:cNvPr id="7" name="Picture Placeholder 4">
            <a:extLst>
              <a:ext uri="{FF2B5EF4-FFF2-40B4-BE49-F238E27FC236}">
                <a16:creationId xmlns:a16="http://schemas.microsoft.com/office/drawing/2014/main" id="{047B5A40-A22C-C54D-A6E1-C75D283C28FC}"/>
              </a:ext>
            </a:extLst>
          </p:cNvPr>
          <p:cNvSpPr>
            <a:spLocks noGrp="1"/>
          </p:cNvSpPr>
          <p:nvPr>
            <p:ph type="pic" sz="quarter" idx="11" hasCustomPrompt="1"/>
          </p:nvPr>
        </p:nvSpPr>
        <p:spPr>
          <a:xfrm>
            <a:off x="1183595" y="0"/>
            <a:ext cx="13904004" cy="96012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3" name="Slide Number Placeholder 2"/>
          <p:cNvSpPr>
            <a:spLocks noGrp="1"/>
          </p:cNvSpPr>
          <p:nvPr>
            <p:ph type="sldNum" sz="quarter" idx="10"/>
          </p:nvPr>
        </p:nvSpPr>
        <p:spPr>
          <a:xfrm>
            <a:off x="279320" y="8701948"/>
            <a:ext cx="635747" cy="318030"/>
          </a:xfrm>
          <a:prstGeom prst="rect">
            <a:avLst/>
          </a:prstGeom>
        </p:spPr>
        <p:txBody>
          <a:bodyPr/>
          <a:lstStyle>
            <a:lvl1pPr>
              <a:defRPr sz="1238"/>
            </a:lvl1pPr>
          </a:lstStyle>
          <a:p>
            <a:fld id="{D8D877B3-D348-4611-9BDB-C5374591D951}" type="slidenum">
              <a:rPr lang="en-US" smtClean="0"/>
              <a:pPr/>
              <a:t>‹#›</a:t>
            </a:fld>
            <a:endParaRPr lang="en-US"/>
          </a:p>
        </p:txBody>
      </p:sp>
      <p:sp>
        <p:nvSpPr>
          <p:cNvPr id="5" name="Title 4"/>
          <p:cNvSpPr>
            <a:spLocks noGrp="1"/>
          </p:cNvSpPr>
          <p:nvPr>
            <p:ph type="title" hasCustomPrompt="1"/>
          </p:nvPr>
        </p:nvSpPr>
        <p:spPr>
          <a:xfrm>
            <a:off x="1597818" y="2979068"/>
            <a:ext cx="7957662" cy="1082675"/>
          </a:xfrm>
        </p:spPr>
        <p:txBody>
          <a:bodyPr tIns="100584" anchor="ctr"/>
          <a:lstStyle>
            <a:lvl1pPr>
              <a:defRPr sz="6188" spc="0">
                <a:solidFill>
                  <a:schemeClr val="tx1"/>
                </a:solidFill>
              </a:defRPr>
            </a:lvl1pPr>
          </a:lstStyle>
          <a:p>
            <a:r>
              <a:rPr lang="en-US"/>
              <a:t>SECTION TITLE (CAP)</a:t>
            </a:r>
          </a:p>
        </p:txBody>
      </p:sp>
      <p:sp>
        <p:nvSpPr>
          <p:cNvPr id="10" name="Text Placeholder 9">
            <a:extLst>
              <a:ext uri="{FF2B5EF4-FFF2-40B4-BE49-F238E27FC236}">
                <a16:creationId xmlns:a16="http://schemas.microsoft.com/office/drawing/2014/main" id="{F5FB282F-80C0-2941-BA36-AD9F33EFBDDD}"/>
              </a:ext>
            </a:extLst>
          </p:cNvPr>
          <p:cNvSpPr>
            <a:spLocks noGrp="1"/>
          </p:cNvSpPr>
          <p:nvPr>
            <p:ph type="body" sz="quarter" idx="12" hasCustomPrompt="1"/>
          </p:nvPr>
        </p:nvSpPr>
        <p:spPr>
          <a:xfrm>
            <a:off x="1597819" y="4393884"/>
            <a:ext cx="7957662" cy="4625022"/>
          </a:xfrm>
        </p:spPr>
        <p:txBody>
          <a:bodyPr/>
          <a:lstStyle>
            <a:lvl1pPr>
              <a:defRPr lang="en-US" sz="3465" b="0" i="0" kern="1200" spc="0" baseline="0" dirty="0">
                <a:solidFill>
                  <a:schemeClr val="tx1"/>
                </a:solidFill>
                <a:effectLst/>
                <a:latin typeface="Segoe UI" panose="020B0502040204020203" pitchFamily="34" charset="0"/>
                <a:cs typeface="Segoe UI" panose="020B0502040204020203" pitchFamily="34" charset="0"/>
              </a:defRPr>
            </a:lvl1pPr>
          </a:lstStyle>
          <a:p>
            <a:pPr>
              <a:lnSpc>
                <a:spcPct val="100000"/>
              </a:lnSpc>
            </a:pPr>
            <a:r>
              <a:rPr lang="en-US" sz="3465" b="0" i="0" kern="1200" spc="0" baseline="0">
                <a:solidFill>
                  <a:schemeClr val="tx1"/>
                </a:solidFill>
                <a:effectLst/>
                <a:latin typeface="Segoe UI" panose="020B0502040204020203" pitchFamily="34" charset="0"/>
                <a:ea typeface="+mj-ea"/>
                <a:cs typeface="Segoe UI" panose="020B0502040204020203" pitchFamily="34" charset="0"/>
              </a:rPr>
              <a:t>SUBTITLE (ALL CAP)</a:t>
            </a:r>
          </a:p>
        </p:txBody>
      </p:sp>
    </p:spTree>
    <p:extLst>
      <p:ext uri="{BB962C8B-B14F-4D97-AF65-F5344CB8AC3E}">
        <p14:creationId xmlns:p14="http://schemas.microsoft.com/office/powerpoint/2010/main" val="84147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alf Page Section Title">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9F7D914A-E7C2-7B4D-BC93-8F2F7530B4E3}"/>
              </a:ext>
            </a:extLst>
          </p:cNvPr>
          <p:cNvSpPr>
            <a:spLocks noGrp="1"/>
          </p:cNvSpPr>
          <p:nvPr>
            <p:ph type="pic" sz="quarter" idx="11" hasCustomPrompt="1"/>
          </p:nvPr>
        </p:nvSpPr>
        <p:spPr>
          <a:xfrm>
            <a:off x="8228331" y="0"/>
            <a:ext cx="6859268" cy="96012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4" name="Rectangle 3">
            <a:extLst>
              <a:ext uri="{FF2B5EF4-FFF2-40B4-BE49-F238E27FC236}">
                <a16:creationId xmlns:a16="http://schemas.microsoft.com/office/drawing/2014/main" id="{3F5D425E-F8DC-504D-A5F8-4F5CEF1B0866}"/>
              </a:ext>
            </a:extLst>
          </p:cNvPr>
          <p:cNvSpPr/>
          <p:nvPr userDrawn="1"/>
        </p:nvSpPr>
        <p:spPr>
          <a:xfrm>
            <a:off x="1173481" y="1"/>
            <a:ext cx="7054850" cy="9601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solidFill>
                <a:schemeClr val="bg1"/>
              </a:solidFill>
            </a:endParaRPr>
          </a:p>
        </p:txBody>
      </p:sp>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6" name="Title 4">
            <a:extLst>
              <a:ext uri="{FF2B5EF4-FFF2-40B4-BE49-F238E27FC236}">
                <a16:creationId xmlns:a16="http://schemas.microsoft.com/office/drawing/2014/main" id="{570D27C3-A914-7A41-9661-4A6716D38376}"/>
              </a:ext>
            </a:extLst>
          </p:cNvPr>
          <p:cNvSpPr>
            <a:spLocks noGrp="1"/>
          </p:cNvSpPr>
          <p:nvPr>
            <p:ph type="title" hasCustomPrompt="1"/>
          </p:nvPr>
        </p:nvSpPr>
        <p:spPr>
          <a:xfrm>
            <a:off x="1597818" y="2979068"/>
            <a:ext cx="6253323" cy="1082675"/>
          </a:xfrm>
        </p:spPr>
        <p:txBody>
          <a:bodyPr tIns="100584" anchor="ctr"/>
          <a:lstStyle>
            <a:lvl1pPr>
              <a:defRPr sz="6188" spc="0">
                <a:solidFill>
                  <a:schemeClr val="bg1"/>
                </a:solidFill>
              </a:defRPr>
            </a:lvl1pPr>
          </a:lstStyle>
          <a:p>
            <a:r>
              <a:rPr lang="en-US"/>
              <a:t>SECTION TITLE</a:t>
            </a:r>
          </a:p>
        </p:txBody>
      </p:sp>
      <p:sp>
        <p:nvSpPr>
          <p:cNvPr id="13" name="Text Placeholder 12">
            <a:extLst>
              <a:ext uri="{FF2B5EF4-FFF2-40B4-BE49-F238E27FC236}">
                <a16:creationId xmlns:a16="http://schemas.microsoft.com/office/drawing/2014/main" id="{CC82518A-3E1B-0F49-9DC0-2C9B10C4E42E}"/>
              </a:ext>
            </a:extLst>
          </p:cNvPr>
          <p:cNvSpPr>
            <a:spLocks noGrp="1"/>
          </p:cNvSpPr>
          <p:nvPr>
            <p:ph type="body" sz="quarter" idx="13" hasCustomPrompt="1"/>
          </p:nvPr>
        </p:nvSpPr>
        <p:spPr>
          <a:xfrm>
            <a:off x="1597818" y="4409441"/>
            <a:ext cx="6253323" cy="4609465"/>
          </a:xfrm>
        </p:spPr>
        <p:txBody>
          <a:bodyPr/>
          <a:lstStyle>
            <a:lvl1pPr>
              <a:defRPr>
                <a:solidFill>
                  <a:schemeClr val="bg1"/>
                </a:solidFill>
              </a:defRPr>
            </a:lvl1pPr>
          </a:lstStyle>
          <a:p>
            <a:r>
              <a:rPr lang="en-US">
                <a:solidFill>
                  <a:srgbClr val="FFFFFF"/>
                </a:solidFill>
                <a:effectLst/>
                <a:latin typeface="Segoe UI" panose="020B0502040204020203" pitchFamily="34" charset="0"/>
              </a:rPr>
              <a:t>SUBTITLE (ALL CAPS)</a:t>
            </a:r>
          </a:p>
        </p:txBody>
      </p:sp>
    </p:spTree>
    <p:extLst>
      <p:ext uri="{BB962C8B-B14F-4D97-AF65-F5344CB8AC3E}">
        <p14:creationId xmlns:p14="http://schemas.microsoft.com/office/powerpoint/2010/main" val="31015584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No Photo Section Tit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6" name="Title 4">
            <a:extLst>
              <a:ext uri="{FF2B5EF4-FFF2-40B4-BE49-F238E27FC236}">
                <a16:creationId xmlns:a16="http://schemas.microsoft.com/office/drawing/2014/main" id="{8599F76D-99B2-E24D-8A19-0924BCCFAFE3}"/>
              </a:ext>
            </a:extLst>
          </p:cNvPr>
          <p:cNvSpPr>
            <a:spLocks noGrp="1"/>
          </p:cNvSpPr>
          <p:nvPr>
            <p:ph type="title" hasCustomPrompt="1"/>
          </p:nvPr>
        </p:nvSpPr>
        <p:spPr>
          <a:xfrm>
            <a:off x="1597818" y="2979068"/>
            <a:ext cx="7957662" cy="1082675"/>
          </a:xfrm>
        </p:spPr>
        <p:txBody>
          <a:bodyPr tIns="100584" anchor="ctr"/>
          <a:lstStyle>
            <a:lvl1pPr>
              <a:defRPr sz="6188" spc="0">
                <a:solidFill>
                  <a:schemeClr val="bg1"/>
                </a:solidFill>
              </a:defRPr>
            </a:lvl1pPr>
          </a:lstStyle>
          <a:p>
            <a:r>
              <a:rPr lang="en-US"/>
              <a:t>SECTION TITLE</a:t>
            </a:r>
          </a:p>
        </p:txBody>
      </p:sp>
      <p:sp>
        <p:nvSpPr>
          <p:cNvPr id="9" name="Text Placeholder 8">
            <a:extLst>
              <a:ext uri="{FF2B5EF4-FFF2-40B4-BE49-F238E27FC236}">
                <a16:creationId xmlns:a16="http://schemas.microsoft.com/office/drawing/2014/main" id="{32489C3F-0C22-5947-A928-30EC03D7AEB5}"/>
              </a:ext>
            </a:extLst>
          </p:cNvPr>
          <p:cNvSpPr>
            <a:spLocks noGrp="1"/>
          </p:cNvSpPr>
          <p:nvPr>
            <p:ph type="body" sz="quarter" idx="13" hasCustomPrompt="1"/>
          </p:nvPr>
        </p:nvSpPr>
        <p:spPr>
          <a:xfrm>
            <a:off x="1597819" y="4409441"/>
            <a:ext cx="7957662" cy="4609465"/>
          </a:xfrm>
        </p:spPr>
        <p:txBody>
          <a:bodyPr/>
          <a:lstStyle>
            <a:lvl1pPr>
              <a:defRPr>
                <a:solidFill>
                  <a:schemeClr val="bg1"/>
                </a:solidFill>
              </a:defRPr>
            </a:lvl1pPr>
          </a:lstStyle>
          <a:p>
            <a:r>
              <a:rPr lang="en-US">
                <a:solidFill>
                  <a:srgbClr val="FFFFFF"/>
                </a:solidFill>
                <a:effectLst/>
                <a:latin typeface="Segoe UI" panose="020B0502040204020203" pitchFamily="34" charset="0"/>
              </a:rPr>
              <a:t>SUBTITLE (ALL CAPS)</a:t>
            </a:r>
          </a:p>
        </p:txBody>
      </p:sp>
    </p:spTree>
    <p:extLst>
      <p:ext uri="{BB962C8B-B14F-4D97-AF65-F5344CB8AC3E}">
        <p14:creationId xmlns:p14="http://schemas.microsoft.com/office/powerpoint/2010/main" val="387610303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3 Photo W/ Tex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5" name="Title 4"/>
          <p:cNvSpPr>
            <a:spLocks noGrp="1"/>
          </p:cNvSpPr>
          <p:nvPr>
            <p:ph type="title" hasCustomPrompt="1"/>
          </p:nvPr>
        </p:nvSpPr>
        <p:spPr>
          <a:xfrm>
            <a:off x="7143908" y="914393"/>
            <a:ext cx="7552531" cy="1061164"/>
          </a:xfrm>
        </p:spPr>
        <p:txBody>
          <a:bodyPr/>
          <a:lstStyle>
            <a:lvl1pPr>
              <a:defRPr sz="4455" spc="0"/>
            </a:lvl1pPr>
          </a:lstStyle>
          <a:p>
            <a:r>
              <a:rPr lang="en-US"/>
              <a:t>PAGE TITLE (CAPS)</a:t>
            </a:r>
          </a:p>
        </p:txBody>
      </p:sp>
      <p:sp>
        <p:nvSpPr>
          <p:cNvPr id="7" name="Picture Placeholder 4">
            <a:extLst>
              <a:ext uri="{FF2B5EF4-FFF2-40B4-BE49-F238E27FC236}">
                <a16:creationId xmlns:a16="http://schemas.microsoft.com/office/drawing/2014/main" id="{D9783CF6-B5A6-1D44-BEFF-2293691A76DD}"/>
              </a:ext>
            </a:extLst>
          </p:cNvPr>
          <p:cNvSpPr>
            <a:spLocks noGrp="1"/>
          </p:cNvSpPr>
          <p:nvPr>
            <p:ph type="pic" sz="quarter" idx="11" hasCustomPrompt="1"/>
          </p:nvPr>
        </p:nvSpPr>
        <p:spPr>
          <a:xfrm>
            <a:off x="1183596" y="0"/>
            <a:ext cx="5563914" cy="96012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12" name="Text Placeholder 11">
            <a:extLst>
              <a:ext uri="{FF2B5EF4-FFF2-40B4-BE49-F238E27FC236}">
                <a16:creationId xmlns:a16="http://schemas.microsoft.com/office/drawing/2014/main" id="{70C246EC-8DC7-C14A-AF78-5CBD0EBD4B6B}"/>
              </a:ext>
            </a:extLst>
          </p:cNvPr>
          <p:cNvSpPr>
            <a:spLocks noGrp="1"/>
          </p:cNvSpPr>
          <p:nvPr>
            <p:ph type="body" sz="quarter" idx="13" hasCustomPrompt="1"/>
          </p:nvPr>
        </p:nvSpPr>
        <p:spPr>
          <a:xfrm>
            <a:off x="7141290" y="2622551"/>
            <a:ext cx="7552529" cy="537845"/>
          </a:xfrm>
        </p:spPr>
        <p:txBody>
          <a:bodyPr tIns="0" bIns="0" anchor="ctr">
            <a:noAutofit/>
          </a:bodyPr>
          <a:lstStyle>
            <a:lvl1pPr>
              <a:defRPr sz="2475" b="1" i="0">
                <a:solidFill>
                  <a:schemeClr val="accent1"/>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14" name="Text Placeholder 13">
            <a:extLst>
              <a:ext uri="{FF2B5EF4-FFF2-40B4-BE49-F238E27FC236}">
                <a16:creationId xmlns:a16="http://schemas.microsoft.com/office/drawing/2014/main" id="{2F42D25B-3AF7-5643-AB6F-492D2E8337E7}"/>
              </a:ext>
            </a:extLst>
          </p:cNvPr>
          <p:cNvSpPr>
            <a:spLocks noGrp="1"/>
          </p:cNvSpPr>
          <p:nvPr>
            <p:ph type="body" sz="quarter" idx="14" hasCustomPrompt="1"/>
          </p:nvPr>
        </p:nvSpPr>
        <p:spPr>
          <a:xfrm>
            <a:off x="7141289" y="3453765"/>
            <a:ext cx="7552531" cy="5565140"/>
          </a:xfrm>
        </p:spPr>
        <p:txBody>
          <a:bodyPr tIns="0" bIns="0">
            <a:normAutofit/>
          </a:bodyPr>
          <a:lstStyle>
            <a:lvl1pPr>
              <a:lnSpc>
                <a:spcPct val="110000"/>
              </a:lnSpc>
              <a:defRPr lang="en-US" sz="1856" smtClean="0">
                <a:effectLst/>
              </a:defRPr>
            </a:lvl1pPr>
          </a:lstStyle>
          <a:p>
            <a:r>
              <a:rPr lang="en-US">
                <a:solidFill>
                  <a:srgbClr val="09223F"/>
                </a:solidFill>
                <a:effectLst/>
                <a:latin typeface="Segoe UI" panose="020B0502040204020203" pitchFamily="34" charset="0"/>
              </a:rPr>
              <a:t>Body text.</a:t>
            </a:r>
          </a:p>
        </p:txBody>
      </p:sp>
    </p:spTree>
    <p:extLst>
      <p:ext uri="{BB962C8B-B14F-4D97-AF65-F5344CB8AC3E}">
        <p14:creationId xmlns:p14="http://schemas.microsoft.com/office/powerpoint/2010/main" val="29252335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 W/ Half Phot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11" name="Title 4">
            <a:extLst>
              <a:ext uri="{FF2B5EF4-FFF2-40B4-BE49-F238E27FC236}">
                <a16:creationId xmlns:a16="http://schemas.microsoft.com/office/drawing/2014/main" id="{7D39232A-2DB0-1D4E-B7E5-92FAE01DC154}"/>
              </a:ext>
            </a:extLst>
          </p:cNvPr>
          <p:cNvSpPr>
            <a:spLocks noGrp="1"/>
          </p:cNvSpPr>
          <p:nvPr>
            <p:ph type="title" hasCustomPrompt="1"/>
          </p:nvPr>
        </p:nvSpPr>
        <p:spPr>
          <a:xfrm>
            <a:off x="1583849" y="914393"/>
            <a:ext cx="5247483" cy="1061164"/>
          </a:xfrm>
        </p:spPr>
        <p:txBody>
          <a:bodyPr/>
          <a:lstStyle>
            <a:lvl1pPr>
              <a:defRPr sz="4455" spc="0"/>
            </a:lvl1pPr>
          </a:lstStyle>
          <a:p>
            <a:r>
              <a:rPr lang="en-US"/>
              <a:t>PAGE TITLE (CAPS)</a:t>
            </a:r>
          </a:p>
        </p:txBody>
      </p:sp>
      <p:sp>
        <p:nvSpPr>
          <p:cNvPr id="12" name="Picture Placeholder 4">
            <a:extLst>
              <a:ext uri="{FF2B5EF4-FFF2-40B4-BE49-F238E27FC236}">
                <a16:creationId xmlns:a16="http://schemas.microsoft.com/office/drawing/2014/main" id="{C8C862A0-D6AF-2F4E-AFAE-0D3548350193}"/>
              </a:ext>
            </a:extLst>
          </p:cNvPr>
          <p:cNvSpPr>
            <a:spLocks noGrp="1"/>
          </p:cNvSpPr>
          <p:nvPr>
            <p:ph type="pic" sz="quarter" idx="11" hasCustomPrompt="1"/>
          </p:nvPr>
        </p:nvSpPr>
        <p:spPr>
          <a:xfrm>
            <a:off x="7110729" y="0"/>
            <a:ext cx="7976871" cy="96012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15" name="Text Placeholder 11">
            <a:extLst>
              <a:ext uri="{FF2B5EF4-FFF2-40B4-BE49-F238E27FC236}">
                <a16:creationId xmlns:a16="http://schemas.microsoft.com/office/drawing/2014/main" id="{58DE7EBD-52A1-B143-9605-9363BB134B2E}"/>
              </a:ext>
            </a:extLst>
          </p:cNvPr>
          <p:cNvSpPr>
            <a:spLocks noGrp="1"/>
          </p:cNvSpPr>
          <p:nvPr>
            <p:ph type="body" sz="quarter" idx="13" hasCustomPrompt="1"/>
          </p:nvPr>
        </p:nvSpPr>
        <p:spPr>
          <a:xfrm>
            <a:off x="1583851" y="2622551"/>
            <a:ext cx="5247481" cy="537845"/>
          </a:xfrm>
        </p:spPr>
        <p:txBody>
          <a:bodyPr tIns="0" bIns="0" anchor="ctr">
            <a:noAutofit/>
          </a:bodyPr>
          <a:lstStyle>
            <a:lvl1pPr>
              <a:defRPr sz="2475" b="1" i="0">
                <a:solidFill>
                  <a:schemeClr val="accent1"/>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16" name="Text Placeholder 13">
            <a:extLst>
              <a:ext uri="{FF2B5EF4-FFF2-40B4-BE49-F238E27FC236}">
                <a16:creationId xmlns:a16="http://schemas.microsoft.com/office/drawing/2014/main" id="{8E3139F0-C817-8B42-A10B-BB944070C205}"/>
              </a:ext>
            </a:extLst>
          </p:cNvPr>
          <p:cNvSpPr>
            <a:spLocks noGrp="1"/>
          </p:cNvSpPr>
          <p:nvPr>
            <p:ph type="body" sz="quarter" idx="14" hasCustomPrompt="1"/>
          </p:nvPr>
        </p:nvSpPr>
        <p:spPr>
          <a:xfrm>
            <a:off x="1583850" y="3453765"/>
            <a:ext cx="5247483" cy="5565140"/>
          </a:xfrm>
        </p:spPr>
        <p:txBody>
          <a:bodyPr tIns="0" bIns="0">
            <a:normAutofit/>
          </a:bodyPr>
          <a:lstStyle>
            <a:lvl1pPr>
              <a:lnSpc>
                <a:spcPct val="110000"/>
              </a:lnSpc>
              <a:defRPr lang="en-US" sz="1856" smtClean="0">
                <a:effectLst/>
              </a:defRPr>
            </a:lvl1pPr>
          </a:lstStyle>
          <a:p>
            <a:r>
              <a:rPr lang="en-US">
                <a:solidFill>
                  <a:srgbClr val="09223F"/>
                </a:solidFill>
                <a:effectLst/>
                <a:latin typeface="Segoe UI" panose="020B0502040204020203" pitchFamily="34" charset="0"/>
              </a:rPr>
              <a:t>Body text.</a:t>
            </a:r>
          </a:p>
        </p:txBody>
      </p:sp>
    </p:spTree>
    <p:extLst>
      <p:ext uri="{BB962C8B-B14F-4D97-AF65-F5344CB8AC3E}">
        <p14:creationId xmlns:p14="http://schemas.microsoft.com/office/powerpoint/2010/main" val="24511235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ed Text W/ Photo">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E6ED8C5C-956F-7D4B-9198-D651D8223E3B}"/>
              </a:ext>
            </a:extLst>
          </p:cNvPr>
          <p:cNvSpPr>
            <a:spLocks noGrp="1"/>
          </p:cNvSpPr>
          <p:nvPr>
            <p:ph type="pic" sz="quarter" idx="12" hasCustomPrompt="1"/>
          </p:nvPr>
        </p:nvSpPr>
        <p:spPr>
          <a:xfrm>
            <a:off x="7110729" y="0"/>
            <a:ext cx="7976871" cy="96012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11" name="Rectangle 10">
            <a:extLst>
              <a:ext uri="{FF2B5EF4-FFF2-40B4-BE49-F238E27FC236}">
                <a16:creationId xmlns:a16="http://schemas.microsoft.com/office/drawing/2014/main" id="{AEB42241-43A6-2543-B802-D5B59FB4C635}"/>
              </a:ext>
            </a:extLst>
          </p:cNvPr>
          <p:cNvSpPr/>
          <p:nvPr userDrawn="1"/>
        </p:nvSpPr>
        <p:spPr>
          <a:xfrm>
            <a:off x="1173481" y="1"/>
            <a:ext cx="5937249" cy="9601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solidFill>
                <a:schemeClr val="bg1"/>
              </a:solidFill>
            </a:endParaRPr>
          </a:p>
        </p:txBody>
      </p:sp>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4" name="Title 4">
            <a:extLst>
              <a:ext uri="{FF2B5EF4-FFF2-40B4-BE49-F238E27FC236}">
                <a16:creationId xmlns:a16="http://schemas.microsoft.com/office/drawing/2014/main" id="{C85F1F15-F690-9440-99B0-2653A89498D0}"/>
              </a:ext>
            </a:extLst>
          </p:cNvPr>
          <p:cNvSpPr>
            <a:spLocks noGrp="1"/>
          </p:cNvSpPr>
          <p:nvPr>
            <p:ph type="title" hasCustomPrompt="1"/>
          </p:nvPr>
        </p:nvSpPr>
        <p:spPr>
          <a:xfrm>
            <a:off x="1583849" y="914393"/>
            <a:ext cx="5247483" cy="1061164"/>
          </a:xfrm>
        </p:spPr>
        <p:txBody>
          <a:bodyPr/>
          <a:lstStyle>
            <a:lvl1pPr>
              <a:defRPr sz="4455" spc="0">
                <a:solidFill>
                  <a:schemeClr val="bg1"/>
                </a:solidFill>
              </a:defRPr>
            </a:lvl1pPr>
          </a:lstStyle>
          <a:p>
            <a:r>
              <a:rPr lang="en-US"/>
              <a:t>PAGE TITLE (CAPS)</a:t>
            </a:r>
          </a:p>
        </p:txBody>
      </p:sp>
      <p:sp>
        <p:nvSpPr>
          <p:cNvPr id="14" name="Text Placeholder 11">
            <a:extLst>
              <a:ext uri="{FF2B5EF4-FFF2-40B4-BE49-F238E27FC236}">
                <a16:creationId xmlns:a16="http://schemas.microsoft.com/office/drawing/2014/main" id="{81DED283-5653-4B47-8563-12B8E9B29773}"/>
              </a:ext>
            </a:extLst>
          </p:cNvPr>
          <p:cNvSpPr>
            <a:spLocks noGrp="1"/>
          </p:cNvSpPr>
          <p:nvPr>
            <p:ph type="body" sz="quarter" idx="13" hasCustomPrompt="1"/>
          </p:nvPr>
        </p:nvSpPr>
        <p:spPr>
          <a:xfrm>
            <a:off x="1583851" y="2622551"/>
            <a:ext cx="5247481" cy="537845"/>
          </a:xfrm>
        </p:spPr>
        <p:txBody>
          <a:bodyPr tIns="0" bIns="0" anchor="ctr">
            <a:noAutofit/>
          </a:bodyPr>
          <a:lstStyle>
            <a:lvl1pPr>
              <a:defRPr sz="2475" b="1" i="0">
                <a:solidFill>
                  <a:schemeClr val="accent3"/>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17" name="Text Placeholder 16">
            <a:extLst>
              <a:ext uri="{FF2B5EF4-FFF2-40B4-BE49-F238E27FC236}">
                <a16:creationId xmlns:a16="http://schemas.microsoft.com/office/drawing/2014/main" id="{E92089B3-7793-2246-96A7-4F16B54C5EB4}"/>
              </a:ext>
            </a:extLst>
          </p:cNvPr>
          <p:cNvSpPr>
            <a:spLocks noGrp="1"/>
          </p:cNvSpPr>
          <p:nvPr>
            <p:ph type="body" sz="quarter" idx="15" hasCustomPrompt="1"/>
          </p:nvPr>
        </p:nvSpPr>
        <p:spPr>
          <a:xfrm>
            <a:off x="1583850" y="3453765"/>
            <a:ext cx="5247481" cy="5565140"/>
          </a:xfrm>
        </p:spPr>
        <p:txBody>
          <a:bodyPr tIns="0" bIns="0" anchor="t">
            <a:noAutofit/>
          </a:bodyPr>
          <a:lstStyle>
            <a:lvl1pPr>
              <a:lnSpc>
                <a:spcPct val="110000"/>
              </a:lnSpc>
              <a:defRPr sz="1856">
                <a:solidFill>
                  <a:schemeClr val="bg1"/>
                </a:solidFill>
              </a:defRPr>
            </a:lvl1pPr>
          </a:lstStyle>
          <a:p>
            <a:r>
              <a:rPr lang="en-US">
                <a:effectLst/>
                <a:latin typeface="Segoe UI" panose="020B0502040204020203" pitchFamily="34" charset="0"/>
              </a:rPr>
              <a:t>Body text.</a:t>
            </a:r>
          </a:p>
        </p:txBody>
      </p:sp>
    </p:spTree>
    <p:extLst>
      <p:ext uri="{BB962C8B-B14F-4D97-AF65-F5344CB8AC3E}">
        <p14:creationId xmlns:p14="http://schemas.microsoft.com/office/powerpoint/2010/main" val="35968850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 W/ Icons on Nav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lvl1pPr>
              <a:defRPr sz="1238"/>
            </a:lvl1pPr>
          </a:lstStyle>
          <a:p>
            <a:fld id="{D8D877B3-D348-4611-9BDB-C5374591D951}" type="slidenum">
              <a:rPr lang="en-US" smtClean="0"/>
              <a:pPr/>
              <a:t>‹#›</a:t>
            </a:fld>
            <a:endParaRPr lang="en-US"/>
          </a:p>
        </p:txBody>
      </p:sp>
      <p:sp>
        <p:nvSpPr>
          <p:cNvPr id="6" name="Title 4">
            <a:extLst>
              <a:ext uri="{FF2B5EF4-FFF2-40B4-BE49-F238E27FC236}">
                <a16:creationId xmlns:a16="http://schemas.microsoft.com/office/drawing/2014/main" id="{52776197-A466-DD49-AB41-746FE6E77CEB}"/>
              </a:ext>
            </a:extLst>
          </p:cNvPr>
          <p:cNvSpPr>
            <a:spLocks noGrp="1"/>
          </p:cNvSpPr>
          <p:nvPr>
            <p:ph type="title" hasCustomPrompt="1"/>
          </p:nvPr>
        </p:nvSpPr>
        <p:spPr>
          <a:xfrm>
            <a:off x="1583849" y="677324"/>
            <a:ext cx="13070683" cy="1458103"/>
          </a:xfrm>
        </p:spPr>
        <p:txBody>
          <a:bodyPr tIns="0" anchor="ctr"/>
          <a:lstStyle>
            <a:lvl1pPr>
              <a:defRPr sz="4455" spc="0">
                <a:solidFill>
                  <a:schemeClr val="tx1"/>
                </a:solidFill>
              </a:defRPr>
            </a:lvl1pPr>
          </a:lstStyle>
          <a:p>
            <a:r>
              <a:rPr lang="en-US"/>
              <a:t>PAGE TITLE (CAPS)</a:t>
            </a:r>
          </a:p>
        </p:txBody>
      </p:sp>
      <p:sp>
        <p:nvSpPr>
          <p:cNvPr id="7" name="Rectangle 6">
            <a:extLst>
              <a:ext uri="{FF2B5EF4-FFF2-40B4-BE49-F238E27FC236}">
                <a16:creationId xmlns:a16="http://schemas.microsoft.com/office/drawing/2014/main" id="{462462D3-A1DD-CD48-9693-F9521B240FF6}"/>
              </a:ext>
            </a:extLst>
          </p:cNvPr>
          <p:cNvSpPr/>
          <p:nvPr userDrawn="1"/>
        </p:nvSpPr>
        <p:spPr>
          <a:xfrm>
            <a:off x="1173481" y="2291645"/>
            <a:ext cx="13914120" cy="730955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solidFill>
                <a:schemeClr val="bg1"/>
              </a:solidFill>
            </a:endParaRPr>
          </a:p>
        </p:txBody>
      </p:sp>
      <p:sp>
        <p:nvSpPr>
          <p:cNvPr id="16" name="Picture Placeholder 4">
            <a:extLst>
              <a:ext uri="{FF2B5EF4-FFF2-40B4-BE49-F238E27FC236}">
                <a16:creationId xmlns:a16="http://schemas.microsoft.com/office/drawing/2014/main" id="{BB550C0E-DAB8-104E-911E-2934A1B6363F}"/>
              </a:ext>
            </a:extLst>
          </p:cNvPr>
          <p:cNvSpPr>
            <a:spLocks noGrp="1"/>
          </p:cNvSpPr>
          <p:nvPr>
            <p:ph type="pic" sz="quarter" idx="11" hasCustomPrompt="1"/>
          </p:nvPr>
        </p:nvSpPr>
        <p:spPr>
          <a:xfrm>
            <a:off x="2242186" y="2771026"/>
            <a:ext cx="1578609" cy="17859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18" name="Picture Placeholder 4">
            <a:extLst>
              <a:ext uri="{FF2B5EF4-FFF2-40B4-BE49-F238E27FC236}">
                <a16:creationId xmlns:a16="http://schemas.microsoft.com/office/drawing/2014/main" id="{CE8E5BA3-0132-5142-A05A-A7F511943550}"/>
              </a:ext>
            </a:extLst>
          </p:cNvPr>
          <p:cNvSpPr>
            <a:spLocks noGrp="1"/>
          </p:cNvSpPr>
          <p:nvPr>
            <p:ph type="pic" sz="quarter" idx="21" hasCustomPrompt="1"/>
          </p:nvPr>
        </p:nvSpPr>
        <p:spPr>
          <a:xfrm>
            <a:off x="5581016" y="2771026"/>
            <a:ext cx="1578609" cy="17859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19" name="Picture Placeholder 4">
            <a:extLst>
              <a:ext uri="{FF2B5EF4-FFF2-40B4-BE49-F238E27FC236}">
                <a16:creationId xmlns:a16="http://schemas.microsoft.com/office/drawing/2014/main" id="{AFAE9182-FB15-8947-9E92-6EFAEB9EA014}"/>
              </a:ext>
            </a:extLst>
          </p:cNvPr>
          <p:cNvSpPr>
            <a:spLocks noGrp="1"/>
          </p:cNvSpPr>
          <p:nvPr>
            <p:ph type="pic" sz="quarter" idx="22" hasCustomPrompt="1"/>
          </p:nvPr>
        </p:nvSpPr>
        <p:spPr>
          <a:xfrm>
            <a:off x="8919847" y="2771026"/>
            <a:ext cx="1578609" cy="17859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20" name="Picture Placeholder 4">
            <a:extLst>
              <a:ext uri="{FF2B5EF4-FFF2-40B4-BE49-F238E27FC236}">
                <a16:creationId xmlns:a16="http://schemas.microsoft.com/office/drawing/2014/main" id="{7E069F1C-7F62-2A40-A5AA-FC9D6F55B19A}"/>
              </a:ext>
            </a:extLst>
          </p:cNvPr>
          <p:cNvSpPr>
            <a:spLocks noGrp="1"/>
          </p:cNvSpPr>
          <p:nvPr>
            <p:ph type="pic" sz="quarter" idx="23" hasCustomPrompt="1"/>
          </p:nvPr>
        </p:nvSpPr>
        <p:spPr>
          <a:xfrm>
            <a:off x="12244708" y="2771025"/>
            <a:ext cx="1578609" cy="17859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23" name="Text Placeholder 11">
            <a:extLst>
              <a:ext uri="{FF2B5EF4-FFF2-40B4-BE49-F238E27FC236}">
                <a16:creationId xmlns:a16="http://schemas.microsoft.com/office/drawing/2014/main" id="{E3558E8B-1106-6341-A55A-22174219E2EF}"/>
              </a:ext>
            </a:extLst>
          </p:cNvPr>
          <p:cNvSpPr>
            <a:spLocks noGrp="1"/>
          </p:cNvSpPr>
          <p:nvPr>
            <p:ph type="body" sz="quarter" idx="13" hasCustomPrompt="1"/>
          </p:nvPr>
        </p:nvSpPr>
        <p:spPr>
          <a:xfrm>
            <a:off x="1410970" y="4713143"/>
            <a:ext cx="3241040" cy="537845"/>
          </a:xfrm>
        </p:spPr>
        <p:txBody>
          <a:bodyPr lIns="164592" tIns="0" rIns="164592" bIns="0" anchor="ctr">
            <a:noAutofit/>
          </a:bodyPr>
          <a:lstStyle>
            <a:lvl1pPr algn="ctr">
              <a:defRPr sz="2475" b="1" i="0">
                <a:solidFill>
                  <a:schemeClr val="accent3"/>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24" name="Text Placeholder 16">
            <a:extLst>
              <a:ext uri="{FF2B5EF4-FFF2-40B4-BE49-F238E27FC236}">
                <a16:creationId xmlns:a16="http://schemas.microsoft.com/office/drawing/2014/main" id="{F03CC7D6-6625-7848-8A2C-7D62383290C5}"/>
              </a:ext>
            </a:extLst>
          </p:cNvPr>
          <p:cNvSpPr>
            <a:spLocks noGrp="1"/>
          </p:cNvSpPr>
          <p:nvPr>
            <p:ph type="body" sz="quarter" idx="24" hasCustomPrompt="1"/>
          </p:nvPr>
        </p:nvSpPr>
        <p:spPr>
          <a:xfrm>
            <a:off x="1410971" y="5563165"/>
            <a:ext cx="3241040" cy="3456813"/>
          </a:xfrm>
        </p:spPr>
        <p:txBody>
          <a:bodyPr tIns="0" bIns="0" anchor="t">
            <a:noAutofit/>
          </a:bodyPr>
          <a:lstStyle>
            <a:lvl1pPr algn="ctr">
              <a:lnSpc>
                <a:spcPct val="110000"/>
              </a:lnSpc>
              <a:defRPr sz="1856">
                <a:solidFill>
                  <a:schemeClr val="bg1"/>
                </a:solidFill>
              </a:defRPr>
            </a:lvl1pPr>
          </a:lstStyle>
          <a:p>
            <a:r>
              <a:rPr lang="en-US">
                <a:effectLst/>
                <a:latin typeface="Segoe UI" panose="020B0502040204020203" pitchFamily="34" charset="0"/>
              </a:rPr>
              <a:t>Body text.</a:t>
            </a:r>
          </a:p>
        </p:txBody>
      </p:sp>
      <p:sp>
        <p:nvSpPr>
          <p:cNvPr id="25" name="Text Placeholder 11">
            <a:extLst>
              <a:ext uri="{FF2B5EF4-FFF2-40B4-BE49-F238E27FC236}">
                <a16:creationId xmlns:a16="http://schemas.microsoft.com/office/drawing/2014/main" id="{99A8DD56-CB71-5643-9E61-2766CC218AC4}"/>
              </a:ext>
            </a:extLst>
          </p:cNvPr>
          <p:cNvSpPr>
            <a:spLocks noGrp="1"/>
          </p:cNvSpPr>
          <p:nvPr>
            <p:ph type="body" sz="quarter" idx="25" hasCustomPrompt="1"/>
          </p:nvPr>
        </p:nvSpPr>
        <p:spPr>
          <a:xfrm>
            <a:off x="4749801" y="4713143"/>
            <a:ext cx="3241040" cy="537845"/>
          </a:xfrm>
        </p:spPr>
        <p:txBody>
          <a:bodyPr lIns="164592" tIns="0" rIns="164592" bIns="0" anchor="ctr">
            <a:noAutofit/>
          </a:bodyPr>
          <a:lstStyle>
            <a:lvl1pPr algn="ctr">
              <a:defRPr sz="2475" b="1" i="0">
                <a:solidFill>
                  <a:schemeClr val="accent3"/>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26" name="Text Placeholder 11">
            <a:extLst>
              <a:ext uri="{FF2B5EF4-FFF2-40B4-BE49-F238E27FC236}">
                <a16:creationId xmlns:a16="http://schemas.microsoft.com/office/drawing/2014/main" id="{81745716-CE5D-CC4C-B31A-FDD859AB696A}"/>
              </a:ext>
            </a:extLst>
          </p:cNvPr>
          <p:cNvSpPr>
            <a:spLocks noGrp="1"/>
          </p:cNvSpPr>
          <p:nvPr>
            <p:ph type="body" sz="quarter" idx="26" hasCustomPrompt="1"/>
          </p:nvPr>
        </p:nvSpPr>
        <p:spPr>
          <a:xfrm>
            <a:off x="8074661" y="4713143"/>
            <a:ext cx="3241040" cy="537845"/>
          </a:xfrm>
        </p:spPr>
        <p:txBody>
          <a:bodyPr lIns="164592" tIns="0" rIns="164592" bIns="0" anchor="ctr">
            <a:noAutofit/>
          </a:bodyPr>
          <a:lstStyle>
            <a:lvl1pPr algn="ctr">
              <a:defRPr sz="2475" b="1" i="0">
                <a:solidFill>
                  <a:schemeClr val="accent3"/>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27" name="Text Placeholder 11">
            <a:extLst>
              <a:ext uri="{FF2B5EF4-FFF2-40B4-BE49-F238E27FC236}">
                <a16:creationId xmlns:a16="http://schemas.microsoft.com/office/drawing/2014/main" id="{66F902D3-7361-7D4F-8A50-20FC80FE5D90}"/>
              </a:ext>
            </a:extLst>
          </p:cNvPr>
          <p:cNvSpPr>
            <a:spLocks noGrp="1"/>
          </p:cNvSpPr>
          <p:nvPr>
            <p:ph type="body" sz="quarter" idx="27" hasCustomPrompt="1"/>
          </p:nvPr>
        </p:nvSpPr>
        <p:spPr>
          <a:xfrm>
            <a:off x="11413492" y="4713143"/>
            <a:ext cx="3241040" cy="537845"/>
          </a:xfrm>
        </p:spPr>
        <p:txBody>
          <a:bodyPr lIns="164592" tIns="0" rIns="164592" bIns="0" anchor="ctr">
            <a:noAutofit/>
          </a:bodyPr>
          <a:lstStyle>
            <a:lvl1pPr algn="ctr">
              <a:defRPr sz="2475" b="1" i="0">
                <a:solidFill>
                  <a:schemeClr val="accent3"/>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28" name="Text Placeholder 16">
            <a:extLst>
              <a:ext uri="{FF2B5EF4-FFF2-40B4-BE49-F238E27FC236}">
                <a16:creationId xmlns:a16="http://schemas.microsoft.com/office/drawing/2014/main" id="{3CA0E409-A020-1943-8705-95221BD5BCA2}"/>
              </a:ext>
            </a:extLst>
          </p:cNvPr>
          <p:cNvSpPr>
            <a:spLocks noGrp="1"/>
          </p:cNvSpPr>
          <p:nvPr>
            <p:ph type="body" sz="quarter" idx="28" hasCustomPrompt="1"/>
          </p:nvPr>
        </p:nvSpPr>
        <p:spPr>
          <a:xfrm>
            <a:off x="4749801" y="5563165"/>
            <a:ext cx="3241040" cy="3456813"/>
          </a:xfrm>
        </p:spPr>
        <p:txBody>
          <a:bodyPr tIns="0" bIns="0" anchor="t">
            <a:noAutofit/>
          </a:bodyPr>
          <a:lstStyle>
            <a:lvl1pPr algn="ctr">
              <a:lnSpc>
                <a:spcPct val="110000"/>
              </a:lnSpc>
              <a:defRPr sz="1856">
                <a:solidFill>
                  <a:schemeClr val="bg1"/>
                </a:solidFill>
              </a:defRPr>
            </a:lvl1pPr>
          </a:lstStyle>
          <a:p>
            <a:r>
              <a:rPr lang="en-US">
                <a:effectLst/>
                <a:latin typeface="Segoe UI" panose="020B0502040204020203" pitchFamily="34" charset="0"/>
              </a:rPr>
              <a:t>Body text.</a:t>
            </a:r>
          </a:p>
        </p:txBody>
      </p:sp>
      <p:sp>
        <p:nvSpPr>
          <p:cNvPr id="29" name="Text Placeholder 16">
            <a:extLst>
              <a:ext uri="{FF2B5EF4-FFF2-40B4-BE49-F238E27FC236}">
                <a16:creationId xmlns:a16="http://schemas.microsoft.com/office/drawing/2014/main" id="{A64102B3-EC9E-D94C-8D5A-56AAE0E371FE}"/>
              </a:ext>
            </a:extLst>
          </p:cNvPr>
          <p:cNvSpPr>
            <a:spLocks noGrp="1"/>
          </p:cNvSpPr>
          <p:nvPr>
            <p:ph type="body" sz="quarter" idx="29" hasCustomPrompt="1"/>
          </p:nvPr>
        </p:nvSpPr>
        <p:spPr>
          <a:xfrm>
            <a:off x="8088632" y="5563165"/>
            <a:ext cx="3241040" cy="3456813"/>
          </a:xfrm>
        </p:spPr>
        <p:txBody>
          <a:bodyPr tIns="0" bIns="0" anchor="t">
            <a:noAutofit/>
          </a:bodyPr>
          <a:lstStyle>
            <a:lvl1pPr algn="ctr">
              <a:lnSpc>
                <a:spcPct val="110000"/>
              </a:lnSpc>
              <a:defRPr sz="1856">
                <a:solidFill>
                  <a:schemeClr val="bg1"/>
                </a:solidFill>
              </a:defRPr>
            </a:lvl1pPr>
          </a:lstStyle>
          <a:p>
            <a:r>
              <a:rPr lang="en-US">
                <a:effectLst/>
                <a:latin typeface="Segoe UI" panose="020B0502040204020203" pitchFamily="34" charset="0"/>
              </a:rPr>
              <a:t>Body text.</a:t>
            </a:r>
          </a:p>
        </p:txBody>
      </p:sp>
      <p:sp>
        <p:nvSpPr>
          <p:cNvPr id="30" name="Text Placeholder 16">
            <a:extLst>
              <a:ext uri="{FF2B5EF4-FFF2-40B4-BE49-F238E27FC236}">
                <a16:creationId xmlns:a16="http://schemas.microsoft.com/office/drawing/2014/main" id="{80693D1E-4D80-9A48-B211-8BD1B4AA7829}"/>
              </a:ext>
            </a:extLst>
          </p:cNvPr>
          <p:cNvSpPr>
            <a:spLocks noGrp="1"/>
          </p:cNvSpPr>
          <p:nvPr>
            <p:ph type="body" sz="quarter" idx="30" hasCustomPrompt="1"/>
          </p:nvPr>
        </p:nvSpPr>
        <p:spPr>
          <a:xfrm>
            <a:off x="11427461" y="5563165"/>
            <a:ext cx="3241040" cy="3456813"/>
          </a:xfrm>
        </p:spPr>
        <p:txBody>
          <a:bodyPr tIns="0" bIns="0" anchor="t">
            <a:noAutofit/>
          </a:bodyPr>
          <a:lstStyle>
            <a:lvl1pPr algn="ctr">
              <a:lnSpc>
                <a:spcPct val="110000"/>
              </a:lnSpc>
              <a:defRPr sz="1856">
                <a:solidFill>
                  <a:schemeClr val="bg1"/>
                </a:solidFill>
              </a:defRPr>
            </a:lvl1pPr>
          </a:lstStyle>
          <a:p>
            <a:r>
              <a:rPr lang="en-US">
                <a:effectLst/>
                <a:latin typeface="Segoe UI" panose="020B0502040204020203" pitchFamily="34" charset="0"/>
              </a:rPr>
              <a:t>Body text.</a:t>
            </a:r>
          </a:p>
        </p:txBody>
      </p:sp>
    </p:spTree>
    <p:extLst>
      <p:ext uri="{BB962C8B-B14F-4D97-AF65-F5344CB8AC3E}">
        <p14:creationId xmlns:p14="http://schemas.microsoft.com/office/powerpoint/2010/main" val="189950613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 W/ Icon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15" name="Title 4">
            <a:extLst>
              <a:ext uri="{FF2B5EF4-FFF2-40B4-BE49-F238E27FC236}">
                <a16:creationId xmlns:a16="http://schemas.microsoft.com/office/drawing/2014/main" id="{E4AB82CC-F50F-4848-BF58-3DD174A66E6F}"/>
              </a:ext>
            </a:extLst>
          </p:cNvPr>
          <p:cNvSpPr>
            <a:spLocks noGrp="1"/>
          </p:cNvSpPr>
          <p:nvPr>
            <p:ph type="title" hasCustomPrompt="1"/>
          </p:nvPr>
        </p:nvSpPr>
        <p:spPr>
          <a:xfrm>
            <a:off x="1583848" y="677324"/>
            <a:ext cx="13070682" cy="1614320"/>
          </a:xfrm>
        </p:spPr>
        <p:txBody>
          <a:bodyPr tIns="0" anchor="ctr"/>
          <a:lstStyle>
            <a:lvl1pPr>
              <a:defRPr sz="4455" spc="0">
                <a:solidFill>
                  <a:schemeClr val="tx1"/>
                </a:solidFill>
              </a:defRPr>
            </a:lvl1pPr>
          </a:lstStyle>
          <a:p>
            <a:r>
              <a:rPr lang="en-US"/>
              <a:t>PAGE TITLE (CAPS)</a:t>
            </a:r>
          </a:p>
        </p:txBody>
      </p:sp>
      <p:sp>
        <p:nvSpPr>
          <p:cNvPr id="22" name="Picture Placeholder 4">
            <a:extLst>
              <a:ext uri="{FF2B5EF4-FFF2-40B4-BE49-F238E27FC236}">
                <a16:creationId xmlns:a16="http://schemas.microsoft.com/office/drawing/2014/main" id="{231824B3-9A64-3B4C-8CA6-7BA8F8DE87C4}"/>
              </a:ext>
            </a:extLst>
          </p:cNvPr>
          <p:cNvSpPr>
            <a:spLocks noGrp="1"/>
          </p:cNvSpPr>
          <p:nvPr>
            <p:ph type="pic" sz="quarter" idx="11" hasCustomPrompt="1"/>
          </p:nvPr>
        </p:nvSpPr>
        <p:spPr>
          <a:xfrm>
            <a:off x="2242186" y="2771026"/>
            <a:ext cx="1578609" cy="17859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23" name="Picture Placeholder 4">
            <a:extLst>
              <a:ext uri="{FF2B5EF4-FFF2-40B4-BE49-F238E27FC236}">
                <a16:creationId xmlns:a16="http://schemas.microsoft.com/office/drawing/2014/main" id="{0522F649-68DE-4E41-A104-29D71C965D92}"/>
              </a:ext>
            </a:extLst>
          </p:cNvPr>
          <p:cNvSpPr>
            <a:spLocks noGrp="1"/>
          </p:cNvSpPr>
          <p:nvPr>
            <p:ph type="pic" sz="quarter" idx="21" hasCustomPrompt="1"/>
          </p:nvPr>
        </p:nvSpPr>
        <p:spPr>
          <a:xfrm>
            <a:off x="5581016" y="2771026"/>
            <a:ext cx="1578609" cy="17859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24" name="Picture Placeholder 4">
            <a:extLst>
              <a:ext uri="{FF2B5EF4-FFF2-40B4-BE49-F238E27FC236}">
                <a16:creationId xmlns:a16="http://schemas.microsoft.com/office/drawing/2014/main" id="{EC00049F-0105-FF4F-8E3B-073D2A3B6B60}"/>
              </a:ext>
            </a:extLst>
          </p:cNvPr>
          <p:cNvSpPr>
            <a:spLocks noGrp="1"/>
          </p:cNvSpPr>
          <p:nvPr>
            <p:ph type="pic" sz="quarter" idx="22" hasCustomPrompt="1"/>
          </p:nvPr>
        </p:nvSpPr>
        <p:spPr>
          <a:xfrm>
            <a:off x="8919847" y="2771026"/>
            <a:ext cx="1578609" cy="17859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25" name="Picture Placeholder 4">
            <a:extLst>
              <a:ext uri="{FF2B5EF4-FFF2-40B4-BE49-F238E27FC236}">
                <a16:creationId xmlns:a16="http://schemas.microsoft.com/office/drawing/2014/main" id="{6601A658-F46E-5043-AFF9-6656E616F051}"/>
              </a:ext>
            </a:extLst>
          </p:cNvPr>
          <p:cNvSpPr>
            <a:spLocks noGrp="1"/>
          </p:cNvSpPr>
          <p:nvPr>
            <p:ph type="pic" sz="quarter" idx="23" hasCustomPrompt="1"/>
          </p:nvPr>
        </p:nvSpPr>
        <p:spPr>
          <a:xfrm>
            <a:off x="12244708" y="2771025"/>
            <a:ext cx="1578609" cy="17859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28" name="Text Placeholder 11">
            <a:extLst>
              <a:ext uri="{FF2B5EF4-FFF2-40B4-BE49-F238E27FC236}">
                <a16:creationId xmlns:a16="http://schemas.microsoft.com/office/drawing/2014/main" id="{47E0E9EC-EEB4-D540-AC1D-1BA97BCF7B9E}"/>
              </a:ext>
            </a:extLst>
          </p:cNvPr>
          <p:cNvSpPr>
            <a:spLocks noGrp="1"/>
          </p:cNvSpPr>
          <p:nvPr>
            <p:ph type="body" sz="quarter" idx="13" hasCustomPrompt="1"/>
          </p:nvPr>
        </p:nvSpPr>
        <p:spPr>
          <a:xfrm>
            <a:off x="1583851" y="4712896"/>
            <a:ext cx="3082130" cy="537845"/>
          </a:xfrm>
        </p:spPr>
        <p:txBody>
          <a:bodyPr tIns="0" bIns="0" anchor="ctr">
            <a:noAutofit/>
          </a:bodyPr>
          <a:lstStyle>
            <a:lvl1pPr algn="ctr">
              <a:defRPr sz="2475" b="1" i="0">
                <a:solidFill>
                  <a:schemeClr val="accent1"/>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29" name="Text Placeholder 13">
            <a:extLst>
              <a:ext uri="{FF2B5EF4-FFF2-40B4-BE49-F238E27FC236}">
                <a16:creationId xmlns:a16="http://schemas.microsoft.com/office/drawing/2014/main" id="{F9148BC6-0688-AA4F-8B20-E20DDBD946B5}"/>
              </a:ext>
            </a:extLst>
          </p:cNvPr>
          <p:cNvSpPr>
            <a:spLocks noGrp="1"/>
          </p:cNvSpPr>
          <p:nvPr>
            <p:ph type="body" sz="quarter" idx="24" hasCustomPrompt="1"/>
          </p:nvPr>
        </p:nvSpPr>
        <p:spPr>
          <a:xfrm>
            <a:off x="1583848" y="5562090"/>
            <a:ext cx="3082131" cy="3456814"/>
          </a:xfrm>
        </p:spPr>
        <p:txBody>
          <a:bodyPr tIns="0" bIns="0">
            <a:normAutofit/>
          </a:bodyPr>
          <a:lstStyle>
            <a:lvl1pPr algn="ctr">
              <a:lnSpc>
                <a:spcPct val="110000"/>
              </a:lnSpc>
              <a:defRPr lang="en-US" sz="1856" smtClean="0">
                <a:effectLst/>
              </a:defRPr>
            </a:lvl1pPr>
          </a:lstStyle>
          <a:p>
            <a:r>
              <a:rPr lang="en-US">
                <a:solidFill>
                  <a:srgbClr val="09223F"/>
                </a:solidFill>
                <a:effectLst/>
                <a:latin typeface="Segoe UI" panose="020B0502040204020203" pitchFamily="34" charset="0"/>
              </a:rPr>
              <a:t>Body text.</a:t>
            </a:r>
          </a:p>
        </p:txBody>
      </p:sp>
      <p:sp>
        <p:nvSpPr>
          <p:cNvPr id="30" name="Text Placeholder 11">
            <a:extLst>
              <a:ext uri="{FF2B5EF4-FFF2-40B4-BE49-F238E27FC236}">
                <a16:creationId xmlns:a16="http://schemas.microsoft.com/office/drawing/2014/main" id="{34DF73BE-6772-DB4B-8203-BB1E4F1F2924}"/>
              </a:ext>
            </a:extLst>
          </p:cNvPr>
          <p:cNvSpPr>
            <a:spLocks noGrp="1"/>
          </p:cNvSpPr>
          <p:nvPr>
            <p:ph type="body" sz="quarter" idx="25" hasCustomPrompt="1"/>
          </p:nvPr>
        </p:nvSpPr>
        <p:spPr>
          <a:xfrm>
            <a:off x="4749801" y="4712896"/>
            <a:ext cx="3241040" cy="537845"/>
          </a:xfrm>
        </p:spPr>
        <p:txBody>
          <a:bodyPr tIns="0" bIns="0" anchor="ctr">
            <a:noAutofit/>
          </a:bodyPr>
          <a:lstStyle>
            <a:lvl1pPr algn="ctr">
              <a:defRPr sz="2475" b="1" i="0">
                <a:solidFill>
                  <a:schemeClr val="accent1"/>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31" name="Text Placeholder 13">
            <a:extLst>
              <a:ext uri="{FF2B5EF4-FFF2-40B4-BE49-F238E27FC236}">
                <a16:creationId xmlns:a16="http://schemas.microsoft.com/office/drawing/2014/main" id="{0DB27097-6347-734F-A202-7B57D14D4F76}"/>
              </a:ext>
            </a:extLst>
          </p:cNvPr>
          <p:cNvSpPr>
            <a:spLocks noGrp="1"/>
          </p:cNvSpPr>
          <p:nvPr>
            <p:ph type="body" sz="quarter" idx="26" hasCustomPrompt="1"/>
          </p:nvPr>
        </p:nvSpPr>
        <p:spPr>
          <a:xfrm>
            <a:off x="4749802" y="5562090"/>
            <a:ext cx="3268976" cy="3456814"/>
          </a:xfrm>
        </p:spPr>
        <p:txBody>
          <a:bodyPr tIns="0" bIns="0">
            <a:normAutofit/>
          </a:bodyPr>
          <a:lstStyle>
            <a:lvl1pPr algn="ctr">
              <a:lnSpc>
                <a:spcPct val="110000"/>
              </a:lnSpc>
              <a:defRPr lang="en-US" sz="1856" smtClean="0">
                <a:effectLst/>
              </a:defRPr>
            </a:lvl1pPr>
          </a:lstStyle>
          <a:p>
            <a:r>
              <a:rPr lang="en-US">
                <a:solidFill>
                  <a:srgbClr val="09223F"/>
                </a:solidFill>
                <a:effectLst/>
                <a:latin typeface="Segoe UI" panose="020B0502040204020203" pitchFamily="34" charset="0"/>
              </a:rPr>
              <a:t>Body text.</a:t>
            </a:r>
          </a:p>
        </p:txBody>
      </p:sp>
      <p:sp>
        <p:nvSpPr>
          <p:cNvPr id="32" name="Text Placeholder 11">
            <a:extLst>
              <a:ext uri="{FF2B5EF4-FFF2-40B4-BE49-F238E27FC236}">
                <a16:creationId xmlns:a16="http://schemas.microsoft.com/office/drawing/2014/main" id="{C3FA1B6F-FF98-BA43-AC6B-E25354C60EC7}"/>
              </a:ext>
            </a:extLst>
          </p:cNvPr>
          <p:cNvSpPr>
            <a:spLocks noGrp="1"/>
          </p:cNvSpPr>
          <p:nvPr>
            <p:ph type="body" sz="quarter" idx="27" hasCustomPrompt="1"/>
          </p:nvPr>
        </p:nvSpPr>
        <p:spPr>
          <a:xfrm>
            <a:off x="8074660" y="4712896"/>
            <a:ext cx="3241040" cy="537845"/>
          </a:xfrm>
        </p:spPr>
        <p:txBody>
          <a:bodyPr tIns="0" bIns="0" anchor="ctr">
            <a:noAutofit/>
          </a:bodyPr>
          <a:lstStyle>
            <a:lvl1pPr algn="ctr">
              <a:defRPr sz="2475" b="1" i="0">
                <a:solidFill>
                  <a:schemeClr val="accent1"/>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33" name="Text Placeholder 13">
            <a:extLst>
              <a:ext uri="{FF2B5EF4-FFF2-40B4-BE49-F238E27FC236}">
                <a16:creationId xmlns:a16="http://schemas.microsoft.com/office/drawing/2014/main" id="{CFCE4901-E568-2C41-9559-BBC465B2E8A2}"/>
              </a:ext>
            </a:extLst>
          </p:cNvPr>
          <p:cNvSpPr>
            <a:spLocks noGrp="1"/>
          </p:cNvSpPr>
          <p:nvPr>
            <p:ph type="body" sz="quarter" idx="28" hasCustomPrompt="1"/>
          </p:nvPr>
        </p:nvSpPr>
        <p:spPr>
          <a:xfrm>
            <a:off x="8074659" y="5562090"/>
            <a:ext cx="3268975" cy="3456814"/>
          </a:xfrm>
        </p:spPr>
        <p:txBody>
          <a:bodyPr tIns="0" bIns="0">
            <a:normAutofit/>
          </a:bodyPr>
          <a:lstStyle>
            <a:lvl1pPr algn="ctr">
              <a:lnSpc>
                <a:spcPct val="110000"/>
              </a:lnSpc>
              <a:defRPr lang="en-US" sz="1856" smtClean="0">
                <a:effectLst/>
              </a:defRPr>
            </a:lvl1pPr>
          </a:lstStyle>
          <a:p>
            <a:r>
              <a:rPr lang="en-US">
                <a:solidFill>
                  <a:srgbClr val="09223F"/>
                </a:solidFill>
                <a:effectLst/>
                <a:latin typeface="Segoe UI" panose="020B0502040204020203" pitchFamily="34" charset="0"/>
              </a:rPr>
              <a:t>Body text.</a:t>
            </a:r>
          </a:p>
        </p:txBody>
      </p:sp>
      <p:sp>
        <p:nvSpPr>
          <p:cNvPr id="34" name="Text Placeholder 11">
            <a:extLst>
              <a:ext uri="{FF2B5EF4-FFF2-40B4-BE49-F238E27FC236}">
                <a16:creationId xmlns:a16="http://schemas.microsoft.com/office/drawing/2014/main" id="{8BAA0D32-59E1-9C45-974C-5F1AEA16C4C8}"/>
              </a:ext>
            </a:extLst>
          </p:cNvPr>
          <p:cNvSpPr>
            <a:spLocks noGrp="1"/>
          </p:cNvSpPr>
          <p:nvPr>
            <p:ph type="body" sz="quarter" idx="29" hasCustomPrompt="1"/>
          </p:nvPr>
        </p:nvSpPr>
        <p:spPr>
          <a:xfrm>
            <a:off x="11413492" y="4712896"/>
            <a:ext cx="3241040" cy="537845"/>
          </a:xfrm>
        </p:spPr>
        <p:txBody>
          <a:bodyPr tIns="0" bIns="0" anchor="ctr">
            <a:noAutofit/>
          </a:bodyPr>
          <a:lstStyle>
            <a:lvl1pPr algn="ctr">
              <a:defRPr sz="2475" b="1" i="0">
                <a:solidFill>
                  <a:schemeClr val="accent1"/>
                </a:solidFill>
                <a:latin typeface="Segoe UI Semibold" panose="020B0502040204020203" pitchFamily="34" charset="0"/>
                <a:cs typeface="Segoe UI Semibold" panose="020B0502040204020203" pitchFamily="34" charset="0"/>
              </a:defRPr>
            </a:lvl1pPr>
          </a:lstStyle>
          <a:p>
            <a:pPr lvl="0"/>
            <a:r>
              <a:rPr lang="en-US"/>
              <a:t>Page Subtitle</a:t>
            </a:r>
          </a:p>
        </p:txBody>
      </p:sp>
      <p:sp>
        <p:nvSpPr>
          <p:cNvPr id="35" name="Text Placeholder 13">
            <a:extLst>
              <a:ext uri="{FF2B5EF4-FFF2-40B4-BE49-F238E27FC236}">
                <a16:creationId xmlns:a16="http://schemas.microsoft.com/office/drawing/2014/main" id="{7E4E4ACE-BF7D-6A42-A025-42163C4EEA7D}"/>
              </a:ext>
            </a:extLst>
          </p:cNvPr>
          <p:cNvSpPr>
            <a:spLocks noGrp="1"/>
          </p:cNvSpPr>
          <p:nvPr>
            <p:ph type="body" sz="quarter" idx="30" hasCustomPrompt="1"/>
          </p:nvPr>
        </p:nvSpPr>
        <p:spPr>
          <a:xfrm>
            <a:off x="11413493" y="5562090"/>
            <a:ext cx="3241038" cy="3456814"/>
          </a:xfrm>
        </p:spPr>
        <p:txBody>
          <a:bodyPr tIns="0" bIns="0">
            <a:normAutofit/>
          </a:bodyPr>
          <a:lstStyle>
            <a:lvl1pPr algn="ctr">
              <a:lnSpc>
                <a:spcPct val="110000"/>
              </a:lnSpc>
              <a:defRPr lang="en-US" sz="1856" smtClean="0">
                <a:effectLst/>
              </a:defRPr>
            </a:lvl1pPr>
          </a:lstStyle>
          <a:p>
            <a:r>
              <a:rPr lang="en-US">
                <a:solidFill>
                  <a:srgbClr val="09223F"/>
                </a:solidFill>
                <a:effectLst/>
                <a:latin typeface="Segoe UI" panose="020B0502040204020203" pitchFamily="34" charset="0"/>
              </a:rPr>
              <a:t>Body text.</a:t>
            </a:r>
          </a:p>
        </p:txBody>
      </p:sp>
    </p:spTree>
    <p:extLst>
      <p:ext uri="{BB962C8B-B14F-4D97-AF65-F5344CB8AC3E}">
        <p14:creationId xmlns:p14="http://schemas.microsoft.com/office/powerpoint/2010/main" val="254587556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 with Subtit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6" name="Title 4">
            <a:extLst>
              <a:ext uri="{FF2B5EF4-FFF2-40B4-BE49-F238E27FC236}">
                <a16:creationId xmlns:a16="http://schemas.microsoft.com/office/drawing/2014/main" id="{C811B587-01D8-394E-BAF8-CC5435FA114F}"/>
              </a:ext>
            </a:extLst>
          </p:cNvPr>
          <p:cNvSpPr>
            <a:spLocks noGrp="1"/>
          </p:cNvSpPr>
          <p:nvPr>
            <p:ph type="title" hasCustomPrompt="1"/>
          </p:nvPr>
        </p:nvSpPr>
        <p:spPr>
          <a:xfrm>
            <a:off x="1583849" y="914393"/>
            <a:ext cx="5247483" cy="1061164"/>
          </a:xfrm>
        </p:spPr>
        <p:txBody>
          <a:bodyPr/>
          <a:lstStyle>
            <a:lvl1pPr>
              <a:defRPr sz="4455" spc="0"/>
            </a:lvl1pPr>
          </a:lstStyle>
          <a:p>
            <a:r>
              <a:rPr lang="en-US"/>
              <a:t>PAGE TITLE (CAPS)</a:t>
            </a:r>
          </a:p>
        </p:txBody>
      </p:sp>
      <p:sp>
        <p:nvSpPr>
          <p:cNvPr id="13" name="Text Placeholder 12">
            <a:extLst>
              <a:ext uri="{FF2B5EF4-FFF2-40B4-BE49-F238E27FC236}">
                <a16:creationId xmlns:a16="http://schemas.microsoft.com/office/drawing/2014/main" id="{280BE10F-8086-6E44-A092-0D677FBFF4A2}"/>
              </a:ext>
            </a:extLst>
          </p:cNvPr>
          <p:cNvSpPr>
            <a:spLocks noGrp="1"/>
          </p:cNvSpPr>
          <p:nvPr>
            <p:ph type="body" sz="quarter" idx="13" hasCustomPrompt="1"/>
          </p:nvPr>
        </p:nvSpPr>
        <p:spPr>
          <a:xfrm>
            <a:off x="1583851" y="2622218"/>
            <a:ext cx="5247481" cy="6397759"/>
          </a:xfrm>
        </p:spPr>
        <p:txBody>
          <a:bodyPr tIns="0" bIns="0" anchor="t"/>
          <a:lstStyle>
            <a:lvl1pPr>
              <a:defRPr lang="en-US" sz="3465" b="0" i="0" kern="1200" spc="0" baseline="0" dirty="0">
                <a:solidFill>
                  <a:schemeClr val="accent1"/>
                </a:solidFill>
                <a:effectLst/>
                <a:latin typeface="Segoe UI Light" panose="020B0502040204020203" pitchFamily="34" charset="0"/>
                <a:cs typeface="Segoe UI Light" panose="020B0502040204020203" pitchFamily="34" charset="0"/>
              </a:defRPr>
            </a:lvl1pPr>
          </a:lstStyle>
          <a:p>
            <a:pPr>
              <a:lnSpc>
                <a:spcPct val="100000"/>
              </a:lnSpc>
            </a:pPr>
            <a:r>
              <a:rPr lang="en-US" sz="3465" b="0" i="0" kern="1200" spc="0" baseline="0">
                <a:solidFill>
                  <a:schemeClr val="accent1"/>
                </a:solidFill>
                <a:effectLst/>
                <a:latin typeface="Segoe UI Light" panose="020B0502040204020203" pitchFamily="34" charset="0"/>
                <a:ea typeface="+mj-ea"/>
                <a:cs typeface="Segoe UI Light" panose="020B0502040204020203" pitchFamily="34" charset="0"/>
              </a:rPr>
              <a:t>INTRODUCTORY SENTENCE (ALL CAPS).</a:t>
            </a:r>
          </a:p>
        </p:txBody>
      </p:sp>
      <p:sp>
        <p:nvSpPr>
          <p:cNvPr id="14" name="Text Placeholder 13">
            <a:extLst>
              <a:ext uri="{FF2B5EF4-FFF2-40B4-BE49-F238E27FC236}">
                <a16:creationId xmlns:a16="http://schemas.microsoft.com/office/drawing/2014/main" id="{69C184A3-D8A1-0144-8DC0-6846D3D27DFE}"/>
              </a:ext>
            </a:extLst>
          </p:cNvPr>
          <p:cNvSpPr>
            <a:spLocks noGrp="1"/>
          </p:cNvSpPr>
          <p:nvPr>
            <p:ph type="body" sz="quarter" idx="14" hasCustomPrompt="1"/>
          </p:nvPr>
        </p:nvSpPr>
        <p:spPr>
          <a:xfrm>
            <a:off x="7141289" y="2622217"/>
            <a:ext cx="7471331" cy="6397759"/>
          </a:xfrm>
        </p:spPr>
        <p:txBody>
          <a:bodyPr tIns="0" bIns="0">
            <a:normAutofit/>
          </a:bodyPr>
          <a:lstStyle>
            <a:lvl1pPr>
              <a:lnSpc>
                <a:spcPct val="110000"/>
              </a:lnSpc>
              <a:spcBef>
                <a:spcPts val="2475"/>
              </a:spcBef>
              <a:defRPr lang="en-US" sz="1856" smtClean="0">
                <a:effectLst/>
              </a:defRPr>
            </a:lvl1pPr>
          </a:lstStyle>
          <a:p>
            <a:r>
              <a:rPr lang="en-US">
                <a:solidFill>
                  <a:srgbClr val="09223F"/>
                </a:solidFill>
                <a:effectLst/>
                <a:latin typeface="Segoe UI" panose="020B0502040204020203" pitchFamily="34" charset="0"/>
              </a:rPr>
              <a:t>Body text.</a:t>
            </a:r>
          </a:p>
        </p:txBody>
      </p:sp>
    </p:spTree>
    <p:extLst>
      <p:ext uri="{BB962C8B-B14F-4D97-AF65-F5344CB8AC3E}">
        <p14:creationId xmlns:p14="http://schemas.microsoft.com/office/powerpoint/2010/main" val="19749928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 W/ Split Photo">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6" name="Picture Placeholder 4"/>
          <p:cNvSpPr>
            <a:spLocks noGrp="1"/>
          </p:cNvSpPr>
          <p:nvPr>
            <p:ph type="pic" sz="quarter" idx="11" hasCustomPrompt="1"/>
          </p:nvPr>
        </p:nvSpPr>
        <p:spPr>
          <a:xfrm>
            <a:off x="0" y="4800600"/>
            <a:ext cx="15087600" cy="4800600"/>
          </a:xfrm>
          <a:prstGeom prst="rect">
            <a:avLst/>
          </a:prstGeom>
          <a:pattFill prst="pct10">
            <a:fgClr>
              <a:schemeClr val="tx1"/>
            </a:fgClr>
            <a:bgClr>
              <a:schemeClr val="bg1"/>
            </a:bgClr>
          </a:pattFill>
        </p:spPr>
        <p:txBody>
          <a:bodyPr anchor="ctr">
            <a:normAutofit/>
          </a:bodyPr>
          <a:lstStyle>
            <a:lvl1pPr algn="ctr">
              <a:defRPr sz="1238" b="1" baseline="0"/>
            </a:lvl1pPr>
          </a:lstStyle>
          <a:p>
            <a:r>
              <a:rPr lang="en-US"/>
              <a:t>Drag &amp; Drop Image</a:t>
            </a:r>
          </a:p>
        </p:txBody>
      </p:sp>
      <p:sp>
        <p:nvSpPr>
          <p:cNvPr id="7" name="Title 4">
            <a:extLst>
              <a:ext uri="{FF2B5EF4-FFF2-40B4-BE49-F238E27FC236}">
                <a16:creationId xmlns:a16="http://schemas.microsoft.com/office/drawing/2014/main" id="{82BEADBB-6EE7-2443-AE31-E1B3BD20A54E}"/>
              </a:ext>
            </a:extLst>
          </p:cNvPr>
          <p:cNvSpPr>
            <a:spLocks noGrp="1"/>
          </p:cNvSpPr>
          <p:nvPr>
            <p:ph type="title" hasCustomPrompt="1"/>
          </p:nvPr>
        </p:nvSpPr>
        <p:spPr>
          <a:xfrm>
            <a:off x="1583849" y="679591"/>
            <a:ext cx="5247483" cy="3476978"/>
          </a:xfrm>
        </p:spPr>
        <p:txBody>
          <a:bodyPr tIns="0" anchor="ctr"/>
          <a:lstStyle>
            <a:lvl1pPr>
              <a:defRPr sz="4455" spc="0"/>
            </a:lvl1pPr>
          </a:lstStyle>
          <a:p>
            <a:r>
              <a:rPr lang="en-US"/>
              <a:t>PAGE TITLE (CAPS)</a:t>
            </a:r>
          </a:p>
        </p:txBody>
      </p:sp>
      <p:sp>
        <p:nvSpPr>
          <p:cNvPr id="9" name="Text Placeholder 13">
            <a:extLst>
              <a:ext uri="{FF2B5EF4-FFF2-40B4-BE49-F238E27FC236}">
                <a16:creationId xmlns:a16="http://schemas.microsoft.com/office/drawing/2014/main" id="{8FA0E6DA-43B5-534E-8716-B58A0530C597}"/>
              </a:ext>
            </a:extLst>
          </p:cNvPr>
          <p:cNvSpPr>
            <a:spLocks noGrp="1"/>
          </p:cNvSpPr>
          <p:nvPr>
            <p:ph type="body" sz="quarter" idx="14" hasCustomPrompt="1"/>
          </p:nvPr>
        </p:nvSpPr>
        <p:spPr>
          <a:xfrm>
            <a:off x="7141288" y="663786"/>
            <a:ext cx="7471331" cy="3492783"/>
          </a:xfrm>
        </p:spPr>
        <p:txBody>
          <a:bodyPr tIns="0" bIns="0" anchor="ctr">
            <a:normAutofit/>
          </a:bodyPr>
          <a:lstStyle>
            <a:lvl1pPr>
              <a:lnSpc>
                <a:spcPct val="110000"/>
              </a:lnSpc>
              <a:spcBef>
                <a:spcPts val="2475"/>
              </a:spcBef>
              <a:defRPr lang="en-US" sz="1856" smtClean="0">
                <a:effectLst/>
              </a:defRPr>
            </a:lvl1pPr>
          </a:lstStyle>
          <a:p>
            <a:r>
              <a:rPr lang="en-US">
                <a:solidFill>
                  <a:srgbClr val="09223F"/>
                </a:solidFill>
                <a:effectLst/>
                <a:latin typeface="Segoe UI" panose="020B0502040204020203" pitchFamily="34" charset="0"/>
              </a:rPr>
              <a:t>Body text.</a:t>
            </a:r>
          </a:p>
        </p:txBody>
      </p:sp>
    </p:spTree>
    <p:extLst>
      <p:ext uri="{BB962C8B-B14F-4D97-AF65-F5344CB8AC3E}">
        <p14:creationId xmlns:p14="http://schemas.microsoft.com/office/powerpoint/2010/main" val="12862528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4" name="Title 4">
            <a:extLst>
              <a:ext uri="{FF2B5EF4-FFF2-40B4-BE49-F238E27FC236}">
                <a16:creationId xmlns:a16="http://schemas.microsoft.com/office/drawing/2014/main" id="{243D7AE4-8B46-D243-AD4D-E3CD52B116E9}"/>
              </a:ext>
            </a:extLst>
          </p:cNvPr>
          <p:cNvSpPr>
            <a:spLocks noGrp="1"/>
          </p:cNvSpPr>
          <p:nvPr>
            <p:ph type="title" hasCustomPrompt="1"/>
          </p:nvPr>
        </p:nvSpPr>
        <p:spPr>
          <a:xfrm>
            <a:off x="1583849" y="914393"/>
            <a:ext cx="5247483" cy="1061164"/>
          </a:xfrm>
        </p:spPr>
        <p:txBody>
          <a:bodyPr/>
          <a:lstStyle>
            <a:lvl1pPr>
              <a:defRPr sz="4455" spc="0"/>
            </a:lvl1pPr>
          </a:lstStyle>
          <a:p>
            <a:r>
              <a:rPr lang="en-US"/>
              <a:t>PAGE TITLE (CAPS)</a:t>
            </a:r>
          </a:p>
        </p:txBody>
      </p:sp>
    </p:spTree>
    <p:extLst>
      <p:ext uri="{BB962C8B-B14F-4D97-AF65-F5344CB8AC3E}">
        <p14:creationId xmlns:p14="http://schemas.microsoft.com/office/powerpoint/2010/main" val="5230731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279320" y="8701948"/>
            <a:ext cx="635747" cy="318030"/>
          </a:xfrm>
          <a:prstGeom prst="rect">
            <a:avLst/>
          </a:prstGeom>
        </p:spPr>
        <p:txBody>
          <a:bodyPr/>
          <a:lstStyle/>
          <a:p>
            <a:fld id="{D8D877B3-D348-4611-9BDB-C5374591D951}" type="slidenum">
              <a:rPr lang="en-US" smtClean="0"/>
              <a:pPr/>
              <a:t>‹#›</a:t>
            </a:fld>
            <a:endParaRPr lang="en-US"/>
          </a:p>
        </p:txBody>
      </p:sp>
      <p:sp>
        <p:nvSpPr>
          <p:cNvPr id="4" name="Title 4">
            <a:extLst>
              <a:ext uri="{FF2B5EF4-FFF2-40B4-BE49-F238E27FC236}">
                <a16:creationId xmlns:a16="http://schemas.microsoft.com/office/drawing/2014/main" id="{A484D290-2806-BB48-BE7C-70BA81DB8DE6}"/>
              </a:ext>
            </a:extLst>
          </p:cNvPr>
          <p:cNvSpPr>
            <a:spLocks noGrp="1"/>
          </p:cNvSpPr>
          <p:nvPr>
            <p:ph type="title" hasCustomPrompt="1"/>
          </p:nvPr>
        </p:nvSpPr>
        <p:spPr>
          <a:xfrm>
            <a:off x="1583849" y="914393"/>
            <a:ext cx="5247483" cy="1061164"/>
          </a:xfrm>
        </p:spPr>
        <p:txBody>
          <a:bodyPr/>
          <a:lstStyle>
            <a:lvl1pPr>
              <a:defRPr sz="4455" spc="0"/>
            </a:lvl1pPr>
          </a:lstStyle>
          <a:p>
            <a:r>
              <a:rPr lang="en-US"/>
              <a:t>PAGE TITLE (CAPS)</a:t>
            </a:r>
          </a:p>
        </p:txBody>
      </p:sp>
    </p:spTree>
    <p:extLst>
      <p:ext uri="{BB962C8B-B14F-4D97-AF65-F5344CB8AC3E}">
        <p14:creationId xmlns:p14="http://schemas.microsoft.com/office/powerpoint/2010/main" val="19362242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lank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000088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4">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71122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9397391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Subtitle Pag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nchor="b"/>
          <a:lstStyle/>
          <a:p>
            <a:fld id="{D8D877B3-D348-4611-9BDB-C5374591D951}" type="slidenum">
              <a:rPr lang="en-US" smtClean="0"/>
              <a:pPr/>
              <a:t>‹#›</a:t>
            </a:fld>
            <a:endParaRPr lang="en-US"/>
          </a:p>
        </p:txBody>
      </p:sp>
      <p:sp>
        <p:nvSpPr>
          <p:cNvPr id="9" name="Rectangle 8">
            <a:extLst>
              <a:ext uri="{FF2B5EF4-FFF2-40B4-BE49-F238E27FC236}">
                <a16:creationId xmlns:a16="http://schemas.microsoft.com/office/drawing/2014/main" id="{10327091-97D8-4247-85D1-D46845C0C4C9}"/>
              </a:ext>
            </a:extLst>
          </p:cNvPr>
          <p:cNvSpPr/>
          <p:nvPr userDrawn="1"/>
        </p:nvSpPr>
        <p:spPr>
          <a:xfrm>
            <a:off x="1108095" y="1"/>
            <a:ext cx="13979504" cy="9601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28"/>
          </a:p>
        </p:txBody>
      </p:sp>
      <p:cxnSp>
        <p:nvCxnSpPr>
          <p:cNvPr id="6" name="Straight Connector 5">
            <a:extLst>
              <a:ext uri="{FF2B5EF4-FFF2-40B4-BE49-F238E27FC236}">
                <a16:creationId xmlns:a16="http://schemas.microsoft.com/office/drawing/2014/main" id="{37EA08CB-B051-9047-BEE5-44B976C0E42D}"/>
              </a:ext>
            </a:extLst>
          </p:cNvPr>
          <p:cNvCxnSpPr>
            <a:cxnSpLocks/>
          </p:cNvCxnSpPr>
          <p:nvPr userDrawn="1"/>
        </p:nvCxnSpPr>
        <p:spPr>
          <a:xfrm>
            <a:off x="1181862" y="647982"/>
            <a:ext cx="0" cy="8371996"/>
          </a:xfrm>
          <a:prstGeom prst="line">
            <a:avLst/>
          </a:prstGeom>
          <a:ln/>
        </p:spPr>
        <p:style>
          <a:lnRef idx="3">
            <a:schemeClr val="accent1"/>
          </a:lnRef>
          <a:fillRef idx="0">
            <a:schemeClr val="accent1"/>
          </a:fillRef>
          <a:effectRef idx="2">
            <a:schemeClr val="accent1"/>
          </a:effectRef>
          <a:fontRef idx="minor">
            <a:schemeClr val="tx1"/>
          </a:fontRef>
        </p:style>
      </p:cxnSp>
      <p:sp>
        <p:nvSpPr>
          <p:cNvPr id="15" name="Title 4">
            <a:extLst>
              <a:ext uri="{FF2B5EF4-FFF2-40B4-BE49-F238E27FC236}">
                <a16:creationId xmlns:a16="http://schemas.microsoft.com/office/drawing/2014/main" id="{A8A76C67-F3F5-094B-84CC-5F705AF4FA1E}"/>
              </a:ext>
            </a:extLst>
          </p:cNvPr>
          <p:cNvSpPr>
            <a:spLocks noGrp="1"/>
          </p:cNvSpPr>
          <p:nvPr>
            <p:ph type="title" hasCustomPrompt="1"/>
          </p:nvPr>
        </p:nvSpPr>
        <p:spPr>
          <a:xfrm>
            <a:off x="1560966" y="647983"/>
            <a:ext cx="9782674" cy="8371994"/>
          </a:xfrm>
        </p:spPr>
        <p:txBody>
          <a:bodyPr anchor="ctr"/>
          <a:lstStyle>
            <a:lvl1pPr>
              <a:lnSpc>
                <a:spcPct val="93000"/>
              </a:lnSpc>
              <a:defRPr sz="5569" b="0" i="0" spc="0">
                <a:solidFill>
                  <a:schemeClr val="bg1"/>
                </a:solidFill>
                <a:latin typeface="Segoe UI Light" panose="020B0502040204020203" pitchFamily="34" charset="0"/>
                <a:cs typeface="Segoe UI Light" panose="020B0502040204020203" pitchFamily="34" charset="0"/>
              </a:defRPr>
            </a:lvl1pPr>
          </a:lstStyle>
          <a:p>
            <a:r>
              <a:rPr lang="en-US"/>
              <a:t>SUBTITLE (ALL CAP)</a:t>
            </a:r>
          </a:p>
        </p:txBody>
      </p:sp>
    </p:spTree>
    <p:extLst>
      <p:ext uri="{BB962C8B-B14F-4D97-AF65-F5344CB8AC3E}">
        <p14:creationId xmlns:p14="http://schemas.microsoft.com/office/powerpoint/2010/main" val="2637960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21" Type="http://schemas.openxmlformats.org/officeDocument/2006/relationships/theme" Target="../theme/theme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image" Target="file:///C:\TEMP\Usmc.GIF" TargetMode="Externa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image" Target="../media/image1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theme" Target="../theme/theme4.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7273" y="511176"/>
            <a:ext cx="13013055" cy="18557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37273" y="2555875"/>
            <a:ext cx="13013055" cy="60918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7273" y="8898891"/>
            <a:ext cx="3394710" cy="511175"/>
          </a:xfrm>
          <a:prstGeom prst="rect">
            <a:avLst/>
          </a:prstGeom>
        </p:spPr>
        <p:txBody>
          <a:bodyPr vert="horz" lIns="91440" tIns="45720" rIns="91440" bIns="45720" rtlCol="0" anchor="ctr"/>
          <a:lstStyle>
            <a:lvl1pPr algn="l">
              <a:defRPr sz="1485">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997768" y="8898891"/>
            <a:ext cx="5092065" cy="511175"/>
          </a:xfrm>
          <a:prstGeom prst="rect">
            <a:avLst/>
          </a:prstGeom>
        </p:spPr>
        <p:txBody>
          <a:bodyPr vert="horz" lIns="91440" tIns="45720" rIns="91440" bIns="45720" rtlCol="0" anchor="ctr"/>
          <a:lstStyle>
            <a:lvl1pPr algn="ctr">
              <a:defRPr sz="1485">
                <a:solidFill>
                  <a:schemeClr val="tx1">
                    <a:tint val="75000"/>
                  </a:schemeClr>
                </a:solidFill>
              </a:defRPr>
            </a:lvl1pPr>
          </a:lstStyle>
          <a:p>
            <a:r>
              <a:rPr lang="en-US"/>
              <a:t>CUI // Pre-Decisional</a:t>
            </a:r>
          </a:p>
        </p:txBody>
      </p:sp>
      <p:sp>
        <p:nvSpPr>
          <p:cNvPr id="6" name="Slide Number Placeholder 5"/>
          <p:cNvSpPr>
            <a:spLocks noGrp="1"/>
          </p:cNvSpPr>
          <p:nvPr>
            <p:ph type="sldNum" sz="quarter" idx="4"/>
          </p:nvPr>
        </p:nvSpPr>
        <p:spPr>
          <a:xfrm>
            <a:off x="10655618" y="8898891"/>
            <a:ext cx="3394710" cy="511175"/>
          </a:xfrm>
          <a:prstGeom prst="rect">
            <a:avLst/>
          </a:prstGeom>
        </p:spPr>
        <p:txBody>
          <a:bodyPr vert="horz" lIns="91440" tIns="45720" rIns="91440" bIns="45720" rtlCol="0" anchor="ctr"/>
          <a:lstStyle>
            <a:lvl1pPr algn="r">
              <a:defRPr sz="1485">
                <a:solidFill>
                  <a:schemeClr val="tx1">
                    <a:tint val="75000"/>
                  </a:schemeClr>
                </a:solidFill>
              </a:defRPr>
            </a:lvl1pPr>
          </a:lstStyle>
          <a:p>
            <a:fld id="{1932E5AC-0761-4688-AE38-DE416A8EEDBB}" type="slidenum">
              <a:rPr lang="en-US" smtClean="0"/>
              <a:t>‹#›</a:t>
            </a:fld>
            <a:endParaRPr lang="en-US"/>
          </a:p>
        </p:txBody>
      </p:sp>
    </p:spTree>
    <p:extLst>
      <p:ext uri="{BB962C8B-B14F-4D97-AF65-F5344CB8AC3E}">
        <p14:creationId xmlns:p14="http://schemas.microsoft.com/office/powerpoint/2010/main" val="66671291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55" r:id="rId13"/>
    <p:sldLayoutId id="2147483722" r:id="rId14"/>
    <p:sldLayoutId id="2147483724" r:id="rId15"/>
  </p:sldLayoutIdLst>
  <p:hf sldNum="0" hdr="0" dt="0"/>
  <p:txStyles>
    <p:titleStyle>
      <a:lvl1pPr algn="l" defTabSz="1131570" rtl="0" eaLnBrk="1" latinLnBrk="0" hangingPunct="1">
        <a:lnSpc>
          <a:spcPct val="90000"/>
        </a:lnSpc>
        <a:spcBef>
          <a:spcPct val="0"/>
        </a:spcBef>
        <a:buNone/>
        <a:defRPr sz="5445" kern="1200">
          <a:solidFill>
            <a:schemeClr val="tx1"/>
          </a:solidFill>
          <a:latin typeface="+mj-lt"/>
          <a:ea typeface="+mj-ea"/>
          <a:cs typeface="+mj-cs"/>
        </a:defRPr>
      </a:lvl1pPr>
    </p:titleStyle>
    <p:bodyStyle>
      <a:lvl1pPr marL="282893" indent="-282893" algn="l" defTabSz="1131570" rtl="0" eaLnBrk="1" latinLnBrk="0" hangingPunct="1">
        <a:lnSpc>
          <a:spcPct val="90000"/>
        </a:lnSpc>
        <a:spcBef>
          <a:spcPts val="1238"/>
        </a:spcBef>
        <a:buFont typeface="Arial" panose="020B0604020202020204" pitchFamily="34" charset="0"/>
        <a:buChar char="•"/>
        <a:defRPr sz="3465" kern="1200">
          <a:solidFill>
            <a:schemeClr val="tx1"/>
          </a:solidFill>
          <a:latin typeface="+mn-lt"/>
          <a:ea typeface="+mn-ea"/>
          <a:cs typeface="+mn-cs"/>
        </a:defRPr>
      </a:lvl1pPr>
      <a:lvl2pPr marL="848678" indent="-282893" algn="l" defTabSz="1131570" rtl="0" eaLnBrk="1" latinLnBrk="0" hangingPunct="1">
        <a:lnSpc>
          <a:spcPct val="90000"/>
        </a:lnSpc>
        <a:spcBef>
          <a:spcPts val="619"/>
        </a:spcBef>
        <a:buFont typeface="Arial" panose="020B0604020202020204" pitchFamily="34" charset="0"/>
        <a:buChar char="•"/>
        <a:defRPr sz="2970" kern="1200">
          <a:solidFill>
            <a:schemeClr val="tx1"/>
          </a:solidFill>
          <a:latin typeface="+mn-lt"/>
          <a:ea typeface="+mn-ea"/>
          <a:cs typeface="+mn-cs"/>
        </a:defRPr>
      </a:lvl2pPr>
      <a:lvl3pPr marL="1414463" indent="-282893" algn="l" defTabSz="1131570" rtl="0" eaLnBrk="1" latinLnBrk="0" hangingPunct="1">
        <a:lnSpc>
          <a:spcPct val="90000"/>
        </a:lnSpc>
        <a:spcBef>
          <a:spcPts val="619"/>
        </a:spcBef>
        <a:buFont typeface="Arial" panose="020B0604020202020204" pitchFamily="34" charset="0"/>
        <a:buChar char="•"/>
        <a:defRPr sz="2475" kern="1200">
          <a:solidFill>
            <a:schemeClr val="tx1"/>
          </a:solidFill>
          <a:latin typeface="+mn-lt"/>
          <a:ea typeface="+mn-ea"/>
          <a:cs typeface="+mn-cs"/>
        </a:defRPr>
      </a:lvl3pPr>
      <a:lvl4pPr marL="1980248" indent="-282893" algn="l" defTabSz="1131570" rtl="0" eaLnBrk="1" latinLnBrk="0" hangingPunct="1">
        <a:lnSpc>
          <a:spcPct val="90000"/>
        </a:lnSpc>
        <a:spcBef>
          <a:spcPts val="619"/>
        </a:spcBef>
        <a:buFont typeface="Arial" panose="020B0604020202020204" pitchFamily="34" charset="0"/>
        <a:buChar char="•"/>
        <a:defRPr sz="2228" kern="1200">
          <a:solidFill>
            <a:schemeClr val="tx1"/>
          </a:solidFill>
          <a:latin typeface="+mn-lt"/>
          <a:ea typeface="+mn-ea"/>
          <a:cs typeface="+mn-cs"/>
        </a:defRPr>
      </a:lvl4pPr>
      <a:lvl5pPr marL="2546033" indent="-282893" algn="l" defTabSz="1131570" rtl="0" eaLnBrk="1" latinLnBrk="0" hangingPunct="1">
        <a:lnSpc>
          <a:spcPct val="90000"/>
        </a:lnSpc>
        <a:spcBef>
          <a:spcPts val="619"/>
        </a:spcBef>
        <a:buFont typeface="Arial" panose="020B0604020202020204" pitchFamily="34" charset="0"/>
        <a:buChar char="•"/>
        <a:defRPr sz="2228" kern="1200">
          <a:solidFill>
            <a:schemeClr val="tx1"/>
          </a:solidFill>
          <a:latin typeface="+mn-lt"/>
          <a:ea typeface="+mn-ea"/>
          <a:cs typeface="+mn-cs"/>
        </a:defRPr>
      </a:lvl5pPr>
      <a:lvl6pPr marL="3111818" indent="-282893" algn="l" defTabSz="1131570" rtl="0" eaLnBrk="1" latinLnBrk="0" hangingPunct="1">
        <a:lnSpc>
          <a:spcPct val="90000"/>
        </a:lnSpc>
        <a:spcBef>
          <a:spcPts val="619"/>
        </a:spcBef>
        <a:buFont typeface="Arial" panose="020B0604020202020204" pitchFamily="34" charset="0"/>
        <a:buChar char="•"/>
        <a:defRPr sz="2228" kern="1200">
          <a:solidFill>
            <a:schemeClr val="tx1"/>
          </a:solidFill>
          <a:latin typeface="+mn-lt"/>
          <a:ea typeface="+mn-ea"/>
          <a:cs typeface="+mn-cs"/>
        </a:defRPr>
      </a:lvl6pPr>
      <a:lvl7pPr marL="3677603" indent="-282893" algn="l" defTabSz="1131570" rtl="0" eaLnBrk="1" latinLnBrk="0" hangingPunct="1">
        <a:lnSpc>
          <a:spcPct val="90000"/>
        </a:lnSpc>
        <a:spcBef>
          <a:spcPts val="619"/>
        </a:spcBef>
        <a:buFont typeface="Arial" panose="020B0604020202020204" pitchFamily="34" charset="0"/>
        <a:buChar char="•"/>
        <a:defRPr sz="2228" kern="1200">
          <a:solidFill>
            <a:schemeClr val="tx1"/>
          </a:solidFill>
          <a:latin typeface="+mn-lt"/>
          <a:ea typeface="+mn-ea"/>
          <a:cs typeface="+mn-cs"/>
        </a:defRPr>
      </a:lvl7pPr>
      <a:lvl8pPr marL="4243388" indent="-282893" algn="l" defTabSz="1131570" rtl="0" eaLnBrk="1" latinLnBrk="0" hangingPunct="1">
        <a:lnSpc>
          <a:spcPct val="90000"/>
        </a:lnSpc>
        <a:spcBef>
          <a:spcPts val="619"/>
        </a:spcBef>
        <a:buFont typeface="Arial" panose="020B0604020202020204" pitchFamily="34" charset="0"/>
        <a:buChar char="•"/>
        <a:defRPr sz="2228" kern="1200">
          <a:solidFill>
            <a:schemeClr val="tx1"/>
          </a:solidFill>
          <a:latin typeface="+mn-lt"/>
          <a:ea typeface="+mn-ea"/>
          <a:cs typeface="+mn-cs"/>
        </a:defRPr>
      </a:lvl8pPr>
      <a:lvl9pPr marL="4809173" indent="-282893" algn="l" defTabSz="1131570" rtl="0" eaLnBrk="1" latinLnBrk="0" hangingPunct="1">
        <a:lnSpc>
          <a:spcPct val="90000"/>
        </a:lnSpc>
        <a:spcBef>
          <a:spcPts val="619"/>
        </a:spcBef>
        <a:buFont typeface="Arial" panose="020B0604020202020204" pitchFamily="34" charset="0"/>
        <a:buChar char="•"/>
        <a:defRPr sz="2228" kern="1200">
          <a:solidFill>
            <a:schemeClr val="tx1"/>
          </a:solidFill>
          <a:latin typeface="+mn-lt"/>
          <a:ea typeface="+mn-ea"/>
          <a:cs typeface="+mn-cs"/>
        </a:defRPr>
      </a:lvl9pPr>
    </p:bodyStyle>
    <p:otherStyle>
      <a:defPPr>
        <a:defRPr lang="en-US"/>
      </a:defPPr>
      <a:lvl1pPr marL="0" algn="l" defTabSz="1131570" rtl="0" eaLnBrk="1" latinLnBrk="0" hangingPunct="1">
        <a:defRPr sz="2228" kern="1200">
          <a:solidFill>
            <a:schemeClr val="tx1"/>
          </a:solidFill>
          <a:latin typeface="+mn-lt"/>
          <a:ea typeface="+mn-ea"/>
          <a:cs typeface="+mn-cs"/>
        </a:defRPr>
      </a:lvl1pPr>
      <a:lvl2pPr marL="565785" algn="l" defTabSz="1131570" rtl="0" eaLnBrk="1" latinLnBrk="0" hangingPunct="1">
        <a:defRPr sz="2228" kern="1200">
          <a:solidFill>
            <a:schemeClr val="tx1"/>
          </a:solidFill>
          <a:latin typeface="+mn-lt"/>
          <a:ea typeface="+mn-ea"/>
          <a:cs typeface="+mn-cs"/>
        </a:defRPr>
      </a:lvl2pPr>
      <a:lvl3pPr marL="1131570" algn="l" defTabSz="1131570" rtl="0" eaLnBrk="1" latinLnBrk="0" hangingPunct="1">
        <a:defRPr sz="2228" kern="1200">
          <a:solidFill>
            <a:schemeClr val="tx1"/>
          </a:solidFill>
          <a:latin typeface="+mn-lt"/>
          <a:ea typeface="+mn-ea"/>
          <a:cs typeface="+mn-cs"/>
        </a:defRPr>
      </a:lvl3pPr>
      <a:lvl4pPr marL="1697355" algn="l" defTabSz="1131570" rtl="0" eaLnBrk="1" latinLnBrk="0" hangingPunct="1">
        <a:defRPr sz="2228" kern="1200">
          <a:solidFill>
            <a:schemeClr val="tx1"/>
          </a:solidFill>
          <a:latin typeface="+mn-lt"/>
          <a:ea typeface="+mn-ea"/>
          <a:cs typeface="+mn-cs"/>
        </a:defRPr>
      </a:lvl4pPr>
      <a:lvl5pPr marL="2263140" algn="l" defTabSz="1131570" rtl="0" eaLnBrk="1" latinLnBrk="0" hangingPunct="1">
        <a:defRPr sz="2228" kern="1200">
          <a:solidFill>
            <a:schemeClr val="tx1"/>
          </a:solidFill>
          <a:latin typeface="+mn-lt"/>
          <a:ea typeface="+mn-ea"/>
          <a:cs typeface="+mn-cs"/>
        </a:defRPr>
      </a:lvl5pPr>
      <a:lvl6pPr marL="2828925" algn="l" defTabSz="1131570" rtl="0" eaLnBrk="1" latinLnBrk="0" hangingPunct="1">
        <a:defRPr sz="2228" kern="1200">
          <a:solidFill>
            <a:schemeClr val="tx1"/>
          </a:solidFill>
          <a:latin typeface="+mn-lt"/>
          <a:ea typeface="+mn-ea"/>
          <a:cs typeface="+mn-cs"/>
        </a:defRPr>
      </a:lvl6pPr>
      <a:lvl7pPr marL="3394710" algn="l" defTabSz="1131570" rtl="0" eaLnBrk="1" latinLnBrk="0" hangingPunct="1">
        <a:defRPr sz="2228" kern="1200">
          <a:solidFill>
            <a:schemeClr val="tx1"/>
          </a:solidFill>
          <a:latin typeface="+mn-lt"/>
          <a:ea typeface="+mn-ea"/>
          <a:cs typeface="+mn-cs"/>
        </a:defRPr>
      </a:lvl7pPr>
      <a:lvl8pPr marL="3960495" algn="l" defTabSz="1131570" rtl="0" eaLnBrk="1" latinLnBrk="0" hangingPunct="1">
        <a:defRPr sz="2228" kern="1200">
          <a:solidFill>
            <a:schemeClr val="tx1"/>
          </a:solidFill>
          <a:latin typeface="+mn-lt"/>
          <a:ea typeface="+mn-ea"/>
          <a:cs typeface="+mn-cs"/>
        </a:defRPr>
      </a:lvl8pPr>
      <a:lvl9pPr marL="4526280" algn="l" defTabSz="1131570" rtl="0" eaLnBrk="1" latinLnBrk="0" hangingPunct="1">
        <a:defRPr sz="2228"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2338" y="635640"/>
            <a:ext cx="14308073" cy="738193"/>
          </a:xfrm>
          <a:prstGeom prst="rect">
            <a:avLst/>
          </a:prstGeom>
        </p:spPr>
        <p:txBody>
          <a:bodyPr vert="horz" lIns="0" tIns="0" rIns="0" bIns="91440" rtlCol="0" anchor="t" anchorCtr="0">
            <a:noAutofit/>
          </a:bodyPr>
          <a:lstStyle/>
          <a:p>
            <a:r>
              <a:rPr lang="en-US"/>
              <a:t>Title Sets in Rockwell 32 Points</a:t>
            </a:r>
          </a:p>
        </p:txBody>
      </p:sp>
      <p:sp>
        <p:nvSpPr>
          <p:cNvPr id="3" name="Text Placeholder 2"/>
          <p:cNvSpPr>
            <a:spLocks noGrp="1"/>
          </p:cNvSpPr>
          <p:nvPr>
            <p:ph type="body" idx="1"/>
          </p:nvPr>
        </p:nvSpPr>
        <p:spPr>
          <a:xfrm>
            <a:off x="402339" y="3062006"/>
            <a:ext cx="14119478" cy="5469225"/>
          </a:xfrm>
          <a:prstGeom prst="rect">
            <a:avLst/>
          </a:prstGeom>
        </p:spPr>
        <p:txBody>
          <a:bodyPr vert="horz" lIns="0" tIns="0" rIns="0" bIns="0" rtlCol="0">
            <a:noAutofit/>
          </a:bodyPr>
          <a:lstStyle/>
          <a:p>
            <a:pPr lvl="0"/>
            <a:r>
              <a:rPr lang="en-US"/>
              <a:t>Edit Master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4333220" y="8980680"/>
            <a:ext cx="377190" cy="511175"/>
          </a:xfrm>
          <a:prstGeom prst="rect">
            <a:avLst/>
          </a:prstGeom>
        </p:spPr>
        <p:txBody>
          <a:bodyPr vert="horz" lIns="0" tIns="0" rIns="0" bIns="0" rtlCol="0" anchor="ctr"/>
          <a:lstStyle>
            <a:lvl1pPr algn="r">
              <a:defRPr sz="1238" b="1">
                <a:solidFill>
                  <a:schemeClr val="tx1"/>
                </a:solidFill>
                <a:latin typeface="+mn-lt"/>
              </a:defRPr>
            </a:lvl1pPr>
          </a:lstStyle>
          <a:p>
            <a:fld id="{FC05F5C6-6E7B-4949-A664-ED724111A191}" type="slidenum">
              <a:rPr lang="en-US" smtClean="0"/>
              <a:pPr/>
              <a:t>‹#›</a:t>
            </a:fld>
            <a:endParaRPr lang="en-US"/>
          </a:p>
        </p:txBody>
      </p:sp>
    </p:spTree>
    <p:extLst>
      <p:ext uri="{BB962C8B-B14F-4D97-AF65-F5344CB8AC3E}">
        <p14:creationId xmlns:p14="http://schemas.microsoft.com/office/powerpoint/2010/main" val="30848692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txStyles>
    <p:titleStyle>
      <a:lvl1pPr algn="l" defTabSz="848678" rtl="0" eaLnBrk="1" latinLnBrk="0" hangingPunct="1">
        <a:lnSpc>
          <a:spcPct val="90000"/>
        </a:lnSpc>
        <a:spcBef>
          <a:spcPct val="0"/>
        </a:spcBef>
        <a:buNone/>
        <a:defRPr sz="3960" b="1" kern="1200">
          <a:solidFill>
            <a:schemeClr val="tx2"/>
          </a:solidFill>
          <a:latin typeface="+mj-lt"/>
          <a:ea typeface="+mj-ea"/>
          <a:cs typeface="+mj-cs"/>
        </a:defRPr>
      </a:lvl1pPr>
    </p:titleStyle>
    <p:bodyStyle>
      <a:lvl1pPr marL="282893" indent="-282893" algn="l" defTabSz="848678" rtl="0" eaLnBrk="1" latinLnBrk="0" hangingPunct="1">
        <a:lnSpc>
          <a:spcPct val="100000"/>
        </a:lnSpc>
        <a:spcBef>
          <a:spcPts val="0"/>
        </a:spcBef>
        <a:spcAft>
          <a:spcPts val="371"/>
        </a:spcAft>
        <a:buClr>
          <a:schemeClr val="tx2"/>
        </a:buClr>
        <a:buFont typeface="Wingdings 3" panose="05040102010807070707" pitchFamily="18" charset="2"/>
        <a:buChar char=""/>
        <a:defRPr sz="2228" kern="1200">
          <a:solidFill>
            <a:schemeClr val="tx1"/>
          </a:solidFill>
          <a:latin typeface="+mn-lt"/>
          <a:ea typeface="+mn-ea"/>
          <a:cs typeface="+mn-cs"/>
        </a:defRPr>
      </a:lvl1pPr>
      <a:lvl2pPr marL="565785" indent="-282893" algn="l" defTabSz="848678" rtl="0" eaLnBrk="1" latinLnBrk="0" hangingPunct="1">
        <a:lnSpc>
          <a:spcPct val="100000"/>
        </a:lnSpc>
        <a:spcBef>
          <a:spcPts val="0"/>
        </a:spcBef>
        <a:spcAft>
          <a:spcPts val="371"/>
        </a:spcAft>
        <a:buClr>
          <a:schemeClr val="tx2"/>
        </a:buClr>
        <a:buFont typeface="Wingdings 3" panose="05040102010807070707" pitchFamily="18" charset="2"/>
        <a:buChar char=""/>
        <a:defRPr sz="1980" kern="1200">
          <a:solidFill>
            <a:schemeClr val="tx1"/>
          </a:solidFill>
          <a:latin typeface="+mn-lt"/>
          <a:ea typeface="+mn-ea"/>
          <a:cs typeface="+mn-cs"/>
        </a:defRPr>
      </a:lvl2pPr>
      <a:lvl3pPr marL="848678" indent="-282893" algn="l" defTabSz="848678" rtl="0" eaLnBrk="1" latinLnBrk="0" hangingPunct="1">
        <a:lnSpc>
          <a:spcPct val="100000"/>
        </a:lnSpc>
        <a:spcBef>
          <a:spcPts val="0"/>
        </a:spcBef>
        <a:spcAft>
          <a:spcPts val="371"/>
        </a:spcAft>
        <a:buClr>
          <a:schemeClr val="tx2"/>
        </a:buClr>
        <a:buFont typeface="Wingdings 3" panose="05040102010807070707" pitchFamily="18" charset="2"/>
        <a:buChar char=""/>
        <a:defRPr sz="1980" kern="1200">
          <a:solidFill>
            <a:schemeClr val="tx1"/>
          </a:solidFill>
          <a:latin typeface="+mn-lt"/>
          <a:ea typeface="+mn-ea"/>
          <a:cs typeface="+mn-cs"/>
        </a:defRPr>
      </a:lvl3pPr>
      <a:lvl4pPr marL="1131570" indent="-282893" algn="l" defTabSz="848678" rtl="0" eaLnBrk="1" latinLnBrk="0" hangingPunct="1">
        <a:lnSpc>
          <a:spcPct val="100000"/>
        </a:lnSpc>
        <a:spcBef>
          <a:spcPts val="0"/>
        </a:spcBef>
        <a:spcAft>
          <a:spcPts val="371"/>
        </a:spcAft>
        <a:buClr>
          <a:schemeClr val="tx2"/>
        </a:buClr>
        <a:buFont typeface="Wingdings 3" panose="05040102010807070707" pitchFamily="18" charset="2"/>
        <a:buChar char=""/>
        <a:defRPr sz="1733" kern="1200">
          <a:solidFill>
            <a:schemeClr val="tx1"/>
          </a:solidFill>
          <a:latin typeface="+mn-lt"/>
          <a:ea typeface="+mn-ea"/>
          <a:cs typeface="+mn-cs"/>
        </a:defRPr>
      </a:lvl4pPr>
      <a:lvl5pPr marL="1414463" indent="-282893" algn="l" defTabSz="848678" rtl="0" eaLnBrk="1" latinLnBrk="0" hangingPunct="1">
        <a:lnSpc>
          <a:spcPct val="100000"/>
        </a:lnSpc>
        <a:spcBef>
          <a:spcPts val="0"/>
        </a:spcBef>
        <a:spcAft>
          <a:spcPts val="371"/>
        </a:spcAft>
        <a:buClr>
          <a:schemeClr val="tx2"/>
        </a:buClr>
        <a:buFont typeface="Wingdings 3" panose="05040102010807070707" pitchFamily="18" charset="2"/>
        <a:buChar char=""/>
        <a:defRPr sz="1733" kern="1200">
          <a:solidFill>
            <a:schemeClr val="tx1"/>
          </a:solidFill>
          <a:latin typeface="+mn-lt"/>
          <a:ea typeface="+mn-ea"/>
          <a:cs typeface="+mn-cs"/>
        </a:defRPr>
      </a:lvl5pPr>
      <a:lvl6pPr marL="2333863" indent="-212169" algn="l" defTabSz="848678" rtl="0" eaLnBrk="1" latinLnBrk="0" hangingPunct="1">
        <a:lnSpc>
          <a:spcPct val="90000"/>
        </a:lnSpc>
        <a:spcBef>
          <a:spcPts val="464"/>
        </a:spcBef>
        <a:buFont typeface="Arial" panose="020B0604020202020204" pitchFamily="34" charset="0"/>
        <a:buChar char="•"/>
        <a:defRPr sz="1671" kern="1200">
          <a:solidFill>
            <a:schemeClr val="tx1"/>
          </a:solidFill>
          <a:latin typeface="+mn-lt"/>
          <a:ea typeface="+mn-ea"/>
          <a:cs typeface="+mn-cs"/>
        </a:defRPr>
      </a:lvl6pPr>
      <a:lvl7pPr marL="2758202" indent="-212169" algn="l" defTabSz="848678" rtl="0" eaLnBrk="1" latinLnBrk="0" hangingPunct="1">
        <a:lnSpc>
          <a:spcPct val="90000"/>
        </a:lnSpc>
        <a:spcBef>
          <a:spcPts val="464"/>
        </a:spcBef>
        <a:buFont typeface="Arial" panose="020B0604020202020204" pitchFamily="34" charset="0"/>
        <a:buChar char="•"/>
        <a:defRPr sz="1671" kern="1200">
          <a:solidFill>
            <a:schemeClr val="tx1"/>
          </a:solidFill>
          <a:latin typeface="+mn-lt"/>
          <a:ea typeface="+mn-ea"/>
          <a:cs typeface="+mn-cs"/>
        </a:defRPr>
      </a:lvl7pPr>
      <a:lvl8pPr marL="3182541" indent="-212169" algn="l" defTabSz="848678" rtl="0" eaLnBrk="1" latinLnBrk="0" hangingPunct="1">
        <a:lnSpc>
          <a:spcPct val="90000"/>
        </a:lnSpc>
        <a:spcBef>
          <a:spcPts val="464"/>
        </a:spcBef>
        <a:buFont typeface="Arial" panose="020B0604020202020204" pitchFamily="34" charset="0"/>
        <a:buChar char="•"/>
        <a:defRPr sz="1671" kern="1200">
          <a:solidFill>
            <a:schemeClr val="tx1"/>
          </a:solidFill>
          <a:latin typeface="+mn-lt"/>
          <a:ea typeface="+mn-ea"/>
          <a:cs typeface="+mn-cs"/>
        </a:defRPr>
      </a:lvl8pPr>
      <a:lvl9pPr marL="3606879" indent="-212169" algn="l" defTabSz="848678" rtl="0" eaLnBrk="1" latinLnBrk="0" hangingPunct="1">
        <a:lnSpc>
          <a:spcPct val="90000"/>
        </a:lnSpc>
        <a:spcBef>
          <a:spcPts val="464"/>
        </a:spcBef>
        <a:buFont typeface="Arial" panose="020B0604020202020204" pitchFamily="34" charset="0"/>
        <a:buChar char="•"/>
        <a:defRPr sz="1671" kern="1200">
          <a:solidFill>
            <a:schemeClr val="tx1"/>
          </a:solidFill>
          <a:latin typeface="+mn-lt"/>
          <a:ea typeface="+mn-ea"/>
          <a:cs typeface="+mn-cs"/>
        </a:defRPr>
      </a:lvl9pPr>
    </p:bodyStyle>
    <p:otherStyle>
      <a:defPPr>
        <a:defRPr lang="en-US"/>
      </a:defPPr>
      <a:lvl1pPr marL="0" algn="l" defTabSz="848678" rtl="0" eaLnBrk="1" latinLnBrk="0" hangingPunct="1">
        <a:defRPr sz="1671" kern="1200">
          <a:solidFill>
            <a:schemeClr val="tx1"/>
          </a:solidFill>
          <a:latin typeface="+mn-lt"/>
          <a:ea typeface="+mn-ea"/>
          <a:cs typeface="+mn-cs"/>
        </a:defRPr>
      </a:lvl1pPr>
      <a:lvl2pPr marL="424339" algn="l" defTabSz="848678" rtl="0" eaLnBrk="1" latinLnBrk="0" hangingPunct="1">
        <a:defRPr sz="1671" kern="1200">
          <a:solidFill>
            <a:schemeClr val="tx1"/>
          </a:solidFill>
          <a:latin typeface="+mn-lt"/>
          <a:ea typeface="+mn-ea"/>
          <a:cs typeface="+mn-cs"/>
        </a:defRPr>
      </a:lvl2pPr>
      <a:lvl3pPr marL="848678" algn="l" defTabSz="848678" rtl="0" eaLnBrk="1" latinLnBrk="0" hangingPunct="1">
        <a:defRPr sz="1671" kern="1200">
          <a:solidFill>
            <a:schemeClr val="tx1"/>
          </a:solidFill>
          <a:latin typeface="+mn-lt"/>
          <a:ea typeface="+mn-ea"/>
          <a:cs typeface="+mn-cs"/>
        </a:defRPr>
      </a:lvl3pPr>
      <a:lvl4pPr marL="1273016" algn="l" defTabSz="848678" rtl="0" eaLnBrk="1" latinLnBrk="0" hangingPunct="1">
        <a:defRPr sz="1671" kern="1200">
          <a:solidFill>
            <a:schemeClr val="tx1"/>
          </a:solidFill>
          <a:latin typeface="+mn-lt"/>
          <a:ea typeface="+mn-ea"/>
          <a:cs typeface="+mn-cs"/>
        </a:defRPr>
      </a:lvl4pPr>
      <a:lvl5pPr marL="1697355" algn="l" defTabSz="848678" rtl="0" eaLnBrk="1" latinLnBrk="0" hangingPunct="1">
        <a:defRPr sz="1671" kern="1200">
          <a:solidFill>
            <a:schemeClr val="tx1"/>
          </a:solidFill>
          <a:latin typeface="+mn-lt"/>
          <a:ea typeface="+mn-ea"/>
          <a:cs typeface="+mn-cs"/>
        </a:defRPr>
      </a:lvl5pPr>
      <a:lvl6pPr marL="2121694" algn="l" defTabSz="848678" rtl="0" eaLnBrk="1" latinLnBrk="0" hangingPunct="1">
        <a:defRPr sz="1671" kern="1200">
          <a:solidFill>
            <a:schemeClr val="tx1"/>
          </a:solidFill>
          <a:latin typeface="+mn-lt"/>
          <a:ea typeface="+mn-ea"/>
          <a:cs typeface="+mn-cs"/>
        </a:defRPr>
      </a:lvl6pPr>
      <a:lvl7pPr marL="2546033" algn="l" defTabSz="848678" rtl="0" eaLnBrk="1" latinLnBrk="0" hangingPunct="1">
        <a:defRPr sz="1671" kern="1200">
          <a:solidFill>
            <a:schemeClr val="tx1"/>
          </a:solidFill>
          <a:latin typeface="+mn-lt"/>
          <a:ea typeface="+mn-ea"/>
          <a:cs typeface="+mn-cs"/>
        </a:defRPr>
      </a:lvl7pPr>
      <a:lvl8pPr marL="2970371" algn="l" defTabSz="848678" rtl="0" eaLnBrk="1" latinLnBrk="0" hangingPunct="1">
        <a:defRPr sz="1671" kern="1200">
          <a:solidFill>
            <a:schemeClr val="tx1"/>
          </a:solidFill>
          <a:latin typeface="+mn-lt"/>
          <a:ea typeface="+mn-ea"/>
          <a:cs typeface="+mn-cs"/>
        </a:defRPr>
      </a:lvl8pPr>
      <a:lvl9pPr marL="3394710" algn="l" defTabSz="848678" rtl="0" eaLnBrk="1" latinLnBrk="0" hangingPunct="1">
        <a:defRPr sz="1671" kern="1200">
          <a:solidFill>
            <a:schemeClr val="tx1"/>
          </a:solidFill>
          <a:latin typeface="+mn-lt"/>
          <a:ea typeface="+mn-ea"/>
          <a:cs typeface="+mn-cs"/>
        </a:defRPr>
      </a:lvl9pPr>
    </p:otherStyle>
  </p:txStyles>
  <p:extLst>
    <p:ext uri="{27BBF7A9-308A-43DC-89C8-2F10F3537804}">
      <p15:sldGuideLst xmlns:p15="http://schemas.microsoft.com/office/powerpoint/2012/main">
        <p15:guide id="9" orient="horz" pos="144">
          <p15:clr>
            <a:srgbClr val="F26B43"/>
          </p15:clr>
        </p15:guide>
        <p15:guide id="10" pos="192">
          <p15:clr>
            <a:srgbClr val="F26B43"/>
          </p15:clr>
        </p15:guide>
        <p15:guide id="11" orient="horz" pos="4176">
          <p15:clr>
            <a:srgbClr val="F26B43"/>
          </p15:clr>
        </p15:guide>
        <p15:guide id="12" pos="10048">
          <p15:clr>
            <a:srgbClr val="F26B43"/>
          </p15:clr>
        </p15:guide>
        <p15:guide id="13" pos="381">
          <p15:clr>
            <a:srgbClr val="F26B43"/>
          </p15:clr>
        </p15:guide>
        <p15:guide id="14" orient="horz" pos="286">
          <p15:clr>
            <a:srgbClr val="F26B43"/>
          </p15:clr>
        </p15:guide>
        <p15:guide id="15" orient="horz" pos="4008">
          <p15:clr>
            <a:srgbClr val="F26B43"/>
          </p15:clr>
        </p15:guide>
        <p15:guide id="16" pos="9856">
          <p15:clr>
            <a:srgbClr val="F26B43"/>
          </p15:clr>
        </p15:guide>
        <p15:guide id="17" pos="7291">
          <p15:clr>
            <a:srgbClr val="F26B43"/>
          </p15:clr>
        </p15:guide>
        <p15:guide id="18" pos="74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1046">
            <a:extLst>
              <a:ext uri="{FF2B5EF4-FFF2-40B4-BE49-F238E27FC236}">
                <a16:creationId xmlns:a16="http://schemas.microsoft.com/office/drawing/2014/main" id="{83063D33-A127-2A3F-2F36-D198D0F19B3C}"/>
              </a:ext>
            </a:extLst>
          </p:cNvPr>
          <p:cNvSpPr>
            <a:spLocks noChangeArrowheads="1"/>
          </p:cNvSpPr>
          <p:nvPr userDrawn="1"/>
        </p:nvSpPr>
        <p:spPr bwMode="auto">
          <a:xfrm>
            <a:off x="628650" y="1273493"/>
            <a:ext cx="13704570" cy="106680"/>
          </a:xfrm>
          <a:prstGeom prst="rect">
            <a:avLst/>
          </a:prstGeom>
          <a:gradFill rotWithShape="1">
            <a:gsLst>
              <a:gs pos="0">
                <a:srgbClr val="FF0000"/>
              </a:gs>
              <a:gs pos="100000">
                <a:srgbClr val="760000"/>
              </a:gs>
            </a:gsLst>
            <a:lin ang="5400000" scaled="1"/>
          </a:gradFill>
          <a:ln w="9525" algn="ctr">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80000"/>
              </a:lnSpc>
              <a:spcBef>
                <a:spcPct val="20000"/>
              </a:spcBef>
              <a:buClr>
                <a:srgbClr val="FF0000"/>
              </a:buClr>
              <a:buFont typeface="Wingdings 2" panose="05020102010507070707" pitchFamily="18" charset="2"/>
              <a:buChar char="è"/>
              <a:defRPr/>
            </a:pPr>
            <a:endParaRPr lang="en-US" altLang="en-US" sz="2475" b="1">
              <a:solidFill>
                <a:srgbClr val="000000"/>
              </a:solidFill>
            </a:endParaRPr>
          </a:p>
        </p:txBody>
      </p:sp>
      <p:pic>
        <p:nvPicPr>
          <p:cNvPr id="3" name="Picture 1029" descr="C:\TEMP\Usmc.GIF">
            <a:extLst>
              <a:ext uri="{FF2B5EF4-FFF2-40B4-BE49-F238E27FC236}">
                <a16:creationId xmlns:a16="http://schemas.microsoft.com/office/drawing/2014/main" id="{1023AFED-0AA4-B8CE-43BB-571EC32E936B}"/>
              </a:ext>
            </a:extLst>
          </p:cNvPr>
          <p:cNvPicPr>
            <a:picLocks noChangeAspect="1" noChangeArrowheads="1"/>
          </p:cNvPicPr>
          <p:nvPr userDrawn="1"/>
        </p:nvPicPr>
        <p:blipFill>
          <a:blip r:embed="rId22" r:link="rId23" cstate="email">
            <a:extLst>
              <a:ext uri="{28A0092B-C50C-407E-A947-70E740481C1C}">
                <a14:useLocalDpi xmlns:a14="http://schemas.microsoft.com/office/drawing/2010/main"/>
              </a:ext>
            </a:extLst>
          </a:blip>
          <a:srcRect/>
          <a:stretch>
            <a:fillRect/>
          </a:stretch>
        </p:blipFill>
        <p:spPr bwMode="auto">
          <a:xfrm>
            <a:off x="114302" y="97792"/>
            <a:ext cx="1383030" cy="157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8">
            <a:extLst>
              <a:ext uri="{FF2B5EF4-FFF2-40B4-BE49-F238E27FC236}">
                <a16:creationId xmlns:a16="http://schemas.microsoft.com/office/drawing/2014/main" id="{CD098BB9-328D-B9CC-CDB3-250C099DB15A}"/>
              </a:ext>
            </a:extLst>
          </p:cNvPr>
          <p:cNvSpPr txBox="1">
            <a:spLocks noChangeArrowheads="1"/>
          </p:cNvSpPr>
          <p:nvPr userDrawn="1"/>
        </p:nvSpPr>
        <p:spPr bwMode="auto">
          <a:xfrm>
            <a:off x="14668898" y="9265603"/>
            <a:ext cx="418704" cy="27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lnSpc>
                <a:spcPct val="80000"/>
              </a:lnSpc>
              <a:spcBef>
                <a:spcPct val="20000"/>
              </a:spcBef>
              <a:buClr>
                <a:srgbClr val="FF0000"/>
              </a:buClr>
              <a:buFont typeface="Wingdings 2" panose="05020102010507070707" pitchFamily="18" charset="2"/>
              <a:buNone/>
              <a:defRPr/>
            </a:pPr>
            <a:fld id="{52C2B3F8-124F-410F-86F6-A83E3F569CE2}" type="slidenum">
              <a:rPr lang="en-US" altLang="en-US" sz="1485" smtClean="0">
                <a:solidFill>
                  <a:srgbClr val="000000"/>
                </a:solidFill>
              </a:rPr>
              <a:pPr algn="r">
                <a:lnSpc>
                  <a:spcPct val="80000"/>
                </a:lnSpc>
                <a:spcBef>
                  <a:spcPct val="20000"/>
                </a:spcBef>
                <a:buClr>
                  <a:srgbClr val="FF0000"/>
                </a:buClr>
                <a:buFont typeface="Wingdings 2" panose="05020102010507070707" pitchFamily="18" charset="2"/>
                <a:buNone/>
                <a:defRPr/>
              </a:pPr>
              <a:t>‹#›</a:t>
            </a:fld>
            <a:endParaRPr lang="en-US" altLang="en-US" sz="1485">
              <a:solidFill>
                <a:srgbClr val="000000"/>
              </a:solidFill>
            </a:endParaRPr>
          </a:p>
        </p:txBody>
      </p:sp>
      <p:sp>
        <p:nvSpPr>
          <p:cNvPr id="5" name="TextBox 5">
            <a:extLst>
              <a:ext uri="{FF2B5EF4-FFF2-40B4-BE49-F238E27FC236}">
                <a16:creationId xmlns:a16="http://schemas.microsoft.com/office/drawing/2014/main" id="{DCB51F3A-B7E5-DE3A-36C4-8DCC7F83CE0F}"/>
              </a:ext>
            </a:extLst>
          </p:cNvPr>
          <p:cNvSpPr txBox="1">
            <a:spLocks noChangeArrowheads="1"/>
          </p:cNvSpPr>
          <p:nvPr userDrawn="1"/>
        </p:nvSpPr>
        <p:spPr bwMode="auto">
          <a:xfrm>
            <a:off x="6660353" y="1"/>
            <a:ext cx="1766894" cy="30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361" b="1">
                <a:solidFill>
                  <a:srgbClr val="00B050"/>
                </a:solidFill>
                <a:latin typeface="Times New Roman" panose="02020603050405020304" pitchFamily="18" charset="0"/>
                <a:cs typeface="Times New Roman" panose="02020603050405020304" pitchFamily="18" charset="0"/>
              </a:rPr>
              <a:t>CUI // Pre-Decisional</a:t>
            </a:r>
          </a:p>
        </p:txBody>
      </p:sp>
      <p:sp>
        <p:nvSpPr>
          <p:cNvPr id="6" name="TextBox 5">
            <a:extLst>
              <a:ext uri="{FF2B5EF4-FFF2-40B4-BE49-F238E27FC236}">
                <a16:creationId xmlns:a16="http://schemas.microsoft.com/office/drawing/2014/main" id="{4C716BDE-07EF-36FE-0276-334DA589470D}"/>
              </a:ext>
            </a:extLst>
          </p:cNvPr>
          <p:cNvSpPr txBox="1">
            <a:spLocks noChangeArrowheads="1"/>
          </p:cNvSpPr>
          <p:nvPr userDrawn="1"/>
        </p:nvSpPr>
        <p:spPr bwMode="auto">
          <a:xfrm>
            <a:off x="6660353" y="9234947"/>
            <a:ext cx="1766894" cy="301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n-US" altLang="en-US" sz="1361" b="1">
                <a:solidFill>
                  <a:srgbClr val="00B050"/>
                </a:solidFill>
                <a:latin typeface="Times New Roman" panose="02020603050405020304" pitchFamily="18" charset="0"/>
                <a:cs typeface="Times New Roman" panose="02020603050405020304" pitchFamily="18" charset="0"/>
              </a:rPr>
              <a:t>CUI // Pre-Decisional</a:t>
            </a:r>
          </a:p>
        </p:txBody>
      </p:sp>
    </p:spTree>
    <p:extLst>
      <p:ext uri="{BB962C8B-B14F-4D97-AF65-F5344CB8AC3E}">
        <p14:creationId xmlns:p14="http://schemas.microsoft.com/office/powerpoint/2010/main" val="2596716961"/>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Lst>
  <p:hf hdr="0" ftr="0" dt="0"/>
  <p:txStyles>
    <p:titleStyle>
      <a:lvl1pPr algn="ctr" rtl="0" eaLnBrk="1" fontAlgn="base" hangingPunct="1">
        <a:spcBef>
          <a:spcPct val="0"/>
        </a:spcBef>
        <a:spcAft>
          <a:spcPct val="0"/>
        </a:spcAft>
        <a:defRPr sz="3465" b="1" i="1">
          <a:solidFill>
            <a:schemeClr val="tx2"/>
          </a:solidFill>
          <a:latin typeface="+mj-lt"/>
          <a:ea typeface="+mj-ea"/>
          <a:cs typeface="+mj-cs"/>
        </a:defRPr>
      </a:lvl1pPr>
      <a:lvl2pPr algn="ctr" rtl="0" eaLnBrk="1" fontAlgn="base" hangingPunct="1">
        <a:spcBef>
          <a:spcPct val="0"/>
        </a:spcBef>
        <a:spcAft>
          <a:spcPct val="0"/>
        </a:spcAft>
        <a:defRPr sz="3465" b="1" i="1">
          <a:solidFill>
            <a:schemeClr val="tx2"/>
          </a:solidFill>
          <a:latin typeface="Arial" charset="0"/>
          <a:cs typeface="Arial" charset="0"/>
        </a:defRPr>
      </a:lvl2pPr>
      <a:lvl3pPr algn="ctr" rtl="0" eaLnBrk="1" fontAlgn="base" hangingPunct="1">
        <a:spcBef>
          <a:spcPct val="0"/>
        </a:spcBef>
        <a:spcAft>
          <a:spcPct val="0"/>
        </a:spcAft>
        <a:defRPr sz="3465" b="1" i="1">
          <a:solidFill>
            <a:schemeClr val="tx2"/>
          </a:solidFill>
          <a:latin typeface="Arial" charset="0"/>
          <a:cs typeface="Arial" charset="0"/>
        </a:defRPr>
      </a:lvl3pPr>
      <a:lvl4pPr algn="ctr" rtl="0" eaLnBrk="1" fontAlgn="base" hangingPunct="1">
        <a:spcBef>
          <a:spcPct val="0"/>
        </a:spcBef>
        <a:spcAft>
          <a:spcPct val="0"/>
        </a:spcAft>
        <a:defRPr sz="3465" b="1" i="1">
          <a:solidFill>
            <a:schemeClr val="tx2"/>
          </a:solidFill>
          <a:latin typeface="Arial" charset="0"/>
          <a:cs typeface="Arial" charset="0"/>
        </a:defRPr>
      </a:lvl4pPr>
      <a:lvl5pPr algn="ctr" rtl="0" eaLnBrk="1" fontAlgn="base" hangingPunct="1">
        <a:spcBef>
          <a:spcPct val="0"/>
        </a:spcBef>
        <a:spcAft>
          <a:spcPct val="0"/>
        </a:spcAft>
        <a:defRPr sz="3465" b="1" i="1">
          <a:solidFill>
            <a:schemeClr val="tx2"/>
          </a:solidFill>
          <a:latin typeface="Arial" charset="0"/>
          <a:cs typeface="Arial" charset="0"/>
        </a:defRPr>
      </a:lvl5pPr>
      <a:lvl6pPr marL="565785" algn="ctr" rtl="0" eaLnBrk="1" fontAlgn="base" hangingPunct="1">
        <a:spcBef>
          <a:spcPct val="0"/>
        </a:spcBef>
        <a:spcAft>
          <a:spcPct val="0"/>
        </a:spcAft>
        <a:defRPr sz="3465" b="1" i="1">
          <a:solidFill>
            <a:schemeClr val="tx2"/>
          </a:solidFill>
          <a:latin typeface="Arial" charset="0"/>
          <a:cs typeface="Arial" charset="0"/>
        </a:defRPr>
      </a:lvl6pPr>
      <a:lvl7pPr marL="1131570" algn="ctr" rtl="0" eaLnBrk="1" fontAlgn="base" hangingPunct="1">
        <a:spcBef>
          <a:spcPct val="0"/>
        </a:spcBef>
        <a:spcAft>
          <a:spcPct val="0"/>
        </a:spcAft>
        <a:defRPr sz="3465" b="1" i="1">
          <a:solidFill>
            <a:schemeClr val="tx2"/>
          </a:solidFill>
          <a:latin typeface="Arial" charset="0"/>
          <a:cs typeface="Arial" charset="0"/>
        </a:defRPr>
      </a:lvl7pPr>
      <a:lvl8pPr marL="1697355" algn="ctr" rtl="0" eaLnBrk="1" fontAlgn="base" hangingPunct="1">
        <a:spcBef>
          <a:spcPct val="0"/>
        </a:spcBef>
        <a:spcAft>
          <a:spcPct val="0"/>
        </a:spcAft>
        <a:defRPr sz="3465" b="1" i="1">
          <a:solidFill>
            <a:schemeClr val="tx2"/>
          </a:solidFill>
          <a:latin typeface="Arial" charset="0"/>
          <a:cs typeface="Arial" charset="0"/>
        </a:defRPr>
      </a:lvl8pPr>
      <a:lvl9pPr marL="2263140" algn="ctr" rtl="0" eaLnBrk="1" fontAlgn="base" hangingPunct="1">
        <a:spcBef>
          <a:spcPct val="0"/>
        </a:spcBef>
        <a:spcAft>
          <a:spcPct val="0"/>
        </a:spcAft>
        <a:defRPr sz="3465" b="1" i="1">
          <a:solidFill>
            <a:schemeClr val="tx2"/>
          </a:solidFill>
          <a:latin typeface="Arial" charset="0"/>
          <a:cs typeface="Arial" charset="0"/>
        </a:defRPr>
      </a:lvl9pPr>
    </p:titleStyle>
    <p:bodyStyle>
      <a:lvl1pPr marL="424339" indent="-424339" algn="l" rtl="0" eaLnBrk="1" fontAlgn="base" hangingPunct="1">
        <a:spcBef>
          <a:spcPct val="20000"/>
        </a:spcBef>
        <a:spcAft>
          <a:spcPct val="0"/>
        </a:spcAft>
        <a:buClr>
          <a:srgbClr val="FF0000"/>
        </a:buClr>
        <a:buFont typeface="Wingdings 2" panose="05020102010507070707" pitchFamily="18" charset="2"/>
        <a:buChar char="è"/>
        <a:defRPr sz="3960">
          <a:solidFill>
            <a:schemeClr val="tx1"/>
          </a:solidFill>
          <a:latin typeface="+mn-lt"/>
          <a:ea typeface="+mn-ea"/>
          <a:cs typeface="+mn-cs"/>
        </a:defRPr>
      </a:lvl1pPr>
      <a:lvl2pPr marL="919401" indent="-353616" algn="l" rtl="0" eaLnBrk="1" fontAlgn="base" hangingPunct="1">
        <a:spcBef>
          <a:spcPct val="20000"/>
        </a:spcBef>
        <a:spcAft>
          <a:spcPct val="0"/>
        </a:spcAft>
        <a:buClr>
          <a:srgbClr val="FF0000"/>
        </a:buClr>
        <a:buFont typeface="Wingdings" panose="05000000000000000000" pitchFamily="2" charset="2"/>
        <a:buChar char="²"/>
        <a:defRPr sz="3465">
          <a:solidFill>
            <a:schemeClr val="tx1"/>
          </a:solidFill>
          <a:latin typeface="+mn-lt"/>
          <a:cs typeface="+mn-cs"/>
        </a:defRPr>
      </a:lvl2pPr>
      <a:lvl3pPr marL="1414463" indent="-282893" algn="l" rtl="0" eaLnBrk="1" fontAlgn="base" hangingPunct="1">
        <a:spcBef>
          <a:spcPct val="20000"/>
        </a:spcBef>
        <a:spcAft>
          <a:spcPct val="0"/>
        </a:spcAft>
        <a:buFont typeface="Wingdings" panose="05000000000000000000" pitchFamily="2" charset="2"/>
        <a:buChar char="§"/>
        <a:defRPr sz="2970">
          <a:solidFill>
            <a:schemeClr val="tx1"/>
          </a:solidFill>
          <a:latin typeface="+mn-lt"/>
          <a:cs typeface="+mn-cs"/>
        </a:defRPr>
      </a:lvl3pPr>
      <a:lvl4pPr marL="1980248" indent="-282893" algn="l" rtl="0" eaLnBrk="1" fontAlgn="base" hangingPunct="1">
        <a:spcBef>
          <a:spcPct val="20000"/>
        </a:spcBef>
        <a:spcAft>
          <a:spcPct val="0"/>
        </a:spcAft>
        <a:buChar char="–"/>
        <a:defRPr sz="2475">
          <a:solidFill>
            <a:schemeClr val="tx1"/>
          </a:solidFill>
          <a:latin typeface="+mn-lt"/>
          <a:cs typeface="+mn-cs"/>
        </a:defRPr>
      </a:lvl4pPr>
      <a:lvl5pPr marL="2546033" indent="-282893" algn="l" rtl="0" eaLnBrk="1" fontAlgn="base" hangingPunct="1">
        <a:spcBef>
          <a:spcPct val="20000"/>
        </a:spcBef>
        <a:spcAft>
          <a:spcPct val="0"/>
        </a:spcAft>
        <a:buChar char="»"/>
        <a:defRPr sz="2475">
          <a:solidFill>
            <a:schemeClr val="tx1"/>
          </a:solidFill>
          <a:latin typeface="+mn-lt"/>
          <a:cs typeface="+mn-cs"/>
        </a:defRPr>
      </a:lvl5pPr>
      <a:lvl6pPr marL="3111818" indent="-282893" algn="l" rtl="0" eaLnBrk="1" fontAlgn="base" hangingPunct="1">
        <a:spcBef>
          <a:spcPct val="20000"/>
        </a:spcBef>
        <a:spcAft>
          <a:spcPct val="0"/>
        </a:spcAft>
        <a:buChar char="»"/>
        <a:defRPr sz="2475">
          <a:solidFill>
            <a:schemeClr val="tx1"/>
          </a:solidFill>
          <a:latin typeface="+mn-lt"/>
          <a:cs typeface="+mn-cs"/>
        </a:defRPr>
      </a:lvl6pPr>
      <a:lvl7pPr marL="3677603" indent="-282893" algn="l" rtl="0" eaLnBrk="1" fontAlgn="base" hangingPunct="1">
        <a:spcBef>
          <a:spcPct val="20000"/>
        </a:spcBef>
        <a:spcAft>
          <a:spcPct val="0"/>
        </a:spcAft>
        <a:buChar char="»"/>
        <a:defRPr sz="2475">
          <a:solidFill>
            <a:schemeClr val="tx1"/>
          </a:solidFill>
          <a:latin typeface="+mn-lt"/>
          <a:cs typeface="+mn-cs"/>
        </a:defRPr>
      </a:lvl7pPr>
      <a:lvl8pPr marL="4243388" indent="-282893" algn="l" rtl="0" eaLnBrk="1" fontAlgn="base" hangingPunct="1">
        <a:spcBef>
          <a:spcPct val="20000"/>
        </a:spcBef>
        <a:spcAft>
          <a:spcPct val="0"/>
        </a:spcAft>
        <a:buChar char="»"/>
        <a:defRPr sz="2475">
          <a:solidFill>
            <a:schemeClr val="tx1"/>
          </a:solidFill>
          <a:latin typeface="+mn-lt"/>
          <a:cs typeface="+mn-cs"/>
        </a:defRPr>
      </a:lvl8pPr>
      <a:lvl9pPr marL="4809173" indent="-282893" algn="l" rtl="0" eaLnBrk="1" fontAlgn="base" hangingPunct="1">
        <a:spcBef>
          <a:spcPct val="20000"/>
        </a:spcBef>
        <a:spcAft>
          <a:spcPct val="0"/>
        </a:spcAft>
        <a:buChar char="»"/>
        <a:defRPr sz="2475">
          <a:solidFill>
            <a:schemeClr val="tx1"/>
          </a:solidFill>
          <a:latin typeface="+mn-lt"/>
          <a:cs typeface="+mn-cs"/>
        </a:defRPr>
      </a:lvl9pPr>
    </p:bodyStyle>
    <p:otherStyle>
      <a:defPPr>
        <a:defRPr lang="en-US"/>
      </a:defPPr>
      <a:lvl1pPr marL="0" algn="l" defTabSz="1131570" rtl="0" eaLnBrk="1" latinLnBrk="0" hangingPunct="1">
        <a:defRPr sz="2228" kern="1200">
          <a:solidFill>
            <a:schemeClr val="tx1"/>
          </a:solidFill>
          <a:latin typeface="+mn-lt"/>
          <a:ea typeface="+mn-ea"/>
          <a:cs typeface="+mn-cs"/>
        </a:defRPr>
      </a:lvl1pPr>
      <a:lvl2pPr marL="565785" algn="l" defTabSz="1131570" rtl="0" eaLnBrk="1" latinLnBrk="0" hangingPunct="1">
        <a:defRPr sz="2228" kern="1200">
          <a:solidFill>
            <a:schemeClr val="tx1"/>
          </a:solidFill>
          <a:latin typeface="+mn-lt"/>
          <a:ea typeface="+mn-ea"/>
          <a:cs typeface="+mn-cs"/>
        </a:defRPr>
      </a:lvl2pPr>
      <a:lvl3pPr marL="1131570" algn="l" defTabSz="1131570" rtl="0" eaLnBrk="1" latinLnBrk="0" hangingPunct="1">
        <a:defRPr sz="2228" kern="1200">
          <a:solidFill>
            <a:schemeClr val="tx1"/>
          </a:solidFill>
          <a:latin typeface="+mn-lt"/>
          <a:ea typeface="+mn-ea"/>
          <a:cs typeface="+mn-cs"/>
        </a:defRPr>
      </a:lvl3pPr>
      <a:lvl4pPr marL="1697355" algn="l" defTabSz="1131570" rtl="0" eaLnBrk="1" latinLnBrk="0" hangingPunct="1">
        <a:defRPr sz="2228" kern="1200">
          <a:solidFill>
            <a:schemeClr val="tx1"/>
          </a:solidFill>
          <a:latin typeface="+mn-lt"/>
          <a:ea typeface="+mn-ea"/>
          <a:cs typeface="+mn-cs"/>
        </a:defRPr>
      </a:lvl4pPr>
      <a:lvl5pPr marL="2263140" algn="l" defTabSz="1131570" rtl="0" eaLnBrk="1" latinLnBrk="0" hangingPunct="1">
        <a:defRPr sz="2228" kern="1200">
          <a:solidFill>
            <a:schemeClr val="tx1"/>
          </a:solidFill>
          <a:latin typeface="+mn-lt"/>
          <a:ea typeface="+mn-ea"/>
          <a:cs typeface="+mn-cs"/>
        </a:defRPr>
      </a:lvl5pPr>
      <a:lvl6pPr marL="2828925" algn="l" defTabSz="1131570" rtl="0" eaLnBrk="1" latinLnBrk="0" hangingPunct="1">
        <a:defRPr sz="2228" kern="1200">
          <a:solidFill>
            <a:schemeClr val="tx1"/>
          </a:solidFill>
          <a:latin typeface="+mn-lt"/>
          <a:ea typeface="+mn-ea"/>
          <a:cs typeface="+mn-cs"/>
        </a:defRPr>
      </a:lvl6pPr>
      <a:lvl7pPr marL="3394710" algn="l" defTabSz="1131570" rtl="0" eaLnBrk="1" latinLnBrk="0" hangingPunct="1">
        <a:defRPr sz="2228" kern="1200">
          <a:solidFill>
            <a:schemeClr val="tx1"/>
          </a:solidFill>
          <a:latin typeface="+mn-lt"/>
          <a:ea typeface="+mn-ea"/>
          <a:cs typeface="+mn-cs"/>
        </a:defRPr>
      </a:lvl7pPr>
      <a:lvl8pPr marL="3960495" algn="l" defTabSz="1131570" rtl="0" eaLnBrk="1" latinLnBrk="0" hangingPunct="1">
        <a:defRPr sz="2228" kern="1200">
          <a:solidFill>
            <a:schemeClr val="tx1"/>
          </a:solidFill>
          <a:latin typeface="+mn-lt"/>
          <a:ea typeface="+mn-ea"/>
          <a:cs typeface="+mn-cs"/>
        </a:defRPr>
      </a:lvl8pPr>
      <a:lvl9pPr marL="4526280" algn="l" defTabSz="1131570" rtl="0" eaLnBrk="1" latinLnBrk="0" hangingPunct="1">
        <a:defRPr sz="2228"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004070"/>
            </a:gs>
            <a:gs pos="60000">
              <a:schemeClr val="tx1"/>
            </a:gs>
          </a:gsLst>
          <a:lin ang="162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10289" y="1392908"/>
            <a:ext cx="12070080" cy="2083007"/>
          </a:xfrm>
          <a:prstGeom prst="rect">
            <a:avLst/>
          </a:prstGeom>
          <a:effectLst/>
        </p:spPr>
        <p:txBody>
          <a:bodyPr vert="horz" lIns="0" tIns="192024" rIns="0" bIns="0" rtlCol="0" anchor="t" anchorCtr="0">
            <a:noAutofit/>
          </a:bodyPr>
          <a:lstStyle/>
          <a:p>
            <a:r>
              <a:rPr lang="en-US"/>
              <a:t>YOUR TITLE HERE</a:t>
            </a:r>
          </a:p>
        </p:txBody>
      </p:sp>
      <p:sp>
        <p:nvSpPr>
          <p:cNvPr id="11" name="Text Placeholder 10"/>
          <p:cNvSpPr>
            <a:spLocks noGrp="1"/>
          </p:cNvSpPr>
          <p:nvPr>
            <p:ph type="body" idx="1"/>
          </p:nvPr>
        </p:nvSpPr>
        <p:spPr>
          <a:xfrm>
            <a:off x="2310289" y="3520440"/>
            <a:ext cx="12070080" cy="4354619"/>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4">
            <a:extLst>
              <a:ext uri="{FF2B5EF4-FFF2-40B4-BE49-F238E27FC236}">
                <a16:creationId xmlns:a16="http://schemas.microsoft.com/office/drawing/2014/main" id="{8DC4DE1E-5D89-5844-A7CD-6F69DE4D614A}"/>
              </a:ext>
            </a:extLst>
          </p:cNvPr>
          <p:cNvSpPr txBox="1"/>
          <p:nvPr userDrawn="1"/>
        </p:nvSpPr>
        <p:spPr>
          <a:xfrm rot="5400000">
            <a:off x="-2036026" y="3073025"/>
            <a:ext cx="5266436" cy="282834"/>
          </a:xfrm>
          <a:prstGeom prst="rect">
            <a:avLst/>
          </a:prstGeom>
          <a:noFill/>
        </p:spPr>
        <p:txBody>
          <a:bodyPr wrap="square" rtlCol="0">
            <a:spAutoFit/>
          </a:bodyPr>
          <a:lstStyle/>
          <a:p>
            <a:r>
              <a:rPr lang="en-US" sz="1238" b="0" i="0">
                <a:solidFill>
                  <a:schemeClr val="accent6"/>
                </a:solidFill>
                <a:latin typeface="Segoe UI" panose="020B0502040204020203" pitchFamily="34" charset="0"/>
                <a:cs typeface="Segoe UI" panose="020B0502040204020203" pitchFamily="34" charset="0"/>
              </a:rPr>
              <a:t>UNITED STATES MARINE CORPS®</a:t>
            </a:r>
          </a:p>
        </p:txBody>
      </p:sp>
      <p:cxnSp>
        <p:nvCxnSpPr>
          <p:cNvPr id="8" name="Straight Connector 7">
            <a:extLst>
              <a:ext uri="{FF2B5EF4-FFF2-40B4-BE49-F238E27FC236}">
                <a16:creationId xmlns:a16="http://schemas.microsoft.com/office/drawing/2014/main" id="{D390C4F2-7196-8A45-8E98-60915D8BB5B1}"/>
              </a:ext>
            </a:extLst>
          </p:cNvPr>
          <p:cNvCxnSpPr>
            <a:cxnSpLocks/>
          </p:cNvCxnSpPr>
          <p:nvPr userDrawn="1"/>
        </p:nvCxnSpPr>
        <p:spPr>
          <a:xfrm>
            <a:off x="1181862" y="665321"/>
            <a:ext cx="0" cy="8354657"/>
          </a:xfrm>
          <a:prstGeom prst="line">
            <a:avLst/>
          </a:prstGeom>
          <a:ln/>
        </p:spPr>
        <p:style>
          <a:lnRef idx="3">
            <a:schemeClr val="accent1"/>
          </a:lnRef>
          <a:fillRef idx="0">
            <a:schemeClr val="accent1"/>
          </a:fillRef>
          <a:effectRef idx="2">
            <a:schemeClr val="accent1"/>
          </a:effectRef>
          <a:fontRef idx="minor">
            <a:schemeClr val="tx1"/>
          </a:fontRef>
        </p:style>
      </p:cxnSp>
      <p:sp>
        <p:nvSpPr>
          <p:cNvPr id="9" name="Номер слайда 21">
            <a:extLst>
              <a:ext uri="{FF2B5EF4-FFF2-40B4-BE49-F238E27FC236}">
                <a16:creationId xmlns:a16="http://schemas.microsoft.com/office/drawing/2014/main" id="{9BAB74A2-65A2-844A-9452-24110A3CAD1A}"/>
              </a:ext>
            </a:extLst>
          </p:cNvPr>
          <p:cNvSpPr>
            <a:spLocks noGrp="1"/>
          </p:cNvSpPr>
          <p:nvPr>
            <p:ph type="sldNum" sz="quarter" idx="4"/>
          </p:nvPr>
        </p:nvSpPr>
        <p:spPr>
          <a:xfrm>
            <a:off x="279320" y="8701948"/>
            <a:ext cx="635747" cy="318030"/>
          </a:xfrm>
          <a:prstGeom prst="rect">
            <a:avLst/>
          </a:prstGeom>
          <a:noFill/>
        </p:spPr>
        <p:txBody>
          <a:bodyPr vert="horz" lIns="0" tIns="0" rIns="0" bIns="0" rtlCol="0" anchor="b"/>
          <a:lstStyle>
            <a:lvl1pPr algn="ctr">
              <a:defRPr sz="1238" b="0" i="0">
                <a:solidFill>
                  <a:schemeClr val="accent6">
                    <a:alpha val="70000"/>
                  </a:schemeClr>
                </a:solidFill>
                <a:latin typeface="Segoe UI" panose="020B0502040204020203" pitchFamily="34" charset="0"/>
                <a:ea typeface="Segoe UI" panose="020B0502040204020203" pitchFamily="34" charset="0"/>
                <a:cs typeface="Segoe UI" panose="020B0502040204020203" pitchFamily="34" charset="0"/>
              </a:defRPr>
            </a:lvl1pPr>
          </a:lstStyle>
          <a:p>
            <a:fld id="{D8D877B3-D348-4611-9BDB-C5374591D951}" type="slidenum">
              <a:rPr lang="en-US" smtClean="0"/>
              <a:pPr/>
              <a:t>‹#›</a:t>
            </a:fld>
            <a:endParaRPr lang="en-US"/>
          </a:p>
        </p:txBody>
      </p:sp>
    </p:spTree>
    <p:extLst>
      <p:ext uri="{BB962C8B-B14F-4D97-AF65-F5344CB8AC3E}">
        <p14:creationId xmlns:p14="http://schemas.microsoft.com/office/powerpoint/2010/main" val="315176491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Lst>
  <p:hf hdr="0" ftr="0" dt="0"/>
  <p:txStyles>
    <p:titleStyle>
      <a:lvl1pPr algn="l" defTabSz="1131469" rtl="0" eaLnBrk="1" latinLnBrk="0" hangingPunct="1">
        <a:lnSpc>
          <a:spcPct val="80000"/>
        </a:lnSpc>
        <a:spcBef>
          <a:spcPct val="0"/>
        </a:spcBef>
        <a:buNone/>
        <a:defRPr sz="5445" b="1" i="0" kern="1200" spc="-187" baseline="0">
          <a:solidFill>
            <a:schemeClr val="tx1"/>
          </a:solidFill>
          <a:latin typeface="Segoe UI" panose="020B0502040204020203" pitchFamily="34" charset="0"/>
          <a:ea typeface="+mj-ea"/>
          <a:cs typeface="Segoe UI" panose="020B0502040204020203" pitchFamily="34" charset="0"/>
        </a:defRPr>
      </a:lvl1pPr>
    </p:titleStyle>
    <p:bodyStyle>
      <a:lvl1pPr marL="0" indent="0" algn="l" defTabSz="1131469" rtl="0" eaLnBrk="1" latinLnBrk="0" hangingPunct="1">
        <a:lnSpc>
          <a:spcPct val="120000"/>
        </a:lnSpc>
        <a:spcBef>
          <a:spcPts val="1238"/>
        </a:spcBef>
        <a:buFont typeface="Arial" panose="020B0604020202020204" pitchFamily="34" charset="0"/>
        <a:buNone/>
        <a:defRPr sz="3465" b="0" i="0" kern="1200">
          <a:solidFill>
            <a:schemeClr val="tx1"/>
          </a:solidFill>
          <a:latin typeface="Segoe UI" panose="020B0502040204020203" pitchFamily="34" charset="0"/>
          <a:ea typeface="+mn-ea"/>
          <a:cs typeface="Segoe UI" panose="020B0502040204020203" pitchFamily="34" charset="0"/>
        </a:defRPr>
      </a:lvl1pPr>
      <a:lvl2pPr marL="0" indent="0" algn="l" defTabSz="1131469" rtl="0" eaLnBrk="1" latinLnBrk="0" hangingPunct="1">
        <a:lnSpc>
          <a:spcPct val="120000"/>
        </a:lnSpc>
        <a:spcBef>
          <a:spcPts val="618"/>
        </a:spcBef>
        <a:buFont typeface="Arial" panose="020B0604020202020204" pitchFamily="34" charset="0"/>
        <a:buNone/>
        <a:defRPr sz="2228" b="0" i="0" kern="1200">
          <a:solidFill>
            <a:schemeClr val="tx1"/>
          </a:solidFill>
          <a:latin typeface="Segoe UI" panose="020B0502040204020203" pitchFamily="34" charset="0"/>
          <a:ea typeface="+mn-ea"/>
          <a:cs typeface="Segoe UI" panose="020B0502040204020203" pitchFamily="34" charset="0"/>
        </a:defRPr>
      </a:lvl2pPr>
      <a:lvl3pPr marL="0" indent="0" algn="l" defTabSz="1131469" rtl="0" eaLnBrk="1" latinLnBrk="0" hangingPunct="1">
        <a:lnSpc>
          <a:spcPct val="120000"/>
        </a:lnSpc>
        <a:spcBef>
          <a:spcPts val="618"/>
        </a:spcBef>
        <a:buFont typeface="Arial" panose="020B0604020202020204" pitchFamily="34" charset="0"/>
        <a:buNone/>
        <a:defRPr sz="1485" b="0" i="0" kern="1200">
          <a:solidFill>
            <a:schemeClr val="tx1"/>
          </a:solidFill>
          <a:latin typeface="Segoe UI" panose="020B0502040204020203" pitchFamily="34" charset="0"/>
          <a:ea typeface="+mn-ea"/>
          <a:cs typeface="Segoe UI" panose="020B0502040204020203" pitchFamily="34" charset="0"/>
        </a:defRPr>
      </a:lvl3pPr>
      <a:lvl4pPr marL="0" indent="0" algn="l" defTabSz="1131469" rtl="0" eaLnBrk="1" latinLnBrk="0" hangingPunct="1">
        <a:lnSpc>
          <a:spcPct val="120000"/>
        </a:lnSpc>
        <a:spcBef>
          <a:spcPts val="618"/>
        </a:spcBef>
        <a:buFont typeface="Arial" panose="020B0604020202020204" pitchFamily="34" charset="0"/>
        <a:buNone/>
        <a:defRPr sz="1238" b="0" i="0" kern="1200">
          <a:solidFill>
            <a:schemeClr val="tx1">
              <a:alpha val="70000"/>
            </a:schemeClr>
          </a:solidFill>
          <a:latin typeface="Segoe UI" panose="020B0502040204020203" pitchFamily="34" charset="0"/>
          <a:ea typeface="+mn-ea"/>
          <a:cs typeface="Segoe UI" panose="020B0502040204020203" pitchFamily="34" charset="0"/>
        </a:defRPr>
      </a:lvl4pPr>
      <a:lvl5pPr marL="0" indent="0" algn="l" defTabSz="1131469" rtl="0" eaLnBrk="1" latinLnBrk="0" hangingPunct="1">
        <a:lnSpc>
          <a:spcPct val="120000"/>
        </a:lnSpc>
        <a:spcBef>
          <a:spcPts val="618"/>
        </a:spcBef>
        <a:buFont typeface="Arial" panose="020B0604020202020204" pitchFamily="34" charset="0"/>
        <a:buNone/>
        <a:defRPr sz="1238" b="0" i="0" kern="1200" baseline="0">
          <a:solidFill>
            <a:schemeClr val="tx1">
              <a:alpha val="50000"/>
            </a:schemeClr>
          </a:solidFill>
          <a:latin typeface="Segoe UI" panose="020B0502040204020203" pitchFamily="34" charset="0"/>
          <a:ea typeface="+mn-ea"/>
          <a:cs typeface="Segoe UI" panose="020B0502040204020203" pitchFamily="34" charset="0"/>
        </a:defRPr>
      </a:lvl5pPr>
      <a:lvl6pPr marL="3111538" indent="-282868" algn="l" defTabSz="1131469" rtl="0" eaLnBrk="1" latinLnBrk="0" hangingPunct="1">
        <a:lnSpc>
          <a:spcPct val="90000"/>
        </a:lnSpc>
        <a:spcBef>
          <a:spcPts val="618"/>
        </a:spcBef>
        <a:buFont typeface="Arial" panose="020B0604020202020204" pitchFamily="34" charset="0"/>
        <a:buChar char="•"/>
        <a:defRPr sz="2228" kern="1200">
          <a:solidFill>
            <a:schemeClr val="tx1"/>
          </a:solidFill>
          <a:latin typeface="+mn-lt"/>
          <a:ea typeface="+mn-ea"/>
          <a:cs typeface="+mn-cs"/>
        </a:defRPr>
      </a:lvl6pPr>
      <a:lvl7pPr marL="3677273" indent="-282868" algn="l" defTabSz="1131469" rtl="0" eaLnBrk="1" latinLnBrk="0" hangingPunct="1">
        <a:lnSpc>
          <a:spcPct val="90000"/>
        </a:lnSpc>
        <a:spcBef>
          <a:spcPts val="618"/>
        </a:spcBef>
        <a:buFont typeface="Arial" panose="020B0604020202020204" pitchFamily="34" charset="0"/>
        <a:buChar char="•"/>
        <a:defRPr sz="2228" kern="1200">
          <a:solidFill>
            <a:schemeClr val="tx1"/>
          </a:solidFill>
          <a:latin typeface="+mn-lt"/>
          <a:ea typeface="+mn-ea"/>
          <a:cs typeface="+mn-cs"/>
        </a:defRPr>
      </a:lvl7pPr>
      <a:lvl8pPr marL="4243006" indent="-282868" algn="l" defTabSz="1131469" rtl="0" eaLnBrk="1" latinLnBrk="0" hangingPunct="1">
        <a:lnSpc>
          <a:spcPct val="90000"/>
        </a:lnSpc>
        <a:spcBef>
          <a:spcPts val="618"/>
        </a:spcBef>
        <a:buFont typeface="Arial" panose="020B0604020202020204" pitchFamily="34" charset="0"/>
        <a:buChar char="•"/>
        <a:defRPr sz="2228" kern="1200">
          <a:solidFill>
            <a:schemeClr val="tx1"/>
          </a:solidFill>
          <a:latin typeface="+mn-lt"/>
          <a:ea typeface="+mn-ea"/>
          <a:cs typeface="+mn-cs"/>
        </a:defRPr>
      </a:lvl8pPr>
      <a:lvl9pPr marL="4808739" indent="-282868" algn="l" defTabSz="1131469" rtl="0" eaLnBrk="1" latinLnBrk="0" hangingPunct="1">
        <a:lnSpc>
          <a:spcPct val="90000"/>
        </a:lnSpc>
        <a:spcBef>
          <a:spcPts val="618"/>
        </a:spcBef>
        <a:buFont typeface="Arial" panose="020B0604020202020204" pitchFamily="34" charset="0"/>
        <a:buChar char="•"/>
        <a:defRPr sz="2228" kern="1200">
          <a:solidFill>
            <a:schemeClr val="tx1"/>
          </a:solidFill>
          <a:latin typeface="+mn-lt"/>
          <a:ea typeface="+mn-ea"/>
          <a:cs typeface="+mn-cs"/>
        </a:defRPr>
      </a:lvl9pPr>
    </p:bodyStyle>
    <p:otherStyle>
      <a:defPPr>
        <a:defRPr lang="en-US"/>
      </a:defPPr>
      <a:lvl1pPr marL="0" algn="l" defTabSz="1131469" rtl="0" eaLnBrk="1" latinLnBrk="0" hangingPunct="1">
        <a:defRPr sz="2228" kern="1200">
          <a:solidFill>
            <a:schemeClr val="tx1"/>
          </a:solidFill>
          <a:latin typeface="+mn-lt"/>
          <a:ea typeface="+mn-ea"/>
          <a:cs typeface="+mn-cs"/>
        </a:defRPr>
      </a:lvl1pPr>
      <a:lvl2pPr marL="565734" algn="l" defTabSz="1131469" rtl="0" eaLnBrk="1" latinLnBrk="0" hangingPunct="1">
        <a:defRPr sz="2228" kern="1200">
          <a:solidFill>
            <a:schemeClr val="tx1"/>
          </a:solidFill>
          <a:latin typeface="+mn-lt"/>
          <a:ea typeface="+mn-ea"/>
          <a:cs typeface="+mn-cs"/>
        </a:defRPr>
      </a:lvl2pPr>
      <a:lvl3pPr marL="1131469" algn="l" defTabSz="1131469" rtl="0" eaLnBrk="1" latinLnBrk="0" hangingPunct="1">
        <a:defRPr sz="2228" kern="1200">
          <a:solidFill>
            <a:schemeClr val="tx1"/>
          </a:solidFill>
          <a:latin typeface="+mn-lt"/>
          <a:ea typeface="+mn-ea"/>
          <a:cs typeface="+mn-cs"/>
        </a:defRPr>
      </a:lvl3pPr>
      <a:lvl4pPr marL="1697204" algn="l" defTabSz="1131469" rtl="0" eaLnBrk="1" latinLnBrk="0" hangingPunct="1">
        <a:defRPr sz="2228" kern="1200">
          <a:solidFill>
            <a:schemeClr val="tx1"/>
          </a:solidFill>
          <a:latin typeface="+mn-lt"/>
          <a:ea typeface="+mn-ea"/>
          <a:cs typeface="+mn-cs"/>
        </a:defRPr>
      </a:lvl4pPr>
      <a:lvl5pPr marL="2262937" algn="l" defTabSz="1131469" rtl="0" eaLnBrk="1" latinLnBrk="0" hangingPunct="1">
        <a:defRPr sz="2228" kern="1200">
          <a:solidFill>
            <a:schemeClr val="tx1"/>
          </a:solidFill>
          <a:latin typeface="+mn-lt"/>
          <a:ea typeface="+mn-ea"/>
          <a:cs typeface="+mn-cs"/>
        </a:defRPr>
      </a:lvl5pPr>
      <a:lvl6pPr marL="2828670" algn="l" defTabSz="1131469" rtl="0" eaLnBrk="1" latinLnBrk="0" hangingPunct="1">
        <a:defRPr sz="2228" kern="1200">
          <a:solidFill>
            <a:schemeClr val="tx1"/>
          </a:solidFill>
          <a:latin typeface="+mn-lt"/>
          <a:ea typeface="+mn-ea"/>
          <a:cs typeface="+mn-cs"/>
        </a:defRPr>
      </a:lvl6pPr>
      <a:lvl7pPr marL="3394404" algn="l" defTabSz="1131469" rtl="0" eaLnBrk="1" latinLnBrk="0" hangingPunct="1">
        <a:defRPr sz="2228" kern="1200">
          <a:solidFill>
            <a:schemeClr val="tx1"/>
          </a:solidFill>
          <a:latin typeface="+mn-lt"/>
          <a:ea typeface="+mn-ea"/>
          <a:cs typeface="+mn-cs"/>
        </a:defRPr>
      </a:lvl7pPr>
      <a:lvl8pPr marL="3960139" algn="l" defTabSz="1131469" rtl="0" eaLnBrk="1" latinLnBrk="0" hangingPunct="1">
        <a:defRPr sz="2228" kern="1200">
          <a:solidFill>
            <a:schemeClr val="tx1"/>
          </a:solidFill>
          <a:latin typeface="+mn-lt"/>
          <a:ea typeface="+mn-ea"/>
          <a:cs typeface="+mn-cs"/>
        </a:defRPr>
      </a:lvl8pPr>
      <a:lvl9pPr marL="4525873" algn="l" defTabSz="1131469" rtl="0" eaLnBrk="1" latinLnBrk="0" hangingPunct="1">
        <a:defRPr sz="2228"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28" pos="624">
          <p15:clr>
            <a:srgbClr val="F26B43"/>
          </p15:clr>
        </p15:guide>
        <p15:guide id="29" pos="7320">
          <p15:clr>
            <a:srgbClr val="F26B43"/>
          </p15:clr>
        </p15:guide>
        <p15:guide id="48" pos="1176">
          <p15:clr>
            <a:srgbClr val="F26B43"/>
          </p15:clr>
        </p15:guide>
        <p15:guide id="51" orient="horz" pos="74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907BEE-B8EE-5A12-801A-83CCE7AD8F1D}"/>
              </a:ext>
            </a:extLst>
          </p:cNvPr>
          <p:cNvSpPr txBox="1"/>
          <p:nvPr/>
        </p:nvSpPr>
        <p:spPr>
          <a:xfrm>
            <a:off x="6329796" y="4922492"/>
            <a:ext cx="8023860" cy="3293209"/>
          </a:xfrm>
          <a:prstGeom prst="rect">
            <a:avLst/>
          </a:prstGeom>
          <a:noFill/>
        </p:spPr>
        <p:txBody>
          <a:bodyPr wrap="square" lIns="91440" tIns="45720" rIns="91440" bIns="45720" anchor="t">
            <a:spAutoFit/>
          </a:bodyPr>
          <a:lstStyle/>
          <a:p>
            <a:pPr algn="r" defTabSz="1131570">
              <a:defRPr/>
            </a:pPr>
            <a:endParaRPr lang="en-US" sz="4800" b="1" dirty="0">
              <a:solidFill>
                <a:srgbClr val="002060"/>
              </a:solidFill>
              <a:latin typeface="Segoe UI" panose="020B0502040204020203" pitchFamily="34" charset="0"/>
              <a:cs typeface="Segoe UI" panose="020B0502040204020203" pitchFamily="34" charset="0"/>
            </a:endParaRPr>
          </a:p>
          <a:p>
            <a:pPr algn="r" defTabSz="1131570">
              <a:defRPr/>
            </a:pPr>
            <a:r>
              <a:rPr lang="en-US" sz="4000" b="1" dirty="0">
                <a:solidFill>
                  <a:srgbClr val="C00000"/>
                </a:solidFill>
                <a:latin typeface="Segoe UI"/>
                <a:ea typeface="Aptos" panose="020B0004020202020204" pitchFamily="34" charset="0"/>
                <a:cs typeface="Segoe UI"/>
              </a:rPr>
              <a:t>CDAO Conference Keynote</a:t>
            </a:r>
          </a:p>
          <a:p>
            <a:pPr algn="r" defTabSz="1131570">
              <a:defRPr/>
            </a:pPr>
            <a:r>
              <a:rPr lang="en-US" sz="4000" b="1" dirty="0">
                <a:solidFill>
                  <a:srgbClr val="C00000"/>
                </a:solidFill>
                <a:latin typeface="Segoe UI"/>
                <a:ea typeface="Aptos" panose="020B0004020202020204" pitchFamily="34" charset="0"/>
                <a:cs typeface="Segoe UI"/>
              </a:rPr>
              <a:t>Dr. Collin Crosby</a:t>
            </a:r>
          </a:p>
          <a:p>
            <a:pPr algn="r" defTabSz="1131570">
              <a:defRPr/>
            </a:pPr>
            <a:r>
              <a:rPr lang="en-US" sz="4000" b="1" dirty="0">
                <a:solidFill>
                  <a:srgbClr val="C00000"/>
                </a:solidFill>
                <a:latin typeface="Segoe UI"/>
                <a:ea typeface="Aptos" panose="020B0004020202020204" pitchFamily="34" charset="0"/>
                <a:cs typeface="Segoe UI"/>
              </a:rPr>
              <a:t>22 Sept </a:t>
            </a:r>
            <a:r>
              <a:rPr lang="en-US" sz="4000" b="1" dirty="0">
                <a:solidFill>
                  <a:srgbClr val="C00000"/>
                </a:solidFill>
                <a:latin typeface="Segoe UI"/>
                <a:cs typeface="Segoe UI"/>
              </a:rPr>
              <a:t>2026</a:t>
            </a:r>
            <a:endParaRPr lang="en-US" sz="4000" dirty="0">
              <a:solidFill>
                <a:srgbClr val="C00000"/>
              </a:solidFill>
              <a:latin typeface="Segoe UI" panose="020B0502040204020203" pitchFamily="34" charset="0"/>
              <a:cs typeface="Segoe UI" panose="020B0502040204020203" pitchFamily="34" charset="0"/>
            </a:endParaRPr>
          </a:p>
          <a:p>
            <a:pPr algn="r" defTabSz="1131570">
              <a:defRPr/>
            </a:pPr>
            <a:endParaRPr lang="en-US" sz="4000" b="1" dirty="0">
              <a:solidFill>
                <a:srgbClr val="002060"/>
              </a:solidFill>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9ECC5C58-EA1D-9DAB-340B-A4508B65B6D0}"/>
              </a:ext>
            </a:extLst>
          </p:cNvPr>
          <p:cNvSpPr txBox="1"/>
          <p:nvPr/>
        </p:nvSpPr>
        <p:spPr>
          <a:xfrm>
            <a:off x="3048000" y="4683965"/>
            <a:ext cx="8029902" cy="238527"/>
          </a:xfrm>
          <a:prstGeom prst="rect">
            <a:avLst/>
          </a:prstGeom>
          <a:noFill/>
        </p:spPr>
        <p:txBody>
          <a:bodyPr wrap="square">
            <a:spAutoFit/>
          </a:bodyPr>
          <a:lstStyle/>
          <a:p>
            <a:r>
              <a:rPr lang="en-US" sz="950">
                <a:solidFill>
                  <a:srgbClr val="555555"/>
                </a:solidFill>
                <a:effectLst/>
                <a:latin typeface="Georgia" panose="02040502050405020303" pitchFamily="18" charset="0"/>
                <a:ea typeface="Georgia" panose="02040502050405020303" pitchFamily="18" charset="0"/>
                <a:cs typeface="Georgia" panose="02040502050405020303" pitchFamily="18" charset="0"/>
              </a:rPr>
              <a:t>Northcentral University</a:t>
            </a:r>
            <a:endParaRPr lang="en-US"/>
          </a:p>
        </p:txBody>
      </p:sp>
      <p:sp>
        <p:nvSpPr>
          <p:cNvPr id="6" name="TextBox 5">
            <a:extLst>
              <a:ext uri="{FF2B5EF4-FFF2-40B4-BE49-F238E27FC236}">
                <a16:creationId xmlns:a16="http://schemas.microsoft.com/office/drawing/2014/main" id="{284B6026-2EE7-140A-0FDB-08CDD76FE98D}"/>
              </a:ext>
            </a:extLst>
          </p:cNvPr>
          <p:cNvSpPr txBox="1"/>
          <p:nvPr/>
        </p:nvSpPr>
        <p:spPr>
          <a:xfrm>
            <a:off x="3048000" y="4683965"/>
            <a:ext cx="8029902" cy="238527"/>
          </a:xfrm>
          <a:prstGeom prst="rect">
            <a:avLst/>
          </a:prstGeom>
          <a:noFill/>
        </p:spPr>
        <p:txBody>
          <a:bodyPr wrap="square">
            <a:spAutoFit/>
          </a:bodyPr>
          <a:lstStyle/>
          <a:p>
            <a:r>
              <a:rPr lang="en-US" sz="950">
                <a:solidFill>
                  <a:srgbClr val="555555"/>
                </a:solidFill>
                <a:effectLst/>
                <a:latin typeface="Georgia" panose="02040502050405020303" pitchFamily="18" charset="0"/>
                <a:ea typeface="Georgia" panose="02040502050405020303" pitchFamily="18" charset="0"/>
                <a:cs typeface="Georgia" panose="02040502050405020303" pitchFamily="18" charset="0"/>
              </a:rPr>
              <a:t>Northcentral University</a:t>
            </a:r>
            <a:endParaRPr lang="en-US"/>
          </a:p>
        </p:txBody>
      </p:sp>
      <p:sp>
        <p:nvSpPr>
          <p:cNvPr id="8" name="TextBox 7">
            <a:extLst>
              <a:ext uri="{FF2B5EF4-FFF2-40B4-BE49-F238E27FC236}">
                <a16:creationId xmlns:a16="http://schemas.microsoft.com/office/drawing/2014/main" id="{5523F510-4DFB-C960-9EF3-915435E9AFD7}"/>
              </a:ext>
            </a:extLst>
          </p:cNvPr>
          <p:cNvSpPr txBox="1"/>
          <p:nvPr/>
        </p:nvSpPr>
        <p:spPr>
          <a:xfrm>
            <a:off x="3048000" y="4683965"/>
            <a:ext cx="8029902" cy="238527"/>
          </a:xfrm>
          <a:prstGeom prst="rect">
            <a:avLst/>
          </a:prstGeom>
          <a:noFill/>
        </p:spPr>
        <p:txBody>
          <a:bodyPr wrap="square">
            <a:spAutoFit/>
          </a:bodyPr>
          <a:lstStyle/>
          <a:p>
            <a:r>
              <a:rPr lang="en-US" sz="950">
                <a:solidFill>
                  <a:srgbClr val="555555"/>
                </a:solidFill>
                <a:effectLst/>
                <a:latin typeface="Georgia" panose="02040502050405020303" pitchFamily="18" charset="0"/>
                <a:ea typeface="Georgia" panose="02040502050405020303" pitchFamily="18" charset="0"/>
                <a:cs typeface="Georgia" panose="02040502050405020303" pitchFamily="18" charset="0"/>
              </a:rPr>
              <a:t>Northcentral University</a:t>
            </a:r>
            <a:endParaRPr lang="en-US"/>
          </a:p>
        </p:txBody>
      </p:sp>
    </p:spTree>
    <p:extLst>
      <p:ext uri="{BB962C8B-B14F-4D97-AF65-F5344CB8AC3E}">
        <p14:creationId xmlns:p14="http://schemas.microsoft.com/office/powerpoint/2010/main" val="619575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4000" r="-14000"/>
          </a:stretch>
        </a:blipFill>
        <a:effectLst/>
      </p:bgPr>
    </p:bg>
    <p:spTree>
      <p:nvGrpSpPr>
        <p:cNvPr id="1" name="">
          <a:extLst>
            <a:ext uri="{FF2B5EF4-FFF2-40B4-BE49-F238E27FC236}">
              <a16:creationId xmlns:a16="http://schemas.microsoft.com/office/drawing/2014/main" id="{D5FCB182-2DD9-5CF1-7F6D-E82DC24F6EB1}"/>
            </a:ext>
          </a:extLst>
        </p:cNvPr>
        <p:cNvGrpSpPr/>
        <p:nvPr/>
      </p:nvGrpSpPr>
      <p:grpSpPr>
        <a:xfrm>
          <a:off x="0" y="0"/>
          <a:ext cx="0" cy="0"/>
          <a:chOff x="0" y="0"/>
          <a:chExt cx="0" cy="0"/>
        </a:xfrm>
      </p:grpSpPr>
      <p:cxnSp>
        <p:nvCxnSpPr>
          <p:cNvPr id="51" name="Straight Connector 50">
            <a:extLst>
              <a:ext uri="{FF2B5EF4-FFF2-40B4-BE49-F238E27FC236}">
                <a16:creationId xmlns:a16="http://schemas.microsoft.com/office/drawing/2014/main" id="{8CA451EC-C49C-3CF7-3DCB-430B58B143C3}"/>
              </a:ext>
            </a:extLst>
          </p:cNvPr>
          <p:cNvCxnSpPr>
            <a:cxnSpLocks/>
          </p:cNvCxnSpPr>
          <p:nvPr/>
        </p:nvCxnSpPr>
        <p:spPr>
          <a:xfrm>
            <a:off x="11823393" y="-652896"/>
            <a:ext cx="70408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B8C95EB-25B5-2A58-F3D5-5B9A3E2515F3}"/>
              </a:ext>
            </a:extLst>
          </p:cNvPr>
          <p:cNvCxnSpPr>
            <a:cxnSpLocks/>
          </p:cNvCxnSpPr>
          <p:nvPr/>
        </p:nvCxnSpPr>
        <p:spPr>
          <a:xfrm>
            <a:off x="11784999" y="-1011464"/>
            <a:ext cx="29260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3328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83000">
              <a:srgbClr val="0A233F">
                <a:lumMod val="94000"/>
              </a:srgbClr>
            </a:gs>
            <a:gs pos="0">
              <a:srgbClr val="323766"/>
            </a:gs>
          </a:gsLst>
          <a:lin ang="16200000" scaled="1"/>
          <a:tileRect/>
        </a:gradFill>
        <a:effectLst/>
      </p:bgPr>
    </p:bg>
    <p:spTree>
      <p:nvGrpSpPr>
        <p:cNvPr id="1" name="">
          <a:extLst>
            <a:ext uri="{FF2B5EF4-FFF2-40B4-BE49-F238E27FC236}">
              <a16:creationId xmlns:a16="http://schemas.microsoft.com/office/drawing/2014/main" id="{3E8AF003-C004-1A9F-C8E6-4DD3E6FAFD2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B98CAA9C-3943-9EF2-E3E6-AD8ED1B31AE0}"/>
              </a:ext>
            </a:extLst>
          </p:cNvPr>
          <p:cNvSpPr txBox="1"/>
          <p:nvPr/>
        </p:nvSpPr>
        <p:spPr>
          <a:xfrm rot="5400000">
            <a:off x="-3087549" y="4482132"/>
            <a:ext cx="7242048" cy="32085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85"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UNITED STATES MARINE CORPS | </a:t>
            </a:r>
            <a:r>
              <a:rPr kumimoji="0" lang="en-US" sz="1485"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DEPUTY COMMANDANT FOR INFORMATION</a:t>
            </a:r>
          </a:p>
        </p:txBody>
      </p:sp>
      <p:cxnSp>
        <p:nvCxnSpPr>
          <p:cNvPr id="13" name="Straight Connector 12">
            <a:extLst>
              <a:ext uri="{FF2B5EF4-FFF2-40B4-BE49-F238E27FC236}">
                <a16:creationId xmlns:a16="http://schemas.microsoft.com/office/drawing/2014/main" id="{E53DA0A1-97AD-9469-6AD8-9C985534B353}"/>
              </a:ext>
            </a:extLst>
          </p:cNvPr>
          <p:cNvCxnSpPr>
            <a:cxnSpLocks/>
          </p:cNvCxnSpPr>
          <p:nvPr/>
        </p:nvCxnSpPr>
        <p:spPr>
          <a:xfrm>
            <a:off x="944955" y="228600"/>
            <a:ext cx="0" cy="9144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CD560039-1BC4-CA71-4AB9-3C440731A941}"/>
              </a:ext>
            </a:extLst>
          </p:cNvPr>
          <p:cNvSpPr/>
          <p:nvPr/>
        </p:nvSpPr>
        <p:spPr>
          <a:xfrm>
            <a:off x="1148197" y="1038241"/>
            <a:ext cx="13716000" cy="4572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IU"/>
              <a:ea typeface="+mn-ea"/>
              <a:cs typeface="+mn-cs"/>
            </a:endParaRPr>
          </a:p>
        </p:txBody>
      </p:sp>
      <p:cxnSp>
        <p:nvCxnSpPr>
          <p:cNvPr id="51" name="Straight Connector 50">
            <a:extLst>
              <a:ext uri="{FF2B5EF4-FFF2-40B4-BE49-F238E27FC236}">
                <a16:creationId xmlns:a16="http://schemas.microsoft.com/office/drawing/2014/main" id="{57C728E2-D9D8-D4B7-1D91-8CF10D6DD65B}"/>
              </a:ext>
            </a:extLst>
          </p:cNvPr>
          <p:cNvCxnSpPr>
            <a:cxnSpLocks/>
          </p:cNvCxnSpPr>
          <p:nvPr/>
        </p:nvCxnSpPr>
        <p:spPr>
          <a:xfrm>
            <a:off x="11823393" y="-652896"/>
            <a:ext cx="70408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B013197-7558-7941-E55C-1BDADB8C1ED9}"/>
              </a:ext>
            </a:extLst>
          </p:cNvPr>
          <p:cNvCxnSpPr>
            <a:cxnSpLocks/>
          </p:cNvCxnSpPr>
          <p:nvPr/>
        </p:nvCxnSpPr>
        <p:spPr>
          <a:xfrm>
            <a:off x="11784999" y="-1011464"/>
            <a:ext cx="29260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vector graphics&#10;&#10;AI-generated content may be incorrect.">
            <a:extLst>
              <a:ext uri="{FF2B5EF4-FFF2-40B4-BE49-F238E27FC236}">
                <a16:creationId xmlns:a16="http://schemas.microsoft.com/office/drawing/2014/main" id="{A54DD11F-AFA4-914C-A6BE-DA85C945FC11}"/>
              </a:ext>
            </a:extLst>
          </p:cNvPr>
          <p:cNvPicPr>
            <a:picLocks noChangeAspect="1"/>
          </p:cNvPicPr>
          <p:nvPr/>
        </p:nvPicPr>
        <p:blipFill>
          <a:blip r:embed="rId3" cstate="email">
            <a:lum bright="70000" contrast="-70000"/>
            <a:extLst>
              <a:ext uri="{28A0092B-C50C-407E-A947-70E740481C1C}">
                <a14:useLocalDpi xmlns:a14="http://schemas.microsoft.com/office/drawing/2010/main"/>
              </a:ext>
            </a:extLst>
          </a:blip>
          <a:stretch>
            <a:fillRect/>
          </a:stretch>
        </p:blipFill>
        <p:spPr>
          <a:xfrm>
            <a:off x="121995" y="148031"/>
            <a:ext cx="822960" cy="822960"/>
          </a:xfrm>
          <a:prstGeom prst="rect">
            <a:avLst/>
          </a:prstGeom>
        </p:spPr>
      </p:pic>
      <p:sp>
        <p:nvSpPr>
          <p:cNvPr id="5" name="TextBox 4">
            <a:extLst>
              <a:ext uri="{FF2B5EF4-FFF2-40B4-BE49-F238E27FC236}">
                <a16:creationId xmlns:a16="http://schemas.microsoft.com/office/drawing/2014/main" id="{BBCF4D40-844F-2AB7-8C76-40D2A107CD16}"/>
              </a:ext>
            </a:extLst>
          </p:cNvPr>
          <p:cNvSpPr txBox="1"/>
          <p:nvPr/>
        </p:nvSpPr>
        <p:spPr>
          <a:xfrm>
            <a:off x="12090883" y="9193081"/>
            <a:ext cx="2773314" cy="246221"/>
          </a:xfrm>
          <a:prstGeom prst="rect">
            <a:avLst/>
          </a:prstGeom>
          <a:noFill/>
        </p:spPr>
        <p:txBody>
          <a:bodyPr wrap="square" lIns="91440" tIns="45720" rIns="91440" bIns="45720" rtlCol="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all" spc="100" normalizeH="0" baseline="0" noProof="0">
                <a:ln>
                  <a:noFill/>
                </a:ln>
                <a:solidFill>
                  <a:srgbClr val="00B050"/>
                </a:solidFill>
                <a:effectLst/>
                <a:uLnTx/>
                <a:uFillTx/>
                <a:latin typeface="Segoe IU"/>
                <a:ea typeface="+mn-ea"/>
                <a:cs typeface="Segoe UI"/>
              </a:rPr>
              <a:t>UNCLASSIFIED</a:t>
            </a:r>
            <a:r>
              <a:rPr kumimoji="0" lang="en-US" sz="900" b="1" i="0" u="none" strike="noStrike" kern="1200" cap="all" spc="100" normalizeH="0" baseline="0" noProof="0">
                <a:ln>
                  <a:noFill/>
                </a:ln>
                <a:solidFill>
                  <a:srgbClr val="00B050"/>
                </a:solidFill>
                <a:effectLst/>
                <a:uLnTx/>
                <a:uFillTx/>
                <a:latin typeface="Segoe IU"/>
                <a:ea typeface="+mn-ea"/>
                <a:cs typeface="Segoe UI"/>
              </a:rPr>
              <a:t> </a:t>
            </a:r>
            <a:r>
              <a:rPr kumimoji="0" lang="en-US" sz="1000" b="0" i="0" u="none" strike="noStrike" kern="1200" cap="none" spc="0" normalizeH="0" baseline="0" noProof="0">
                <a:ln>
                  <a:noFill/>
                </a:ln>
                <a:solidFill>
                  <a:prstClr val="white"/>
                </a:solidFill>
                <a:effectLst/>
                <a:uLnTx/>
                <a:uFillTx/>
                <a:latin typeface="Segoe IU"/>
                <a:ea typeface="+mn-ea"/>
                <a:cs typeface="Segoe UI"/>
              </a:rPr>
              <a:t>| PAGE </a:t>
            </a:r>
            <a:fld id="{1EB22AAF-ACD2-491C-8E3F-23E7CE5CADA1}" type="slidenum">
              <a:rPr kumimoji="0" lang="en-US" sz="1000" b="0" i="0" u="none" strike="noStrike" kern="1200" cap="none" spc="0" normalizeH="0" baseline="0" noProof="0" smtClean="0">
                <a:ln>
                  <a:noFill/>
                </a:ln>
                <a:solidFill>
                  <a:prstClr val="white"/>
                </a:solidFill>
                <a:effectLst/>
                <a:uLnTx/>
                <a:uFillTx/>
                <a:latin typeface="Segoe IU"/>
                <a:ea typeface="+mn-ea"/>
                <a:cs typeface="Segoe UI"/>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prstClr val="white"/>
              </a:solidFill>
              <a:effectLst/>
              <a:uLnTx/>
              <a:uFillTx/>
              <a:latin typeface="Segoe IU"/>
              <a:ea typeface="+mn-ea"/>
              <a:cs typeface="Segoe UI"/>
            </a:endParaRPr>
          </a:p>
        </p:txBody>
      </p:sp>
      <p:sp>
        <p:nvSpPr>
          <p:cNvPr id="28" name="TextBox 27">
            <a:extLst>
              <a:ext uri="{FF2B5EF4-FFF2-40B4-BE49-F238E27FC236}">
                <a16:creationId xmlns:a16="http://schemas.microsoft.com/office/drawing/2014/main" id="{9EE9A560-5B03-E2A3-F7E4-34A9D577EF55}"/>
              </a:ext>
            </a:extLst>
          </p:cNvPr>
          <p:cNvSpPr txBox="1"/>
          <p:nvPr/>
        </p:nvSpPr>
        <p:spPr>
          <a:xfrm>
            <a:off x="1026481" y="212837"/>
            <a:ext cx="15500217" cy="76944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all" spc="90" normalizeH="0" baseline="0" noProof="0" dirty="0">
                <a:ln>
                  <a:noFill/>
                </a:ln>
                <a:solidFill>
                  <a:srgbClr val="FFFFFF"/>
                </a:solidFill>
                <a:effectLst/>
                <a:uLnTx/>
                <a:uFillTx/>
                <a:latin typeface="Segoe IU"/>
                <a:ea typeface="Calibri"/>
                <a:cs typeface="Segoe UI"/>
              </a:rPr>
              <a:t>Data as a warfighting asset</a:t>
            </a:r>
          </a:p>
        </p:txBody>
      </p:sp>
      <p:sp>
        <p:nvSpPr>
          <p:cNvPr id="14" name="TextBox 13">
            <a:extLst>
              <a:ext uri="{FF2B5EF4-FFF2-40B4-BE49-F238E27FC236}">
                <a16:creationId xmlns:a16="http://schemas.microsoft.com/office/drawing/2014/main" id="{1BD9314E-B769-0453-C619-A268F731BBB1}"/>
              </a:ext>
            </a:extLst>
          </p:cNvPr>
          <p:cNvSpPr txBox="1"/>
          <p:nvPr/>
        </p:nvSpPr>
        <p:spPr>
          <a:xfrm>
            <a:off x="1196008" y="1276146"/>
            <a:ext cx="1366819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R="0" lvl="0" algn="l" defTabSz="457200" rtl="0" eaLnBrk="1" fontAlgn="auto" latinLnBrk="0" hangingPunct="1">
              <a:lnSpc>
                <a:spcPct val="100000"/>
              </a:lnSpc>
              <a:spcBef>
                <a:spcPts val="0"/>
              </a:spcBef>
              <a:spcAft>
                <a:spcPts val="300"/>
              </a:spcAft>
              <a:buClrTx/>
              <a:buSzTx/>
              <a:tabLst/>
              <a:defRPr/>
            </a:pPr>
            <a:r>
              <a:rPr kumimoji="0" lang="en-US" sz="2800" b="1" i="1" u="none" strike="noStrike" kern="1200" cap="none" spc="0" normalizeH="0" baseline="0" noProof="0" dirty="0">
                <a:ln>
                  <a:noFill/>
                </a:ln>
                <a:solidFill>
                  <a:prstClr val="white"/>
                </a:solidFill>
                <a:effectLst/>
                <a:uLnTx/>
                <a:uFillTx/>
                <a:latin typeface="Segoe UI"/>
                <a:ea typeface="Calibri" panose="020F0502020204030204"/>
                <a:cs typeface="Segoe UI"/>
              </a:rPr>
              <a:t>Information environment, AI, sensors, and spectrum are shaping the fight now</a:t>
            </a:r>
          </a:p>
        </p:txBody>
      </p:sp>
      <p:grpSp>
        <p:nvGrpSpPr>
          <p:cNvPr id="3" name="Group 2">
            <a:extLst>
              <a:ext uri="{FF2B5EF4-FFF2-40B4-BE49-F238E27FC236}">
                <a16:creationId xmlns:a16="http://schemas.microsoft.com/office/drawing/2014/main" id="{D3C5357A-821F-BFF8-2545-37B11C49F88C}"/>
              </a:ext>
            </a:extLst>
          </p:cNvPr>
          <p:cNvGrpSpPr/>
          <p:nvPr/>
        </p:nvGrpSpPr>
        <p:grpSpPr>
          <a:xfrm>
            <a:off x="2758062" y="2127536"/>
            <a:ext cx="9571477" cy="6435423"/>
            <a:chOff x="3402736" y="2127536"/>
            <a:chExt cx="9571477" cy="6435423"/>
          </a:xfrm>
        </p:grpSpPr>
        <p:pic>
          <p:nvPicPr>
            <p:cNvPr id="16" name="Picture 15">
              <a:extLst>
                <a:ext uri="{FF2B5EF4-FFF2-40B4-BE49-F238E27FC236}">
                  <a16:creationId xmlns:a16="http://schemas.microsoft.com/office/drawing/2014/main" id="{87058B7B-46C9-DCEA-FBB7-223E7ED8FBC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98729" y="5660416"/>
              <a:ext cx="4455618" cy="2902543"/>
            </a:xfrm>
            <a:prstGeom prst="rect">
              <a:avLst/>
            </a:prstGeom>
          </p:spPr>
        </p:pic>
        <p:pic>
          <p:nvPicPr>
            <p:cNvPr id="18" name="Picture 17">
              <a:extLst>
                <a:ext uri="{FF2B5EF4-FFF2-40B4-BE49-F238E27FC236}">
                  <a16:creationId xmlns:a16="http://schemas.microsoft.com/office/drawing/2014/main" id="{F158511C-38B0-5536-5E05-E4B7D6301321}"/>
                </a:ext>
              </a:extLst>
            </p:cNvPr>
            <p:cNvPicPr>
              <a:picLocks noChangeAspect="1"/>
            </p:cNvPicPr>
            <p:nvPr/>
          </p:nvPicPr>
          <p:blipFill>
            <a:blip r:embed="rId5" cstate="email">
              <a:extLst>
                <a:ext uri="{28A0092B-C50C-407E-A947-70E740481C1C}">
                  <a14:useLocalDpi xmlns:a14="http://schemas.microsoft.com/office/drawing/2010/main"/>
                </a:ext>
              </a:extLst>
            </a:blip>
            <a:srcRect l="16656"/>
            <a:stretch>
              <a:fillRect/>
            </a:stretch>
          </p:blipFill>
          <p:spPr>
            <a:xfrm>
              <a:off x="3402736" y="2127536"/>
              <a:ext cx="4495350" cy="3072765"/>
            </a:xfrm>
            <a:prstGeom prst="rect">
              <a:avLst/>
            </a:prstGeom>
          </p:spPr>
        </p:pic>
        <p:pic>
          <p:nvPicPr>
            <p:cNvPr id="20" name="Picture 19">
              <a:extLst>
                <a:ext uri="{FF2B5EF4-FFF2-40B4-BE49-F238E27FC236}">
                  <a16:creationId xmlns:a16="http://schemas.microsoft.com/office/drawing/2014/main" id="{D113D173-FBBF-CADD-154D-36E0B66A234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02736" y="5660417"/>
              <a:ext cx="4455618" cy="2848041"/>
            </a:xfrm>
            <a:prstGeom prst="rect">
              <a:avLst/>
            </a:prstGeom>
          </p:spPr>
        </p:pic>
        <p:pic>
          <p:nvPicPr>
            <p:cNvPr id="21" name="Picture 20">
              <a:extLst>
                <a:ext uri="{FF2B5EF4-FFF2-40B4-BE49-F238E27FC236}">
                  <a16:creationId xmlns:a16="http://schemas.microsoft.com/office/drawing/2014/main" id="{88F92B8B-E75C-EED7-03BF-808FA9F2D53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78863" y="2160523"/>
              <a:ext cx="4495350" cy="3072764"/>
            </a:xfrm>
            <a:prstGeom prst="rect">
              <a:avLst/>
            </a:prstGeom>
          </p:spPr>
        </p:pic>
      </p:grpSp>
      <p:sp>
        <p:nvSpPr>
          <p:cNvPr id="7" name="TextBox 6">
            <a:extLst>
              <a:ext uri="{FF2B5EF4-FFF2-40B4-BE49-F238E27FC236}">
                <a16:creationId xmlns:a16="http://schemas.microsoft.com/office/drawing/2014/main" id="{2D221247-DFB5-7C69-030A-7CA54330C746}"/>
              </a:ext>
            </a:extLst>
          </p:cNvPr>
          <p:cNvSpPr txBox="1"/>
          <p:nvPr/>
        </p:nvSpPr>
        <p:spPr>
          <a:xfrm>
            <a:off x="3532909" y="4592782"/>
            <a:ext cx="3262743" cy="584775"/>
          </a:xfrm>
          <a:prstGeom prst="rect">
            <a:avLst/>
          </a:prstGeom>
          <a:noFill/>
        </p:spPr>
        <p:txBody>
          <a:bodyPr wrap="square" rtlCol="0">
            <a:spAutoFit/>
          </a:bodyPr>
          <a:lstStyle/>
          <a:p>
            <a:pPr algn="ctr"/>
            <a:r>
              <a:rPr lang="en-US" sz="3200" b="1" i="1" dirty="0">
                <a:solidFill>
                  <a:schemeClr val="bg1"/>
                </a:solidFill>
                <a:latin typeface="Aptos" panose="020B0004020202020204" pitchFamily="34" charset="0"/>
              </a:rPr>
              <a:t>Sense</a:t>
            </a:r>
          </a:p>
        </p:txBody>
      </p:sp>
      <p:sp>
        <p:nvSpPr>
          <p:cNvPr id="9" name="TextBox 8">
            <a:extLst>
              <a:ext uri="{FF2B5EF4-FFF2-40B4-BE49-F238E27FC236}">
                <a16:creationId xmlns:a16="http://schemas.microsoft.com/office/drawing/2014/main" id="{50D5CC45-95AD-4DFD-0D53-F9FD1FF0210C}"/>
              </a:ext>
            </a:extLst>
          </p:cNvPr>
          <p:cNvSpPr txBox="1"/>
          <p:nvPr/>
        </p:nvSpPr>
        <p:spPr>
          <a:xfrm>
            <a:off x="8450492" y="4545176"/>
            <a:ext cx="3262743" cy="584775"/>
          </a:xfrm>
          <a:prstGeom prst="rect">
            <a:avLst/>
          </a:prstGeom>
          <a:noFill/>
        </p:spPr>
        <p:txBody>
          <a:bodyPr wrap="square" rtlCol="0">
            <a:spAutoFit/>
          </a:bodyPr>
          <a:lstStyle/>
          <a:p>
            <a:pPr algn="ctr"/>
            <a:r>
              <a:rPr lang="en-US" sz="3200" b="1" i="1" dirty="0">
                <a:solidFill>
                  <a:schemeClr val="bg1"/>
                </a:solidFill>
                <a:effectLst>
                  <a:outerShdw blurRad="38100" dist="38100" dir="2700000" algn="tl">
                    <a:srgbClr val="000000">
                      <a:alpha val="90000"/>
                    </a:srgbClr>
                  </a:outerShdw>
                </a:effectLst>
                <a:latin typeface="Aptos" panose="020B0004020202020204" pitchFamily="34" charset="0"/>
              </a:rPr>
              <a:t>Understand</a:t>
            </a:r>
          </a:p>
        </p:txBody>
      </p:sp>
      <p:sp>
        <p:nvSpPr>
          <p:cNvPr id="12" name="TextBox 11">
            <a:extLst>
              <a:ext uri="{FF2B5EF4-FFF2-40B4-BE49-F238E27FC236}">
                <a16:creationId xmlns:a16="http://schemas.microsoft.com/office/drawing/2014/main" id="{054E59F5-71A5-D978-CE1D-7308C2E7E3CF}"/>
              </a:ext>
            </a:extLst>
          </p:cNvPr>
          <p:cNvSpPr txBox="1"/>
          <p:nvPr/>
        </p:nvSpPr>
        <p:spPr>
          <a:xfrm>
            <a:off x="3532908" y="7919952"/>
            <a:ext cx="3262743" cy="584775"/>
          </a:xfrm>
          <a:prstGeom prst="rect">
            <a:avLst/>
          </a:prstGeom>
          <a:noFill/>
        </p:spPr>
        <p:txBody>
          <a:bodyPr wrap="square" rtlCol="0">
            <a:spAutoFit/>
          </a:bodyPr>
          <a:lstStyle/>
          <a:p>
            <a:pPr algn="ctr"/>
            <a:r>
              <a:rPr lang="en-US" sz="3200" b="1" i="1" dirty="0">
                <a:solidFill>
                  <a:schemeClr val="bg1"/>
                </a:solidFill>
                <a:latin typeface="Aptos" panose="020B0004020202020204" pitchFamily="34" charset="0"/>
              </a:rPr>
              <a:t>Decide</a:t>
            </a:r>
          </a:p>
        </p:txBody>
      </p:sp>
      <p:sp>
        <p:nvSpPr>
          <p:cNvPr id="17" name="TextBox 16">
            <a:extLst>
              <a:ext uri="{FF2B5EF4-FFF2-40B4-BE49-F238E27FC236}">
                <a16:creationId xmlns:a16="http://schemas.microsoft.com/office/drawing/2014/main" id="{8322C908-343D-DDBC-8F88-F522628F2605}"/>
              </a:ext>
            </a:extLst>
          </p:cNvPr>
          <p:cNvSpPr txBox="1"/>
          <p:nvPr/>
        </p:nvSpPr>
        <p:spPr>
          <a:xfrm>
            <a:off x="8450492" y="7919952"/>
            <a:ext cx="3262743" cy="584775"/>
          </a:xfrm>
          <a:prstGeom prst="rect">
            <a:avLst/>
          </a:prstGeom>
          <a:noFill/>
        </p:spPr>
        <p:txBody>
          <a:bodyPr wrap="square" rtlCol="0">
            <a:spAutoFit/>
          </a:bodyPr>
          <a:lstStyle/>
          <a:p>
            <a:pPr algn="ctr"/>
            <a:r>
              <a:rPr lang="en-US" sz="3200" b="1" i="1" dirty="0">
                <a:solidFill>
                  <a:schemeClr val="bg1"/>
                </a:solidFill>
                <a:latin typeface="Aptos" panose="020B0004020202020204" pitchFamily="34" charset="0"/>
              </a:rPr>
              <a:t>Act</a:t>
            </a:r>
          </a:p>
        </p:txBody>
      </p:sp>
    </p:spTree>
    <p:extLst>
      <p:ext uri="{BB962C8B-B14F-4D97-AF65-F5344CB8AC3E}">
        <p14:creationId xmlns:p14="http://schemas.microsoft.com/office/powerpoint/2010/main" val="2146509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83000">
              <a:srgbClr val="0A233F">
                <a:lumMod val="94000"/>
              </a:srgbClr>
            </a:gs>
            <a:gs pos="0">
              <a:srgbClr val="323766"/>
            </a:gs>
          </a:gsLst>
          <a:lin ang="16200000" scaled="1"/>
          <a:tileRect/>
        </a:gradFill>
        <a:effectLst/>
      </p:bgPr>
    </p:bg>
    <p:spTree>
      <p:nvGrpSpPr>
        <p:cNvPr id="1" name="">
          <a:extLst>
            <a:ext uri="{FF2B5EF4-FFF2-40B4-BE49-F238E27FC236}">
              <a16:creationId xmlns:a16="http://schemas.microsoft.com/office/drawing/2014/main" id="{C04DB015-2E14-8F8B-1F95-CF98253F6A6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B68C4F1-88C2-9ACC-393F-B553792B0CC8}"/>
              </a:ext>
            </a:extLst>
          </p:cNvPr>
          <p:cNvSpPr txBox="1"/>
          <p:nvPr/>
        </p:nvSpPr>
        <p:spPr>
          <a:xfrm rot="5400000">
            <a:off x="-3087549" y="4482132"/>
            <a:ext cx="7242048" cy="32085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85"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UNITED STATES MARINE CORPS | </a:t>
            </a:r>
            <a:r>
              <a:rPr kumimoji="0" lang="en-US" sz="1485"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DEPUTY COMMANDANT FOR INFORMATION</a:t>
            </a:r>
          </a:p>
        </p:txBody>
      </p:sp>
      <p:cxnSp>
        <p:nvCxnSpPr>
          <p:cNvPr id="13" name="Straight Connector 12">
            <a:extLst>
              <a:ext uri="{FF2B5EF4-FFF2-40B4-BE49-F238E27FC236}">
                <a16:creationId xmlns:a16="http://schemas.microsoft.com/office/drawing/2014/main" id="{EFFF9133-3375-453C-B014-3A1AE325EEDE}"/>
              </a:ext>
            </a:extLst>
          </p:cNvPr>
          <p:cNvCxnSpPr>
            <a:cxnSpLocks/>
          </p:cNvCxnSpPr>
          <p:nvPr/>
        </p:nvCxnSpPr>
        <p:spPr>
          <a:xfrm>
            <a:off x="944955" y="228600"/>
            <a:ext cx="0" cy="9144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D3E62860-022D-6A5F-C563-357BDA418A3F}"/>
              </a:ext>
            </a:extLst>
          </p:cNvPr>
          <p:cNvSpPr/>
          <p:nvPr/>
        </p:nvSpPr>
        <p:spPr>
          <a:xfrm>
            <a:off x="1148197" y="1038241"/>
            <a:ext cx="13716000" cy="4572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IU"/>
              <a:ea typeface="+mn-ea"/>
              <a:cs typeface="+mn-cs"/>
            </a:endParaRPr>
          </a:p>
        </p:txBody>
      </p:sp>
      <p:cxnSp>
        <p:nvCxnSpPr>
          <p:cNvPr id="51" name="Straight Connector 50">
            <a:extLst>
              <a:ext uri="{FF2B5EF4-FFF2-40B4-BE49-F238E27FC236}">
                <a16:creationId xmlns:a16="http://schemas.microsoft.com/office/drawing/2014/main" id="{8263AFF7-C9DF-3596-AD08-84E85C625329}"/>
              </a:ext>
            </a:extLst>
          </p:cNvPr>
          <p:cNvCxnSpPr>
            <a:cxnSpLocks/>
          </p:cNvCxnSpPr>
          <p:nvPr/>
        </p:nvCxnSpPr>
        <p:spPr>
          <a:xfrm>
            <a:off x="11823393" y="-652896"/>
            <a:ext cx="70408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6F28233-3271-5957-AA2D-94C10EDE344F}"/>
              </a:ext>
            </a:extLst>
          </p:cNvPr>
          <p:cNvCxnSpPr>
            <a:cxnSpLocks/>
          </p:cNvCxnSpPr>
          <p:nvPr/>
        </p:nvCxnSpPr>
        <p:spPr>
          <a:xfrm>
            <a:off x="11784999" y="-1011464"/>
            <a:ext cx="29260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vector graphics&#10;&#10;AI-generated content may be incorrect.">
            <a:extLst>
              <a:ext uri="{FF2B5EF4-FFF2-40B4-BE49-F238E27FC236}">
                <a16:creationId xmlns:a16="http://schemas.microsoft.com/office/drawing/2014/main" id="{3A8BBB69-D1FA-06DD-6989-C7130065535A}"/>
              </a:ext>
            </a:extLst>
          </p:cNvPr>
          <p:cNvPicPr>
            <a:picLocks noChangeAspect="1"/>
          </p:cNvPicPr>
          <p:nvPr/>
        </p:nvPicPr>
        <p:blipFill>
          <a:blip r:embed="rId3" cstate="email">
            <a:lum bright="70000" contrast="-70000"/>
            <a:extLst>
              <a:ext uri="{28A0092B-C50C-407E-A947-70E740481C1C}">
                <a14:useLocalDpi xmlns:a14="http://schemas.microsoft.com/office/drawing/2010/main"/>
              </a:ext>
            </a:extLst>
          </a:blip>
          <a:stretch>
            <a:fillRect/>
          </a:stretch>
        </p:blipFill>
        <p:spPr>
          <a:xfrm>
            <a:off x="121995" y="148031"/>
            <a:ext cx="822960" cy="822960"/>
          </a:xfrm>
          <a:prstGeom prst="rect">
            <a:avLst/>
          </a:prstGeom>
        </p:spPr>
      </p:pic>
      <p:sp>
        <p:nvSpPr>
          <p:cNvPr id="5" name="TextBox 4">
            <a:extLst>
              <a:ext uri="{FF2B5EF4-FFF2-40B4-BE49-F238E27FC236}">
                <a16:creationId xmlns:a16="http://schemas.microsoft.com/office/drawing/2014/main" id="{16DD05A3-8777-2BED-F1DC-14283B0C9117}"/>
              </a:ext>
            </a:extLst>
          </p:cNvPr>
          <p:cNvSpPr txBox="1"/>
          <p:nvPr/>
        </p:nvSpPr>
        <p:spPr>
          <a:xfrm>
            <a:off x="12090883" y="9193081"/>
            <a:ext cx="2773314" cy="246221"/>
          </a:xfrm>
          <a:prstGeom prst="rect">
            <a:avLst/>
          </a:prstGeom>
          <a:noFill/>
        </p:spPr>
        <p:txBody>
          <a:bodyPr wrap="square" lIns="91440" tIns="45720" rIns="91440" bIns="45720" rtlCol="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all" spc="100" normalizeH="0" baseline="0" noProof="0">
                <a:ln>
                  <a:noFill/>
                </a:ln>
                <a:solidFill>
                  <a:srgbClr val="00B050"/>
                </a:solidFill>
                <a:effectLst/>
                <a:uLnTx/>
                <a:uFillTx/>
                <a:latin typeface="Segoe IU"/>
                <a:ea typeface="+mn-ea"/>
                <a:cs typeface="Segoe UI"/>
              </a:rPr>
              <a:t>UNCLASSIFIED</a:t>
            </a:r>
            <a:r>
              <a:rPr kumimoji="0" lang="en-US" sz="900" b="1" i="0" u="none" strike="noStrike" kern="1200" cap="all" spc="100" normalizeH="0" baseline="0" noProof="0">
                <a:ln>
                  <a:noFill/>
                </a:ln>
                <a:solidFill>
                  <a:srgbClr val="00B050"/>
                </a:solidFill>
                <a:effectLst/>
                <a:uLnTx/>
                <a:uFillTx/>
                <a:latin typeface="Segoe IU"/>
                <a:ea typeface="+mn-ea"/>
                <a:cs typeface="Segoe UI"/>
              </a:rPr>
              <a:t> </a:t>
            </a:r>
            <a:r>
              <a:rPr kumimoji="0" lang="en-US" sz="1000" b="0" i="0" u="none" strike="noStrike" kern="1200" cap="none" spc="0" normalizeH="0" baseline="0" noProof="0">
                <a:ln>
                  <a:noFill/>
                </a:ln>
                <a:solidFill>
                  <a:srgbClr val="00B050"/>
                </a:solidFill>
                <a:effectLst/>
                <a:uLnTx/>
                <a:uFillTx/>
                <a:latin typeface="Segoe IU"/>
                <a:ea typeface="+mn-ea"/>
                <a:cs typeface="Segoe UI"/>
              </a:rPr>
              <a:t>| PAGE </a:t>
            </a:r>
            <a:fld id="{1EB22AAF-ACD2-491C-8E3F-23E7CE5CADA1}" type="slidenum">
              <a:rPr kumimoji="0" lang="en-US" sz="1000" b="0" i="0" u="none" strike="noStrike" kern="1200" cap="none" spc="0" normalizeH="0" baseline="0" noProof="0" smtClean="0">
                <a:ln>
                  <a:noFill/>
                </a:ln>
                <a:solidFill>
                  <a:srgbClr val="00B050"/>
                </a:solidFill>
                <a:effectLst/>
                <a:uLnTx/>
                <a:uFillTx/>
                <a:latin typeface="Segoe IU"/>
                <a:ea typeface="+mn-ea"/>
                <a:cs typeface="Segoe UI"/>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B050"/>
              </a:solidFill>
              <a:effectLst/>
              <a:uLnTx/>
              <a:uFillTx/>
              <a:latin typeface="Segoe IU"/>
              <a:ea typeface="+mn-ea"/>
              <a:cs typeface="Segoe UI"/>
            </a:endParaRPr>
          </a:p>
        </p:txBody>
      </p:sp>
      <p:sp>
        <p:nvSpPr>
          <p:cNvPr id="28" name="TextBox 27">
            <a:extLst>
              <a:ext uri="{FF2B5EF4-FFF2-40B4-BE49-F238E27FC236}">
                <a16:creationId xmlns:a16="http://schemas.microsoft.com/office/drawing/2014/main" id="{0047F228-2175-8B6C-EFB2-9089B1E29E8F}"/>
              </a:ext>
            </a:extLst>
          </p:cNvPr>
          <p:cNvSpPr txBox="1"/>
          <p:nvPr/>
        </p:nvSpPr>
        <p:spPr>
          <a:xfrm>
            <a:off x="1026481" y="212837"/>
            <a:ext cx="15500217" cy="76944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all" spc="90" normalizeH="0" baseline="0" noProof="0" dirty="0">
                <a:ln>
                  <a:noFill/>
                </a:ln>
                <a:solidFill>
                  <a:srgbClr val="FFFFFF"/>
                </a:solidFill>
                <a:effectLst/>
                <a:uLnTx/>
                <a:uFillTx/>
                <a:latin typeface="Segoe IU"/>
                <a:ea typeface="Calibri"/>
                <a:cs typeface="Segoe UI"/>
              </a:rPr>
              <a:t>Data &amp; ai adoption</a:t>
            </a:r>
          </a:p>
        </p:txBody>
      </p:sp>
      <p:pic>
        <p:nvPicPr>
          <p:cNvPr id="2" name="Picture 1">
            <a:extLst>
              <a:ext uri="{FF2B5EF4-FFF2-40B4-BE49-F238E27FC236}">
                <a16:creationId xmlns:a16="http://schemas.microsoft.com/office/drawing/2014/main" id="{14C6EBC7-C35A-6D1D-9E03-938EB4EBC5AD}"/>
              </a:ext>
            </a:extLst>
          </p:cNvPr>
          <p:cNvPicPr>
            <a:picLocks noChangeAspect="1"/>
          </p:cNvPicPr>
          <p:nvPr/>
        </p:nvPicPr>
        <p:blipFill>
          <a:blip r:embed="rId4"/>
          <a:srcRect l="4823" t="7442" r="7293"/>
          <a:stretch/>
        </p:blipFill>
        <p:spPr>
          <a:xfrm>
            <a:off x="9683450" y="1450685"/>
            <a:ext cx="4455733" cy="7415949"/>
          </a:xfrm>
          <a:prstGeom prst="rect">
            <a:avLst/>
          </a:prstGeom>
        </p:spPr>
      </p:pic>
      <p:sp>
        <p:nvSpPr>
          <p:cNvPr id="9" name="TextBox 8">
            <a:extLst>
              <a:ext uri="{FF2B5EF4-FFF2-40B4-BE49-F238E27FC236}">
                <a16:creationId xmlns:a16="http://schemas.microsoft.com/office/drawing/2014/main" id="{495C1864-D207-A506-A205-FDAE739BD98D}"/>
              </a:ext>
            </a:extLst>
          </p:cNvPr>
          <p:cNvSpPr txBox="1"/>
          <p:nvPr/>
        </p:nvSpPr>
        <p:spPr>
          <a:xfrm>
            <a:off x="1613276" y="1451013"/>
            <a:ext cx="7819115" cy="6740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1500" marR="0" lvl="0" indent="-571500" algn="l">
              <a:buFont typeface="Arial" panose="020B0604020202020204" pitchFamily="34" charset="0"/>
              <a:buChar char="•"/>
            </a:pPr>
            <a:r>
              <a:rPr lang="en-US" sz="3600" b="0" i="0" dirty="0">
                <a:solidFill>
                  <a:schemeClr val="bg1"/>
                </a:solidFill>
                <a:effectLst/>
                <a:latin typeface="Aptos" panose="020B0004020202020204" pitchFamily="34" charset="0"/>
              </a:rPr>
              <a:t>Trusted, discoverable, usable data across the enterprise</a:t>
            </a:r>
          </a:p>
          <a:p>
            <a:pPr marR="0" lvl="0" algn="l"/>
            <a:endParaRPr lang="en-US" sz="3600" b="0" i="0" dirty="0">
              <a:solidFill>
                <a:schemeClr val="bg1"/>
              </a:solidFill>
              <a:effectLst/>
              <a:latin typeface="Aptos" panose="020B0004020202020204" pitchFamily="34" charset="0"/>
            </a:endParaRPr>
          </a:p>
          <a:p>
            <a:pPr marL="571500" marR="0" lvl="0" indent="-571500" algn="l">
              <a:buFont typeface="Arial" panose="020B0604020202020204" pitchFamily="34" charset="0"/>
              <a:buChar char="•"/>
            </a:pPr>
            <a:r>
              <a:rPr lang="en-US" sz="3600" b="0" i="0" dirty="0">
                <a:solidFill>
                  <a:schemeClr val="bg1"/>
                </a:solidFill>
                <a:effectLst/>
                <a:latin typeface="Aptos" panose="020B0004020202020204" pitchFamily="34" charset="0"/>
              </a:rPr>
              <a:t>Data cannot remain trapped in silos</a:t>
            </a:r>
          </a:p>
          <a:p>
            <a:pPr marR="0" lvl="0" algn="l"/>
            <a:endParaRPr lang="en-US" sz="3600" b="0" i="0" dirty="0">
              <a:solidFill>
                <a:schemeClr val="bg1"/>
              </a:solidFill>
              <a:effectLst/>
              <a:latin typeface="Aptos" panose="020B0004020202020204" pitchFamily="34" charset="0"/>
            </a:endParaRPr>
          </a:p>
          <a:p>
            <a:pPr marL="571500" marR="0" lvl="0" indent="-571500" algn="l">
              <a:buFont typeface="Arial" panose="020B0604020202020204" pitchFamily="34" charset="0"/>
              <a:buChar char="•"/>
            </a:pPr>
            <a:r>
              <a:rPr lang="en-US" sz="3600" b="0" i="0" dirty="0">
                <a:solidFill>
                  <a:schemeClr val="bg1"/>
                </a:solidFill>
                <a:effectLst/>
                <a:latin typeface="Aptos" panose="020B0004020202020204" pitchFamily="34" charset="0"/>
              </a:rPr>
              <a:t>Resilient networks are foundational</a:t>
            </a:r>
          </a:p>
          <a:p>
            <a:pPr marR="0" lvl="0" algn="l"/>
            <a:endParaRPr lang="en-US" sz="3600" b="0" i="0" dirty="0">
              <a:solidFill>
                <a:schemeClr val="bg1"/>
              </a:solidFill>
              <a:effectLst/>
              <a:latin typeface="Aptos" panose="020B0004020202020204" pitchFamily="34" charset="0"/>
            </a:endParaRPr>
          </a:p>
          <a:p>
            <a:pPr marL="571500" marR="0" lvl="0" indent="-571500" algn="l">
              <a:buFont typeface="Arial" panose="020B0604020202020204" pitchFamily="34" charset="0"/>
              <a:buChar char="•"/>
            </a:pPr>
            <a:r>
              <a:rPr lang="en-US" sz="3600" b="0" i="0" dirty="0">
                <a:solidFill>
                  <a:schemeClr val="bg1"/>
                </a:solidFill>
                <a:effectLst/>
                <a:latin typeface="Aptos" panose="020B0004020202020204" pitchFamily="34" charset="0"/>
              </a:rPr>
              <a:t>AI/automation should compress timelines and improve decisions</a:t>
            </a:r>
          </a:p>
          <a:p>
            <a:pPr marR="0" lvl="0" algn="l"/>
            <a:endParaRPr lang="en-US" sz="3600" b="0" i="0" dirty="0">
              <a:solidFill>
                <a:schemeClr val="bg1"/>
              </a:solidFill>
              <a:effectLst/>
              <a:latin typeface="Aptos" panose="020B0004020202020204" pitchFamily="34" charset="0"/>
            </a:endParaRPr>
          </a:p>
          <a:p>
            <a:pPr marL="571500" marR="0" lvl="0" indent="-571500" algn="l">
              <a:buFont typeface="Arial" panose="020B0604020202020204" pitchFamily="34" charset="0"/>
              <a:buChar char="•"/>
            </a:pPr>
            <a:r>
              <a:rPr lang="en-US" sz="3600" b="0" i="0" dirty="0">
                <a:solidFill>
                  <a:schemeClr val="bg1"/>
                </a:solidFill>
                <a:effectLst/>
                <a:latin typeface="Aptos" panose="020B0004020202020204" pitchFamily="34" charset="0"/>
              </a:rPr>
              <a:t>Technology supports Marines; it does not replace human judgment</a:t>
            </a:r>
          </a:p>
        </p:txBody>
      </p:sp>
    </p:spTree>
    <p:extLst>
      <p:ext uri="{BB962C8B-B14F-4D97-AF65-F5344CB8AC3E}">
        <p14:creationId xmlns:p14="http://schemas.microsoft.com/office/powerpoint/2010/main" val="2927349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83000">
              <a:srgbClr val="0A233F">
                <a:lumMod val="94000"/>
              </a:srgbClr>
            </a:gs>
            <a:gs pos="0">
              <a:srgbClr val="323766"/>
            </a:gs>
          </a:gsLst>
          <a:lin ang="16200000" scaled="1"/>
          <a:tileRect/>
        </a:gradFill>
        <a:effectLst/>
      </p:bgPr>
    </p:bg>
    <p:spTree>
      <p:nvGrpSpPr>
        <p:cNvPr id="1" name="">
          <a:extLst>
            <a:ext uri="{FF2B5EF4-FFF2-40B4-BE49-F238E27FC236}">
              <a16:creationId xmlns:a16="http://schemas.microsoft.com/office/drawing/2014/main" id="{E301F2CE-B2F0-AD01-7D72-C273481B29D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8DDC9256-36FE-73A2-3702-34B1C1FD0AB7}"/>
              </a:ext>
            </a:extLst>
          </p:cNvPr>
          <p:cNvSpPr txBox="1"/>
          <p:nvPr/>
        </p:nvSpPr>
        <p:spPr>
          <a:xfrm rot="5400000">
            <a:off x="-3087549" y="4482132"/>
            <a:ext cx="7242048" cy="32085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85"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UNITED STATES MARINE CORPS | </a:t>
            </a:r>
            <a:r>
              <a:rPr kumimoji="0" lang="en-US" sz="1485"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DEPUTY COMMANDANT FOR INFORMATION</a:t>
            </a:r>
          </a:p>
        </p:txBody>
      </p:sp>
      <p:cxnSp>
        <p:nvCxnSpPr>
          <p:cNvPr id="13" name="Straight Connector 12">
            <a:extLst>
              <a:ext uri="{FF2B5EF4-FFF2-40B4-BE49-F238E27FC236}">
                <a16:creationId xmlns:a16="http://schemas.microsoft.com/office/drawing/2014/main" id="{03A66BE0-FAD7-6FAF-A37C-6F31BDBEFEFE}"/>
              </a:ext>
            </a:extLst>
          </p:cNvPr>
          <p:cNvCxnSpPr>
            <a:cxnSpLocks/>
          </p:cNvCxnSpPr>
          <p:nvPr/>
        </p:nvCxnSpPr>
        <p:spPr>
          <a:xfrm>
            <a:off x="944955" y="228600"/>
            <a:ext cx="0" cy="9144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4EE1B92-C603-B73C-FA23-CF15DCD5C95F}"/>
              </a:ext>
            </a:extLst>
          </p:cNvPr>
          <p:cNvSpPr/>
          <p:nvPr/>
        </p:nvSpPr>
        <p:spPr>
          <a:xfrm>
            <a:off x="1148197" y="1038241"/>
            <a:ext cx="13716000" cy="4572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IU"/>
              <a:ea typeface="+mn-ea"/>
              <a:cs typeface="+mn-cs"/>
            </a:endParaRPr>
          </a:p>
        </p:txBody>
      </p:sp>
      <p:cxnSp>
        <p:nvCxnSpPr>
          <p:cNvPr id="51" name="Straight Connector 50">
            <a:extLst>
              <a:ext uri="{FF2B5EF4-FFF2-40B4-BE49-F238E27FC236}">
                <a16:creationId xmlns:a16="http://schemas.microsoft.com/office/drawing/2014/main" id="{9F7100D5-9703-1430-350E-D74F649B181D}"/>
              </a:ext>
            </a:extLst>
          </p:cNvPr>
          <p:cNvCxnSpPr>
            <a:cxnSpLocks/>
          </p:cNvCxnSpPr>
          <p:nvPr/>
        </p:nvCxnSpPr>
        <p:spPr>
          <a:xfrm>
            <a:off x="11823393" y="-652896"/>
            <a:ext cx="70408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8EA041F0-921F-E194-DB04-E7DCC5448667}"/>
              </a:ext>
            </a:extLst>
          </p:cNvPr>
          <p:cNvCxnSpPr>
            <a:cxnSpLocks/>
          </p:cNvCxnSpPr>
          <p:nvPr/>
        </p:nvCxnSpPr>
        <p:spPr>
          <a:xfrm>
            <a:off x="11784999" y="-1011464"/>
            <a:ext cx="29260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vector graphics&#10;&#10;AI-generated content may be incorrect.">
            <a:extLst>
              <a:ext uri="{FF2B5EF4-FFF2-40B4-BE49-F238E27FC236}">
                <a16:creationId xmlns:a16="http://schemas.microsoft.com/office/drawing/2014/main" id="{BCE13ED4-D486-B8F5-AA64-F2104F31F14D}"/>
              </a:ext>
            </a:extLst>
          </p:cNvPr>
          <p:cNvPicPr>
            <a:picLocks noChangeAspect="1"/>
          </p:cNvPicPr>
          <p:nvPr/>
        </p:nvPicPr>
        <p:blipFill>
          <a:blip r:embed="rId3" cstate="email">
            <a:lum bright="70000" contrast="-70000"/>
            <a:extLst>
              <a:ext uri="{28A0092B-C50C-407E-A947-70E740481C1C}">
                <a14:useLocalDpi xmlns:a14="http://schemas.microsoft.com/office/drawing/2010/main"/>
              </a:ext>
            </a:extLst>
          </a:blip>
          <a:stretch>
            <a:fillRect/>
          </a:stretch>
        </p:blipFill>
        <p:spPr>
          <a:xfrm>
            <a:off x="121995" y="148031"/>
            <a:ext cx="822960" cy="822960"/>
          </a:xfrm>
          <a:prstGeom prst="rect">
            <a:avLst/>
          </a:prstGeom>
        </p:spPr>
      </p:pic>
      <p:sp>
        <p:nvSpPr>
          <p:cNvPr id="5" name="TextBox 4">
            <a:extLst>
              <a:ext uri="{FF2B5EF4-FFF2-40B4-BE49-F238E27FC236}">
                <a16:creationId xmlns:a16="http://schemas.microsoft.com/office/drawing/2014/main" id="{7C1EFDDB-0D29-5224-F40C-B53DB1BD376D}"/>
              </a:ext>
            </a:extLst>
          </p:cNvPr>
          <p:cNvSpPr txBox="1"/>
          <p:nvPr/>
        </p:nvSpPr>
        <p:spPr>
          <a:xfrm>
            <a:off x="12090883" y="9193081"/>
            <a:ext cx="2773314" cy="246221"/>
          </a:xfrm>
          <a:prstGeom prst="rect">
            <a:avLst/>
          </a:prstGeom>
          <a:noFill/>
        </p:spPr>
        <p:txBody>
          <a:bodyPr wrap="square" lIns="91440" tIns="45720" rIns="91440" bIns="45720" rtlCol="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all" spc="100" normalizeH="0" baseline="0" noProof="0">
                <a:ln>
                  <a:noFill/>
                </a:ln>
                <a:solidFill>
                  <a:srgbClr val="00B050"/>
                </a:solidFill>
                <a:effectLst/>
                <a:uLnTx/>
                <a:uFillTx/>
                <a:latin typeface="Segoe IU"/>
                <a:ea typeface="+mn-ea"/>
                <a:cs typeface="Segoe UI"/>
              </a:rPr>
              <a:t>UNCLASSIFIED</a:t>
            </a:r>
            <a:r>
              <a:rPr kumimoji="0" lang="en-US" sz="900" b="1" i="0" u="none" strike="noStrike" kern="1200" cap="all" spc="100" normalizeH="0" baseline="0" noProof="0">
                <a:ln>
                  <a:noFill/>
                </a:ln>
                <a:solidFill>
                  <a:srgbClr val="00B050"/>
                </a:solidFill>
                <a:effectLst/>
                <a:uLnTx/>
                <a:uFillTx/>
                <a:latin typeface="Segoe IU"/>
                <a:ea typeface="+mn-ea"/>
                <a:cs typeface="Segoe UI"/>
              </a:rPr>
              <a:t> </a:t>
            </a:r>
            <a:r>
              <a:rPr kumimoji="0" lang="en-US" sz="1000" b="0" i="0" u="none" strike="noStrike" kern="1200" cap="none" spc="0" normalizeH="0" baseline="0" noProof="0">
                <a:ln>
                  <a:noFill/>
                </a:ln>
                <a:solidFill>
                  <a:prstClr val="white"/>
                </a:solidFill>
                <a:effectLst/>
                <a:uLnTx/>
                <a:uFillTx/>
                <a:latin typeface="Segoe IU"/>
                <a:ea typeface="+mn-ea"/>
                <a:cs typeface="Segoe UI"/>
              </a:rPr>
              <a:t>| PAGE </a:t>
            </a:r>
            <a:fld id="{1EB22AAF-ACD2-491C-8E3F-23E7CE5CADA1}" type="slidenum">
              <a:rPr kumimoji="0" lang="en-US" sz="1000" b="0" i="0" u="none" strike="noStrike" kern="1200" cap="none" spc="0" normalizeH="0" baseline="0" noProof="0" smtClean="0">
                <a:ln>
                  <a:noFill/>
                </a:ln>
                <a:solidFill>
                  <a:prstClr val="white"/>
                </a:solidFill>
                <a:effectLst/>
                <a:uLnTx/>
                <a:uFillTx/>
                <a:latin typeface="Segoe IU"/>
                <a:ea typeface="+mn-ea"/>
                <a:cs typeface="Segoe UI"/>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white"/>
              </a:solidFill>
              <a:effectLst/>
              <a:uLnTx/>
              <a:uFillTx/>
              <a:latin typeface="Segoe IU"/>
              <a:ea typeface="+mn-ea"/>
              <a:cs typeface="Segoe UI"/>
            </a:endParaRPr>
          </a:p>
        </p:txBody>
      </p:sp>
      <p:sp>
        <p:nvSpPr>
          <p:cNvPr id="28" name="TextBox 27">
            <a:extLst>
              <a:ext uri="{FF2B5EF4-FFF2-40B4-BE49-F238E27FC236}">
                <a16:creationId xmlns:a16="http://schemas.microsoft.com/office/drawing/2014/main" id="{A245B9C5-469E-2A6E-575F-9DD6045BA49B}"/>
              </a:ext>
            </a:extLst>
          </p:cNvPr>
          <p:cNvSpPr txBox="1"/>
          <p:nvPr/>
        </p:nvSpPr>
        <p:spPr>
          <a:xfrm>
            <a:off x="1026481" y="212837"/>
            <a:ext cx="15500217" cy="76944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all" spc="90" normalizeH="0" baseline="0" noProof="0">
                <a:ln>
                  <a:noFill/>
                </a:ln>
                <a:solidFill>
                  <a:srgbClr val="FFFFFF"/>
                </a:solidFill>
                <a:effectLst/>
                <a:uLnTx/>
                <a:uFillTx/>
                <a:latin typeface="Segoe IU"/>
                <a:ea typeface="Calibri"/>
                <a:cs typeface="Segoe UI"/>
              </a:rPr>
              <a:t>warfighting is a team sport</a:t>
            </a:r>
          </a:p>
        </p:txBody>
      </p:sp>
      <p:pic>
        <p:nvPicPr>
          <p:cNvPr id="12" name="Picture 11">
            <a:extLst>
              <a:ext uri="{FF2B5EF4-FFF2-40B4-BE49-F238E27FC236}">
                <a16:creationId xmlns:a16="http://schemas.microsoft.com/office/drawing/2014/main" id="{2782AFCE-08B8-E082-609C-B53BA2648CD8}"/>
              </a:ext>
            </a:extLst>
          </p:cNvPr>
          <p:cNvPicPr>
            <a:picLocks noChangeAspect="1"/>
          </p:cNvPicPr>
          <p:nvPr/>
        </p:nvPicPr>
        <p:blipFill>
          <a:blip r:embed="rId4" cstate="email">
            <a:extLst>
              <a:ext uri="{28A0092B-C50C-407E-A947-70E740481C1C}">
                <a14:useLocalDpi xmlns:a14="http://schemas.microsoft.com/office/drawing/2010/main"/>
              </a:ext>
            </a:extLst>
          </a:blip>
          <a:srcRect t="-3039"/>
          <a:stretch>
            <a:fillRect/>
          </a:stretch>
        </p:blipFill>
        <p:spPr>
          <a:xfrm>
            <a:off x="6496418" y="5334205"/>
            <a:ext cx="8210814" cy="3861449"/>
          </a:xfrm>
          <a:prstGeom prst="rect">
            <a:avLst/>
          </a:prstGeom>
        </p:spPr>
      </p:pic>
      <p:pic>
        <p:nvPicPr>
          <p:cNvPr id="3" name="Picture 2" descr="A picture containing sky, outdoor, building material&#10;&#10;AI-generated content may be incorrect.">
            <a:extLst>
              <a:ext uri="{FF2B5EF4-FFF2-40B4-BE49-F238E27FC236}">
                <a16:creationId xmlns:a16="http://schemas.microsoft.com/office/drawing/2014/main" id="{42EA72ED-1F6E-0B01-2FF2-246B17E37EF1}"/>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7734109" y="1277853"/>
            <a:ext cx="6969916" cy="4056802"/>
          </a:xfrm>
          <a:prstGeom prst="rect">
            <a:avLst/>
          </a:prstGeom>
        </p:spPr>
      </p:pic>
      <p:pic>
        <p:nvPicPr>
          <p:cNvPr id="7" name="Picture 6">
            <a:extLst>
              <a:ext uri="{FF2B5EF4-FFF2-40B4-BE49-F238E27FC236}">
                <a16:creationId xmlns:a16="http://schemas.microsoft.com/office/drawing/2014/main" id="{6DC4815A-F1F9-CF7F-0E7F-DBC7E2AA8D0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83999" y="5473580"/>
            <a:ext cx="5161705" cy="3732804"/>
          </a:xfrm>
          <a:prstGeom prst="rect">
            <a:avLst/>
          </a:prstGeom>
        </p:spPr>
      </p:pic>
      <p:pic>
        <p:nvPicPr>
          <p:cNvPr id="8" name="Picture 7">
            <a:extLst>
              <a:ext uri="{FF2B5EF4-FFF2-40B4-BE49-F238E27FC236}">
                <a16:creationId xmlns:a16="http://schemas.microsoft.com/office/drawing/2014/main" id="{4F3A0468-2FD1-3B9F-8903-DA007457376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175813" y="1278371"/>
            <a:ext cx="6380062" cy="4047449"/>
          </a:xfrm>
          <a:prstGeom prst="rect">
            <a:avLst/>
          </a:prstGeom>
        </p:spPr>
      </p:pic>
      <p:sp>
        <p:nvSpPr>
          <p:cNvPr id="9" name="Rectangle 8">
            <a:extLst>
              <a:ext uri="{FF2B5EF4-FFF2-40B4-BE49-F238E27FC236}">
                <a16:creationId xmlns:a16="http://schemas.microsoft.com/office/drawing/2014/main" id="{CCF9FF83-2AF1-613B-035D-D84B12F67FE2}"/>
              </a:ext>
            </a:extLst>
          </p:cNvPr>
          <p:cNvSpPr/>
          <p:nvPr/>
        </p:nvSpPr>
        <p:spPr>
          <a:xfrm>
            <a:off x="2868083" y="6476999"/>
            <a:ext cx="126999" cy="296333"/>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359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61000">
              <a:srgbClr val="0A233F">
                <a:lumMod val="25000"/>
              </a:srgbClr>
            </a:gs>
            <a:gs pos="0">
              <a:srgbClr val="0A233F"/>
            </a:gs>
          </a:gsLst>
          <a:lin ang="16200000" scaled="1"/>
          <a:tileRect/>
        </a:gradFill>
        <a:effectLst/>
      </p:bgPr>
    </p:bg>
    <p:spTree>
      <p:nvGrpSpPr>
        <p:cNvPr id="1" name="">
          <a:extLst>
            <a:ext uri="{FF2B5EF4-FFF2-40B4-BE49-F238E27FC236}">
              <a16:creationId xmlns:a16="http://schemas.microsoft.com/office/drawing/2014/main" id="{C03BE657-D35D-E4C6-E211-501E2F022E2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7498B3E-FA8A-8341-3841-DD1BA883D63F}"/>
              </a:ext>
            </a:extLst>
          </p:cNvPr>
          <p:cNvPicPr>
            <a:picLocks noChangeAspect="1"/>
          </p:cNvPicPr>
          <p:nvPr/>
        </p:nvPicPr>
        <p:blipFill>
          <a:blip r:embed="rId3">
            <a:alphaModFix amt="9000"/>
            <a:extLst>
              <a:ext uri="{28A0092B-C50C-407E-A947-70E740481C1C}">
                <a14:useLocalDpi xmlns:a14="http://schemas.microsoft.com/office/drawing/2010/main" val="0"/>
              </a:ext>
            </a:extLst>
          </a:blip>
          <a:stretch>
            <a:fillRect/>
          </a:stretch>
        </p:blipFill>
        <p:spPr>
          <a:xfrm>
            <a:off x="-1267081" y="-535157"/>
            <a:ext cx="16190207" cy="10189709"/>
          </a:xfrm>
          <a:prstGeom prst="rect">
            <a:avLst/>
          </a:prstGeom>
        </p:spPr>
      </p:pic>
      <p:sp>
        <p:nvSpPr>
          <p:cNvPr id="11" name="TextBox 10">
            <a:extLst>
              <a:ext uri="{FF2B5EF4-FFF2-40B4-BE49-F238E27FC236}">
                <a16:creationId xmlns:a16="http://schemas.microsoft.com/office/drawing/2014/main" id="{AF9818DE-454C-7E52-F9F7-5E2AF058460D}"/>
              </a:ext>
            </a:extLst>
          </p:cNvPr>
          <p:cNvSpPr txBox="1"/>
          <p:nvPr/>
        </p:nvSpPr>
        <p:spPr>
          <a:xfrm rot="5400000">
            <a:off x="-3087549" y="4482132"/>
            <a:ext cx="7242048" cy="32085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85" b="0"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UNITED STATES MARINE CORPS | </a:t>
            </a:r>
            <a:r>
              <a:rPr kumimoji="0" lang="en-US" sz="1485"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DEPUTY COMMANDANT FOR INFORMATION</a:t>
            </a:r>
          </a:p>
        </p:txBody>
      </p:sp>
      <p:cxnSp>
        <p:nvCxnSpPr>
          <p:cNvPr id="13" name="Straight Connector 12">
            <a:extLst>
              <a:ext uri="{FF2B5EF4-FFF2-40B4-BE49-F238E27FC236}">
                <a16:creationId xmlns:a16="http://schemas.microsoft.com/office/drawing/2014/main" id="{2FB72A9E-5C59-C1A9-8C24-2B590962A79D}"/>
              </a:ext>
            </a:extLst>
          </p:cNvPr>
          <p:cNvCxnSpPr>
            <a:cxnSpLocks/>
          </p:cNvCxnSpPr>
          <p:nvPr/>
        </p:nvCxnSpPr>
        <p:spPr>
          <a:xfrm>
            <a:off x="944955" y="228600"/>
            <a:ext cx="0" cy="914400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9699C6B9-897E-A7B2-F55F-450AC971C3C0}"/>
              </a:ext>
            </a:extLst>
          </p:cNvPr>
          <p:cNvSpPr/>
          <p:nvPr/>
        </p:nvSpPr>
        <p:spPr>
          <a:xfrm>
            <a:off x="1148197" y="1038241"/>
            <a:ext cx="13716000" cy="4572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IU"/>
              <a:ea typeface="+mn-ea"/>
              <a:cs typeface="+mn-cs"/>
            </a:endParaRPr>
          </a:p>
        </p:txBody>
      </p:sp>
      <p:cxnSp>
        <p:nvCxnSpPr>
          <p:cNvPr id="51" name="Straight Connector 50">
            <a:extLst>
              <a:ext uri="{FF2B5EF4-FFF2-40B4-BE49-F238E27FC236}">
                <a16:creationId xmlns:a16="http://schemas.microsoft.com/office/drawing/2014/main" id="{36732395-7070-00A8-067E-0F0B3A578B03}"/>
              </a:ext>
            </a:extLst>
          </p:cNvPr>
          <p:cNvCxnSpPr>
            <a:cxnSpLocks/>
          </p:cNvCxnSpPr>
          <p:nvPr/>
        </p:nvCxnSpPr>
        <p:spPr>
          <a:xfrm>
            <a:off x="11823393" y="-652896"/>
            <a:ext cx="70408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5285ADD-3C4D-B2BF-434D-34CFADA2BB7A}"/>
              </a:ext>
            </a:extLst>
          </p:cNvPr>
          <p:cNvCxnSpPr>
            <a:cxnSpLocks/>
          </p:cNvCxnSpPr>
          <p:nvPr/>
        </p:nvCxnSpPr>
        <p:spPr>
          <a:xfrm>
            <a:off x="11784999" y="-1011464"/>
            <a:ext cx="2926080" cy="0"/>
          </a:xfrm>
          <a:prstGeom prst="line">
            <a:avLst/>
          </a:prstGeom>
          <a:ln w="19050">
            <a:solidFill>
              <a:srgbClr val="B0B7BB"/>
            </a:solidFill>
            <a:prstDash val="sysDot"/>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vector graphics&#10;&#10;AI-generated content may be incorrect.">
            <a:extLst>
              <a:ext uri="{FF2B5EF4-FFF2-40B4-BE49-F238E27FC236}">
                <a16:creationId xmlns:a16="http://schemas.microsoft.com/office/drawing/2014/main" id="{C39D2D85-9425-2D07-689C-D76F42692F38}"/>
              </a:ext>
            </a:extLst>
          </p:cNvPr>
          <p:cNvPicPr>
            <a:picLocks noChangeAspect="1"/>
          </p:cNvPicPr>
          <p:nvPr/>
        </p:nvPicPr>
        <p:blipFill>
          <a:blip r:embed="rId4" cstate="email">
            <a:lum bright="70000" contrast="-70000"/>
            <a:extLst>
              <a:ext uri="{28A0092B-C50C-407E-A947-70E740481C1C}">
                <a14:useLocalDpi xmlns:a14="http://schemas.microsoft.com/office/drawing/2010/main"/>
              </a:ext>
            </a:extLst>
          </a:blip>
          <a:stretch>
            <a:fillRect/>
          </a:stretch>
        </p:blipFill>
        <p:spPr>
          <a:xfrm>
            <a:off x="121995" y="148031"/>
            <a:ext cx="822960" cy="822960"/>
          </a:xfrm>
          <a:prstGeom prst="rect">
            <a:avLst/>
          </a:prstGeom>
        </p:spPr>
      </p:pic>
      <p:sp>
        <p:nvSpPr>
          <p:cNvPr id="5" name="TextBox 4">
            <a:extLst>
              <a:ext uri="{FF2B5EF4-FFF2-40B4-BE49-F238E27FC236}">
                <a16:creationId xmlns:a16="http://schemas.microsoft.com/office/drawing/2014/main" id="{A27A1DA9-A273-FEC5-8DBC-87B32D849679}"/>
              </a:ext>
            </a:extLst>
          </p:cNvPr>
          <p:cNvSpPr txBox="1"/>
          <p:nvPr/>
        </p:nvSpPr>
        <p:spPr>
          <a:xfrm>
            <a:off x="12090883" y="9193081"/>
            <a:ext cx="2773314" cy="246221"/>
          </a:xfrm>
          <a:prstGeom prst="rect">
            <a:avLst/>
          </a:prstGeom>
          <a:noFill/>
        </p:spPr>
        <p:txBody>
          <a:bodyPr wrap="square" lIns="91440" tIns="45720" rIns="91440" bIns="45720" rtlCol="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000" b="1" cap="all" spc="100">
                <a:solidFill>
                  <a:srgbClr val="00B050"/>
                </a:solidFill>
                <a:latin typeface="Segoe IU"/>
                <a:cs typeface="Segoe UI"/>
              </a:rPr>
              <a:t>UNCLASSIFIED</a:t>
            </a:r>
            <a:r>
              <a:rPr kumimoji="0" lang="en-US" sz="900" b="1" i="0" u="none" strike="noStrike" kern="1200" cap="all" spc="100" normalizeH="0" baseline="0" noProof="0">
                <a:ln>
                  <a:noFill/>
                </a:ln>
                <a:solidFill>
                  <a:srgbClr val="00B050"/>
                </a:solidFill>
                <a:effectLst/>
                <a:uLnTx/>
                <a:uFillTx/>
                <a:latin typeface="Segoe IU"/>
                <a:ea typeface="+mn-ea"/>
                <a:cs typeface="Segoe UI"/>
              </a:rPr>
              <a:t> </a:t>
            </a:r>
            <a:r>
              <a:rPr kumimoji="0" lang="en-US" sz="1000" b="0" i="0" u="none" strike="noStrike" kern="1200" cap="none" spc="0" normalizeH="0" baseline="0" noProof="0">
                <a:ln>
                  <a:noFill/>
                </a:ln>
                <a:solidFill>
                  <a:srgbClr val="00B050"/>
                </a:solidFill>
                <a:effectLst/>
                <a:uLnTx/>
                <a:uFillTx/>
                <a:latin typeface="Segoe IU"/>
                <a:ea typeface="+mn-ea"/>
                <a:cs typeface="Segoe UI"/>
              </a:rPr>
              <a:t>| PAGE </a:t>
            </a:r>
            <a:fld id="{1EB22AAF-ACD2-491C-8E3F-23E7CE5CADA1}" type="slidenum">
              <a:rPr kumimoji="0" lang="en-US" sz="1000" b="0" i="0" u="none" strike="noStrike" kern="1200" cap="none" spc="0" normalizeH="0" baseline="0" noProof="0" smtClean="0">
                <a:ln>
                  <a:noFill/>
                </a:ln>
                <a:solidFill>
                  <a:srgbClr val="00B050"/>
                </a:solidFill>
                <a:effectLst/>
                <a:uLnTx/>
                <a:uFillTx/>
                <a:latin typeface="Segoe IU"/>
                <a:ea typeface="+mn-ea"/>
                <a:cs typeface="Segoe UI"/>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B050"/>
              </a:solidFill>
              <a:effectLst/>
              <a:uLnTx/>
              <a:uFillTx/>
              <a:latin typeface="Segoe IU"/>
              <a:ea typeface="+mn-ea"/>
              <a:cs typeface="Segoe UI"/>
            </a:endParaRPr>
          </a:p>
        </p:txBody>
      </p:sp>
      <p:sp>
        <p:nvSpPr>
          <p:cNvPr id="28" name="TextBox 27">
            <a:extLst>
              <a:ext uri="{FF2B5EF4-FFF2-40B4-BE49-F238E27FC236}">
                <a16:creationId xmlns:a16="http://schemas.microsoft.com/office/drawing/2014/main" id="{D60603F5-FE68-87C3-3C51-862FD19D0C02}"/>
              </a:ext>
            </a:extLst>
          </p:cNvPr>
          <p:cNvSpPr txBox="1"/>
          <p:nvPr/>
        </p:nvSpPr>
        <p:spPr>
          <a:xfrm>
            <a:off x="1148197" y="147789"/>
            <a:ext cx="12489279" cy="769441"/>
          </a:xfrm>
          <a:prstGeom prst="rect">
            <a:avLst/>
          </a:prstGeom>
          <a:noFill/>
        </p:spPr>
        <p:txBody>
          <a:bodyPr wrap="square" lIns="91440" tIns="45720" rIns="91440" bIns="45720" anchor="t">
            <a:spAutoFit/>
          </a:bodyPr>
          <a:lstStyle/>
          <a:p>
            <a:pPr>
              <a:defRPr/>
            </a:pPr>
            <a:r>
              <a:rPr lang="en-US" sz="4400" b="1" cap="all" spc="90">
                <a:solidFill>
                  <a:srgbClr val="FFFFFF"/>
                </a:solidFill>
                <a:latin typeface="Segoe IU"/>
                <a:ea typeface="Calibri"/>
                <a:cs typeface="Segoe UI"/>
              </a:rPr>
              <a:t>Questions?</a:t>
            </a:r>
            <a:endParaRPr lang="en-US" sz="4400" b="1" i="0" u="none" strike="noStrike" kern="1200" cap="all" spc="90" normalizeH="0" baseline="0" noProof="0">
              <a:ln>
                <a:noFill/>
              </a:ln>
              <a:solidFill>
                <a:srgbClr val="FFFFFF"/>
              </a:solidFill>
              <a:effectLst/>
              <a:uLnTx/>
              <a:uFillTx/>
              <a:latin typeface="Segoe IU"/>
              <a:ea typeface="Calibri"/>
              <a:cs typeface="Segoe UI"/>
            </a:endParaRPr>
          </a:p>
        </p:txBody>
      </p:sp>
      <p:sp>
        <p:nvSpPr>
          <p:cNvPr id="9" name="TextBox 8">
            <a:extLst>
              <a:ext uri="{FF2B5EF4-FFF2-40B4-BE49-F238E27FC236}">
                <a16:creationId xmlns:a16="http://schemas.microsoft.com/office/drawing/2014/main" id="{9E98951B-F6E5-54F1-7020-BA2A91823A0C}"/>
              </a:ext>
            </a:extLst>
          </p:cNvPr>
          <p:cNvSpPr txBox="1"/>
          <p:nvPr/>
        </p:nvSpPr>
        <p:spPr>
          <a:xfrm>
            <a:off x="1377863" y="1483374"/>
            <a:ext cx="108851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endParaRPr lang="en-US" sz="2800" b="1">
              <a:solidFill>
                <a:schemeClr val="bg1"/>
              </a:solidFill>
              <a:latin typeface="Segoe UI" panose="020B0502040204020203" pitchFamily="34" charset="0"/>
              <a:cs typeface="Segoe UI" panose="020B0502040204020203" pitchFamily="34" charset="0"/>
            </a:endParaRPr>
          </a:p>
        </p:txBody>
      </p:sp>
      <p:pic>
        <p:nvPicPr>
          <p:cNvPr id="7" name="Picture 6" descr="A picture containing text&#10;&#10;AI-generated content may be incorrect.">
            <a:extLst>
              <a:ext uri="{FF2B5EF4-FFF2-40B4-BE49-F238E27FC236}">
                <a16:creationId xmlns:a16="http://schemas.microsoft.com/office/drawing/2014/main" id="{38FBB644-BF0E-5323-11EE-34C924F15EE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19789" y="2375297"/>
            <a:ext cx="5526399" cy="5526447"/>
          </a:xfrm>
          <a:prstGeom prst="rect">
            <a:avLst/>
          </a:prstGeom>
        </p:spPr>
      </p:pic>
    </p:spTree>
    <p:extLst>
      <p:ext uri="{BB962C8B-B14F-4D97-AF65-F5344CB8AC3E}">
        <p14:creationId xmlns:p14="http://schemas.microsoft.com/office/powerpoint/2010/main" val="117645068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MARFORCYBER">
  <a:themeElements>
    <a:clrScheme name="MARFORCYBER">
      <a:dk1>
        <a:srgbClr val="1F2022"/>
      </a:dk1>
      <a:lt1>
        <a:sysClr val="window" lastClr="FFFFFF"/>
      </a:lt1>
      <a:dk2>
        <a:srgbClr val="771320"/>
      </a:dk2>
      <a:lt2>
        <a:srgbClr val="BCC5C4"/>
      </a:lt2>
      <a:accent1>
        <a:srgbClr val="C0943B"/>
      </a:accent1>
      <a:accent2>
        <a:srgbClr val="F18C29"/>
      </a:accent2>
      <a:accent3>
        <a:srgbClr val="4B5328"/>
      </a:accent3>
      <a:accent4>
        <a:srgbClr val="A08B78"/>
      </a:accent4>
      <a:accent5>
        <a:srgbClr val="D21C1C"/>
      </a:accent5>
      <a:accent6>
        <a:srgbClr val="002B5C"/>
      </a:accent6>
      <a:hlink>
        <a:srgbClr val="079EC1"/>
      </a:hlink>
      <a:folHlink>
        <a:srgbClr val="351565"/>
      </a:folHlink>
    </a:clrScheme>
    <a:fontScheme name="MARFORCYBER">
      <a:majorFont>
        <a:latin typeface="Rockwell"/>
        <a:ea typeface=""/>
        <a:cs typeface=""/>
      </a:majorFont>
      <a:minorFont>
        <a:latin typeface="Myriad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defRPr/>
        </a:defPPr>
      </a:lstStyle>
    </a:txDef>
  </a:objectDefaults>
  <a:extraClrSchemeLst/>
  <a:extLst>
    <a:ext uri="{05A4C25C-085E-4340-85A3-A5531E510DB2}">
      <thm15:themeFamily xmlns:thm15="http://schemas.microsoft.com/office/thememl/2012/main" name="MARFORCYBER_Slide_NEW_Template_(Standard_Format)" id="{8C21E642-03CA-4009-B939-210EE2624CCE}" vid="{C227E0DB-B544-478E-9CEA-FD2FDE02A67B}"/>
    </a:ext>
  </a:extLst>
</a:theme>
</file>

<file path=ppt/theme/theme3.xml><?xml version="1.0" encoding="utf-8"?>
<a:theme xmlns:a="http://schemas.openxmlformats.org/drawingml/2006/main" name="(CUI) P&amp;R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HQMC TITL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C000"/>
        </a:solidFill>
        <a:ln w="9525"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algn="ctr">
          <a:lnSpc>
            <a:spcPct val="80000"/>
          </a:lnSpc>
          <a:spcBef>
            <a:spcPct val="20000"/>
          </a:spcBef>
          <a:buClr>
            <a:srgbClr val="FF0000"/>
          </a:buClr>
          <a:defRPr kumimoji="0" sz="1200" b="1" i="0" u="none" strike="noStrike" cap="none" normalizeH="0" baseline="0" dirty="0" smtClean="0">
            <a:ln>
              <a:noFill/>
            </a:ln>
            <a:solidFill>
              <a:schemeClr val="tx1"/>
            </a:solidFill>
            <a:effectLst/>
            <a:latin typeface="Arial" charset="0"/>
            <a:cs typeface="Arial" charset="0"/>
          </a:defRPr>
        </a:defPPr>
      </a:lstStyle>
    </a:spDef>
    <a:lnDef>
      <a:spPr bwMode="auto">
        <a:noFill/>
        <a:ln w="9525" cap="flat" cmpd="sng" algn="ctr">
          <a:solidFill>
            <a:srgbClr val="FF0000"/>
          </a:solidFill>
          <a:prstDash val="solid"/>
          <a:round/>
          <a:headEnd type="none" w="med" len="med"/>
          <a:tailEnd type="none" w="med" len="med"/>
        </a:ln>
        <a:effectLst/>
      </a:spPr>
      <a:bodyPr/>
      <a:lstStyle/>
    </a:lnDef>
    <a:txDef>
      <a:spPr>
        <a:noFill/>
      </a:spPr>
      <a:bodyPr wrap="none" rtlCol="0">
        <a:spAutoFit/>
      </a:bodyPr>
      <a:lstStyle>
        <a:defPPr>
          <a:buNone/>
          <a:defRPr sz="1200" b="0" dirty="0" smtClean="0"/>
        </a:defPPr>
      </a:lstStyle>
    </a:txDef>
  </a:objectDefaults>
  <a:extraClrSchemeLst>
    <a:extraClrScheme>
      <a:clrScheme name="HQMC TITL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HQMC TITL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HQMC TITL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HQMC TITL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HQMC TITL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HQMC TITL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HQMC TITL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BBF8320-5C41-4695-A59D-55951A88A7E5}" vid="{9E26C143-FE5E-4290-98A9-620C1A0AAEBC}"/>
    </a:ext>
  </a:extLst>
</a:theme>
</file>

<file path=ppt/theme/theme4.xml><?xml version="1.0" encoding="utf-8"?>
<a:theme xmlns:a="http://schemas.openxmlformats.org/drawingml/2006/main" name="USMC Fleet PPT">
  <a:themeElements>
    <a:clrScheme name="USMC FLEET PPT">
      <a:dk1>
        <a:srgbClr val="0A2240"/>
      </a:dk1>
      <a:lt1>
        <a:srgbClr val="FFFFFF"/>
      </a:lt1>
      <a:dk2>
        <a:srgbClr val="0A2240"/>
      </a:dk2>
      <a:lt2>
        <a:srgbClr val="FFFFFF"/>
      </a:lt2>
      <a:accent1>
        <a:srgbClr val="AA182C"/>
      </a:accent1>
      <a:accent2>
        <a:srgbClr val="85754E"/>
      </a:accent2>
      <a:accent3>
        <a:srgbClr val="F5B334"/>
      </a:accent3>
      <a:accent4>
        <a:srgbClr val="FDF0D7"/>
      </a:accent4>
      <a:accent5>
        <a:srgbClr val="F2F3F3"/>
      </a:accent5>
      <a:accent6>
        <a:srgbClr val="CED3D9"/>
      </a:accent6>
      <a:hlink>
        <a:srgbClr val="AA182C"/>
      </a:hlink>
      <a:folHlink>
        <a:srgbClr val="7B868C"/>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amp;D-Powerpoint Template_16x9" id="{D6003E70-2833-4847-828A-A182BBF6C8FF}" vid="{85D7DE89-D8E2-D743-952C-ED1FA0F1847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efef38cd-da01-44fb-ba66-44d1079ef683">
      <Terms xmlns="http://schemas.microsoft.com/office/infopath/2007/PartnerControls"/>
    </lcf76f155ced4ddcb4097134ff3c332f>
    <TaxCatchAll xmlns="e5a14e5b-2b5d-418d-9d42-dfcd2826f215" xsi:nil="true"/>
    <Order0 xmlns="efef38cd-da01-44fb-ba66-44d1079ef68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183BB33C735414DBB2DFBCAF071B941" ma:contentTypeVersion="20" ma:contentTypeDescription="Create a new document." ma:contentTypeScope="" ma:versionID="5c77d889e16514fb34022aa45ed3c7d7">
  <xsd:schema xmlns:xsd="http://www.w3.org/2001/XMLSchema" xmlns:xs="http://www.w3.org/2001/XMLSchema" xmlns:p="http://schemas.microsoft.com/office/2006/metadata/properties" xmlns:ns1="http://schemas.microsoft.com/sharepoint/v3" xmlns:ns2="efef38cd-da01-44fb-ba66-44d1079ef683" xmlns:ns3="e5a14e5b-2b5d-418d-9d42-dfcd2826f215" targetNamespace="http://schemas.microsoft.com/office/2006/metadata/properties" ma:root="true" ma:fieldsID="ae77ea5bafccf7963f21d1ef65286001" ns1:_="" ns2:_="" ns3:_="">
    <xsd:import namespace="http://schemas.microsoft.com/sharepoint/v3"/>
    <xsd:import namespace="efef38cd-da01-44fb-ba66-44d1079ef683"/>
    <xsd:import namespace="e5a14e5b-2b5d-418d-9d42-dfcd2826f21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Order0" minOccurs="0"/>
                <xsd:element ref="ns2:MediaServiceLocation"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ef38cd-da01-44fb-ba66-44d1079ef6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1c7be36e-9551-4638-a550-39ad8744497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Order0" ma:index="23" nillable="true" ma:displayName="Order" ma:format="Dropdown" ma:internalName="Order0" ma:percentage="FALSE">
      <xsd:simpleType>
        <xsd:restriction base="dms:Number"/>
      </xsd:simpleType>
    </xsd:element>
    <xsd:element name="MediaServiceLocation" ma:index="24" nillable="true" ma:displayName="Location" ma:indexed="true" ma:internalName="MediaServiceLocation"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a14e5b-2b5d-418d-9d42-dfcd2826f21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37b72c2-3766-41c0-a721-27ce1c7ba75b}" ma:internalName="TaxCatchAll" ma:showField="CatchAllData" ma:web="e5a14e5b-2b5d-418d-9d42-dfcd2826f21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9700F9A-CC72-438B-936F-92A82B26CE18}">
  <ds:schemaRefs>
    <ds:schemaRef ds:uri="e5a14e5b-2b5d-418d-9d42-dfcd2826f215"/>
    <ds:schemaRef ds:uri="http://schemas.microsoft.com/office/infopath/2007/PartnerControls"/>
    <ds:schemaRef ds:uri="efef38cd-da01-44fb-ba66-44d1079ef683"/>
    <ds:schemaRef ds:uri="http://schemas.microsoft.com/office/2006/documentManagement/types"/>
    <ds:schemaRef ds:uri="http://purl.org/dc/elements/1.1/"/>
    <ds:schemaRef ds:uri="http://schemas.microsoft.com/sharepoint/v3"/>
    <ds:schemaRef ds:uri="http://schemas.openxmlformats.org/package/2006/metadata/core-properties"/>
    <ds:schemaRef ds:uri="http://purl.org/dc/dcmitype/"/>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AD3EE964-5DE0-4D12-9BD5-4CD42F852FB2}">
  <ds:schemaRefs>
    <ds:schemaRef ds:uri="e5a14e5b-2b5d-418d-9d42-dfcd2826f215"/>
    <ds:schemaRef ds:uri="efef38cd-da01-44fb-ba66-44d1079ef68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F99749-EE12-4621-8F93-046BA7A4D560}">
  <ds:schemaRefs>
    <ds:schemaRef ds:uri="http://schemas.microsoft.com/sharepoint/v3/contenttype/forms"/>
  </ds:schemaRefs>
</ds:datastoreItem>
</file>

<file path=docMetadata/LabelInfo.xml><?xml version="1.0" encoding="utf-8"?>
<clbl:labelList xmlns:clbl="http://schemas.microsoft.com/office/2020/mipLabelMetadata">
  <clbl:label id="{13aa45f1-e5ac-41ae-bb48-b40f15a7063a}" enabled="1" method="Privileged" siteId="{f4c44cda-18c6-46b0-80f2-e290072444fd}" removed="0"/>
</clbl:labelList>
</file>

<file path=docProps/app.xml><?xml version="1.0" encoding="utf-8"?>
<Properties xmlns="http://schemas.openxmlformats.org/officeDocument/2006/extended-properties" xmlns:vt="http://schemas.openxmlformats.org/officeDocument/2006/docPropsVTypes">
  <Template>Office 2013 - 2022 Theme</Template>
  <TotalTime>250</TotalTime>
  <Words>1186</Words>
  <Application>Microsoft Office PowerPoint</Application>
  <PresentationFormat>Custom</PresentationFormat>
  <Paragraphs>89</Paragraphs>
  <Slides>6</Slides>
  <Notes>6</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6</vt:i4>
      </vt:variant>
    </vt:vector>
  </HeadingPairs>
  <TitlesOfParts>
    <vt:vector size="27" baseType="lpstr">
      <vt:lpstr>Aptos</vt:lpstr>
      <vt:lpstr>Arial</vt:lpstr>
      <vt:lpstr>Arial Narrow</vt:lpstr>
      <vt:lpstr>Calibri</vt:lpstr>
      <vt:lpstr>Calibri Light</vt:lpstr>
      <vt:lpstr>Courier New</vt:lpstr>
      <vt:lpstr>Georgia</vt:lpstr>
      <vt:lpstr>Myriad Pro</vt:lpstr>
      <vt:lpstr>Rockwell</vt:lpstr>
      <vt:lpstr>Segoe IU</vt:lpstr>
      <vt:lpstr>Segoe UI</vt:lpstr>
      <vt:lpstr>Segoe UI Light</vt:lpstr>
      <vt:lpstr>Segoe UI Semibold</vt:lpstr>
      <vt:lpstr>Times New Roman</vt:lpstr>
      <vt:lpstr>Wingdings</vt:lpstr>
      <vt:lpstr>Wingdings 2</vt:lpstr>
      <vt:lpstr>Wingdings 3</vt:lpstr>
      <vt:lpstr>Office Theme</vt:lpstr>
      <vt:lpstr>MARFORCYBER</vt:lpstr>
      <vt:lpstr>(CUI) P&amp;R Template</vt:lpstr>
      <vt:lpstr>USMC Fleet PPT</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Anne Hyland</dc:creator>
  <cp:lastModifiedBy>Mcgee, Meghan C CTR (USA)</cp:lastModifiedBy>
  <cp:revision>28</cp:revision>
  <cp:lastPrinted>2026-09-17T13:40:34Z</cp:lastPrinted>
  <dcterms:created xsi:type="dcterms:W3CDTF">2019-01-06T00:15:51Z</dcterms:created>
  <dcterms:modified xsi:type="dcterms:W3CDTF">2026-09-17T18:02:29Z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0x010100B183BB33C735414DBB2DFBCAF071B941</vt:lpwstr>
  </property>
  <property fmtid="{D5CDD505-2E9C-101B-9397-08002B2CF9AE}" pid="3" name="MediaServiceImageTags">
    <vt:lpwstr/>
  </property>
</Properties>
</file>